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9"/>
  </p:notesMasterIdLst>
  <p:sldIdLst>
    <p:sldId id="256" r:id="rId2"/>
    <p:sldId id="262" r:id="rId3"/>
    <p:sldId id="263" r:id="rId4"/>
    <p:sldId id="264" r:id="rId5"/>
    <p:sldId id="266" r:id="rId6"/>
    <p:sldId id="280" r:id="rId7"/>
    <p:sldId id="273" r:id="rId8"/>
    <p:sldId id="275" r:id="rId9"/>
    <p:sldId id="265" r:id="rId10"/>
    <p:sldId id="267" r:id="rId11"/>
    <p:sldId id="268" r:id="rId12"/>
    <p:sldId id="270" r:id="rId13"/>
    <p:sldId id="271" r:id="rId14"/>
    <p:sldId id="278" r:id="rId15"/>
    <p:sldId id="279" r:id="rId16"/>
    <p:sldId id="277" r:id="rId17"/>
    <p:sldId id="25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shall, Kristen" initials="MK" lastIdx="12" clrIdx="0">
    <p:extLst>
      <p:ext uri="{19B8F6BF-5375-455C-9EA6-DF929625EA0E}">
        <p15:presenceInfo xmlns:p15="http://schemas.microsoft.com/office/powerpoint/2012/main" userId="S-1-5-21-3091335427-1961983969-2004635991-2321" providerId="AD"/>
      </p:ext>
    </p:extLst>
  </p:cmAuthor>
  <p:cmAuthor id="2" name="nathan@dotterer.org" initials="n" lastIdx="8" clrIdx="1">
    <p:extLst>
      <p:ext uri="{19B8F6BF-5375-455C-9EA6-DF929625EA0E}">
        <p15:presenceInfo xmlns:p15="http://schemas.microsoft.com/office/powerpoint/2012/main" userId="431c5a8f29e227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6B01"/>
    <a:srgbClr val="4D4D4D"/>
    <a:srgbClr val="8D85C0"/>
    <a:srgbClr val="F36C21"/>
    <a:srgbClr val="72B1C8"/>
    <a:srgbClr val="8BA9D8"/>
    <a:srgbClr val="FF6900"/>
    <a:srgbClr val="FBA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35" autoAdjust="0"/>
  </p:normalViewPr>
  <p:slideViewPr>
    <p:cSldViewPr showGuides="1">
      <p:cViewPr varScale="1">
        <p:scale>
          <a:sx n="103" d="100"/>
          <a:sy n="103" d="100"/>
        </p:scale>
        <p:origin x="1854"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EBBEB-02CA-450A-ADF0-7E1C99D8D2D1}" type="doc">
      <dgm:prSet loTypeId="urn:microsoft.com/office/officeart/2005/8/layout/hProcess11" loCatId="process" qsTypeId="urn:microsoft.com/office/officeart/2005/8/quickstyle/simple4" qsCatId="simple" csTypeId="urn:microsoft.com/office/officeart/2005/8/colors/colorful5" csCatId="colorful" phldr="1"/>
      <dgm:spPr/>
      <dgm:t>
        <a:bodyPr/>
        <a:lstStyle/>
        <a:p>
          <a:endParaRPr lang="en-US"/>
        </a:p>
      </dgm:t>
    </dgm:pt>
    <dgm:pt modelId="{11AE9903-8A7D-40BB-AF2D-0827DA2C4880}">
      <dgm:prSet phldrT="[Text]" custT="1"/>
      <dgm:spPr/>
      <dgm:t>
        <a:bodyPr/>
        <a:lstStyle/>
        <a:p>
          <a:r>
            <a:rPr lang="en-US" sz="1500" dirty="0" smtClean="0">
              <a:solidFill>
                <a:schemeClr val="tx1"/>
              </a:solidFill>
            </a:rPr>
            <a:t>First Mass Production of Cars</a:t>
          </a:r>
          <a:endParaRPr lang="en-US" sz="1500" dirty="0">
            <a:solidFill>
              <a:schemeClr val="tx1"/>
            </a:solidFill>
          </a:endParaRPr>
        </a:p>
      </dgm:t>
    </dgm:pt>
    <dgm:pt modelId="{92C6F6EE-E440-4C94-A517-2DE87BF86B82}" type="parTrans" cxnId="{040B7B91-68A6-40D3-BEEC-086C3609372F}">
      <dgm:prSet/>
      <dgm:spPr/>
      <dgm:t>
        <a:bodyPr/>
        <a:lstStyle/>
        <a:p>
          <a:endParaRPr lang="en-US"/>
        </a:p>
      </dgm:t>
    </dgm:pt>
    <dgm:pt modelId="{D399CA55-417C-43BC-A648-1F4C0D1A7548}" type="sibTrans" cxnId="{040B7B91-68A6-40D3-BEEC-086C3609372F}">
      <dgm:prSet/>
      <dgm:spPr/>
      <dgm:t>
        <a:bodyPr/>
        <a:lstStyle/>
        <a:p>
          <a:endParaRPr lang="en-US"/>
        </a:p>
      </dgm:t>
    </dgm:pt>
    <dgm:pt modelId="{1C0E0690-0D28-498A-9713-AAA00D9F988C}">
      <dgm:prSet phldrT="[Text]" custT="1"/>
      <dgm:spPr/>
      <dgm:t>
        <a:bodyPr/>
        <a:lstStyle/>
        <a:p>
          <a:r>
            <a:rPr lang="en-US" sz="1600" dirty="0" smtClean="0"/>
            <a:t>Partially Automated Safety</a:t>
          </a:r>
          <a:endParaRPr lang="en-US" sz="1600" dirty="0"/>
        </a:p>
      </dgm:t>
    </dgm:pt>
    <dgm:pt modelId="{20FDDFC3-5A94-4CF6-810E-1E90F9A3B358}" type="parTrans" cxnId="{EDB18B3F-E7D9-4B83-B7F5-951359A51026}">
      <dgm:prSet/>
      <dgm:spPr/>
      <dgm:t>
        <a:bodyPr/>
        <a:lstStyle/>
        <a:p>
          <a:endParaRPr lang="en-US"/>
        </a:p>
      </dgm:t>
    </dgm:pt>
    <dgm:pt modelId="{15990F3A-020E-4F6E-8FAA-5A892B027742}" type="sibTrans" cxnId="{EDB18B3F-E7D9-4B83-B7F5-951359A51026}">
      <dgm:prSet/>
      <dgm:spPr/>
      <dgm:t>
        <a:bodyPr/>
        <a:lstStyle/>
        <a:p>
          <a:endParaRPr lang="en-US"/>
        </a:p>
      </dgm:t>
    </dgm:pt>
    <dgm:pt modelId="{814FBD6B-E8B9-4A8A-99A6-3C744024F994}">
      <dgm:prSet phldrT="[Text]" custT="1"/>
      <dgm:spPr/>
      <dgm:t>
        <a:bodyPr/>
        <a:lstStyle/>
        <a:p>
          <a:r>
            <a:rPr lang="en-US" sz="1600" dirty="0" smtClean="0"/>
            <a:t>2016</a:t>
          </a:r>
          <a:endParaRPr lang="en-US" sz="1600" dirty="0"/>
        </a:p>
      </dgm:t>
    </dgm:pt>
    <dgm:pt modelId="{AE47D0DD-79C5-4DC7-8A18-862C95366DE5}" type="parTrans" cxnId="{986B94E3-352B-4CB1-8562-C383188E02D7}">
      <dgm:prSet/>
      <dgm:spPr/>
      <dgm:t>
        <a:bodyPr/>
        <a:lstStyle/>
        <a:p>
          <a:endParaRPr lang="en-US"/>
        </a:p>
      </dgm:t>
    </dgm:pt>
    <dgm:pt modelId="{ABC08D6C-03A8-45C5-9D67-9A046D3CA252}" type="sibTrans" cxnId="{986B94E3-352B-4CB1-8562-C383188E02D7}">
      <dgm:prSet/>
      <dgm:spPr/>
      <dgm:t>
        <a:bodyPr/>
        <a:lstStyle/>
        <a:p>
          <a:endParaRPr lang="en-US"/>
        </a:p>
      </dgm:t>
    </dgm:pt>
    <dgm:pt modelId="{30E7E69C-CFDD-4141-8033-E02187194337}">
      <dgm:prSet phldrT="[Text]" custT="1"/>
      <dgm:spPr/>
      <dgm:t>
        <a:bodyPr/>
        <a:lstStyle/>
        <a:p>
          <a:r>
            <a:rPr lang="en-US" sz="1600" dirty="0" smtClean="0"/>
            <a:t>Fully Automated Safety Features</a:t>
          </a:r>
          <a:endParaRPr lang="en-US" sz="1600" dirty="0"/>
        </a:p>
      </dgm:t>
    </dgm:pt>
    <dgm:pt modelId="{497FA2C5-344C-4358-A83D-19A6BA41A8C9}" type="parTrans" cxnId="{4961989C-B8C3-45EF-93AF-E20A5C24D9C1}">
      <dgm:prSet/>
      <dgm:spPr/>
      <dgm:t>
        <a:bodyPr/>
        <a:lstStyle/>
        <a:p>
          <a:endParaRPr lang="en-US"/>
        </a:p>
      </dgm:t>
    </dgm:pt>
    <dgm:pt modelId="{0B3221A2-15F9-4128-8E4D-76E36777D374}" type="sibTrans" cxnId="{4961989C-B8C3-45EF-93AF-E20A5C24D9C1}">
      <dgm:prSet/>
      <dgm:spPr/>
      <dgm:t>
        <a:bodyPr/>
        <a:lstStyle/>
        <a:p>
          <a:endParaRPr lang="en-US"/>
        </a:p>
      </dgm:t>
    </dgm:pt>
    <dgm:pt modelId="{58E0917B-7C9B-4987-80F4-1B70ACE949A4}">
      <dgm:prSet phldrT="[Text]" custT="1"/>
      <dgm:spPr/>
      <dgm:t>
        <a:bodyPr/>
        <a:lstStyle/>
        <a:p>
          <a:r>
            <a:rPr lang="en-US" sz="1600" dirty="0" smtClean="0"/>
            <a:t>Soon?</a:t>
          </a:r>
          <a:endParaRPr lang="en-US" sz="1600" dirty="0"/>
        </a:p>
      </dgm:t>
    </dgm:pt>
    <dgm:pt modelId="{D07A6525-9DFD-4263-8BA1-23A50BDAA9FD}" type="parTrans" cxnId="{BA6C4EDD-F687-41F1-8035-65E00B847C4A}">
      <dgm:prSet/>
      <dgm:spPr/>
      <dgm:t>
        <a:bodyPr/>
        <a:lstStyle/>
        <a:p>
          <a:endParaRPr lang="en-US"/>
        </a:p>
      </dgm:t>
    </dgm:pt>
    <dgm:pt modelId="{8020FF4A-7A02-4CDA-A7F2-7BB6B31E335B}" type="sibTrans" cxnId="{BA6C4EDD-F687-41F1-8035-65E00B847C4A}">
      <dgm:prSet/>
      <dgm:spPr/>
      <dgm:t>
        <a:bodyPr/>
        <a:lstStyle/>
        <a:p>
          <a:endParaRPr lang="en-US"/>
        </a:p>
      </dgm:t>
    </dgm:pt>
    <dgm:pt modelId="{742A70FC-276C-450E-87D9-150AB1425B90}">
      <dgm:prSet custT="1"/>
      <dgm:spPr/>
      <dgm:t>
        <a:bodyPr/>
        <a:lstStyle/>
        <a:p>
          <a:r>
            <a:rPr lang="en-US" sz="1500" dirty="0" smtClean="0"/>
            <a:t>Basic Safety Features</a:t>
          </a:r>
          <a:endParaRPr lang="en-US" sz="1500" dirty="0"/>
        </a:p>
      </dgm:t>
    </dgm:pt>
    <dgm:pt modelId="{ED4032DE-F64F-441D-917F-3AD8957C017A}" type="parTrans" cxnId="{C30A6A14-9219-4DE8-8E85-933CF2F8944F}">
      <dgm:prSet/>
      <dgm:spPr/>
      <dgm:t>
        <a:bodyPr/>
        <a:lstStyle/>
        <a:p>
          <a:endParaRPr lang="en-US"/>
        </a:p>
      </dgm:t>
    </dgm:pt>
    <dgm:pt modelId="{7905371B-2357-4EC1-BBC3-111519EE3D2C}" type="sibTrans" cxnId="{C30A6A14-9219-4DE8-8E85-933CF2F8944F}">
      <dgm:prSet/>
      <dgm:spPr/>
      <dgm:t>
        <a:bodyPr/>
        <a:lstStyle/>
        <a:p>
          <a:endParaRPr lang="en-US"/>
        </a:p>
      </dgm:t>
    </dgm:pt>
    <dgm:pt modelId="{33D08212-228A-4734-8908-4E8CFC955B61}">
      <dgm:prSet custT="1"/>
      <dgm:spPr/>
      <dgm:t>
        <a:bodyPr/>
        <a:lstStyle/>
        <a:p>
          <a:r>
            <a:rPr lang="en-US" sz="1600" dirty="0" smtClean="0"/>
            <a:t>Advanced Safety Features</a:t>
          </a:r>
          <a:endParaRPr lang="en-US" sz="1600" dirty="0"/>
        </a:p>
      </dgm:t>
    </dgm:pt>
    <dgm:pt modelId="{18D2CCD1-92D3-4B7F-BA3D-36D764FB5AA4}" type="parTrans" cxnId="{F18D68C9-2C3B-4F9C-BF68-86402D1961D5}">
      <dgm:prSet/>
      <dgm:spPr/>
      <dgm:t>
        <a:bodyPr/>
        <a:lstStyle/>
        <a:p>
          <a:endParaRPr lang="en-US"/>
        </a:p>
      </dgm:t>
    </dgm:pt>
    <dgm:pt modelId="{02F22E11-C3B6-481D-9DF7-94263EF49D95}" type="sibTrans" cxnId="{F18D68C9-2C3B-4F9C-BF68-86402D1961D5}">
      <dgm:prSet/>
      <dgm:spPr/>
      <dgm:t>
        <a:bodyPr/>
        <a:lstStyle/>
        <a:p>
          <a:endParaRPr lang="en-US"/>
        </a:p>
      </dgm:t>
    </dgm:pt>
    <dgm:pt modelId="{79851831-0F8D-410B-9478-EDB34E78E3D2}">
      <dgm:prSet custT="1"/>
      <dgm:spPr/>
      <dgm:t>
        <a:bodyPr/>
        <a:lstStyle/>
        <a:p>
          <a:r>
            <a:rPr lang="en-US" sz="1600" dirty="0" smtClean="0"/>
            <a:t>Advanced Driver Assistance</a:t>
          </a:r>
          <a:endParaRPr lang="en-US" sz="1600" dirty="0"/>
        </a:p>
      </dgm:t>
    </dgm:pt>
    <dgm:pt modelId="{FA23CB5D-5E15-4F76-95DF-418AD463A58E}" type="parTrans" cxnId="{5C322528-D5BA-47E5-9B6B-4307B772F2E4}">
      <dgm:prSet/>
      <dgm:spPr/>
      <dgm:t>
        <a:bodyPr/>
        <a:lstStyle/>
        <a:p>
          <a:endParaRPr lang="en-US"/>
        </a:p>
      </dgm:t>
    </dgm:pt>
    <dgm:pt modelId="{9002FBDF-3E4A-4A1E-A9A0-110C205FE045}" type="sibTrans" cxnId="{5C322528-D5BA-47E5-9B6B-4307B772F2E4}">
      <dgm:prSet/>
      <dgm:spPr/>
      <dgm:t>
        <a:bodyPr/>
        <a:lstStyle/>
        <a:p>
          <a:endParaRPr lang="en-US"/>
        </a:p>
      </dgm:t>
    </dgm:pt>
    <dgm:pt modelId="{B419FF93-7061-4E72-8004-D948E4321B0E}">
      <dgm:prSet custT="1"/>
      <dgm:spPr/>
      <dgm:t>
        <a:bodyPr/>
        <a:lstStyle/>
        <a:p>
          <a:r>
            <a:rPr lang="en-US" sz="1600" dirty="0" smtClean="0"/>
            <a:t>1950’s</a:t>
          </a:r>
          <a:endParaRPr lang="en-US" sz="1600" dirty="0"/>
        </a:p>
      </dgm:t>
    </dgm:pt>
    <dgm:pt modelId="{85EA9E1C-0015-45B5-8FAE-DD8FA8DB8A48}" type="parTrans" cxnId="{EA8F0FA6-AF92-44FD-8571-F145271E5C79}">
      <dgm:prSet/>
      <dgm:spPr/>
      <dgm:t>
        <a:bodyPr/>
        <a:lstStyle/>
        <a:p>
          <a:endParaRPr lang="en-US"/>
        </a:p>
      </dgm:t>
    </dgm:pt>
    <dgm:pt modelId="{9F532651-B0A9-4330-8FF9-3F47ABAFFB8E}" type="sibTrans" cxnId="{EA8F0FA6-AF92-44FD-8571-F145271E5C79}">
      <dgm:prSet/>
      <dgm:spPr/>
      <dgm:t>
        <a:bodyPr/>
        <a:lstStyle/>
        <a:p>
          <a:endParaRPr lang="en-US"/>
        </a:p>
      </dgm:t>
    </dgm:pt>
    <dgm:pt modelId="{710460DD-FAA2-4F2F-8751-D2E656749506}">
      <dgm:prSet custT="1"/>
      <dgm:spPr/>
      <dgm:t>
        <a:bodyPr/>
        <a:lstStyle/>
        <a:p>
          <a:r>
            <a:rPr lang="en-US" sz="1600" dirty="0" smtClean="0"/>
            <a:t>2000’s</a:t>
          </a:r>
          <a:endParaRPr lang="en-US" sz="1600" dirty="0"/>
        </a:p>
      </dgm:t>
    </dgm:pt>
    <dgm:pt modelId="{06866F21-CB10-4816-B3C3-9FF461413429}" type="parTrans" cxnId="{95A9A6EF-6E78-40F5-8338-3A9C3C14EFFA}">
      <dgm:prSet/>
      <dgm:spPr/>
      <dgm:t>
        <a:bodyPr/>
        <a:lstStyle/>
        <a:p>
          <a:endParaRPr lang="en-US"/>
        </a:p>
      </dgm:t>
    </dgm:pt>
    <dgm:pt modelId="{CAF9F0FC-4401-4951-98AB-81350D636072}" type="sibTrans" cxnId="{95A9A6EF-6E78-40F5-8338-3A9C3C14EFFA}">
      <dgm:prSet/>
      <dgm:spPr/>
      <dgm:t>
        <a:bodyPr/>
        <a:lstStyle/>
        <a:p>
          <a:endParaRPr lang="en-US"/>
        </a:p>
      </dgm:t>
    </dgm:pt>
    <dgm:pt modelId="{D48BF636-9FB7-4314-BEA1-DD510FC3EE35}">
      <dgm:prSet custT="1"/>
      <dgm:spPr/>
      <dgm:t>
        <a:bodyPr/>
        <a:lstStyle/>
        <a:p>
          <a:r>
            <a:rPr lang="en-US" sz="1600" dirty="0" smtClean="0"/>
            <a:t>2010</a:t>
          </a:r>
          <a:endParaRPr lang="en-US" sz="1600" dirty="0"/>
        </a:p>
      </dgm:t>
    </dgm:pt>
    <dgm:pt modelId="{033BCC51-A882-4988-9367-BD943BF32C11}" type="parTrans" cxnId="{378B0C0A-88D5-4C9C-A272-AAF590FD7727}">
      <dgm:prSet/>
      <dgm:spPr/>
      <dgm:t>
        <a:bodyPr/>
        <a:lstStyle/>
        <a:p>
          <a:endParaRPr lang="en-US"/>
        </a:p>
      </dgm:t>
    </dgm:pt>
    <dgm:pt modelId="{F49AFA9D-1435-48DA-B750-7ADEC04C3B1E}" type="sibTrans" cxnId="{378B0C0A-88D5-4C9C-A272-AAF590FD7727}">
      <dgm:prSet/>
      <dgm:spPr/>
      <dgm:t>
        <a:bodyPr/>
        <a:lstStyle/>
        <a:p>
          <a:endParaRPr lang="en-US"/>
        </a:p>
      </dgm:t>
    </dgm:pt>
    <dgm:pt modelId="{C2FA0BAB-FDC3-4AE0-86F6-722946E72E0B}">
      <dgm:prSet phldrT="[Text]" custT="1"/>
      <dgm:spPr/>
      <dgm:t>
        <a:bodyPr/>
        <a:lstStyle/>
        <a:p>
          <a:r>
            <a:rPr lang="en-US" sz="1600" dirty="0" smtClean="0">
              <a:solidFill>
                <a:schemeClr val="tx1"/>
              </a:solidFill>
            </a:rPr>
            <a:t>1910’s</a:t>
          </a:r>
          <a:endParaRPr lang="en-US" sz="1600" dirty="0">
            <a:solidFill>
              <a:schemeClr val="tx1"/>
            </a:solidFill>
          </a:endParaRPr>
        </a:p>
      </dgm:t>
    </dgm:pt>
    <dgm:pt modelId="{92746BDE-2C78-41A4-B63E-702BC0013A17}" type="sibTrans" cxnId="{13754B84-DA63-4B79-92D3-5545467E8F13}">
      <dgm:prSet/>
      <dgm:spPr/>
      <dgm:t>
        <a:bodyPr/>
        <a:lstStyle/>
        <a:p>
          <a:endParaRPr lang="en-US"/>
        </a:p>
      </dgm:t>
    </dgm:pt>
    <dgm:pt modelId="{454D0620-CEC4-4301-B58F-41BB41515ADA}" type="parTrans" cxnId="{13754B84-DA63-4B79-92D3-5545467E8F13}">
      <dgm:prSet/>
      <dgm:spPr/>
      <dgm:t>
        <a:bodyPr/>
        <a:lstStyle/>
        <a:p>
          <a:endParaRPr lang="en-US"/>
        </a:p>
      </dgm:t>
    </dgm:pt>
    <dgm:pt modelId="{FE47FBD5-A719-41B1-B14E-1999BDDE6C3C}" type="pres">
      <dgm:prSet presAssocID="{A82EBBEB-02CA-450A-ADF0-7E1C99D8D2D1}" presName="Name0" presStyleCnt="0">
        <dgm:presLayoutVars>
          <dgm:dir/>
          <dgm:resizeHandles val="exact"/>
        </dgm:presLayoutVars>
      </dgm:prSet>
      <dgm:spPr/>
      <dgm:t>
        <a:bodyPr/>
        <a:lstStyle/>
        <a:p>
          <a:endParaRPr lang="en-US"/>
        </a:p>
      </dgm:t>
    </dgm:pt>
    <dgm:pt modelId="{AC72F22C-099E-498D-8DC7-9B2A966FB234}" type="pres">
      <dgm:prSet presAssocID="{A82EBBEB-02CA-450A-ADF0-7E1C99D8D2D1}" presName="arrow" presStyleLbl="bgShp" presStyleIdx="0" presStyleCnt="1"/>
      <dgm:spPr/>
      <dgm:t>
        <a:bodyPr/>
        <a:lstStyle/>
        <a:p>
          <a:endParaRPr lang="en-US"/>
        </a:p>
      </dgm:t>
    </dgm:pt>
    <dgm:pt modelId="{644FC417-65C4-4A14-9BD3-0B4FE4983038}" type="pres">
      <dgm:prSet presAssocID="{A82EBBEB-02CA-450A-ADF0-7E1C99D8D2D1}" presName="points" presStyleCnt="0"/>
      <dgm:spPr/>
      <dgm:t>
        <a:bodyPr/>
        <a:lstStyle/>
        <a:p>
          <a:endParaRPr lang="en-US"/>
        </a:p>
      </dgm:t>
    </dgm:pt>
    <dgm:pt modelId="{0BFD2B67-6EEF-4CED-9DD0-87FB3CA2D9F6}" type="pres">
      <dgm:prSet presAssocID="{11AE9903-8A7D-40BB-AF2D-0827DA2C4880}" presName="compositeA" presStyleCnt="0"/>
      <dgm:spPr/>
      <dgm:t>
        <a:bodyPr/>
        <a:lstStyle/>
        <a:p>
          <a:endParaRPr lang="en-US"/>
        </a:p>
      </dgm:t>
    </dgm:pt>
    <dgm:pt modelId="{74D5A485-77E1-4371-B1DA-5501D50167D9}" type="pres">
      <dgm:prSet presAssocID="{11AE9903-8A7D-40BB-AF2D-0827DA2C4880}" presName="textA" presStyleLbl="revTx" presStyleIdx="0" presStyleCnt="6" custScaleX="114937">
        <dgm:presLayoutVars>
          <dgm:bulletEnabled val="1"/>
        </dgm:presLayoutVars>
      </dgm:prSet>
      <dgm:spPr/>
      <dgm:t>
        <a:bodyPr/>
        <a:lstStyle/>
        <a:p>
          <a:endParaRPr lang="en-US"/>
        </a:p>
      </dgm:t>
    </dgm:pt>
    <dgm:pt modelId="{D1720A3A-5323-47FA-A501-DB9E770BAE3D}" type="pres">
      <dgm:prSet presAssocID="{11AE9903-8A7D-40BB-AF2D-0827DA2C4880}" presName="circleA" presStyleLbl="node1" presStyleIdx="0" presStyleCnt="6"/>
      <dgm:spPr/>
      <dgm:t>
        <a:bodyPr/>
        <a:lstStyle/>
        <a:p>
          <a:endParaRPr lang="en-US"/>
        </a:p>
      </dgm:t>
    </dgm:pt>
    <dgm:pt modelId="{75045AA1-C2A5-42F2-A01E-58F27156D578}" type="pres">
      <dgm:prSet presAssocID="{11AE9903-8A7D-40BB-AF2D-0827DA2C4880}" presName="spaceA" presStyleCnt="0"/>
      <dgm:spPr/>
      <dgm:t>
        <a:bodyPr/>
        <a:lstStyle/>
        <a:p>
          <a:endParaRPr lang="en-US"/>
        </a:p>
      </dgm:t>
    </dgm:pt>
    <dgm:pt modelId="{5D8A696D-F594-467F-A51E-2AFB38010A92}" type="pres">
      <dgm:prSet presAssocID="{D399CA55-417C-43BC-A648-1F4C0D1A7548}" presName="space" presStyleCnt="0"/>
      <dgm:spPr/>
      <dgm:t>
        <a:bodyPr/>
        <a:lstStyle/>
        <a:p>
          <a:endParaRPr lang="en-US"/>
        </a:p>
      </dgm:t>
    </dgm:pt>
    <dgm:pt modelId="{6E96243D-0531-41DA-BED9-0AE16CD89F43}" type="pres">
      <dgm:prSet presAssocID="{742A70FC-276C-450E-87D9-150AB1425B90}" presName="compositeB" presStyleCnt="0"/>
      <dgm:spPr/>
      <dgm:t>
        <a:bodyPr/>
        <a:lstStyle/>
        <a:p>
          <a:endParaRPr lang="en-US"/>
        </a:p>
      </dgm:t>
    </dgm:pt>
    <dgm:pt modelId="{6B799D38-EC75-4429-8920-3B108A0806C7}" type="pres">
      <dgm:prSet presAssocID="{742A70FC-276C-450E-87D9-150AB1425B90}" presName="textB" presStyleLbl="revTx" presStyleIdx="1" presStyleCnt="6">
        <dgm:presLayoutVars>
          <dgm:bulletEnabled val="1"/>
        </dgm:presLayoutVars>
      </dgm:prSet>
      <dgm:spPr/>
      <dgm:t>
        <a:bodyPr/>
        <a:lstStyle/>
        <a:p>
          <a:endParaRPr lang="en-US"/>
        </a:p>
      </dgm:t>
    </dgm:pt>
    <dgm:pt modelId="{DC4D8C5B-9236-4D01-B9BA-6F751B872320}" type="pres">
      <dgm:prSet presAssocID="{742A70FC-276C-450E-87D9-150AB1425B90}" presName="circleB" presStyleLbl="node1" presStyleIdx="1" presStyleCnt="6"/>
      <dgm:spPr/>
      <dgm:t>
        <a:bodyPr/>
        <a:lstStyle/>
        <a:p>
          <a:endParaRPr lang="en-US"/>
        </a:p>
      </dgm:t>
    </dgm:pt>
    <dgm:pt modelId="{39F1C255-D581-4F5D-8844-DE8EE0718ED7}" type="pres">
      <dgm:prSet presAssocID="{742A70FC-276C-450E-87D9-150AB1425B90}" presName="spaceB" presStyleCnt="0"/>
      <dgm:spPr/>
      <dgm:t>
        <a:bodyPr/>
        <a:lstStyle/>
        <a:p>
          <a:endParaRPr lang="en-US"/>
        </a:p>
      </dgm:t>
    </dgm:pt>
    <dgm:pt modelId="{067427FF-FF57-4BAC-B4BB-F336974BC6E6}" type="pres">
      <dgm:prSet presAssocID="{7905371B-2357-4EC1-BBC3-111519EE3D2C}" presName="space" presStyleCnt="0"/>
      <dgm:spPr/>
      <dgm:t>
        <a:bodyPr/>
        <a:lstStyle/>
        <a:p>
          <a:endParaRPr lang="en-US"/>
        </a:p>
      </dgm:t>
    </dgm:pt>
    <dgm:pt modelId="{C2127946-A72F-442D-A0E4-A66AB5DE285A}" type="pres">
      <dgm:prSet presAssocID="{33D08212-228A-4734-8908-4E8CFC955B61}" presName="compositeA" presStyleCnt="0"/>
      <dgm:spPr/>
      <dgm:t>
        <a:bodyPr/>
        <a:lstStyle/>
        <a:p>
          <a:endParaRPr lang="en-US"/>
        </a:p>
      </dgm:t>
    </dgm:pt>
    <dgm:pt modelId="{A0ED0789-0C78-4719-88AB-78DA2A007990}" type="pres">
      <dgm:prSet presAssocID="{33D08212-228A-4734-8908-4E8CFC955B61}" presName="textA" presStyleLbl="revTx" presStyleIdx="2" presStyleCnt="6" custScaleX="110718">
        <dgm:presLayoutVars>
          <dgm:bulletEnabled val="1"/>
        </dgm:presLayoutVars>
      </dgm:prSet>
      <dgm:spPr/>
      <dgm:t>
        <a:bodyPr/>
        <a:lstStyle/>
        <a:p>
          <a:endParaRPr lang="en-US"/>
        </a:p>
      </dgm:t>
    </dgm:pt>
    <dgm:pt modelId="{C9311888-59BB-44AF-8E7B-8344E8396E88}" type="pres">
      <dgm:prSet presAssocID="{33D08212-228A-4734-8908-4E8CFC955B61}" presName="circleA" presStyleLbl="node1" presStyleIdx="2" presStyleCnt="6"/>
      <dgm:spPr/>
      <dgm:t>
        <a:bodyPr/>
        <a:lstStyle/>
        <a:p>
          <a:endParaRPr lang="en-US"/>
        </a:p>
      </dgm:t>
    </dgm:pt>
    <dgm:pt modelId="{41C5CFBE-B65F-4ED4-A16D-35D98BBD0B33}" type="pres">
      <dgm:prSet presAssocID="{33D08212-228A-4734-8908-4E8CFC955B61}" presName="spaceA" presStyleCnt="0"/>
      <dgm:spPr/>
      <dgm:t>
        <a:bodyPr/>
        <a:lstStyle/>
        <a:p>
          <a:endParaRPr lang="en-US"/>
        </a:p>
      </dgm:t>
    </dgm:pt>
    <dgm:pt modelId="{82BC8D0A-F71F-44DC-BF03-71ECFEB3C839}" type="pres">
      <dgm:prSet presAssocID="{02F22E11-C3B6-481D-9DF7-94263EF49D95}" presName="space" presStyleCnt="0"/>
      <dgm:spPr/>
      <dgm:t>
        <a:bodyPr/>
        <a:lstStyle/>
        <a:p>
          <a:endParaRPr lang="en-US"/>
        </a:p>
      </dgm:t>
    </dgm:pt>
    <dgm:pt modelId="{EC98D604-A535-44B5-A86B-8130BE10BAA3}" type="pres">
      <dgm:prSet presAssocID="{79851831-0F8D-410B-9478-EDB34E78E3D2}" presName="compositeB" presStyleCnt="0"/>
      <dgm:spPr/>
      <dgm:t>
        <a:bodyPr/>
        <a:lstStyle/>
        <a:p>
          <a:endParaRPr lang="en-US"/>
        </a:p>
      </dgm:t>
    </dgm:pt>
    <dgm:pt modelId="{D5B204F1-BB12-4495-BB7D-9B2432D0CD68}" type="pres">
      <dgm:prSet presAssocID="{79851831-0F8D-410B-9478-EDB34E78E3D2}" presName="textB" presStyleLbl="revTx" presStyleIdx="3" presStyleCnt="6" custScaleX="122742">
        <dgm:presLayoutVars>
          <dgm:bulletEnabled val="1"/>
        </dgm:presLayoutVars>
      </dgm:prSet>
      <dgm:spPr/>
      <dgm:t>
        <a:bodyPr/>
        <a:lstStyle/>
        <a:p>
          <a:endParaRPr lang="en-US"/>
        </a:p>
      </dgm:t>
    </dgm:pt>
    <dgm:pt modelId="{2603D0B5-54EB-4A65-ADCA-2B77625057A3}" type="pres">
      <dgm:prSet presAssocID="{79851831-0F8D-410B-9478-EDB34E78E3D2}" presName="circleB" presStyleLbl="node1" presStyleIdx="3" presStyleCnt="6"/>
      <dgm:spPr/>
      <dgm:t>
        <a:bodyPr/>
        <a:lstStyle/>
        <a:p>
          <a:endParaRPr lang="en-US"/>
        </a:p>
      </dgm:t>
    </dgm:pt>
    <dgm:pt modelId="{6EA75960-6F3F-4F76-B72E-5457EF9CE084}" type="pres">
      <dgm:prSet presAssocID="{79851831-0F8D-410B-9478-EDB34E78E3D2}" presName="spaceB" presStyleCnt="0"/>
      <dgm:spPr/>
      <dgm:t>
        <a:bodyPr/>
        <a:lstStyle/>
        <a:p>
          <a:endParaRPr lang="en-US"/>
        </a:p>
      </dgm:t>
    </dgm:pt>
    <dgm:pt modelId="{BAA1B229-2C86-4B4A-95A5-0D19E20B791D}" type="pres">
      <dgm:prSet presAssocID="{9002FBDF-3E4A-4A1E-A9A0-110C205FE045}" presName="space" presStyleCnt="0"/>
      <dgm:spPr/>
      <dgm:t>
        <a:bodyPr/>
        <a:lstStyle/>
        <a:p>
          <a:endParaRPr lang="en-US"/>
        </a:p>
      </dgm:t>
    </dgm:pt>
    <dgm:pt modelId="{4DF9E79F-6347-4D88-83DB-1B5A85006408}" type="pres">
      <dgm:prSet presAssocID="{1C0E0690-0D28-498A-9713-AAA00D9F988C}" presName="compositeA" presStyleCnt="0"/>
      <dgm:spPr/>
      <dgm:t>
        <a:bodyPr/>
        <a:lstStyle/>
        <a:p>
          <a:endParaRPr lang="en-US"/>
        </a:p>
      </dgm:t>
    </dgm:pt>
    <dgm:pt modelId="{DAA09BAB-6A55-4AEF-B61F-BF29DABD67E1}" type="pres">
      <dgm:prSet presAssocID="{1C0E0690-0D28-498A-9713-AAA00D9F988C}" presName="textA" presStyleLbl="revTx" presStyleIdx="4" presStyleCnt="6" custScaleX="117005">
        <dgm:presLayoutVars>
          <dgm:bulletEnabled val="1"/>
        </dgm:presLayoutVars>
      </dgm:prSet>
      <dgm:spPr/>
      <dgm:t>
        <a:bodyPr/>
        <a:lstStyle/>
        <a:p>
          <a:endParaRPr lang="en-US"/>
        </a:p>
      </dgm:t>
    </dgm:pt>
    <dgm:pt modelId="{DECD0664-52BA-48C5-99F6-099B27146314}" type="pres">
      <dgm:prSet presAssocID="{1C0E0690-0D28-498A-9713-AAA00D9F988C}" presName="circleA" presStyleLbl="node1" presStyleIdx="4" presStyleCnt="6"/>
      <dgm:spPr/>
      <dgm:t>
        <a:bodyPr/>
        <a:lstStyle/>
        <a:p>
          <a:endParaRPr lang="en-US"/>
        </a:p>
      </dgm:t>
    </dgm:pt>
    <dgm:pt modelId="{218CA92C-5886-4301-883E-DA1D2CF1B4EE}" type="pres">
      <dgm:prSet presAssocID="{1C0E0690-0D28-498A-9713-AAA00D9F988C}" presName="spaceA" presStyleCnt="0"/>
      <dgm:spPr/>
      <dgm:t>
        <a:bodyPr/>
        <a:lstStyle/>
        <a:p>
          <a:endParaRPr lang="en-US"/>
        </a:p>
      </dgm:t>
    </dgm:pt>
    <dgm:pt modelId="{EB47B162-40A6-4D83-9CDA-D925DC1CB76C}" type="pres">
      <dgm:prSet presAssocID="{15990F3A-020E-4F6E-8FAA-5A892B027742}" presName="space" presStyleCnt="0"/>
      <dgm:spPr/>
      <dgm:t>
        <a:bodyPr/>
        <a:lstStyle/>
        <a:p>
          <a:endParaRPr lang="en-US"/>
        </a:p>
      </dgm:t>
    </dgm:pt>
    <dgm:pt modelId="{81EA05F6-EB52-4CA0-8910-C7DB5FFD6D43}" type="pres">
      <dgm:prSet presAssocID="{30E7E69C-CFDD-4141-8033-E02187194337}" presName="compositeB" presStyleCnt="0"/>
      <dgm:spPr/>
      <dgm:t>
        <a:bodyPr/>
        <a:lstStyle/>
        <a:p>
          <a:endParaRPr lang="en-US"/>
        </a:p>
      </dgm:t>
    </dgm:pt>
    <dgm:pt modelId="{63800140-012E-44AC-800A-7813BC623CFB}" type="pres">
      <dgm:prSet presAssocID="{30E7E69C-CFDD-4141-8033-E02187194337}" presName="textB" presStyleLbl="revTx" presStyleIdx="5" presStyleCnt="6" custScaleX="116797" custLinFactNeighborX="-13191" custLinFactNeighborY="-762">
        <dgm:presLayoutVars>
          <dgm:bulletEnabled val="1"/>
        </dgm:presLayoutVars>
      </dgm:prSet>
      <dgm:spPr/>
      <dgm:t>
        <a:bodyPr/>
        <a:lstStyle/>
        <a:p>
          <a:endParaRPr lang="en-US"/>
        </a:p>
      </dgm:t>
    </dgm:pt>
    <dgm:pt modelId="{4530E70B-BC56-41FB-8F32-67BBBD8DE96C}" type="pres">
      <dgm:prSet presAssocID="{30E7E69C-CFDD-4141-8033-E02187194337}" presName="circleB" presStyleLbl="node1" presStyleIdx="5" presStyleCnt="6"/>
      <dgm:spPr/>
      <dgm:t>
        <a:bodyPr/>
        <a:lstStyle/>
        <a:p>
          <a:endParaRPr lang="en-US"/>
        </a:p>
      </dgm:t>
    </dgm:pt>
    <dgm:pt modelId="{55D34EEA-3FAB-4D4B-A70E-DA7CD2BE1728}" type="pres">
      <dgm:prSet presAssocID="{30E7E69C-CFDD-4141-8033-E02187194337}" presName="spaceB" presStyleCnt="0"/>
      <dgm:spPr/>
      <dgm:t>
        <a:bodyPr/>
        <a:lstStyle/>
        <a:p>
          <a:endParaRPr lang="en-US"/>
        </a:p>
      </dgm:t>
    </dgm:pt>
  </dgm:ptLst>
  <dgm:cxnLst>
    <dgm:cxn modelId="{B5310E33-450B-4CF1-AAE5-22C62748C47E}" type="presOf" srcId="{11AE9903-8A7D-40BB-AF2D-0827DA2C4880}" destId="{74D5A485-77E1-4371-B1DA-5501D50167D9}" srcOrd="0" destOrd="0" presId="urn:microsoft.com/office/officeart/2005/8/layout/hProcess11"/>
    <dgm:cxn modelId="{EDB18B3F-E7D9-4B83-B7F5-951359A51026}" srcId="{A82EBBEB-02CA-450A-ADF0-7E1C99D8D2D1}" destId="{1C0E0690-0D28-498A-9713-AAA00D9F988C}" srcOrd="4" destOrd="0" parTransId="{20FDDFC3-5A94-4CF6-810E-1E90F9A3B358}" sibTransId="{15990F3A-020E-4F6E-8FAA-5A892B027742}"/>
    <dgm:cxn modelId="{3B9ADA1E-99D5-4F3A-B3D5-2C792F6F26A4}" type="presOf" srcId="{58E0917B-7C9B-4987-80F4-1B70ACE949A4}" destId="{63800140-012E-44AC-800A-7813BC623CFB}" srcOrd="0" destOrd="1" presId="urn:microsoft.com/office/officeart/2005/8/layout/hProcess11"/>
    <dgm:cxn modelId="{9BD0E123-2D6D-422D-A9DE-7BCF18D17550}" type="presOf" srcId="{B419FF93-7061-4E72-8004-D948E4321B0E}" destId="{6B799D38-EC75-4429-8920-3B108A0806C7}" srcOrd="0" destOrd="1" presId="urn:microsoft.com/office/officeart/2005/8/layout/hProcess11"/>
    <dgm:cxn modelId="{C30A6A14-9219-4DE8-8E85-933CF2F8944F}" srcId="{A82EBBEB-02CA-450A-ADF0-7E1C99D8D2D1}" destId="{742A70FC-276C-450E-87D9-150AB1425B90}" srcOrd="1" destOrd="0" parTransId="{ED4032DE-F64F-441D-917F-3AD8957C017A}" sibTransId="{7905371B-2357-4EC1-BBC3-111519EE3D2C}"/>
    <dgm:cxn modelId="{808B39E6-4BEC-469C-81F9-B32D7D0512DB}" type="presOf" srcId="{A82EBBEB-02CA-450A-ADF0-7E1C99D8D2D1}" destId="{FE47FBD5-A719-41B1-B14E-1999BDDE6C3C}" srcOrd="0" destOrd="0" presId="urn:microsoft.com/office/officeart/2005/8/layout/hProcess11"/>
    <dgm:cxn modelId="{378B0C0A-88D5-4C9C-A272-AAF590FD7727}" srcId="{79851831-0F8D-410B-9478-EDB34E78E3D2}" destId="{D48BF636-9FB7-4314-BEA1-DD510FC3EE35}" srcOrd="0" destOrd="0" parTransId="{033BCC51-A882-4988-9367-BD943BF32C11}" sibTransId="{F49AFA9D-1435-48DA-B750-7ADEC04C3B1E}"/>
    <dgm:cxn modelId="{5C322528-D5BA-47E5-9B6B-4307B772F2E4}" srcId="{A82EBBEB-02CA-450A-ADF0-7E1C99D8D2D1}" destId="{79851831-0F8D-410B-9478-EDB34E78E3D2}" srcOrd="3" destOrd="0" parTransId="{FA23CB5D-5E15-4F76-95DF-418AD463A58E}" sibTransId="{9002FBDF-3E4A-4A1E-A9A0-110C205FE045}"/>
    <dgm:cxn modelId="{DD53E25F-0D91-4234-9992-076378D9849B}" type="presOf" srcId="{742A70FC-276C-450E-87D9-150AB1425B90}" destId="{6B799D38-EC75-4429-8920-3B108A0806C7}" srcOrd="0" destOrd="0" presId="urn:microsoft.com/office/officeart/2005/8/layout/hProcess11"/>
    <dgm:cxn modelId="{040B7B91-68A6-40D3-BEEC-086C3609372F}" srcId="{A82EBBEB-02CA-450A-ADF0-7E1C99D8D2D1}" destId="{11AE9903-8A7D-40BB-AF2D-0827DA2C4880}" srcOrd="0" destOrd="0" parTransId="{92C6F6EE-E440-4C94-A517-2DE87BF86B82}" sibTransId="{D399CA55-417C-43BC-A648-1F4C0D1A7548}"/>
    <dgm:cxn modelId="{392E2F15-D56C-4D85-AEF1-1EC9551D2D59}" type="presOf" srcId="{D48BF636-9FB7-4314-BEA1-DD510FC3EE35}" destId="{D5B204F1-BB12-4495-BB7D-9B2432D0CD68}" srcOrd="0" destOrd="1" presId="urn:microsoft.com/office/officeart/2005/8/layout/hProcess11"/>
    <dgm:cxn modelId="{3FB033FC-0D7E-4669-A2A6-E4558CC00C47}" type="presOf" srcId="{79851831-0F8D-410B-9478-EDB34E78E3D2}" destId="{D5B204F1-BB12-4495-BB7D-9B2432D0CD68}" srcOrd="0" destOrd="0" presId="urn:microsoft.com/office/officeart/2005/8/layout/hProcess11"/>
    <dgm:cxn modelId="{986B94E3-352B-4CB1-8562-C383188E02D7}" srcId="{1C0E0690-0D28-498A-9713-AAA00D9F988C}" destId="{814FBD6B-E8B9-4A8A-99A6-3C744024F994}" srcOrd="0" destOrd="0" parTransId="{AE47D0DD-79C5-4DC7-8A18-862C95366DE5}" sibTransId="{ABC08D6C-03A8-45C5-9D67-9A046D3CA252}"/>
    <dgm:cxn modelId="{3BB0112A-E73E-442A-BF7E-8E0558B99118}" type="presOf" srcId="{C2FA0BAB-FDC3-4AE0-86F6-722946E72E0B}" destId="{74D5A485-77E1-4371-B1DA-5501D50167D9}" srcOrd="0" destOrd="1" presId="urn:microsoft.com/office/officeart/2005/8/layout/hProcess11"/>
    <dgm:cxn modelId="{EA8F0FA6-AF92-44FD-8571-F145271E5C79}" srcId="{742A70FC-276C-450E-87D9-150AB1425B90}" destId="{B419FF93-7061-4E72-8004-D948E4321B0E}" srcOrd="0" destOrd="0" parTransId="{85EA9E1C-0015-45B5-8FAE-DD8FA8DB8A48}" sibTransId="{9F532651-B0A9-4330-8FF9-3F47ABAFFB8E}"/>
    <dgm:cxn modelId="{F18D68C9-2C3B-4F9C-BF68-86402D1961D5}" srcId="{A82EBBEB-02CA-450A-ADF0-7E1C99D8D2D1}" destId="{33D08212-228A-4734-8908-4E8CFC955B61}" srcOrd="2" destOrd="0" parTransId="{18D2CCD1-92D3-4B7F-BA3D-36D764FB5AA4}" sibTransId="{02F22E11-C3B6-481D-9DF7-94263EF49D95}"/>
    <dgm:cxn modelId="{13754B84-DA63-4B79-92D3-5545467E8F13}" srcId="{11AE9903-8A7D-40BB-AF2D-0827DA2C4880}" destId="{C2FA0BAB-FDC3-4AE0-86F6-722946E72E0B}" srcOrd="0" destOrd="0" parTransId="{454D0620-CEC4-4301-B58F-41BB41515ADA}" sibTransId="{92746BDE-2C78-41A4-B63E-702BC0013A17}"/>
    <dgm:cxn modelId="{95A9A6EF-6E78-40F5-8338-3A9C3C14EFFA}" srcId="{33D08212-228A-4734-8908-4E8CFC955B61}" destId="{710460DD-FAA2-4F2F-8751-D2E656749506}" srcOrd="0" destOrd="0" parTransId="{06866F21-CB10-4816-B3C3-9FF461413429}" sibTransId="{CAF9F0FC-4401-4951-98AB-81350D636072}"/>
    <dgm:cxn modelId="{A17142FA-6342-47C8-A963-F6B402A89B74}" type="presOf" srcId="{814FBD6B-E8B9-4A8A-99A6-3C744024F994}" destId="{DAA09BAB-6A55-4AEF-B61F-BF29DABD67E1}" srcOrd="0" destOrd="1" presId="urn:microsoft.com/office/officeart/2005/8/layout/hProcess11"/>
    <dgm:cxn modelId="{90C2AD0F-BF29-48E5-B31D-926108EF995C}" type="presOf" srcId="{33D08212-228A-4734-8908-4E8CFC955B61}" destId="{A0ED0789-0C78-4719-88AB-78DA2A007990}" srcOrd="0" destOrd="0" presId="urn:microsoft.com/office/officeart/2005/8/layout/hProcess11"/>
    <dgm:cxn modelId="{4D363F22-907A-42A3-A2B2-B1A690DEC0D7}" type="presOf" srcId="{710460DD-FAA2-4F2F-8751-D2E656749506}" destId="{A0ED0789-0C78-4719-88AB-78DA2A007990}" srcOrd="0" destOrd="1" presId="urn:microsoft.com/office/officeart/2005/8/layout/hProcess11"/>
    <dgm:cxn modelId="{FB3EB68B-6A18-4EDA-BD0B-82114056C86C}" type="presOf" srcId="{30E7E69C-CFDD-4141-8033-E02187194337}" destId="{63800140-012E-44AC-800A-7813BC623CFB}" srcOrd="0" destOrd="0" presId="urn:microsoft.com/office/officeart/2005/8/layout/hProcess11"/>
    <dgm:cxn modelId="{BA6C4EDD-F687-41F1-8035-65E00B847C4A}" srcId="{30E7E69C-CFDD-4141-8033-E02187194337}" destId="{58E0917B-7C9B-4987-80F4-1B70ACE949A4}" srcOrd="0" destOrd="0" parTransId="{D07A6525-9DFD-4263-8BA1-23A50BDAA9FD}" sibTransId="{8020FF4A-7A02-4CDA-A7F2-7BB6B31E335B}"/>
    <dgm:cxn modelId="{7A9B32B0-8853-4733-94A3-92F8FD0788BB}" type="presOf" srcId="{1C0E0690-0D28-498A-9713-AAA00D9F988C}" destId="{DAA09BAB-6A55-4AEF-B61F-BF29DABD67E1}" srcOrd="0" destOrd="0" presId="urn:microsoft.com/office/officeart/2005/8/layout/hProcess11"/>
    <dgm:cxn modelId="{4961989C-B8C3-45EF-93AF-E20A5C24D9C1}" srcId="{A82EBBEB-02CA-450A-ADF0-7E1C99D8D2D1}" destId="{30E7E69C-CFDD-4141-8033-E02187194337}" srcOrd="5" destOrd="0" parTransId="{497FA2C5-344C-4358-A83D-19A6BA41A8C9}" sibTransId="{0B3221A2-15F9-4128-8E4D-76E36777D374}"/>
    <dgm:cxn modelId="{8DB92F24-1DE7-409F-9B2E-EBAE542815AE}" type="presParOf" srcId="{FE47FBD5-A719-41B1-B14E-1999BDDE6C3C}" destId="{AC72F22C-099E-498D-8DC7-9B2A966FB234}" srcOrd="0" destOrd="0" presId="urn:microsoft.com/office/officeart/2005/8/layout/hProcess11"/>
    <dgm:cxn modelId="{3BB6540F-3AB2-4DFD-AE39-A4D9AE641556}" type="presParOf" srcId="{FE47FBD5-A719-41B1-B14E-1999BDDE6C3C}" destId="{644FC417-65C4-4A14-9BD3-0B4FE4983038}" srcOrd="1" destOrd="0" presId="urn:microsoft.com/office/officeart/2005/8/layout/hProcess11"/>
    <dgm:cxn modelId="{FF710381-EFAA-4ABF-9BD8-C5F522A0C660}" type="presParOf" srcId="{644FC417-65C4-4A14-9BD3-0B4FE4983038}" destId="{0BFD2B67-6EEF-4CED-9DD0-87FB3CA2D9F6}" srcOrd="0" destOrd="0" presId="urn:microsoft.com/office/officeart/2005/8/layout/hProcess11"/>
    <dgm:cxn modelId="{ACCB2EC5-8F68-4323-8E2E-5577037C94CF}" type="presParOf" srcId="{0BFD2B67-6EEF-4CED-9DD0-87FB3CA2D9F6}" destId="{74D5A485-77E1-4371-B1DA-5501D50167D9}" srcOrd="0" destOrd="0" presId="urn:microsoft.com/office/officeart/2005/8/layout/hProcess11"/>
    <dgm:cxn modelId="{1F26F36B-A52D-473D-B731-B1CE931C567E}" type="presParOf" srcId="{0BFD2B67-6EEF-4CED-9DD0-87FB3CA2D9F6}" destId="{D1720A3A-5323-47FA-A501-DB9E770BAE3D}" srcOrd="1" destOrd="0" presId="urn:microsoft.com/office/officeart/2005/8/layout/hProcess11"/>
    <dgm:cxn modelId="{D75E5E16-F26F-40C8-A836-DC4F739945A3}" type="presParOf" srcId="{0BFD2B67-6EEF-4CED-9DD0-87FB3CA2D9F6}" destId="{75045AA1-C2A5-42F2-A01E-58F27156D578}" srcOrd="2" destOrd="0" presId="urn:microsoft.com/office/officeart/2005/8/layout/hProcess11"/>
    <dgm:cxn modelId="{6A9D13DD-4867-4A09-8A7B-527026248AE7}" type="presParOf" srcId="{644FC417-65C4-4A14-9BD3-0B4FE4983038}" destId="{5D8A696D-F594-467F-A51E-2AFB38010A92}" srcOrd="1" destOrd="0" presId="urn:microsoft.com/office/officeart/2005/8/layout/hProcess11"/>
    <dgm:cxn modelId="{1BE8EAF1-3E9F-4908-A6A8-432B8CA7FAAD}" type="presParOf" srcId="{644FC417-65C4-4A14-9BD3-0B4FE4983038}" destId="{6E96243D-0531-41DA-BED9-0AE16CD89F43}" srcOrd="2" destOrd="0" presId="urn:microsoft.com/office/officeart/2005/8/layout/hProcess11"/>
    <dgm:cxn modelId="{772ADDA6-3E14-4F9E-BBF1-18E99161DCFD}" type="presParOf" srcId="{6E96243D-0531-41DA-BED9-0AE16CD89F43}" destId="{6B799D38-EC75-4429-8920-3B108A0806C7}" srcOrd="0" destOrd="0" presId="urn:microsoft.com/office/officeart/2005/8/layout/hProcess11"/>
    <dgm:cxn modelId="{5508D63D-2235-422C-B2F9-EF9A6DF12CB6}" type="presParOf" srcId="{6E96243D-0531-41DA-BED9-0AE16CD89F43}" destId="{DC4D8C5B-9236-4D01-B9BA-6F751B872320}" srcOrd="1" destOrd="0" presId="urn:microsoft.com/office/officeart/2005/8/layout/hProcess11"/>
    <dgm:cxn modelId="{0661B826-955B-4755-8BFB-6DA03C37FB4A}" type="presParOf" srcId="{6E96243D-0531-41DA-BED9-0AE16CD89F43}" destId="{39F1C255-D581-4F5D-8844-DE8EE0718ED7}" srcOrd="2" destOrd="0" presId="urn:microsoft.com/office/officeart/2005/8/layout/hProcess11"/>
    <dgm:cxn modelId="{271FBC06-74E4-4FA4-9B67-B4702BD3234D}" type="presParOf" srcId="{644FC417-65C4-4A14-9BD3-0B4FE4983038}" destId="{067427FF-FF57-4BAC-B4BB-F336974BC6E6}" srcOrd="3" destOrd="0" presId="urn:microsoft.com/office/officeart/2005/8/layout/hProcess11"/>
    <dgm:cxn modelId="{3A17B9C5-19C0-416E-A8D7-BD7FC75443C2}" type="presParOf" srcId="{644FC417-65C4-4A14-9BD3-0B4FE4983038}" destId="{C2127946-A72F-442D-A0E4-A66AB5DE285A}" srcOrd="4" destOrd="0" presId="urn:microsoft.com/office/officeart/2005/8/layout/hProcess11"/>
    <dgm:cxn modelId="{98B0A881-955E-4DBF-9FD7-A70AC62AA5F3}" type="presParOf" srcId="{C2127946-A72F-442D-A0E4-A66AB5DE285A}" destId="{A0ED0789-0C78-4719-88AB-78DA2A007990}" srcOrd="0" destOrd="0" presId="urn:microsoft.com/office/officeart/2005/8/layout/hProcess11"/>
    <dgm:cxn modelId="{0E1A7735-C6C2-454F-8FFC-CCE2C0C206C8}" type="presParOf" srcId="{C2127946-A72F-442D-A0E4-A66AB5DE285A}" destId="{C9311888-59BB-44AF-8E7B-8344E8396E88}" srcOrd="1" destOrd="0" presId="urn:microsoft.com/office/officeart/2005/8/layout/hProcess11"/>
    <dgm:cxn modelId="{79130A4F-0AB5-43CE-8A27-C1B6B3F96731}" type="presParOf" srcId="{C2127946-A72F-442D-A0E4-A66AB5DE285A}" destId="{41C5CFBE-B65F-4ED4-A16D-35D98BBD0B33}" srcOrd="2" destOrd="0" presId="urn:microsoft.com/office/officeart/2005/8/layout/hProcess11"/>
    <dgm:cxn modelId="{382054B1-8A02-4061-B411-339E2ED23C81}" type="presParOf" srcId="{644FC417-65C4-4A14-9BD3-0B4FE4983038}" destId="{82BC8D0A-F71F-44DC-BF03-71ECFEB3C839}" srcOrd="5" destOrd="0" presId="urn:microsoft.com/office/officeart/2005/8/layout/hProcess11"/>
    <dgm:cxn modelId="{00413F2A-5A48-465B-906A-89B2258ACBD9}" type="presParOf" srcId="{644FC417-65C4-4A14-9BD3-0B4FE4983038}" destId="{EC98D604-A535-44B5-A86B-8130BE10BAA3}" srcOrd="6" destOrd="0" presId="urn:microsoft.com/office/officeart/2005/8/layout/hProcess11"/>
    <dgm:cxn modelId="{EFA0FBEE-3F2E-4607-BE36-F9346B4105AE}" type="presParOf" srcId="{EC98D604-A535-44B5-A86B-8130BE10BAA3}" destId="{D5B204F1-BB12-4495-BB7D-9B2432D0CD68}" srcOrd="0" destOrd="0" presId="urn:microsoft.com/office/officeart/2005/8/layout/hProcess11"/>
    <dgm:cxn modelId="{0143BCEF-90CF-4680-96B0-458D89CC7318}" type="presParOf" srcId="{EC98D604-A535-44B5-A86B-8130BE10BAA3}" destId="{2603D0B5-54EB-4A65-ADCA-2B77625057A3}" srcOrd="1" destOrd="0" presId="urn:microsoft.com/office/officeart/2005/8/layout/hProcess11"/>
    <dgm:cxn modelId="{E656B344-3A26-45BA-ACFB-518BCF77431A}" type="presParOf" srcId="{EC98D604-A535-44B5-A86B-8130BE10BAA3}" destId="{6EA75960-6F3F-4F76-B72E-5457EF9CE084}" srcOrd="2" destOrd="0" presId="urn:microsoft.com/office/officeart/2005/8/layout/hProcess11"/>
    <dgm:cxn modelId="{7B87B7ED-9689-416A-AB2E-1E5CF3CD4D5B}" type="presParOf" srcId="{644FC417-65C4-4A14-9BD3-0B4FE4983038}" destId="{BAA1B229-2C86-4B4A-95A5-0D19E20B791D}" srcOrd="7" destOrd="0" presId="urn:microsoft.com/office/officeart/2005/8/layout/hProcess11"/>
    <dgm:cxn modelId="{1FA260C6-7E00-4E2C-B236-A2E530E8BFB0}" type="presParOf" srcId="{644FC417-65C4-4A14-9BD3-0B4FE4983038}" destId="{4DF9E79F-6347-4D88-83DB-1B5A85006408}" srcOrd="8" destOrd="0" presId="urn:microsoft.com/office/officeart/2005/8/layout/hProcess11"/>
    <dgm:cxn modelId="{EE3590CC-A3C5-426C-B878-0AE0263FF583}" type="presParOf" srcId="{4DF9E79F-6347-4D88-83DB-1B5A85006408}" destId="{DAA09BAB-6A55-4AEF-B61F-BF29DABD67E1}" srcOrd="0" destOrd="0" presId="urn:microsoft.com/office/officeart/2005/8/layout/hProcess11"/>
    <dgm:cxn modelId="{96B33EFF-3835-401B-BD98-CB30FA7ADF22}" type="presParOf" srcId="{4DF9E79F-6347-4D88-83DB-1B5A85006408}" destId="{DECD0664-52BA-48C5-99F6-099B27146314}" srcOrd="1" destOrd="0" presId="urn:microsoft.com/office/officeart/2005/8/layout/hProcess11"/>
    <dgm:cxn modelId="{3AAB55E9-7535-4F6B-A550-6D27E5832203}" type="presParOf" srcId="{4DF9E79F-6347-4D88-83DB-1B5A85006408}" destId="{218CA92C-5886-4301-883E-DA1D2CF1B4EE}" srcOrd="2" destOrd="0" presId="urn:microsoft.com/office/officeart/2005/8/layout/hProcess11"/>
    <dgm:cxn modelId="{61A92242-5913-47B7-BF2D-BCE402436174}" type="presParOf" srcId="{644FC417-65C4-4A14-9BD3-0B4FE4983038}" destId="{EB47B162-40A6-4D83-9CDA-D925DC1CB76C}" srcOrd="9" destOrd="0" presId="urn:microsoft.com/office/officeart/2005/8/layout/hProcess11"/>
    <dgm:cxn modelId="{18901B1A-5D28-450C-9280-672E469CF0BE}" type="presParOf" srcId="{644FC417-65C4-4A14-9BD3-0B4FE4983038}" destId="{81EA05F6-EB52-4CA0-8910-C7DB5FFD6D43}" srcOrd="10" destOrd="0" presId="urn:microsoft.com/office/officeart/2005/8/layout/hProcess11"/>
    <dgm:cxn modelId="{74151B76-2503-4A94-9673-942375811035}" type="presParOf" srcId="{81EA05F6-EB52-4CA0-8910-C7DB5FFD6D43}" destId="{63800140-012E-44AC-800A-7813BC623CFB}" srcOrd="0" destOrd="0" presId="urn:microsoft.com/office/officeart/2005/8/layout/hProcess11"/>
    <dgm:cxn modelId="{659AA712-2088-4E9A-813A-F149E13DBA24}" type="presParOf" srcId="{81EA05F6-EB52-4CA0-8910-C7DB5FFD6D43}" destId="{4530E70B-BC56-41FB-8F32-67BBBD8DE96C}" srcOrd="1" destOrd="0" presId="urn:microsoft.com/office/officeart/2005/8/layout/hProcess11"/>
    <dgm:cxn modelId="{6F02C27D-B1C1-4F72-9D1D-69302D327DC0}" type="presParOf" srcId="{81EA05F6-EB52-4CA0-8910-C7DB5FFD6D43}" destId="{55D34EEA-3FAB-4D4B-A70E-DA7CD2BE172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6C1FA3-2C57-4B43-BB09-D7F3401CA168}" type="doc">
      <dgm:prSet loTypeId="urn:microsoft.com/office/officeart/2005/8/layout/hProcess6" loCatId="process" qsTypeId="urn:microsoft.com/office/officeart/2005/8/quickstyle/simple1" qsCatId="simple" csTypeId="urn:microsoft.com/office/officeart/2005/8/colors/colorful4" csCatId="colorful" phldr="1"/>
      <dgm:spPr/>
      <dgm:t>
        <a:bodyPr/>
        <a:lstStyle/>
        <a:p>
          <a:endParaRPr lang="en-US"/>
        </a:p>
      </dgm:t>
    </dgm:pt>
    <dgm:pt modelId="{CFE14308-704D-4B94-BEA8-BF7976CE1BA5}">
      <dgm:prSet phldrT="[Text]"/>
      <dgm:spPr/>
      <dgm:t>
        <a:bodyPr/>
        <a:lstStyle/>
        <a:p>
          <a:r>
            <a:rPr lang="en-US" dirty="0" smtClean="0"/>
            <a:t>0</a:t>
          </a:r>
          <a:endParaRPr lang="en-US" dirty="0"/>
        </a:p>
      </dgm:t>
    </dgm:pt>
    <dgm:pt modelId="{31C05288-489B-46FB-A872-175A061A0515}" type="parTrans" cxnId="{64F2EACE-6787-4DD1-8A66-CEF23C0D4574}">
      <dgm:prSet/>
      <dgm:spPr/>
      <dgm:t>
        <a:bodyPr/>
        <a:lstStyle/>
        <a:p>
          <a:endParaRPr lang="en-US"/>
        </a:p>
      </dgm:t>
    </dgm:pt>
    <dgm:pt modelId="{AD647066-A0C5-427E-ABF3-6A0CFAC43040}" type="sibTrans" cxnId="{64F2EACE-6787-4DD1-8A66-CEF23C0D4574}">
      <dgm:prSet/>
      <dgm:spPr/>
      <dgm:t>
        <a:bodyPr/>
        <a:lstStyle/>
        <a:p>
          <a:endParaRPr lang="en-US"/>
        </a:p>
      </dgm:t>
    </dgm:pt>
    <dgm:pt modelId="{9C5CFE08-A355-483E-86D7-7F40CE95EF0D}">
      <dgm:prSet phldrT="[Text]" custT="1"/>
      <dgm:spPr/>
      <dgm:t>
        <a:bodyPr/>
        <a:lstStyle/>
        <a:p>
          <a:r>
            <a:rPr lang="en-US" sz="1500" dirty="0" smtClean="0"/>
            <a:t>No </a:t>
          </a:r>
          <a:r>
            <a:rPr lang="en-US" sz="1400" dirty="0" smtClean="0"/>
            <a:t>Automation</a:t>
          </a:r>
          <a:endParaRPr lang="en-US" sz="1500" dirty="0"/>
        </a:p>
      </dgm:t>
    </dgm:pt>
    <dgm:pt modelId="{A2DFD804-A856-4E67-A327-ECCB12504141}" type="parTrans" cxnId="{B3929A65-9B4F-4D80-8007-B36C4B0FA612}">
      <dgm:prSet/>
      <dgm:spPr/>
      <dgm:t>
        <a:bodyPr/>
        <a:lstStyle/>
        <a:p>
          <a:endParaRPr lang="en-US"/>
        </a:p>
      </dgm:t>
    </dgm:pt>
    <dgm:pt modelId="{98C03EE5-480C-4DB0-AA2D-DF47FB077302}" type="sibTrans" cxnId="{B3929A65-9B4F-4D80-8007-B36C4B0FA612}">
      <dgm:prSet/>
      <dgm:spPr/>
      <dgm:t>
        <a:bodyPr/>
        <a:lstStyle/>
        <a:p>
          <a:endParaRPr lang="en-US"/>
        </a:p>
      </dgm:t>
    </dgm:pt>
    <dgm:pt modelId="{5E24F4AD-91D8-4140-9961-D6BADE315802}">
      <dgm:prSet phldrT="[Text]"/>
      <dgm:spPr/>
      <dgm:t>
        <a:bodyPr/>
        <a:lstStyle/>
        <a:p>
          <a:r>
            <a:rPr lang="en-US" dirty="0" smtClean="0"/>
            <a:t>1</a:t>
          </a:r>
          <a:endParaRPr lang="en-US" dirty="0"/>
        </a:p>
      </dgm:t>
    </dgm:pt>
    <dgm:pt modelId="{D6B4F941-4A81-4E63-9F7F-9048D7537A7E}" type="parTrans" cxnId="{5D6FD7D9-5094-4B94-9049-E2F053180E92}">
      <dgm:prSet/>
      <dgm:spPr/>
      <dgm:t>
        <a:bodyPr/>
        <a:lstStyle/>
        <a:p>
          <a:endParaRPr lang="en-US"/>
        </a:p>
      </dgm:t>
    </dgm:pt>
    <dgm:pt modelId="{2C3FB8E6-E820-40CC-8C68-0A9B891F7ECA}" type="sibTrans" cxnId="{5D6FD7D9-5094-4B94-9049-E2F053180E92}">
      <dgm:prSet/>
      <dgm:spPr/>
      <dgm:t>
        <a:bodyPr/>
        <a:lstStyle/>
        <a:p>
          <a:endParaRPr lang="en-US"/>
        </a:p>
      </dgm:t>
    </dgm:pt>
    <dgm:pt modelId="{3893F515-BBB9-4131-B47E-0786EDD4862A}">
      <dgm:prSet phldrT="[Text]"/>
      <dgm:spPr/>
      <dgm:t>
        <a:bodyPr/>
        <a:lstStyle/>
        <a:p>
          <a:r>
            <a:rPr lang="en-US" dirty="0" smtClean="0"/>
            <a:t>Partial Automation</a:t>
          </a:r>
          <a:endParaRPr lang="en-US" dirty="0"/>
        </a:p>
      </dgm:t>
    </dgm:pt>
    <dgm:pt modelId="{C6B829BC-966D-4762-8AD0-B11B0DEACA9A}" type="parTrans" cxnId="{ADD584FA-7DA1-4904-8FF6-4EBEE1D93DE9}">
      <dgm:prSet/>
      <dgm:spPr/>
      <dgm:t>
        <a:bodyPr/>
        <a:lstStyle/>
        <a:p>
          <a:endParaRPr lang="en-US"/>
        </a:p>
      </dgm:t>
    </dgm:pt>
    <dgm:pt modelId="{3A47F50A-57FB-4C9B-B919-2ACFFFE281FB}" type="sibTrans" cxnId="{ADD584FA-7DA1-4904-8FF6-4EBEE1D93DE9}">
      <dgm:prSet/>
      <dgm:spPr/>
      <dgm:t>
        <a:bodyPr/>
        <a:lstStyle/>
        <a:p>
          <a:endParaRPr lang="en-US"/>
        </a:p>
      </dgm:t>
    </dgm:pt>
    <dgm:pt modelId="{51CB68AB-C78E-4378-A742-C662F4A6AB44}">
      <dgm:prSet phldrT="[Text]"/>
      <dgm:spPr/>
      <dgm:t>
        <a:bodyPr/>
        <a:lstStyle/>
        <a:p>
          <a:r>
            <a:rPr lang="en-US" dirty="0" smtClean="0"/>
            <a:t>Driver Assistance</a:t>
          </a:r>
          <a:endParaRPr lang="en-US" dirty="0"/>
        </a:p>
      </dgm:t>
    </dgm:pt>
    <dgm:pt modelId="{8748E05C-E0C8-4F4B-BB27-5D8CDA22E634}" type="parTrans" cxnId="{2AF80078-7D84-4F17-A4D5-E7189CFC10F2}">
      <dgm:prSet/>
      <dgm:spPr/>
      <dgm:t>
        <a:bodyPr/>
        <a:lstStyle/>
        <a:p>
          <a:endParaRPr lang="en-US"/>
        </a:p>
      </dgm:t>
    </dgm:pt>
    <dgm:pt modelId="{EB1E9DA2-3C1F-4A86-B8A0-5DD553DEE72E}" type="sibTrans" cxnId="{2AF80078-7D84-4F17-A4D5-E7189CFC10F2}">
      <dgm:prSet/>
      <dgm:spPr/>
      <dgm:t>
        <a:bodyPr/>
        <a:lstStyle/>
        <a:p>
          <a:endParaRPr lang="en-US"/>
        </a:p>
      </dgm:t>
    </dgm:pt>
    <dgm:pt modelId="{7137A02C-4C2D-4B07-AC2B-1C7BCA5D40AC}">
      <dgm:prSet phldrT="[Text]"/>
      <dgm:spPr/>
      <dgm:t>
        <a:bodyPr/>
        <a:lstStyle/>
        <a:p>
          <a:r>
            <a:rPr lang="en-US" dirty="0" smtClean="0"/>
            <a:t>2</a:t>
          </a:r>
          <a:endParaRPr lang="en-US" dirty="0"/>
        </a:p>
      </dgm:t>
    </dgm:pt>
    <dgm:pt modelId="{2CCC7972-4972-41AC-B765-541A18D3178C}" type="parTrans" cxnId="{74D96FBA-B043-451E-A47F-010EB510AA7A}">
      <dgm:prSet/>
      <dgm:spPr/>
      <dgm:t>
        <a:bodyPr/>
        <a:lstStyle/>
        <a:p>
          <a:endParaRPr lang="en-US"/>
        </a:p>
      </dgm:t>
    </dgm:pt>
    <dgm:pt modelId="{098F5E7F-F1AB-4F58-ACBD-FE1F2CFEDAF9}" type="sibTrans" cxnId="{74D96FBA-B043-451E-A47F-010EB510AA7A}">
      <dgm:prSet/>
      <dgm:spPr/>
      <dgm:t>
        <a:bodyPr/>
        <a:lstStyle/>
        <a:p>
          <a:endParaRPr lang="en-US"/>
        </a:p>
      </dgm:t>
    </dgm:pt>
    <dgm:pt modelId="{1D1BCA10-D7B8-45DF-B73F-E1C11BE890EC}" type="pres">
      <dgm:prSet presAssocID="{A76C1FA3-2C57-4B43-BB09-D7F3401CA168}" presName="theList" presStyleCnt="0">
        <dgm:presLayoutVars>
          <dgm:dir/>
          <dgm:animLvl val="lvl"/>
          <dgm:resizeHandles val="exact"/>
        </dgm:presLayoutVars>
      </dgm:prSet>
      <dgm:spPr/>
      <dgm:t>
        <a:bodyPr/>
        <a:lstStyle/>
        <a:p>
          <a:endParaRPr lang="en-US"/>
        </a:p>
      </dgm:t>
    </dgm:pt>
    <dgm:pt modelId="{158625FA-36EF-4010-BB9F-2663EB717D26}" type="pres">
      <dgm:prSet presAssocID="{CFE14308-704D-4B94-BEA8-BF7976CE1BA5}" presName="compNode" presStyleCnt="0"/>
      <dgm:spPr/>
    </dgm:pt>
    <dgm:pt modelId="{3FBA385D-23AD-4977-B674-19BF3877B54A}" type="pres">
      <dgm:prSet presAssocID="{CFE14308-704D-4B94-BEA8-BF7976CE1BA5}" presName="noGeometry" presStyleCnt="0"/>
      <dgm:spPr/>
    </dgm:pt>
    <dgm:pt modelId="{1E717C2F-4D10-4A6E-ADB0-51367567575F}" type="pres">
      <dgm:prSet presAssocID="{CFE14308-704D-4B94-BEA8-BF7976CE1BA5}" presName="childTextVisible" presStyleLbl="bgAccFollowNode1" presStyleIdx="0" presStyleCnt="3">
        <dgm:presLayoutVars>
          <dgm:bulletEnabled val="1"/>
        </dgm:presLayoutVars>
      </dgm:prSet>
      <dgm:spPr/>
      <dgm:t>
        <a:bodyPr/>
        <a:lstStyle/>
        <a:p>
          <a:endParaRPr lang="en-US"/>
        </a:p>
      </dgm:t>
    </dgm:pt>
    <dgm:pt modelId="{93328273-EA59-467A-BF77-E1A1B484F4F3}" type="pres">
      <dgm:prSet presAssocID="{CFE14308-704D-4B94-BEA8-BF7976CE1BA5}" presName="childTextHidden" presStyleLbl="bgAccFollowNode1" presStyleIdx="0" presStyleCnt="3"/>
      <dgm:spPr/>
      <dgm:t>
        <a:bodyPr/>
        <a:lstStyle/>
        <a:p>
          <a:endParaRPr lang="en-US"/>
        </a:p>
      </dgm:t>
    </dgm:pt>
    <dgm:pt modelId="{739C8D22-1614-4642-A1A0-1B43DD92AFC9}" type="pres">
      <dgm:prSet presAssocID="{CFE14308-704D-4B94-BEA8-BF7976CE1BA5}" presName="parentText" presStyleLbl="node1" presStyleIdx="0" presStyleCnt="3">
        <dgm:presLayoutVars>
          <dgm:chMax val="1"/>
          <dgm:bulletEnabled val="1"/>
        </dgm:presLayoutVars>
      </dgm:prSet>
      <dgm:spPr/>
      <dgm:t>
        <a:bodyPr/>
        <a:lstStyle/>
        <a:p>
          <a:endParaRPr lang="en-US"/>
        </a:p>
      </dgm:t>
    </dgm:pt>
    <dgm:pt modelId="{76AA5618-573E-4D44-B38D-B85BE00C316C}" type="pres">
      <dgm:prSet presAssocID="{CFE14308-704D-4B94-BEA8-BF7976CE1BA5}" presName="aSpace" presStyleCnt="0"/>
      <dgm:spPr/>
    </dgm:pt>
    <dgm:pt modelId="{7FADCB5C-CA35-40F0-95D2-3D9E5A1DBBD5}" type="pres">
      <dgm:prSet presAssocID="{5E24F4AD-91D8-4140-9961-D6BADE315802}" presName="compNode" presStyleCnt="0"/>
      <dgm:spPr/>
    </dgm:pt>
    <dgm:pt modelId="{B9604196-4357-4366-B2A0-E9644C22594C}" type="pres">
      <dgm:prSet presAssocID="{5E24F4AD-91D8-4140-9961-D6BADE315802}" presName="noGeometry" presStyleCnt="0"/>
      <dgm:spPr/>
    </dgm:pt>
    <dgm:pt modelId="{61C5E972-C5D1-493F-A21C-28C44687601A}" type="pres">
      <dgm:prSet presAssocID="{5E24F4AD-91D8-4140-9961-D6BADE315802}" presName="childTextVisible" presStyleLbl="bgAccFollowNode1" presStyleIdx="1" presStyleCnt="3">
        <dgm:presLayoutVars>
          <dgm:bulletEnabled val="1"/>
        </dgm:presLayoutVars>
      </dgm:prSet>
      <dgm:spPr/>
      <dgm:t>
        <a:bodyPr/>
        <a:lstStyle/>
        <a:p>
          <a:endParaRPr lang="en-US"/>
        </a:p>
      </dgm:t>
    </dgm:pt>
    <dgm:pt modelId="{30F32CA6-BD46-46E2-999B-C11455D1BF8D}" type="pres">
      <dgm:prSet presAssocID="{5E24F4AD-91D8-4140-9961-D6BADE315802}" presName="childTextHidden" presStyleLbl="bgAccFollowNode1" presStyleIdx="1" presStyleCnt="3"/>
      <dgm:spPr/>
      <dgm:t>
        <a:bodyPr/>
        <a:lstStyle/>
        <a:p>
          <a:endParaRPr lang="en-US"/>
        </a:p>
      </dgm:t>
    </dgm:pt>
    <dgm:pt modelId="{4AB9BF6C-84B7-4621-91C8-C983340BE72B}" type="pres">
      <dgm:prSet presAssocID="{5E24F4AD-91D8-4140-9961-D6BADE315802}" presName="parentText" presStyleLbl="node1" presStyleIdx="1" presStyleCnt="3">
        <dgm:presLayoutVars>
          <dgm:chMax val="1"/>
          <dgm:bulletEnabled val="1"/>
        </dgm:presLayoutVars>
      </dgm:prSet>
      <dgm:spPr/>
      <dgm:t>
        <a:bodyPr/>
        <a:lstStyle/>
        <a:p>
          <a:endParaRPr lang="en-US"/>
        </a:p>
      </dgm:t>
    </dgm:pt>
    <dgm:pt modelId="{F9B6BE72-DE42-4175-820E-BC704ECFD239}" type="pres">
      <dgm:prSet presAssocID="{5E24F4AD-91D8-4140-9961-D6BADE315802}" presName="aSpace" presStyleCnt="0"/>
      <dgm:spPr/>
    </dgm:pt>
    <dgm:pt modelId="{7A7812CD-9D8F-43E3-940B-185BFF353F58}" type="pres">
      <dgm:prSet presAssocID="{7137A02C-4C2D-4B07-AC2B-1C7BCA5D40AC}" presName="compNode" presStyleCnt="0"/>
      <dgm:spPr/>
    </dgm:pt>
    <dgm:pt modelId="{E42EA2D2-8EA3-4322-8DAC-C7EF9A7681C1}" type="pres">
      <dgm:prSet presAssocID="{7137A02C-4C2D-4B07-AC2B-1C7BCA5D40AC}" presName="noGeometry" presStyleCnt="0"/>
      <dgm:spPr/>
    </dgm:pt>
    <dgm:pt modelId="{6B4E4709-787F-40DA-BDB8-7E80A2D299BF}" type="pres">
      <dgm:prSet presAssocID="{7137A02C-4C2D-4B07-AC2B-1C7BCA5D40AC}" presName="childTextVisible" presStyleLbl="bgAccFollowNode1" presStyleIdx="2" presStyleCnt="3">
        <dgm:presLayoutVars>
          <dgm:bulletEnabled val="1"/>
        </dgm:presLayoutVars>
      </dgm:prSet>
      <dgm:spPr/>
      <dgm:t>
        <a:bodyPr/>
        <a:lstStyle/>
        <a:p>
          <a:endParaRPr lang="en-US"/>
        </a:p>
      </dgm:t>
    </dgm:pt>
    <dgm:pt modelId="{41D0F8B3-11A5-48A3-B251-1672916C3A96}" type="pres">
      <dgm:prSet presAssocID="{7137A02C-4C2D-4B07-AC2B-1C7BCA5D40AC}" presName="childTextHidden" presStyleLbl="bgAccFollowNode1" presStyleIdx="2" presStyleCnt="3"/>
      <dgm:spPr/>
      <dgm:t>
        <a:bodyPr/>
        <a:lstStyle/>
        <a:p>
          <a:endParaRPr lang="en-US"/>
        </a:p>
      </dgm:t>
    </dgm:pt>
    <dgm:pt modelId="{D971E3A6-6392-4F0F-B3B4-9A5691938B03}" type="pres">
      <dgm:prSet presAssocID="{7137A02C-4C2D-4B07-AC2B-1C7BCA5D40AC}" presName="parentText" presStyleLbl="node1" presStyleIdx="2" presStyleCnt="3">
        <dgm:presLayoutVars>
          <dgm:chMax val="1"/>
          <dgm:bulletEnabled val="1"/>
        </dgm:presLayoutVars>
      </dgm:prSet>
      <dgm:spPr/>
      <dgm:t>
        <a:bodyPr/>
        <a:lstStyle/>
        <a:p>
          <a:endParaRPr lang="en-US"/>
        </a:p>
      </dgm:t>
    </dgm:pt>
  </dgm:ptLst>
  <dgm:cxnLst>
    <dgm:cxn modelId="{3B382AD9-D062-429D-803A-D750709DAEB0}" type="presOf" srcId="{3893F515-BBB9-4131-B47E-0786EDD4862A}" destId="{6B4E4709-787F-40DA-BDB8-7E80A2D299BF}" srcOrd="0" destOrd="0" presId="urn:microsoft.com/office/officeart/2005/8/layout/hProcess6"/>
    <dgm:cxn modelId="{5D6FD7D9-5094-4B94-9049-E2F053180E92}" srcId="{A76C1FA3-2C57-4B43-BB09-D7F3401CA168}" destId="{5E24F4AD-91D8-4140-9961-D6BADE315802}" srcOrd="1" destOrd="0" parTransId="{D6B4F941-4A81-4E63-9F7F-9048D7537A7E}" sibTransId="{2C3FB8E6-E820-40CC-8C68-0A9B891F7ECA}"/>
    <dgm:cxn modelId="{ADD584FA-7DA1-4904-8FF6-4EBEE1D93DE9}" srcId="{7137A02C-4C2D-4B07-AC2B-1C7BCA5D40AC}" destId="{3893F515-BBB9-4131-B47E-0786EDD4862A}" srcOrd="0" destOrd="0" parTransId="{C6B829BC-966D-4762-8AD0-B11B0DEACA9A}" sibTransId="{3A47F50A-57FB-4C9B-B919-2ACFFFE281FB}"/>
    <dgm:cxn modelId="{59137B12-D040-4766-8738-0BD74781C22C}" type="presOf" srcId="{7137A02C-4C2D-4B07-AC2B-1C7BCA5D40AC}" destId="{D971E3A6-6392-4F0F-B3B4-9A5691938B03}" srcOrd="0" destOrd="0" presId="urn:microsoft.com/office/officeart/2005/8/layout/hProcess6"/>
    <dgm:cxn modelId="{678E38C2-597E-4D8E-B14E-C983E01001D4}" type="presOf" srcId="{51CB68AB-C78E-4378-A742-C662F4A6AB44}" destId="{61C5E972-C5D1-493F-A21C-28C44687601A}" srcOrd="0" destOrd="0" presId="urn:microsoft.com/office/officeart/2005/8/layout/hProcess6"/>
    <dgm:cxn modelId="{67EF9649-F399-4C12-BAC6-934DE7847944}" type="presOf" srcId="{CFE14308-704D-4B94-BEA8-BF7976CE1BA5}" destId="{739C8D22-1614-4642-A1A0-1B43DD92AFC9}" srcOrd="0" destOrd="0" presId="urn:microsoft.com/office/officeart/2005/8/layout/hProcess6"/>
    <dgm:cxn modelId="{E8094974-5DE6-45F7-B0F6-08E1556CF6C7}" type="presOf" srcId="{9C5CFE08-A355-483E-86D7-7F40CE95EF0D}" destId="{93328273-EA59-467A-BF77-E1A1B484F4F3}" srcOrd="1" destOrd="0" presId="urn:microsoft.com/office/officeart/2005/8/layout/hProcess6"/>
    <dgm:cxn modelId="{657AFD0A-5EC4-49B3-B549-C7B191369FED}" type="presOf" srcId="{5E24F4AD-91D8-4140-9961-D6BADE315802}" destId="{4AB9BF6C-84B7-4621-91C8-C983340BE72B}" srcOrd="0" destOrd="0" presId="urn:microsoft.com/office/officeart/2005/8/layout/hProcess6"/>
    <dgm:cxn modelId="{64F2EACE-6787-4DD1-8A66-CEF23C0D4574}" srcId="{A76C1FA3-2C57-4B43-BB09-D7F3401CA168}" destId="{CFE14308-704D-4B94-BEA8-BF7976CE1BA5}" srcOrd="0" destOrd="0" parTransId="{31C05288-489B-46FB-A872-175A061A0515}" sibTransId="{AD647066-A0C5-427E-ABF3-6A0CFAC43040}"/>
    <dgm:cxn modelId="{EEDCFCC8-260C-4781-8ACC-002BA3A00898}" type="presOf" srcId="{51CB68AB-C78E-4378-A742-C662F4A6AB44}" destId="{30F32CA6-BD46-46E2-999B-C11455D1BF8D}" srcOrd="1" destOrd="0" presId="urn:microsoft.com/office/officeart/2005/8/layout/hProcess6"/>
    <dgm:cxn modelId="{2AF80078-7D84-4F17-A4D5-E7189CFC10F2}" srcId="{5E24F4AD-91D8-4140-9961-D6BADE315802}" destId="{51CB68AB-C78E-4378-A742-C662F4A6AB44}" srcOrd="0" destOrd="0" parTransId="{8748E05C-E0C8-4F4B-BB27-5D8CDA22E634}" sibTransId="{EB1E9DA2-3C1F-4A86-B8A0-5DD553DEE72E}"/>
    <dgm:cxn modelId="{7F94C0CE-165B-4539-B2CD-BFD379774280}" type="presOf" srcId="{3893F515-BBB9-4131-B47E-0786EDD4862A}" destId="{41D0F8B3-11A5-48A3-B251-1672916C3A96}" srcOrd="1" destOrd="0" presId="urn:microsoft.com/office/officeart/2005/8/layout/hProcess6"/>
    <dgm:cxn modelId="{74D96FBA-B043-451E-A47F-010EB510AA7A}" srcId="{A76C1FA3-2C57-4B43-BB09-D7F3401CA168}" destId="{7137A02C-4C2D-4B07-AC2B-1C7BCA5D40AC}" srcOrd="2" destOrd="0" parTransId="{2CCC7972-4972-41AC-B765-541A18D3178C}" sibTransId="{098F5E7F-F1AB-4F58-ACBD-FE1F2CFEDAF9}"/>
    <dgm:cxn modelId="{B3929A65-9B4F-4D80-8007-B36C4B0FA612}" srcId="{CFE14308-704D-4B94-BEA8-BF7976CE1BA5}" destId="{9C5CFE08-A355-483E-86D7-7F40CE95EF0D}" srcOrd="0" destOrd="0" parTransId="{A2DFD804-A856-4E67-A327-ECCB12504141}" sibTransId="{98C03EE5-480C-4DB0-AA2D-DF47FB077302}"/>
    <dgm:cxn modelId="{A70ECAFC-DEB1-4843-BE4E-9E078B60840F}" type="presOf" srcId="{A76C1FA3-2C57-4B43-BB09-D7F3401CA168}" destId="{1D1BCA10-D7B8-45DF-B73F-E1C11BE890EC}" srcOrd="0" destOrd="0" presId="urn:microsoft.com/office/officeart/2005/8/layout/hProcess6"/>
    <dgm:cxn modelId="{D4448ED8-0026-473D-BB44-777FB6053204}" type="presOf" srcId="{9C5CFE08-A355-483E-86D7-7F40CE95EF0D}" destId="{1E717C2F-4D10-4A6E-ADB0-51367567575F}" srcOrd="0" destOrd="0" presId="urn:microsoft.com/office/officeart/2005/8/layout/hProcess6"/>
    <dgm:cxn modelId="{4C679D7C-2259-4405-B86F-1AF507A7DBAC}" type="presParOf" srcId="{1D1BCA10-D7B8-45DF-B73F-E1C11BE890EC}" destId="{158625FA-36EF-4010-BB9F-2663EB717D26}" srcOrd="0" destOrd="0" presId="urn:microsoft.com/office/officeart/2005/8/layout/hProcess6"/>
    <dgm:cxn modelId="{6499D3D9-0EE1-4EB8-A71D-9E1CCEE89922}" type="presParOf" srcId="{158625FA-36EF-4010-BB9F-2663EB717D26}" destId="{3FBA385D-23AD-4977-B674-19BF3877B54A}" srcOrd="0" destOrd="0" presId="urn:microsoft.com/office/officeart/2005/8/layout/hProcess6"/>
    <dgm:cxn modelId="{234D14C0-43A3-4C7C-A3DD-0EE0E6426E32}" type="presParOf" srcId="{158625FA-36EF-4010-BB9F-2663EB717D26}" destId="{1E717C2F-4D10-4A6E-ADB0-51367567575F}" srcOrd="1" destOrd="0" presId="urn:microsoft.com/office/officeart/2005/8/layout/hProcess6"/>
    <dgm:cxn modelId="{2123D3E4-B571-44C5-A74B-AA9BA8011E6F}" type="presParOf" srcId="{158625FA-36EF-4010-BB9F-2663EB717D26}" destId="{93328273-EA59-467A-BF77-E1A1B484F4F3}" srcOrd="2" destOrd="0" presId="urn:microsoft.com/office/officeart/2005/8/layout/hProcess6"/>
    <dgm:cxn modelId="{0DDF525A-5339-43D2-8B40-598D80BB19A3}" type="presParOf" srcId="{158625FA-36EF-4010-BB9F-2663EB717D26}" destId="{739C8D22-1614-4642-A1A0-1B43DD92AFC9}" srcOrd="3" destOrd="0" presId="urn:microsoft.com/office/officeart/2005/8/layout/hProcess6"/>
    <dgm:cxn modelId="{9DE21312-EB3A-46BB-9961-FE10607ADFFB}" type="presParOf" srcId="{1D1BCA10-D7B8-45DF-B73F-E1C11BE890EC}" destId="{76AA5618-573E-4D44-B38D-B85BE00C316C}" srcOrd="1" destOrd="0" presId="urn:microsoft.com/office/officeart/2005/8/layout/hProcess6"/>
    <dgm:cxn modelId="{2736590D-CE2B-48A3-9F06-6B11A407043F}" type="presParOf" srcId="{1D1BCA10-D7B8-45DF-B73F-E1C11BE890EC}" destId="{7FADCB5C-CA35-40F0-95D2-3D9E5A1DBBD5}" srcOrd="2" destOrd="0" presId="urn:microsoft.com/office/officeart/2005/8/layout/hProcess6"/>
    <dgm:cxn modelId="{6FF71870-FACC-4779-826D-E7947DAF1C6E}" type="presParOf" srcId="{7FADCB5C-CA35-40F0-95D2-3D9E5A1DBBD5}" destId="{B9604196-4357-4366-B2A0-E9644C22594C}" srcOrd="0" destOrd="0" presId="urn:microsoft.com/office/officeart/2005/8/layout/hProcess6"/>
    <dgm:cxn modelId="{37B33731-2101-406D-9799-F05C3C1BA469}" type="presParOf" srcId="{7FADCB5C-CA35-40F0-95D2-3D9E5A1DBBD5}" destId="{61C5E972-C5D1-493F-A21C-28C44687601A}" srcOrd="1" destOrd="0" presId="urn:microsoft.com/office/officeart/2005/8/layout/hProcess6"/>
    <dgm:cxn modelId="{C12E5BBA-FEB5-438C-B9F7-58D7616E95F9}" type="presParOf" srcId="{7FADCB5C-CA35-40F0-95D2-3D9E5A1DBBD5}" destId="{30F32CA6-BD46-46E2-999B-C11455D1BF8D}" srcOrd="2" destOrd="0" presId="urn:microsoft.com/office/officeart/2005/8/layout/hProcess6"/>
    <dgm:cxn modelId="{F64A6DF5-5A2E-47A4-AE18-2986C08B6CA4}" type="presParOf" srcId="{7FADCB5C-CA35-40F0-95D2-3D9E5A1DBBD5}" destId="{4AB9BF6C-84B7-4621-91C8-C983340BE72B}" srcOrd="3" destOrd="0" presId="urn:microsoft.com/office/officeart/2005/8/layout/hProcess6"/>
    <dgm:cxn modelId="{6077E6B2-F870-4596-ADBD-A6A2EFE36359}" type="presParOf" srcId="{1D1BCA10-D7B8-45DF-B73F-E1C11BE890EC}" destId="{F9B6BE72-DE42-4175-820E-BC704ECFD239}" srcOrd="3" destOrd="0" presId="urn:microsoft.com/office/officeart/2005/8/layout/hProcess6"/>
    <dgm:cxn modelId="{AEA42976-E9EC-45AB-8C34-2410D9F16129}" type="presParOf" srcId="{1D1BCA10-D7B8-45DF-B73F-E1C11BE890EC}" destId="{7A7812CD-9D8F-43E3-940B-185BFF353F58}" srcOrd="4" destOrd="0" presId="urn:microsoft.com/office/officeart/2005/8/layout/hProcess6"/>
    <dgm:cxn modelId="{5BD44F1F-CD25-4FA9-A29C-A8CC6C7F2F59}" type="presParOf" srcId="{7A7812CD-9D8F-43E3-940B-185BFF353F58}" destId="{E42EA2D2-8EA3-4322-8DAC-C7EF9A7681C1}" srcOrd="0" destOrd="0" presId="urn:microsoft.com/office/officeart/2005/8/layout/hProcess6"/>
    <dgm:cxn modelId="{B7CF7853-51DF-4319-8A5A-A78AE6C4D1F1}" type="presParOf" srcId="{7A7812CD-9D8F-43E3-940B-185BFF353F58}" destId="{6B4E4709-787F-40DA-BDB8-7E80A2D299BF}" srcOrd="1" destOrd="0" presId="urn:microsoft.com/office/officeart/2005/8/layout/hProcess6"/>
    <dgm:cxn modelId="{090CFCF6-1B9B-460E-A26D-F69EBF9656A8}" type="presParOf" srcId="{7A7812CD-9D8F-43E3-940B-185BFF353F58}" destId="{41D0F8B3-11A5-48A3-B251-1672916C3A96}" srcOrd="2" destOrd="0" presId="urn:microsoft.com/office/officeart/2005/8/layout/hProcess6"/>
    <dgm:cxn modelId="{E827AE3E-BF8B-47C7-9299-080DE9FD2841}" type="presParOf" srcId="{7A7812CD-9D8F-43E3-940B-185BFF353F58}" destId="{D971E3A6-6392-4F0F-B3B4-9A5691938B03}"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C1FA3-2C57-4B43-BB09-D7F3401CA168}" type="doc">
      <dgm:prSet loTypeId="urn:microsoft.com/office/officeart/2005/8/layout/hProcess6" loCatId="process" qsTypeId="urn:microsoft.com/office/officeart/2005/8/quickstyle/simple1" qsCatId="simple" csTypeId="urn:microsoft.com/office/officeart/2005/8/colors/colorful4" csCatId="colorful" phldr="1"/>
      <dgm:spPr/>
      <dgm:t>
        <a:bodyPr/>
        <a:lstStyle/>
        <a:p>
          <a:endParaRPr lang="en-US"/>
        </a:p>
      </dgm:t>
    </dgm:pt>
    <dgm:pt modelId="{CFE14308-704D-4B94-BEA8-BF7976CE1BA5}">
      <dgm:prSet phldrT="[Text]"/>
      <dgm:spPr/>
      <dgm:t>
        <a:bodyPr/>
        <a:lstStyle/>
        <a:p>
          <a:r>
            <a:rPr lang="en-US" dirty="0" smtClean="0"/>
            <a:t>3</a:t>
          </a:r>
          <a:endParaRPr lang="en-US" dirty="0"/>
        </a:p>
      </dgm:t>
    </dgm:pt>
    <dgm:pt modelId="{31C05288-489B-46FB-A872-175A061A0515}" type="parTrans" cxnId="{64F2EACE-6787-4DD1-8A66-CEF23C0D4574}">
      <dgm:prSet/>
      <dgm:spPr/>
      <dgm:t>
        <a:bodyPr/>
        <a:lstStyle/>
        <a:p>
          <a:endParaRPr lang="en-US"/>
        </a:p>
      </dgm:t>
    </dgm:pt>
    <dgm:pt modelId="{AD647066-A0C5-427E-ABF3-6A0CFAC43040}" type="sibTrans" cxnId="{64F2EACE-6787-4DD1-8A66-CEF23C0D4574}">
      <dgm:prSet/>
      <dgm:spPr/>
      <dgm:t>
        <a:bodyPr/>
        <a:lstStyle/>
        <a:p>
          <a:endParaRPr lang="en-US"/>
        </a:p>
      </dgm:t>
    </dgm:pt>
    <dgm:pt modelId="{9C5CFE08-A355-483E-86D7-7F40CE95EF0D}">
      <dgm:prSet phldrT="[Text]" custT="1"/>
      <dgm:spPr/>
      <dgm:t>
        <a:bodyPr/>
        <a:lstStyle/>
        <a:p>
          <a:r>
            <a:rPr lang="en-US" sz="1500" dirty="0" smtClean="0"/>
            <a:t>Conditional Automation</a:t>
          </a:r>
          <a:endParaRPr lang="en-US" sz="1500" dirty="0"/>
        </a:p>
      </dgm:t>
    </dgm:pt>
    <dgm:pt modelId="{A2DFD804-A856-4E67-A327-ECCB12504141}" type="parTrans" cxnId="{B3929A65-9B4F-4D80-8007-B36C4B0FA612}">
      <dgm:prSet/>
      <dgm:spPr/>
      <dgm:t>
        <a:bodyPr/>
        <a:lstStyle/>
        <a:p>
          <a:endParaRPr lang="en-US"/>
        </a:p>
      </dgm:t>
    </dgm:pt>
    <dgm:pt modelId="{98C03EE5-480C-4DB0-AA2D-DF47FB077302}" type="sibTrans" cxnId="{B3929A65-9B4F-4D80-8007-B36C4B0FA612}">
      <dgm:prSet/>
      <dgm:spPr/>
      <dgm:t>
        <a:bodyPr/>
        <a:lstStyle/>
        <a:p>
          <a:endParaRPr lang="en-US"/>
        </a:p>
      </dgm:t>
    </dgm:pt>
    <dgm:pt modelId="{5E24F4AD-91D8-4140-9961-D6BADE315802}">
      <dgm:prSet phldrT="[Text]"/>
      <dgm:spPr/>
      <dgm:t>
        <a:bodyPr/>
        <a:lstStyle/>
        <a:p>
          <a:r>
            <a:rPr lang="en-US" dirty="0" smtClean="0"/>
            <a:t>4</a:t>
          </a:r>
          <a:endParaRPr lang="en-US" dirty="0"/>
        </a:p>
      </dgm:t>
    </dgm:pt>
    <dgm:pt modelId="{D6B4F941-4A81-4E63-9F7F-9048D7537A7E}" type="parTrans" cxnId="{5D6FD7D9-5094-4B94-9049-E2F053180E92}">
      <dgm:prSet/>
      <dgm:spPr/>
      <dgm:t>
        <a:bodyPr/>
        <a:lstStyle/>
        <a:p>
          <a:endParaRPr lang="en-US"/>
        </a:p>
      </dgm:t>
    </dgm:pt>
    <dgm:pt modelId="{2C3FB8E6-E820-40CC-8C68-0A9B891F7ECA}" type="sibTrans" cxnId="{5D6FD7D9-5094-4B94-9049-E2F053180E92}">
      <dgm:prSet/>
      <dgm:spPr/>
      <dgm:t>
        <a:bodyPr/>
        <a:lstStyle/>
        <a:p>
          <a:endParaRPr lang="en-US"/>
        </a:p>
      </dgm:t>
    </dgm:pt>
    <dgm:pt modelId="{3893F515-BBB9-4131-B47E-0786EDD4862A}">
      <dgm:prSet phldrT="[Text]"/>
      <dgm:spPr/>
      <dgm:t>
        <a:bodyPr/>
        <a:lstStyle/>
        <a:p>
          <a:r>
            <a:rPr lang="en-US" dirty="0" smtClean="0"/>
            <a:t>Full Automation</a:t>
          </a:r>
          <a:endParaRPr lang="en-US" dirty="0"/>
        </a:p>
      </dgm:t>
    </dgm:pt>
    <dgm:pt modelId="{C6B829BC-966D-4762-8AD0-B11B0DEACA9A}" type="parTrans" cxnId="{ADD584FA-7DA1-4904-8FF6-4EBEE1D93DE9}">
      <dgm:prSet/>
      <dgm:spPr/>
      <dgm:t>
        <a:bodyPr/>
        <a:lstStyle/>
        <a:p>
          <a:endParaRPr lang="en-US"/>
        </a:p>
      </dgm:t>
    </dgm:pt>
    <dgm:pt modelId="{3A47F50A-57FB-4C9B-B919-2ACFFFE281FB}" type="sibTrans" cxnId="{ADD584FA-7DA1-4904-8FF6-4EBEE1D93DE9}">
      <dgm:prSet/>
      <dgm:spPr/>
      <dgm:t>
        <a:bodyPr/>
        <a:lstStyle/>
        <a:p>
          <a:endParaRPr lang="en-US"/>
        </a:p>
      </dgm:t>
    </dgm:pt>
    <dgm:pt modelId="{51CB68AB-C78E-4378-A742-C662F4A6AB44}">
      <dgm:prSet phldrT="[Text]"/>
      <dgm:spPr/>
      <dgm:t>
        <a:bodyPr/>
        <a:lstStyle/>
        <a:p>
          <a:r>
            <a:rPr lang="en-US" dirty="0" smtClean="0"/>
            <a:t>High Automation</a:t>
          </a:r>
          <a:endParaRPr lang="en-US" dirty="0"/>
        </a:p>
      </dgm:t>
    </dgm:pt>
    <dgm:pt modelId="{8748E05C-E0C8-4F4B-BB27-5D8CDA22E634}" type="parTrans" cxnId="{2AF80078-7D84-4F17-A4D5-E7189CFC10F2}">
      <dgm:prSet/>
      <dgm:spPr/>
      <dgm:t>
        <a:bodyPr/>
        <a:lstStyle/>
        <a:p>
          <a:endParaRPr lang="en-US"/>
        </a:p>
      </dgm:t>
    </dgm:pt>
    <dgm:pt modelId="{EB1E9DA2-3C1F-4A86-B8A0-5DD553DEE72E}" type="sibTrans" cxnId="{2AF80078-7D84-4F17-A4D5-E7189CFC10F2}">
      <dgm:prSet/>
      <dgm:spPr/>
      <dgm:t>
        <a:bodyPr/>
        <a:lstStyle/>
        <a:p>
          <a:endParaRPr lang="en-US"/>
        </a:p>
      </dgm:t>
    </dgm:pt>
    <dgm:pt modelId="{7137A02C-4C2D-4B07-AC2B-1C7BCA5D40AC}">
      <dgm:prSet phldrT="[Text]"/>
      <dgm:spPr/>
      <dgm:t>
        <a:bodyPr/>
        <a:lstStyle/>
        <a:p>
          <a:r>
            <a:rPr lang="en-US" dirty="0" smtClean="0"/>
            <a:t>5</a:t>
          </a:r>
          <a:endParaRPr lang="en-US" dirty="0"/>
        </a:p>
      </dgm:t>
    </dgm:pt>
    <dgm:pt modelId="{2CCC7972-4972-41AC-B765-541A18D3178C}" type="parTrans" cxnId="{74D96FBA-B043-451E-A47F-010EB510AA7A}">
      <dgm:prSet/>
      <dgm:spPr/>
      <dgm:t>
        <a:bodyPr/>
        <a:lstStyle/>
        <a:p>
          <a:endParaRPr lang="en-US"/>
        </a:p>
      </dgm:t>
    </dgm:pt>
    <dgm:pt modelId="{098F5E7F-F1AB-4F58-ACBD-FE1F2CFEDAF9}" type="sibTrans" cxnId="{74D96FBA-B043-451E-A47F-010EB510AA7A}">
      <dgm:prSet/>
      <dgm:spPr/>
      <dgm:t>
        <a:bodyPr/>
        <a:lstStyle/>
        <a:p>
          <a:endParaRPr lang="en-US"/>
        </a:p>
      </dgm:t>
    </dgm:pt>
    <dgm:pt modelId="{1D1BCA10-D7B8-45DF-B73F-E1C11BE890EC}" type="pres">
      <dgm:prSet presAssocID="{A76C1FA3-2C57-4B43-BB09-D7F3401CA168}" presName="theList" presStyleCnt="0">
        <dgm:presLayoutVars>
          <dgm:dir/>
          <dgm:animLvl val="lvl"/>
          <dgm:resizeHandles val="exact"/>
        </dgm:presLayoutVars>
      </dgm:prSet>
      <dgm:spPr/>
      <dgm:t>
        <a:bodyPr/>
        <a:lstStyle/>
        <a:p>
          <a:endParaRPr lang="en-US"/>
        </a:p>
      </dgm:t>
    </dgm:pt>
    <dgm:pt modelId="{158625FA-36EF-4010-BB9F-2663EB717D26}" type="pres">
      <dgm:prSet presAssocID="{CFE14308-704D-4B94-BEA8-BF7976CE1BA5}" presName="compNode" presStyleCnt="0"/>
      <dgm:spPr/>
    </dgm:pt>
    <dgm:pt modelId="{3FBA385D-23AD-4977-B674-19BF3877B54A}" type="pres">
      <dgm:prSet presAssocID="{CFE14308-704D-4B94-BEA8-BF7976CE1BA5}" presName="noGeometry" presStyleCnt="0"/>
      <dgm:spPr/>
    </dgm:pt>
    <dgm:pt modelId="{1E717C2F-4D10-4A6E-ADB0-51367567575F}" type="pres">
      <dgm:prSet presAssocID="{CFE14308-704D-4B94-BEA8-BF7976CE1BA5}" presName="childTextVisible" presStyleLbl="bgAccFollowNode1" presStyleIdx="0" presStyleCnt="3">
        <dgm:presLayoutVars>
          <dgm:bulletEnabled val="1"/>
        </dgm:presLayoutVars>
      </dgm:prSet>
      <dgm:spPr/>
      <dgm:t>
        <a:bodyPr/>
        <a:lstStyle/>
        <a:p>
          <a:endParaRPr lang="en-US"/>
        </a:p>
      </dgm:t>
    </dgm:pt>
    <dgm:pt modelId="{93328273-EA59-467A-BF77-E1A1B484F4F3}" type="pres">
      <dgm:prSet presAssocID="{CFE14308-704D-4B94-BEA8-BF7976CE1BA5}" presName="childTextHidden" presStyleLbl="bgAccFollowNode1" presStyleIdx="0" presStyleCnt="3"/>
      <dgm:spPr/>
      <dgm:t>
        <a:bodyPr/>
        <a:lstStyle/>
        <a:p>
          <a:endParaRPr lang="en-US"/>
        </a:p>
      </dgm:t>
    </dgm:pt>
    <dgm:pt modelId="{739C8D22-1614-4642-A1A0-1B43DD92AFC9}" type="pres">
      <dgm:prSet presAssocID="{CFE14308-704D-4B94-BEA8-BF7976CE1BA5}" presName="parentText" presStyleLbl="node1" presStyleIdx="0" presStyleCnt="3">
        <dgm:presLayoutVars>
          <dgm:chMax val="1"/>
          <dgm:bulletEnabled val="1"/>
        </dgm:presLayoutVars>
      </dgm:prSet>
      <dgm:spPr/>
      <dgm:t>
        <a:bodyPr/>
        <a:lstStyle/>
        <a:p>
          <a:endParaRPr lang="en-US"/>
        </a:p>
      </dgm:t>
    </dgm:pt>
    <dgm:pt modelId="{76AA5618-573E-4D44-B38D-B85BE00C316C}" type="pres">
      <dgm:prSet presAssocID="{CFE14308-704D-4B94-BEA8-BF7976CE1BA5}" presName="aSpace" presStyleCnt="0"/>
      <dgm:spPr/>
    </dgm:pt>
    <dgm:pt modelId="{7FADCB5C-CA35-40F0-95D2-3D9E5A1DBBD5}" type="pres">
      <dgm:prSet presAssocID="{5E24F4AD-91D8-4140-9961-D6BADE315802}" presName="compNode" presStyleCnt="0"/>
      <dgm:spPr/>
    </dgm:pt>
    <dgm:pt modelId="{B9604196-4357-4366-B2A0-E9644C22594C}" type="pres">
      <dgm:prSet presAssocID="{5E24F4AD-91D8-4140-9961-D6BADE315802}" presName="noGeometry" presStyleCnt="0"/>
      <dgm:spPr/>
    </dgm:pt>
    <dgm:pt modelId="{61C5E972-C5D1-493F-A21C-28C44687601A}" type="pres">
      <dgm:prSet presAssocID="{5E24F4AD-91D8-4140-9961-D6BADE315802}" presName="childTextVisible" presStyleLbl="bgAccFollowNode1" presStyleIdx="1" presStyleCnt="3">
        <dgm:presLayoutVars>
          <dgm:bulletEnabled val="1"/>
        </dgm:presLayoutVars>
      </dgm:prSet>
      <dgm:spPr/>
      <dgm:t>
        <a:bodyPr/>
        <a:lstStyle/>
        <a:p>
          <a:endParaRPr lang="en-US"/>
        </a:p>
      </dgm:t>
    </dgm:pt>
    <dgm:pt modelId="{30F32CA6-BD46-46E2-999B-C11455D1BF8D}" type="pres">
      <dgm:prSet presAssocID="{5E24F4AD-91D8-4140-9961-D6BADE315802}" presName="childTextHidden" presStyleLbl="bgAccFollowNode1" presStyleIdx="1" presStyleCnt="3"/>
      <dgm:spPr/>
      <dgm:t>
        <a:bodyPr/>
        <a:lstStyle/>
        <a:p>
          <a:endParaRPr lang="en-US"/>
        </a:p>
      </dgm:t>
    </dgm:pt>
    <dgm:pt modelId="{4AB9BF6C-84B7-4621-91C8-C983340BE72B}" type="pres">
      <dgm:prSet presAssocID="{5E24F4AD-91D8-4140-9961-D6BADE315802}" presName="parentText" presStyleLbl="node1" presStyleIdx="1" presStyleCnt="3">
        <dgm:presLayoutVars>
          <dgm:chMax val="1"/>
          <dgm:bulletEnabled val="1"/>
        </dgm:presLayoutVars>
      </dgm:prSet>
      <dgm:spPr/>
      <dgm:t>
        <a:bodyPr/>
        <a:lstStyle/>
        <a:p>
          <a:endParaRPr lang="en-US"/>
        </a:p>
      </dgm:t>
    </dgm:pt>
    <dgm:pt modelId="{F9B6BE72-DE42-4175-820E-BC704ECFD239}" type="pres">
      <dgm:prSet presAssocID="{5E24F4AD-91D8-4140-9961-D6BADE315802}" presName="aSpace" presStyleCnt="0"/>
      <dgm:spPr/>
    </dgm:pt>
    <dgm:pt modelId="{7A7812CD-9D8F-43E3-940B-185BFF353F58}" type="pres">
      <dgm:prSet presAssocID="{7137A02C-4C2D-4B07-AC2B-1C7BCA5D40AC}" presName="compNode" presStyleCnt="0"/>
      <dgm:spPr/>
    </dgm:pt>
    <dgm:pt modelId="{E42EA2D2-8EA3-4322-8DAC-C7EF9A7681C1}" type="pres">
      <dgm:prSet presAssocID="{7137A02C-4C2D-4B07-AC2B-1C7BCA5D40AC}" presName="noGeometry" presStyleCnt="0"/>
      <dgm:spPr/>
    </dgm:pt>
    <dgm:pt modelId="{6B4E4709-787F-40DA-BDB8-7E80A2D299BF}" type="pres">
      <dgm:prSet presAssocID="{7137A02C-4C2D-4B07-AC2B-1C7BCA5D40AC}" presName="childTextVisible" presStyleLbl="bgAccFollowNode1" presStyleIdx="2" presStyleCnt="3">
        <dgm:presLayoutVars>
          <dgm:bulletEnabled val="1"/>
        </dgm:presLayoutVars>
      </dgm:prSet>
      <dgm:spPr/>
      <dgm:t>
        <a:bodyPr/>
        <a:lstStyle/>
        <a:p>
          <a:endParaRPr lang="en-US"/>
        </a:p>
      </dgm:t>
    </dgm:pt>
    <dgm:pt modelId="{41D0F8B3-11A5-48A3-B251-1672916C3A96}" type="pres">
      <dgm:prSet presAssocID="{7137A02C-4C2D-4B07-AC2B-1C7BCA5D40AC}" presName="childTextHidden" presStyleLbl="bgAccFollowNode1" presStyleIdx="2" presStyleCnt="3"/>
      <dgm:spPr/>
      <dgm:t>
        <a:bodyPr/>
        <a:lstStyle/>
        <a:p>
          <a:endParaRPr lang="en-US"/>
        </a:p>
      </dgm:t>
    </dgm:pt>
    <dgm:pt modelId="{D971E3A6-6392-4F0F-B3B4-9A5691938B03}" type="pres">
      <dgm:prSet presAssocID="{7137A02C-4C2D-4B07-AC2B-1C7BCA5D40AC}" presName="parentText" presStyleLbl="node1" presStyleIdx="2" presStyleCnt="3">
        <dgm:presLayoutVars>
          <dgm:chMax val="1"/>
          <dgm:bulletEnabled val="1"/>
        </dgm:presLayoutVars>
      </dgm:prSet>
      <dgm:spPr/>
      <dgm:t>
        <a:bodyPr/>
        <a:lstStyle/>
        <a:p>
          <a:endParaRPr lang="en-US"/>
        </a:p>
      </dgm:t>
    </dgm:pt>
  </dgm:ptLst>
  <dgm:cxnLst>
    <dgm:cxn modelId="{3B382AD9-D062-429D-803A-D750709DAEB0}" type="presOf" srcId="{3893F515-BBB9-4131-B47E-0786EDD4862A}" destId="{6B4E4709-787F-40DA-BDB8-7E80A2D299BF}" srcOrd="0" destOrd="0" presId="urn:microsoft.com/office/officeart/2005/8/layout/hProcess6"/>
    <dgm:cxn modelId="{5D6FD7D9-5094-4B94-9049-E2F053180E92}" srcId="{A76C1FA3-2C57-4B43-BB09-D7F3401CA168}" destId="{5E24F4AD-91D8-4140-9961-D6BADE315802}" srcOrd="1" destOrd="0" parTransId="{D6B4F941-4A81-4E63-9F7F-9048D7537A7E}" sibTransId="{2C3FB8E6-E820-40CC-8C68-0A9B891F7ECA}"/>
    <dgm:cxn modelId="{ADD584FA-7DA1-4904-8FF6-4EBEE1D93DE9}" srcId="{7137A02C-4C2D-4B07-AC2B-1C7BCA5D40AC}" destId="{3893F515-BBB9-4131-B47E-0786EDD4862A}" srcOrd="0" destOrd="0" parTransId="{C6B829BC-966D-4762-8AD0-B11B0DEACA9A}" sibTransId="{3A47F50A-57FB-4C9B-B919-2ACFFFE281FB}"/>
    <dgm:cxn modelId="{59137B12-D040-4766-8738-0BD74781C22C}" type="presOf" srcId="{7137A02C-4C2D-4B07-AC2B-1C7BCA5D40AC}" destId="{D971E3A6-6392-4F0F-B3B4-9A5691938B03}" srcOrd="0" destOrd="0" presId="urn:microsoft.com/office/officeart/2005/8/layout/hProcess6"/>
    <dgm:cxn modelId="{678E38C2-597E-4D8E-B14E-C983E01001D4}" type="presOf" srcId="{51CB68AB-C78E-4378-A742-C662F4A6AB44}" destId="{61C5E972-C5D1-493F-A21C-28C44687601A}" srcOrd="0" destOrd="0" presId="urn:microsoft.com/office/officeart/2005/8/layout/hProcess6"/>
    <dgm:cxn modelId="{67EF9649-F399-4C12-BAC6-934DE7847944}" type="presOf" srcId="{CFE14308-704D-4B94-BEA8-BF7976CE1BA5}" destId="{739C8D22-1614-4642-A1A0-1B43DD92AFC9}" srcOrd="0" destOrd="0" presId="urn:microsoft.com/office/officeart/2005/8/layout/hProcess6"/>
    <dgm:cxn modelId="{E8094974-5DE6-45F7-B0F6-08E1556CF6C7}" type="presOf" srcId="{9C5CFE08-A355-483E-86D7-7F40CE95EF0D}" destId="{93328273-EA59-467A-BF77-E1A1B484F4F3}" srcOrd="1" destOrd="0" presId="urn:microsoft.com/office/officeart/2005/8/layout/hProcess6"/>
    <dgm:cxn modelId="{657AFD0A-5EC4-49B3-B549-C7B191369FED}" type="presOf" srcId="{5E24F4AD-91D8-4140-9961-D6BADE315802}" destId="{4AB9BF6C-84B7-4621-91C8-C983340BE72B}" srcOrd="0" destOrd="0" presId="urn:microsoft.com/office/officeart/2005/8/layout/hProcess6"/>
    <dgm:cxn modelId="{64F2EACE-6787-4DD1-8A66-CEF23C0D4574}" srcId="{A76C1FA3-2C57-4B43-BB09-D7F3401CA168}" destId="{CFE14308-704D-4B94-BEA8-BF7976CE1BA5}" srcOrd="0" destOrd="0" parTransId="{31C05288-489B-46FB-A872-175A061A0515}" sibTransId="{AD647066-A0C5-427E-ABF3-6A0CFAC43040}"/>
    <dgm:cxn modelId="{EEDCFCC8-260C-4781-8ACC-002BA3A00898}" type="presOf" srcId="{51CB68AB-C78E-4378-A742-C662F4A6AB44}" destId="{30F32CA6-BD46-46E2-999B-C11455D1BF8D}" srcOrd="1" destOrd="0" presId="urn:microsoft.com/office/officeart/2005/8/layout/hProcess6"/>
    <dgm:cxn modelId="{2AF80078-7D84-4F17-A4D5-E7189CFC10F2}" srcId="{5E24F4AD-91D8-4140-9961-D6BADE315802}" destId="{51CB68AB-C78E-4378-A742-C662F4A6AB44}" srcOrd="0" destOrd="0" parTransId="{8748E05C-E0C8-4F4B-BB27-5D8CDA22E634}" sibTransId="{EB1E9DA2-3C1F-4A86-B8A0-5DD553DEE72E}"/>
    <dgm:cxn modelId="{7F94C0CE-165B-4539-B2CD-BFD379774280}" type="presOf" srcId="{3893F515-BBB9-4131-B47E-0786EDD4862A}" destId="{41D0F8B3-11A5-48A3-B251-1672916C3A96}" srcOrd="1" destOrd="0" presId="urn:microsoft.com/office/officeart/2005/8/layout/hProcess6"/>
    <dgm:cxn modelId="{74D96FBA-B043-451E-A47F-010EB510AA7A}" srcId="{A76C1FA3-2C57-4B43-BB09-D7F3401CA168}" destId="{7137A02C-4C2D-4B07-AC2B-1C7BCA5D40AC}" srcOrd="2" destOrd="0" parTransId="{2CCC7972-4972-41AC-B765-541A18D3178C}" sibTransId="{098F5E7F-F1AB-4F58-ACBD-FE1F2CFEDAF9}"/>
    <dgm:cxn modelId="{B3929A65-9B4F-4D80-8007-B36C4B0FA612}" srcId="{CFE14308-704D-4B94-BEA8-BF7976CE1BA5}" destId="{9C5CFE08-A355-483E-86D7-7F40CE95EF0D}" srcOrd="0" destOrd="0" parTransId="{A2DFD804-A856-4E67-A327-ECCB12504141}" sibTransId="{98C03EE5-480C-4DB0-AA2D-DF47FB077302}"/>
    <dgm:cxn modelId="{A70ECAFC-DEB1-4843-BE4E-9E078B60840F}" type="presOf" srcId="{A76C1FA3-2C57-4B43-BB09-D7F3401CA168}" destId="{1D1BCA10-D7B8-45DF-B73F-E1C11BE890EC}" srcOrd="0" destOrd="0" presId="urn:microsoft.com/office/officeart/2005/8/layout/hProcess6"/>
    <dgm:cxn modelId="{D4448ED8-0026-473D-BB44-777FB6053204}" type="presOf" srcId="{9C5CFE08-A355-483E-86D7-7F40CE95EF0D}" destId="{1E717C2F-4D10-4A6E-ADB0-51367567575F}" srcOrd="0" destOrd="0" presId="urn:microsoft.com/office/officeart/2005/8/layout/hProcess6"/>
    <dgm:cxn modelId="{4C679D7C-2259-4405-B86F-1AF507A7DBAC}" type="presParOf" srcId="{1D1BCA10-D7B8-45DF-B73F-E1C11BE890EC}" destId="{158625FA-36EF-4010-BB9F-2663EB717D26}" srcOrd="0" destOrd="0" presId="urn:microsoft.com/office/officeart/2005/8/layout/hProcess6"/>
    <dgm:cxn modelId="{6499D3D9-0EE1-4EB8-A71D-9E1CCEE89922}" type="presParOf" srcId="{158625FA-36EF-4010-BB9F-2663EB717D26}" destId="{3FBA385D-23AD-4977-B674-19BF3877B54A}" srcOrd="0" destOrd="0" presId="urn:microsoft.com/office/officeart/2005/8/layout/hProcess6"/>
    <dgm:cxn modelId="{234D14C0-43A3-4C7C-A3DD-0EE0E6426E32}" type="presParOf" srcId="{158625FA-36EF-4010-BB9F-2663EB717D26}" destId="{1E717C2F-4D10-4A6E-ADB0-51367567575F}" srcOrd="1" destOrd="0" presId="urn:microsoft.com/office/officeart/2005/8/layout/hProcess6"/>
    <dgm:cxn modelId="{2123D3E4-B571-44C5-A74B-AA9BA8011E6F}" type="presParOf" srcId="{158625FA-36EF-4010-BB9F-2663EB717D26}" destId="{93328273-EA59-467A-BF77-E1A1B484F4F3}" srcOrd="2" destOrd="0" presId="urn:microsoft.com/office/officeart/2005/8/layout/hProcess6"/>
    <dgm:cxn modelId="{0DDF525A-5339-43D2-8B40-598D80BB19A3}" type="presParOf" srcId="{158625FA-36EF-4010-BB9F-2663EB717D26}" destId="{739C8D22-1614-4642-A1A0-1B43DD92AFC9}" srcOrd="3" destOrd="0" presId="urn:microsoft.com/office/officeart/2005/8/layout/hProcess6"/>
    <dgm:cxn modelId="{9DE21312-EB3A-46BB-9961-FE10607ADFFB}" type="presParOf" srcId="{1D1BCA10-D7B8-45DF-B73F-E1C11BE890EC}" destId="{76AA5618-573E-4D44-B38D-B85BE00C316C}" srcOrd="1" destOrd="0" presId="urn:microsoft.com/office/officeart/2005/8/layout/hProcess6"/>
    <dgm:cxn modelId="{2736590D-CE2B-48A3-9F06-6B11A407043F}" type="presParOf" srcId="{1D1BCA10-D7B8-45DF-B73F-E1C11BE890EC}" destId="{7FADCB5C-CA35-40F0-95D2-3D9E5A1DBBD5}" srcOrd="2" destOrd="0" presId="urn:microsoft.com/office/officeart/2005/8/layout/hProcess6"/>
    <dgm:cxn modelId="{6FF71870-FACC-4779-826D-E7947DAF1C6E}" type="presParOf" srcId="{7FADCB5C-CA35-40F0-95D2-3D9E5A1DBBD5}" destId="{B9604196-4357-4366-B2A0-E9644C22594C}" srcOrd="0" destOrd="0" presId="urn:microsoft.com/office/officeart/2005/8/layout/hProcess6"/>
    <dgm:cxn modelId="{37B33731-2101-406D-9799-F05C3C1BA469}" type="presParOf" srcId="{7FADCB5C-CA35-40F0-95D2-3D9E5A1DBBD5}" destId="{61C5E972-C5D1-493F-A21C-28C44687601A}" srcOrd="1" destOrd="0" presId="urn:microsoft.com/office/officeart/2005/8/layout/hProcess6"/>
    <dgm:cxn modelId="{C12E5BBA-FEB5-438C-B9F7-58D7616E95F9}" type="presParOf" srcId="{7FADCB5C-CA35-40F0-95D2-3D9E5A1DBBD5}" destId="{30F32CA6-BD46-46E2-999B-C11455D1BF8D}" srcOrd="2" destOrd="0" presId="urn:microsoft.com/office/officeart/2005/8/layout/hProcess6"/>
    <dgm:cxn modelId="{F64A6DF5-5A2E-47A4-AE18-2986C08B6CA4}" type="presParOf" srcId="{7FADCB5C-CA35-40F0-95D2-3D9E5A1DBBD5}" destId="{4AB9BF6C-84B7-4621-91C8-C983340BE72B}" srcOrd="3" destOrd="0" presId="urn:microsoft.com/office/officeart/2005/8/layout/hProcess6"/>
    <dgm:cxn modelId="{6077E6B2-F870-4596-ADBD-A6A2EFE36359}" type="presParOf" srcId="{1D1BCA10-D7B8-45DF-B73F-E1C11BE890EC}" destId="{F9B6BE72-DE42-4175-820E-BC704ECFD239}" srcOrd="3" destOrd="0" presId="urn:microsoft.com/office/officeart/2005/8/layout/hProcess6"/>
    <dgm:cxn modelId="{AEA42976-E9EC-45AB-8C34-2410D9F16129}" type="presParOf" srcId="{1D1BCA10-D7B8-45DF-B73F-E1C11BE890EC}" destId="{7A7812CD-9D8F-43E3-940B-185BFF353F58}" srcOrd="4" destOrd="0" presId="urn:microsoft.com/office/officeart/2005/8/layout/hProcess6"/>
    <dgm:cxn modelId="{5BD44F1F-CD25-4FA9-A29C-A8CC6C7F2F59}" type="presParOf" srcId="{7A7812CD-9D8F-43E3-940B-185BFF353F58}" destId="{E42EA2D2-8EA3-4322-8DAC-C7EF9A7681C1}" srcOrd="0" destOrd="0" presId="urn:microsoft.com/office/officeart/2005/8/layout/hProcess6"/>
    <dgm:cxn modelId="{B7CF7853-51DF-4319-8A5A-A78AE6C4D1F1}" type="presParOf" srcId="{7A7812CD-9D8F-43E3-940B-185BFF353F58}" destId="{6B4E4709-787F-40DA-BDB8-7E80A2D299BF}" srcOrd="1" destOrd="0" presId="urn:microsoft.com/office/officeart/2005/8/layout/hProcess6"/>
    <dgm:cxn modelId="{090CFCF6-1B9B-460E-A26D-F69EBF9656A8}" type="presParOf" srcId="{7A7812CD-9D8F-43E3-940B-185BFF353F58}" destId="{41D0F8B3-11A5-48A3-B251-1672916C3A96}" srcOrd="2" destOrd="0" presId="urn:microsoft.com/office/officeart/2005/8/layout/hProcess6"/>
    <dgm:cxn modelId="{E827AE3E-BF8B-47C7-9299-080DE9FD2841}" type="presParOf" srcId="{7A7812CD-9D8F-43E3-940B-185BFF353F58}" destId="{D971E3A6-6392-4F0F-B3B4-9A5691938B03}"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79603C-92AE-4A25-8979-847B4C255845}"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E50B7CFD-1D8E-4827-A196-49B0324BE573}">
      <dgm:prSet phldrT="[Text]"/>
      <dgm:spPr/>
      <dgm:t>
        <a:bodyPr/>
        <a:lstStyle/>
        <a:p>
          <a:r>
            <a:rPr lang="en-US" dirty="0" smtClean="0"/>
            <a:t>Luxury</a:t>
          </a:r>
          <a:endParaRPr lang="en-US" dirty="0"/>
        </a:p>
      </dgm:t>
    </dgm:pt>
    <dgm:pt modelId="{5A9CB578-CD3A-4793-BAD1-7B00F5599632}" type="parTrans" cxnId="{276B8F0A-94A8-4A10-B75D-F5EDFD0475B5}">
      <dgm:prSet/>
      <dgm:spPr/>
      <dgm:t>
        <a:bodyPr/>
        <a:lstStyle/>
        <a:p>
          <a:endParaRPr lang="en-US"/>
        </a:p>
      </dgm:t>
    </dgm:pt>
    <dgm:pt modelId="{3568ACC2-0BFE-46F6-94B4-85DCBEFA7BA8}" type="sibTrans" cxnId="{276B8F0A-94A8-4A10-B75D-F5EDFD0475B5}">
      <dgm:prSet/>
      <dgm:spPr/>
      <dgm:t>
        <a:bodyPr/>
        <a:lstStyle/>
        <a:p>
          <a:endParaRPr lang="en-US"/>
        </a:p>
      </dgm:t>
    </dgm:pt>
    <dgm:pt modelId="{D9CDC31D-BC42-4A53-B00E-AFE55F09527F}">
      <dgm:prSet phldrT="[Text]"/>
      <dgm:spPr/>
      <dgm:t>
        <a:bodyPr/>
        <a:lstStyle/>
        <a:p>
          <a:r>
            <a:rPr lang="en-US" dirty="0" smtClean="0"/>
            <a:t>Convenience</a:t>
          </a:r>
          <a:endParaRPr lang="en-US" dirty="0"/>
        </a:p>
      </dgm:t>
    </dgm:pt>
    <dgm:pt modelId="{233156DF-90F3-41D2-97AF-F70E7E038FE0}" type="parTrans" cxnId="{23BE9C3F-81AE-4759-B45E-7741A8436A05}">
      <dgm:prSet/>
      <dgm:spPr/>
      <dgm:t>
        <a:bodyPr/>
        <a:lstStyle/>
        <a:p>
          <a:endParaRPr lang="en-US"/>
        </a:p>
      </dgm:t>
    </dgm:pt>
    <dgm:pt modelId="{A27098D0-4450-42FB-BC40-B00CA042DE50}" type="sibTrans" cxnId="{23BE9C3F-81AE-4759-B45E-7741A8436A05}">
      <dgm:prSet/>
      <dgm:spPr/>
      <dgm:t>
        <a:bodyPr/>
        <a:lstStyle/>
        <a:p>
          <a:endParaRPr lang="en-US"/>
        </a:p>
      </dgm:t>
    </dgm:pt>
    <dgm:pt modelId="{8A83A8CB-40E7-420B-AE60-52C9A293586F}">
      <dgm:prSet phldrT="[Text]"/>
      <dgm:spPr/>
      <dgm:t>
        <a:bodyPr/>
        <a:lstStyle/>
        <a:p>
          <a:r>
            <a:rPr lang="en-US" dirty="0" smtClean="0"/>
            <a:t>Independence</a:t>
          </a:r>
          <a:endParaRPr lang="en-US" dirty="0"/>
        </a:p>
      </dgm:t>
    </dgm:pt>
    <dgm:pt modelId="{54BF0D4D-23D0-4225-9815-8257448CC723}" type="parTrans" cxnId="{05A37D8B-D1E3-4423-A8F1-E05BE68A8302}">
      <dgm:prSet/>
      <dgm:spPr/>
      <dgm:t>
        <a:bodyPr/>
        <a:lstStyle/>
        <a:p>
          <a:endParaRPr lang="en-US"/>
        </a:p>
      </dgm:t>
    </dgm:pt>
    <dgm:pt modelId="{B4490CE7-0EB1-4A89-8BEE-0AD6054CBD5B}" type="sibTrans" cxnId="{05A37D8B-D1E3-4423-A8F1-E05BE68A8302}">
      <dgm:prSet/>
      <dgm:spPr/>
      <dgm:t>
        <a:bodyPr/>
        <a:lstStyle/>
        <a:p>
          <a:endParaRPr lang="en-US"/>
        </a:p>
      </dgm:t>
    </dgm:pt>
    <dgm:pt modelId="{BCA44B15-843C-4A13-B41B-F36F4B93AB39}">
      <dgm:prSet phldrT="[Text]"/>
      <dgm:spPr/>
      <dgm:t>
        <a:bodyPr/>
        <a:lstStyle/>
        <a:p>
          <a:r>
            <a:rPr lang="en-US" dirty="0" smtClean="0"/>
            <a:t>Safety Benefits</a:t>
          </a:r>
          <a:endParaRPr lang="en-US" dirty="0"/>
        </a:p>
      </dgm:t>
    </dgm:pt>
    <dgm:pt modelId="{D853C876-55B0-4915-A7BF-69DF3FA80156}" type="parTrans" cxnId="{DA50782B-7E52-489A-9350-F9286FD22A30}">
      <dgm:prSet/>
      <dgm:spPr/>
      <dgm:t>
        <a:bodyPr/>
        <a:lstStyle/>
        <a:p>
          <a:endParaRPr lang="en-US"/>
        </a:p>
      </dgm:t>
    </dgm:pt>
    <dgm:pt modelId="{88B0C8F6-1EE2-4B77-8CA8-F2F5543E7633}" type="sibTrans" cxnId="{DA50782B-7E52-489A-9350-F9286FD22A30}">
      <dgm:prSet/>
      <dgm:spPr/>
      <dgm:t>
        <a:bodyPr/>
        <a:lstStyle/>
        <a:p>
          <a:endParaRPr lang="en-US"/>
        </a:p>
      </dgm:t>
    </dgm:pt>
    <dgm:pt modelId="{315CD3AD-0A7E-4C7B-B475-6F00AD10BFB5}" type="pres">
      <dgm:prSet presAssocID="{2079603C-92AE-4A25-8979-847B4C255845}" presName="Name0" presStyleCnt="0">
        <dgm:presLayoutVars>
          <dgm:chMax val="7"/>
          <dgm:chPref val="7"/>
          <dgm:dir/>
        </dgm:presLayoutVars>
      </dgm:prSet>
      <dgm:spPr/>
      <dgm:t>
        <a:bodyPr/>
        <a:lstStyle/>
        <a:p>
          <a:endParaRPr lang="en-US"/>
        </a:p>
      </dgm:t>
    </dgm:pt>
    <dgm:pt modelId="{3BB0863C-B7B7-426E-BA65-522F78827D47}" type="pres">
      <dgm:prSet presAssocID="{2079603C-92AE-4A25-8979-847B4C255845}" presName="Name1" presStyleCnt="0"/>
      <dgm:spPr/>
    </dgm:pt>
    <dgm:pt modelId="{2F98765B-E861-44B1-B5D5-9047811225D4}" type="pres">
      <dgm:prSet presAssocID="{2079603C-92AE-4A25-8979-847B4C255845}" presName="cycle" presStyleCnt="0"/>
      <dgm:spPr/>
    </dgm:pt>
    <dgm:pt modelId="{888C2E76-9A31-4EA9-A3CF-63D0CFBCF9C7}" type="pres">
      <dgm:prSet presAssocID="{2079603C-92AE-4A25-8979-847B4C255845}" presName="srcNode" presStyleLbl="node1" presStyleIdx="0" presStyleCnt="4"/>
      <dgm:spPr/>
    </dgm:pt>
    <dgm:pt modelId="{D3CFB04F-31D7-477A-9FE3-FFFD947337C7}" type="pres">
      <dgm:prSet presAssocID="{2079603C-92AE-4A25-8979-847B4C255845}" presName="conn" presStyleLbl="parChTrans1D2" presStyleIdx="0" presStyleCnt="1"/>
      <dgm:spPr/>
      <dgm:t>
        <a:bodyPr/>
        <a:lstStyle/>
        <a:p>
          <a:endParaRPr lang="en-US"/>
        </a:p>
      </dgm:t>
    </dgm:pt>
    <dgm:pt modelId="{DD4916DA-AC96-4F03-84C3-BEC7B3E6E237}" type="pres">
      <dgm:prSet presAssocID="{2079603C-92AE-4A25-8979-847B4C255845}" presName="extraNode" presStyleLbl="node1" presStyleIdx="0" presStyleCnt="4"/>
      <dgm:spPr/>
    </dgm:pt>
    <dgm:pt modelId="{6DBD2FFE-7FE0-4F7E-A06B-3BF4A87FAC66}" type="pres">
      <dgm:prSet presAssocID="{2079603C-92AE-4A25-8979-847B4C255845}" presName="dstNode" presStyleLbl="node1" presStyleIdx="0" presStyleCnt="4"/>
      <dgm:spPr/>
    </dgm:pt>
    <dgm:pt modelId="{0718F06C-E814-48FF-B9B8-FC7190C7A7F1}" type="pres">
      <dgm:prSet presAssocID="{BCA44B15-843C-4A13-B41B-F36F4B93AB39}" presName="text_1" presStyleLbl="node1" presStyleIdx="0" presStyleCnt="4">
        <dgm:presLayoutVars>
          <dgm:bulletEnabled val="1"/>
        </dgm:presLayoutVars>
      </dgm:prSet>
      <dgm:spPr/>
      <dgm:t>
        <a:bodyPr/>
        <a:lstStyle/>
        <a:p>
          <a:endParaRPr lang="en-US"/>
        </a:p>
      </dgm:t>
    </dgm:pt>
    <dgm:pt modelId="{CC6A585B-C1DF-4B3C-AFC6-9CFE79DD8CD2}" type="pres">
      <dgm:prSet presAssocID="{BCA44B15-843C-4A13-B41B-F36F4B93AB39}" presName="accent_1" presStyleCnt="0"/>
      <dgm:spPr/>
    </dgm:pt>
    <dgm:pt modelId="{B757AE67-913E-4ECF-89EC-F896A21F68ED}" type="pres">
      <dgm:prSet presAssocID="{BCA44B15-843C-4A13-B41B-F36F4B93AB39}" presName="accentRepeatNode" presStyleLbl="solidFgAcc1" presStyleIdx="0" presStyleCnt="4"/>
      <dgm:spPr/>
    </dgm:pt>
    <dgm:pt modelId="{75985EE3-5092-4CD1-A7D2-397C2B591DCD}" type="pres">
      <dgm:prSet presAssocID="{E50B7CFD-1D8E-4827-A196-49B0324BE573}" presName="text_2" presStyleLbl="node1" presStyleIdx="1" presStyleCnt="4">
        <dgm:presLayoutVars>
          <dgm:bulletEnabled val="1"/>
        </dgm:presLayoutVars>
      </dgm:prSet>
      <dgm:spPr/>
      <dgm:t>
        <a:bodyPr/>
        <a:lstStyle/>
        <a:p>
          <a:endParaRPr lang="en-US"/>
        </a:p>
      </dgm:t>
    </dgm:pt>
    <dgm:pt modelId="{B48DE319-D245-45AA-80EB-F9F16539C2C9}" type="pres">
      <dgm:prSet presAssocID="{E50B7CFD-1D8E-4827-A196-49B0324BE573}" presName="accent_2" presStyleCnt="0"/>
      <dgm:spPr/>
    </dgm:pt>
    <dgm:pt modelId="{24244F67-F3F1-49AB-AC47-BCFEE3573A90}" type="pres">
      <dgm:prSet presAssocID="{E50B7CFD-1D8E-4827-A196-49B0324BE573}" presName="accentRepeatNode" presStyleLbl="solidFgAcc1" presStyleIdx="1" presStyleCnt="4"/>
      <dgm:spPr/>
    </dgm:pt>
    <dgm:pt modelId="{A98D2897-BD03-42D8-882A-7FB6F34DDFDA}" type="pres">
      <dgm:prSet presAssocID="{D9CDC31D-BC42-4A53-B00E-AFE55F09527F}" presName="text_3" presStyleLbl="node1" presStyleIdx="2" presStyleCnt="4">
        <dgm:presLayoutVars>
          <dgm:bulletEnabled val="1"/>
        </dgm:presLayoutVars>
      </dgm:prSet>
      <dgm:spPr/>
      <dgm:t>
        <a:bodyPr/>
        <a:lstStyle/>
        <a:p>
          <a:endParaRPr lang="en-US"/>
        </a:p>
      </dgm:t>
    </dgm:pt>
    <dgm:pt modelId="{3625A835-1D90-4630-9C5A-8BFF831EFDA9}" type="pres">
      <dgm:prSet presAssocID="{D9CDC31D-BC42-4A53-B00E-AFE55F09527F}" presName="accent_3" presStyleCnt="0"/>
      <dgm:spPr/>
    </dgm:pt>
    <dgm:pt modelId="{D0D3D265-746E-46D1-A4BC-17AAEB7691C4}" type="pres">
      <dgm:prSet presAssocID="{D9CDC31D-BC42-4A53-B00E-AFE55F09527F}" presName="accentRepeatNode" presStyleLbl="solidFgAcc1" presStyleIdx="2" presStyleCnt="4"/>
      <dgm:spPr/>
    </dgm:pt>
    <dgm:pt modelId="{797327B9-03CE-4C56-959B-A7517A7A321C}" type="pres">
      <dgm:prSet presAssocID="{8A83A8CB-40E7-420B-AE60-52C9A293586F}" presName="text_4" presStyleLbl="node1" presStyleIdx="3" presStyleCnt="4">
        <dgm:presLayoutVars>
          <dgm:bulletEnabled val="1"/>
        </dgm:presLayoutVars>
      </dgm:prSet>
      <dgm:spPr/>
      <dgm:t>
        <a:bodyPr/>
        <a:lstStyle/>
        <a:p>
          <a:endParaRPr lang="en-US"/>
        </a:p>
      </dgm:t>
    </dgm:pt>
    <dgm:pt modelId="{F846638E-3659-49FE-9DBA-7080BCD92161}" type="pres">
      <dgm:prSet presAssocID="{8A83A8CB-40E7-420B-AE60-52C9A293586F}" presName="accent_4" presStyleCnt="0"/>
      <dgm:spPr/>
    </dgm:pt>
    <dgm:pt modelId="{49C0A112-EBF4-424D-8F6D-71D6374C661B}" type="pres">
      <dgm:prSet presAssocID="{8A83A8CB-40E7-420B-AE60-52C9A293586F}" presName="accentRepeatNode" presStyleLbl="solidFgAcc1" presStyleIdx="3" presStyleCnt="4"/>
      <dgm:spPr/>
    </dgm:pt>
  </dgm:ptLst>
  <dgm:cxnLst>
    <dgm:cxn modelId="{3A40310F-EB73-45A9-AE51-995345DD4D38}" type="presOf" srcId="{88B0C8F6-1EE2-4B77-8CA8-F2F5543E7633}" destId="{D3CFB04F-31D7-477A-9FE3-FFFD947337C7}" srcOrd="0" destOrd="0" presId="urn:microsoft.com/office/officeart/2008/layout/VerticalCurvedList"/>
    <dgm:cxn modelId="{276B8F0A-94A8-4A10-B75D-F5EDFD0475B5}" srcId="{2079603C-92AE-4A25-8979-847B4C255845}" destId="{E50B7CFD-1D8E-4827-A196-49B0324BE573}" srcOrd="1" destOrd="0" parTransId="{5A9CB578-CD3A-4793-BAD1-7B00F5599632}" sibTransId="{3568ACC2-0BFE-46F6-94B4-85DCBEFA7BA8}"/>
    <dgm:cxn modelId="{ED83E204-B980-4899-A0D2-A5177F148B03}" type="presOf" srcId="{8A83A8CB-40E7-420B-AE60-52C9A293586F}" destId="{797327B9-03CE-4C56-959B-A7517A7A321C}" srcOrd="0" destOrd="0" presId="urn:microsoft.com/office/officeart/2008/layout/VerticalCurvedList"/>
    <dgm:cxn modelId="{DA50782B-7E52-489A-9350-F9286FD22A30}" srcId="{2079603C-92AE-4A25-8979-847B4C255845}" destId="{BCA44B15-843C-4A13-B41B-F36F4B93AB39}" srcOrd="0" destOrd="0" parTransId="{D853C876-55B0-4915-A7BF-69DF3FA80156}" sibTransId="{88B0C8F6-1EE2-4B77-8CA8-F2F5543E7633}"/>
    <dgm:cxn modelId="{4CCE9045-7FC8-4BCF-9696-5D76F3DD5B40}" type="presOf" srcId="{E50B7CFD-1D8E-4827-A196-49B0324BE573}" destId="{75985EE3-5092-4CD1-A7D2-397C2B591DCD}" srcOrd="0" destOrd="0" presId="urn:microsoft.com/office/officeart/2008/layout/VerticalCurvedList"/>
    <dgm:cxn modelId="{36EB0A22-B234-4654-821E-66AF0678F8F1}" type="presOf" srcId="{BCA44B15-843C-4A13-B41B-F36F4B93AB39}" destId="{0718F06C-E814-48FF-B9B8-FC7190C7A7F1}" srcOrd="0" destOrd="0" presId="urn:microsoft.com/office/officeart/2008/layout/VerticalCurvedList"/>
    <dgm:cxn modelId="{E9A3F8AE-DB3B-454E-B3E5-61C54FEA0AEE}" type="presOf" srcId="{2079603C-92AE-4A25-8979-847B4C255845}" destId="{315CD3AD-0A7E-4C7B-B475-6F00AD10BFB5}" srcOrd="0" destOrd="0" presId="urn:microsoft.com/office/officeart/2008/layout/VerticalCurvedList"/>
    <dgm:cxn modelId="{23BE9C3F-81AE-4759-B45E-7741A8436A05}" srcId="{2079603C-92AE-4A25-8979-847B4C255845}" destId="{D9CDC31D-BC42-4A53-B00E-AFE55F09527F}" srcOrd="2" destOrd="0" parTransId="{233156DF-90F3-41D2-97AF-F70E7E038FE0}" sibTransId="{A27098D0-4450-42FB-BC40-B00CA042DE50}"/>
    <dgm:cxn modelId="{05A37D8B-D1E3-4423-A8F1-E05BE68A8302}" srcId="{2079603C-92AE-4A25-8979-847B4C255845}" destId="{8A83A8CB-40E7-420B-AE60-52C9A293586F}" srcOrd="3" destOrd="0" parTransId="{54BF0D4D-23D0-4225-9815-8257448CC723}" sibTransId="{B4490CE7-0EB1-4A89-8BEE-0AD6054CBD5B}"/>
    <dgm:cxn modelId="{F91282AD-6CDF-4130-AFF1-DF48951BD8C1}" type="presOf" srcId="{D9CDC31D-BC42-4A53-B00E-AFE55F09527F}" destId="{A98D2897-BD03-42D8-882A-7FB6F34DDFDA}" srcOrd="0" destOrd="0" presId="urn:microsoft.com/office/officeart/2008/layout/VerticalCurvedList"/>
    <dgm:cxn modelId="{70C5F434-55F6-48E4-8DBB-BFF6BA3F2640}" type="presParOf" srcId="{315CD3AD-0A7E-4C7B-B475-6F00AD10BFB5}" destId="{3BB0863C-B7B7-426E-BA65-522F78827D47}" srcOrd="0" destOrd="0" presId="urn:microsoft.com/office/officeart/2008/layout/VerticalCurvedList"/>
    <dgm:cxn modelId="{F8493B32-2620-4BA9-8B2C-76735F71D377}" type="presParOf" srcId="{3BB0863C-B7B7-426E-BA65-522F78827D47}" destId="{2F98765B-E861-44B1-B5D5-9047811225D4}" srcOrd="0" destOrd="0" presId="urn:microsoft.com/office/officeart/2008/layout/VerticalCurvedList"/>
    <dgm:cxn modelId="{0F737B32-C208-47B2-A0A1-DB8DE9A67374}" type="presParOf" srcId="{2F98765B-E861-44B1-B5D5-9047811225D4}" destId="{888C2E76-9A31-4EA9-A3CF-63D0CFBCF9C7}" srcOrd="0" destOrd="0" presId="urn:microsoft.com/office/officeart/2008/layout/VerticalCurvedList"/>
    <dgm:cxn modelId="{56EE617B-4AB6-4116-BB63-7593E537DE32}" type="presParOf" srcId="{2F98765B-E861-44B1-B5D5-9047811225D4}" destId="{D3CFB04F-31D7-477A-9FE3-FFFD947337C7}" srcOrd="1" destOrd="0" presId="urn:microsoft.com/office/officeart/2008/layout/VerticalCurvedList"/>
    <dgm:cxn modelId="{E384B01D-84F0-46A9-AA77-976E29632107}" type="presParOf" srcId="{2F98765B-E861-44B1-B5D5-9047811225D4}" destId="{DD4916DA-AC96-4F03-84C3-BEC7B3E6E237}" srcOrd="2" destOrd="0" presId="urn:microsoft.com/office/officeart/2008/layout/VerticalCurvedList"/>
    <dgm:cxn modelId="{14C7CAD0-D664-4526-9257-F7C946CD674C}" type="presParOf" srcId="{2F98765B-E861-44B1-B5D5-9047811225D4}" destId="{6DBD2FFE-7FE0-4F7E-A06B-3BF4A87FAC66}" srcOrd="3" destOrd="0" presId="urn:microsoft.com/office/officeart/2008/layout/VerticalCurvedList"/>
    <dgm:cxn modelId="{020614FE-7B88-4EE8-93F3-4AF4E3DC2F24}" type="presParOf" srcId="{3BB0863C-B7B7-426E-BA65-522F78827D47}" destId="{0718F06C-E814-48FF-B9B8-FC7190C7A7F1}" srcOrd="1" destOrd="0" presId="urn:microsoft.com/office/officeart/2008/layout/VerticalCurvedList"/>
    <dgm:cxn modelId="{BAC19A2F-3F58-478B-9223-775FBF1B1A2D}" type="presParOf" srcId="{3BB0863C-B7B7-426E-BA65-522F78827D47}" destId="{CC6A585B-C1DF-4B3C-AFC6-9CFE79DD8CD2}" srcOrd="2" destOrd="0" presId="urn:microsoft.com/office/officeart/2008/layout/VerticalCurvedList"/>
    <dgm:cxn modelId="{07B87724-B9C9-429B-8EB4-3B958A67C779}" type="presParOf" srcId="{CC6A585B-C1DF-4B3C-AFC6-9CFE79DD8CD2}" destId="{B757AE67-913E-4ECF-89EC-F896A21F68ED}" srcOrd="0" destOrd="0" presId="urn:microsoft.com/office/officeart/2008/layout/VerticalCurvedList"/>
    <dgm:cxn modelId="{E69D329E-83E8-4884-A6E8-A4C5808453E2}" type="presParOf" srcId="{3BB0863C-B7B7-426E-BA65-522F78827D47}" destId="{75985EE3-5092-4CD1-A7D2-397C2B591DCD}" srcOrd="3" destOrd="0" presId="urn:microsoft.com/office/officeart/2008/layout/VerticalCurvedList"/>
    <dgm:cxn modelId="{76DCCBB4-0732-4BB4-B413-75153E14875F}" type="presParOf" srcId="{3BB0863C-B7B7-426E-BA65-522F78827D47}" destId="{B48DE319-D245-45AA-80EB-F9F16539C2C9}" srcOrd="4" destOrd="0" presId="urn:microsoft.com/office/officeart/2008/layout/VerticalCurvedList"/>
    <dgm:cxn modelId="{7932F56D-814B-415E-B962-6AEBE952A3F7}" type="presParOf" srcId="{B48DE319-D245-45AA-80EB-F9F16539C2C9}" destId="{24244F67-F3F1-49AB-AC47-BCFEE3573A90}" srcOrd="0" destOrd="0" presId="urn:microsoft.com/office/officeart/2008/layout/VerticalCurvedList"/>
    <dgm:cxn modelId="{66E561A1-1B73-4FAC-A000-F5F0D3DDE176}" type="presParOf" srcId="{3BB0863C-B7B7-426E-BA65-522F78827D47}" destId="{A98D2897-BD03-42D8-882A-7FB6F34DDFDA}" srcOrd="5" destOrd="0" presId="urn:microsoft.com/office/officeart/2008/layout/VerticalCurvedList"/>
    <dgm:cxn modelId="{55AE9E7E-2EAE-4968-AB76-C678A3932317}" type="presParOf" srcId="{3BB0863C-B7B7-426E-BA65-522F78827D47}" destId="{3625A835-1D90-4630-9C5A-8BFF831EFDA9}" srcOrd="6" destOrd="0" presId="urn:microsoft.com/office/officeart/2008/layout/VerticalCurvedList"/>
    <dgm:cxn modelId="{75545F7D-B20D-4E8E-B944-EBB92EE5352E}" type="presParOf" srcId="{3625A835-1D90-4630-9C5A-8BFF831EFDA9}" destId="{D0D3D265-746E-46D1-A4BC-17AAEB7691C4}" srcOrd="0" destOrd="0" presId="urn:microsoft.com/office/officeart/2008/layout/VerticalCurvedList"/>
    <dgm:cxn modelId="{AF0DD945-39D7-4F44-B6DE-10C193CE2B01}" type="presParOf" srcId="{3BB0863C-B7B7-426E-BA65-522F78827D47}" destId="{797327B9-03CE-4C56-959B-A7517A7A321C}" srcOrd="7" destOrd="0" presId="urn:microsoft.com/office/officeart/2008/layout/VerticalCurvedList"/>
    <dgm:cxn modelId="{5D085753-DC5A-4A50-91C7-5E93099EDFB6}" type="presParOf" srcId="{3BB0863C-B7B7-426E-BA65-522F78827D47}" destId="{F846638E-3659-49FE-9DBA-7080BCD92161}" srcOrd="8" destOrd="0" presId="urn:microsoft.com/office/officeart/2008/layout/VerticalCurvedList"/>
    <dgm:cxn modelId="{6A4C0947-75D9-43DC-9FB9-1584A19C1E7C}" type="presParOf" srcId="{F846638E-3659-49FE-9DBA-7080BCD92161}" destId="{49C0A112-EBF4-424D-8F6D-71D6374C661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5F8335-5A26-4468-86BE-E3FEC1399739}" type="doc">
      <dgm:prSet loTypeId="urn:microsoft.com/office/officeart/2005/8/layout/hList1" loCatId="list" qsTypeId="urn:microsoft.com/office/officeart/2005/8/quickstyle/simple1" qsCatId="simple" csTypeId="urn:microsoft.com/office/officeart/2005/8/colors/accent2_1" csCatId="accent2" phldr="1"/>
      <dgm:spPr/>
      <dgm:t>
        <a:bodyPr/>
        <a:lstStyle/>
        <a:p>
          <a:endParaRPr lang="en-US"/>
        </a:p>
      </dgm:t>
    </dgm:pt>
    <dgm:pt modelId="{6DF16125-74A6-4A7B-8E35-9B9CCE0BF7DE}">
      <dgm:prSet phldrT="[Text]"/>
      <dgm:spPr/>
      <dgm:t>
        <a:bodyPr/>
        <a:lstStyle/>
        <a:p>
          <a:r>
            <a:rPr lang="en-US" dirty="0" smtClean="0"/>
            <a:t>Forward Collision Warning</a:t>
          </a:r>
          <a:endParaRPr lang="en-US" dirty="0"/>
        </a:p>
      </dgm:t>
    </dgm:pt>
    <dgm:pt modelId="{5647A2A0-669D-49C3-943C-91922F0E29F6}" type="parTrans" cxnId="{AF8F0D9F-8BD4-4586-B989-3195CD21F123}">
      <dgm:prSet/>
      <dgm:spPr/>
      <dgm:t>
        <a:bodyPr/>
        <a:lstStyle/>
        <a:p>
          <a:endParaRPr lang="en-US"/>
        </a:p>
      </dgm:t>
    </dgm:pt>
    <dgm:pt modelId="{735DDD83-39FE-49A4-8649-C70ED1C10547}" type="sibTrans" cxnId="{AF8F0D9F-8BD4-4586-B989-3195CD21F123}">
      <dgm:prSet/>
      <dgm:spPr/>
      <dgm:t>
        <a:bodyPr/>
        <a:lstStyle/>
        <a:p>
          <a:endParaRPr lang="en-US"/>
        </a:p>
      </dgm:t>
    </dgm:pt>
    <dgm:pt modelId="{0633C3E2-9E6A-492E-871A-4055278E48A8}">
      <dgm:prSet phldrT="[Text]"/>
      <dgm:spPr/>
      <dgm:t>
        <a:bodyPr/>
        <a:lstStyle/>
        <a:p>
          <a:r>
            <a:rPr lang="en-US" dirty="0" smtClean="0"/>
            <a:t>27% Decrease Front-to-Rear Crashes</a:t>
          </a:r>
          <a:endParaRPr lang="en-US" dirty="0"/>
        </a:p>
      </dgm:t>
    </dgm:pt>
    <dgm:pt modelId="{12B465AE-1D33-4D99-9B5F-6504BA60A6A0}" type="parTrans" cxnId="{015C05E4-3B8E-45A3-B4C7-C9986A436A50}">
      <dgm:prSet/>
      <dgm:spPr/>
      <dgm:t>
        <a:bodyPr/>
        <a:lstStyle/>
        <a:p>
          <a:endParaRPr lang="en-US"/>
        </a:p>
      </dgm:t>
    </dgm:pt>
    <dgm:pt modelId="{E3ADA9C1-678D-474C-89A9-95B7FD278A46}" type="sibTrans" cxnId="{015C05E4-3B8E-45A3-B4C7-C9986A436A50}">
      <dgm:prSet/>
      <dgm:spPr/>
      <dgm:t>
        <a:bodyPr/>
        <a:lstStyle/>
        <a:p>
          <a:endParaRPr lang="en-US"/>
        </a:p>
      </dgm:t>
    </dgm:pt>
    <dgm:pt modelId="{0FAF0273-7A9A-4C88-8CB9-B4C44F747D23}">
      <dgm:prSet phldrT="[Text]"/>
      <dgm:spPr/>
      <dgm:t>
        <a:bodyPr/>
        <a:lstStyle/>
        <a:p>
          <a:r>
            <a:rPr lang="en-US" dirty="0" smtClean="0"/>
            <a:t>Forward Collision Warning Plus </a:t>
          </a:r>
          <a:r>
            <a:rPr lang="en-US" dirty="0" err="1" smtClean="0"/>
            <a:t>AutoBrake</a:t>
          </a:r>
          <a:endParaRPr lang="en-US" dirty="0"/>
        </a:p>
      </dgm:t>
    </dgm:pt>
    <dgm:pt modelId="{D89229B1-0990-412F-B829-40FC6B373321}" type="parTrans" cxnId="{2F44B5E5-B78A-4593-B016-483FD5691904}">
      <dgm:prSet/>
      <dgm:spPr/>
      <dgm:t>
        <a:bodyPr/>
        <a:lstStyle/>
        <a:p>
          <a:endParaRPr lang="en-US"/>
        </a:p>
      </dgm:t>
    </dgm:pt>
    <dgm:pt modelId="{3F74F992-60BD-4A87-AC3A-A886C6DAB519}" type="sibTrans" cxnId="{2F44B5E5-B78A-4593-B016-483FD5691904}">
      <dgm:prSet/>
      <dgm:spPr/>
      <dgm:t>
        <a:bodyPr/>
        <a:lstStyle/>
        <a:p>
          <a:endParaRPr lang="en-US"/>
        </a:p>
      </dgm:t>
    </dgm:pt>
    <dgm:pt modelId="{A249C10E-51D8-46C4-8439-8530C9F6448D}">
      <dgm:prSet phldrT="[Text]"/>
      <dgm:spPr/>
      <dgm:t>
        <a:bodyPr/>
        <a:lstStyle/>
        <a:p>
          <a:r>
            <a:rPr lang="en-US" dirty="0" smtClean="0"/>
            <a:t>56% Decrease Front-to-Rear Crashes with Injuries</a:t>
          </a:r>
          <a:endParaRPr lang="en-US" dirty="0"/>
        </a:p>
      </dgm:t>
    </dgm:pt>
    <dgm:pt modelId="{BA808FFF-5A17-4639-BBDF-DBBD827E5438}" type="parTrans" cxnId="{EC63B4EE-63F3-4ECB-A54B-E7D8806217CF}">
      <dgm:prSet/>
      <dgm:spPr/>
      <dgm:t>
        <a:bodyPr/>
        <a:lstStyle/>
        <a:p>
          <a:endParaRPr lang="en-US"/>
        </a:p>
      </dgm:t>
    </dgm:pt>
    <dgm:pt modelId="{F56197EB-681E-4A15-B801-C826C99F3266}" type="sibTrans" cxnId="{EC63B4EE-63F3-4ECB-A54B-E7D8806217CF}">
      <dgm:prSet/>
      <dgm:spPr/>
      <dgm:t>
        <a:bodyPr/>
        <a:lstStyle/>
        <a:p>
          <a:endParaRPr lang="en-US"/>
        </a:p>
      </dgm:t>
    </dgm:pt>
    <dgm:pt modelId="{137E7991-DA89-4FFB-95D7-7FA3CC444ABC}">
      <dgm:prSet phldrT="[Text]"/>
      <dgm:spPr/>
      <dgm:t>
        <a:bodyPr/>
        <a:lstStyle/>
        <a:p>
          <a:r>
            <a:rPr lang="en-US" dirty="0" smtClean="0"/>
            <a:t>Rear Automatic Braking</a:t>
          </a:r>
          <a:endParaRPr lang="en-US" dirty="0"/>
        </a:p>
      </dgm:t>
    </dgm:pt>
    <dgm:pt modelId="{AA9DE7EE-DC0B-4823-B7D6-2541CC0B3D67}" type="parTrans" cxnId="{F2C5641E-ABB3-4B62-A0AA-8203D49EFF2B}">
      <dgm:prSet/>
      <dgm:spPr/>
      <dgm:t>
        <a:bodyPr/>
        <a:lstStyle/>
        <a:p>
          <a:endParaRPr lang="en-US"/>
        </a:p>
      </dgm:t>
    </dgm:pt>
    <dgm:pt modelId="{979B7C60-772A-4BCA-98E6-C49365B1A3A6}" type="sibTrans" cxnId="{F2C5641E-ABB3-4B62-A0AA-8203D49EFF2B}">
      <dgm:prSet/>
      <dgm:spPr/>
      <dgm:t>
        <a:bodyPr/>
        <a:lstStyle/>
        <a:p>
          <a:endParaRPr lang="en-US"/>
        </a:p>
      </dgm:t>
    </dgm:pt>
    <dgm:pt modelId="{49464CFD-D1B1-4BFA-80A7-088165E4A979}">
      <dgm:prSet phldrT="[Text]"/>
      <dgm:spPr/>
      <dgm:t>
        <a:bodyPr/>
        <a:lstStyle/>
        <a:p>
          <a:r>
            <a:rPr lang="en-US" dirty="0" smtClean="0"/>
            <a:t>78% Decrease in Backing Crashes (when combined with rearview camera and parking sensors)</a:t>
          </a:r>
          <a:endParaRPr lang="en-US" dirty="0"/>
        </a:p>
      </dgm:t>
    </dgm:pt>
    <dgm:pt modelId="{A24F46BA-91E6-4DCF-86F5-B8D411ED780E}" type="parTrans" cxnId="{E1173B74-C235-410B-A370-75DC78B79B7D}">
      <dgm:prSet/>
      <dgm:spPr/>
      <dgm:t>
        <a:bodyPr/>
        <a:lstStyle/>
        <a:p>
          <a:endParaRPr lang="en-US"/>
        </a:p>
      </dgm:t>
    </dgm:pt>
    <dgm:pt modelId="{261A69AA-BE22-4768-A465-96C247DFA721}" type="sibTrans" cxnId="{E1173B74-C235-410B-A370-75DC78B79B7D}">
      <dgm:prSet/>
      <dgm:spPr/>
      <dgm:t>
        <a:bodyPr/>
        <a:lstStyle/>
        <a:p>
          <a:endParaRPr lang="en-US"/>
        </a:p>
      </dgm:t>
    </dgm:pt>
    <dgm:pt modelId="{290BE3C0-57C1-456E-9542-4C4635DB33BE}">
      <dgm:prSet phldrT="[Text]"/>
      <dgm:spPr/>
      <dgm:t>
        <a:bodyPr/>
        <a:lstStyle/>
        <a:p>
          <a:r>
            <a:rPr lang="en-US" dirty="0" smtClean="0"/>
            <a:t>44% Decrease in Large Truck Front-to-Rear Crashes</a:t>
          </a:r>
          <a:endParaRPr lang="en-US" dirty="0"/>
        </a:p>
      </dgm:t>
    </dgm:pt>
    <dgm:pt modelId="{21F0BB63-19F7-48F0-A413-B8C77BFA1731}" type="parTrans" cxnId="{A653C7B1-8660-4A2F-8B08-4A9D3104FCB2}">
      <dgm:prSet/>
      <dgm:spPr/>
      <dgm:t>
        <a:bodyPr/>
        <a:lstStyle/>
        <a:p>
          <a:endParaRPr lang="en-US"/>
        </a:p>
      </dgm:t>
    </dgm:pt>
    <dgm:pt modelId="{28654314-FE2A-47CC-9F14-2789196940EE}" type="sibTrans" cxnId="{A653C7B1-8660-4A2F-8B08-4A9D3104FCB2}">
      <dgm:prSet/>
      <dgm:spPr/>
      <dgm:t>
        <a:bodyPr/>
        <a:lstStyle/>
        <a:p>
          <a:endParaRPr lang="en-US"/>
        </a:p>
      </dgm:t>
    </dgm:pt>
    <dgm:pt modelId="{C4B1A1D5-BF3E-4487-B365-B57D54183A29}">
      <dgm:prSet phldrT="[Text]"/>
      <dgm:spPr/>
      <dgm:t>
        <a:bodyPr/>
        <a:lstStyle/>
        <a:p>
          <a:r>
            <a:rPr lang="en-US" dirty="0" smtClean="0"/>
            <a:t>24% Decrease in Claim Rates for Injuries to People in Other Vehicles</a:t>
          </a:r>
          <a:endParaRPr lang="en-US" dirty="0"/>
        </a:p>
      </dgm:t>
    </dgm:pt>
    <dgm:pt modelId="{2987CB83-FF1B-4338-823D-C5C86ED00817}" type="parTrans" cxnId="{A50A4B05-BD82-4DF8-9C71-4FFDD0DB86EA}">
      <dgm:prSet/>
      <dgm:spPr/>
      <dgm:t>
        <a:bodyPr/>
        <a:lstStyle/>
        <a:p>
          <a:endParaRPr lang="en-US"/>
        </a:p>
      </dgm:t>
    </dgm:pt>
    <dgm:pt modelId="{871E1140-3199-4F5A-8D4D-096D7B15AFC1}" type="sibTrans" cxnId="{A50A4B05-BD82-4DF8-9C71-4FFDD0DB86EA}">
      <dgm:prSet/>
      <dgm:spPr/>
      <dgm:t>
        <a:bodyPr/>
        <a:lstStyle/>
        <a:p>
          <a:endParaRPr lang="en-US"/>
        </a:p>
      </dgm:t>
    </dgm:pt>
    <dgm:pt modelId="{D16AA83B-C5C2-4B98-9A51-740B9C24E522}" type="pres">
      <dgm:prSet presAssocID="{455F8335-5A26-4468-86BE-E3FEC1399739}" presName="Name0" presStyleCnt="0">
        <dgm:presLayoutVars>
          <dgm:dir/>
          <dgm:animLvl val="lvl"/>
          <dgm:resizeHandles val="exact"/>
        </dgm:presLayoutVars>
      </dgm:prSet>
      <dgm:spPr/>
      <dgm:t>
        <a:bodyPr/>
        <a:lstStyle/>
        <a:p>
          <a:endParaRPr lang="en-US"/>
        </a:p>
      </dgm:t>
    </dgm:pt>
    <dgm:pt modelId="{97C17A2D-5D93-4DC2-8FE9-DC0D6A8921C6}" type="pres">
      <dgm:prSet presAssocID="{6DF16125-74A6-4A7B-8E35-9B9CCE0BF7DE}" presName="composite" presStyleCnt="0"/>
      <dgm:spPr/>
    </dgm:pt>
    <dgm:pt modelId="{B5B75C7D-0C58-438B-A359-AA1B873B4B0F}" type="pres">
      <dgm:prSet presAssocID="{6DF16125-74A6-4A7B-8E35-9B9CCE0BF7DE}" presName="parTx" presStyleLbl="alignNode1" presStyleIdx="0" presStyleCnt="3">
        <dgm:presLayoutVars>
          <dgm:chMax val="0"/>
          <dgm:chPref val="0"/>
          <dgm:bulletEnabled val="1"/>
        </dgm:presLayoutVars>
      </dgm:prSet>
      <dgm:spPr/>
      <dgm:t>
        <a:bodyPr/>
        <a:lstStyle/>
        <a:p>
          <a:endParaRPr lang="en-US"/>
        </a:p>
      </dgm:t>
    </dgm:pt>
    <dgm:pt modelId="{46D17CD2-0FA5-4571-8C4B-EB322F93E317}" type="pres">
      <dgm:prSet presAssocID="{6DF16125-74A6-4A7B-8E35-9B9CCE0BF7DE}" presName="desTx" presStyleLbl="alignAccFollowNode1" presStyleIdx="0" presStyleCnt="3">
        <dgm:presLayoutVars>
          <dgm:bulletEnabled val="1"/>
        </dgm:presLayoutVars>
      </dgm:prSet>
      <dgm:spPr/>
      <dgm:t>
        <a:bodyPr/>
        <a:lstStyle/>
        <a:p>
          <a:endParaRPr lang="en-US"/>
        </a:p>
      </dgm:t>
    </dgm:pt>
    <dgm:pt modelId="{BC8CD5A6-EAF6-4BE1-AD09-6E42463B9D3E}" type="pres">
      <dgm:prSet presAssocID="{735DDD83-39FE-49A4-8649-C70ED1C10547}" presName="space" presStyleCnt="0"/>
      <dgm:spPr/>
    </dgm:pt>
    <dgm:pt modelId="{F9AB3AE6-45D3-4EE3-A11A-B058991693CF}" type="pres">
      <dgm:prSet presAssocID="{0FAF0273-7A9A-4C88-8CB9-B4C44F747D23}" presName="composite" presStyleCnt="0"/>
      <dgm:spPr/>
    </dgm:pt>
    <dgm:pt modelId="{F97300D8-4AC7-402F-8445-94DDFA4497EF}" type="pres">
      <dgm:prSet presAssocID="{0FAF0273-7A9A-4C88-8CB9-B4C44F747D23}" presName="parTx" presStyleLbl="alignNode1" presStyleIdx="1" presStyleCnt="3">
        <dgm:presLayoutVars>
          <dgm:chMax val="0"/>
          <dgm:chPref val="0"/>
          <dgm:bulletEnabled val="1"/>
        </dgm:presLayoutVars>
      </dgm:prSet>
      <dgm:spPr/>
      <dgm:t>
        <a:bodyPr/>
        <a:lstStyle/>
        <a:p>
          <a:endParaRPr lang="en-US"/>
        </a:p>
      </dgm:t>
    </dgm:pt>
    <dgm:pt modelId="{156BA6A2-1861-4371-A1BE-EE3D89A70D4B}" type="pres">
      <dgm:prSet presAssocID="{0FAF0273-7A9A-4C88-8CB9-B4C44F747D23}" presName="desTx" presStyleLbl="alignAccFollowNode1" presStyleIdx="1" presStyleCnt="3">
        <dgm:presLayoutVars>
          <dgm:bulletEnabled val="1"/>
        </dgm:presLayoutVars>
      </dgm:prSet>
      <dgm:spPr/>
      <dgm:t>
        <a:bodyPr/>
        <a:lstStyle/>
        <a:p>
          <a:endParaRPr lang="en-US"/>
        </a:p>
      </dgm:t>
    </dgm:pt>
    <dgm:pt modelId="{3C7CBF29-D4ED-47CE-A2CB-D0E86E9C71F8}" type="pres">
      <dgm:prSet presAssocID="{3F74F992-60BD-4A87-AC3A-A886C6DAB519}" presName="space" presStyleCnt="0"/>
      <dgm:spPr/>
    </dgm:pt>
    <dgm:pt modelId="{AD37242E-4BF9-4208-BBE9-EB6EAF34C0AE}" type="pres">
      <dgm:prSet presAssocID="{137E7991-DA89-4FFB-95D7-7FA3CC444ABC}" presName="composite" presStyleCnt="0"/>
      <dgm:spPr/>
    </dgm:pt>
    <dgm:pt modelId="{0B5B6327-3FC0-40D0-BFA6-42B62E03AD61}" type="pres">
      <dgm:prSet presAssocID="{137E7991-DA89-4FFB-95D7-7FA3CC444ABC}" presName="parTx" presStyleLbl="alignNode1" presStyleIdx="2" presStyleCnt="3">
        <dgm:presLayoutVars>
          <dgm:chMax val="0"/>
          <dgm:chPref val="0"/>
          <dgm:bulletEnabled val="1"/>
        </dgm:presLayoutVars>
      </dgm:prSet>
      <dgm:spPr/>
      <dgm:t>
        <a:bodyPr/>
        <a:lstStyle/>
        <a:p>
          <a:endParaRPr lang="en-US"/>
        </a:p>
      </dgm:t>
    </dgm:pt>
    <dgm:pt modelId="{811FED4E-8964-4A1A-A533-B3BF5F27497E}" type="pres">
      <dgm:prSet presAssocID="{137E7991-DA89-4FFB-95D7-7FA3CC444ABC}" presName="desTx" presStyleLbl="alignAccFollowNode1" presStyleIdx="2" presStyleCnt="3">
        <dgm:presLayoutVars>
          <dgm:bulletEnabled val="1"/>
        </dgm:presLayoutVars>
      </dgm:prSet>
      <dgm:spPr/>
      <dgm:t>
        <a:bodyPr/>
        <a:lstStyle/>
        <a:p>
          <a:endParaRPr lang="en-US"/>
        </a:p>
      </dgm:t>
    </dgm:pt>
  </dgm:ptLst>
  <dgm:cxnLst>
    <dgm:cxn modelId="{FDF60872-5DD4-48F8-90C0-21C6D0457108}" type="presOf" srcId="{0633C3E2-9E6A-492E-871A-4055278E48A8}" destId="{46D17CD2-0FA5-4571-8C4B-EB322F93E317}" srcOrd="0" destOrd="0" presId="urn:microsoft.com/office/officeart/2005/8/layout/hList1"/>
    <dgm:cxn modelId="{C6720879-0105-4ED9-B73F-A543535A0E56}" type="presOf" srcId="{290BE3C0-57C1-456E-9542-4C4635DB33BE}" destId="{46D17CD2-0FA5-4571-8C4B-EB322F93E317}" srcOrd="0" destOrd="1" presId="urn:microsoft.com/office/officeart/2005/8/layout/hList1"/>
    <dgm:cxn modelId="{E1173B74-C235-410B-A370-75DC78B79B7D}" srcId="{137E7991-DA89-4FFB-95D7-7FA3CC444ABC}" destId="{49464CFD-D1B1-4BFA-80A7-088165E4A979}" srcOrd="0" destOrd="0" parTransId="{A24F46BA-91E6-4DCF-86F5-B8D411ED780E}" sibTransId="{261A69AA-BE22-4768-A465-96C247DFA721}"/>
    <dgm:cxn modelId="{BB92DBF6-BED0-4543-B9A0-4B1ED64C3799}" type="presOf" srcId="{A249C10E-51D8-46C4-8439-8530C9F6448D}" destId="{156BA6A2-1861-4371-A1BE-EE3D89A70D4B}" srcOrd="0" destOrd="0" presId="urn:microsoft.com/office/officeart/2005/8/layout/hList1"/>
    <dgm:cxn modelId="{F2C5641E-ABB3-4B62-A0AA-8203D49EFF2B}" srcId="{455F8335-5A26-4468-86BE-E3FEC1399739}" destId="{137E7991-DA89-4FFB-95D7-7FA3CC444ABC}" srcOrd="2" destOrd="0" parTransId="{AA9DE7EE-DC0B-4823-B7D6-2541CC0B3D67}" sibTransId="{979B7C60-772A-4BCA-98E6-C49365B1A3A6}"/>
    <dgm:cxn modelId="{59C7E2D5-B3B3-4D15-8846-58D069EEA24D}" type="presOf" srcId="{0FAF0273-7A9A-4C88-8CB9-B4C44F747D23}" destId="{F97300D8-4AC7-402F-8445-94DDFA4497EF}" srcOrd="0" destOrd="0" presId="urn:microsoft.com/office/officeart/2005/8/layout/hList1"/>
    <dgm:cxn modelId="{015C05E4-3B8E-45A3-B4C7-C9986A436A50}" srcId="{6DF16125-74A6-4A7B-8E35-9B9CCE0BF7DE}" destId="{0633C3E2-9E6A-492E-871A-4055278E48A8}" srcOrd="0" destOrd="0" parTransId="{12B465AE-1D33-4D99-9B5F-6504BA60A6A0}" sibTransId="{E3ADA9C1-678D-474C-89A9-95B7FD278A46}"/>
    <dgm:cxn modelId="{EC63B4EE-63F3-4ECB-A54B-E7D8806217CF}" srcId="{0FAF0273-7A9A-4C88-8CB9-B4C44F747D23}" destId="{A249C10E-51D8-46C4-8439-8530C9F6448D}" srcOrd="0" destOrd="0" parTransId="{BA808FFF-5A17-4639-BBDF-DBBD827E5438}" sibTransId="{F56197EB-681E-4A15-B801-C826C99F3266}"/>
    <dgm:cxn modelId="{2F44B5E5-B78A-4593-B016-483FD5691904}" srcId="{455F8335-5A26-4468-86BE-E3FEC1399739}" destId="{0FAF0273-7A9A-4C88-8CB9-B4C44F747D23}" srcOrd="1" destOrd="0" parTransId="{D89229B1-0990-412F-B829-40FC6B373321}" sibTransId="{3F74F992-60BD-4A87-AC3A-A886C6DAB519}"/>
    <dgm:cxn modelId="{3F39D179-7A5C-4B20-A98C-6A60DDE7B580}" type="presOf" srcId="{49464CFD-D1B1-4BFA-80A7-088165E4A979}" destId="{811FED4E-8964-4A1A-A533-B3BF5F27497E}" srcOrd="0" destOrd="0" presId="urn:microsoft.com/office/officeart/2005/8/layout/hList1"/>
    <dgm:cxn modelId="{A653C7B1-8660-4A2F-8B08-4A9D3104FCB2}" srcId="{6DF16125-74A6-4A7B-8E35-9B9CCE0BF7DE}" destId="{290BE3C0-57C1-456E-9542-4C4635DB33BE}" srcOrd="1" destOrd="0" parTransId="{21F0BB63-19F7-48F0-A413-B8C77BFA1731}" sibTransId="{28654314-FE2A-47CC-9F14-2789196940EE}"/>
    <dgm:cxn modelId="{7B8A32DC-9141-4550-947B-DA8F5DB99FB8}" type="presOf" srcId="{C4B1A1D5-BF3E-4487-B365-B57D54183A29}" destId="{156BA6A2-1861-4371-A1BE-EE3D89A70D4B}" srcOrd="0" destOrd="1" presId="urn:microsoft.com/office/officeart/2005/8/layout/hList1"/>
    <dgm:cxn modelId="{60207F6F-1AE0-4F34-B036-FCB538443670}" type="presOf" srcId="{137E7991-DA89-4FFB-95D7-7FA3CC444ABC}" destId="{0B5B6327-3FC0-40D0-BFA6-42B62E03AD61}" srcOrd="0" destOrd="0" presId="urn:microsoft.com/office/officeart/2005/8/layout/hList1"/>
    <dgm:cxn modelId="{AF8F0D9F-8BD4-4586-B989-3195CD21F123}" srcId="{455F8335-5A26-4468-86BE-E3FEC1399739}" destId="{6DF16125-74A6-4A7B-8E35-9B9CCE0BF7DE}" srcOrd="0" destOrd="0" parTransId="{5647A2A0-669D-49C3-943C-91922F0E29F6}" sibTransId="{735DDD83-39FE-49A4-8649-C70ED1C10547}"/>
    <dgm:cxn modelId="{A50A4B05-BD82-4DF8-9C71-4FFDD0DB86EA}" srcId="{0FAF0273-7A9A-4C88-8CB9-B4C44F747D23}" destId="{C4B1A1D5-BF3E-4487-B365-B57D54183A29}" srcOrd="1" destOrd="0" parTransId="{2987CB83-FF1B-4338-823D-C5C86ED00817}" sibTransId="{871E1140-3199-4F5A-8D4D-096D7B15AFC1}"/>
    <dgm:cxn modelId="{1170A4B8-8478-4285-9048-B868AF5901D8}" type="presOf" srcId="{455F8335-5A26-4468-86BE-E3FEC1399739}" destId="{D16AA83B-C5C2-4B98-9A51-740B9C24E522}" srcOrd="0" destOrd="0" presId="urn:microsoft.com/office/officeart/2005/8/layout/hList1"/>
    <dgm:cxn modelId="{B2898618-5DE0-4F66-A286-F1C988D0AF3D}" type="presOf" srcId="{6DF16125-74A6-4A7B-8E35-9B9CCE0BF7DE}" destId="{B5B75C7D-0C58-438B-A359-AA1B873B4B0F}" srcOrd="0" destOrd="0" presId="urn:microsoft.com/office/officeart/2005/8/layout/hList1"/>
    <dgm:cxn modelId="{DFADF62D-F537-4279-B27C-F0CE1A235387}" type="presParOf" srcId="{D16AA83B-C5C2-4B98-9A51-740B9C24E522}" destId="{97C17A2D-5D93-4DC2-8FE9-DC0D6A8921C6}" srcOrd="0" destOrd="0" presId="urn:microsoft.com/office/officeart/2005/8/layout/hList1"/>
    <dgm:cxn modelId="{EBEBFF2E-9A8A-44E6-85B8-76ECA08E1297}" type="presParOf" srcId="{97C17A2D-5D93-4DC2-8FE9-DC0D6A8921C6}" destId="{B5B75C7D-0C58-438B-A359-AA1B873B4B0F}" srcOrd="0" destOrd="0" presId="urn:microsoft.com/office/officeart/2005/8/layout/hList1"/>
    <dgm:cxn modelId="{266C41A3-3AE6-44DA-94BD-760C5EC343DE}" type="presParOf" srcId="{97C17A2D-5D93-4DC2-8FE9-DC0D6A8921C6}" destId="{46D17CD2-0FA5-4571-8C4B-EB322F93E317}" srcOrd="1" destOrd="0" presId="urn:microsoft.com/office/officeart/2005/8/layout/hList1"/>
    <dgm:cxn modelId="{5CF4174A-032F-4965-B6CF-534B735B9F03}" type="presParOf" srcId="{D16AA83B-C5C2-4B98-9A51-740B9C24E522}" destId="{BC8CD5A6-EAF6-4BE1-AD09-6E42463B9D3E}" srcOrd="1" destOrd="0" presId="urn:microsoft.com/office/officeart/2005/8/layout/hList1"/>
    <dgm:cxn modelId="{ACA87778-8C42-40D1-A253-6A2927F23ACB}" type="presParOf" srcId="{D16AA83B-C5C2-4B98-9A51-740B9C24E522}" destId="{F9AB3AE6-45D3-4EE3-A11A-B058991693CF}" srcOrd="2" destOrd="0" presId="urn:microsoft.com/office/officeart/2005/8/layout/hList1"/>
    <dgm:cxn modelId="{3388C2AE-581D-464C-970C-C1771D1E0606}" type="presParOf" srcId="{F9AB3AE6-45D3-4EE3-A11A-B058991693CF}" destId="{F97300D8-4AC7-402F-8445-94DDFA4497EF}" srcOrd="0" destOrd="0" presId="urn:microsoft.com/office/officeart/2005/8/layout/hList1"/>
    <dgm:cxn modelId="{E04F2B18-B469-4DE2-ADFE-F654FFE2692B}" type="presParOf" srcId="{F9AB3AE6-45D3-4EE3-A11A-B058991693CF}" destId="{156BA6A2-1861-4371-A1BE-EE3D89A70D4B}" srcOrd="1" destOrd="0" presId="urn:microsoft.com/office/officeart/2005/8/layout/hList1"/>
    <dgm:cxn modelId="{EB3DC710-8C6A-449B-BA3A-A0F447028280}" type="presParOf" srcId="{D16AA83B-C5C2-4B98-9A51-740B9C24E522}" destId="{3C7CBF29-D4ED-47CE-A2CB-D0E86E9C71F8}" srcOrd="3" destOrd="0" presId="urn:microsoft.com/office/officeart/2005/8/layout/hList1"/>
    <dgm:cxn modelId="{0D1ACF8F-B979-4C7E-B089-E9C71E1D9276}" type="presParOf" srcId="{D16AA83B-C5C2-4B98-9A51-740B9C24E522}" destId="{AD37242E-4BF9-4208-BBE9-EB6EAF34C0AE}" srcOrd="4" destOrd="0" presId="urn:microsoft.com/office/officeart/2005/8/layout/hList1"/>
    <dgm:cxn modelId="{48A7090E-EACC-44DB-9C13-287AFF04A2FA}" type="presParOf" srcId="{AD37242E-4BF9-4208-BBE9-EB6EAF34C0AE}" destId="{0B5B6327-3FC0-40D0-BFA6-42B62E03AD61}" srcOrd="0" destOrd="0" presId="urn:microsoft.com/office/officeart/2005/8/layout/hList1"/>
    <dgm:cxn modelId="{7AF6CDCD-A672-4B38-AAB1-2B8F852BF1AD}" type="presParOf" srcId="{AD37242E-4BF9-4208-BBE9-EB6EAF34C0AE}" destId="{811FED4E-8964-4A1A-A533-B3BF5F27497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5F8335-5A26-4468-86BE-E3FEC1399739}" type="doc">
      <dgm:prSet loTypeId="urn:microsoft.com/office/officeart/2005/8/layout/hList1" loCatId="list" qsTypeId="urn:microsoft.com/office/officeart/2005/8/quickstyle/simple1" qsCatId="simple" csTypeId="urn:microsoft.com/office/officeart/2005/8/colors/accent2_1" csCatId="accent2" phldr="1"/>
      <dgm:spPr/>
      <dgm:t>
        <a:bodyPr/>
        <a:lstStyle/>
        <a:p>
          <a:endParaRPr lang="en-US"/>
        </a:p>
      </dgm:t>
    </dgm:pt>
    <dgm:pt modelId="{6DF16125-74A6-4A7B-8E35-9B9CCE0BF7DE}">
      <dgm:prSet phldrT="[Text]" custT="1"/>
      <dgm:spPr/>
      <dgm:t>
        <a:bodyPr/>
        <a:lstStyle/>
        <a:p>
          <a:r>
            <a:rPr lang="en-US" sz="2200" dirty="0" smtClean="0"/>
            <a:t>Lane Departure Warning</a:t>
          </a:r>
          <a:endParaRPr lang="en-US" sz="2200" dirty="0"/>
        </a:p>
      </dgm:t>
    </dgm:pt>
    <dgm:pt modelId="{5647A2A0-669D-49C3-943C-91922F0E29F6}" type="parTrans" cxnId="{AF8F0D9F-8BD4-4586-B989-3195CD21F123}">
      <dgm:prSet/>
      <dgm:spPr/>
      <dgm:t>
        <a:bodyPr/>
        <a:lstStyle/>
        <a:p>
          <a:endParaRPr lang="en-US" sz="2200"/>
        </a:p>
      </dgm:t>
    </dgm:pt>
    <dgm:pt modelId="{735DDD83-39FE-49A4-8649-C70ED1C10547}" type="sibTrans" cxnId="{AF8F0D9F-8BD4-4586-B989-3195CD21F123}">
      <dgm:prSet/>
      <dgm:spPr/>
      <dgm:t>
        <a:bodyPr/>
        <a:lstStyle/>
        <a:p>
          <a:endParaRPr lang="en-US" sz="2200"/>
        </a:p>
      </dgm:t>
    </dgm:pt>
    <dgm:pt modelId="{0633C3E2-9E6A-492E-871A-4055278E48A8}">
      <dgm:prSet phldrT="[Text]" custT="1"/>
      <dgm:spPr/>
      <dgm:t>
        <a:bodyPr/>
        <a:lstStyle/>
        <a:p>
          <a:r>
            <a:rPr lang="en-US" sz="2200" dirty="0" smtClean="0"/>
            <a:t>11% Decrease Single Vehicle, Sideswipe and Head-On Crashes</a:t>
          </a:r>
          <a:endParaRPr lang="en-US" sz="2200" dirty="0"/>
        </a:p>
      </dgm:t>
    </dgm:pt>
    <dgm:pt modelId="{12B465AE-1D33-4D99-9B5F-6504BA60A6A0}" type="parTrans" cxnId="{015C05E4-3B8E-45A3-B4C7-C9986A436A50}">
      <dgm:prSet/>
      <dgm:spPr/>
      <dgm:t>
        <a:bodyPr/>
        <a:lstStyle/>
        <a:p>
          <a:endParaRPr lang="en-US" sz="2200"/>
        </a:p>
      </dgm:t>
    </dgm:pt>
    <dgm:pt modelId="{E3ADA9C1-678D-474C-89A9-95B7FD278A46}" type="sibTrans" cxnId="{015C05E4-3B8E-45A3-B4C7-C9986A436A50}">
      <dgm:prSet/>
      <dgm:spPr/>
      <dgm:t>
        <a:bodyPr/>
        <a:lstStyle/>
        <a:p>
          <a:endParaRPr lang="en-US" sz="2200"/>
        </a:p>
      </dgm:t>
    </dgm:pt>
    <dgm:pt modelId="{0FAF0273-7A9A-4C88-8CB9-B4C44F747D23}">
      <dgm:prSet phldrT="[Text]" custT="1"/>
      <dgm:spPr/>
      <dgm:t>
        <a:bodyPr/>
        <a:lstStyle/>
        <a:p>
          <a:r>
            <a:rPr lang="en-US" sz="2200" dirty="0" smtClean="0"/>
            <a:t>Rear Cross-Traffic Alert</a:t>
          </a:r>
          <a:endParaRPr lang="en-US" sz="2200" dirty="0"/>
        </a:p>
      </dgm:t>
    </dgm:pt>
    <dgm:pt modelId="{D89229B1-0990-412F-B829-40FC6B373321}" type="parTrans" cxnId="{2F44B5E5-B78A-4593-B016-483FD5691904}">
      <dgm:prSet/>
      <dgm:spPr/>
      <dgm:t>
        <a:bodyPr/>
        <a:lstStyle/>
        <a:p>
          <a:endParaRPr lang="en-US" sz="2200"/>
        </a:p>
      </dgm:t>
    </dgm:pt>
    <dgm:pt modelId="{3F74F992-60BD-4A87-AC3A-A886C6DAB519}" type="sibTrans" cxnId="{2F44B5E5-B78A-4593-B016-483FD5691904}">
      <dgm:prSet/>
      <dgm:spPr/>
      <dgm:t>
        <a:bodyPr/>
        <a:lstStyle/>
        <a:p>
          <a:endParaRPr lang="en-US" sz="2200"/>
        </a:p>
      </dgm:t>
    </dgm:pt>
    <dgm:pt modelId="{A249C10E-51D8-46C4-8439-8530C9F6448D}">
      <dgm:prSet phldrT="[Text]" custT="1"/>
      <dgm:spPr/>
      <dgm:t>
        <a:bodyPr/>
        <a:lstStyle/>
        <a:p>
          <a:r>
            <a:rPr lang="en-US" sz="2200" dirty="0" smtClean="0"/>
            <a:t>22% Decrease Backing Crashes</a:t>
          </a:r>
          <a:endParaRPr lang="en-US" sz="2200" dirty="0"/>
        </a:p>
      </dgm:t>
    </dgm:pt>
    <dgm:pt modelId="{BA808FFF-5A17-4639-BBDF-DBBD827E5438}" type="parTrans" cxnId="{EC63B4EE-63F3-4ECB-A54B-E7D8806217CF}">
      <dgm:prSet/>
      <dgm:spPr/>
      <dgm:t>
        <a:bodyPr/>
        <a:lstStyle/>
        <a:p>
          <a:endParaRPr lang="en-US" sz="2200"/>
        </a:p>
      </dgm:t>
    </dgm:pt>
    <dgm:pt modelId="{F56197EB-681E-4A15-B801-C826C99F3266}" type="sibTrans" cxnId="{EC63B4EE-63F3-4ECB-A54B-E7D8806217CF}">
      <dgm:prSet/>
      <dgm:spPr/>
      <dgm:t>
        <a:bodyPr/>
        <a:lstStyle/>
        <a:p>
          <a:endParaRPr lang="en-US" sz="2200"/>
        </a:p>
      </dgm:t>
    </dgm:pt>
    <dgm:pt modelId="{137E7991-DA89-4FFB-95D7-7FA3CC444ABC}">
      <dgm:prSet phldrT="[Text]" custT="1"/>
      <dgm:spPr/>
      <dgm:t>
        <a:bodyPr/>
        <a:lstStyle/>
        <a:p>
          <a:r>
            <a:rPr lang="en-US" sz="2200" dirty="0" smtClean="0"/>
            <a:t>Blind Spot Detection</a:t>
          </a:r>
          <a:endParaRPr lang="en-US" sz="2200" dirty="0"/>
        </a:p>
      </dgm:t>
    </dgm:pt>
    <dgm:pt modelId="{AA9DE7EE-DC0B-4823-B7D6-2541CC0B3D67}" type="parTrans" cxnId="{F2C5641E-ABB3-4B62-A0AA-8203D49EFF2B}">
      <dgm:prSet/>
      <dgm:spPr/>
      <dgm:t>
        <a:bodyPr/>
        <a:lstStyle/>
        <a:p>
          <a:endParaRPr lang="en-US" sz="2200"/>
        </a:p>
      </dgm:t>
    </dgm:pt>
    <dgm:pt modelId="{979B7C60-772A-4BCA-98E6-C49365B1A3A6}" type="sibTrans" cxnId="{F2C5641E-ABB3-4B62-A0AA-8203D49EFF2B}">
      <dgm:prSet/>
      <dgm:spPr/>
      <dgm:t>
        <a:bodyPr/>
        <a:lstStyle/>
        <a:p>
          <a:endParaRPr lang="en-US" sz="2200"/>
        </a:p>
      </dgm:t>
    </dgm:pt>
    <dgm:pt modelId="{49464CFD-D1B1-4BFA-80A7-088165E4A979}">
      <dgm:prSet phldrT="[Text]" custT="1"/>
      <dgm:spPr/>
      <dgm:t>
        <a:bodyPr/>
        <a:lstStyle/>
        <a:p>
          <a:r>
            <a:rPr lang="en-US" sz="2200" dirty="0" smtClean="0"/>
            <a:t>23% Decrease in Lane-Change Crashes with Injuries</a:t>
          </a:r>
          <a:endParaRPr lang="en-US" sz="2200" dirty="0"/>
        </a:p>
      </dgm:t>
    </dgm:pt>
    <dgm:pt modelId="{A24F46BA-91E6-4DCF-86F5-B8D411ED780E}" type="parTrans" cxnId="{E1173B74-C235-410B-A370-75DC78B79B7D}">
      <dgm:prSet/>
      <dgm:spPr/>
      <dgm:t>
        <a:bodyPr/>
        <a:lstStyle/>
        <a:p>
          <a:endParaRPr lang="en-US" sz="2200"/>
        </a:p>
      </dgm:t>
    </dgm:pt>
    <dgm:pt modelId="{261A69AA-BE22-4768-A465-96C247DFA721}" type="sibTrans" cxnId="{E1173B74-C235-410B-A370-75DC78B79B7D}">
      <dgm:prSet/>
      <dgm:spPr/>
      <dgm:t>
        <a:bodyPr/>
        <a:lstStyle/>
        <a:p>
          <a:endParaRPr lang="en-US" sz="2200"/>
        </a:p>
      </dgm:t>
    </dgm:pt>
    <dgm:pt modelId="{290BE3C0-57C1-456E-9542-4C4635DB33BE}">
      <dgm:prSet phldrT="[Text]" custT="1"/>
      <dgm:spPr/>
      <dgm:t>
        <a:bodyPr/>
        <a:lstStyle/>
        <a:p>
          <a:r>
            <a:rPr lang="en-US" sz="2200" dirty="0" smtClean="0"/>
            <a:t>21% Decrease in Injury Crashes</a:t>
          </a:r>
          <a:endParaRPr lang="en-US" sz="2200" dirty="0"/>
        </a:p>
      </dgm:t>
    </dgm:pt>
    <dgm:pt modelId="{21F0BB63-19F7-48F0-A413-B8C77BFA1731}" type="parTrans" cxnId="{A653C7B1-8660-4A2F-8B08-4A9D3104FCB2}">
      <dgm:prSet/>
      <dgm:spPr/>
      <dgm:t>
        <a:bodyPr/>
        <a:lstStyle/>
        <a:p>
          <a:endParaRPr lang="en-US" sz="2200"/>
        </a:p>
      </dgm:t>
    </dgm:pt>
    <dgm:pt modelId="{28654314-FE2A-47CC-9F14-2789196940EE}" type="sibTrans" cxnId="{A653C7B1-8660-4A2F-8B08-4A9D3104FCB2}">
      <dgm:prSet/>
      <dgm:spPr/>
      <dgm:t>
        <a:bodyPr/>
        <a:lstStyle/>
        <a:p>
          <a:endParaRPr lang="en-US" sz="2200"/>
        </a:p>
      </dgm:t>
    </dgm:pt>
    <dgm:pt modelId="{5527D1B8-FCE9-4ED0-BEC3-B0F6F3987744}">
      <dgm:prSet phldrT="[Text]" custT="1"/>
      <dgm:spPr/>
      <dgm:t>
        <a:bodyPr/>
        <a:lstStyle/>
        <a:p>
          <a:r>
            <a:rPr lang="en-US" sz="2200" dirty="0" smtClean="0"/>
            <a:t>7% Decrease in Claim Rates for Damage to Other Vehicles</a:t>
          </a:r>
          <a:endParaRPr lang="en-US" sz="2200" dirty="0"/>
        </a:p>
      </dgm:t>
    </dgm:pt>
    <dgm:pt modelId="{ACD4AB22-7D02-4DAA-93E1-C1CF6115329E}" type="parTrans" cxnId="{6F2986D2-7334-4DE5-B083-A6F51BB0A123}">
      <dgm:prSet/>
      <dgm:spPr/>
      <dgm:t>
        <a:bodyPr/>
        <a:lstStyle/>
        <a:p>
          <a:endParaRPr lang="en-US" sz="2200"/>
        </a:p>
      </dgm:t>
    </dgm:pt>
    <dgm:pt modelId="{4829972B-8F44-4292-B31B-8766A712F490}" type="sibTrans" cxnId="{6F2986D2-7334-4DE5-B083-A6F51BB0A123}">
      <dgm:prSet/>
      <dgm:spPr/>
      <dgm:t>
        <a:bodyPr/>
        <a:lstStyle/>
        <a:p>
          <a:endParaRPr lang="en-US" sz="2200"/>
        </a:p>
      </dgm:t>
    </dgm:pt>
    <dgm:pt modelId="{D16AA83B-C5C2-4B98-9A51-740B9C24E522}" type="pres">
      <dgm:prSet presAssocID="{455F8335-5A26-4468-86BE-E3FEC1399739}" presName="Name0" presStyleCnt="0">
        <dgm:presLayoutVars>
          <dgm:dir/>
          <dgm:animLvl val="lvl"/>
          <dgm:resizeHandles val="exact"/>
        </dgm:presLayoutVars>
      </dgm:prSet>
      <dgm:spPr/>
      <dgm:t>
        <a:bodyPr/>
        <a:lstStyle/>
        <a:p>
          <a:endParaRPr lang="en-US"/>
        </a:p>
      </dgm:t>
    </dgm:pt>
    <dgm:pt modelId="{97C17A2D-5D93-4DC2-8FE9-DC0D6A8921C6}" type="pres">
      <dgm:prSet presAssocID="{6DF16125-74A6-4A7B-8E35-9B9CCE0BF7DE}" presName="composite" presStyleCnt="0"/>
      <dgm:spPr/>
    </dgm:pt>
    <dgm:pt modelId="{B5B75C7D-0C58-438B-A359-AA1B873B4B0F}" type="pres">
      <dgm:prSet presAssocID="{6DF16125-74A6-4A7B-8E35-9B9CCE0BF7DE}" presName="parTx" presStyleLbl="alignNode1" presStyleIdx="0" presStyleCnt="3">
        <dgm:presLayoutVars>
          <dgm:chMax val="0"/>
          <dgm:chPref val="0"/>
          <dgm:bulletEnabled val="1"/>
        </dgm:presLayoutVars>
      </dgm:prSet>
      <dgm:spPr/>
      <dgm:t>
        <a:bodyPr/>
        <a:lstStyle/>
        <a:p>
          <a:endParaRPr lang="en-US"/>
        </a:p>
      </dgm:t>
    </dgm:pt>
    <dgm:pt modelId="{46D17CD2-0FA5-4571-8C4B-EB322F93E317}" type="pres">
      <dgm:prSet presAssocID="{6DF16125-74A6-4A7B-8E35-9B9CCE0BF7DE}" presName="desTx" presStyleLbl="alignAccFollowNode1" presStyleIdx="0" presStyleCnt="3">
        <dgm:presLayoutVars>
          <dgm:bulletEnabled val="1"/>
        </dgm:presLayoutVars>
      </dgm:prSet>
      <dgm:spPr/>
      <dgm:t>
        <a:bodyPr/>
        <a:lstStyle/>
        <a:p>
          <a:endParaRPr lang="en-US"/>
        </a:p>
      </dgm:t>
    </dgm:pt>
    <dgm:pt modelId="{BC8CD5A6-EAF6-4BE1-AD09-6E42463B9D3E}" type="pres">
      <dgm:prSet presAssocID="{735DDD83-39FE-49A4-8649-C70ED1C10547}" presName="space" presStyleCnt="0"/>
      <dgm:spPr/>
    </dgm:pt>
    <dgm:pt modelId="{F9AB3AE6-45D3-4EE3-A11A-B058991693CF}" type="pres">
      <dgm:prSet presAssocID="{0FAF0273-7A9A-4C88-8CB9-B4C44F747D23}" presName="composite" presStyleCnt="0"/>
      <dgm:spPr/>
    </dgm:pt>
    <dgm:pt modelId="{F97300D8-4AC7-402F-8445-94DDFA4497EF}" type="pres">
      <dgm:prSet presAssocID="{0FAF0273-7A9A-4C88-8CB9-B4C44F747D23}" presName="parTx" presStyleLbl="alignNode1" presStyleIdx="1" presStyleCnt="3">
        <dgm:presLayoutVars>
          <dgm:chMax val="0"/>
          <dgm:chPref val="0"/>
          <dgm:bulletEnabled val="1"/>
        </dgm:presLayoutVars>
      </dgm:prSet>
      <dgm:spPr/>
      <dgm:t>
        <a:bodyPr/>
        <a:lstStyle/>
        <a:p>
          <a:endParaRPr lang="en-US"/>
        </a:p>
      </dgm:t>
    </dgm:pt>
    <dgm:pt modelId="{156BA6A2-1861-4371-A1BE-EE3D89A70D4B}" type="pres">
      <dgm:prSet presAssocID="{0FAF0273-7A9A-4C88-8CB9-B4C44F747D23}" presName="desTx" presStyleLbl="alignAccFollowNode1" presStyleIdx="1" presStyleCnt="3">
        <dgm:presLayoutVars>
          <dgm:bulletEnabled val="1"/>
        </dgm:presLayoutVars>
      </dgm:prSet>
      <dgm:spPr/>
      <dgm:t>
        <a:bodyPr/>
        <a:lstStyle/>
        <a:p>
          <a:endParaRPr lang="en-US"/>
        </a:p>
      </dgm:t>
    </dgm:pt>
    <dgm:pt modelId="{3C7CBF29-D4ED-47CE-A2CB-D0E86E9C71F8}" type="pres">
      <dgm:prSet presAssocID="{3F74F992-60BD-4A87-AC3A-A886C6DAB519}" presName="space" presStyleCnt="0"/>
      <dgm:spPr/>
    </dgm:pt>
    <dgm:pt modelId="{AD37242E-4BF9-4208-BBE9-EB6EAF34C0AE}" type="pres">
      <dgm:prSet presAssocID="{137E7991-DA89-4FFB-95D7-7FA3CC444ABC}" presName="composite" presStyleCnt="0"/>
      <dgm:spPr/>
    </dgm:pt>
    <dgm:pt modelId="{0B5B6327-3FC0-40D0-BFA6-42B62E03AD61}" type="pres">
      <dgm:prSet presAssocID="{137E7991-DA89-4FFB-95D7-7FA3CC444ABC}" presName="parTx" presStyleLbl="alignNode1" presStyleIdx="2" presStyleCnt="3">
        <dgm:presLayoutVars>
          <dgm:chMax val="0"/>
          <dgm:chPref val="0"/>
          <dgm:bulletEnabled val="1"/>
        </dgm:presLayoutVars>
      </dgm:prSet>
      <dgm:spPr/>
      <dgm:t>
        <a:bodyPr/>
        <a:lstStyle/>
        <a:p>
          <a:endParaRPr lang="en-US"/>
        </a:p>
      </dgm:t>
    </dgm:pt>
    <dgm:pt modelId="{811FED4E-8964-4A1A-A533-B3BF5F27497E}" type="pres">
      <dgm:prSet presAssocID="{137E7991-DA89-4FFB-95D7-7FA3CC444ABC}" presName="desTx" presStyleLbl="alignAccFollowNode1" presStyleIdx="2" presStyleCnt="3">
        <dgm:presLayoutVars>
          <dgm:bulletEnabled val="1"/>
        </dgm:presLayoutVars>
      </dgm:prSet>
      <dgm:spPr/>
      <dgm:t>
        <a:bodyPr/>
        <a:lstStyle/>
        <a:p>
          <a:endParaRPr lang="en-US"/>
        </a:p>
      </dgm:t>
    </dgm:pt>
  </dgm:ptLst>
  <dgm:cxnLst>
    <dgm:cxn modelId="{957A7CDD-0FE6-4419-95BE-22346709BB6C}" type="presOf" srcId="{5527D1B8-FCE9-4ED0-BEC3-B0F6F3987744}" destId="{811FED4E-8964-4A1A-A533-B3BF5F27497E}" srcOrd="0" destOrd="1" presId="urn:microsoft.com/office/officeart/2005/8/layout/hList1"/>
    <dgm:cxn modelId="{FDF60872-5DD4-48F8-90C0-21C6D0457108}" type="presOf" srcId="{0633C3E2-9E6A-492E-871A-4055278E48A8}" destId="{46D17CD2-0FA5-4571-8C4B-EB322F93E317}" srcOrd="0" destOrd="0" presId="urn:microsoft.com/office/officeart/2005/8/layout/hList1"/>
    <dgm:cxn modelId="{C6720879-0105-4ED9-B73F-A543535A0E56}" type="presOf" srcId="{290BE3C0-57C1-456E-9542-4C4635DB33BE}" destId="{46D17CD2-0FA5-4571-8C4B-EB322F93E317}" srcOrd="0" destOrd="1" presId="urn:microsoft.com/office/officeart/2005/8/layout/hList1"/>
    <dgm:cxn modelId="{E1173B74-C235-410B-A370-75DC78B79B7D}" srcId="{137E7991-DA89-4FFB-95D7-7FA3CC444ABC}" destId="{49464CFD-D1B1-4BFA-80A7-088165E4A979}" srcOrd="0" destOrd="0" parTransId="{A24F46BA-91E6-4DCF-86F5-B8D411ED780E}" sibTransId="{261A69AA-BE22-4768-A465-96C247DFA721}"/>
    <dgm:cxn modelId="{BB92DBF6-BED0-4543-B9A0-4B1ED64C3799}" type="presOf" srcId="{A249C10E-51D8-46C4-8439-8530C9F6448D}" destId="{156BA6A2-1861-4371-A1BE-EE3D89A70D4B}" srcOrd="0" destOrd="0" presId="urn:microsoft.com/office/officeart/2005/8/layout/hList1"/>
    <dgm:cxn modelId="{F2C5641E-ABB3-4B62-A0AA-8203D49EFF2B}" srcId="{455F8335-5A26-4468-86BE-E3FEC1399739}" destId="{137E7991-DA89-4FFB-95D7-7FA3CC444ABC}" srcOrd="2" destOrd="0" parTransId="{AA9DE7EE-DC0B-4823-B7D6-2541CC0B3D67}" sibTransId="{979B7C60-772A-4BCA-98E6-C49365B1A3A6}"/>
    <dgm:cxn modelId="{59C7E2D5-B3B3-4D15-8846-58D069EEA24D}" type="presOf" srcId="{0FAF0273-7A9A-4C88-8CB9-B4C44F747D23}" destId="{F97300D8-4AC7-402F-8445-94DDFA4497EF}" srcOrd="0" destOrd="0" presId="urn:microsoft.com/office/officeart/2005/8/layout/hList1"/>
    <dgm:cxn modelId="{015C05E4-3B8E-45A3-B4C7-C9986A436A50}" srcId="{6DF16125-74A6-4A7B-8E35-9B9CCE0BF7DE}" destId="{0633C3E2-9E6A-492E-871A-4055278E48A8}" srcOrd="0" destOrd="0" parTransId="{12B465AE-1D33-4D99-9B5F-6504BA60A6A0}" sibTransId="{E3ADA9C1-678D-474C-89A9-95B7FD278A46}"/>
    <dgm:cxn modelId="{EC63B4EE-63F3-4ECB-A54B-E7D8806217CF}" srcId="{0FAF0273-7A9A-4C88-8CB9-B4C44F747D23}" destId="{A249C10E-51D8-46C4-8439-8530C9F6448D}" srcOrd="0" destOrd="0" parTransId="{BA808FFF-5A17-4639-BBDF-DBBD827E5438}" sibTransId="{F56197EB-681E-4A15-B801-C826C99F3266}"/>
    <dgm:cxn modelId="{2F44B5E5-B78A-4593-B016-483FD5691904}" srcId="{455F8335-5A26-4468-86BE-E3FEC1399739}" destId="{0FAF0273-7A9A-4C88-8CB9-B4C44F747D23}" srcOrd="1" destOrd="0" parTransId="{D89229B1-0990-412F-B829-40FC6B373321}" sibTransId="{3F74F992-60BD-4A87-AC3A-A886C6DAB519}"/>
    <dgm:cxn modelId="{3F39D179-7A5C-4B20-A98C-6A60DDE7B580}" type="presOf" srcId="{49464CFD-D1B1-4BFA-80A7-088165E4A979}" destId="{811FED4E-8964-4A1A-A533-B3BF5F27497E}" srcOrd="0" destOrd="0" presId="urn:microsoft.com/office/officeart/2005/8/layout/hList1"/>
    <dgm:cxn modelId="{A653C7B1-8660-4A2F-8B08-4A9D3104FCB2}" srcId="{6DF16125-74A6-4A7B-8E35-9B9CCE0BF7DE}" destId="{290BE3C0-57C1-456E-9542-4C4635DB33BE}" srcOrd="1" destOrd="0" parTransId="{21F0BB63-19F7-48F0-A413-B8C77BFA1731}" sibTransId="{28654314-FE2A-47CC-9F14-2789196940EE}"/>
    <dgm:cxn modelId="{60207F6F-1AE0-4F34-B036-FCB538443670}" type="presOf" srcId="{137E7991-DA89-4FFB-95D7-7FA3CC444ABC}" destId="{0B5B6327-3FC0-40D0-BFA6-42B62E03AD61}" srcOrd="0" destOrd="0" presId="urn:microsoft.com/office/officeart/2005/8/layout/hList1"/>
    <dgm:cxn modelId="{6F2986D2-7334-4DE5-B083-A6F51BB0A123}" srcId="{137E7991-DA89-4FFB-95D7-7FA3CC444ABC}" destId="{5527D1B8-FCE9-4ED0-BEC3-B0F6F3987744}" srcOrd="1" destOrd="0" parTransId="{ACD4AB22-7D02-4DAA-93E1-C1CF6115329E}" sibTransId="{4829972B-8F44-4292-B31B-8766A712F490}"/>
    <dgm:cxn modelId="{AF8F0D9F-8BD4-4586-B989-3195CD21F123}" srcId="{455F8335-5A26-4468-86BE-E3FEC1399739}" destId="{6DF16125-74A6-4A7B-8E35-9B9CCE0BF7DE}" srcOrd="0" destOrd="0" parTransId="{5647A2A0-669D-49C3-943C-91922F0E29F6}" sibTransId="{735DDD83-39FE-49A4-8649-C70ED1C10547}"/>
    <dgm:cxn modelId="{1170A4B8-8478-4285-9048-B868AF5901D8}" type="presOf" srcId="{455F8335-5A26-4468-86BE-E3FEC1399739}" destId="{D16AA83B-C5C2-4B98-9A51-740B9C24E522}" srcOrd="0" destOrd="0" presId="urn:microsoft.com/office/officeart/2005/8/layout/hList1"/>
    <dgm:cxn modelId="{B2898618-5DE0-4F66-A286-F1C988D0AF3D}" type="presOf" srcId="{6DF16125-74A6-4A7B-8E35-9B9CCE0BF7DE}" destId="{B5B75C7D-0C58-438B-A359-AA1B873B4B0F}" srcOrd="0" destOrd="0" presId="urn:microsoft.com/office/officeart/2005/8/layout/hList1"/>
    <dgm:cxn modelId="{DFADF62D-F537-4279-B27C-F0CE1A235387}" type="presParOf" srcId="{D16AA83B-C5C2-4B98-9A51-740B9C24E522}" destId="{97C17A2D-5D93-4DC2-8FE9-DC0D6A8921C6}" srcOrd="0" destOrd="0" presId="urn:microsoft.com/office/officeart/2005/8/layout/hList1"/>
    <dgm:cxn modelId="{EBEBFF2E-9A8A-44E6-85B8-76ECA08E1297}" type="presParOf" srcId="{97C17A2D-5D93-4DC2-8FE9-DC0D6A8921C6}" destId="{B5B75C7D-0C58-438B-A359-AA1B873B4B0F}" srcOrd="0" destOrd="0" presId="urn:microsoft.com/office/officeart/2005/8/layout/hList1"/>
    <dgm:cxn modelId="{266C41A3-3AE6-44DA-94BD-760C5EC343DE}" type="presParOf" srcId="{97C17A2D-5D93-4DC2-8FE9-DC0D6A8921C6}" destId="{46D17CD2-0FA5-4571-8C4B-EB322F93E317}" srcOrd="1" destOrd="0" presId="urn:microsoft.com/office/officeart/2005/8/layout/hList1"/>
    <dgm:cxn modelId="{5CF4174A-032F-4965-B6CF-534B735B9F03}" type="presParOf" srcId="{D16AA83B-C5C2-4B98-9A51-740B9C24E522}" destId="{BC8CD5A6-EAF6-4BE1-AD09-6E42463B9D3E}" srcOrd="1" destOrd="0" presId="urn:microsoft.com/office/officeart/2005/8/layout/hList1"/>
    <dgm:cxn modelId="{ACA87778-8C42-40D1-A253-6A2927F23ACB}" type="presParOf" srcId="{D16AA83B-C5C2-4B98-9A51-740B9C24E522}" destId="{F9AB3AE6-45D3-4EE3-A11A-B058991693CF}" srcOrd="2" destOrd="0" presId="urn:microsoft.com/office/officeart/2005/8/layout/hList1"/>
    <dgm:cxn modelId="{3388C2AE-581D-464C-970C-C1771D1E0606}" type="presParOf" srcId="{F9AB3AE6-45D3-4EE3-A11A-B058991693CF}" destId="{F97300D8-4AC7-402F-8445-94DDFA4497EF}" srcOrd="0" destOrd="0" presId="urn:microsoft.com/office/officeart/2005/8/layout/hList1"/>
    <dgm:cxn modelId="{E04F2B18-B469-4DE2-ADFE-F654FFE2692B}" type="presParOf" srcId="{F9AB3AE6-45D3-4EE3-A11A-B058991693CF}" destId="{156BA6A2-1861-4371-A1BE-EE3D89A70D4B}" srcOrd="1" destOrd="0" presId="urn:microsoft.com/office/officeart/2005/8/layout/hList1"/>
    <dgm:cxn modelId="{EB3DC710-8C6A-449B-BA3A-A0F447028280}" type="presParOf" srcId="{D16AA83B-C5C2-4B98-9A51-740B9C24E522}" destId="{3C7CBF29-D4ED-47CE-A2CB-D0E86E9C71F8}" srcOrd="3" destOrd="0" presId="urn:microsoft.com/office/officeart/2005/8/layout/hList1"/>
    <dgm:cxn modelId="{0D1ACF8F-B979-4C7E-B089-E9C71E1D9276}" type="presParOf" srcId="{D16AA83B-C5C2-4B98-9A51-740B9C24E522}" destId="{AD37242E-4BF9-4208-BBE9-EB6EAF34C0AE}" srcOrd="4" destOrd="0" presId="urn:microsoft.com/office/officeart/2005/8/layout/hList1"/>
    <dgm:cxn modelId="{48A7090E-EACC-44DB-9C13-287AFF04A2FA}" type="presParOf" srcId="{AD37242E-4BF9-4208-BBE9-EB6EAF34C0AE}" destId="{0B5B6327-3FC0-40D0-BFA6-42B62E03AD61}" srcOrd="0" destOrd="0" presId="urn:microsoft.com/office/officeart/2005/8/layout/hList1"/>
    <dgm:cxn modelId="{7AF6CDCD-A672-4B38-AAB1-2B8F852BF1AD}" type="presParOf" srcId="{AD37242E-4BF9-4208-BBE9-EB6EAF34C0AE}" destId="{811FED4E-8964-4A1A-A533-B3BF5F27497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2F22C-099E-498D-8DC7-9B2A966FB234}">
      <dsp:nvSpPr>
        <dsp:cNvPr id="0" name=""/>
        <dsp:cNvSpPr/>
      </dsp:nvSpPr>
      <dsp:spPr>
        <a:xfrm>
          <a:off x="0" y="1684960"/>
          <a:ext cx="8839200" cy="2246614"/>
        </a:xfrm>
        <a:prstGeom prst="notchedRight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4D5A485-77E1-4371-B1DA-5501D50167D9}">
      <dsp:nvSpPr>
        <dsp:cNvPr id="0" name=""/>
        <dsp:cNvSpPr/>
      </dsp:nvSpPr>
      <dsp:spPr>
        <a:xfrm>
          <a:off x="1279" y="0"/>
          <a:ext cx="1292510" cy="2246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1">
          <a:noAutofit/>
        </a:bodyPr>
        <a:lstStyle/>
        <a:p>
          <a:pPr lvl="0" algn="l" defTabSz="666750">
            <a:lnSpc>
              <a:spcPct val="90000"/>
            </a:lnSpc>
            <a:spcBef>
              <a:spcPct val="0"/>
            </a:spcBef>
            <a:spcAft>
              <a:spcPct val="35000"/>
            </a:spcAft>
          </a:pPr>
          <a:r>
            <a:rPr lang="en-US" sz="1500" kern="1200" dirty="0" smtClean="0">
              <a:solidFill>
                <a:schemeClr val="tx1"/>
              </a:solidFill>
            </a:rPr>
            <a:t>First Mass Production of Cars</a:t>
          </a:r>
          <a:endParaRPr lang="en-US" sz="15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smtClean="0">
              <a:solidFill>
                <a:schemeClr val="tx1"/>
              </a:solidFill>
            </a:rPr>
            <a:t>1910’s</a:t>
          </a:r>
          <a:endParaRPr lang="en-US" sz="1600" kern="1200" dirty="0">
            <a:solidFill>
              <a:schemeClr val="tx1"/>
            </a:solidFill>
          </a:endParaRPr>
        </a:p>
      </dsp:txBody>
      <dsp:txXfrm>
        <a:off x="1279" y="0"/>
        <a:ext cx="1292510" cy="2246614"/>
      </dsp:txXfrm>
    </dsp:sp>
    <dsp:sp modelId="{D1720A3A-5323-47FA-A501-DB9E770BAE3D}">
      <dsp:nvSpPr>
        <dsp:cNvPr id="0" name=""/>
        <dsp:cNvSpPr/>
      </dsp:nvSpPr>
      <dsp:spPr>
        <a:xfrm>
          <a:off x="366707" y="2527441"/>
          <a:ext cx="561653" cy="561653"/>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B799D38-EC75-4429-8920-3B108A0806C7}">
      <dsp:nvSpPr>
        <dsp:cNvPr id="0" name=""/>
        <dsp:cNvSpPr/>
      </dsp:nvSpPr>
      <dsp:spPr>
        <a:xfrm>
          <a:off x="1350016" y="3369921"/>
          <a:ext cx="1124537" cy="2246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1">
          <a:noAutofit/>
        </a:bodyPr>
        <a:lstStyle/>
        <a:p>
          <a:pPr lvl="0" algn="l" defTabSz="666750">
            <a:lnSpc>
              <a:spcPct val="90000"/>
            </a:lnSpc>
            <a:spcBef>
              <a:spcPct val="0"/>
            </a:spcBef>
            <a:spcAft>
              <a:spcPct val="35000"/>
            </a:spcAft>
          </a:pPr>
          <a:r>
            <a:rPr lang="en-US" sz="1500" kern="1200" dirty="0" smtClean="0"/>
            <a:t>Basic Safety Features</a:t>
          </a:r>
          <a:endParaRPr lang="en-US" sz="1500" kern="1200" dirty="0"/>
        </a:p>
        <a:p>
          <a:pPr marL="171450" lvl="1" indent="-171450" algn="l" defTabSz="711200">
            <a:lnSpc>
              <a:spcPct val="90000"/>
            </a:lnSpc>
            <a:spcBef>
              <a:spcPct val="0"/>
            </a:spcBef>
            <a:spcAft>
              <a:spcPct val="15000"/>
            </a:spcAft>
            <a:buChar char="••"/>
          </a:pPr>
          <a:r>
            <a:rPr lang="en-US" sz="1600" kern="1200" dirty="0" smtClean="0"/>
            <a:t>1950’s</a:t>
          </a:r>
          <a:endParaRPr lang="en-US" sz="1600" kern="1200" dirty="0"/>
        </a:p>
      </dsp:txBody>
      <dsp:txXfrm>
        <a:off x="1350016" y="3369921"/>
        <a:ext cx="1124537" cy="2246614"/>
      </dsp:txXfrm>
    </dsp:sp>
    <dsp:sp modelId="{DC4D8C5B-9236-4D01-B9BA-6F751B872320}">
      <dsp:nvSpPr>
        <dsp:cNvPr id="0" name=""/>
        <dsp:cNvSpPr/>
      </dsp:nvSpPr>
      <dsp:spPr>
        <a:xfrm>
          <a:off x="1631458" y="2527441"/>
          <a:ext cx="561653" cy="561653"/>
        </a:xfrm>
        <a:prstGeom prst="ellipse">
          <a:avLst/>
        </a:prstGeom>
        <a:gradFill rotWithShape="0">
          <a:gsLst>
            <a:gs pos="0">
              <a:schemeClr val="accent5">
                <a:hueOff val="-1986775"/>
                <a:satOff val="7962"/>
                <a:lumOff val="1726"/>
                <a:alphaOff val="0"/>
                <a:shade val="51000"/>
                <a:satMod val="130000"/>
              </a:schemeClr>
            </a:gs>
            <a:gs pos="80000">
              <a:schemeClr val="accent5">
                <a:hueOff val="-1986775"/>
                <a:satOff val="7962"/>
                <a:lumOff val="1726"/>
                <a:alphaOff val="0"/>
                <a:shade val="93000"/>
                <a:satMod val="130000"/>
              </a:schemeClr>
            </a:gs>
            <a:gs pos="100000">
              <a:schemeClr val="accent5">
                <a:hueOff val="-1986775"/>
                <a:satOff val="7962"/>
                <a:lumOff val="172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ED0789-0C78-4719-88AB-78DA2A007990}">
      <dsp:nvSpPr>
        <dsp:cNvPr id="0" name=""/>
        <dsp:cNvSpPr/>
      </dsp:nvSpPr>
      <dsp:spPr>
        <a:xfrm>
          <a:off x="2530781" y="0"/>
          <a:ext cx="1245065" cy="2246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1">
          <a:noAutofit/>
        </a:bodyPr>
        <a:lstStyle/>
        <a:p>
          <a:pPr lvl="0" algn="l" defTabSz="711200">
            <a:lnSpc>
              <a:spcPct val="90000"/>
            </a:lnSpc>
            <a:spcBef>
              <a:spcPct val="0"/>
            </a:spcBef>
            <a:spcAft>
              <a:spcPct val="35000"/>
            </a:spcAft>
          </a:pPr>
          <a:r>
            <a:rPr lang="en-US" sz="1600" kern="1200" dirty="0" smtClean="0"/>
            <a:t>Advanced Safety Features</a:t>
          </a:r>
          <a:endParaRPr lang="en-US" sz="1600" kern="1200" dirty="0"/>
        </a:p>
        <a:p>
          <a:pPr marL="171450" lvl="1" indent="-171450" algn="l" defTabSz="711200">
            <a:lnSpc>
              <a:spcPct val="90000"/>
            </a:lnSpc>
            <a:spcBef>
              <a:spcPct val="0"/>
            </a:spcBef>
            <a:spcAft>
              <a:spcPct val="15000"/>
            </a:spcAft>
            <a:buChar char="••"/>
          </a:pPr>
          <a:r>
            <a:rPr lang="en-US" sz="1600" kern="1200" dirty="0" smtClean="0"/>
            <a:t>2000’s</a:t>
          </a:r>
          <a:endParaRPr lang="en-US" sz="1600" kern="1200" dirty="0"/>
        </a:p>
      </dsp:txBody>
      <dsp:txXfrm>
        <a:off x="2530781" y="0"/>
        <a:ext cx="1245065" cy="2246614"/>
      </dsp:txXfrm>
    </dsp:sp>
    <dsp:sp modelId="{C9311888-59BB-44AF-8E7B-8344E8396E88}">
      <dsp:nvSpPr>
        <dsp:cNvPr id="0" name=""/>
        <dsp:cNvSpPr/>
      </dsp:nvSpPr>
      <dsp:spPr>
        <a:xfrm>
          <a:off x="2872487" y="2527441"/>
          <a:ext cx="561653" cy="561653"/>
        </a:xfrm>
        <a:prstGeom prst="ellipse">
          <a:avLst/>
        </a:prstGeom>
        <a:gradFill rotWithShape="0">
          <a:gsLst>
            <a:gs pos="0">
              <a:schemeClr val="accent5">
                <a:hueOff val="-3973551"/>
                <a:satOff val="15924"/>
                <a:lumOff val="3451"/>
                <a:alphaOff val="0"/>
                <a:shade val="51000"/>
                <a:satMod val="130000"/>
              </a:schemeClr>
            </a:gs>
            <a:gs pos="80000">
              <a:schemeClr val="accent5">
                <a:hueOff val="-3973551"/>
                <a:satOff val="15924"/>
                <a:lumOff val="3451"/>
                <a:alphaOff val="0"/>
                <a:shade val="93000"/>
                <a:satMod val="130000"/>
              </a:schemeClr>
            </a:gs>
            <a:gs pos="100000">
              <a:schemeClr val="accent5">
                <a:hueOff val="-3973551"/>
                <a:satOff val="15924"/>
                <a:lumOff val="345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5B204F1-BB12-4495-BB7D-9B2432D0CD68}">
      <dsp:nvSpPr>
        <dsp:cNvPr id="0" name=""/>
        <dsp:cNvSpPr/>
      </dsp:nvSpPr>
      <dsp:spPr>
        <a:xfrm>
          <a:off x="3832074" y="3369921"/>
          <a:ext cx="1380280" cy="2246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r>
            <a:rPr lang="en-US" sz="1600" kern="1200" dirty="0" smtClean="0"/>
            <a:t>Advanced Driver Assistance</a:t>
          </a:r>
          <a:endParaRPr lang="en-US" sz="1600" kern="1200" dirty="0"/>
        </a:p>
        <a:p>
          <a:pPr marL="171450" lvl="1" indent="-171450" algn="l" defTabSz="711200">
            <a:lnSpc>
              <a:spcPct val="90000"/>
            </a:lnSpc>
            <a:spcBef>
              <a:spcPct val="0"/>
            </a:spcBef>
            <a:spcAft>
              <a:spcPct val="15000"/>
            </a:spcAft>
            <a:buChar char="••"/>
          </a:pPr>
          <a:r>
            <a:rPr lang="en-US" sz="1600" kern="1200" dirty="0" smtClean="0"/>
            <a:t>2010</a:t>
          </a:r>
          <a:endParaRPr lang="en-US" sz="1600" kern="1200" dirty="0"/>
        </a:p>
      </dsp:txBody>
      <dsp:txXfrm>
        <a:off x="3832074" y="3369921"/>
        <a:ext cx="1380280" cy="2246614"/>
      </dsp:txXfrm>
    </dsp:sp>
    <dsp:sp modelId="{2603D0B5-54EB-4A65-ADCA-2B77625057A3}">
      <dsp:nvSpPr>
        <dsp:cNvPr id="0" name=""/>
        <dsp:cNvSpPr/>
      </dsp:nvSpPr>
      <dsp:spPr>
        <a:xfrm>
          <a:off x="4241387" y="2527441"/>
          <a:ext cx="561653" cy="561653"/>
        </a:xfrm>
        <a:prstGeom prst="ellipse">
          <a:avLst/>
        </a:prstGeom>
        <a:gradFill rotWithShape="0">
          <a:gsLst>
            <a:gs pos="0">
              <a:schemeClr val="accent5">
                <a:hueOff val="-5960326"/>
                <a:satOff val="23887"/>
                <a:lumOff val="5177"/>
                <a:alphaOff val="0"/>
                <a:shade val="51000"/>
                <a:satMod val="130000"/>
              </a:schemeClr>
            </a:gs>
            <a:gs pos="80000">
              <a:schemeClr val="accent5">
                <a:hueOff val="-5960326"/>
                <a:satOff val="23887"/>
                <a:lumOff val="5177"/>
                <a:alphaOff val="0"/>
                <a:shade val="93000"/>
                <a:satMod val="130000"/>
              </a:schemeClr>
            </a:gs>
            <a:gs pos="100000">
              <a:schemeClr val="accent5">
                <a:hueOff val="-5960326"/>
                <a:satOff val="23887"/>
                <a:lumOff val="5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AA09BAB-6A55-4AEF-B61F-BF29DABD67E1}">
      <dsp:nvSpPr>
        <dsp:cNvPr id="0" name=""/>
        <dsp:cNvSpPr/>
      </dsp:nvSpPr>
      <dsp:spPr>
        <a:xfrm>
          <a:off x="5268581" y="0"/>
          <a:ext cx="1315765" cy="2246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1">
          <a:noAutofit/>
        </a:bodyPr>
        <a:lstStyle/>
        <a:p>
          <a:pPr lvl="0" algn="l" defTabSz="711200">
            <a:lnSpc>
              <a:spcPct val="90000"/>
            </a:lnSpc>
            <a:spcBef>
              <a:spcPct val="0"/>
            </a:spcBef>
            <a:spcAft>
              <a:spcPct val="35000"/>
            </a:spcAft>
          </a:pPr>
          <a:r>
            <a:rPr lang="en-US" sz="1600" kern="1200" dirty="0" smtClean="0"/>
            <a:t>Partially Automated Safety</a:t>
          </a:r>
          <a:endParaRPr lang="en-US" sz="1600" kern="1200" dirty="0"/>
        </a:p>
        <a:p>
          <a:pPr marL="171450" lvl="1" indent="-171450" algn="l" defTabSz="711200">
            <a:lnSpc>
              <a:spcPct val="90000"/>
            </a:lnSpc>
            <a:spcBef>
              <a:spcPct val="0"/>
            </a:spcBef>
            <a:spcAft>
              <a:spcPct val="15000"/>
            </a:spcAft>
            <a:buChar char="••"/>
          </a:pPr>
          <a:r>
            <a:rPr lang="en-US" sz="1600" kern="1200" dirty="0" smtClean="0"/>
            <a:t>2016</a:t>
          </a:r>
          <a:endParaRPr lang="en-US" sz="1600" kern="1200" dirty="0"/>
        </a:p>
      </dsp:txBody>
      <dsp:txXfrm>
        <a:off x="5268581" y="0"/>
        <a:ext cx="1315765" cy="2246614"/>
      </dsp:txXfrm>
    </dsp:sp>
    <dsp:sp modelId="{DECD0664-52BA-48C5-99F6-099B27146314}">
      <dsp:nvSpPr>
        <dsp:cNvPr id="0" name=""/>
        <dsp:cNvSpPr/>
      </dsp:nvSpPr>
      <dsp:spPr>
        <a:xfrm>
          <a:off x="5645637" y="2527441"/>
          <a:ext cx="561653" cy="561653"/>
        </a:xfrm>
        <a:prstGeom prst="ellipse">
          <a:avLst/>
        </a:prstGeom>
        <a:gradFill rotWithShape="0">
          <a:gsLst>
            <a:gs pos="0">
              <a:schemeClr val="accent5">
                <a:hueOff val="-7947101"/>
                <a:satOff val="31849"/>
                <a:lumOff val="6902"/>
                <a:alphaOff val="0"/>
                <a:shade val="51000"/>
                <a:satMod val="130000"/>
              </a:schemeClr>
            </a:gs>
            <a:gs pos="80000">
              <a:schemeClr val="accent5">
                <a:hueOff val="-7947101"/>
                <a:satOff val="31849"/>
                <a:lumOff val="6902"/>
                <a:alphaOff val="0"/>
                <a:shade val="93000"/>
                <a:satMod val="130000"/>
              </a:schemeClr>
            </a:gs>
            <a:gs pos="100000">
              <a:schemeClr val="accent5">
                <a:hueOff val="-7947101"/>
                <a:satOff val="31849"/>
                <a:lumOff val="690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3800140-012E-44AC-800A-7813BC623CFB}">
      <dsp:nvSpPr>
        <dsp:cNvPr id="0" name=""/>
        <dsp:cNvSpPr/>
      </dsp:nvSpPr>
      <dsp:spPr>
        <a:xfrm>
          <a:off x="6492236" y="3352802"/>
          <a:ext cx="1313426" cy="2246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r>
            <a:rPr lang="en-US" sz="1600" kern="1200" dirty="0" smtClean="0"/>
            <a:t>Fully Automated Safety Features</a:t>
          </a:r>
          <a:endParaRPr lang="en-US" sz="1600" kern="1200" dirty="0"/>
        </a:p>
        <a:p>
          <a:pPr marL="171450" lvl="1" indent="-171450" algn="l" defTabSz="711200">
            <a:lnSpc>
              <a:spcPct val="90000"/>
            </a:lnSpc>
            <a:spcBef>
              <a:spcPct val="0"/>
            </a:spcBef>
            <a:spcAft>
              <a:spcPct val="15000"/>
            </a:spcAft>
            <a:buChar char="••"/>
          </a:pPr>
          <a:r>
            <a:rPr lang="en-US" sz="1600" kern="1200" dirty="0" smtClean="0"/>
            <a:t>Soon?</a:t>
          </a:r>
          <a:endParaRPr lang="en-US" sz="1600" kern="1200" dirty="0"/>
        </a:p>
      </dsp:txBody>
      <dsp:txXfrm>
        <a:off x="6492236" y="3352802"/>
        <a:ext cx="1313426" cy="2246614"/>
      </dsp:txXfrm>
    </dsp:sp>
    <dsp:sp modelId="{4530E70B-BC56-41FB-8F32-67BBBD8DE96C}">
      <dsp:nvSpPr>
        <dsp:cNvPr id="0" name=""/>
        <dsp:cNvSpPr/>
      </dsp:nvSpPr>
      <dsp:spPr>
        <a:xfrm>
          <a:off x="7016460" y="2527441"/>
          <a:ext cx="561653" cy="561653"/>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17C2F-4D10-4A6E-ADB0-51367567575F}">
      <dsp:nvSpPr>
        <dsp:cNvPr id="0" name=""/>
        <dsp:cNvSpPr/>
      </dsp:nvSpPr>
      <dsp:spPr>
        <a:xfrm>
          <a:off x="583927" y="1566511"/>
          <a:ext cx="2318146" cy="2026352"/>
        </a:xfrm>
        <a:prstGeom prst="rightArrow">
          <a:avLst>
            <a:gd name="adj1" fmla="val 70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lvl="0" algn="ctr" defTabSz="666750">
            <a:lnSpc>
              <a:spcPct val="90000"/>
            </a:lnSpc>
            <a:spcBef>
              <a:spcPct val="0"/>
            </a:spcBef>
            <a:spcAft>
              <a:spcPct val="35000"/>
            </a:spcAft>
          </a:pPr>
          <a:r>
            <a:rPr lang="en-US" sz="1500" kern="1200" dirty="0" smtClean="0"/>
            <a:t>No </a:t>
          </a:r>
          <a:r>
            <a:rPr lang="en-US" sz="1400" kern="1200" dirty="0" smtClean="0"/>
            <a:t>Automation</a:t>
          </a:r>
          <a:endParaRPr lang="en-US" sz="1500" kern="1200" dirty="0"/>
        </a:p>
      </dsp:txBody>
      <dsp:txXfrm>
        <a:off x="1163463" y="1870464"/>
        <a:ext cx="1130097" cy="1418446"/>
      </dsp:txXfrm>
    </dsp:sp>
    <dsp:sp modelId="{739C8D22-1614-4642-A1A0-1B43DD92AFC9}">
      <dsp:nvSpPr>
        <dsp:cNvPr id="0" name=""/>
        <dsp:cNvSpPr/>
      </dsp:nvSpPr>
      <dsp:spPr>
        <a:xfrm>
          <a:off x="4390" y="2000150"/>
          <a:ext cx="1159073" cy="115907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kern="1200" dirty="0" smtClean="0"/>
            <a:t>0</a:t>
          </a:r>
          <a:endParaRPr lang="en-US" sz="5600" kern="1200" dirty="0"/>
        </a:p>
      </dsp:txBody>
      <dsp:txXfrm>
        <a:off x="174132" y="2169892"/>
        <a:ext cx="819589" cy="819589"/>
      </dsp:txXfrm>
    </dsp:sp>
    <dsp:sp modelId="{61C5E972-C5D1-493F-A21C-28C44687601A}">
      <dsp:nvSpPr>
        <dsp:cNvPr id="0" name=""/>
        <dsp:cNvSpPr/>
      </dsp:nvSpPr>
      <dsp:spPr>
        <a:xfrm>
          <a:off x="3626494" y="1566511"/>
          <a:ext cx="2318146" cy="2026352"/>
        </a:xfrm>
        <a:prstGeom prst="rightArrow">
          <a:avLst>
            <a:gd name="adj1" fmla="val 70000"/>
            <a:gd name="adj2" fmla="val 50000"/>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Driver Assistance</a:t>
          </a:r>
          <a:endParaRPr lang="en-US" sz="1600" kern="1200" dirty="0"/>
        </a:p>
      </dsp:txBody>
      <dsp:txXfrm>
        <a:off x="4206031" y="1870464"/>
        <a:ext cx="1130097" cy="1418446"/>
      </dsp:txXfrm>
    </dsp:sp>
    <dsp:sp modelId="{4AB9BF6C-84B7-4621-91C8-C983340BE72B}">
      <dsp:nvSpPr>
        <dsp:cNvPr id="0" name=""/>
        <dsp:cNvSpPr/>
      </dsp:nvSpPr>
      <dsp:spPr>
        <a:xfrm>
          <a:off x="3046958" y="2000150"/>
          <a:ext cx="1159073" cy="1159073"/>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kern="1200" dirty="0" smtClean="0"/>
            <a:t>1</a:t>
          </a:r>
          <a:endParaRPr lang="en-US" sz="5600" kern="1200" dirty="0"/>
        </a:p>
      </dsp:txBody>
      <dsp:txXfrm>
        <a:off x="3216700" y="2169892"/>
        <a:ext cx="819589" cy="819589"/>
      </dsp:txXfrm>
    </dsp:sp>
    <dsp:sp modelId="{6B4E4709-787F-40DA-BDB8-7E80A2D299BF}">
      <dsp:nvSpPr>
        <dsp:cNvPr id="0" name=""/>
        <dsp:cNvSpPr/>
      </dsp:nvSpPr>
      <dsp:spPr>
        <a:xfrm>
          <a:off x="6669062" y="1566511"/>
          <a:ext cx="2318146" cy="2026352"/>
        </a:xfrm>
        <a:prstGeom prst="rightArrow">
          <a:avLst>
            <a:gd name="adj1" fmla="val 70000"/>
            <a:gd name="adj2" fmla="val 50000"/>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Partial Automation</a:t>
          </a:r>
          <a:endParaRPr lang="en-US" sz="1600" kern="1200" dirty="0"/>
        </a:p>
      </dsp:txBody>
      <dsp:txXfrm>
        <a:off x="7248599" y="1870464"/>
        <a:ext cx="1130097" cy="1418446"/>
      </dsp:txXfrm>
    </dsp:sp>
    <dsp:sp modelId="{D971E3A6-6392-4F0F-B3B4-9A5691938B03}">
      <dsp:nvSpPr>
        <dsp:cNvPr id="0" name=""/>
        <dsp:cNvSpPr/>
      </dsp:nvSpPr>
      <dsp:spPr>
        <a:xfrm>
          <a:off x="6089525" y="2000150"/>
          <a:ext cx="1159073" cy="1159073"/>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kern="1200" dirty="0" smtClean="0"/>
            <a:t>2</a:t>
          </a:r>
          <a:endParaRPr lang="en-US" sz="5600" kern="1200" dirty="0"/>
        </a:p>
      </dsp:txBody>
      <dsp:txXfrm>
        <a:off x="6259267" y="2169892"/>
        <a:ext cx="819589" cy="819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17C2F-4D10-4A6E-ADB0-51367567575F}">
      <dsp:nvSpPr>
        <dsp:cNvPr id="0" name=""/>
        <dsp:cNvSpPr/>
      </dsp:nvSpPr>
      <dsp:spPr>
        <a:xfrm>
          <a:off x="583927" y="1566511"/>
          <a:ext cx="2318146" cy="2026352"/>
        </a:xfrm>
        <a:prstGeom prst="rightArrow">
          <a:avLst>
            <a:gd name="adj1" fmla="val 70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lvl="0" algn="ctr" defTabSz="666750">
            <a:lnSpc>
              <a:spcPct val="90000"/>
            </a:lnSpc>
            <a:spcBef>
              <a:spcPct val="0"/>
            </a:spcBef>
            <a:spcAft>
              <a:spcPct val="35000"/>
            </a:spcAft>
          </a:pPr>
          <a:r>
            <a:rPr lang="en-US" sz="1500" kern="1200" dirty="0" smtClean="0"/>
            <a:t>Conditional Automation</a:t>
          </a:r>
          <a:endParaRPr lang="en-US" sz="1500" kern="1200" dirty="0"/>
        </a:p>
      </dsp:txBody>
      <dsp:txXfrm>
        <a:off x="1163463" y="1870464"/>
        <a:ext cx="1130097" cy="1418446"/>
      </dsp:txXfrm>
    </dsp:sp>
    <dsp:sp modelId="{739C8D22-1614-4642-A1A0-1B43DD92AFC9}">
      <dsp:nvSpPr>
        <dsp:cNvPr id="0" name=""/>
        <dsp:cNvSpPr/>
      </dsp:nvSpPr>
      <dsp:spPr>
        <a:xfrm>
          <a:off x="4390" y="2000150"/>
          <a:ext cx="1159073" cy="115907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kern="1200" dirty="0" smtClean="0"/>
            <a:t>3</a:t>
          </a:r>
          <a:endParaRPr lang="en-US" sz="5600" kern="1200" dirty="0"/>
        </a:p>
      </dsp:txBody>
      <dsp:txXfrm>
        <a:off x="174132" y="2169892"/>
        <a:ext cx="819589" cy="819589"/>
      </dsp:txXfrm>
    </dsp:sp>
    <dsp:sp modelId="{61C5E972-C5D1-493F-A21C-28C44687601A}">
      <dsp:nvSpPr>
        <dsp:cNvPr id="0" name=""/>
        <dsp:cNvSpPr/>
      </dsp:nvSpPr>
      <dsp:spPr>
        <a:xfrm>
          <a:off x="3626494" y="1566511"/>
          <a:ext cx="2318146" cy="2026352"/>
        </a:xfrm>
        <a:prstGeom prst="rightArrow">
          <a:avLst>
            <a:gd name="adj1" fmla="val 70000"/>
            <a:gd name="adj2" fmla="val 50000"/>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High Automation</a:t>
          </a:r>
          <a:endParaRPr lang="en-US" sz="1600" kern="1200" dirty="0"/>
        </a:p>
      </dsp:txBody>
      <dsp:txXfrm>
        <a:off x="4206031" y="1870464"/>
        <a:ext cx="1130097" cy="1418446"/>
      </dsp:txXfrm>
    </dsp:sp>
    <dsp:sp modelId="{4AB9BF6C-84B7-4621-91C8-C983340BE72B}">
      <dsp:nvSpPr>
        <dsp:cNvPr id="0" name=""/>
        <dsp:cNvSpPr/>
      </dsp:nvSpPr>
      <dsp:spPr>
        <a:xfrm>
          <a:off x="3046958" y="2000150"/>
          <a:ext cx="1159073" cy="1159073"/>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kern="1200" dirty="0" smtClean="0"/>
            <a:t>4</a:t>
          </a:r>
          <a:endParaRPr lang="en-US" sz="5600" kern="1200" dirty="0"/>
        </a:p>
      </dsp:txBody>
      <dsp:txXfrm>
        <a:off x="3216700" y="2169892"/>
        <a:ext cx="819589" cy="819589"/>
      </dsp:txXfrm>
    </dsp:sp>
    <dsp:sp modelId="{6B4E4709-787F-40DA-BDB8-7E80A2D299BF}">
      <dsp:nvSpPr>
        <dsp:cNvPr id="0" name=""/>
        <dsp:cNvSpPr/>
      </dsp:nvSpPr>
      <dsp:spPr>
        <a:xfrm>
          <a:off x="6669062" y="1566511"/>
          <a:ext cx="2318146" cy="2026352"/>
        </a:xfrm>
        <a:prstGeom prst="rightArrow">
          <a:avLst>
            <a:gd name="adj1" fmla="val 70000"/>
            <a:gd name="adj2" fmla="val 50000"/>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Full Automation</a:t>
          </a:r>
          <a:endParaRPr lang="en-US" sz="1600" kern="1200" dirty="0"/>
        </a:p>
      </dsp:txBody>
      <dsp:txXfrm>
        <a:off x="7248599" y="1870464"/>
        <a:ext cx="1130097" cy="1418446"/>
      </dsp:txXfrm>
    </dsp:sp>
    <dsp:sp modelId="{D971E3A6-6392-4F0F-B3B4-9A5691938B03}">
      <dsp:nvSpPr>
        <dsp:cNvPr id="0" name=""/>
        <dsp:cNvSpPr/>
      </dsp:nvSpPr>
      <dsp:spPr>
        <a:xfrm>
          <a:off x="6089525" y="2000150"/>
          <a:ext cx="1159073" cy="1159073"/>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kern="1200" dirty="0" smtClean="0"/>
            <a:t>5</a:t>
          </a:r>
          <a:endParaRPr lang="en-US" sz="5600" kern="1200" dirty="0"/>
        </a:p>
      </dsp:txBody>
      <dsp:txXfrm>
        <a:off x="6259267" y="2169892"/>
        <a:ext cx="819589" cy="8195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FB04F-31D7-477A-9FE3-FFFD947337C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18F06C-E814-48FF-B9B8-FC7190C7A7F1}">
      <dsp:nvSpPr>
        <dsp:cNvPr id="0" name=""/>
        <dsp:cNvSpPr/>
      </dsp:nvSpPr>
      <dsp:spPr>
        <a:xfrm>
          <a:off x="460128" y="312440"/>
          <a:ext cx="5580684" cy="62520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Safety Benefits</a:t>
          </a:r>
          <a:endParaRPr lang="en-US" sz="3400" kern="1200" dirty="0"/>
        </a:p>
      </dsp:txBody>
      <dsp:txXfrm>
        <a:off x="460128" y="312440"/>
        <a:ext cx="5580684" cy="625205"/>
      </dsp:txXfrm>
    </dsp:sp>
    <dsp:sp modelId="{B757AE67-913E-4ECF-89EC-F896A21F68ED}">
      <dsp:nvSpPr>
        <dsp:cNvPr id="0" name=""/>
        <dsp:cNvSpPr/>
      </dsp:nvSpPr>
      <dsp:spPr>
        <a:xfrm>
          <a:off x="69375" y="234289"/>
          <a:ext cx="781507" cy="781507"/>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985EE3-5092-4CD1-A7D2-397C2B591DCD}">
      <dsp:nvSpPr>
        <dsp:cNvPr id="0" name=""/>
        <dsp:cNvSpPr/>
      </dsp:nvSpPr>
      <dsp:spPr>
        <a:xfrm>
          <a:off x="818573" y="1250411"/>
          <a:ext cx="5222240" cy="62520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Luxury</a:t>
          </a:r>
          <a:endParaRPr lang="en-US" sz="3400" kern="1200" dirty="0"/>
        </a:p>
      </dsp:txBody>
      <dsp:txXfrm>
        <a:off x="818573" y="1250411"/>
        <a:ext cx="5222240" cy="625205"/>
      </dsp:txXfrm>
    </dsp:sp>
    <dsp:sp modelId="{24244F67-F3F1-49AB-AC47-BCFEE3573A90}">
      <dsp:nvSpPr>
        <dsp:cNvPr id="0" name=""/>
        <dsp:cNvSpPr/>
      </dsp:nvSpPr>
      <dsp:spPr>
        <a:xfrm>
          <a:off x="427819" y="1172260"/>
          <a:ext cx="781507" cy="781507"/>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8D2897-BD03-42D8-882A-7FB6F34DDFDA}">
      <dsp:nvSpPr>
        <dsp:cNvPr id="0" name=""/>
        <dsp:cNvSpPr/>
      </dsp:nvSpPr>
      <dsp:spPr>
        <a:xfrm>
          <a:off x="818573" y="2188382"/>
          <a:ext cx="5222240" cy="62520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Convenience</a:t>
          </a:r>
          <a:endParaRPr lang="en-US" sz="3400" kern="1200" dirty="0"/>
        </a:p>
      </dsp:txBody>
      <dsp:txXfrm>
        <a:off x="818573" y="2188382"/>
        <a:ext cx="5222240" cy="625205"/>
      </dsp:txXfrm>
    </dsp:sp>
    <dsp:sp modelId="{D0D3D265-746E-46D1-A4BC-17AAEB7691C4}">
      <dsp:nvSpPr>
        <dsp:cNvPr id="0" name=""/>
        <dsp:cNvSpPr/>
      </dsp:nvSpPr>
      <dsp:spPr>
        <a:xfrm>
          <a:off x="427819" y="2110232"/>
          <a:ext cx="781507" cy="781507"/>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7327B9-03CE-4C56-959B-A7517A7A321C}">
      <dsp:nvSpPr>
        <dsp:cNvPr id="0" name=""/>
        <dsp:cNvSpPr/>
      </dsp:nvSpPr>
      <dsp:spPr>
        <a:xfrm>
          <a:off x="460128" y="3126353"/>
          <a:ext cx="5580684" cy="62520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86360" rIns="86360" bIns="86360" numCol="1" spcCol="1270" anchor="ctr" anchorCtr="0">
          <a:noAutofit/>
        </a:bodyPr>
        <a:lstStyle/>
        <a:p>
          <a:pPr lvl="0" algn="l" defTabSz="1511300">
            <a:lnSpc>
              <a:spcPct val="90000"/>
            </a:lnSpc>
            <a:spcBef>
              <a:spcPct val="0"/>
            </a:spcBef>
            <a:spcAft>
              <a:spcPct val="35000"/>
            </a:spcAft>
          </a:pPr>
          <a:r>
            <a:rPr lang="en-US" sz="3400" kern="1200" dirty="0" smtClean="0"/>
            <a:t>Independence</a:t>
          </a:r>
          <a:endParaRPr lang="en-US" sz="3400" kern="1200" dirty="0"/>
        </a:p>
      </dsp:txBody>
      <dsp:txXfrm>
        <a:off x="460128" y="3126353"/>
        <a:ext cx="5580684" cy="625205"/>
      </dsp:txXfrm>
    </dsp:sp>
    <dsp:sp modelId="{49C0A112-EBF4-424D-8F6D-71D6374C661B}">
      <dsp:nvSpPr>
        <dsp:cNvPr id="0" name=""/>
        <dsp:cNvSpPr/>
      </dsp:nvSpPr>
      <dsp:spPr>
        <a:xfrm>
          <a:off x="69375" y="3048203"/>
          <a:ext cx="781507" cy="781507"/>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75C7D-0C58-438B-A359-AA1B873B4B0F}">
      <dsp:nvSpPr>
        <dsp:cNvPr id="0" name=""/>
        <dsp:cNvSpPr/>
      </dsp:nvSpPr>
      <dsp:spPr>
        <a:xfrm>
          <a:off x="2648" y="664707"/>
          <a:ext cx="2582539" cy="100416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t>Forward Collision Warning</a:t>
          </a:r>
          <a:endParaRPr lang="en-US" sz="2100" kern="1200" dirty="0"/>
        </a:p>
      </dsp:txBody>
      <dsp:txXfrm>
        <a:off x="2648" y="664707"/>
        <a:ext cx="2582539" cy="1004161"/>
      </dsp:txXfrm>
    </dsp:sp>
    <dsp:sp modelId="{46D17CD2-0FA5-4571-8C4B-EB322F93E317}">
      <dsp:nvSpPr>
        <dsp:cNvPr id="0" name=""/>
        <dsp:cNvSpPr/>
      </dsp:nvSpPr>
      <dsp:spPr>
        <a:xfrm>
          <a:off x="2648" y="1668868"/>
          <a:ext cx="2582539" cy="2594024"/>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27% Decrease Front-to-Rear Crashes</a:t>
          </a:r>
          <a:endParaRPr lang="en-US" sz="2100" kern="1200" dirty="0"/>
        </a:p>
        <a:p>
          <a:pPr marL="228600" lvl="1" indent="-228600" algn="l" defTabSz="933450">
            <a:lnSpc>
              <a:spcPct val="90000"/>
            </a:lnSpc>
            <a:spcBef>
              <a:spcPct val="0"/>
            </a:spcBef>
            <a:spcAft>
              <a:spcPct val="15000"/>
            </a:spcAft>
            <a:buChar char="••"/>
          </a:pPr>
          <a:r>
            <a:rPr lang="en-US" sz="2100" kern="1200" dirty="0" smtClean="0"/>
            <a:t>44% Decrease in Large Truck Front-to-Rear Crashes</a:t>
          </a:r>
          <a:endParaRPr lang="en-US" sz="2100" kern="1200" dirty="0"/>
        </a:p>
      </dsp:txBody>
      <dsp:txXfrm>
        <a:off x="2648" y="1668868"/>
        <a:ext cx="2582539" cy="2594024"/>
      </dsp:txXfrm>
    </dsp:sp>
    <dsp:sp modelId="{F97300D8-4AC7-402F-8445-94DDFA4497EF}">
      <dsp:nvSpPr>
        <dsp:cNvPr id="0" name=""/>
        <dsp:cNvSpPr/>
      </dsp:nvSpPr>
      <dsp:spPr>
        <a:xfrm>
          <a:off x="2946743" y="664707"/>
          <a:ext cx="2582539" cy="100416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t>Forward Collision Warning Plus </a:t>
          </a:r>
          <a:r>
            <a:rPr lang="en-US" sz="2100" kern="1200" dirty="0" err="1" smtClean="0"/>
            <a:t>AutoBrake</a:t>
          </a:r>
          <a:endParaRPr lang="en-US" sz="2100" kern="1200" dirty="0"/>
        </a:p>
      </dsp:txBody>
      <dsp:txXfrm>
        <a:off x="2946743" y="664707"/>
        <a:ext cx="2582539" cy="1004161"/>
      </dsp:txXfrm>
    </dsp:sp>
    <dsp:sp modelId="{156BA6A2-1861-4371-A1BE-EE3D89A70D4B}">
      <dsp:nvSpPr>
        <dsp:cNvPr id="0" name=""/>
        <dsp:cNvSpPr/>
      </dsp:nvSpPr>
      <dsp:spPr>
        <a:xfrm>
          <a:off x="2946743" y="1668868"/>
          <a:ext cx="2582539" cy="2594024"/>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56% Decrease Front-to-Rear Crashes with Injuries</a:t>
          </a:r>
          <a:endParaRPr lang="en-US" sz="2100" kern="1200" dirty="0"/>
        </a:p>
        <a:p>
          <a:pPr marL="228600" lvl="1" indent="-228600" algn="l" defTabSz="933450">
            <a:lnSpc>
              <a:spcPct val="90000"/>
            </a:lnSpc>
            <a:spcBef>
              <a:spcPct val="0"/>
            </a:spcBef>
            <a:spcAft>
              <a:spcPct val="15000"/>
            </a:spcAft>
            <a:buChar char="••"/>
          </a:pPr>
          <a:r>
            <a:rPr lang="en-US" sz="2100" kern="1200" dirty="0" smtClean="0"/>
            <a:t>24% Decrease in Claim Rates for Injuries to People in Other Vehicles</a:t>
          </a:r>
          <a:endParaRPr lang="en-US" sz="2100" kern="1200" dirty="0"/>
        </a:p>
      </dsp:txBody>
      <dsp:txXfrm>
        <a:off x="2946743" y="1668868"/>
        <a:ext cx="2582539" cy="2594024"/>
      </dsp:txXfrm>
    </dsp:sp>
    <dsp:sp modelId="{0B5B6327-3FC0-40D0-BFA6-42B62E03AD61}">
      <dsp:nvSpPr>
        <dsp:cNvPr id="0" name=""/>
        <dsp:cNvSpPr/>
      </dsp:nvSpPr>
      <dsp:spPr>
        <a:xfrm>
          <a:off x="5890838" y="664707"/>
          <a:ext cx="2582539" cy="100416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n-US" sz="2100" kern="1200" dirty="0" smtClean="0"/>
            <a:t>Rear Automatic Braking</a:t>
          </a:r>
          <a:endParaRPr lang="en-US" sz="2100" kern="1200" dirty="0"/>
        </a:p>
      </dsp:txBody>
      <dsp:txXfrm>
        <a:off x="5890838" y="664707"/>
        <a:ext cx="2582539" cy="1004161"/>
      </dsp:txXfrm>
    </dsp:sp>
    <dsp:sp modelId="{811FED4E-8964-4A1A-A533-B3BF5F27497E}">
      <dsp:nvSpPr>
        <dsp:cNvPr id="0" name=""/>
        <dsp:cNvSpPr/>
      </dsp:nvSpPr>
      <dsp:spPr>
        <a:xfrm>
          <a:off x="5890838" y="1668868"/>
          <a:ext cx="2582539" cy="2594024"/>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78% Decrease in Backing Crashes (when combined with rearview camera and parking sensors)</a:t>
          </a:r>
          <a:endParaRPr lang="en-US" sz="2100" kern="1200" dirty="0"/>
        </a:p>
      </dsp:txBody>
      <dsp:txXfrm>
        <a:off x="5890838" y="1668868"/>
        <a:ext cx="2582539" cy="25940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75C7D-0C58-438B-A359-AA1B873B4B0F}">
      <dsp:nvSpPr>
        <dsp:cNvPr id="0" name=""/>
        <dsp:cNvSpPr/>
      </dsp:nvSpPr>
      <dsp:spPr>
        <a:xfrm>
          <a:off x="2648" y="5012"/>
          <a:ext cx="2582539" cy="103301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smtClean="0"/>
            <a:t>Lane Departure Warning</a:t>
          </a:r>
          <a:endParaRPr lang="en-US" sz="2200" kern="1200" dirty="0"/>
        </a:p>
      </dsp:txBody>
      <dsp:txXfrm>
        <a:off x="2648" y="5012"/>
        <a:ext cx="2582539" cy="1033015"/>
      </dsp:txXfrm>
    </dsp:sp>
    <dsp:sp modelId="{46D17CD2-0FA5-4571-8C4B-EB322F93E317}">
      <dsp:nvSpPr>
        <dsp:cNvPr id="0" name=""/>
        <dsp:cNvSpPr/>
      </dsp:nvSpPr>
      <dsp:spPr>
        <a:xfrm>
          <a:off x="2648" y="1038027"/>
          <a:ext cx="2582539" cy="2766960"/>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11% Decrease Single Vehicle, Sideswipe and Head-On Crashes</a:t>
          </a:r>
          <a:endParaRPr lang="en-US" sz="2200" kern="1200" dirty="0"/>
        </a:p>
        <a:p>
          <a:pPr marL="228600" lvl="1" indent="-228600" algn="l" defTabSz="977900">
            <a:lnSpc>
              <a:spcPct val="90000"/>
            </a:lnSpc>
            <a:spcBef>
              <a:spcPct val="0"/>
            </a:spcBef>
            <a:spcAft>
              <a:spcPct val="15000"/>
            </a:spcAft>
            <a:buChar char="••"/>
          </a:pPr>
          <a:r>
            <a:rPr lang="en-US" sz="2200" kern="1200" dirty="0" smtClean="0"/>
            <a:t>21% Decrease in Injury Crashes</a:t>
          </a:r>
          <a:endParaRPr lang="en-US" sz="2200" kern="1200" dirty="0"/>
        </a:p>
      </dsp:txBody>
      <dsp:txXfrm>
        <a:off x="2648" y="1038027"/>
        <a:ext cx="2582539" cy="2766960"/>
      </dsp:txXfrm>
    </dsp:sp>
    <dsp:sp modelId="{F97300D8-4AC7-402F-8445-94DDFA4497EF}">
      <dsp:nvSpPr>
        <dsp:cNvPr id="0" name=""/>
        <dsp:cNvSpPr/>
      </dsp:nvSpPr>
      <dsp:spPr>
        <a:xfrm>
          <a:off x="2946743" y="5012"/>
          <a:ext cx="2582539" cy="103301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smtClean="0"/>
            <a:t>Rear Cross-Traffic Alert</a:t>
          </a:r>
          <a:endParaRPr lang="en-US" sz="2200" kern="1200" dirty="0"/>
        </a:p>
      </dsp:txBody>
      <dsp:txXfrm>
        <a:off x="2946743" y="5012"/>
        <a:ext cx="2582539" cy="1033015"/>
      </dsp:txXfrm>
    </dsp:sp>
    <dsp:sp modelId="{156BA6A2-1861-4371-A1BE-EE3D89A70D4B}">
      <dsp:nvSpPr>
        <dsp:cNvPr id="0" name=""/>
        <dsp:cNvSpPr/>
      </dsp:nvSpPr>
      <dsp:spPr>
        <a:xfrm>
          <a:off x="2946743" y="1038027"/>
          <a:ext cx="2582539" cy="2766960"/>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22% Decrease Backing Crashes</a:t>
          </a:r>
          <a:endParaRPr lang="en-US" sz="2200" kern="1200" dirty="0"/>
        </a:p>
      </dsp:txBody>
      <dsp:txXfrm>
        <a:off x="2946743" y="1038027"/>
        <a:ext cx="2582539" cy="2766960"/>
      </dsp:txXfrm>
    </dsp:sp>
    <dsp:sp modelId="{0B5B6327-3FC0-40D0-BFA6-42B62E03AD61}">
      <dsp:nvSpPr>
        <dsp:cNvPr id="0" name=""/>
        <dsp:cNvSpPr/>
      </dsp:nvSpPr>
      <dsp:spPr>
        <a:xfrm>
          <a:off x="5890838" y="5012"/>
          <a:ext cx="2582539" cy="103301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200" kern="1200" dirty="0" smtClean="0"/>
            <a:t>Blind Spot Detection</a:t>
          </a:r>
          <a:endParaRPr lang="en-US" sz="2200" kern="1200" dirty="0"/>
        </a:p>
      </dsp:txBody>
      <dsp:txXfrm>
        <a:off x="5890838" y="5012"/>
        <a:ext cx="2582539" cy="1033015"/>
      </dsp:txXfrm>
    </dsp:sp>
    <dsp:sp modelId="{811FED4E-8964-4A1A-A533-B3BF5F27497E}">
      <dsp:nvSpPr>
        <dsp:cNvPr id="0" name=""/>
        <dsp:cNvSpPr/>
      </dsp:nvSpPr>
      <dsp:spPr>
        <a:xfrm>
          <a:off x="5890838" y="1038027"/>
          <a:ext cx="2582539" cy="2766960"/>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smtClean="0"/>
            <a:t>23% Decrease in Lane-Change Crashes with Injuries</a:t>
          </a:r>
          <a:endParaRPr lang="en-US" sz="2200" kern="1200" dirty="0"/>
        </a:p>
        <a:p>
          <a:pPr marL="228600" lvl="1" indent="-228600" algn="l" defTabSz="977900">
            <a:lnSpc>
              <a:spcPct val="90000"/>
            </a:lnSpc>
            <a:spcBef>
              <a:spcPct val="0"/>
            </a:spcBef>
            <a:spcAft>
              <a:spcPct val="15000"/>
            </a:spcAft>
            <a:buChar char="••"/>
          </a:pPr>
          <a:r>
            <a:rPr lang="en-US" sz="2200" kern="1200" dirty="0" smtClean="0"/>
            <a:t>7% Decrease in Claim Rates for Damage to Other Vehicles</a:t>
          </a:r>
          <a:endParaRPr lang="en-US" sz="2200" kern="1200" dirty="0"/>
        </a:p>
      </dsp:txBody>
      <dsp:txXfrm>
        <a:off x="5890838" y="1038027"/>
        <a:ext cx="2582539" cy="27669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ABA8E-E49B-4F91-A3FE-939FC43E5C0B}" type="datetimeFigureOut">
              <a:rPr lang="en-US" smtClean="0"/>
              <a:t>3/29/2021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D77DD-FCD0-43C1-B1BA-310E782139BF}" type="slidenum">
              <a:rPr lang="en-US" smtClean="0"/>
              <a:t>‹#›</a:t>
            </a:fld>
            <a:endParaRPr lang="en-US"/>
          </a:p>
        </p:txBody>
      </p:sp>
    </p:spTree>
    <p:extLst>
      <p:ext uri="{BB962C8B-B14F-4D97-AF65-F5344CB8AC3E}">
        <p14:creationId xmlns:p14="http://schemas.microsoft.com/office/powerpoint/2010/main" val="276505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dc.com/getdoc.jsp?containerId=prUS4688702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theverge.com/2020/10/30/21538999/waymo-self-driving-car-data-miles-crashes-phoenix-googl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Description: We will present our research on the history, current availability, and future outlook of vehicle technology. Gain insight on how auto insurance is affected by driver assistance technologies impacting</a:t>
            </a:r>
            <a:r>
              <a:rPr lang="en-US" sz="1200" b="0" i="0" u="none" strike="noStrike" kern="1200" baseline="0" dirty="0" smtClean="0">
                <a:solidFill>
                  <a:schemeClr val="tx1"/>
                </a:solidFill>
                <a:effectLst/>
                <a:latin typeface="+mn-lt"/>
                <a:ea typeface="+mn-ea"/>
                <a:cs typeface="+mn-cs"/>
              </a:rPr>
              <a:t> crash frequency and severity</a:t>
            </a:r>
            <a:r>
              <a:rPr lang="en-US" sz="1200" b="0" i="0" u="none" strike="noStrike" kern="1200" dirty="0" smtClean="0">
                <a:solidFill>
                  <a:schemeClr val="tx1"/>
                </a:solidFill>
                <a:effectLst/>
                <a:latin typeface="+mn-lt"/>
                <a:ea typeface="+mn-ea"/>
                <a:cs typeface="+mn-cs"/>
              </a:rPr>
              <a:t>. Learn about progress towards driverless cars being widely available.</a:t>
            </a:r>
            <a:endParaRPr lang="en-US" b="0" dirty="0" smtClean="0">
              <a:effectLst/>
            </a:endParaRPr>
          </a:p>
        </p:txBody>
      </p:sp>
      <p:sp>
        <p:nvSpPr>
          <p:cNvPr id="4" name="Slide Number Placeholder 3"/>
          <p:cNvSpPr>
            <a:spLocks noGrp="1"/>
          </p:cNvSpPr>
          <p:nvPr>
            <p:ph type="sldNum" sz="quarter" idx="10"/>
          </p:nvPr>
        </p:nvSpPr>
        <p:spPr/>
        <p:txBody>
          <a:bodyPr/>
          <a:lstStyle/>
          <a:p>
            <a:fld id="{365D77DD-FCD0-43C1-B1BA-310E782139BF}" type="slidenum">
              <a:rPr lang="en-US" smtClean="0"/>
              <a:t>0</a:t>
            </a:fld>
            <a:endParaRPr lang="en-US"/>
          </a:p>
        </p:txBody>
      </p:sp>
    </p:spTree>
    <p:extLst>
      <p:ext uri="{BB962C8B-B14F-4D97-AF65-F5344CB8AC3E}">
        <p14:creationId xmlns:p14="http://schemas.microsoft.com/office/powerpoint/2010/main" val="973810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https://www.iihs.org/media/259e5bbd-f859-42a7-bd54-3888f7a2d3ef/shuYZQ/Topics/ADVANCED%20DRIVER%20ASSISTANCE/IIHS-real-world-CA-benefits.pdf</a:t>
            </a:r>
          </a:p>
          <a:p>
            <a:r>
              <a:rPr lang="en-US" sz="1200" b="0" i="0" u="none" strike="noStrike" kern="1200" dirty="0" smtClean="0">
                <a:solidFill>
                  <a:schemeClr val="tx1"/>
                </a:solidFill>
                <a:effectLst/>
                <a:latin typeface="+mn-lt"/>
                <a:ea typeface="+mn-ea"/>
                <a:cs typeface="+mn-cs"/>
              </a:rPr>
              <a:t>Collision avoidance technology has been shown to reduce frequency and severity of claims</a:t>
            </a:r>
            <a:endParaRPr lang="en-US" dirty="0"/>
          </a:p>
        </p:txBody>
      </p:sp>
      <p:sp>
        <p:nvSpPr>
          <p:cNvPr id="4" name="Slide Number Placeholder 3"/>
          <p:cNvSpPr>
            <a:spLocks noGrp="1"/>
          </p:cNvSpPr>
          <p:nvPr>
            <p:ph type="sldNum" sz="quarter" idx="10"/>
          </p:nvPr>
        </p:nvSpPr>
        <p:spPr/>
        <p:txBody>
          <a:bodyPr/>
          <a:lstStyle/>
          <a:p>
            <a:fld id="{365D77DD-FCD0-43C1-B1BA-310E782139BF}" type="slidenum">
              <a:rPr lang="en-US" smtClean="0"/>
              <a:t>10</a:t>
            </a:fld>
            <a:endParaRPr lang="en-US"/>
          </a:p>
        </p:txBody>
      </p:sp>
    </p:spTree>
    <p:extLst>
      <p:ext uri="{BB962C8B-B14F-4D97-AF65-F5344CB8AC3E}">
        <p14:creationId xmlns:p14="http://schemas.microsoft.com/office/powerpoint/2010/main" val="2519381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crash rates are a clear benefit of these technologies, but some features can lead to higher repair costs in the crashes that do happen. That’s because sensors and other components are often located on the vehicle’s exterior. For example, in the case of forward collision warning without autobrake, the average payment per claim for damage to the insured vehicle goes up $117 for vehicles equipped with the feature.</a:t>
            </a:r>
          </a:p>
          <a:p>
            <a:endParaRPr lang="en-US"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https://www.iihs.org/media/259e5bbd-f859-42a7-bd54-3888f7a2d3ef/shuYZQ/Topics/ADVANCED%20DRIVER%20ASSISTANCE/IIHS-real-world-CA-benefits.pdf </a:t>
            </a:r>
          </a:p>
          <a:p>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5D77DD-FCD0-43C1-B1BA-310E782139BF}" type="slidenum">
              <a:rPr lang="en-US" smtClean="0"/>
              <a:t>11</a:t>
            </a:fld>
            <a:endParaRPr lang="en-US"/>
          </a:p>
        </p:txBody>
      </p:sp>
    </p:spTree>
    <p:extLst>
      <p:ext uri="{BB962C8B-B14F-4D97-AF65-F5344CB8AC3E}">
        <p14:creationId xmlns:p14="http://schemas.microsoft.com/office/powerpoint/2010/main" val="204945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Picture from Pinnacle Stock Photography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https://www.iii.org/article/background-on-self-driving-cars-and-insurance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https://www.casact.org/sites/default/files/database/forum_18spforum_01_avtf_2018_report.pdf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https://www.rand.org/pubs/research_reports/RR2654.html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HLDI on the insurance industry</a:t>
            </a:r>
          </a:p>
        </p:txBody>
      </p:sp>
      <p:sp>
        <p:nvSpPr>
          <p:cNvPr id="4" name="Slide Number Placeholder 3"/>
          <p:cNvSpPr>
            <a:spLocks noGrp="1"/>
          </p:cNvSpPr>
          <p:nvPr>
            <p:ph type="sldNum" sz="quarter" idx="10"/>
          </p:nvPr>
        </p:nvSpPr>
        <p:spPr/>
        <p:txBody>
          <a:bodyPr/>
          <a:lstStyle/>
          <a:p>
            <a:fld id="{365D77DD-FCD0-43C1-B1BA-310E782139BF}" type="slidenum">
              <a:rPr lang="en-US" smtClean="0"/>
              <a:t>12</a:t>
            </a:fld>
            <a:endParaRPr lang="en-US"/>
          </a:p>
        </p:txBody>
      </p:sp>
    </p:spTree>
    <p:extLst>
      <p:ext uri="{BB962C8B-B14F-4D97-AF65-F5344CB8AC3E}">
        <p14:creationId xmlns:p14="http://schemas.microsoft.com/office/powerpoint/2010/main" val="716918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Under current models in use by CAS for pricing, using expected vehicles insured by the company, after one year of experience, the next model year will receive between a 0-1.8% discount depending on the loss reduction.  And even after four years of zero insured losses, it will lead to only a 15.2% discount.  Therefore, under these existing models, even a completely </a:t>
            </a:r>
            <a:r>
              <a:rPr lang="en-US" sz="1200" b="0" i="0" u="none" strike="noStrike" kern="1200" dirty="0" err="1" smtClean="0">
                <a:solidFill>
                  <a:schemeClr val="tx1"/>
                </a:solidFill>
                <a:effectLst/>
                <a:latin typeface="+mn-lt"/>
                <a:ea typeface="+mn-ea"/>
                <a:cs typeface="+mn-cs"/>
              </a:rPr>
              <a:t>crashless</a:t>
            </a:r>
            <a:r>
              <a:rPr lang="en-US" sz="1200" b="0" i="0" u="none" strike="noStrike" kern="1200" dirty="0" smtClean="0">
                <a:solidFill>
                  <a:schemeClr val="tx1"/>
                </a:solidFill>
                <a:effectLst/>
                <a:latin typeface="+mn-lt"/>
                <a:ea typeface="+mn-ea"/>
                <a:cs typeface="+mn-cs"/>
              </a:rPr>
              <a:t> model will lead to only modest premium reductions.</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https://www.casact.org/sites/default/files/database/forum_18spforum_01_avtf_2018_report.pdf   Page 16</a:t>
            </a:r>
          </a:p>
          <a:p>
            <a:pPr rtl="0"/>
            <a:endParaRPr lang="en-US"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Picture from Pinnacle Stock Photography</a:t>
            </a:r>
          </a:p>
          <a:p>
            <a:pPr rtl="0"/>
            <a:endParaRPr lang="en-US" b="0" dirty="0" smtClean="0">
              <a:effectLst/>
            </a:endParaRPr>
          </a:p>
        </p:txBody>
      </p:sp>
      <p:sp>
        <p:nvSpPr>
          <p:cNvPr id="4" name="Slide Number Placeholder 3"/>
          <p:cNvSpPr>
            <a:spLocks noGrp="1"/>
          </p:cNvSpPr>
          <p:nvPr>
            <p:ph type="sldNum" sz="quarter" idx="10"/>
          </p:nvPr>
        </p:nvSpPr>
        <p:spPr/>
        <p:txBody>
          <a:bodyPr/>
          <a:lstStyle/>
          <a:p>
            <a:fld id="{365D77DD-FCD0-43C1-B1BA-310E782139BF}" type="slidenum">
              <a:rPr lang="en-US" smtClean="0"/>
              <a:t>13</a:t>
            </a:fld>
            <a:endParaRPr lang="en-US"/>
          </a:p>
        </p:txBody>
      </p:sp>
    </p:spTree>
    <p:extLst>
      <p:ext uri="{BB962C8B-B14F-4D97-AF65-F5344CB8AC3E}">
        <p14:creationId xmlns:p14="http://schemas.microsoft.com/office/powerpoint/2010/main" val="2424039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https://www.casact.org/sites/default/files/database/forum_18spforum_01_avtf_2018_report.pdf</a:t>
            </a:r>
          </a:p>
          <a:p>
            <a:r>
              <a:rPr lang="en-US" dirty="0" smtClean="0"/>
              <a:t>Pages 25-40</a:t>
            </a:r>
            <a:endParaRPr lang="en-US" dirty="0"/>
          </a:p>
        </p:txBody>
      </p:sp>
      <p:sp>
        <p:nvSpPr>
          <p:cNvPr id="4" name="Slide Number Placeholder 3"/>
          <p:cNvSpPr>
            <a:spLocks noGrp="1"/>
          </p:cNvSpPr>
          <p:nvPr>
            <p:ph type="sldNum" sz="quarter" idx="10"/>
          </p:nvPr>
        </p:nvSpPr>
        <p:spPr/>
        <p:txBody>
          <a:bodyPr/>
          <a:lstStyle/>
          <a:p>
            <a:fld id="{365D77DD-FCD0-43C1-B1BA-310E782139BF}" type="slidenum">
              <a:rPr lang="en-US" smtClean="0"/>
              <a:t>14</a:t>
            </a:fld>
            <a:endParaRPr lang="en-US"/>
          </a:p>
        </p:txBody>
      </p:sp>
    </p:spTree>
    <p:extLst>
      <p:ext uri="{BB962C8B-B14F-4D97-AF65-F5344CB8AC3E}">
        <p14:creationId xmlns:p14="http://schemas.microsoft.com/office/powerpoint/2010/main" val="1092153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Waymo</a:t>
            </a:r>
            <a:r>
              <a:rPr lang="en-US" dirty="0" smtClean="0"/>
              <a:t> currently operates our AVs primarily in California and Arizona, with additional testing in several other states including </a:t>
            </a:r>
            <a:r>
              <a:rPr lang="en-US" dirty="0" err="1" smtClean="0"/>
              <a:t>Michigan,Texas</a:t>
            </a:r>
            <a:r>
              <a:rPr lang="en-US" dirty="0" smtClean="0"/>
              <a:t>, Florida and Washington. In Metro Phoenix, our fleet of Chrysler Pacifica AVs has been transporting passengers in various types of self-driving (i.e., ADS-operated) service since 2017, including a driverless service. To date, </a:t>
            </a:r>
            <a:r>
              <a:rPr lang="en-US" dirty="0" err="1" smtClean="0"/>
              <a:t>Waymo</a:t>
            </a:r>
            <a:r>
              <a:rPr lang="en-US" dirty="0" smtClean="0"/>
              <a:t> has compiled over 20 million self-driving miles on public roads operating in over 25 cities, including 74,000 driverless miles</a:t>
            </a:r>
          </a:p>
          <a:p>
            <a:r>
              <a:rPr lang="en-US" dirty="0" smtClean="0">
                <a:hlinkClick r:id="rId3"/>
              </a:rPr>
              <a:t>- A New IDC Forecast Shows How Vehicles Will Gradually Incorporate the Technologies that Lead to Autonomy</a:t>
            </a:r>
            <a:endParaRPr lang="en-US" dirty="0" smtClean="0"/>
          </a:p>
          <a:p>
            <a:endParaRPr lang="en-US" dirty="0" smtClean="0"/>
          </a:p>
          <a:p>
            <a:r>
              <a:rPr lang="en-US" dirty="0" smtClean="0"/>
              <a:t>-</a:t>
            </a:r>
            <a:r>
              <a:rPr lang="en-US" dirty="0" err="1" smtClean="0">
                <a:hlinkClick r:id="rId4"/>
              </a:rPr>
              <a:t>Waymo</a:t>
            </a:r>
            <a:r>
              <a:rPr lang="en-US" dirty="0" smtClean="0">
                <a:hlinkClick r:id="rId4"/>
              </a:rPr>
              <a:t> pulls back the curtain on 6.1 million miles of self-driving car data in Phoenix - The Verge</a:t>
            </a:r>
            <a:endParaRPr lang="en-US" dirty="0" smtClean="0"/>
          </a:p>
          <a:p>
            <a:endParaRPr lang="en-US" dirty="0"/>
          </a:p>
        </p:txBody>
      </p:sp>
      <p:sp>
        <p:nvSpPr>
          <p:cNvPr id="4" name="Slide Number Placeholder 3"/>
          <p:cNvSpPr>
            <a:spLocks noGrp="1"/>
          </p:cNvSpPr>
          <p:nvPr>
            <p:ph type="sldNum" sz="quarter" idx="10"/>
          </p:nvPr>
        </p:nvSpPr>
        <p:spPr/>
        <p:txBody>
          <a:bodyPr/>
          <a:lstStyle/>
          <a:p>
            <a:fld id="{365D77DD-FCD0-43C1-B1BA-310E782139BF}" type="slidenum">
              <a:rPr lang="en-US" smtClean="0"/>
              <a:t>15</a:t>
            </a:fld>
            <a:endParaRPr lang="en-US"/>
          </a:p>
        </p:txBody>
      </p:sp>
    </p:spTree>
    <p:extLst>
      <p:ext uri="{BB962C8B-B14F-4D97-AF65-F5344CB8AC3E}">
        <p14:creationId xmlns:p14="http://schemas.microsoft.com/office/powerpoint/2010/main" val="3451120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Pinnacle Stock Photography</a:t>
            </a:r>
            <a:endParaRPr lang="en-US" dirty="0"/>
          </a:p>
        </p:txBody>
      </p:sp>
      <p:sp>
        <p:nvSpPr>
          <p:cNvPr id="4" name="Slide Number Placeholder 3"/>
          <p:cNvSpPr>
            <a:spLocks noGrp="1"/>
          </p:cNvSpPr>
          <p:nvPr>
            <p:ph type="sldNum" sz="quarter" idx="10"/>
          </p:nvPr>
        </p:nvSpPr>
        <p:spPr/>
        <p:txBody>
          <a:bodyPr/>
          <a:lstStyle/>
          <a:p>
            <a:fld id="{365D77DD-FCD0-43C1-B1BA-310E782139BF}" type="slidenum">
              <a:rPr lang="en-US" smtClean="0"/>
              <a:t>1</a:t>
            </a:fld>
            <a:endParaRPr lang="en-US"/>
          </a:p>
        </p:txBody>
      </p:sp>
    </p:spTree>
    <p:extLst>
      <p:ext uri="{BB962C8B-B14F-4D97-AF65-F5344CB8AC3E}">
        <p14:creationId xmlns:p14="http://schemas.microsoft.com/office/powerpoint/2010/main" val="35296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Driverless cars aren't here yet. More vehicles are incorporating a degree of automation with technologies such as adaptive cruise control and lane centering, but the driver will continue to share driving responsibilities for the foreseeable future. In theory, fully automated driving could eliminate the vast majority of crashes, but that level of automation won't be parked in your driveway anytime soon.</a:t>
            </a:r>
            <a:endParaRPr lang="en-US" b="0" dirty="0"/>
          </a:p>
        </p:txBody>
      </p:sp>
      <p:sp>
        <p:nvSpPr>
          <p:cNvPr id="4" name="Slide Number Placeholder 3"/>
          <p:cNvSpPr>
            <a:spLocks noGrp="1"/>
          </p:cNvSpPr>
          <p:nvPr>
            <p:ph type="sldNum" sz="quarter" idx="10"/>
          </p:nvPr>
        </p:nvSpPr>
        <p:spPr/>
        <p:txBody>
          <a:bodyPr/>
          <a:lstStyle/>
          <a:p>
            <a:fld id="{365D77DD-FCD0-43C1-B1BA-310E782139BF}" type="slidenum">
              <a:rPr lang="en-US" smtClean="0"/>
              <a:t>2</a:t>
            </a:fld>
            <a:endParaRPr lang="en-US"/>
          </a:p>
        </p:txBody>
      </p:sp>
    </p:spTree>
    <p:extLst>
      <p:ext uri="{BB962C8B-B14F-4D97-AF65-F5344CB8AC3E}">
        <p14:creationId xmlns:p14="http://schemas.microsoft.com/office/powerpoint/2010/main" val="4086301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t</a:t>
            </a:r>
            <a:r>
              <a:rPr lang="en-US" dirty="0" smtClean="0"/>
              <a:t>alk about definition of each level</a:t>
            </a:r>
            <a:endParaRPr lang="en-US" dirty="0"/>
          </a:p>
        </p:txBody>
      </p:sp>
      <p:sp>
        <p:nvSpPr>
          <p:cNvPr id="4" name="Slide Number Placeholder 3"/>
          <p:cNvSpPr>
            <a:spLocks noGrp="1"/>
          </p:cNvSpPr>
          <p:nvPr>
            <p:ph type="sldNum" sz="quarter" idx="10"/>
          </p:nvPr>
        </p:nvSpPr>
        <p:spPr/>
        <p:txBody>
          <a:bodyPr/>
          <a:lstStyle/>
          <a:p>
            <a:fld id="{365D77DD-FCD0-43C1-B1BA-310E782139BF}" type="slidenum">
              <a:rPr lang="en-US" smtClean="0"/>
              <a:t>3</a:t>
            </a:fld>
            <a:endParaRPr lang="en-US"/>
          </a:p>
        </p:txBody>
      </p:sp>
    </p:spTree>
    <p:extLst>
      <p:ext uri="{BB962C8B-B14F-4D97-AF65-F5344CB8AC3E}">
        <p14:creationId xmlns:p14="http://schemas.microsoft.com/office/powerpoint/2010/main" val="186300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t</a:t>
            </a:r>
            <a:r>
              <a:rPr lang="en-US" dirty="0" smtClean="0"/>
              <a:t>alk about definition of each level</a:t>
            </a:r>
            <a:endParaRPr lang="en-US" dirty="0"/>
          </a:p>
        </p:txBody>
      </p:sp>
      <p:sp>
        <p:nvSpPr>
          <p:cNvPr id="4" name="Slide Number Placeholder 3"/>
          <p:cNvSpPr>
            <a:spLocks noGrp="1"/>
          </p:cNvSpPr>
          <p:nvPr>
            <p:ph type="sldNum" sz="quarter" idx="10"/>
          </p:nvPr>
        </p:nvSpPr>
        <p:spPr/>
        <p:txBody>
          <a:bodyPr/>
          <a:lstStyle/>
          <a:p>
            <a:fld id="{365D77DD-FCD0-43C1-B1BA-310E782139BF}" type="slidenum">
              <a:rPr lang="en-US" smtClean="0"/>
              <a:t>4</a:t>
            </a:fld>
            <a:endParaRPr lang="en-US"/>
          </a:p>
        </p:txBody>
      </p:sp>
    </p:spTree>
    <p:extLst>
      <p:ext uri="{BB962C8B-B14F-4D97-AF65-F5344CB8AC3E}">
        <p14:creationId xmlns:p14="http://schemas.microsoft.com/office/powerpoint/2010/main" val="398930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2020,</a:t>
            </a:r>
            <a:r>
              <a:rPr lang="en-US" baseline="0" dirty="0" smtClean="0"/>
              <a:t> </a:t>
            </a:r>
            <a:r>
              <a:rPr lang="en-US" dirty="0" smtClean="0"/>
              <a:t>35 states have had</a:t>
            </a:r>
            <a:r>
              <a:rPr lang="en-US" baseline="0" dirty="0" smtClean="0"/>
              <a:t> legislation or executive orders on autonomous vehicles </a:t>
            </a:r>
          </a:p>
          <a:p>
            <a:r>
              <a:rPr lang="en-US" baseline="0" dirty="0" smtClean="0"/>
              <a:t>Majority of cars on roads are still level 0</a:t>
            </a:r>
          </a:p>
          <a:p>
            <a:r>
              <a:rPr lang="en-US" baseline="0" dirty="0" smtClean="0"/>
              <a:t>Some manufacturers trying to skip level 3 because it’s harder to figure out what point the user should be intervening to drive the car. </a:t>
            </a:r>
          </a:p>
          <a:p>
            <a:r>
              <a:rPr lang="en-US" baseline="0" dirty="0" smtClean="0"/>
              <a:t>Honda is trying to mass-produce level 3 autonomous cars</a:t>
            </a:r>
          </a:p>
          <a:p>
            <a:r>
              <a:rPr lang="en-US" dirty="0" smtClean="0"/>
              <a:t>No</a:t>
            </a:r>
            <a:r>
              <a:rPr lang="en-US" baseline="0" dirty="0" smtClean="0"/>
              <a:t> level 4/5 vehicles </a:t>
            </a:r>
          </a:p>
        </p:txBody>
      </p:sp>
      <p:sp>
        <p:nvSpPr>
          <p:cNvPr id="4" name="Slide Number Placeholder 3"/>
          <p:cNvSpPr>
            <a:spLocks noGrp="1"/>
          </p:cNvSpPr>
          <p:nvPr>
            <p:ph type="sldNum" sz="quarter" idx="10"/>
          </p:nvPr>
        </p:nvSpPr>
        <p:spPr/>
        <p:txBody>
          <a:bodyPr/>
          <a:lstStyle/>
          <a:p>
            <a:fld id="{365D77DD-FCD0-43C1-B1BA-310E782139BF}" type="slidenum">
              <a:rPr lang="en-US" smtClean="0"/>
              <a:t>5</a:t>
            </a:fld>
            <a:endParaRPr lang="en-US"/>
          </a:p>
        </p:txBody>
      </p:sp>
    </p:spTree>
    <p:extLst>
      <p:ext uri="{BB962C8B-B14F-4D97-AF65-F5344CB8AC3E}">
        <p14:creationId xmlns:p14="http://schemas.microsoft.com/office/powerpoint/2010/main" val="2982269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Other Pros</a:t>
            </a:r>
          </a:p>
          <a:p>
            <a:pPr lvl="0"/>
            <a:r>
              <a:rPr lang="en-US" dirty="0" smtClean="0"/>
              <a:t>- Decreased Congestion </a:t>
            </a:r>
          </a:p>
          <a:p>
            <a:pPr marL="0" lvl="0" indent="0">
              <a:buFontTx/>
              <a:buNone/>
            </a:pPr>
            <a:r>
              <a:rPr lang="en-US" dirty="0" smtClean="0"/>
              <a:t>- Benefits Social Welfare </a:t>
            </a:r>
          </a:p>
          <a:p>
            <a:pPr marL="0" lvl="0" indent="0">
              <a:buFontTx/>
              <a:buNone/>
            </a:pPr>
            <a:r>
              <a:rPr lang="en-US" dirty="0" smtClean="0"/>
              <a:t>Cons</a:t>
            </a:r>
          </a:p>
          <a:p>
            <a:pPr lvl="0"/>
            <a:r>
              <a:rPr lang="en-US" dirty="0" smtClean="0"/>
              <a:t>-Disruption of parking revenues </a:t>
            </a:r>
          </a:p>
          <a:p>
            <a:pPr lvl="0"/>
            <a:r>
              <a:rPr lang="en-US" dirty="0" smtClean="0"/>
              <a:t>-Driving jobs </a:t>
            </a:r>
          </a:p>
          <a:p>
            <a:pPr lvl="0"/>
            <a:r>
              <a:rPr lang="en-US" dirty="0" smtClean="0"/>
              <a:t>-Overregulation</a:t>
            </a:r>
          </a:p>
          <a:p>
            <a:pPr marL="0" lv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65D77DD-FCD0-43C1-B1BA-310E782139BF}" type="slidenum">
              <a:rPr lang="en-US" smtClean="0"/>
              <a:t>6</a:t>
            </a:fld>
            <a:endParaRPr lang="en-US"/>
          </a:p>
        </p:txBody>
      </p:sp>
    </p:spTree>
    <p:extLst>
      <p:ext uri="{BB962C8B-B14F-4D97-AF65-F5344CB8AC3E}">
        <p14:creationId xmlns:p14="http://schemas.microsoft.com/office/powerpoint/2010/main" val="4058445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Picture from Pinnacle Stock Photography</a:t>
            </a:r>
          </a:p>
          <a:p>
            <a:endParaRPr lang="en-US" dirty="0" smtClean="0"/>
          </a:p>
        </p:txBody>
      </p:sp>
      <p:sp>
        <p:nvSpPr>
          <p:cNvPr id="4" name="Slide Number Placeholder 3"/>
          <p:cNvSpPr>
            <a:spLocks noGrp="1"/>
          </p:cNvSpPr>
          <p:nvPr>
            <p:ph type="sldNum" sz="quarter" idx="10"/>
          </p:nvPr>
        </p:nvSpPr>
        <p:spPr/>
        <p:txBody>
          <a:bodyPr/>
          <a:lstStyle/>
          <a:p>
            <a:fld id="{365D77DD-FCD0-43C1-B1BA-310E782139BF}" type="slidenum">
              <a:rPr lang="en-US" smtClean="0"/>
              <a:t>8</a:t>
            </a:fld>
            <a:endParaRPr lang="en-US"/>
          </a:p>
        </p:txBody>
      </p:sp>
    </p:spTree>
    <p:extLst>
      <p:ext uri="{BB962C8B-B14F-4D97-AF65-F5344CB8AC3E}">
        <p14:creationId xmlns:p14="http://schemas.microsoft.com/office/powerpoint/2010/main" val="390129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Picture from Pinnacle Stock Photography</a:t>
            </a:r>
          </a:p>
          <a:p>
            <a:r>
              <a:rPr lang="en-US" sz="1200" b="0" i="0" kern="1200" dirty="0" smtClean="0">
                <a:solidFill>
                  <a:schemeClr val="tx1"/>
                </a:solidFill>
                <a:effectLst/>
                <a:latin typeface="+mn-lt"/>
                <a:ea typeface="+mn-ea"/>
                <a:cs typeface="+mn-cs"/>
              </a:rPr>
              <a:t>Adaptive cruise control is an available cruise control advanced driver-assistance system for road vehicles that automatically adjusts the vehicle speed to maintain a safe distance from vehicles ahead</a:t>
            </a:r>
          </a:p>
          <a:p>
            <a:endParaRPr lang="en-US" sz="1200" b="0" i="0" kern="1200" dirty="0" smtClean="0">
              <a:solidFill>
                <a:schemeClr val="tx1"/>
              </a:solidFill>
              <a:effectLst/>
              <a:latin typeface="+mn-lt"/>
              <a:ea typeface="+mn-ea"/>
              <a:cs typeface="+mn-cs"/>
            </a:endParaRPr>
          </a:p>
          <a:p>
            <a:r>
              <a:rPr lang="en-US" dirty="0" smtClean="0"/>
              <a:t>http://www.care-drive.com/product/driver-fatigue-monitor-mr688/mr688-principles-and-characteristics.html</a:t>
            </a:r>
          </a:p>
          <a:p>
            <a:endParaRPr lang="en-US" dirty="0" smtClean="0"/>
          </a:p>
          <a:p>
            <a:r>
              <a:rPr lang="en-US" dirty="0" smtClean="0"/>
              <a:t>RCTA</a:t>
            </a:r>
            <a:r>
              <a:rPr lang="en-US" baseline="0" dirty="0" smtClean="0"/>
              <a:t> system </a:t>
            </a:r>
            <a:endParaRPr lang="en-US" dirty="0" smtClean="0"/>
          </a:p>
          <a:p>
            <a:r>
              <a:rPr lang="en-US" dirty="0" smtClean="0"/>
              <a:t>https://encrypted-tbn0.gstatic.com/images?q=tbn:ANd9GcRD_wh9c_antI82ijSs8Cw256OVArEpTYGaeg&amp;usqp=CAU</a:t>
            </a:r>
          </a:p>
          <a:p>
            <a:endParaRPr lang="en-US" dirty="0" smtClean="0"/>
          </a:p>
          <a:p>
            <a:r>
              <a:rPr lang="en-US" sz="1200" b="1" i="0" kern="1200" dirty="0" smtClean="0">
                <a:solidFill>
                  <a:schemeClr val="tx1"/>
                </a:solidFill>
                <a:effectLst/>
                <a:latin typeface="+mn-lt"/>
                <a:ea typeface="+mn-ea"/>
                <a:cs typeface="+mn-cs"/>
              </a:rPr>
              <a:t>Rear cross traffic alert</a:t>
            </a:r>
            <a:r>
              <a:rPr lang="en-US" sz="1200" b="0" i="0" kern="1200" dirty="0" smtClean="0">
                <a:solidFill>
                  <a:schemeClr val="tx1"/>
                </a:solidFill>
                <a:effectLst/>
                <a:latin typeface="+mn-lt"/>
                <a:ea typeface="+mn-ea"/>
                <a:cs typeface="+mn-cs"/>
              </a:rPr>
              <a:t> monitors two areas behind you for vehicles approaching from the right or left. </a:t>
            </a:r>
            <a:r>
              <a:rPr lang="en-US" sz="1200" b="1" i="0" kern="1200" dirty="0" smtClean="0">
                <a:solidFill>
                  <a:schemeClr val="tx1"/>
                </a:solidFill>
                <a:effectLst/>
                <a:latin typeface="+mn-lt"/>
                <a:ea typeface="+mn-ea"/>
                <a:cs typeface="+mn-cs"/>
              </a:rPr>
              <a:t>Rear cross traffic alert</a:t>
            </a:r>
            <a:r>
              <a:rPr lang="en-US" sz="1200" b="0" i="0" kern="1200" dirty="0" smtClean="0">
                <a:solidFill>
                  <a:schemeClr val="tx1"/>
                </a:solidFill>
                <a:effectLst/>
                <a:latin typeface="+mn-lt"/>
                <a:ea typeface="+mn-ea"/>
                <a:cs typeface="+mn-cs"/>
              </a:rPr>
              <a:t> is active once the vehicle is shifted into REVERSE. When backing, you will receive a visual or auditory </a:t>
            </a:r>
            <a:r>
              <a:rPr lang="en-US" sz="1200" b="1" i="0" kern="1200" dirty="0" smtClean="0">
                <a:solidFill>
                  <a:schemeClr val="tx1"/>
                </a:solidFill>
                <a:effectLst/>
                <a:latin typeface="+mn-lt"/>
                <a:ea typeface="+mn-ea"/>
                <a:cs typeface="+mn-cs"/>
              </a:rPr>
              <a:t>warning</a:t>
            </a:r>
            <a:r>
              <a:rPr lang="en-US" sz="1200" b="0" i="0" kern="1200" dirty="0" smtClean="0">
                <a:solidFill>
                  <a:schemeClr val="tx1"/>
                </a:solidFill>
                <a:effectLst/>
                <a:latin typeface="+mn-lt"/>
                <a:ea typeface="+mn-ea"/>
                <a:cs typeface="+mn-cs"/>
              </a:rPr>
              <a:t> if an approaching vehicle enters the </a:t>
            </a:r>
            <a:r>
              <a:rPr lang="en-US" sz="1200" b="1" i="0" kern="1200" dirty="0" smtClean="0">
                <a:solidFill>
                  <a:schemeClr val="tx1"/>
                </a:solidFill>
                <a:effectLst/>
                <a:latin typeface="+mn-lt"/>
                <a:ea typeface="+mn-ea"/>
                <a:cs typeface="+mn-cs"/>
              </a:rPr>
              <a:t>rear cross traffic alert</a:t>
            </a:r>
            <a:r>
              <a:rPr lang="en-US" sz="1200" b="0" i="0" kern="1200" dirty="0" smtClean="0">
                <a:solidFill>
                  <a:schemeClr val="tx1"/>
                </a:solidFill>
                <a:effectLst/>
                <a:latin typeface="+mn-lt"/>
                <a:ea typeface="+mn-ea"/>
                <a:cs typeface="+mn-cs"/>
              </a:rPr>
              <a:t> detection areas.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a:t>
            </a:r>
            <a:r>
              <a:rPr lang="en-US" sz="1200" b="1" i="0" kern="1200" dirty="0" smtClean="0">
                <a:solidFill>
                  <a:schemeClr val="tx1"/>
                </a:solidFill>
                <a:effectLst/>
                <a:latin typeface="+mn-lt"/>
                <a:ea typeface="+mn-ea"/>
                <a:cs typeface="+mn-cs"/>
              </a:rPr>
              <a:t>Fatigue Warning</a:t>
            </a:r>
            <a:r>
              <a:rPr lang="en-US" sz="1200" b="0" i="0" kern="1200" dirty="0" smtClean="0">
                <a:solidFill>
                  <a:schemeClr val="tx1"/>
                </a:solidFill>
                <a:effectLst/>
                <a:latin typeface="+mn-lt"/>
                <a:ea typeface="+mn-ea"/>
                <a:cs typeface="+mn-cs"/>
              </a:rPr>
              <a:t> alert is a feature that is designed to remind a driver to take regular breaks while driving routes of at least two hours and will recommend options of where to stop. This feature is present during general navigation, and with an active route.</a:t>
            </a:r>
            <a:endParaRPr lang="en-US" dirty="0" smtClean="0"/>
          </a:p>
        </p:txBody>
      </p:sp>
      <p:sp>
        <p:nvSpPr>
          <p:cNvPr id="4" name="Slide Number Placeholder 3"/>
          <p:cNvSpPr>
            <a:spLocks noGrp="1"/>
          </p:cNvSpPr>
          <p:nvPr>
            <p:ph type="sldNum" sz="quarter" idx="10"/>
          </p:nvPr>
        </p:nvSpPr>
        <p:spPr/>
        <p:txBody>
          <a:bodyPr/>
          <a:lstStyle/>
          <a:p>
            <a:fld id="{365D77DD-FCD0-43C1-B1BA-310E782139BF}" type="slidenum">
              <a:rPr lang="en-US" smtClean="0"/>
              <a:t>9</a:t>
            </a:fld>
            <a:endParaRPr lang="en-US"/>
          </a:p>
        </p:txBody>
      </p:sp>
    </p:spTree>
    <p:extLst>
      <p:ext uri="{BB962C8B-B14F-4D97-AF65-F5344CB8AC3E}">
        <p14:creationId xmlns:p14="http://schemas.microsoft.com/office/powerpoint/2010/main" val="2895037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9639" y="2939650"/>
            <a:ext cx="7029014" cy="1177780"/>
          </a:xfrm>
        </p:spPr>
        <p:txBody>
          <a:bodyPr anchor="b">
            <a:normAutofit/>
          </a:bodyPr>
          <a:lstStyle>
            <a:lvl1pPr>
              <a:defRPr sz="3600" b="1" baseline="0">
                <a:solidFill>
                  <a:schemeClr val="tx1">
                    <a:lumMod val="65000"/>
                    <a:lumOff val="35000"/>
                  </a:schemeClr>
                </a:solidFill>
                <a:latin typeface="Calibri" pitchFamily="34" charset="0"/>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1063107" y="4402068"/>
            <a:ext cx="7029015" cy="933882"/>
          </a:xfrm>
        </p:spPr>
        <p:txBody>
          <a:bodyPr>
            <a:normAutofit/>
          </a:bodyPr>
          <a:lstStyle>
            <a:lvl1pPr marL="0" indent="0" algn="ctr">
              <a:buNone/>
              <a:defRPr sz="2400" baseline="0">
                <a:solidFill>
                  <a:srgbClr val="F36C21"/>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Presented by</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4610" y="360348"/>
            <a:ext cx="2786011" cy="2786011"/>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5368034"/>
            <a:ext cx="1842581" cy="1227706"/>
          </a:xfrm>
          <a:prstGeom prst="rect">
            <a:avLst/>
          </a:prstGeom>
        </p:spPr>
      </p:pic>
      <p:sp>
        <p:nvSpPr>
          <p:cNvPr id="9" name="Subtitle 2"/>
          <p:cNvSpPr txBox="1">
            <a:spLocks/>
          </p:cNvSpPr>
          <p:nvPr userDrawn="1"/>
        </p:nvSpPr>
        <p:spPr>
          <a:xfrm>
            <a:off x="1257300" y="5788333"/>
            <a:ext cx="7029015" cy="56344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baseline="0">
                <a:solidFill>
                  <a:srgbClr val="F36C21"/>
                </a:solidFill>
                <a:latin typeface="Calibri"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b="1" dirty="0" smtClean="0">
                <a:solidFill>
                  <a:schemeClr val="tx1">
                    <a:lumMod val="65000"/>
                    <a:lumOff val="35000"/>
                  </a:schemeClr>
                </a:solidFill>
              </a:rPr>
              <a:t>March 2021</a:t>
            </a:r>
            <a:endParaRPr lang="en-US" b="1" dirty="0">
              <a:solidFill>
                <a:schemeClr val="tx1">
                  <a:lumMod val="65000"/>
                  <a:lumOff val="35000"/>
                </a:schemeClr>
              </a:solidFill>
            </a:endParaRPr>
          </a:p>
        </p:txBody>
      </p:sp>
      <p:sp>
        <p:nvSpPr>
          <p:cNvPr id="10" name="Rectangle 9"/>
          <p:cNvSpPr/>
          <p:nvPr userDrawn="1"/>
        </p:nvSpPr>
        <p:spPr>
          <a:xfrm>
            <a:off x="0" y="6582075"/>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5817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36535" y="5705590"/>
            <a:ext cx="1630204" cy="766087"/>
          </a:xfrm>
          <a:prstGeom prst="rect">
            <a:avLst/>
          </a:prstGeom>
        </p:spPr>
      </p:pic>
      <p:sp>
        <p:nvSpPr>
          <p:cNvPr id="8" name="TextBox 7"/>
          <p:cNvSpPr txBox="1"/>
          <p:nvPr userDrawn="1"/>
        </p:nvSpPr>
        <p:spPr>
          <a:xfrm>
            <a:off x="8373455" y="6477000"/>
            <a:ext cx="341760" cy="294632"/>
          </a:xfrm>
          <a:prstGeom prst="rect">
            <a:avLst/>
          </a:prstGeom>
          <a:noFill/>
        </p:spPr>
        <p:txBody>
          <a:bodyPr wrap="none" rtlCol="0">
            <a:spAutoFit/>
          </a:bodyPr>
          <a:lstStyle/>
          <a:p>
            <a:pPr marL="0" indent="0" algn="r">
              <a:lnSpc>
                <a:spcPct val="150000"/>
              </a:lnSpc>
              <a:spcBef>
                <a:spcPts val="600"/>
              </a:spcBef>
              <a:spcAft>
                <a:spcPts val="0"/>
              </a:spcAft>
              <a:buClr>
                <a:srgbClr val="E98A42"/>
              </a:buClr>
              <a:buFont typeface="+mj-lt"/>
              <a:buNone/>
            </a:pPr>
            <a:fld id="{4E767558-C559-4A44-BA97-A8EEE0BC1F5E}" type="slidenum">
              <a:rPr lang="en-US" sz="1000" b="0" i="0" smtClean="0">
                <a:latin typeface="Arial"/>
                <a:cs typeface="Arial"/>
              </a:rPr>
              <a:pPr marL="0" indent="0" algn="r">
                <a:lnSpc>
                  <a:spcPct val="150000"/>
                </a:lnSpc>
                <a:spcBef>
                  <a:spcPts val="600"/>
                </a:spcBef>
                <a:spcAft>
                  <a:spcPts val="0"/>
                </a:spcAft>
                <a:buClr>
                  <a:srgbClr val="E98A42"/>
                </a:buClr>
                <a:buFont typeface="+mj-lt"/>
                <a:buNone/>
              </a:pPr>
              <a:t>‹#›</a:t>
            </a:fld>
            <a:endParaRPr lang="en-US" sz="1000" b="0" i="0" dirty="0" smtClean="0">
              <a:latin typeface="Arial"/>
              <a:cs typeface="Arial"/>
            </a:endParaRPr>
          </a:p>
        </p:txBody>
      </p:sp>
      <p:cxnSp>
        <p:nvCxnSpPr>
          <p:cNvPr id="9" name="Straight Connector 8"/>
          <p:cNvCxnSpPr/>
          <p:nvPr userDrawn="1"/>
        </p:nvCxnSpPr>
        <p:spPr>
          <a:xfrm>
            <a:off x="472440" y="914400"/>
            <a:ext cx="81915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hasCustomPrompt="1"/>
          </p:nvPr>
        </p:nvSpPr>
        <p:spPr>
          <a:xfrm>
            <a:off x="363173" y="199489"/>
            <a:ext cx="8364791" cy="584775"/>
          </a:xfrm>
          <a:prstGeom prst="rect">
            <a:avLst/>
          </a:prstGeom>
        </p:spPr>
        <p:txBody>
          <a:bodyPr wrap="square" anchor="t">
            <a:spAutoFit/>
          </a:bodyPr>
          <a:lstStyle>
            <a:lvl1pPr algn="l">
              <a:defRPr sz="3200" b="1" i="0">
                <a:solidFill>
                  <a:schemeClr val="tx1"/>
                </a:solidFill>
                <a:latin typeface="Calibri" pitchFamily="34" charset="0"/>
              </a:defRPr>
            </a:lvl1pPr>
          </a:lstStyle>
          <a:p>
            <a:r>
              <a:rPr lang="en-US" dirty="0" smtClean="0"/>
              <a:t>Click to Edit Slide Title</a:t>
            </a:r>
            <a:endParaRPr lang="en-US" dirty="0"/>
          </a:p>
        </p:txBody>
      </p:sp>
      <p:sp>
        <p:nvSpPr>
          <p:cNvPr id="10" name="Content Placeholder 10"/>
          <p:cNvSpPr>
            <a:spLocks noGrp="1"/>
          </p:cNvSpPr>
          <p:nvPr>
            <p:ph sz="quarter" idx="11"/>
          </p:nvPr>
        </p:nvSpPr>
        <p:spPr>
          <a:xfrm>
            <a:off x="411718" y="1044537"/>
            <a:ext cx="8267700" cy="5105400"/>
          </a:xfrm>
        </p:spPr>
        <p:txBody>
          <a:bodyPr>
            <a:normAutofit/>
          </a:bodyPr>
          <a:lstStyle>
            <a:lvl1pPr>
              <a:buClr>
                <a:srgbClr val="FF6900"/>
              </a:buClr>
              <a:defRPr sz="2400">
                <a:latin typeface="Calibri" pitchFamily="34" charset="0"/>
              </a:defRPr>
            </a:lvl1pPr>
            <a:lvl2pPr>
              <a:buClr>
                <a:srgbClr val="8BA9D8"/>
              </a:buClr>
              <a:defRPr sz="2200">
                <a:latin typeface="Calibri" pitchFamily="34" charset="0"/>
              </a:defRPr>
            </a:lvl2pPr>
            <a:lvl3pPr>
              <a:buClr>
                <a:srgbClr val="8BA9D8"/>
              </a:buClr>
              <a:defRPr sz="2000">
                <a:latin typeface="Calibri" pitchFamily="34" charset="0"/>
              </a:defRPr>
            </a:lvl3pPr>
            <a:lvl4pPr>
              <a:buClr>
                <a:srgbClr val="8BA9D8"/>
              </a:buClr>
              <a:defRPr sz="1800">
                <a:latin typeface="Calibri" pitchFamily="34" charset="0"/>
              </a:defRPr>
            </a:lvl4pPr>
            <a:lvl5pPr>
              <a:buClr>
                <a:srgbClr val="F36C21"/>
              </a:buClr>
              <a:defRPr sz="16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5643409"/>
            <a:ext cx="1013055" cy="1013055"/>
          </a:xfrm>
          <a:prstGeom prst="rect">
            <a:avLst/>
          </a:prstGeom>
        </p:spPr>
      </p:pic>
    </p:spTree>
    <p:extLst>
      <p:ext uri="{BB962C8B-B14F-4D97-AF65-F5344CB8AC3E}">
        <p14:creationId xmlns:p14="http://schemas.microsoft.com/office/powerpoint/2010/main" val="31951215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63173" y="199489"/>
            <a:ext cx="8364791" cy="584775"/>
          </a:xfrm>
          <a:prstGeom prst="rect">
            <a:avLst/>
          </a:prstGeom>
        </p:spPr>
        <p:txBody>
          <a:bodyPr wrap="square" anchor="t">
            <a:spAutoFit/>
          </a:bodyPr>
          <a:lstStyle>
            <a:lvl1pPr algn="l">
              <a:defRPr sz="3200" b="1" i="0">
                <a:solidFill>
                  <a:schemeClr val="tx1"/>
                </a:solidFill>
                <a:latin typeface="Calibri" pitchFamily="34" charset="0"/>
              </a:defRPr>
            </a:lvl1pPr>
          </a:lstStyle>
          <a:p>
            <a:r>
              <a:rPr lang="en-US" dirty="0" smtClean="0"/>
              <a:t>Click to Edit Slide Title</a:t>
            </a:r>
            <a:endParaRPr lang="en-US" dirty="0"/>
          </a:p>
        </p:txBody>
      </p:sp>
      <p:cxnSp>
        <p:nvCxnSpPr>
          <p:cNvPr id="6" name="Straight Connector 5"/>
          <p:cNvCxnSpPr/>
          <p:nvPr userDrawn="1"/>
        </p:nvCxnSpPr>
        <p:spPr>
          <a:xfrm>
            <a:off x="472440" y="914400"/>
            <a:ext cx="81915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92" y="5643409"/>
            <a:ext cx="1013055" cy="1013055"/>
          </a:xfrm>
          <a:prstGeom prst="rect">
            <a:avLst/>
          </a:prstGeom>
        </p:spPr>
      </p:pic>
      <p:sp>
        <p:nvSpPr>
          <p:cNvPr id="7" name="TextBox 6"/>
          <p:cNvSpPr txBox="1"/>
          <p:nvPr userDrawn="1"/>
        </p:nvSpPr>
        <p:spPr>
          <a:xfrm>
            <a:off x="8373455" y="6477000"/>
            <a:ext cx="341760" cy="294632"/>
          </a:xfrm>
          <a:prstGeom prst="rect">
            <a:avLst/>
          </a:prstGeom>
          <a:noFill/>
        </p:spPr>
        <p:txBody>
          <a:bodyPr wrap="none" rtlCol="0">
            <a:spAutoFit/>
          </a:bodyPr>
          <a:lstStyle/>
          <a:p>
            <a:pPr marL="0" indent="0" algn="r">
              <a:lnSpc>
                <a:spcPct val="150000"/>
              </a:lnSpc>
              <a:spcBef>
                <a:spcPts val="600"/>
              </a:spcBef>
              <a:spcAft>
                <a:spcPts val="0"/>
              </a:spcAft>
              <a:buClr>
                <a:srgbClr val="E98A42"/>
              </a:buClr>
              <a:buFont typeface="+mj-lt"/>
              <a:buNone/>
            </a:pPr>
            <a:fld id="{4E767558-C559-4A44-BA97-A8EEE0BC1F5E}" type="slidenum">
              <a:rPr lang="en-US" sz="1000" b="0" i="0" smtClean="0">
                <a:latin typeface="Arial"/>
                <a:cs typeface="Arial"/>
              </a:rPr>
              <a:pPr marL="0" indent="0" algn="r">
                <a:lnSpc>
                  <a:spcPct val="150000"/>
                </a:lnSpc>
                <a:spcBef>
                  <a:spcPts val="600"/>
                </a:spcBef>
                <a:spcAft>
                  <a:spcPts val="0"/>
                </a:spcAft>
                <a:buClr>
                  <a:srgbClr val="E98A42"/>
                </a:buClr>
                <a:buFont typeface="+mj-lt"/>
                <a:buNone/>
              </a:pPr>
              <a:t>‹#›</a:t>
            </a:fld>
            <a:endParaRPr lang="en-US" sz="1000" b="0" i="0" dirty="0" smtClean="0">
              <a:latin typeface="Arial"/>
              <a:cs typeface="Aria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36535" y="5705590"/>
            <a:ext cx="1630204" cy="766087"/>
          </a:xfrm>
          <a:prstGeom prst="rect">
            <a:avLst/>
          </a:prstGeom>
        </p:spPr>
      </p:pic>
    </p:spTree>
    <p:extLst>
      <p:ext uri="{BB962C8B-B14F-4D97-AF65-F5344CB8AC3E}">
        <p14:creationId xmlns:p14="http://schemas.microsoft.com/office/powerpoint/2010/main" val="19763135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63173" y="199489"/>
            <a:ext cx="8364791" cy="584775"/>
          </a:xfrm>
          <a:prstGeom prst="rect">
            <a:avLst/>
          </a:prstGeom>
        </p:spPr>
        <p:txBody>
          <a:bodyPr wrap="square" anchor="t">
            <a:spAutoFit/>
          </a:bodyPr>
          <a:lstStyle>
            <a:lvl1pPr algn="l">
              <a:defRPr sz="3200" b="1" i="0">
                <a:solidFill>
                  <a:schemeClr val="tx1"/>
                </a:solidFill>
                <a:latin typeface="Calibri" pitchFamily="34" charset="0"/>
              </a:defRPr>
            </a:lvl1pPr>
          </a:lstStyle>
          <a:p>
            <a:r>
              <a:rPr lang="en-US" dirty="0" smtClean="0"/>
              <a:t>Click to Edit Slide Title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92" y="5643409"/>
            <a:ext cx="1013055" cy="1013055"/>
          </a:xfrm>
          <a:prstGeom prst="rect">
            <a:avLst/>
          </a:prstGeom>
        </p:spPr>
      </p:pic>
      <p:sp>
        <p:nvSpPr>
          <p:cNvPr id="6" name="TextBox 5"/>
          <p:cNvSpPr txBox="1"/>
          <p:nvPr userDrawn="1"/>
        </p:nvSpPr>
        <p:spPr>
          <a:xfrm>
            <a:off x="8373455" y="6477000"/>
            <a:ext cx="341760" cy="294632"/>
          </a:xfrm>
          <a:prstGeom prst="rect">
            <a:avLst/>
          </a:prstGeom>
          <a:noFill/>
        </p:spPr>
        <p:txBody>
          <a:bodyPr wrap="none" rtlCol="0">
            <a:spAutoFit/>
          </a:bodyPr>
          <a:lstStyle/>
          <a:p>
            <a:pPr marL="0" indent="0" algn="r">
              <a:lnSpc>
                <a:spcPct val="150000"/>
              </a:lnSpc>
              <a:spcBef>
                <a:spcPts val="600"/>
              </a:spcBef>
              <a:spcAft>
                <a:spcPts val="0"/>
              </a:spcAft>
              <a:buClr>
                <a:srgbClr val="E98A42"/>
              </a:buClr>
              <a:buFont typeface="+mj-lt"/>
              <a:buNone/>
            </a:pPr>
            <a:fld id="{4E767558-C559-4A44-BA97-A8EEE0BC1F5E}" type="slidenum">
              <a:rPr lang="en-US" sz="1000" b="0" i="0" smtClean="0">
                <a:latin typeface="Arial"/>
                <a:cs typeface="Arial"/>
              </a:rPr>
              <a:pPr marL="0" indent="0" algn="r">
                <a:lnSpc>
                  <a:spcPct val="150000"/>
                </a:lnSpc>
                <a:spcBef>
                  <a:spcPts val="600"/>
                </a:spcBef>
                <a:spcAft>
                  <a:spcPts val="0"/>
                </a:spcAft>
                <a:buClr>
                  <a:srgbClr val="E98A42"/>
                </a:buClr>
                <a:buFont typeface="+mj-lt"/>
                <a:buNone/>
              </a:pPr>
              <a:t>‹#›</a:t>
            </a:fld>
            <a:endParaRPr lang="en-US" sz="1000" b="0" i="0" dirty="0" smtClean="0">
              <a:latin typeface="Arial"/>
              <a:cs typeface="Aria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36535" y="5705590"/>
            <a:ext cx="1630204" cy="766087"/>
          </a:xfrm>
          <a:prstGeom prst="rect">
            <a:avLst/>
          </a:prstGeom>
        </p:spPr>
      </p:pic>
    </p:spTree>
    <p:extLst>
      <p:ext uri="{BB962C8B-B14F-4D97-AF65-F5344CB8AC3E}">
        <p14:creationId xmlns:p14="http://schemas.microsoft.com/office/powerpoint/2010/main" val="19763135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438150" y="1371600"/>
            <a:ext cx="8267700" cy="4800600"/>
          </a:xfrm>
        </p:spPr>
        <p:txBody>
          <a:bodyPr>
            <a:normAutofit/>
          </a:bodyPr>
          <a:lstStyle>
            <a:lvl1pPr>
              <a:buClr>
                <a:srgbClr val="FF6900"/>
              </a:buClr>
              <a:defRPr sz="2400">
                <a:latin typeface="Calibri" pitchFamily="34" charset="0"/>
              </a:defRPr>
            </a:lvl1pPr>
            <a:lvl2pPr>
              <a:buClr>
                <a:srgbClr val="8BA9D8"/>
              </a:buClr>
              <a:defRPr sz="2200">
                <a:latin typeface="Calibri" pitchFamily="34" charset="0"/>
              </a:defRPr>
            </a:lvl2pPr>
            <a:lvl3pPr>
              <a:buClr>
                <a:srgbClr val="8BA9D8"/>
              </a:buClr>
              <a:defRPr sz="2000">
                <a:latin typeface="Calibri" pitchFamily="34" charset="0"/>
              </a:defRPr>
            </a:lvl3pPr>
            <a:lvl4pPr>
              <a:buClr>
                <a:srgbClr val="8BA9D8"/>
              </a:buClr>
              <a:defRPr sz="1800">
                <a:latin typeface="Calibri" pitchFamily="34" charset="0"/>
              </a:defRPr>
            </a:lvl4pPr>
            <a:lvl5pPr>
              <a:buClr>
                <a:srgbClr val="F36C21"/>
              </a:buClr>
              <a:defRPr sz="16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ctrTitle" hasCustomPrompt="1"/>
          </p:nvPr>
        </p:nvSpPr>
        <p:spPr>
          <a:xfrm>
            <a:off x="363173" y="199489"/>
            <a:ext cx="8364791" cy="584775"/>
          </a:xfrm>
          <a:prstGeom prst="rect">
            <a:avLst/>
          </a:prstGeom>
        </p:spPr>
        <p:txBody>
          <a:bodyPr wrap="square" anchor="t">
            <a:spAutoFit/>
          </a:bodyPr>
          <a:lstStyle>
            <a:lvl1pPr algn="l">
              <a:defRPr sz="3200" b="1" i="0">
                <a:solidFill>
                  <a:schemeClr val="tx1"/>
                </a:solidFill>
                <a:latin typeface="Calibri" pitchFamily="34" charset="0"/>
              </a:defRPr>
            </a:lvl1pPr>
          </a:lstStyle>
          <a:p>
            <a:r>
              <a:rPr lang="en-US" dirty="0" smtClean="0"/>
              <a:t>Click to Edit Slide Title</a:t>
            </a:r>
            <a:endParaRPr lang="en-US" dirty="0"/>
          </a:p>
        </p:txBody>
      </p:sp>
      <p:sp>
        <p:nvSpPr>
          <p:cNvPr id="10" name="Subtitle 2"/>
          <p:cNvSpPr>
            <a:spLocks noGrp="1"/>
          </p:cNvSpPr>
          <p:nvPr>
            <p:ph type="subTitle" idx="1" hasCustomPrompt="1"/>
          </p:nvPr>
        </p:nvSpPr>
        <p:spPr>
          <a:xfrm>
            <a:off x="362384" y="807720"/>
            <a:ext cx="8365581" cy="400110"/>
          </a:xfrm>
          <a:prstGeom prst="rect">
            <a:avLst/>
          </a:prstGeom>
        </p:spPr>
        <p:txBody>
          <a:bodyPr wrap="square">
            <a:spAutoFit/>
          </a:bodyPr>
          <a:lstStyle>
            <a:lvl1pPr marL="0" indent="0" algn="l">
              <a:buNone/>
              <a:defRPr sz="2000">
                <a:solidFill>
                  <a:srgbClr val="FF6900"/>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Subtitle</a:t>
            </a:r>
            <a:endParaRPr lang="en-US" dirty="0"/>
          </a:p>
        </p:txBody>
      </p:sp>
      <p:cxnSp>
        <p:nvCxnSpPr>
          <p:cNvPr id="8" name="Straight Connector 7"/>
          <p:cNvCxnSpPr/>
          <p:nvPr userDrawn="1"/>
        </p:nvCxnSpPr>
        <p:spPr>
          <a:xfrm>
            <a:off x="472440" y="1295400"/>
            <a:ext cx="81915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92" y="5643409"/>
            <a:ext cx="1013055" cy="1013055"/>
          </a:xfrm>
          <a:prstGeom prst="rect">
            <a:avLst/>
          </a:prstGeom>
        </p:spPr>
      </p:pic>
      <p:sp>
        <p:nvSpPr>
          <p:cNvPr id="9" name="TextBox 8"/>
          <p:cNvSpPr txBox="1"/>
          <p:nvPr userDrawn="1"/>
        </p:nvSpPr>
        <p:spPr>
          <a:xfrm>
            <a:off x="8373455" y="6477000"/>
            <a:ext cx="341760" cy="294632"/>
          </a:xfrm>
          <a:prstGeom prst="rect">
            <a:avLst/>
          </a:prstGeom>
          <a:noFill/>
        </p:spPr>
        <p:txBody>
          <a:bodyPr wrap="none" rtlCol="0">
            <a:spAutoFit/>
          </a:bodyPr>
          <a:lstStyle/>
          <a:p>
            <a:pPr marL="0" indent="0" algn="r">
              <a:lnSpc>
                <a:spcPct val="150000"/>
              </a:lnSpc>
              <a:spcBef>
                <a:spcPts val="600"/>
              </a:spcBef>
              <a:spcAft>
                <a:spcPts val="0"/>
              </a:spcAft>
              <a:buClr>
                <a:srgbClr val="E98A42"/>
              </a:buClr>
              <a:buFont typeface="+mj-lt"/>
              <a:buNone/>
            </a:pPr>
            <a:fld id="{4E767558-C559-4A44-BA97-A8EEE0BC1F5E}" type="slidenum">
              <a:rPr lang="en-US" sz="1000" b="0" i="0" smtClean="0">
                <a:latin typeface="Arial"/>
                <a:cs typeface="Arial"/>
              </a:rPr>
              <a:pPr marL="0" indent="0" algn="r">
                <a:lnSpc>
                  <a:spcPct val="150000"/>
                </a:lnSpc>
                <a:spcBef>
                  <a:spcPts val="600"/>
                </a:spcBef>
                <a:spcAft>
                  <a:spcPts val="0"/>
                </a:spcAft>
                <a:buClr>
                  <a:srgbClr val="E98A42"/>
                </a:buClr>
                <a:buFont typeface="+mj-lt"/>
                <a:buNone/>
              </a:pPr>
              <a:t>‹#›</a:t>
            </a:fld>
            <a:endParaRPr lang="en-US" sz="1000" b="0" i="0" dirty="0" smtClean="0">
              <a:latin typeface="Arial"/>
              <a:cs typeface="Aria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36535" y="5705590"/>
            <a:ext cx="1630204" cy="766087"/>
          </a:xfrm>
          <a:prstGeom prst="rect">
            <a:avLst/>
          </a:prstGeom>
        </p:spPr>
      </p:pic>
    </p:spTree>
    <p:extLst>
      <p:ext uri="{BB962C8B-B14F-4D97-AF65-F5344CB8AC3E}">
        <p14:creationId xmlns:p14="http://schemas.microsoft.com/office/powerpoint/2010/main" val="31951215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Content Placeholder 10"/>
          <p:cNvSpPr>
            <a:spLocks noGrp="1"/>
          </p:cNvSpPr>
          <p:nvPr>
            <p:ph sz="quarter" idx="10" hasCustomPrompt="1"/>
          </p:nvPr>
        </p:nvSpPr>
        <p:spPr>
          <a:xfrm>
            <a:off x="438150" y="1066800"/>
            <a:ext cx="4057650" cy="5105400"/>
          </a:xfrm>
        </p:spPr>
        <p:txBody>
          <a:bodyPr>
            <a:normAutofit/>
          </a:bodyPr>
          <a:lstStyle>
            <a:lvl1pPr>
              <a:buClr>
                <a:srgbClr val="FF6900"/>
              </a:buClr>
              <a:defRPr sz="2400">
                <a:latin typeface="Calibri" pitchFamily="34" charset="0"/>
              </a:defRPr>
            </a:lvl1pPr>
            <a:lvl2pPr>
              <a:buClr>
                <a:srgbClr val="8BA9D8"/>
              </a:buClr>
              <a:defRPr sz="2200">
                <a:latin typeface="Calibri" pitchFamily="34" charset="0"/>
              </a:defRPr>
            </a:lvl2pPr>
            <a:lvl3pPr>
              <a:buClr>
                <a:srgbClr val="8BA9D8"/>
              </a:buClr>
              <a:defRPr sz="2000">
                <a:latin typeface="Calibri" pitchFamily="34" charset="0"/>
              </a:defRPr>
            </a:lvl3pPr>
            <a:lvl4pPr>
              <a:buClr>
                <a:srgbClr val="8BA9D8"/>
              </a:buClr>
              <a:defRPr sz="1800">
                <a:latin typeface="Calibri" pitchFamily="34" charset="0"/>
              </a:defRPr>
            </a:lvl4pPr>
            <a:lvl5pPr>
              <a:buClr>
                <a:srgbClr val="F36C21"/>
              </a:buClr>
              <a:defRPr sz="16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ctrTitle" hasCustomPrompt="1"/>
          </p:nvPr>
        </p:nvSpPr>
        <p:spPr>
          <a:xfrm>
            <a:off x="363173" y="199489"/>
            <a:ext cx="8364791" cy="584775"/>
          </a:xfrm>
          <a:prstGeom prst="rect">
            <a:avLst/>
          </a:prstGeom>
        </p:spPr>
        <p:txBody>
          <a:bodyPr wrap="square" anchor="t">
            <a:spAutoFit/>
          </a:bodyPr>
          <a:lstStyle>
            <a:lvl1pPr algn="l">
              <a:defRPr sz="3200" b="1" i="0">
                <a:solidFill>
                  <a:schemeClr val="tx1"/>
                </a:solidFill>
                <a:latin typeface="Calibri" pitchFamily="34" charset="0"/>
              </a:defRPr>
            </a:lvl1pPr>
          </a:lstStyle>
          <a:p>
            <a:r>
              <a:rPr lang="en-US" dirty="0" smtClean="0"/>
              <a:t>Click to Edit Slide Title</a:t>
            </a:r>
            <a:endParaRPr lang="en-US" dirty="0"/>
          </a:p>
        </p:txBody>
      </p:sp>
      <p:cxnSp>
        <p:nvCxnSpPr>
          <p:cNvPr id="8" name="Straight Connector 7"/>
          <p:cNvCxnSpPr/>
          <p:nvPr userDrawn="1"/>
        </p:nvCxnSpPr>
        <p:spPr>
          <a:xfrm>
            <a:off x="472440" y="914400"/>
            <a:ext cx="81915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10"/>
          <p:cNvSpPr>
            <a:spLocks noGrp="1"/>
          </p:cNvSpPr>
          <p:nvPr>
            <p:ph sz="quarter" idx="13" hasCustomPrompt="1"/>
          </p:nvPr>
        </p:nvSpPr>
        <p:spPr>
          <a:xfrm>
            <a:off x="4621245" y="1066800"/>
            <a:ext cx="4057650" cy="5105400"/>
          </a:xfrm>
        </p:spPr>
        <p:txBody>
          <a:bodyPr>
            <a:normAutofit/>
          </a:bodyPr>
          <a:lstStyle>
            <a:lvl1pPr>
              <a:buClr>
                <a:srgbClr val="FF6900"/>
              </a:buClr>
              <a:defRPr sz="2400">
                <a:latin typeface="Calibri" pitchFamily="34" charset="0"/>
              </a:defRPr>
            </a:lvl1pPr>
            <a:lvl2pPr>
              <a:buClr>
                <a:srgbClr val="8BA9D8"/>
              </a:buClr>
              <a:defRPr sz="2200">
                <a:latin typeface="Calibri" pitchFamily="34" charset="0"/>
              </a:defRPr>
            </a:lvl2pPr>
            <a:lvl3pPr>
              <a:buClr>
                <a:srgbClr val="8BA9D8"/>
              </a:buClr>
              <a:defRPr sz="2000">
                <a:latin typeface="Calibri" pitchFamily="34" charset="0"/>
              </a:defRPr>
            </a:lvl3pPr>
            <a:lvl4pPr>
              <a:buClr>
                <a:srgbClr val="8BA9D8"/>
              </a:buClr>
              <a:defRPr sz="1800">
                <a:latin typeface="Calibri" pitchFamily="34" charset="0"/>
              </a:defRPr>
            </a:lvl4pPr>
            <a:lvl5pPr>
              <a:buClr>
                <a:srgbClr val="F36C21"/>
              </a:buClr>
              <a:defRPr sz="16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92" y="5643409"/>
            <a:ext cx="1013055" cy="1013055"/>
          </a:xfrm>
          <a:prstGeom prst="rect">
            <a:avLst/>
          </a:prstGeom>
        </p:spPr>
      </p:pic>
      <p:sp>
        <p:nvSpPr>
          <p:cNvPr id="9" name="TextBox 8"/>
          <p:cNvSpPr txBox="1"/>
          <p:nvPr userDrawn="1"/>
        </p:nvSpPr>
        <p:spPr>
          <a:xfrm>
            <a:off x="8373455" y="6477000"/>
            <a:ext cx="341760" cy="294632"/>
          </a:xfrm>
          <a:prstGeom prst="rect">
            <a:avLst/>
          </a:prstGeom>
          <a:noFill/>
        </p:spPr>
        <p:txBody>
          <a:bodyPr wrap="none" rtlCol="0">
            <a:spAutoFit/>
          </a:bodyPr>
          <a:lstStyle/>
          <a:p>
            <a:pPr marL="0" indent="0" algn="r">
              <a:lnSpc>
                <a:spcPct val="150000"/>
              </a:lnSpc>
              <a:spcBef>
                <a:spcPts val="600"/>
              </a:spcBef>
              <a:spcAft>
                <a:spcPts val="0"/>
              </a:spcAft>
              <a:buClr>
                <a:srgbClr val="E98A42"/>
              </a:buClr>
              <a:buFont typeface="+mj-lt"/>
              <a:buNone/>
            </a:pPr>
            <a:fld id="{4E767558-C559-4A44-BA97-A8EEE0BC1F5E}" type="slidenum">
              <a:rPr lang="en-US" sz="1000" b="0" i="0" smtClean="0">
                <a:latin typeface="Arial"/>
                <a:cs typeface="Arial"/>
              </a:rPr>
              <a:pPr marL="0" indent="0" algn="r">
                <a:lnSpc>
                  <a:spcPct val="150000"/>
                </a:lnSpc>
                <a:spcBef>
                  <a:spcPts val="600"/>
                </a:spcBef>
                <a:spcAft>
                  <a:spcPts val="0"/>
                </a:spcAft>
                <a:buClr>
                  <a:srgbClr val="E98A42"/>
                </a:buClr>
                <a:buFont typeface="+mj-lt"/>
                <a:buNone/>
              </a:pPr>
              <a:t>‹#›</a:t>
            </a:fld>
            <a:endParaRPr lang="en-US" sz="1000" b="0" i="0" dirty="0" smtClean="0">
              <a:latin typeface="Arial"/>
              <a:cs typeface="Aria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36535" y="5705590"/>
            <a:ext cx="1630204" cy="766087"/>
          </a:xfrm>
          <a:prstGeom prst="rect">
            <a:avLst/>
          </a:prstGeom>
        </p:spPr>
      </p:pic>
    </p:spTree>
    <p:extLst>
      <p:ext uri="{BB962C8B-B14F-4D97-AF65-F5344CB8AC3E}">
        <p14:creationId xmlns:p14="http://schemas.microsoft.com/office/powerpoint/2010/main" val="31951215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381000" y="3276600"/>
            <a:ext cx="8346964" cy="2895600"/>
          </a:xfrm>
        </p:spPr>
        <p:txBody>
          <a:bodyPr>
            <a:normAutofit/>
          </a:bodyPr>
          <a:lstStyle>
            <a:lvl1pPr marL="228600" indent="-228600">
              <a:buClr>
                <a:srgbClr val="FBA252"/>
              </a:buClr>
              <a:buFont typeface="+mj-lt"/>
              <a:buAutoNum type="arabicPeriod"/>
              <a:defRPr sz="1800" baseline="0">
                <a:latin typeface="Calibri" pitchFamily="34" charset="0"/>
              </a:defRPr>
            </a:lvl1pPr>
            <a:lvl2pPr marL="635000" indent="-177800">
              <a:buClr>
                <a:srgbClr val="8BA9D8"/>
              </a:buClr>
              <a:buFont typeface="Arial" pitchFamily="34" charset="0"/>
              <a:buChar char="•"/>
              <a:defRPr sz="1600">
                <a:latin typeface="Calibri" pitchFamily="34" charset="0"/>
              </a:defRPr>
            </a:lvl2pPr>
            <a:lvl3pPr>
              <a:defRPr sz="1400"/>
            </a:lvl3pPr>
            <a:lvl4pPr>
              <a:defRPr sz="1400"/>
            </a:lvl4pPr>
            <a:lvl5pPr>
              <a:defRPr sz="1400"/>
            </a:lvl5pPr>
          </a:lstStyle>
          <a:p>
            <a:pPr lvl="0"/>
            <a:r>
              <a:rPr lang="en-US" dirty="0" smtClean="0"/>
              <a:t>Click to add text</a:t>
            </a:r>
          </a:p>
          <a:p>
            <a:pPr lvl="1"/>
            <a:r>
              <a:rPr lang="en-US" dirty="0" smtClean="0"/>
              <a:t>Click to add text — </a:t>
            </a:r>
          </a:p>
        </p:txBody>
      </p:sp>
      <p:sp>
        <p:nvSpPr>
          <p:cNvPr id="7" name="Title 1"/>
          <p:cNvSpPr>
            <a:spLocks noGrp="1"/>
          </p:cNvSpPr>
          <p:nvPr>
            <p:ph type="ctrTitle" hasCustomPrompt="1"/>
          </p:nvPr>
        </p:nvSpPr>
        <p:spPr>
          <a:xfrm>
            <a:off x="363173" y="236048"/>
            <a:ext cx="8364791" cy="584775"/>
          </a:xfrm>
          <a:prstGeom prst="rect">
            <a:avLst/>
          </a:prstGeom>
        </p:spPr>
        <p:txBody>
          <a:bodyPr wrap="square" anchor="b">
            <a:spAutoFit/>
          </a:bodyPr>
          <a:lstStyle>
            <a:lvl1pPr algn="l">
              <a:defRPr sz="3200" b="1" i="0">
                <a:solidFill>
                  <a:schemeClr val="tx1"/>
                </a:solidFill>
                <a:latin typeface="Calibri" pitchFamily="34" charset="0"/>
              </a:defRPr>
            </a:lvl1pPr>
          </a:lstStyle>
          <a:p>
            <a:r>
              <a:rPr lang="en-US" dirty="0" smtClean="0"/>
              <a:t>Click to Edit Slide Title</a:t>
            </a:r>
            <a:endParaRPr lang="en-US" dirty="0"/>
          </a:p>
        </p:txBody>
      </p:sp>
      <p:sp>
        <p:nvSpPr>
          <p:cNvPr id="8" name="Subtitle 2"/>
          <p:cNvSpPr>
            <a:spLocks noGrp="1"/>
          </p:cNvSpPr>
          <p:nvPr>
            <p:ph type="subTitle" idx="1" hasCustomPrompt="1"/>
          </p:nvPr>
        </p:nvSpPr>
        <p:spPr>
          <a:xfrm>
            <a:off x="362384" y="822960"/>
            <a:ext cx="8365581" cy="400110"/>
          </a:xfrm>
          <a:prstGeom prst="rect">
            <a:avLst/>
          </a:prstGeom>
        </p:spPr>
        <p:txBody>
          <a:bodyPr wrap="square">
            <a:spAutoFit/>
          </a:bodyPr>
          <a:lstStyle>
            <a:lvl1pPr marL="0" indent="0" algn="l">
              <a:buNone/>
              <a:defRPr sz="2000">
                <a:solidFill>
                  <a:srgbClr val="FF6900"/>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Subtitle</a:t>
            </a:r>
            <a:endParaRPr lang="en-US" dirty="0"/>
          </a:p>
        </p:txBody>
      </p:sp>
      <p:sp>
        <p:nvSpPr>
          <p:cNvPr id="9" name="Text Placeholder 27"/>
          <p:cNvSpPr>
            <a:spLocks noGrp="1"/>
          </p:cNvSpPr>
          <p:nvPr>
            <p:ph type="body" sz="quarter" idx="10"/>
          </p:nvPr>
        </p:nvSpPr>
        <p:spPr>
          <a:xfrm>
            <a:off x="380999" y="1371600"/>
            <a:ext cx="8346965" cy="1833874"/>
          </a:xfrm>
          <a:prstGeom prst="rect">
            <a:avLst/>
          </a:prstGeom>
        </p:spPr>
        <p:txBody>
          <a:bodyPr vert="horz">
            <a:normAutofit/>
          </a:bodyPr>
          <a:lstStyle>
            <a:lvl1pPr marL="0" indent="0">
              <a:lnSpc>
                <a:spcPct val="150000"/>
              </a:lnSpc>
              <a:spcBef>
                <a:spcPts val="336"/>
              </a:spcBef>
              <a:spcAft>
                <a:spcPts val="0"/>
              </a:spcAft>
              <a:buFontTx/>
              <a:buNone/>
              <a:defRPr lang="en-US" sz="1800" b="0" i="0" u="none" strike="noStrike" baseline="0" smtClean="0">
                <a:solidFill>
                  <a:schemeClr val="tx1"/>
                </a:solidFill>
                <a:latin typeface="Calibri" pitchFamily="34" charset="0"/>
              </a:defRPr>
            </a:lvl1pPr>
          </a:lstStyle>
          <a:p>
            <a:pPr lvl="0"/>
            <a:endParaRPr lang="en-US" dirty="0" smtClean="0"/>
          </a:p>
        </p:txBody>
      </p:sp>
      <p:cxnSp>
        <p:nvCxnSpPr>
          <p:cNvPr id="12" name="Straight Connector 11"/>
          <p:cNvCxnSpPr/>
          <p:nvPr userDrawn="1"/>
        </p:nvCxnSpPr>
        <p:spPr>
          <a:xfrm>
            <a:off x="457200" y="1295400"/>
            <a:ext cx="81915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92" y="5643409"/>
            <a:ext cx="1013055" cy="1013055"/>
          </a:xfrm>
          <a:prstGeom prst="rect">
            <a:avLst/>
          </a:prstGeom>
        </p:spPr>
      </p:pic>
      <p:sp>
        <p:nvSpPr>
          <p:cNvPr id="11" name="TextBox 10"/>
          <p:cNvSpPr txBox="1"/>
          <p:nvPr userDrawn="1"/>
        </p:nvSpPr>
        <p:spPr>
          <a:xfrm>
            <a:off x="8373455" y="6477000"/>
            <a:ext cx="341760" cy="294632"/>
          </a:xfrm>
          <a:prstGeom prst="rect">
            <a:avLst/>
          </a:prstGeom>
          <a:noFill/>
        </p:spPr>
        <p:txBody>
          <a:bodyPr wrap="none" rtlCol="0">
            <a:spAutoFit/>
          </a:bodyPr>
          <a:lstStyle/>
          <a:p>
            <a:pPr marL="0" indent="0" algn="r">
              <a:lnSpc>
                <a:spcPct val="150000"/>
              </a:lnSpc>
              <a:spcBef>
                <a:spcPts val="600"/>
              </a:spcBef>
              <a:spcAft>
                <a:spcPts val="0"/>
              </a:spcAft>
              <a:buClr>
                <a:srgbClr val="E98A42"/>
              </a:buClr>
              <a:buFont typeface="+mj-lt"/>
              <a:buNone/>
            </a:pPr>
            <a:fld id="{4E767558-C559-4A44-BA97-A8EEE0BC1F5E}" type="slidenum">
              <a:rPr lang="en-US" sz="1000" b="0" i="0" smtClean="0">
                <a:latin typeface="Arial"/>
                <a:cs typeface="Arial"/>
              </a:rPr>
              <a:pPr marL="0" indent="0" algn="r">
                <a:lnSpc>
                  <a:spcPct val="150000"/>
                </a:lnSpc>
                <a:spcBef>
                  <a:spcPts val="600"/>
                </a:spcBef>
                <a:spcAft>
                  <a:spcPts val="0"/>
                </a:spcAft>
                <a:buClr>
                  <a:srgbClr val="E98A42"/>
                </a:buClr>
                <a:buFont typeface="+mj-lt"/>
                <a:buNone/>
              </a:pPr>
              <a:t>‹#›</a:t>
            </a:fld>
            <a:endParaRPr lang="en-US" sz="1000" b="0" i="0" dirty="0" smtClean="0">
              <a:latin typeface="Arial"/>
              <a:cs typeface="Aria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36535" y="5705590"/>
            <a:ext cx="1630204" cy="766087"/>
          </a:xfrm>
          <a:prstGeom prst="rect">
            <a:avLst/>
          </a:prstGeom>
        </p:spPr>
      </p:pic>
    </p:spTree>
    <p:extLst>
      <p:ext uri="{BB962C8B-B14F-4D97-AF65-F5344CB8AC3E}">
        <p14:creationId xmlns:p14="http://schemas.microsoft.com/office/powerpoint/2010/main" val="21790505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3173" y="199489"/>
            <a:ext cx="8364791" cy="584775"/>
          </a:xfrm>
          <a:prstGeom prst="rect">
            <a:avLst/>
          </a:prstGeom>
        </p:spPr>
        <p:txBody>
          <a:bodyPr wrap="square" anchor="t">
            <a:spAutoFit/>
          </a:bodyPr>
          <a:lstStyle>
            <a:lvl1pPr algn="l">
              <a:defRPr sz="3200" b="1" i="0">
                <a:solidFill>
                  <a:schemeClr val="tx1"/>
                </a:solidFill>
                <a:latin typeface="Calibri" pitchFamily="34" charset="0"/>
              </a:defRPr>
            </a:lvl1pPr>
          </a:lstStyle>
          <a:p>
            <a:r>
              <a:rPr lang="en-US" dirty="0" smtClean="0"/>
              <a:t>Click to Edit Slide Title</a:t>
            </a:r>
            <a:endParaRPr lang="en-US" dirty="0"/>
          </a:p>
        </p:txBody>
      </p:sp>
      <p:sp>
        <p:nvSpPr>
          <p:cNvPr id="18" name="Content Placeholder 17"/>
          <p:cNvSpPr>
            <a:spLocks noGrp="1"/>
          </p:cNvSpPr>
          <p:nvPr>
            <p:ph sz="quarter" idx="16" hasCustomPrompt="1"/>
          </p:nvPr>
        </p:nvSpPr>
        <p:spPr>
          <a:xfrm>
            <a:off x="3429000" y="1213464"/>
            <a:ext cx="5257800" cy="457200"/>
          </a:xfrm>
        </p:spPr>
        <p:txBody>
          <a:bodyPr anchor="b">
            <a:normAutofit/>
          </a:bodyPr>
          <a:lstStyle>
            <a:lvl1pPr marL="0" indent="0" algn="r">
              <a:buNone/>
              <a:defRPr sz="2200" b="1">
                <a:solidFill>
                  <a:srgbClr val="FF6900"/>
                </a:solidFill>
                <a:latin typeface="Calibri" pitchFamily="34" charset="0"/>
              </a:defRPr>
            </a:lvl1pPr>
          </a:lstStyle>
          <a:p>
            <a:pPr lvl="0"/>
            <a:r>
              <a:rPr lang="en-US" dirty="0" smtClean="0"/>
              <a:t>Click to Edit Presenter Name</a:t>
            </a:r>
            <a:endParaRPr lang="en-US" dirty="0"/>
          </a:p>
        </p:txBody>
      </p:sp>
      <p:sp>
        <p:nvSpPr>
          <p:cNvPr id="20" name="Content Placeholder 17"/>
          <p:cNvSpPr>
            <a:spLocks noGrp="1"/>
          </p:cNvSpPr>
          <p:nvPr>
            <p:ph sz="quarter" idx="17" hasCustomPrompt="1"/>
          </p:nvPr>
        </p:nvSpPr>
        <p:spPr>
          <a:xfrm>
            <a:off x="3429000" y="1708764"/>
            <a:ext cx="5257800" cy="457200"/>
          </a:xfrm>
        </p:spPr>
        <p:txBody>
          <a:bodyPr anchor="t">
            <a:noAutofit/>
          </a:bodyPr>
          <a:lstStyle>
            <a:lvl1pPr marL="0" indent="0" algn="r">
              <a:spcBef>
                <a:spcPts val="400"/>
              </a:spcBef>
              <a:spcAft>
                <a:spcPts val="400"/>
              </a:spcAft>
              <a:buNone/>
              <a:defRPr sz="1800" b="0" baseline="0">
                <a:solidFill>
                  <a:schemeClr val="tx1"/>
                </a:solidFill>
                <a:latin typeface="Calibri" pitchFamily="34" charset="0"/>
              </a:defRPr>
            </a:lvl1pPr>
          </a:lstStyle>
          <a:p>
            <a:pPr lvl="0"/>
            <a:r>
              <a:rPr lang="en-US" dirty="0" smtClean="0"/>
              <a:t>Click to enter Contact Information</a:t>
            </a:r>
          </a:p>
        </p:txBody>
      </p:sp>
      <p:sp>
        <p:nvSpPr>
          <p:cNvPr id="21" name="Content Placeholder 17"/>
          <p:cNvSpPr>
            <a:spLocks noGrp="1"/>
          </p:cNvSpPr>
          <p:nvPr>
            <p:ph sz="quarter" idx="18" hasCustomPrompt="1"/>
          </p:nvPr>
        </p:nvSpPr>
        <p:spPr>
          <a:xfrm>
            <a:off x="3429000" y="2438400"/>
            <a:ext cx="5257800" cy="457200"/>
          </a:xfrm>
        </p:spPr>
        <p:txBody>
          <a:bodyPr anchor="b">
            <a:normAutofit/>
          </a:bodyPr>
          <a:lstStyle>
            <a:lvl1pPr marL="0" indent="0" algn="r">
              <a:buNone/>
              <a:defRPr sz="2200" b="1">
                <a:solidFill>
                  <a:srgbClr val="FF6900"/>
                </a:solidFill>
                <a:latin typeface="Calibri" pitchFamily="34" charset="0"/>
              </a:defRPr>
            </a:lvl1pPr>
          </a:lstStyle>
          <a:p>
            <a:pPr lvl="0"/>
            <a:r>
              <a:rPr lang="en-US" dirty="0" smtClean="0"/>
              <a:t>Click to Edit Presenter Name</a:t>
            </a:r>
            <a:endParaRPr lang="en-US" dirty="0"/>
          </a:p>
        </p:txBody>
      </p:sp>
      <p:sp>
        <p:nvSpPr>
          <p:cNvPr id="22" name="Content Placeholder 17"/>
          <p:cNvSpPr>
            <a:spLocks noGrp="1"/>
          </p:cNvSpPr>
          <p:nvPr>
            <p:ph sz="quarter" idx="19" hasCustomPrompt="1"/>
          </p:nvPr>
        </p:nvSpPr>
        <p:spPr>
          <a:xfrm>
            <a:off x="3429000" y="2941320"/>
            <a:ext cx="5257800" cy="457200"/>
          </a:xfrm>
        </p:spPr>
        <p:txBody>
          <a:bodyPr anchor="t">
            <a:noAutofit/>
          </a:bodyPr>
          <a:lstStyle>
            <a:lvl1pPr marL="0" indent="0" algn="r">
              <a:spcBef>
                <a:spcPts val="400"/>
              </a:spcBef>
              <a:spcAft>
                <a:spcPts val="400"/>
              </a:spcAft>
              <a:buNone/>
              <a:defRPr sz="1800" b="0">
                <a:solidFill>
                  <a:schemeClr val="tx1"/>
                </a:solidFill>
                <a:latin typeface="Calibri" pitchFamily="34" charset="0"/>
              </a:defRPr>
            </a:lvl1pPr>
          </a:lstStyle>
          <a:p>
            <a:pPr lvl="0"/>
            <a:r>
              <a:rPr lang="en-US" dirty="0" smtClean="0"/>
              <a:t>Click to enter Contact Information</a:t>
            </a:r>
          </a:p>
          <a:p>
            <a:pPr lvl="0"/>
            <a:endParaRPr lang="en-US" dirty="0" smtClean="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228" y="1344020"/>
            <a:ext cx="2781371" cy="2781371"/>
          </a:xfrm>
          <a:prstGeom prst="rect">
            <a:avLst/>
          </a:prstGeom>
        </p:spPr>
      </p:pic>
      <p:sp>
        <p:nvSpPr>
          <p:cNvPr id="11" name="Content Placeholder 17"/>
          <p:cNvSpPr>
            <a:spLocks noGrp="1"/>
          </p:cNvSpPr>
          <p:nvPr>
            <p:ph sz="quarter" idx="20" hasCustomPrompt="1"/>
          </p:nvPr>
        </p:nvSpPr>
        <p:spPr>
          <a:xfrm>
            <a:off x="3429000" y="3640320"/>
            <a:ext cx="5257800" cy="457200"/>
          </a:xfrm>
        </p:spPr>
        <p:txBody>
          <a:bodyPr anchor="b">
            <a:normAutofit/>
          </a:bodyPr>
          <a:lstStyle>
            <a:lvl1pPr marL="0" indent="0" algn="r">
              <a:buNone/>
              <a:defRPr sz="2200" b="1">
                <a:solidFill>
                  <a:srgbClr val="FF6900"/>
                </a:solidFill>
                <a:latin typeface="Calibri" pitchFamily="34" charset="0"/>
              </a:defRPr>
            </a:lvl1pPr>
          </a:lstStyle>
          <a:p>
            <a:pPr lvl="0"/>
            <a:r>
              <a:rPr lang="en-US" dirty="0" smtClean="0"/>
              <a:t>Click to Edit Presenter Name</a:t>
            </a:r>
            <a:endParaRPr lang="en-US" dirty="0"/>
          </a:p>
        </p:txBody>
      </p:sp>
      <p:sp>
        <p:nvSpPr>
          <p:cNvPr id="12" name="Content Placeholder 17"/>
          <p:cNvSpPr>
            <a:spLocks noGrp="1"/>
          </p:cNvSpPr>
          <p:nvPr>
            <p:ph sz="quarter" idx="21" hasCustomPrompt="1"/>
          </p:nvPr>
        </p:nvSpPr>
        <p:spPr>
          <a:xfrm>
            <a:off x="3429000" y="4143240"/>
            <a:ext cx="5257800" cy="457200"/>
          </a:xfrm>
        </p:spPr>
        <p:txBody>
          <a:bodyPr anchor="t">
            <a:noAutofit/>
          </a:bodyPr>
          <a:lstStyle>
            <a:lvl1pPr marL="0" indent="0" algn="r">
              <a:spcBef>
                <a:spcPts val="400"/>
              </a:spcBef>
              <a:spcAft>
                <a:spcPts val="400"/>
              </a:spcAft>
              <a:buNone/>
              <a:defRPr sz="1800" b="0">
                <a:solidFill>
                  <a:schemeClr val="tx1"/>
                </a:solidFill>
                <a:latin typeface="Calibri" pitchFamily="34" charset="0"/>
              </a:defRPr>
            </a:lvl1pPr>
          </a:lstStyle>
          <a:p>
            <a:pPr lvl="0"/>
            <a:r>
              <a:rPr lang="en-US" dirty="0" smtClean="0"/>
              <a:t>Click to enter Contact Information</a:t>
            </a:r>
          </a:p>
          <a:p>
            <a:pPr lvl="0"/>
            <a:endParaRPr lang="en-US" dirty="0" smtClean="0"/>
          </a:p>
        </p:txBody>
      </p:sp>
      <p:sp>
        <p:nvSpPr>
          <p:cNvPr id="13" name="Rectangle 12"/>
          <p:cNvSpPr/>
          <p:nvPr userDrawn="1"/>
        </p:nvSpPr>
        <p:spPr>
          <a:xfrm>
            <a:off x="0" y="6582076"/>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userDrawn="1"/>
        </p:nvCxnSpPr>
        <p:spPr>
          <a:xfrm>
            <a:off x="457200" y="913311"/>
            <a:ext cx="81915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0746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latin typeface="Arial" pitchFamily="34" charset="0"/>
              </a:defRPr>
            </a:lvl1pPr>
          </a:lstStyle>
          <a:p>
            <a:fld id="{AE21777C-9391-4F27-A0F1-DFD259E56658}" type="datetimeFigureOut">
              <a:rPr lang="en-US" smtClean="0"/>
              <a:pPr/>
              <a:t>3/29/2021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latin typeface="Arial"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Arial" pitchFamily="34" charset="0"/>
              </a:defRPr>
            </a:lvl1pPr>
          </a:lstStyle>
          <a:p>
            <a:fld id="{D2216F56-E94C-46AF-883F-C51831788FAC}" type="slidenum">
              <a:rPr lang="en-US" smtClean="0"/>
              <a:pPr/>
              <a:t>‹#›</a:t>
            </a:fld>
            <a:endParaRPr lang="en-US" dirty="0"/>
          </a:p>
        </p:txBody>
      </p:sp>
    </p:spTree>
    <p:extLst>
      <p:ext uri="{BB962C8B-B14F-4D97-AF65-F5344CB8AC3E}">
        <p14:creationId xmlns:p14="http://schemas.microsoft.com/office/powerpoint/2010/main" val="226234345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6" r:id="rId5"/>
    <p:sldLayoutId id="2147483655" r:id="rId6"/>
    <p:sldLayoutId id="2147483650" r:id="rId7"/>
    <p:sldLayoutId id="2147483651"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 y="2939650"/>
            <a:ext cx="9067800" cy="1177780"/>
          </a:xfrm>
        </p:spPr>
        <p:txBody>
          <a:bodyPr>
            <a:normAutofit fontScale="90000"/>
          </a:bodyPr>
          <a:lstStyle/>
          <a:p>
            <a:r>
              <a:rPr lang="en-US" dirty="0" smtClean="0"/>
              <a:t>Impact of Vehicle Technology on Auto Insurance</a:t>
            </a:r>
            <a:endParaRPr lang="en-US" dirty="0"/>
          </a:p>
        </p:txBody>
      </p:sp>
      <p:sp>
        <p:nvSpPr>
          <p:cNvPr id="5" name="Subtitle 4"/>
          <p:cNvSpPr>
            <a:spLocks noGrp="1"/>
          </p:cNvSpPr>
          <p:nvPr>
            <p:ph type="subTitle" idx="1"/>
          </p:nvPr>
        </p:nvSpPr>
        <p:spPr>
          <a:xfrm>
            <a:off x="762000" y="4402068"/>
            <a:ext cx="7543799" cy="933882"/>
          </a:xfrm>
        </p:spPr>
        <p:txBody>
          <a:bodyPr/>
          <a:lstStyle/>
          <a:p>
            <a:r>
              <a:rPr lang="en-US" dirty="0" smtClean="0"/>
              <a:t>Presented by Nathan Dotterer, Toyin Larinde &amp; Evan Harris</a:t>
            </a:r>
            <a:endParaRPr lang="en-US" dirty="0"/>
          </a:p>
        </p:txBody>
      </p:sp>
    </p:spTree>
    <p:extLst>
      <p:ext uri="{BB962C8B-B14F-4D97-AF65-F5344CB8AC3E}">
        <p14:creationId xmlns:p14="http://schemas.microsoft.com/office/powerpoint/2010/main" val="1043501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173" y="199489"/>
            <a:ext cx="8364791" cy="584775"/>
          </a:xfrm>
        </p:spPr>
        <p:txBody>
          <a:bodyPr/>
          <a:lstStyle/>
          <a:p>
            <a:r>
              <a:rPr lang="en-US" dirty="0" smtClean="0"/>
              <a:t>Other Technologies</a:t>
            </a:r>
            <a:endParaRPr lang="en-US" dirty="0"/>
          </a:p>
        </p:txBody>
      </p:sp>
      <p:sp>
        <p:nvSpPr>
          <p:cNvPr id="3" name="Content Placeholder 2"/>
          <p:cNvSpPr>
            <a:spLocks noGrp="1"/>
          </p:cNvSpPr>
          <p:nvPr>
            <p:ph sz="quarter" idx="11"/>
          </p:nvPr>
        </p:nvSpPr>
        <p:spPr/>
        <p:txBody>
          <a:bodyPr/>
          <a:lstStyle/>
          <a:p>
            <a:pPr fontAlgn="base"/>
            <a:r>
              <a:rPr lang="en-US" dirty="0"/>
              <a:t>Adaptive cruise control (ACC)</a:t>
            </a:r>
          </a:p>
          <a:p>
            <a:pPr fontAlgn="base"/>
            <a:r>
              <a:rPr lang="en-US" dirty="0"/>
              <a:t>Rear cross - traffic alert (RCTA)</a:t>
            </a:r>
          </a:p>
          <a:p>
            <a:pPr fontAlgn="base"/>
            <a:r>
              <a:rPr lang="en-US" dirty="0"/>
              <a:t>Distance alert</a:t>
            </a:r>
          </a:p>
          <a:p>
            <a:pPr fontAlgn="base"/>
            <a:r>
              <a:rPr lang="en-US" dirty="0"/>
              <a:t>Fatigue warning</a:t>
            </a:r>
          </a:p>
          <a:p>
            <a:pPr fontAlgn="base"/>
            <a:r>
              <a:rPr lang="en-US" dirty="0"/>
              <a:t>Surround view cameras</a:t>
            </a:r>
          </a:p>
          <a:p>
            <a:pPr fontAlgn="base"/>
            <a:r>
              <a:rPr lang="en-US" dirty="0"/>
              <a:t>Automatic high beams</a:t>
            </a:r>
          </a:p>
          <a:p>
            <a:pPr marL="0" indent="0">
              <a:buNone/>
            </a:pPr>
            <a:endParaRPr lang="en-US" dirty="0" smtClean="0"/>
          </a:p>
        </p:txBody>
      </p:sp>
      <p:pic>
        <p:nvPicPr>
          <p:cNvPr id="4" name="Picture 3"/>
          <p:cNvPicPr>
            <a:picLocks noChangeAspect="1"/>
          </p:cNvPicPr>
          <p:nvPr/>
        </p:nvPicPr>
        <p:blipFill>
          <a:blip r:embed="rId3"/>
          <a:stretch>
            <a:fillRect/>
          </a:stretch>
        </p:blipFill>
        <p:spPr>
          <a:xfrm>
            <a:off x="4419600" y="2590800"/>
            <a:ext cx="4109047" cy="2743200"/>
          </a:xfrm>
          <a:prstGeom prst="rect">
            <a:avLst/>
          </a:prstGeom>
          <a:ln w="38100">
            <a:solidFill>
              <a:schemeClr val="tx1"/>
            </a:solidFill>
          </a:ln>
        </p:spPr>
      </p:pic>
    </p:spTree>
    <p:extLst>
      <p:ext uri="{BB962C8B-B14F-4D97-AF65-F5344CB8AC3E}">
        <p14:creationId xmlns:p14="http://schemas.microsoft.com/office/powerpoint/2010/main" val="2112065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Impact of Collision Avoidance Technologies</a:t>
            </a:r>
            <a:endParaRPr lang="en-US" dirty="0"/>
          </a:p>
        </p:txBody>
      </p:sp>
      <p:sp>
        <p:nvSpPr>
          <p:cNvPr id="3" name="Content Placeholder 2"/>
          <p:cNvSpPr>
            <a:spLocks noGrp="1"/>
          </p:cNvSpPr>
          <p:nvPr>
            <p:ph sz="quarter" idx="11"/>
          </p:nvPr>
        </p:nvSpPr>
        <p:spPr>
          <a:xfrm>
            <a:off x="411718" y="990600"/>
            <a:ext cx="8267700" cy="5105400"/>
          </a:xfrm>
        </p:spPr>
        <p:txBody>
          <a:bodyPr/>
          <a:lstStyle/>
          <a:p>
            <a:r>
              <a:rPr lang="en-US" dirty="0" smtClean="0"/>
              <a:t>Research by the </a:t>
            </a:r>
            <a:r>
              <a:rPr lang="en-US" dirty="0"/>
              <a:t>Insurance Institute for Highway Safety (IIHS) and The Highway Loss Data Institute (HLDI</a:t>
            </a:r>
            <a:r>
              <a:rPr lang="en-US" dirty="0" smtClean="0"/>
              <a:t>):</a:t>
            </a:r>
            <a:endParaRPr lang="en-US" dirty="0"/>
          </a:p>
        </p:txBody>
      </p:sp>
      <p:graphicFrame>
        <p:nvGraphicFramePr>
          <p:cNvPr id="4" name="Diagram 3"/>
          <p:cNvGraphicFramePr/>
          <p:nvPr>
            <p:extLst>
              <p:ext uri="{D42A27DB-BD31-4B8C-83A1-F6EECF244321}">
                <p14:modId xmlns:p14="http://schemas.microsoft.com/office/powerpoint/2010/main" val="422022000"/>
              </p:ext>
            </p:extLst>
          </p:nvPr>
        </p:nvGraphicFramePr>
        <p:xfrm>
          <a:off x="363173" y="1219200"/>
          <a:ext cx="8476027" cy="4927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2026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Impact of Collision Avoidance Technologies</a:t>
            </a:r>
            <a:endParaRPr lang="en-US" dirty="0"/>
          </a:p>
        </p:txBody>
      </p:sp>
      <p:sp>
        <p:nvSpPr>
          <p:cNvPr id="3" name="Content Placeholder 2"/>
          <p:cNvSpPr>
            <a:spLocks noGrp="1"/>
          </p:cNvSpPr>
          <p:nvPr>
            <p:ph sz="quarter" idx="11"/>
          </p:nvPr>
        </p:nvSpPr>
        <p:spPr>
          <a:xfrm>
            <a:off x="411718" y="990600"/>
            <a:ext cx="8267700" cy="5105400"/>
          </a:xfrm>
        </p:spPr>
        <p:txBody>
          <a:bodyPr/>
          <a:lstStyle/>
          <a:p>
            <a:r>
              <a:rPr lang="en-US" dirty="0" smtClean="0"/>
              <a:t>Research by the </a:t>
            </a:r>
            <a:r>
              <a:rPr lang="en-US" dirty="0"/>
              <a:t>Insurance Institute for Highway Safety (IIHS) and The Highway Loss Data Institute (HLDI</a:t>
            </a:r>
            <a:r>
              <a:rPr lang="en-US" dirty="0" smtClean="0"/>
              <a:t>):</a:t>
            </a:r>
            <a:endParaRPr lang="en-US" dirty="0"/>
          </a:p>
        </p:txBody>
      </p:sp>
      <p:graphicFrame>
        <p:nvGraphicFramePr>
          <p:cNvPr id="4" name="Diagram 3"/>
          <p:cNvGraphicFramePr/>
          <p:nvPr>
            <p:extLst>
              <p:ext uri="{D42A27DB-BD31-4B8C-83A1-F6EECF244321}">
                <p14:modId xmlns:p14="http://schemas.microsoft.com/office/powerpoint/2010/main" val="975015866"/>
              </p:ext>
            </p:extLst>
          </p:nvPr>
        </p:nvGraphicFramePr>
        <p:xfrm>
          <a:off x="363173" y="1752600"/>
          <a:ext cx="8476027"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1480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173" y="199489"/>
            <a:ext cx="8364791" cy="584775"/>
          </a:xfrm>
        </p:spPr>
        <p:txBody>
          <a:bodyPr/>
          <a:lstStyle/>
          <a:p>
            <a:r>
              <a:rPr lang="en-US" dirty="0" smtClean="0"/>
              <a:t>Technology Risk Considerations</a:t>
            </a:r>
            <a:endParaRPr lang="en-US" dirty="0"/>
          </a:p>
        </p:txBody>
      </p:sp>
      <p:sp>
        <p:nvSpPr>
          <p:cNvPr id="3" name="Content Placeholder 2"/>
          <p:cNvSpPr>
            <a:spLocks noGrp="1"/>
          </p:cNvSpPr>
          <p:nvPr>
            <p:ph sz="quarter" idx="11"/>
          </p:nvPr>
        </p:nvSpPr>
        <p:spPr/>
        <p:txBody>
          <a:bodyPr/>
          <a:lstStyle/>
          <a:p>
            <a:pPr>
              <a:buFontTx/>
              <a:buChar char="-"/>
            </a:pPr>
            <a:r>
              <a:rPr lang="en-US" dirty="0" smtClean="0"/>
              <a:t>Adverse Weather can Disable Technology</a:t>
            </a:r>
          </a:p>
          <a:p>
            <a:pPr>
              <a:buFontTx/>
              <a:buChar char="-"/>
            </a:pPr>
            <a:r>
              <a:rPr lang="en-US" dirty="0" smtClean="0"/>
              <a:t>Infrastructure Needs</a:t>
            </a:r>
          </a:p>
          <a:p>
            <a:pPr>
              <a:buFontTx/>
              <a:buChar char="-"/>
            </a:pPr>
            <a:r>
              <a:rPr lang="en-US" dirty="0" smtClean="0"/>
              <a:t>Driver Skill Deterioration</a:t>
            </a:r>
          </a:p>
          <a:p>
            <a:pPr>
              <a:buFontTx/>
              <a:buChar char="-"/>
            </a:pPr>
            <a:r>
              <a:rPr lang="en-US" dirty="0" smtClean="0"/>
              <a:t>Distractions</a:t>
            </a:r>
          </a:p>
          <a:p>
            <a:pPr>
              <a:buFontTx/>
              <a:buChar char="-"/>
            </a:pPr>
            <a:r>
              <a:rPr lang="en-US" dirty="0" smtClean="0"/>
              <a:t>Pass-Off Risk</a:t>
            </a:r>
          </a:p>
          <a:p>
            <a:pPr>
              <a:buFontTx/>
              <a:buChar char="-"/>
            </a:pPr>
            <a:r>
              <a:rPr lang="en-US" dirty="0" smtClean="0"/>
              <a:t>Hacking Risk</a:t>
            </a:r>
          </a:p>
          <a:p>
            <a:pPr marL="742950" lvl="2" indent="-342900">
              <a:buClr>
                <a:srgbClr val="FF6900"/>
              </a:buClr>
              <a:buFontTx/>
              <a:buChar char="-"/>
            </a:pPr>
            <a:r>
              <a:rPr lang="en-US" sz="2200" dirty="0"/>
              <a:t>Disabling Attacks</a:t>
            </a:r>
          </a:p>
          <a:p>
            <a:pPr marL="742950" lvl="2" indent="-342900">
              <a:buClr>
                <a:srgbClr val="FF6900"/>
              </a:buClr>
              <a:buFontTx/>
              <a:buChar char="-"/>
            </a:pPr>
            <a:r>
              <a:rPr lang="en-US" sz="2200" dirty="0"/>
              <a:t>Overprovision of Services Attacks</a:t>
            </a:r>
          </a:p>
          <a:p>
            <a:pPr marL="742950" lvl="2" indent="-342900">
              <a:buClr>
                <a:srgbClr val="FF6900"/>
              </a:buClr>
              <a:buFontTx/>
              <a:buChar char="-"/>
            </a:pPr>
            <a:r>
              <a:rPr lang="en-US" sz="2200" dirty="0"/>
              <a:t>Data Manipulation Attacks</a:t>
            </a:r>
          </a:p>
          <a:p>
            <a:pPr marL="742950" lvl="2" indent="-342900">
              <a:buClr>
                <a:srgbClr val="FF6900"/>
              </a:buClr>
              <a:buFontTx/>
              <a:buChar char="-"/>
            </a:pPr>
            <a:r>
              <a:rPr lang="en-US" sz="2200" dirty="0"/>
              <a:t>Data Theft</a:t>
            </a:r>
          </a:p>
          <a:p>
            <a:pPr>
              <a:buFontTx/>
              <a:buChar char="-"/>
            </a:pPr>
            <a:endParaRPr lang="en-US" dirty="0" smtClean="0"/>
          </a:p>
          <a:p>
            <a:pPr>
              <a:buFontTx/>
              <a:buChar char="-"/>
            </a:pPr>
            <a:endParaRPr lang="en-US" dirty="0" smtClean="0"/>
          </a:p>
        </p:txBody>
      </p:sp>
      <p:pic>
        <p:nvPicPr>
          <p:cNvPr id="4" name="Picture 3"/>
          <p:cNvPicPr>
            <a:picLocks noChangeAspect="1"/>
          </p:cNvPicPr>
          <p:nvPr/>
        </p:nvPicPr>
        <p:blipFill>
          <a:blip r:embed="rId3"/>
          <a:stretch>
            <a:fillRect/>
          </a:stretch>
        </p:blipFill>
        <p:spPr>
          <a:xfrm rot="20628984">
            <a:off x="5486400" y="1600200"/>
            <a:ext cx="2423924" cy="3646611"/>
          </a:xfrm>
          <a:prstGeom prst="rect">
            <a:avLst/>
          </a:prstGeom>
        </p:spPr>
      </p:pic>
    </p:spTree>
    <p:extLst>
      <p:ext uri="{BB962C8B-B14F-4D97-AF65-F5344CB8AC3E}">
        <p14:creationId xmlns:p14="http://schemas.microsoft.com/office/powerpoint/2010/main" val="187692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Simulated Insurance Impact</a:t>
            </a:r>
            <a:endParaRPr lang="en-US"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659675111"/>
              </p:ext>
            </p:extLst>
          </p:nvPr>
        </p:nvGraphicFramePr>
        <p:xfrm>
          <a:off x="363173" y="1524000"/>
          <a:ext cx="8267700" cy="2214880"/>
        </p:xfrm>
        <a:graphic>
          <a:graphicData uri="http://schemas.openxmlformats.org/drawingml/2006/table">
            <a:tbl>
              <a:tblPr firstRow="1" bandRow="1">
                <a:tableStyleId>{FABFCF23-3B69-468F-B69F-88F6DE6A72F2}</a:tableStyleId>
              </a:tblPr>
              <a:tblGrid>
                <a:gridCol w="1377950">
                  <a:extLst>
                    <a:ext uri="{9D8B030D-6E8A-4147-A177-3AD203B41FA5}">
                      <a16:colId xmlns:a16="http://schemas.microsoft.com/office/drawing/2014/main" val="1295441786"/>
                    </a:ext>
                  </a:extLst>
                </a:gridCol>
                <a:gridCol w="1377950">
                  <a:extLst>
                    <a:ext uri="{9D8B030D-6E8A-4147-A177-3AD203B41FA5}">
                      <a16:colId xmlns:a16="http://schemas.microsoft.com/office/drawing/2014/main" val="472107624"/>
                    </a:ext>
                  </a:extLst>
                </a:gridCol>
                <a:gridCol w="1377950">
                  <a:extLst>
                    <a:ext uri="{9D8B030D-6E8A-4147-A177-3AD203B41FA5}">
                      <a16:colId xmlns:a16="http://schemas.microsoft.com/office/drawing/2014/main" val="1396378717"/>
                    </a:ext>
                  </a:extLst>
                </a:gridCol>
                <a:gridCol w="1377950">
                  <a:extLst>
                    <a:ext uri="{9D8B030D-6E8A-4147-A177-3AD203B41FA5}">
                      <a16:colId xmlns:a16="http://schemas.microsoft.com/office/drawing/2014/main" val="2867228640"/>
                    </a:ext>
                  </a:extLst>
                </a:gridCol>
                <a:gridCol w="1377950">
                  <a:extLst>
                    <a:ext uri="{9D8B030D-6E8A-4147-A177-3AD203B41FA5}">
                      <a16:colId xmlns:a16="http://schemas.microsoft.com/office/drawing/2014/main" val="1592009269"/>
                    </a:ext>
                  </a:extLst>
                </a:gridCol>
                <a:gridCol w="1377950">
                  <a:extLst>
                    <a:ext uri="{9D8B030D-6E8A-4147-A177-3AD203B41FA5}">
                      <a16:colId xmlns:a16="http://schemas.microsoft.com/office/drawing/2014/main" val="786380249"/>
                    </a:ext>
                  </a:extLst>
                </a:gridCol>
              </a:tblGrid>
              <a:tr h="320040">
                <a:tc rowSpan="2">
                  <a:txBody>
                    <a:bodyPr/>
                    <a:lstStyle/>
                    <a:p>
                      <a:pPr algn="ctr"/>
                      <a:r>
                        <a:rPr lang="en-US" dirty="0" smtClean="0"/>
                        <a:t>Year</a:t>
                      </a:r>
                      <a:endParaRPr lang="en-US" dirty="0"/>
                    </a:p>
                  </a:txBody>
                  <a:tcPr anchor="ctr"/>
                </a:tc>
                <a:tc rowSpan="2">
                  <a:txBody>
                    <a:bodyPr/>
                    <a:lstStyle/>
                    <a:p>
                      <a:pPr algn="ctr"/>
                      <a:r>
                        <a:rPr lang="en-US" dirty="0" smtClean="0"/>
                        <a:t>Number of Vehicles</a:t>
                      </a:r>
                      <a:endParaRPr lang="en-US" dirty="0"/>
                    </a:p>
                  </a:txBody>
                  <a:tcPr anchor="ctr"/>
                </a:tc>
                <a:tc gridSpan="4">
                  <a:txBody>
                    <a:bodyPr/>
                    <a:lstStyle/>
                    <a:p>
                      <a:pPr algn="ctr"/>
                      <a:r>
                        <a:rPr lang="en-US" dirty="0" smtClean="0"/>
                        <a:t>Insured Loss Reduction</a:t>
                      </a: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extLst>
                  <a:ext uri="{0D108BD9-81ED-4DB2-BD59-A6C34878D82A}">
                    <a16:rowId xmlns:a16="http://schemas.microsoft.com/office/drawing/2014/main" val="94990110"/>
                  </a:ext>
                </a:extLst>
              </a:tr>
              <a:tr h="320040">
                <a:tc vMerge="1">
                  <a:txBody>
                    <a:bodyPr/>
                    <a:lstStyle/>
                    <a:p>
                      <a:endParaRPr lang="en-US"/>
                    </a:p>
                  </a:txBody>
                  <a:tcPr/>
                </a:tc>
                <a:tc vMerge="1">
                  <a:txBody>
                    <a:bodyPr/>
                    <a:lstStyle/>
                    <a:p>
                      <a:endParaRPr lang="en-US"/>
                    </a:p>
                  </a:txBody>
                  <a:tcPr/>
                </a:tc>
                <a:tc>
                  <a:txBody>
                    <a:bodyPr/>
                    <a:lstStyle/>
                    <a:p>
                      <a:pPr algn="ctr"/>
                      <a:r>
                        <a:rPr lang="en-US" dirty="0" smtClean="0">
                          <a:solidFill>
                            <a:schemeClr val="bg1"/>
                          </a:solidFill>
                        </a:rPr>
                        <a:t>25%</a:t>
                      </a:r>
                      <a:endParaRPr lang="en-US" dirty="0">
                        <a:solidFill>
                          <a:schemeClr val="bg1"/>
                        </a:solidFill>
                      </a:endParaRPr>
                    </a:p>
                  </a:txBody>
                  <a:tcPr anchor="ctr">
                    <a:solidFill>
                      <a:schemeClr val="accent5"/>
                    </a:solidFill>
                  </a:tcPr>
                </a:tc>
                <a:tc>
                  <a:txBody>
                    <a:bodyPr/>
                    <a:lstStyle/>
                    <a:p>
                      <a:pPr algn="ctr"/>
                      <a:r>
                        <a:rPr lang="en-US" dirty="0" smtClean="0">
                          <a:solidFill>
                            <a:schemeClr val="bg1"/>
                          </a:solidFill>
                        </a:rPr>
                        <a:t>50%</a:t>
                      </a:r>
                      <a:endParaRPr lang="en-US" dirty="0">
                        <a:solidFill>
                          <a:schemeClr val="bg1"/>
                        </a:solidFill>
                      </a:endParaRPr>
                    </a:p>
                  </a:txBody>
                  <a:tcPr anchor="ctr">
                    <a:solidFill>
                      <a:schemeClr val="accent5"/>
                    </a:solidFill>
                  </a:tcPr>
                </a:tc>
                <a:tc>
                  <a:txBody>
                    <a:bodyPr/>
                    <a:lstStyle/>
                    <a:p>
                      <a:pPr algn="ctr"/>
                      <a:r>
                        <a:rPr lang="en-US" dirty="0" smtClean="0">
                          <a:solidFill>
                            <a:schemeClr val="bg1"/>
                          </a:solidFill>
                        </a:rPr>
                        <a:t>75%</a:t>
                      </a:r>
                      <a:endParaRPr lang="en-US" dirty="0">
                        <a:solidFill>
                          <a:schemeClr val="bg1"/>
                        </a:solidFill>
                      </a:endParaRPr>
                    </a:p>
                  </a:txBody>
                  <a:tcPr anchor="ctr">
                    <a:solidFill>
                      <a:schemeClr val="accent5"/>
                    </a:solidFill>
                  </a:tcPr>
                </a:tc>
                <a:tc>
                  <a:txBody>
                    <a:bodyPr/>
                    <a:lstStyle/>
                    <a:p>
                      <a:pPr algn="ctr"/>
                      <a:r>
                        <a:rPr lang="en-US" dirty="0" smtClean="0">
                          <a:solidFill>
                            <a:schemeClr val="bg1"/>
                          </a:solidFill>
                        </a:rPr>
                        <a:t>100%</a:t>
                      </a:r>
                      <a:endParaRPr lang="en-US" dirty="0">
                        <a:solidFill>
                          <a:schemeClr val="bg1"/>
                        </a:solidFill>
                      </a:endParaRPr>
                    </a:p>
                  </a:txBody>
                  <a:tcPr anchor="ctr">
                    <a:solidFill>
                      <a:schemeClr val="accent5"/>
                    </a:solidFill>
                  </a:tcPr>
                </a:tc>
                <a:extLst>
                  <a:ext uri="{0D108BD9-81ED-4DB2-BD59-A6C34878D82A}">
                    <a16:rowId xmlns:a16="http://schemas.microsoft.com/office/drawing/2014/main" val="3095804286"/>
                  </a:ext>
                </a:extLst>
              </a:tr>
              <a:tr h="370840">
                <a:tc>
                  <a:txBody>
                    <a:bodyPr/>
                    <a:lstStyle/>
                    <a:p>
                      <a:pPr algn="ctr"/>
                      <a:r>
                        <a:rPr lang="en-US" dirty="0" smtClean="0"/>
                        <a:t>1</a:t>
                      </a:r>
                      <a:endParaRPr lang="en-US" dirty="0"/>
                    </a:p>
                  </a:txBody>
                  <a:tcPr anchor="ctr"/>
                </a:tc>
                <a:tc>
                  <a:txBody>
                    <a:bodyPr/>
                    <a:lstStyle/>
                    <a:p>
                      <a:pPr algn="ctr"/>
                      <a:r>
                        <a:rPr lang="en-US" dirty="0" smtClean="0"/>
                        <a:t>2,500</a:t>
                      </a:r>
                      <a:endParaRPr lang="en-US" dirty="0"/>
                    </a:p>
                  </a:txBody>
                  <a:tcPr anchor="ctr"/>
                </a:tc>
                <a:tc>
                  <a:txBody>
                    <a:bodyPr/>
                    <a:lstStyle/>
                    <a:p>
                      <a:pPr algn="ctr"/>
                      <a:r>
                        <a:rPr lang="en-US" dirty="0" smtClean="0"/>
                        <a:t>0.5%</a:t>
                      </a:r>
                      <a:endParaRPr lang="en-US" dirty="0"/>
                    </a:p>
                  </a:txBody>
                  <a:tcPr anchor="ctr"/>
                </a:tc>
                <a:tc>
                  <a:txBody>
                    <a:bodyPr/>
                    <a:lstStyle/>
                    <a:p>
                      <a:pPr algn="ctr"/>
                      <a:r>
                        <a:rPr lang="en-US" dirty="0" smtClean="0"/>
                        <a:t>0.9%</a:t>
                      </a:r>
                      <a:endParaRPr lang="en-US" dirty="0"/>
                    </a:p>
                  </a:txBody>
                  <a:tcPr anchor="ctr"/>
                </a:tc>
                <a:tc>
                  <a:txBody>
                    <a:bodyPr/>
                    <a:lstStyle/>
                    <a:p>
                      <a:pPr algn="ctr"/>
                      <a:r>
                        <a:rPr lang="en-US" dirty="0" smtClean="0"/>
                        <a:t>1.3%</a:t>
                      </a:r>
                      <a:endParaRPr lang="en-US" dirty="0"/>
                    </a:p>
                  </a:txBody>
                  <a:tcPr anchor="ctr"/>
                </a:tc>
                <a:tc>
                  <a:txBody>
                    <a:bodyPr/>
                    <a:lstStyle/>
                    <a:p>
                      <a:pPr algn="ctr"/>
                      <a:r>
                        <a:rPr lang="en-US" dirty="0" smtClean="0"/>
                        <a:t>1.8%</a:t>
                      </a:r>
                      <a:endParaRPr lang="en-US" dirty="0"/>
                    </a:p>
                  </a:txBody>
                  <a:tcPr anchor="ctr"/>
                </a:tc>
                <a:extLst>
                  <a:ext uri="{0D108BD9-81ED-4DB2-BD59-A6C34878D82A}">
                    <a16:rowId xmlns:a16="http://schemas.microsoft.com/office/drawing/2014/main" val="3883749916"/>
                  </a:ext>
                </a:extLst>
              </a:tr>
              <a:tr h="370840">
                <a:tc>
                  <a:txBody>
                    <a:bodyPr/>
                    <a:lstStyle/>
                    <a:p>
                      <a:pPr algn="ctr"/>
                      <a:r>
                        <a:rPr lang="en-US" dirty="0" smtClean="0"/>
                        <a:t>2</a:t>
                      </a:r>
                      <a:endParaRPr lang="en-US" dirty="0"/>
                    </a:p>
                  </a:txBody>
                  <a:tcPr anchor="ctr"/>
                </a:tc>
                <a:tc>
                  <a:txBody>
                    <a:bodyPr/>
                    <a:lstStyle/>
                    <a:p>
                      <a:pPr algn="ctr"/>
                      <a:r>
                        <a:rPr lang="en-US" dirty="0" smtClean="0"/>
                        <a:t>5,000</a:t>
                      </a:r>
                      <a:endParaRPr lang="en-US" dirty="0"/>
                    </a:p>
                  </a:txBody>
                  <a:tcPr anchor="ctr"/>
                </a:tc>
                <a:tc>
                  <a:txBody>
                    <a:bodyPr/>
                    <a:lstStyle/>
                    <a:p>
                      <a:pPr algn="ctr"/>
                      <a:r>
                        <a:rPr lang="en-US" dirty="0" smtClean="0"/>
                        <a:t>1.4%</a:t>
                      </a:r>
                      <a:endParaRPr lang="en-US" dirty="0"/>
                    </a:p>
                  </a:txBody>
                  <a:tcPr anchor="ctr"/>
                </a:tc>
                <a:tc>
                  <a:txBody>
                    <a:bodyPr/>
                    <a:lstStyle/>
                    <a:p>
                      <a:pPr algn="ctr"/>
                      <a:r>
                        <a:rPr lang="en-US" dirty="0" smtClean="0"/>
                        <a:t>2.6%</a:t>
                      </a:r>
                      <a:endParaRPr lang="en-US" dirty="0"/>
                    </a:p>
                  </a:txBody>
                  <a:tcPr anchor="ctr"/>
                </a:tc>
                <a:tc>
                  <a:txBody>
                    <a:bodyPr/>
                    <a:lstStyle/>
                    <a:p>
                      <a:pPr algn="ctr"/>
                      <a:r>
                        <a:rPr lang="en-US" dirty="0" smtClean="0"/>
                        <a:t>3.9%</a:t>
                      </a:r>
                      <a:endParaRPr lang="en-US" dirty="0"/>
                    </a:p>
                  </a:txBody>
                  <a:tcPr anchor="ctr"/>
                </a:tc>
                <a:tc>
                  <a:txBody>
                    <a:bodyPr/>
                    <a:lstStyle/>
                    <a:p>
                      <a:pPr algn="ctr"/>
                      <a:r>
                        <a:rPr lang="en-US" dirty="0" smtClean="0"/>
                        <a:t>5.1%</a:t>
                      </a:r>
                      <a:endParaRPr lang="en-US" dirty="0"/>
                    </a:p>
                  </a:txBody>
                  <a:tcPr anchor="ctr"/>
                </a:tc>
                <a:extLst>
                  <a:ext uri="{0D108BD9-81ED-4DB2-BD59-A6C34878D82A}">
                    <a16:rowId xmlns:a16="http://schemas.microsoft.com/office/drawing/2014/main" val="2663654283"/>
                  </a:ext>
                </a:extLst>
              </a:tr>
              <a:tr h="370840">
                <a:tc>
                  <a:txBody>
                    <a:bodyPr/>
                    <a:lstStyle/>
                    <a:p>
                      <a:pPr algn="ctr"/>
                      <a:r>
                        <a:rPr lang="en-US" dirty="0" smtClean="0"/>
                        <a:t>3</a:t>
                      </a:r>
                      <a:endParaRPr lang="en-US" dirty="0"/>
                    </a:p>
                  </a:txBody>
                  <a:tcPr anchor="ctr"/>
                </a:tc>
                <a:tc>
                  <a:txBody>
                    <a:bodyPr/>
                    <a:lstStyle/>
                    <a:p>
                      <a:pPr algn="ctr"/>
                      <a:r>
                        <a:rPr lang="en-US" dirty="0" smtClean="0"/>
                        <a:t>7,500</a:t>
                      </a:r>
                      <a:endParaRPr lang="en-US" dirty="0"/>
                    </a:p>
                  </a:txBody>
                  <a:tcPr anchor="ctr"/>
                </a:tc>
                <a:tc>
                  <a:txBody>
                    <a:bodyPr/>
                    <a:lstStyle/>
                    <a:p>
                      <a:pPr algn="ctr"/>
                      <a:r>
                        <a:rPr lang="en-US" dirty="0" smtClean="0"/>
                        <a:t>2.8%</a:t>
                      </a:r>
                      <a:endParaRPr lang="en-US" dirty="0"/>
                    </a:p>
                  </a:txBody>
                  <a:tcPr anchor="ctr"/>
                </a:tc>
                <a:tc>
                  <a:txBody>
                    <a:bodyPr/>
                    <a:lstStyle/>
                    <a:p>
                      <a:pPr algn="ctr"/>
                      <a:r>
                        <a:rPr lang="en-US" dirty="0" smtClean="0"/>
                        <a:t>5.1%</a:t>
                      </a:r>
                      <a:endParaRPr lang="en-US" dirty="0"/>
                    </a:p>
                  </a:txBody>
                  <a:tcPr anchor="ctr"/>
                </a:tc>
                <a:tc>
                  <a:txBody>
                    <a:bodyPr/>
                    <a:lstStyle/>
                    <a:p>
                      <a:pPr algn="ctr"/>
                      <a:r>
                        <a:rPr lang="en-US" dirty="0" smtClean="0"/>
                        <a:t>7.4%</a:t>
                      </a:r>
                      <a:endParaRPr lang="en-US" dirty="0"/>
                    </a:p>
                  </a:txBody>
                  <a:tcPr anchor="ctr"/>
                </a:tc>
                <a:tc>
                  <a:txBody>
                    <a:bodyPr/>
                    <a:lstStyle/>
                    <a:p>
                      <a:pPr algn="ctr"/>
                      <a:r>
                        <a:rPr lang="en-US" dirty="0" smtClean="0"/>
                        <a:t>9.7%</a:t>
                      </a:r>
                      <a:endParaRPr lang="en-US" dirty="0"/>
                    </a:p>
                  </a:txBody>
                  <a:tcPr anchor="ctr"/>
                </a:tc>
                <a:extLst>
                  <a:ext uri="{0D108BD9-81ED-4DB2-BD59-A6C34878D82A}">
                    <a16:rowId xmlns:a16="http://schemas.microsoft.com/office/drawing/2014/main" val="3972960824"/>
                  </a:ext>
                </a:extLst>
              </a:tr>
              <a:tr h="370840">
                <a:tc>
                  <a:txBody>
                    <a:bodyPr/>
                    <a:lstStyle/>
                    <a:p>
                      <a:pPr algn="ctr"/>
                      <a:r>
                        <a:rPr lang="en-US" dirty="0" smtClean="0"/>
                        <a:t>4</a:t>
                      </a:r>
                      <a:endParaRPr lang="en-US" dirty="0"/>
                    </a:p>
                  </a:txBody>
                  <a:tcPr anchor="ctr"/>
                </a:tc>
                <a:tc>
                  <a:txBody>
                    <a:bodyPr/>
                    <a:lstStyle/>
                    <a:p>
                      <a:pPr algn="ctr"/>
                      <a:r>
                        <a:rPr lang="en-US" dirty="0" smtClean="0"/>
                        <a:t>10,000</a:t>
                      </a:r>
                      <a:endParaRPr lang="en-US" dirty="0"/>
                    </a:p>
                  </a:txBody>
                  <a:tcPr anchor="ctr"/>
                </a:tc>
                <a:tc>
                  <a:txBody>
                    <a:bodyPr/>
                    <a:lstStyle/>
                    <a:p>
                      <a:pPr algn="ctr"/>
                      <a:r>
                        <a:rPr lang="en-US" dirty="0" smtClean="0"/>
                        <a:t>4.4%</a:t>
                      </a:r>
                      <a:endParaRPr lang="en-US" dirty="0"/>
                    </a:p>
                  </a:txBody>
                  <a:tcPr anchor="ctr"/>
                </a:tc>
                <a:tc>
                  <a:txBody>
                    <a:bodyPr/>
                    <a:lstStyle/>
                    <a:p>
                      <a:pPr algn="ctr"/>
                      <a:r>
                        <a:rPr lang="en-US" dirty="0" smtClean="0"/>
                        <a:t>8.0%</a:t>
                      </a:r>
                      <a:endParaRPr lang="en-US" dirty="0"/>
                    </a:p>
                  </a:txBody>
                  <a:tcPr anchor="ctr"/>
                </a:tc>
                <a:tc>
                  <a:txBody>
                    <a:bodyPr/>
                    <a:lstStyle/>
                    <a:p>
                      <a:pPr algn="ctr"/>
                      <a:r>
                        <a:rPr lang="en-US" dirty="0" smtClean="0"/>
                        <a:t>11.6%</a:t>
                      </a:r>
                      <a:endParaRPr lang="en-US" dirty="0"/>
                    </a:p>
                  </a:txBody>
                  <a:tcPr anchor="ctr"/>
                </a:tc>
                <a:tc>
                  <a:txBody>
                    <a:bodyPr/>
                    <a:lstStyle/>
                    <a:p>
                      <a:pPr algn="ctr"/>
                      <a:r>
                        <a:rPr lang="en-US" dirty="0" smtClean="0"/>
                        <a:t>15.2%</a:t>
                      </a:r>
                      <a:endParaRPr lang="en-US" dirty="0"/>
                    </a:p>
                  </a:txBody>
                  <a:tcPr anchor="ctr"/>
                </a:tc>
                <a:extLst>
                  <a:ext uri="{0D108BD9-81ED-4DB2-BD59-A6C34878D82A}">
                    <a16:rowId xmlns:a16="http://schemas.microsoft.com/office/drawing/2014/main" val="3243525079"/>
                  </a:ext>
                </a:extLst>
              </a:tr>
            </a:tbl>
          </a:graphicData>
        </a:graphic>
      </p:graphicFrame>
      <p:pic>
        <p:nvPicPr>
          <p:cNvPr id="5" name="Picture 4"/>
          <p:cNvPicPr>
            <a:picLocks noChangeAspect="1"/>
          </p:cNvPicPr>
          <p:nvPr/>
        </p:nvPicPr>
        <p:blipFill>
          <a:blip r:embed="rId3"/>
          <a:stretch>
            <a:fillRect/>
          </a:stretch>
        </p:blipFill>
        <p:spPr>
          <a:xfrm>
            <a:off x="2829502" y="3962400"/>
            <a:ext cx="1716066" cy="2743200"/>
          </a:xfrm>
          <a:prstGeom prst="rect">
            <a:avLst/>
          </a:prstGeom>
          <a:ln w="38100">
            <a:solidFill>
              <a:schemeClr val="tx1"/>
            </a:solidFill>
          </a:ln>
        </p:spPr>
      </p:pic>
      <p:sp>
        <p:nvSpPr>
          <p:cNvPr id="6" name="TextBox 5"/>
          <p:cNvSpPr txBox="1"/>
          <p:nvPr/>
        </p:nvSpPr>
        <p:spPr>
          <a:xfrm>
            <a:off x="4545568" y="4595336"/>
            <a:ext cx="1295400" cy="1477328"/>
          </a:xfrm>
          <a:prstGeom prst="rect">
            <a:avLst/>
          </a:prstGeom>
          <a:noFill/>
        </p:spPr>
        <p:txBody>
          <a:bodyPr wrap="square" rtlCol="0">
            <a:spAutoFit/>
          </a:bodyPr>
          <a:lstStyle/>
          <a:p>
            <a:r>
              <a:rPr lang="en-US" dirty="0" smtClean="0"/>
              <a:t>Defining the line between cost and benefit</a:t>
            </a:r>
            <a:endParaRPr lang="en-US" dirty="0"/>
          </a:p>
        </p:txBody>
      </p:sp>
    </p:spTree>
    <p:extLst>
      <p:ext uri="{BB962C8B-B14F-4D97-AF65-F5344CB8AC3E}">
        <p14:creationId xmlns:p14="http://schemas.microsoft.com/office/powerpoint/2010/main" val="196417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Insurance Might Adapt</a:t>
            </a:r>
            <a:endParaRPr lang="en-US" dirty="0"/>
          </a:p>
        </p:txBody>
      </p:sp>
      <p:sp>
        <p:nvSpPr>
          <p:cNvPr id="3" name="Content Placeholder 2"/>
          <p:cNvSpPr>
            <a:spLocks noGrp="1"/>
          </p:cNvSpPr>
          <p:nvPr>
            <p:ph sz="quarter" idx="11"/>
          </p:nvPr>
        </p:nvSpPr>
        <p:spPr>
          <a:xfrm>
            <a:off x="4540903" y="1219200"/>
            <a:ext cx="4481177" cy="2567227"/>
          </a:xfrm>
        </p:spPr>
        <p:txBody>
          <a:bodyPr>
            <a:normAutofit/>
          </a:bodyPr>
          <a:lstStyle/>
          <a:p>
            <a:pPr marL="0" indent="0">
              <a:buNone/>
            </a:pPr>
            <a:r>
              <a:rPr lang="en-US" sz="1800" dirty="0" smtClean="0"/>
              <a:t>Scenario Assumptions</a:t>
            </a:r>
          </a:p>
          <a:p>
            <a:r>
              <a:rPr lang="en-US" sz="1800" dirty="0" smtClean="0"/>
              <a:t>100% of vehicles are self-driving and owned by manufacturer</a:t>
            </a:r>
          </a:p>
          <a:p>
            <a:r>
              <a:rPr lang="en-US" sz="1800" dirty="0" smtClean="0"/>
              <a:t>Manufacturer purchases first dollar liability coverage, but self insures physical damage coverage</a:t>
            </a:r>
          </a:p>
          <a:p>
            <a:pPr marL="0" indent="0">
              <a:buNone/>
            </a:pPr>
            <a:endParaRPr lang="en-US" sz="2000" dirty="0" smtClean="0"/>
          </a:p>
        </p:txBody>
      </p:sp>
      <p:sp>
        <p:nvSpPr>
          <p:cNvPr id="6" name="TextBox 5"/>
          <p:cNvSpPr txBox="1"/>
          <p:nvPr/>
        </p:nvSpPr>
        <p:spPr>
          <a:xfrm>
            <a:off x="152400" y="990600"/>
            <a:ext cx="3535680" cy="4801314"/>
          </a:xfrm>
          <a:prstGeom prst="rect">
            <a:avLst/>
          </a:prstGeom>
          <a:noFill/>
        </p:spPr>
        <p:txBody>
          <a:bodyPr wrap="square" rtlCol="0">
            <a:spAutoFit/>
          </a:bodyPr>
          <a:lstStyle/>
          <a:p>
            <a:r>
              <a:rPr lang="en-US" dirty="0"/>
              <a:t>Premium Adjustments</a:t>
            </a:r>
          </a:p>
          <a:p>
            <a:pPr marL="457200" indent="-457200">
              <a:buFont typeface="+mj-lt"/>
              <a:buAutoNum type="arabicPeriod"/>
            </a:pPr>
            <a:r>
              <a:rPr lang="en-US" dirty="0"/>
              <a:t>Baseline</a:t>
            </a:r>
          </a:p>
          <a:p>
            <a:pPr marL="457200" indent="-457200">
              <a:buFont typeface="+mj-lt"/>
              <a:buAutoNum type="arabicPeriod"/>
            </a:pPr>
            <a:r>
              <a:rPr lang="en-US" dirty="0"/>
              <a:t>Provide coverage to uninsured at residual rates</a:t>
            </a:r>
          </a:p>
          <a:p>
            <a:pPr marL="457200" indent="-457200">
              <a:buFont typeface="+mj-lt"/>
              <a:buAutoNum type="arabicPeriod"/>
            </a:pPr>
            <a:r>
              <a:rPr lang="en-US" dirty="0"/>
              <a:t>Increase residual market liability limit</a:t>
            </a:r>
          </a:p>
          <a:p>
            <a:pPr marL="457200" indent="-457200">
              <a:buFont typeface="+mj-lt"/>
              <a:buAutoNum type="arabicPeriod"/>
            </a:pPr>
            <a:r>
              <a:rPr lang="en-US" dirty="0"/>
              <a:t>Manufacturers will be held responsible for all accidents</a:t>
            </a:r>
          </a:p>
          <a:p>
            <a:pPr marL="457200" indent="-457200">
              <a:buFont typeface="+mj-lt"/>
              <a:buAutoNum type="arabicPeriod"/>
            </a:pPr>
            <a:r>
              <a:rPr lang="en-US" dirty="0"/>
              <a:t>Adjust claim coverage definitions</a:t>
            </a:r>
          </a:p>
          <a:p>
            <a:pPr marL="457200" indent="-457200">
              <a:buFont typeface="+mj-lt"/>
              <a:buAutoNum type="arabicPeriod"/>
            </a:pPr>
            <a:r>
              <a:rPr lang="en-US" dirty="0"/>
              <a:t>Physical damage deductibles will be removed</a:t>
            </a:r>
          </a:p>
          <a:p>
            <a:pPr marL="457200" indent="-457200">
              <a:buFont typeface="+mj-lt"/>
              <a:buAutoNum type="arabicPeriod"/>
            </a:pPr>
            <a:r>
              <a:rPr lang="en-US" dirty="0"/>
              <a:t>Adjust expenses and profits to commercial</a:t>
            </a:r>
          </a:p>
          <a:p>
            <a:pPr marL="457200" indent="-457200">
              <a:buFont typeface="+mj-lt"/>
              <a:buAutoNum type="arabicPeriod"/>
            </a:pPr>
            <a:r>
              <a:rPr lang="en-US" dirty="0"/>
              <a:t>Increase liability limits to $1 million</a:t>
            </a:r>
          </a:p>
          <a:p>
            <a:endParaRPr lang="en-US" dirty="0"/>
          </a:p>
        </p:txBody>
      </p:sp>
      <p:pic>
        <p:nvPicPr>
          <p:cNvPr id="7" name="Picture 6"/>
          <p:cNvPicPr>
            <a:picLocks noChangeAspect="1"/>
          </p:cNvPicPr>
          <p:nvPr/>
        </p:nvPicPr>
        <p:blipFill>
          <a:blip r:embed="rId3"/>
          <a:stretch>
            <a:fillRect/>
          </a:stretch>
        </p:blipFill>
        <p:spPr>
          <a:xfrm>
            <a:off x="3833327" y="3505200"/>
            <a:ext cx="5212080" cy="3240024"/>
          </a:xfrm>
          <a:prstGeom prst="rect">
            <a:avLst/>
          </a:prstGeom>
        </p:spPr>
      </p:pic>
    </p:spTree>
    <p:extLst>
      <p:ext uri="{BB962C8B-B14F-4D97-AF65-F5344CB8AC3E}">
        <p14:creationId xmlns:p14="http://schemas.microsoft.com/office/powerpoint/2010/main" val="3711806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Outlook and Early Indications</a:t>
            </a:r>
            <a:endParaRPr lang="en-US" dirty="0"/>
          </a:p>
        </p:txBody>
      </p:sp>
      <p:sp>
        <p:nvSpPr>
          <p:cNvPr id="3" name="Content Placeholder 2"/>
          <p:cNvSpPr>
            <a:spLocks noGrp="1"/>
          </p:cNvSpPr>
          <p:nvPr>
            <p:ph sz="quarter" idx="11"/>
          </p:nvPr>
        </p:nvSpPr>
        <p:spPr>
          <a:xfrm>
            <a:off x="411718" y="914400"/>
            <a:ext cx="8267700" cy="5105400"/>
          </a:xfrm>
        </p:spPr>
        <p:txBody>
          <a:bodyPr>
            <a:normAutofit fontScale="92500" lnSpcReduction="20000"/>
          </a:bodyPr>
          <a:lstStyle/>
          <a:p>
            <a:pPr marL="0" indent="0">
              <a:buNone/>
            </a:pPr>
            <a:r>
              <a:rPr lang="en-US" sz="2600" dirty="0"/>
              <a:t>Adoption</a:t>
            </a:r>
          </a:p>
          <a:p>
            <a:r>
              <a:rPr lang="en-US" sz="2600" dirty="0"/>
              <a:t>&gt;50% of vehicles produced by 2024 will </a:t>
            </a:r>
            <a:r>
              <a:rPr lang="en-US" sz="2600" dirty="0" smtClean="0"/>
              <a:t>be </a:t>
            </a:r>
            <a:r>
              <a:rPr lang="en-US" sz="2600" dirty="0"/>
              <a:t>Level 1-5</a:t>
            </a:r>
          </a:p>
          <a:p>
            <a:r>
              <a:rPr lang="en-US" sz="2600" dirty="0"/>
              <a:t>Fully </a:t>
            </a:r>
            <a:r>
              <a:rPr lang="en-US" sz="2600" dirty="0" smtClean="0"/>
              <a:t>Autonomous </a:t>
            </a:r>
            <a:r>
              <a:rPr lang="en-US" sz="2600" dirty="0"/>
              <a:t>Levels 4-5 </a:t>
            </a:r>
            <a:r>
              <a:rPr lang="en-US" sz="2600" dirty="0" smtClean="0"/>
              <a:t>still </a:t>
            </a:r>
            <a:r>
              <a:rPr lang="en-US" sz="2600" dirty="0"/>
              <a:t>remain aspirational</a:t>
            </a:r>
          </a:p>
          <a:p>
            <a:endParaRPr lang="en-US" sz="2600" dirty="0"/>
          </a:p>
          <a:p>
            <a:pPr marL="0" indent="0">
              <a:lnSpc>
                <a:spcPct val="120000"/>
              </a:lnSpc>
              <a:buNone/>
            </a:pPr>
            <a:r>
              <a:rPr lang="en-US" sz="2600" dirty="0"/>
              <a:t>Safety Testing </a:t>
            </a:r>
            <a:r>
              <a:rPr lang="en-US" sz="2600" dirty="0" smtClean="0"/>
              <a:t>by </a:t>
            </a:r>
            <a:r>
              <a:rPr lang="en-US" sz="2600" dirty="0" err="1" smtClean="0"/>
              <a:t>Waymo</a:t>
            </a:r>
            <a:r>
              <a:rPr lang="en-US" sz="2600" dirty="0" smtClean="0"/>
              <a:t>, an </a:t>
            </a:r>
            <a:r>
              <a:rPr lang="en-US" sz="2600" dirty="0"/>
              <a:t>American autonomous driving technology development company</a:t>
            </a:r>
            <a:endParaRPr lang="en-US" sz="2600" dirty="0">
              <a:cs typeface="Calibri" panose="020F0502020204030204" pitchFamily="34" charset="0"/>
            </a:endParaRPr>
          </a:p>
          <a:p>
            <a:pPr>
              <a:lnSpc>
                <a:spcPct val="120000"/>
              </a:lnSpc>
              <a:spcBef>
                <a:spcPts val="0"/>
              </a:spcBef>
              <a:spcAft>
                <a:spcPts val="1200"/>
              </a:spcAft>
            </a:pPr>
            <a:r>
              <a:rPr lang="en-US" sz="2600" dirty="0">
                <a:cs typeface="Calibri" panose="020F0502020204030204" pitchFamily="34" charset="0"/>
              </a:rPr>
              <a:t>Between Jan - Dec </a:t>
            </a:r>
            <a:r>
              <a:rPr lang="en-US" sz="2600" dirty="0" smtClean="0">
                <a:cs typeface="Calibri" panose="020F0502020204030204" pitchFamily="34" charset="0"/>
              </a:rPr>
              <a:t>2019 6.1 </a:t>
            </a:r>
            <a:r>
              <a:rPr lang="en-US" sz="2600" dirty="0">
                <a:cs typeface="Calibri" panose="020F0502020204030204" pitchFamily="34" charset="0"/>
              </a:rPr>
              <a:t>million miles driven with safety drivers</a:t>
            </a:r>
          </a:p>
          <a:p>
            <a:pPr>
              <a:lnSpc>
                <a:spcPct val="120000"/>
              </a:lnSpc>
              <a:spcBef>
                <a:spcPts val="0"/>
              </a:spcBef>
              <a:spcAft>
                <a:spcPts val="1200"/>
              </a:spcAft>
            </a:pPr>
            <a:r>
              <a:rPr lang="en-US" sz="2600" dirty="0">
                <a:cs typeface="Calibri" panose="020F0502020204030204" pitchFamily="34" charset="0"/>
              </a:rPr>
              <a:t>Between Jan 2019 - Sept </a:t>
            </a:r>
            <a:r>
              <a:rPr lang="en-US" sz="2600" dirty="0" smtClean="0">
                <a:cs typeface="Calibri" panose="020F0502020204030204" pitchFamily="34" charset="0"/>
              </a:rPr>
              <a:t>2020 65,000 </a:t>
            </a:r>
            <a:r>
              <a:rPr lang="en-US" sz="2600" dirty="0">
                <a:cs typeface="Calibri" panose="020F0502020204030204" pitchFamily="34" charset="0"/>
              </a:rPr>
              <a:t>miles driven completely autonomously</a:t>
            </a:r>
          </a:p>
          <a:p>
            <a:pPr>
              <a:lnSpc>
                <a:spcPct val="120000"/>
              </a:lnSpc>
              <a:spcBef>
                <a:spcPts val="0"/>
              </a:spcBef>
              <a:spcAft>
                <a:spcPts val="1200"/>
              </a:spcAft>
            </a:pPr>
            <a:r>
              <a:rPr lang="en-US" sz="2600" dirty="0">
                <a:cs typeface="Calibri" panose="020F0502020204030204" pitchFamily="34" charset="0"/>
              </a:rPr>
              <a:t>47 contact events (18 real, </a:t>
            </a:r>
            <a:r>
              <a:rPr lang="en-US" sz="2600" dirty="0" smtClean="0">
                <a:cs typeface="Calibri" panose="020F0502020204030204" pitchFamily="34" charset="0"/>
              </a:rPr>
              <a:t>29 simulation), </a:t>
            </a:r>
            <a:r>
              <a:rPr lang="en-US" sz="2400" dirty="0" smtClean="0">
                <a:cs typeface="Calibri" panose="020F0502020204030204" pitchFamily="34" charset="0"/>
              </a:rPr>
              <a:t>none </a:t>
            </a:r>
            <a:r>
              <a:rPr lang="en-US" sz="2400" dirty="0">
                <a:cs typeface="Calibri" panose="020F0502020204030204" pitchFamily="34" charset="0"/>
              </a:rPr>
              <a:t>severe or life threatening</a:t>
            </a:r>
          </a:p>
          <a:p>
            <a:endParaRPr lang="en-US" dirty="0"/>
          </a:p>
        </p:txBody>
      </p:sp>
    </p:spTree>
    <p:extLst>
      <p:ext uri="{BB962C8B-B14F-4D97-AF65-F5344CB8AC3E}">
        <p14:creationId xmlns:p14="http://schemas.microsoft.com/office/powerpoint/2010/main" val="4250105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Thank You for Your Attention</a:t>
            </a:r>
            <a:endParaRPr lang="en-US" dirty="0"/>
          </a:p>
        </p:txBody>
      </p:sp>
      <p:sp>
        <p:nvSpPr>
          <p:cNvPr id="10" name="Content Placeholder 9"/>
          <p:cNvSpPr>
            <a:spLocks noGrp="1"/>
          </p:cNvSpPr>
          <p:nvPr>
            <p:ph sz="quarter" idx="16"/>
          </p:nvPr>
        </p:nvSpPr>
        <p:spPr/>
        <p:txBody>
          <a:bodyPr/>
          <a:lstStyle/>
          <a:p>
            <a:r>
              <a:rPr lang="en-US" dirty="0" smtClean="0"/>
              <a:t>Nathan Dotterer</a:t>
            </a:r>
            <a:endParaRPr lang="en-US" dirty="0"/>
          </a:p>
        </p:txBody>
      </p:sp>
      <p:sp>
        <p:nvSpPr>
          <p:cNvPr id="11" name="Content Placeholder 10"/>
          <p:cNvSpPr>
            <a:spLocks noGrp="1"/>
          </p:cNvSpPr>
          <p:nvPr>
            <p:ph sz="quarter" idx="17"/>
          </p:nvPr>
        </p:nvSpPr>
        <p:spPr/>
        <p:txBody>
          <a:bodyPr/>
          <a:lstStyle/>
          <a:p>
            <a:r>
              <a:rPr lang="en-US" dirty="0" smtClean="0"/>
              <a:t>Nathan@Dotterer.org</a:t>
            </a:r>
            <a:endParaRPr lang="en-US" dirty="0"/>
          </a:p>
        </p:txBody>
      </p:sp>
      <p:sp>
        <p:nvSpPr>
          <p:cNvPr id="12" name="Content Placeholder 11"/>
          <p:cNvSpPr>
            <a:spLocks noGrp="1"/>
          </p:cNvSpPr>
          <p:nvPr>
            <p:ph sz="quarter" idx="18"/>
          </p:nvPr>
        </p:nvSpPr>
        <p:spPr/>
        <p:txBody>
          <a:bodyPr/>
          <a:lstStyle/>
          <a:p>
            <a:r>
              <a:rPr lang="en-US" dirty="0" smtClean="0"/>
              <a:t>Toyin Larinde</a:t>
            </a:r>
            <a:endParaRPr lang="en-US" dirty="0"/>
          </a:p>
        </p:txBody>
      </p:sp>
      <p:sp>
        <p:nvSpPr>
          <p:cNvPr id="13" name="Content Placeholder 12"/>
          <p:cNvSpPr>
            <a:spLocks noGrp="1"/>
          </p:cNvSpPr>
          <p:nvPr>
            <p:ph sz="quarter" idx="19"/>
          </p:nvPr>
        </p:nvSpPr>
        <p:spPr>
          <a:xfrm>
            <a:off x="2895600" y="3017520"/>
            <a:ext cx="5791200" cy="457200"/>
          </a:xfrm>
        </p:spPr>
        <p:txBody>
          <a:bodyPr/>
          <a:lstStyle/>
          <a:p>
            <a:r>
              <a:rPr lang="en-US" dirty="0" smtClean="0"/>
              <a:t>TLarinde@pinnacleactuaries.com</a:t>
            </a:r>
            <a:endParaRPr lang="en-US" dirty="0"/>
          </a:p>
        </p:txBody>
      </p:sp>
      <p:sp>
        <p:nvSpPr>
          <p:cNvPr id="7" name="Content Placeholder 11"/>
          <p:cNvSpPr>
            <a:spLocks noGrp="1"/>
          </p:cNvSpPr>
          <p:nvPr>
            <p:ph sz="quarter" idx="18"/>
          </p:nvPr>
        </p:nvSpPr>
        <p:spPr>
          <a:xfrm>
            <a:off x="2895600" y="3810000"/>
            <a:ext cx="5791200" cy="457200"/>
          </a:xfrm>
        </p:spPr>
        <p:txBody>
          <a:bodyPr/>
          <a:lstStyle/>
          <a:p>
            <a:r>
              <a:rPr lang="en-US" dirty="0" smtClean="0"/>
              <a:t>Evan Harris</a:t>
            </a:r>
            <a:endParaRPr lang="en-US" dirty="0"/>
          </a:p>
        </p:txBody>
      </p:sp>
      <p:sp>
        <p:nvSpPr>
          <p:cNvPr id="8" name="Content Placeholder 12"/>
          <p:cNvSpPr>
            <a:spLocks noGrp="1"/>
          </p:cNvSpPr>
          <p:nvPr>
            <p:ph sz="quarter" idx="19"/>
          </p:nvPr>
        </p:nvSpPr>
        <p:spPr>
          <a:xfrm>
            <a:off x="2895600" y="4312920"/>
            <a:ext cx="5791200" cy="457200"/>
          </a:xfrm>
        </p:spPr>
        <p:txBody>
          <a:bodyPr/>
          <a:lstStyle/>
          <a:p>
            <a:r>
              <a:rPr lang="en-US" dirty="0" smtClean="0"/>
              <a:t>EHarris@pinnacleactuaries.com</a:t>
            </a:r>
            <a:endParaRPr lang="en-US" dirty="0"/>
          </a:p>
        </p:txBody>
      </p:sp>
    </p:spTree>
    <p:extLst>
      <p:ext uri="{BB962C8B-B14F-4D97-AF65-F5344CB8AC3E}">
        <p14:creationId xmlns:p14="http://schemas.microsoft.com/office/powerpoint/2010/main" val="997248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173" y="199489"/>
            <a:ext cx="8364791" cy="584775"/>
          </a:xfrm>
        </p:spPr>
        <p:txBody>
          <a:bodyPr/>
          <a:lstStyle/>
          <a:p>
            <a:r>
              <a:rPr lang="en-US" dirty="0" smtClean="0"/>
              <a:t>Agenda</a:t>
            </a:r>
            <a:endParaRPr lang="en-US" dirty="0"/>
          </a:p>
        </p:txBody>
      </p:sp>
      <p:sp>
        <p:nvSpPr>
          <p:cNvPr id="3" name="Content Placeholder 2"/>
          <p:cNvSpPr>
            <a:spLocks noGrp="1"/>
          </p:cNvSpPr>
          <p:nvPr>
            <p:ph sz="quarter" idx="11"/>
          </p:nvPr>
        </p:nvSpPr>
        <p:spPr>
          <a:xfrm>
            <a:off x="411718" y="990600"/>
            <a:ext cx="8267700" cy="5159337"/>
          </a:xfrm>
        </p:spPr>
        <p:txBody>
          <a:bodyPr/>
          <a:lstStyle/>
          <a:p>
            <a:r>
              <a:rPr lang="en-US" dirty="0" smtClean="0"/>
              <a:t>Background of Vehicle Technology</a:t>
            </a:r>
          </a:p>
          <a:p>
            <a:r>
              <a:rPr lang="en-US" dirty="0"/>
              <a:t>Perspectives on Driverless Cars</a:t>
            </a:r>
          </a:p>
          <a:p>
            <a:r>
              <a:rPr lang="en-US" dirty="0" smtClean="0"/>
              <a:t>Collision Avoidance Technologies</a:t>
            </a:r>
          </a:p>
          <a:p>
            <a:r>
              <a:rPr lang="en-US" dirty="0" smtClean="0"/>
              <a:t>Data Insight</a:t>
            </a:r>
            <a:r>
              <a:rPr lang="en-US" dirty="0"/>
              <a:t> </a:t>
            </a:r>
            <a:r>
              <a:rPr lang="en-US" dirty="0" smtClean="0"/>
              <a:t>&amp; Insurance Considerations</a:t>
            </a:r>
          </a:p>
          <a:p>
            <a:r>
              <a:rPr lang="en-US" dirty="0" smtClean="0"/>
              <a:t>Future Expectations</a:t>
            </a:r>
          </a:p>
          <a:p>
            <a:endParaRPr lang="en-US" dirty="0" smtClean="0"/>
          </a:p>
        </p:txBody>
      </p:sp>
    </p:spTree>
    <p:extLst>
      <p:ext uri="{BB962C8B-B14F-4D97-AF65-F5344CB8AC3E}">
        <p14:creationId xmlns:p14="http://schemas.microsoft.com/office/powerpoint/2010/main" val="761620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173" y="199489"/>
            <a:ext cx="8364791" cy="584775"/>
          </a:xfrm>
        </p:spPr>
        <p:txBody>
          <a:bodyPr/>
          <a:lstStyle/>
          <a:p>
            <a:r>
              <a:rPr lang="en-US" dirty="0" smtClean="0"/>
              <a:t>Timeline of Vehicle Technology</a:t>
            </a:r>
            <a:endParaRPr lang="en-US" dirty="0"/>
          </a:p>
        </p:txBody>
      </p:sp>
      <p:graphicFrame>
        <p:nvGraphicFramePr>
          <p:cNvPr id="6" name="Content Placeholder 5" descr="Basic Timeline" title="SmartArt"/>
          <p:cNvGraphicFramePr>
            <a:graphicFrameLocks/>
          </p:cNvGraphicFramePr>
          <p:nvPr>
            <p:extLst>
              <p:ext uri="{D42A27DB-BD31-4B8C-83A1-F6EECF244321}">
                <p14:modId xmlns:p14="http://schemas.microsoft.com/office/powerpoint/2010/main" val="2624481027"/>
              </p:ext>
            </p:extLst>
          </p:nvPr>
        </p:nvGraphicFramePr>
        <p:xfrm>
          <a:off x="289560" y="990600"/>
          <a:ext cx="8839200" cy="5616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8983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173" y="199489"/>
            <a:ext cx="8364791" cy="584775"/>
          </a:xfrm>
        </p:spPr>
        <p:txBody>
          <a:bodyPr/>
          <a:lstStyle/>
          <a:p>
            <a:r>
              <a:rPr lang="en-US" dirty="0" smtClean="0"/>
              <a:t>Levels of Vehicle Autonomy</a:t>
            </a:r>
            <a:endParaRPr lang="en-US" dirty="0"/>
          </a:p>
        </p:txBody>
      </p:sp>
      <p:graphicFrame>
        <p:nvGraphicFramePr>
          <p:cNvPr id="10" name="Content Placeholder 9"/>
          <p:cNvGraphicFramePr>
            <a:graphicFrameLocks noGrp="1"/>
          </p:cNvGraphicFramePr>
          <p:nvPr>
            <p:ph sz="quarter" idx="11"/>
            <p:extLst>
              <p:ext uri="{D42A27DB-BD31-4B8C-83A1-F6EECF244321}">
                <p14:modId xmlns:p14="http://schemas.microsoft.com/office/powerpoint/2010/main" val="2569206102"/>
              </p:ext>
            </p:extLst>
          </p:nvPr>
        </p:nvGraphicFramePr>
        <p:xfrm>
          <a:off x="49768" y="685800"/>
          <a:ext cx="8991600" cy="5159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Left-Right Arrow 12"/>
          <p:cNvSpPr/>
          <p:nvPr/>
        </p:nvSpPr>
        <p:spPr>
          <a:xfrm>
            <a:off x="1230868" y="4648200"/>
            <a:ext cx="6629400" cy="60960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Driver Monitors the Driving Environment</a:t>
            </a:r>
            <a:endParaRPr lang="en-US" dirty="0"/>
          </a:p>
        </p:txBody>
      </p:sp>
    </p:spTree>
    <p:extLst>
      <p:ext uri="{BB962C8B-B14F-4D97-AF65-F5344CB8AC3E}">
        <p14:creationId xmlns:p14="http://schemas.microsoft.com/office/powerpoint/2010/main" val="3963888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173" y="199489"/>
            <a:ext cx="8364791" cy="584775"/>
          </a:xfrm>
        </p:spPr>
        <p:txBody>
          <a:bodyPr/>
          <a:lstStyle/>
          <a:p>
            <a:r>
              <a:rPr lang="en-US" dirty="0" smtClean="0"/>
              <a:t>Levels of Vehicle Autonomy</a:t>
            </a:r>
            <a:endParaRPr lang="en-US" dirty="0"/>
          </a:p>
        </p:txBody>
      </p:sp>
      <p:graphicFrame>
        <p:nvGraphicFramePr>
          <p:cNvPr id="10" name="Content Placeholder 9"/>
          <p:cNvGraphicFramePr>
            <a:graphicFrameLocks noGrp="1"/>
          </p:cNvGraphicFramePr>
          <p:nvPr>
            <p:ph sz="quarter" idx="11"/>
            <p:extLst>
              <p:ext uri="{D42A27DB-BD31-4B8C-83A1-F6EECF244321}">
                <p14:modId xmlns:p14="http://schemas.microsoft.com/office/powerpoint/2010/main" val="1830474811"/>
              </p:ext>
            </p:extLst>
          </p:nvPr>
        </p:nvGraphicFramePr>
        <p:xfrm>
          <a:off x="49768" y="685800"/>
          <a:ext cx="8991600" cy="5159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Left-Right Arrow 12"/>
          <p:cNvSpPr/>
          <p:nvPr/>
        </p:nvSpPr>
        <p:spPr>
          <a:xfrm>
            <a:off x="1230868" y="4648200"/>
            <a:ext cx="6629400" cy="60960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Automated System Monitors the Driving Environment</a:t>
            </a:r>
            <a:endParaRPr lang="en-US" dirty="0"/>
          </a:p>
        </p:txBody>
      </p:sp>
    </p:spTree>
    <p:extLst>
      <p:ext uri="{BB962C8B-B14F-4D97-AF65-F5344CB8AC3E}">
        <p14:creationId xmlns:p14="http://schemas.microsoft.com/office/powerpoint/2010/main" val="619160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Snapshot of Available Vehicles</a:t>
            </a:r>
            <a:endParaRPr lang="en-US" dirty="0"/>
          </a:p>
        </p:txBody>
      </p:sp>
      <p:sp>
        <p:nvSpPr>
          <p:cNvPr id="3" name="Content Placeholder 2"/>
          <p:cNvSpPr>
            <a:spLocks noGrp="1"/>
          </p:cNvSpPr>
          <p:nvPr>
            <p:ph sz="quarter" idx="11"/>
          </p:nvPr>
        </p:nvSpPr>
        <p:spPr>
          <a:xfrm>
            <a:off x="363173" y="990600"/>
            <a:ext cx="8018827" cy="4876800"/>
          </a:xfrm>
        </p:spPr>
        <p:txBody>
          <a:bodyPr>
            <a:normAutofit fontScale="92500" lnSpcReduction="20000"/>
          </a:bodyPr>
          <a:lstStyle/>
          <a:p>
            <a:pPr marL="0" indent="0">
              <a:buNone/>
            </a:pPr>
            <a:r>
              <a:rPr lang="en-US" dirty="0" smtClean="0"/>
              <a:t>Sample of vehicles on the roads:</a:t>
            </a:r>
          </a:p>
          <a:p>
            <a:r>
              <a:rPr lang="en-US" dirty="0" smtClean="0"/>
              <a:t>Level 0</a:t>
            </a:r>
          </a:p>
          <a:p>
            <a:pPr lvl="1"/>
            <a:r>
              <a:rPr lang="en-US" dirty="0"/>
              <a:t>2005 Ford Explorer</a:t>
            </a:r>
          </a:p>
          <a:p>
            <a:pPr lvl="1"/>
            <a:r>
              <a:rPr lang="en-US" dirty="0"/>
              <a:t>2005 Toyota 4Runner</a:t>
            </a:r>
          </a:p>
          <a:p>
            <a:pPr lvl="1"/>
            <a:r>
              <a:rPr lang="en-US" dirty="0"/>
              <a:t>2005 Toyota </a:t>
            </a:r>
            <a:r>
              <a:rPr lang="en-US" dirty="0" smtClean="0"/>
              <a:t>Camry </a:t>
            </a:r>
            <a:endParaRPr lang="en-US" dirty="0"/>
          </a:p>
          <a:p>
            <a:r>
              <a:rPr lang="en-US" dirty="0" smtClean="0"/>
              <a:t>Level 1</a:t>
            </a:r>
          </a:p>
          <a:p>
            <a:pPr lvl="1"/>
            <a:r>
              <a:rPr lang="en-US" dirty="0"/>
              <a:t>Nissan Rogue</a:t>
            </a:r>
          </a:p>
          <a:p>
            <a:pPr lvl="1"/>
            <a:r>
              <a:rPr lang="en-US" dirty="0"/>
              <a:t>Tesla S</a:t>
            </a:r>
          </a:p>
          <a:p>
            <a:pPr lvl="1"/>
            <a:r>
              <a:rPr lang="en-US" dirty="0"/>
              <a:t>Toyota RAV4</a:t>
            </a:r>
          </a:p>
          <a:p>
            <a:r>
              <a:rPr lang="en-US" dirty="0" smtClean="0"/>
              <a:t>Level 2</a:t>
            </a:r>
          </a:p>
          <a:p>
            <a:pPr lvl="1"/>
            <a:r>
              <a:rPr lang="en-US" dirty="0"/>
              <a:t>Tesla Autopilot</a:t>
            </a:r>
          </a:p>
          <a:p>
            <a:pPr lvl="1"/>
            <a:r>
              <a:rPr lang="en-US" dirty="0"/>
              <a:t>Mercedes-Benz Drive Pilot</a:t>
            </a:r>
          </a:p>
          <a:p>
            <a:r>
              <a:rPr lang="en-US" dirty="0" smtClean="0"/>
              <a:t>Level 3</a:t>
            </a:r>
          </a:p>
          <a:p>
            <a:pPr lvl="1"/>
            <a:r>
              <a:rPr lang="en-US" dirty="0" smtClean="0"/>
              <a:t>Honda Legend – Available for lease in Japan as of March 2021</a:t>
            </a:r>
          </a:p>
          <a:p>
            <a:pPr marL="457200" lvl="1" indent="0">
              <a:buNone/>
            </a:pPr>
            <a:endParaRPr lang="en-US" dirty="0"/>
          </a:p>
          <a:p>
            <a:pPr lvl="1"/>
            <a:endParaRPr lang="en-US" dirty="0"/>
          </a:p>
        </p:txBody>
      </p:sp>
    </p:spTree>
    <p:extLst>
      <p:ext uri="{BB962C8B-B14F-4D97-AF65-F5344CB8AC3E}">
        <p14:creationId xmlns:p14="http://schemas.microsoft.com/office/powerpoint/2010/main" val="2779748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Consumer Perspective on Driverless Cars</a:t>
            </a:r>
            <a:endParaRPr lang="en-US" dirty="0"/>
          </a:p>
        </p:txBody>
      </p:sp>
      <p:graphicFrame>
        <p:nvGraphicFramePr>
          <p:cNvPr id="3" name="Diagram 2"/>
          <p:cNvGraphicFramePr/>
          <p:nvPr>
            <p:extLst>
              <p:ext uri="{D42A27DB-BD31-4B8C-83A1-F6EECF244321}">
                <p14:modId xmlns:p14="http://schemas.microsoft.com/office/powerpoint/2010/main" val="310950870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7379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Insurer Perspective on Driverless Cars</a:t>
            </a:r>
          </a:p>
        </p:txBody>
      </p:sp>
      <p:sp>
        <p:nvSpPr>
          <p:cNvPr id="3" name="Content Placeholder 2"/>
          <p:cNvSpPr>
            <a:spLocks noGrp="1"/>
          </p:cNvSpPr>
          <p:nvPr>
            <p:ph sz="quarter" idx="11"/>
          </p:nvPr>
        </p:nvSpPr>
        <p:spPr/>
        <p:txBody>
          <a:bodyPr>
            <a:normAutofit/>
          </a:bodyPr>
          <a:lstStyle/>
          <a:p>
            <a:r>
              <a:rPr lang="en-US" dirty="0" smtClean="0"/>
              <a:t>Focus on data driven adjustments as evidence continues to emerge on impact of various vehicle technologies</a:t>
            </a:r>
          </a:p>
          <a:p>
            <a:r>
              <a:rPr lang="en-US" dirty="0" smtClean="0"/>
              <a:t>Challenges due to regulatory differences across 50 states</a:t>
            </a:r>
          </a:p>
          <a:p>
            <a:endParaRPr lang="en-US" dirty="0"/>
          </a:p>
          <a:p>
            <a:pPr marL="0" indent="0">
              <a:buNone/>
            </a:pPr>
            <a:endParaRPr lang="en-US" dirty="0"/>
          </a:p>
          <a:p>
            <a:pPr marL="0" indent="0">
              <a:buNone/>
            </a:pPr>
            <a:r>
              <a:rPr lang="en-US" dirty="0"/>
              <a:t>Common Questions</a:t>
            </a:r>
          </a:p>
          <a:p>
            <a:pPr fontAlgn="base"/>
            <a:r>
              <a:rPr lang="en-US" dirty="0"/>
              <a:t>Will introduction of vehicles at level 4 and 5 require changes to the insurance system?</a:t>
            </a:r>
          </a:p>
          <a:p>
            <a:pPr fontAlgn="base"/>
            <a:r>
              <a:rPr lang="en-US" dirty="0"/>
              <a:t>Will minor accidents become more expensive?</a:t>
            </a:r>
          </a:p>
          <a:p>
            <a:pPr fontAlgn="base"/>
            <a:r>
              <a:rPr lang="en-US" dirty="0" smtClean="0"/>
              <a:t>Will new risks emerge?</a:t>
            </a:r>
            <a:endParaRPr lang="en-US" dirty="0"/>
          </a:p>
          <a:p>
            <a:pPr marL="0" indent="0">
              <a:buNone/>
            </a:pPr>
            <a:r>
              <a:rPr lang="en-US" dirty="0"/>
              <a:t/>
            </a:r>
            <a:br>
              <a:rPr lang="en-US" dirty="0"/>
            </a:br>
            <a:endParaRPr lang="en-US" dirty="0"/>
          </a:p>
        </p:txBody>
      </p:sp>
    </p:spTree>
    <p:extLst>
      <p:ext uri="{BB962C8B-B14F-4D97-AF65-F5344CB8AC3E}">
        <p14:creationId xmlns:p14="http://schemas.microsoft.com/office/powerpoint/2010/main" val="3514462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173" y="199489"/>
            <a:ext cx="8364791" cy="584775"/>
          </a:xfrm>
        </p:spPr>
        <p:txBody>
          <a:bodyPr/>
          <a:lstStyle/>
          <a:p>
            <a:r>
              <a:rPr lang="en-US" dirty="0" smtClean="0"/>
              <a:t>Collision Avoidance Technologies</a:t>
            </a:r>
            <a:endParaRPr lang="en-US" dirty="0"/>
          </a:p>
        </p:txBody>
      </p:sp>
      <p:sp>
        <p:nvSpPr>
          <p:cNvPr id="3" name="Content Placeholder 2"/>
          <p:cNvSpPr>
            <a:spLocks noGrp="1"/>
          </p:cNvSpPr>
          <p:nvPr>
            <p:ph sz="quarter" idx="11"/>
          </p:nvPr>
        </p:nvSpPr>
        <p:spPr/>
        <p:txBody>
          <a:bodyPr/>
          <a:lstStyle/>
          <a:p>
            <a:pPr fontAlgn="base"/>
            <a:r>
              <a:rPr lang="en-US" dirty="0"/>
              <a:t>Forward collision warning (FCW)</a:t>
            </a:r>
          </a:p>
          <a:p>
            <a:pPr fontAlgn="base"/>
            <a:r>
              <a:rPr lang="en-US" dirty="0"/>
              <a:t>Autonomous Emergency Braking (AEB)</a:t>
            </a:r>
          </a:p>
          <a:p>
            <a:pPr fontAlgn="base"/>
            <a:r>
              <a:rPr lang="en-US" dirty="0"/>
              <a:t>Rear Autonomous Emergency Braking</a:t>
            </a:r>
          </a:p>
          <a:p>
            <a:pPr fontAlgn="base"/>
            <a:r>
              <a:rPr lang="en-US" dirty="0" smtClean="0"/>
              <a:t>Curve </a:t>
            </a:r>
            <a:r>
              <a:rPr lang="en-US" dirty="0"/>
              <a:t>- adaptive headlights</a:t>
            </a:r>
          </a:p>
          <a:p>
            <a:pPr fontAlgn="base"/>
            <a:r>
              <a:rPr lang="en-US" dirty="0"/>
              <a:t>Lane departure warning (LDW)</a:t>
            </a:r>
          </a:p>
          <a:p>
            <a:pPr fontAlgn="base"/>
            <a:r>
              <a:rPr lang="en-US" dirty="0"/>
              <a:t>Blind spot warning (BSW)</a:t>
            </a:r>
          </a:p>
          <a:p>
            <a:pPr fontAlgn="base"/>
            <a:r>
              <a:rPr lang="en-US" dirty="0"/>
              <a:t>Parking sensors</a:t>
            </a:r>
          </a:p>
          <a:p>
            <a:pPr fontAlgn="base"/>
            <a:r>
              <a:rPr lang="en-US" dirty="0"/>
              <a:t>Rear cameras</a:t>
            </a:r>
          </a:p>
          <a:p>
            <a:pPr marL="0" indent="0">
              <a:buNone/>
            </a:pPr>
            <a:endParaRPr lang="en-US" dirty="0" smtClean="0"/>
          </a:p>
        </p:txBody>
      </p:sp>
      <p:pic>
        <p:nvPicPr>
          <p:cNvPr id="4" name="Picture 3"/>
          <p:cNvPicPr>
            <a:picLocks noChangeAspect="1"/>
          </p:cNvPicPr>
          <p:nvPr/>
        </p:nvPicPr>
        <p:blipFill>
          <a:blip r:embed="rId3"/>
          <a:stretch>
            <a:fillRect/>
          </a:stretch>
        </p:blipFill>
        <p:spPr>
          <a:xfrm>
            <a:off x="6088618" y="1654137"/>
            <a:ext cx="2590800" cy="3886200"/>
          </a:xfrm>
          <a:prstGeom prst="rect">
            <a:avLst/>
          </a:prstGeom>
          <a:ln w="38100">
            <a:solidFill>
              <a:schemeClr val="tx1"/>
            </a:solidFill>
          </a:ln>
        </p:spPr>
      </p:pic>
    </p:spTree>
    <p:extLst>
      <p:ext uri="{BB962C8B-B14F-4D97-AF65-F5344CB8AC3E}">
        <p14:creationId xmlns:p14="http://schemas.microsoft.com/office/powerpoint/2010/main" val="319350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innacle">
      <a:dk1>
        <a:sysClr val="windowText" lastClr="000000"/>
      </a:dk1>
      <a:lt1>
        <a:sysClr val="window" lastClr="FFFFFF"/>
      </a:lt1>
      <a:dk2>
        <a:srgbClr val="1F497D"/>
      </a:dk2>
      <a:lt2>
        <a:srgbClr val="EEECE1"/>
      </a:lt2>
      <a:accent1>
        <a:srgbClr val="FBA252"/>
      </a:accent1>
      <a:accent2>
        <a:srgbClr val="9497CC"/>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TotalTime>
  <Words>1432</Words>
  <Application>Microsoft Office PowerPoint</Application>
  <PresentationFormat>On-screen Show (4:3)</PresentationFormat>
  <Paragraphs>242</Paragraphs>
  <Slides>17</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Impact of Vehicle Technology on Auto Insurance</vt:lpstr>
      <vt:lpstr>Agenda</vt:lpstr>
      <vt:lpstr>Timeline of Vehicle Technology</vt:lpstr>
      <vt:lpstr>Levels of Vehicle Autonomy</vt:lpstr>
      <vt:lpstr>Levels of Vehicle Autonomy</vt:lpstr>
      <vt:lpstr>Snapshot of Available Vehicles</vt:lpstr>
      <vt:lpstr>Consumer Perspective on Driverless Cars</vt:lpstr>
      <vt:lpstr>Insurer Perspective on Driverless Cars</vt:lpstr>
      <vt:lpstr>Collision Avoidance Technologies</vt:lpstr>
      <vt:lpstr>Other Technologies</vt:lpstr>
      <vt:lpstr>Impact of Collision Avoidance Technologies</vt:lpstr>
      <vt:lpstr>Impact of Collision Avoidance Technologies</vt:lpstr>
      <vt:lpstr>Technology Risk Considerations</vt:lpstr>
      <vt:lpstr>Simulated Insurance Impact</vt:lpstr>
      <vt:lpstr>How Insurance Might Adapt</vt:lpstr>
      <vt:lpstr>Outlook and Early Indications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PinnacleMarketingGroup@pinnacleactuaries.com</dc:creator>
  <cp:lastModifiedBy>Marshall, Kristen</cp:lastModifiedBy>
  <cp:revision>110</cp:revision>
  <dcterms:created xsi:type="dcterms:W3CDTF">2012-11-15T15:32:41Z</dcterms:created>
  <dcterms:modified xsi:type="dcterms:W3CDTF">2021-03-29T16:07:22Z</dcterms:modified>
</cp:coreProperties>
</file>