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2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78"/>
  </p:notesMasterIdLst>
  <p:sldIdLst>
    <p:sldId id="256" r:id="rId2"/>
    <p:sldId id="257" r:id="rId3"/>
    <p:sldId id="258" r:id="rId4"/>
    <p:sldId id="263" r:id="rId5"/>
    <p:sldId id="333" r:id="rId6"/>
    <p:sldId id="260" r:id="rId7"/>
    <p:sldId id="261" r:id="rId8"/>
    <p:sldId id="262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270" r:id="rId17"/>
    <p:sldId id="268" r:id="rId18"/>
    <p:sldId id="269" r:id="rId19"/>
    <p:sldId id="259" r:id="rId20"/>
    <p:sldId id="264" r:id="rId21"/>
    <p:sldId id="265" r:id="rId22"/>
    <p:sldId id="266" r:id="rId23"/>
    <p:sldId id="267" r:id="rId24"/>
    <p:sldId id="329" r:id="rId25"/>
    <p:sldId id="271" r:id="rId26"/>
    <p:sldId id="272" r:id="rId27"/>
    <p:sldId id="273" r:id="rId28"/>
    <p:sldId id="275" r:id="rId29"/>
    <p:sldId id="276" r:id="rId30"/>
    <p:sldId id="274" r:id="rId31"/>
    <p:sldId id="277" r:id="rId32"/>
    <p:sldId id="278" r:id="rId33"/>
    <p:sldId id="279" r:id="rId34"/>
    <p:sldId id="280" r:id="rId35"/>
    <p:sldId id="281" r:id="rId36"/>
    <p:sldId id="282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302" r:id="rId49"/>
    <p:sldId id="303" r:id="rId50"/>
    <p:sldId id="304" r:id="rId51"/>
    <p:sldId id="305" r:id="rId52"/>
    <p:sldId id="306" r:id="rId53"/>
    <p:sldId id="307" r:id="rId54"/>
    <p:sldId id="311" r:id="rId55"/>
    <p:sldId id="308" r:id="rId56"/>
    <p:sldId id="309" r:id="rId57"/>
    <p:sldId id="330" r:id="rId58"/>
    <p:sldId id="331" r:id="rId59"/>
    <p:sldId id="312" r:id="rId60"/>
    <p:sldId id="313" r:id="rId61"/>
    <p:sldId id="316" r:id="rId62"/>
    <p:sldId id="315" r:id="rId63"/>
    <p:sldId id="314" r:id="rId64"/>
    <p:sldId id="321" r:id="rId65"/>
    <p:sldId id="322" r:id="rId66"/>
    <p:sldId id="323" r:id="rId67"/>
    <p:sldId id="317" r:id="rId68"/>
    <p:sldId id="318" r:id="rId69"/>
    <p:sldId id="319" r:id="rId70"/>
    <p:sldId id="320" r:id="rId71"/>
    <p:sldId id="324" r:id="rId72"/>
    <p:sldId id="325" r:id="rId73"/>
    <p:sldId id="326" r:id="rId74"/>
    <p:sldId id="327" r:id="rId75"/>
    <p:sldId id="328" r:id="rId76"/>
    <p:sldId id="332" r:id="rId7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541" autoAdjust="0"/>
  </p:normalViewPr>
  <p:slideViewPr>
    <p:cSldViewPr snapToGrid="0" snapToObjects="1">
      <p:cViewPr varScale="1">
        <p:scale>
          <a:sx n="109" d="100"/>
          <a:sy n="109" d="100"/>
        </p:scale>
        <p:origin x="-224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21" Type="http://schemas.openxmlformats.org/officeDocument/2006/relationships/slide" Target="slides/slide20.xml"/><Relationship Id="rId84" Type="http://schemas.openxmlformats.org/officeDocument/2006/relationships/customXml" Target="../customXml/item1.xml"/><Relationship Id="rId16" Type="http://schemas.openxmlformats.org/officeDocument/2006/relationships/slide" Target="slides/slide15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74" Type="http://schemas.openxmlformats.org/officeDocument/2006/relationships/slide" Target="slides/slide73.xml"/><Relationship Id="rId79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56" Type="http://schemas.openxmlformats.org/officeDocument/2006/relationships/slide" Target="slides/slide55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77" Type="http://schemas.openxmlformats.org/officeDocument/2006/relationships/slide" Target="slides/slide76.xml"/><Relationship Id="rId51" Type="http://schemas.openxmlformats.org/officeDocument/2006/relationships/slide" Target="slides/slide50.xml"/><Relationship Id="rId8" Type="http://schemas.openxmlformats.org/officeDocument/2006/relationships/slide" Target="slides/slide7.xml"/><Relationship Id="rId80" Type="http://schemas.openxmlformats.org/officeDocument/2006/relationships/presProps" Target="presProps.xml"/><Relationship Id="rId72" Type="http://schemas.openxmlformats.org/officeDocument/2006/relationships/slide" Target="slides/slide71.xml"/><Relationship Id="rId85" Type="http://schemas.openxmlformats.org/officeDocument/2006/relationships/customXml" Target="../customXml/item2.xml"/><Relationship Id="rId3" Type="http://schemas.openxmlformats.org/officeDocument/2006/relationships/slide" Target="slides/slide2.xml"/><Relationship Id="rId17" Type="http://schemas.openxmlformats.org/officeDocument/2006/relationships/slide" Target="slides/slide16.xml"/><Relationship Id="rId67" Type="http://schemas.openxmlformats.org/officeDocument/2006/relationships/slide" Target="slides/slide66.xml"/><Relationship Id="rId59" Type="http://schemas.openxmlformats.org/officeDocument/2006/relationships/slide" Target="slides/slide58.xml"/><Relationship Id="rId46" Type="http://schemas.openxmlformats.org/officeDocument/2006/relationships/slide" Target="slides/slide45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54" Type="http://schemas.openxmlformats.org/officeDocument/2006/relationships/slide" Target="slides/slide53.xml"/><Relationship Id="rId41" Type="http://schemas.openxmlformats.org/officeDocument/2006/relationships/slide" Target="slides/slide40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20" Type="http://schemas.openxmlformats.org/officeDocument/2006/relationships/slide" Target="slides/slide19.xml"/><Relationship Id="rId75" Type="http://schemas.openxmlformats.org/officeDocument/2006/relationships/slide" Target="slides/slide74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49" Type="http://schemas.openxmlformats.org/officeDocument/2006/relationships/slide" Target="slides/slide48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5" Type="http://schemas.openxmlformats.org/officeDocument/2006/relationships/slide" Target="slides/slide64.xml"/><Relationship Id="rId52" Type="http://schemas.openxmlformats.org/officeDocument/2006/relationships/slide" Target="slides/slide51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81" Type="http://schemas.openxmlformats.org/officeDocument/2006/relationships/viewProps" Target="viewProps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10" Type="http://schemas.openxmlformats.org/officeDocument/2006/relationships/slide" Target="slides/slide9.xml"/><Relationship Id="rId86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66" Type="http://schemas.openxmlformats.org/officeDocument/2006/relationships/slide" Target="slides/slide65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24" Type="http://schemas.openxmlformats.org/officeDocument/2006/relationships/slide" Target="slides/slide23.xml"/><Relationship Id="rId87" Type="http://schemas.openxmlformats.org/officeDocument/2006/relationships/customXml" Target="../customXml/item4.xml"/><Relationship Id="rId82" Type="http://schemas.openxmlformats.org/officeDocument/2006/relationships/theme" Target="theme/theme1.xml"/><Relationship Id="rId61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E6094-1DB5-EC43-A8B3-9ADD4229937A}" type="datetimeFigureOut">
              <a:rPr lang="en-US" smtClean="0"/>
              <a:t>2/7/12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6B305-0CC3-BD49-AEFD-75AF80811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0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6B305-0CC3-BD49-AEFD-75AF8081187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2534771"/>
            <a:ext cx="7543801" cy="1953185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934961"/>
            <a:ext cx="5867400" cy="1102519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47565"/>
            <a:ext cx="5867400" cy="430306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476901" y="3332163"/>
            <a:ext cx="154305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69C06D-4ED8-42C6-905D-CA84CA1B6CBF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99636" y="3332163"/>
            <a:ext cx="1543048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171450"/>
            <a:ext cx="4251960" cy="4790514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32204"/>
            <a:ext cx="3657600" cy="87096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171450"/>
            <a:ext cx="4251960" cy="4793742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506801"/>
            <a:ext cx="3657600" cy="19464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4725162"/>
            <a:ext cx="1298448" cy="273844"/>
          </a:xfrm>
        </p:spPr>
        <p:txBody>
          <a:bodyPr/>
          <a:lstStyle/>
          <a:p>
            <a:fld id="{292EB412-E790-42EA-81FE-2925D3A43D91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4725162"/>
            <a:ext cx="2340864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4725162"/>
            <a:ext cx="448056" cy="273844"/>
          </a:xfrm>
        </p:spPr>
        <p:txBody>
          <a:bodyPr/>
          <a:lstStyle>
            <a:lvl1pPr algn="l"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3486151"/>
            <a:ext cx="8686800" cy="1472453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6150"/>
            <a:ext cx="8153400" cy="4572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3349"/>
            <a:ext cx="8156448" cy="61520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1" y="171450"/>
            <a:ext cx="8677835" cy="32004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280832"/>
            <a:ext cx="8686800" cy="3681132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171448"/>
            <a:ext cx="8686800" cy="958105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February 7,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171450"/>
            <a:ext cx="8686800" cy="4790514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628651"/>
            <a:ext cx="1219200" cy="382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628651"/>
            <a:ext cx="6307138" cy="38290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February 7,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280832"/>
            <a:ext cx="8686800" cy="3681132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171448"/>
            <a:ext cx="8686800" cy="958105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2534771"/>
            <a:ext cx="7543801" cy="1953185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934961"/>
            <a:ext cx="5867400" cy="1102519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47565"/>
            <a:ext cx="5867400" cy="430306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476901" y="3332163"/>
            <a:ext cx="154305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99636" y="3332163"/>
            <a:ext cx="1543048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507626"/>
            <a:ext cx="7543800" cy="1940814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200" y="1595158"/>
            <a:ext cx="7543801" cy="1953185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1990165"/>
            <a:ext cx="5870448" cy="110413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3101161"/>
            <a:ext cx="5870448" cy="43205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262191" y="2560638"/>
            <a:ext cx="13716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86609" y="2560638"/>
            <a:ext cx="13716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AD8CDC4-3D19-4983-B478-82F6B8E5AB66}" type="datetime2">
              <a:rPr lang="en-US" smtClean="0"/>
              <a:t>Tuesday, February 7, 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280832"/>
            <a:ext cx="8686800" cy="3681132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171448"/>
            <a:ext cx="8686800" cy="958105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21875"/>
            <a:ext cx="7583488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485901"/>
            <a:ext cx="3657600" cy="29813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485901"/>
            <a:ext cx="3657600" cy="29813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280832"/>
            <a:ext cx="8686800" cy="3681132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171448"/>
            <a:ext cx="8686800" cy="958105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21875"/>
            <a:ext cx="7583488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89319"/>
            <a:ext cx="3657600" cy="65127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057400"/>
            <a:ext cx="3657600" cy="24098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389319"/>
            <a:ext cx="3657600" cy="65127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057400"/>
            <a:ext cx="3657600" cy="24098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280832"/>
            <a:ext cx="8686800" cy="3681132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171448"/>
            <a:ext cx="8686800" cy="958105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171450"/>
            <a:ext cx="8686800" cy="4790514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171450"/>
            <a:ext cx="4251960" cy="4790514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171450"/>
            <a:ext cx="4251960" cy="4790514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1632977"/>
            <a:ext cx="3657600" cy="871538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457200"/>
            <a:ext cx="3657600" cy="40005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2514600"/>
            <a:ext cx="3657600" cy="19431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4723280"/>
            <a:ext cx="1295400" cy="273844"/>
          </a:xfrm>
        </p:spPr>
        <p:txBody>
          <a:bodyPr/>
          <a:lstStyle/>
          <a:p>
            <a:fld id="{3182DC50-D5DB-4F94-B367-9876CD2C4012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4723280"/>
            <a:ext cx="233978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1" y="4723280"/>
            <a:ext cx="443753" cy="273844"/>
          </a:xfrm>
        </p:spPr>
        <p:txBody>
          <a:bodyPr/>
          <a:lstStyle>
            <a:lvl1pPr algn="l"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21875"/>
            <a:ext cx="7583488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62368"/>
            <a:ext cx="7583488" cy="3005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68293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Tuesday, February 7,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46863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686300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G"/><Relationship Id="rId3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530352" y="2506801"/>
            <a:ext cx="3657600" cy="2181938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Calvene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, Bassano,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Marostica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Dobbiaco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Stava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Lago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 di Garda,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Lago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 di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Caldonazzo</a:t>
            </a:r>
            <a:r>
              <a:rPr lang="en-US" sz="2400" dirty="0" smtClean="0">
                <a:solidFill>
                  <a:srgbClr val="008000"/>
                </a:solidFill>
                <a:latin typeface="Adobe Caslon Pro"/>
                <a:cs typeface="Adobe Caslon Pro"/>
              </a:rPr>
              <a:t>, Vicenza, </a:t>
            </a:r>
            <a:r>
              <a:rPr lang="en-US" sz="2400" dirty="0" err="1" smtClean="0">
                <a:solidFill>
                  <a:srgbClr val="008000"/>
                </a:solidFill>
                <a:latin typeface="Adobe Caslon Pro"/>
                <a:cs typeface="Adobe Caslon Pro"/>
              </a:rPr>
              <a:t>Venezia</a:t>
            </a:r>
            <a:endParaRPr lang="en-US" sz="2400" dirty="0">
              <a:solidFill>
                <a:srgbClr val="008000"/>
              </a:solidFill>
              <a:latin typeface="Adobe Caslon Pro"/>
              <a:cs typeface="Adobe Caslon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56566"/>
            <a:ext cx="3657600" cy="1546604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0090"/>
                </a:solidFill>
                <a:latin typeface="Adobe Caslon Pro"/>
                <a:cs typeface="Adobe Caslon Pro"/>
              </a:rPr>
              <a:t>Il </a:t>
            </a:r>
            <a:r>
              <a:rPr lang="en-US" sz="4400" dirty="0" err="1">
                <a:solidFill>
                  <a:srgbClr val="000090"/>
                </a:solidFill>
                <a:latin typeface="Adobe Caslon Pro"/>
                <a:cs typeface="Adobe Caslon Pro"/>
              </a:rPr>
              <a:t>T</a:t>
            </a:r>
            <a:r>
              <a:rPr lang="en-US" sz="4400" dirty="0" err="1" smtClean="0">
                <a:solidFill>
                  <a:srgbClr val="000090"/>
                </a:solidFill>
                <a:latin typeface="Adobe Caslon Pro"/>
                <a:cs typeface="Adobe Caslon Pro"/>
              </a:rPr>
              <a:t>riveneto</a:t>
            </a:r>
            <a:r>
              <a:rPr lang="en-US" sz="4400" dirty="0" smtClean="0">
                <a:solidFill>
                  <a:srgbClr val="000090"/>
                </a:solidFill>
                <a:latin typeface="Adobe Caslon Pro"/>
                <a:cs typeface="Adobe Caslon Pro"/>
              </a:rPr>
              <a:t> – </a:t>
            </a:r>
            <a:br>
              <a:rPr lang="en-US" sz="4400" dirty="0" smtClean="0">
                <a:solidFill>
                  <a:srgbClr val="000090"/>
                </a:solidFill>
                <a:latin typeface="Adobe Caslon Pro"/>
                <a:cs typeface="Adobe Caslon Pro"/>
              </a:rPr>
            </a:br>
            <a:r>
              <a:rPr lang="en-US" sz="4400" dirty="0" smtClean="0">
                <a:solidFill>
                  <a:srgbClr val="000090"/>
                </a:solidFill>
                <a:latin typeface="Adobe Caslon Pro"/>
                <a:cs typeface="Adobe Caslon Pro"/>
              </a:rPr>
              <a:t>Italia del </a:t>
            </a:r>
            <a:r>
              <a:rPr lang="en-US" sz="4400" dirty="0" err="1" smtClean="0">
                <a:solidFill>
                  <a:srgbClr val="000090"/>
                </a:solidFill>
                <a:latin typeface="Adobe Caslon Pro"/>
                <a:cs typeface="Adobe Caslon Pro"/>
              </a:rPr>
              <a:t>nord</a:t>
            </a:r>
            <a:endParaRPr lang="en-US" sz="4400" dirty="0">
              <a:solidFill>
                <a:srgbClr val="000090"/>
              </a:solidFill>
              <a:latin typeface="Adobe Caslon Pro"/>
              <a:cs typeface="Adobe Caslon Pro"/>
            </a:endParaRPr>
          </a:p>
        </p:txBody>
      </p:sp>
      <p:pic>
        <p:nvPicPr>
          <p:cNvPr id="14" name="Picture Placeholder 13" descr="mappa_venet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14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ne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73" y="0"/>
            <a:ext cx="6843950" cy="51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ne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4" y="0"/>
            <a:ext cx="6883616" cy="51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6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ne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1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2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5" y="711336"/>
            <a:ext cx="4342714" cy="3257036"/>
          </a:xfrm>
          <a:prstGeom prst="rect">
            <a:avLst/>
          </a:prstGeom>
        </p:spPr>
      </p:pic>
      <p:pic>
        <p:nvPicPr>
          <p:cNvPr id="3" name="Picture 2" descr="grap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2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ma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24" y="2561743"/>
            <a:ext cx="3966451" cy="2974838"/>
          </a:xfrm>
          <a:prstGeom prst="rect">
            <a:avLst/>
          </a:prstGeom>
        </p:spPr>
      </p:pic>
      <p:pic>
        <p:nvPicPr>
          <p:cNvPr id="3" name="Picture 2" descr="figh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64" y="0"/>
            <a:ext cx="3763536" cy="2822652"/>
          </a:xfrm>
          <a:prstGeom prst="rect">
            <a:avLst/>
          </a:prstGeom>
        </p:spPr>
      </p:pic>
      <p:pic>
        <p:nvPicPr>
          <p:cNvPr id="4" name="Picture 3" descr="noc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6"/>
            <a:ext cx="3714155" cy="2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ug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4" y="27028"/>
            <a:ext cx="3602048" cy="2701536"/>
          </a:xfrm>
          <a:prstGeom prst="rect">
            <a:avLst/>
          </a:prstGeom>
        </p:spPr>
      </p:pic>
      <p:pic>
        <p:nvPicPr>
          <p:cNvPr id="3" name="Picture 2" descr="DSCN65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79" y="1134734"/>
            <a:ext cx="5345021" cy="40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06 at 6.2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21"/>
            <a:ext cx="9144000" cy="45490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793996" y="1176105"/>
            <a:ext cx="313553" cy="470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42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4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3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o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06 at 5.1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026"/>
            <a:ext cx="9144000" cy="395796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330407" y="862477"/>
            <a:ext cx="141099" cy="454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94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60" y="338835"/>
            <a:ext cx="59182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4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ia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1" y="0"/>
            <a:ext cx="79642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1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iagoevery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03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iago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03" y="-19190"/>
            <a:ext cx="6883586" cy="51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iagoc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5" y="0"/>
            <a:ext cx="6857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2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ia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4" y="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5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06 at 6.3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03"/>
            <a:ext cx="9144000" cy="467634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631654" y="2446299"/>
            <a:ext cx="282198" cy="392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50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san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7" y="-211386"/>
            <a:ext cx="7453475" cy="55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sano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7" y="0"/>
            <a:ext cx="6647175" cy="49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sano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0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sano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9" y="0"/>
            <a:ext cx="6695020" cy="50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5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6 at 5.0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6" y="0"/>
            <a:ext cx="8161841" cy="5143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38904" y="1834724"/>
            <a:ext cx="282198" cy="376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61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sano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3" y="-42663"/>
            <a:ext cx="6914884" cy="51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3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6 at 6.3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47"/>
            <a:ext cx="9144000" cy="484555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910481" y="3277413"/>
            <a:ext cx="203810" cy="439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00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osti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3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ostica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2" y="-159354"/>
            <a:ext cx="7070473" cy="53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ostica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18" y="40654"/>
            <a:ext cx="6803794" cy="510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4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6 at 6.3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7"/>
            <a:ext cx="9144000" cy="459585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063887" y="1144742"/>
            <a:ext cx="156777" cy="595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1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bbia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58" y="116851"/>
            <a:ext cx="6985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06 at 6.41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42"/>
            <a:ext cx="9144000" cy="42159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605864" y="3151962"/>
            <a:ext cx="627106" cy="705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38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eghealp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94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5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p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" y="0"/>
            <a:ext cx="6953695" cy="521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6 at 5.2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856706" y="3747855"/>
            <a:ext cx="329231" cy="893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81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pi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8" y="-250903"/>
            <a:ext cx="7721899" cy="57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6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pi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82" y="-1"/>
            <a:ext cx="6875306" cy="51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06 at 6.4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71"/>
            <a:ext cx="9144000" cy="467305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42275" y="1332919"/>
            <a:ext cx="172455" cy="5488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41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9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1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va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5" y="0"/>
            <a:ext cx="6914792" cy="51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06 at 7.0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82"/>
            <a:ext cx="9144000" cy="437881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348631" y="393384"/>
            <a:ext cx="1135098" cy="1303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donazz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2" y="-7882"/>
            <a:ext cx="7301370" cy="54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donazzo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4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06 at 7.21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94"/>
            <a:ext cx="9144000" cy="43786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540861" y="4057478"/>
            <a:ext cx="932803" cy="449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44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3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6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800105_1701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5" y="0"/>
            <a:ext cx="3857625" cy="5143500"/>
          </a:xfrm>
          <a:prstGeom prst="rect">
            <a:avLst/>
          </a:prstGeom>
        </p:spPr>
      </p:pic>
      <p:pic>
        <p:nvPicPr>
          <p:cNvPr id="3" name="Picture 2" descr="IMG_19800105_1701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2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2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ia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44" y="289754"/>
            <a:ext cx="5857231" cy="43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i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ia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9" y="143641"/>
            <a:ext cx="6387362" cy="47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iafrut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92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6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06 at 7.26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061"/>
            <a:ext cx="9144000" cy="38614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348866" y="2304108"/>
            <a:ext cx="11238" cy="550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75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c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04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1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enza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enza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4" y="-86914"/>
            <a:ext cx="7136506" cy="53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6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4" y="0"/>
            <a:ext cx="6866780" cy="51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1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2-06 at 5.0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8" y="0"/>
            <a:ext cx="8161841" cy="5143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26623" y="3697813"/>
            <a:ext cx="112386" cy="573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72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1" y="0"/>
            <a:ext cx="7917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3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-22252"/>
            <a:ext cx="6887669" cy="51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6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m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33" y="0"/>
            <a:ext cx="6820237" cy="51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m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9" y="0"/>
            <a:ext cx="6786523" cy="50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m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43" y="20960"/>
            <a:ext cx="6741567" cy="50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6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6 at 5.0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6" y="0"/>
            <a:ext cx="8161841" cy="5143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247484" y="1258830"/>
            <a:ext cx="112386" cy="1933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3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go di Gard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44" y="0"/>
            <a:ext cx="6971819" cy="52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0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godi garda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0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2439" y="2922284"/>
            <a:ext cx="63160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Famiglia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Fami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96379" cy="2922284"/>
          </a:xfrm>
          <a:prstGeom prst="rect">
            <a:avLst/>
          </a:prstGeom>
        </p:spPr>
      </p:pic>
      <p:pic>
        <p:nvPicPr>
          <p:cNvPr id="5" name="Picture 4" descr="Family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49" y="-22480"/>
            <a:ext cx="3926351" cy="29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4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65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28" y="1589646"/>
            <a:ext cx="4738472" cy="3553854"/>
          </a:xfrm>
          <a:prstGeom prst="rect">
            <a:avLst/>
          </a:prstGeom>
        </p:spPr>
      </p:pic>
      <p:pic>
        <p:nvPicPr>
          <p:cNvPr id="3" name="Picture 2" descr="DSCN72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0891" cy="33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n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7" y="0"/>
            <a:ext cx="4389747" cy="5143500"/>
          </a:xfrm>
          <a:prstGeom prst="rect">
            <a:avLst/>
          </a:prstGeom>
        </p:spPr>
      </p:pic>
      <p:pic>
        <p:nvPicPr>
          <p:cNvPr id="3" name="Picture 2" descr="Calven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9" y="0"/>
            <a:ext cx="42996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8502" y="3270711"/>
            <a:ext cx="2869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Cibo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DSCN72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51141" cy="3113356"/>
          </a:xfrm>
          <a:prstGeom prst="rect">
            <a:avLst/>
          </a:prstGeom>
        </p:spPr>
      </p:pic>
      <p:pic>
        <p:nvPicPr>
          <p:cNvPr id="4" name="Picture 3" descr="gnocc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35" y="-1"/>
            <a:ext cx="4154065" cy="3115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1500" y="3439303"/>
            <a:ext cx="2405059" cy="37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          Gnocchi</a:t>
            </a:r>
            <a:endParaRPr lang="en-US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828" y="3439303"/>
            <a:ext cx="229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Contorni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Melanzane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err="1" smtClean="0">
                <a:solidFill>
                  <a:srgbClr val="FF0000"/>
                </a:solidFill>
              </a:rPr>
              <a:t>patatine</a:t>
            </a:r>
            <a:r>
              <a:rPr lang="en-US" dirty="0" smtClean="0">
                <a:solidFill>
                  <a:srgbClr val="FF0000"/>
                </a:solidFill>
              </a:rPr>
              <a:t>,   </a:t>
            </a:r>
            <a:r>
              <a:rPr lang="en-US" dirty="0" err="1" smtClean="0">
                <a:solidFill>
                  <a:srgbClr val="FF0000"/>
                </a:solidFill>
              </a:rPr>
              <a:t>peperonata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1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ipas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2" y="0"/>
            <a:ext cx="3857625" cy="5143500"/>
          </a:xfrm>
          <a:prstGeom prst="rect">
            <a:avLst/>
          </a:prstGeom>
        </p:spPr>
      </p:pic>
      <p:pic>
        <p:nvPicPr>
          <p:cNvPr id="3" name="Picture 2" descr="formagg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44" y="708092"/>
            <a:ext cx="4780556" cy="35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1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a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0835" cy="3360626"/>
          </a:xfrm>
          <a:prstGeom prst="rect">
            <a:avLst/>
          </a:prstGeom>
        </p:spPr>
      </p:pic>
      <p:pic>
        <p:nvPicPr>
          <p:cNvPr id="3" name="Picture 2" descr="polen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4" y="1299573"/>
            <a:ext cx="5125236" cy="3843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04615" y="449581"/>
            <a:ext cx="30344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Baccalà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104" y="3360626"/>
            <a:ext cx="3776166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Polenta</a:t>
            </a:r>
          </a:p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60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terpiz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4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dsonas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1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l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8" y="0"/>
            <a:ext cx="4232722" cy="5643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ice dialec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58" y="0"/>
            <a:ext cx="3974247" cy="5298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042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863" y="179833"/>
            <a:ext cx="4236950" cy="526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La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Strenta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 </a:t>
            </a: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Già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il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tuo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nome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una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storia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tutto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palesata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(defined)</a:t>
            </a: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Sei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la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porta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stretta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della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vale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al di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là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Della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Posena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c’è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l’acqua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scavato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Cento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anni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,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può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dire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eri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inviolata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(pure)</a:t>
            </a: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La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strada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fino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in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cima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Stancari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(where road finishes)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erano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arrivati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in solo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novecentoundici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passato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là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Da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allora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tanta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gente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passata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scapata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Prima 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piedi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o con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carrozza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tirata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di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animali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dopo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per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fino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in camion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faceva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tanto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rumore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I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soldati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ben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armati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sono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arrivati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hanno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preso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Hanno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fatto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un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ponte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per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andare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su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Priaforà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una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galleria dove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feriti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venivano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curati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passata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in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processione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Arsiero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con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suoi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morti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Fino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Castano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hanno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trovato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un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pezzo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di terra</a:t>
            </a: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dopo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sono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passati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tanti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con le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valige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con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spaghi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allaciati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Fino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diecimille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anni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solo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ghiaccio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scivolato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dentro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quando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sciolto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un gran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lago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è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formato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dopo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l’acqua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ha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rosicato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per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poder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passare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di qua</a:t>
            </a: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Negli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anni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sesanta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allargando la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strada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giù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hanno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graffiato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Ma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senza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pensarci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hanno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roto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il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bel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capitelo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hanno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rifatto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cosi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piccolo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Sant’Antonio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era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umiliato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Mi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piace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pensarti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come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eri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più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di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duemille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anni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fa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Solo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merli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passavano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sopra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l’acqua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come un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sparo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cosi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forte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vicino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all’acqua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non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ti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hanno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neanche</a:t>
            </a:r>
            <a:r>
              <a:rPr lang="en-US" sz="1200" b="1" dirty="0">
                <a:solidFill>
                  <a:srgbClr val="FF0000"/>
                </a:solidFill>
                <a:latin typeface="Adobe Caslon Pro"/>
                <a:cs typeface="Adobe Caslon Pro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dobe Caslon Pro"/>
                <a:cs typeface="Adobe Caslon Pro"/>
              </a:rPr>
              <a:t>visto</a:t>
            </a:r>
            <a:endParaRPr lang="en-US" sz="1200" b="1" dirty="0">
              <a:solidFill>
                <a:srgbClr val="FF0000"/>
              </a:solidFill>
              <a:latin typeface="Adobe Caslon Pro"/>
              <a:cs typeface="Adobe Caslon Pro"/>
            </a:endParaRP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dial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49" y="0"/>
            <a:ext cx="4114192" cy="54855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04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n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06" y="-2265006"/>
            <a:ext cx="9878007" cy="74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7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vene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6D510B613CB4585C8AD0AC4FEC899" ma:contentTypeVersion="1" ma:contentTypeDescription="Create a new document." ma:contentTypeScope="" ma:versionID="b0d3aae92af0bc778559a266d5f5a9a3">
  <xsd:schema xmlns:xsd="http://www.w3.org/2001/XMLSchema" xmlns:xs="http://www.w3.org/2001/XMLSchema" xmlns:p="http://schemas.microsoft.com/office/2006/metadata/properties" xmlns:ns1="http://schemas.microsoft.com/sharepoint/v3" xmlns:ns2="95c273cc-9201-4c1e-8c9f-fe8c80cbe9de" targetNamespace="http://schemas.microsoft.com/office/2006/metadata/properties" ma:root="true" ma:fieldsID="3d5a32756865940de2755d150ba87df5" ns1:_="" ns2:_="">
    <xsd:import namespace="http://schemas.microsoft.com/sharepoint/v3"/>
    <xsd:import namespace="95c273cc-9201-4c1e-8c9f-fe8c80cbe9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273cc-9201-4c1e-8c9f-fe8c80cbe9d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5c273cc-9201-4c1e-8c9f-fe8c80cbe9de">XY5HK7YVDQWF-555099472-314</_dlc_DocId>
    <_dlc_DocIdUrl xmlns="95c273cc-9201-4c1e-8c9f-fe8c80cbe9de">
      <Url>https://about.illinoisstate.edu/lcedwar/_layouts/DocIdRedir.aspx?ID=XY5HK7YVDQWF-555099472-314</Url>
      <Description>XY5HK7YVDQWF-555099472-314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904FB2C-CE78-4C3E-B93C-2ACF554F27A5}"/>
</file>

<file path=customXml/itemProps2.xml><?xml version="1.0" encoding="utf-8"?>
<ds:datastoreItem xmlns:ds="http://schemas.openxmlformats.org/officeDocument/2006/customXml" ds:itemID="{3BAA7922-98A8-4DA7-88BA-B0338D34B3B6}"/>
</file>

<file path=customXml/itemProps3.xml><?xml version="1.0" encoding="utf-8"?>
<ds:datastoreItem xmlns:ds="http://schemas.openxmlformats.org/officeDocument/2006/customXml" ds:itemID="{6FE429AC-E23D-4DD3-B0A2-962D57E24BBC}"/>
</file>

<file path=customXml/itemProps4.xml><?xml version="1.0" encoding="utf-8"?>
<ds:datastoreItem xmlns:ds="http://schemas.openxmlformats.org/officeDocument/2006/customXml" ds:itemID="{AB07FCA8-01C9-4B55-ACBB-16F212EF3BDB}"/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259</TotalTime>
  <Words>41</Words>
  <Application>Microsoft Macintosh PowerPoint</Application>
  <PresentationFormat>On-screen Show (16:9)</PresentationFormat>
  <Paragraphs>35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Pixel</vt:lpstr>
      <vt:lpstr>Il Triveneto –  Italia del nord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Illinois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Triveneto – Italia del nord</dc:title>
  <dc:creator>lcedwar Edwards</dc:creator>
  <cp:lastModifiedBy>lcedwar Edwards</cp:lastModifiedBy>
  <cp:revision>24</cp:revision>
  <dcterms:created xsi:type="dcterms:W3CDTF">2012-02-06T22:49:19Z</dcterms:created>
  <dcterms:modified xsi:type="dcterms:W3CDTF">2012-02-07T14:22:21Z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ff61ef50-cb06-494d-b8b9-765b473b25b4</vt:lpwstr>
  </property>
  <property fmtid="{D5CDD505-2E9C-101B-9397-08002B2CF9AE}" pid="3" name="ContentTypeId">
    <vt:lpwstr>0x010100A876D510B613CB4585C8AD0AC4FEC899</vt:lpwstr>
  </property>
</Properties>
</file>