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37" r:id="rId2"/>
    <p:sldId id="371" r:id="rId3"/>
    <p:sldId id="438" r:id="rId4"/>
    <p:sldId id="372" r:id="rId5"/>
    <p:sldId id="276" r:id="rId6"/>
    <p:sldId id="275" r:id="rId7"/>
    <p:sldId id="277" r:id="rId8"/>
    <p:sldId id="439" r:id="rId9"/>
    <p:sldId id="278" r:id="rId10"/>
    <p:sldId id="279" r:id="rId11"/>
    <p:sldId id="280" r:id="rId12"/>
    <p:sldId id="281" r:id="rId13"/>
    <p:sldId id="420" r:id="rId14"/>
    <p:sldId id="421" r:id="rId15"/>
    <p:sldId id="432" r:id="rId16"/>
    <p:sldId id="431" r:id="rId17"/>
    <p:sldId id="433" r:id="rId18"/>
    <p:sldId id="434" r:id="rId19"/>
    <p:sldId id="428" r:id="rId20"/>
    <p:sldId id="430" r:id="rId21"/>
    <p:sldId id="427" r:id="rId22"/>
    <p:sldId id="426" r:id="rId23"/>
    <p:sldId id="425" r:id="rId24"/>
    <p:sldId id="424" r:id="rId25"/>
    <p:sldId id="418" r:id="rId26"/>
    <p:sldId id="419" r:id="rId27"/>
    <p:sldId id="423" r:id="rId28"/>
    <p:sldId id="435" r:id="rId29"/>
    <p:sldId id="440" r:id="rId30"/>
    <p:sldId id="4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tonyjcase/2864378286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hyperlink" Target="http://stackoverflow.com/questions/6416117/simple-object-detection-using-opencv-and-machine-learnin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versity.org/wiki/Motivation_and_emotion/Book/2013/Developmental_changes_in_motivation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tonyjcase/2864378286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hyperlink" Target="http://stackoverflow.com/questions/6416117/simple-object-detection-using-opencv-and-machine-learnin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versity.org/wiki/Motivation_and_emotion/Book/2013/Developmental_changes_in_motiva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7692-3D38-48AF-925A-838F9DC6D5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4E0196-6849-49B2-A4FD-A20FD898306C}">
      <dgm:prSet/>
      <dgm:spPr/>
      <dgm:t>
        <a:bodyPr/>
        <a:lstStyle/>
        <a:p>
          <a:r>
            <a:rPr lang="en-US"/>
            <a:t>Contingency reversal learning:</a:t>
          </a:r>
        </a:p>
      </dgm:t>
    </dgm:pt>
    <dgm:pt modelId="{8EAF54F5-BD95-4927-9D81-EFB2BDDCB43C}" type="parTrans" cxnId="{78F3F84B-E256-4D46-8697-AC7865F39B89}">
      <dgm:prSet/>
      <dgm:spPr/>
      <dgm:t>
        <a:bodyPr/>
        <a:lstStyle/>
        <a:p>
          <a:endParaRPr lang="en-US"/>
        </a:p>
      </dgm:t>
    </dgm:pt>
    <dgm:pt modelId="{B01988A8-DFB5-4080-8B3C-BC61F529F519}" type="sibTrans" cxnId="{78F3F84B-E256-4D46-8697-AC7865F39B89}">
      <dgm:prSet/>
      <dgm:spPr/>
      <dgm:t>
        <a:bodyPr/>
        <a:lstStyle/>
        <a:p>
          <a:endParaRPr lang="en-US"/>
        </a:p>
      </dgm:t>
    </dgm:pt>
    <dgm:pt modelId="{59441432-8550-4396-900A-CFA54D8847E8}">
      <dgm:prSet/>
      <dgm:spPr/>
      <dgm:t>
        <a:bodyPr/>
        <a:lstStyle/>
        <a:p>
          <a:r>
            <a:rPr lang="en-US"/>
            <a:t>Can learn A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B and then B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A</a:t>
          </a:r>
        </a:p>
      </dgm:t>
    </dgm:pt>
    <dgm:pt modelId="{45383957-77FB-41FD-883E-EE56268D7C75}" type="parTrans" cxnId="{4D15C6BA-4A2F-4600-85C5-77C2A58E156B}">
      <dgm:prSet/>
      <dgm:spPr/>
      <dgm:t>
        <a:bodyPr/>
        <a:lstStyle/>
        <a:p>
          <a:endParaRPr lang="en-US"/>
        </a:p>
      </dgm:t>
    </dgm:pt>
    <dgm:pt modelId="{E27B437B-705C-4641-BBF7-5571AD9A619A}" type="sibTrans" cxnId="{4D15C6BA-4A2F-4600-85C5-77C2A58E156B}">
      <dgm:prSet/>
      <dgm:spPr/>
      <dgm:t>
        <a:bodyPr/>
        <a:lstStyle/>
        <a:p>
          <a:endParaRPr lang="en-US"/>
        </a:p>
      </dgm:t>
    </dgm:pt>
    <dgm:pt modelId="{9A1E7D11-6504-4C5A-9394-A76E0CFBBA67}">
      <dgm:prSet/>
      <dgm:spPr/>
      <dgm:t>
        <a:bodyPr/>
        <a:lstStyle/>
        <a:p>
          <a:r>
            <a:rPr lang="en-US"/>
            <a:t>Ashton&amp; DeLillo, 2011</a:t>
          </a:r>
        </a:p>
      </dgm:t>
    </dgm:pt>
    <dgm:pt modelId="{F355060F-D892-4BC1-BABF-BCF0B7307164}" type="parTrans" cxnId="{A786892B-EAE5-49A0-8DEE-5838760DE8C2}">
      <dgm:prSet/>
      <dgm:spPr/>
      <dgm:t>
        <a:bodyPr/>
        <a:lstStyle/>
        <a:p>
          <a:endParaRPr lang="en-US"/>
        </a:p>
      </dgm:t>
    </dgm:pt>
    <dgm:pt modelId="{9938B454-7545-405E-9017-2B9C03D33D9F}" type="sibTrans" cxnId="{A786892B-EAE5-49A0-8DEE-5838760DE8C2}">
      <dgm:prSet/>
      <dgm:spPr/>
      <dgm:t>
        <a:bodyPr/>
        <a:lstStyle/>
        <a:p>
          <a:endParaRPr lang="en-US"/>
        </a:p>
      </dgm:t>
    </dgm:pt>
    <dgm:pt modelId="{B22242BA-6908-4574-900F-565AAC4D0CBC}">
      <dgm:prSet/>
      <dgm:spPr/>
      <dgm:t>
        <a:bodyPr/>
        <a:lstStyle/>
        <a:p>
          <a:r>
            <a:rPr lang="en-US"/>
            <a:t>Object permanence:</a:t>
          </a:r>
        </a:p>
      </dgm:t>
    </dgm:pt>
    <dgm:pt modelId="{5598CB11-2857-4732-A059-5DD2D12DBE2A}" type="parTrans" cxnId="{5A185A32-EAD6-4A5D-A8B3-36AA38CD9313}">
      <dgm:prSet/>
      <dgm:spPr/>
      <dgm:t>
        <a:bodyPr/>
        <a:lstStyle/>
        <a:p>
          <a:endParaRPr lang="en-US"/>
        </a:p>
      </dgm:t>
    </dgm:pt>
    <dgm:pt modelId="{298AE99E-9A22-41BD-B0AA-85311B518628}" type="sibTrans" cxnId="{5A185A32-EAD6-4A5D-A8B3-36AA38CD9313}">
      <dgm:prSet/>
      <dgm:spPr/>
      <dgm:t>
        <a:bodyPr/>
        <a:lstStyle/>
        <a:p>
          <a:endParaRPr lang="en-US"/>
        </a:p>
      </dgm:t>
    </dgm:pt>
    <dgm:pt modelId="{FF74AF0F-6CDB-447D-A40A-8A1DE964DC38}">
      <dgm:prSet/>
      <dgm:spPr/>
      <dgm:t>
        <a:bodyPr/>
        <a:lstStyle/>
        <a:p>
          <a:r>
            <a:rPr lang="en-US"/>
            <a:t>Can find hidden object when observe object hidden</a:t>
          </a:r>
        </a:p>
      </dgm:t>
    </dgm:pt>
    <dgm:pt modelId="{ACD9945E-726B-403A-B231-B40EB35611FE}" type="parTrans" cxnId="{522D12DF-EB0C-4C57-9116-98059BBAB832}">
      <dgm:prSet/>
      <dgm:spPr/>
      <dgm:t>
        <a:bodyPr/>
        <a:lstStyle/>
        <a:p>
          <a:endParaRPr lang="en-US"/>
        </a:p>
      </dgm:t>
    </dgm:pt>
    <dgm:pt modelId="{3C7522FD-0755-48BD-8207-CC82463671BA}" type="sibTrans" cxnId="{522D12DF-EB0C-4C57-9116-98059BBAB832}">
      <dgm:prSet/>
      <dgm:spPr/>
      <dgm:t>
        <a:bodyPr/>
        <a:lstStyle/>
        <a:p>
          <a:endParaRPr lang="en-US"/>
        </a:p>
      </dgm:t>
    </dgm:pt>
    <dgm:pt modelId="{4EB45119-F55C-49C1-978D-CD5CC6DEA711}">
      <dgm:prSet/>
      <dgm:spPr/>
      <dgm:t>
        <a:bodyPr/>
        <a:lstStyle/>
        <a:p>
          <a:r>
            <a:rPr lang="en-US"/>
            <a:t>Some data ((Gagnon &amp; Dore, 1992, 1994) suggests can find when NOT see the object being hidden</a:t>
          </a:r>
        </a:p>
      </dgm:t>
    </dgm:pt>
    <dgm:pt modelId="{46BF4FD8-FED0-4317-A4AE-DD3EB0BCD387}" type="parTrans" cxnId="{5107325A-3A95-42D2-81EF-FD35BB6DE216}">
      <dgm:prSet/>
      <dgm:spPr/>
      <dgm:t>
        <a:bodyPr/>
        <a:lstStyle/>
        <a:p>
          <a:endParaRPr lang="en-US"/>
        </a:p>
      </dgm:t>
    </dgm:pt>
    <dgm:pt modelId="{5A49A72B-E21B-44C5-8FE4-650B3E26A5DB}" type="sibTrans" cxnId="{5107325A-3A95-42D2-81EF-FD35BB6DE216}">
      <dgm:prSet/>
      <dgm:spPr/>
      <dgm:t>
        <a:bodyPr/>
        <a:lstStyle/>
        <a:p>
          <a:endParaRPr lang="en-US"/>
        </a:p>
      </dgm:t>
    </dgm:pt>
    <dgm:pt modelId="{5D80D8CD-C8D9-40CE-822F-006945975BAB}">
      <dgm:prSet/>
      <dgm:spPr/>
      <dgm:t>
        <a:bodyPr/>
        <a:lstStyle/>
        <a:p>
          <a:r>
            <a:rPr lang="en-US"/>
            <a:t>Object learning  (Framl &amp; Frank, 1985)</a:t>
          </a:r>
        </a:p>
      </dgm:t>
    </dgm:pt>
    <dgm:pt modelId="{81D4D0C4-2BCB-47A4-8C16-5655D8E4A4D4}" type="parTrans" cxnId="{81122F94-E4A6-4AF7-99F5-618467C3BA03}">
      <dgm:prSet/>
      <dgm:spPr/>
      <dgm:t>
        <a:bodyPr/>
        <a:lstStyle/>
        <a:p>
          <a:endParaRPr lang="en-US"/>
        </a:p>
      </dgm:t>
    </dgm:pt>
    <dgm:pt modelId="{1B9C4717-087E-42AA-8A40-E1C4E024CCBD}" type="sibTrans" cxnId="{81122F94-E4A6-4AF7-99F5-618467C3BA03}">
      <dgm:prSet/>
      <dgm:spPr/>
      <dgm:t>
        <a:bodyPr/>
        <a:lstStyle/>
        <a:p>
          <a:endParaRPr lang="en-US"/>
        </a:p>
      </dgm:t>
    </dgm:pt>
    <dgm:pt modelId="{FAC342A4-1056-4252-9504-4A6C23923F42}">
      <dgm:prSet/>
      <dgm:spPr/>
      <dgm:t>
        <a:bodyPr/>
        <a:lstStyle/>
        <a:p>
          <a:r>
            <a:rPr lang="en-US"/>
            <a:t>Categorizing and inferential learning: Range, et al, 2008</a:t>
          </a:r>
        </a:p>
      </dgm:t>
    </dgm:pt>
    <dgm:pt modelId="{51792379-BD5F-43F6-B8A7-B2B297CC5D44}" type="parTrans" cxnId="{4323C501-1E54-445A-B5F5-773AF888C805}">
      <dgm:prSet/>
      <dgm:spPr/>
      <dgm:t>
        <a:bodyPr/>
        <a:lstStyle/>
        <a:p>
          <a:endParaRPr lang="en-US"/>
        </a:p>
      </dgm:t>
    </dgm:pt>
    <dgm:pt modelId="{B4257F3C-A17D-4632-858C-7E33BFB28F72}" type="sibTrans" cxnId="{4323C501-1E54-445A-B5F5-773AF888C805}">
      <dgm:prSet/>
      <dgm:spPr/>
      <dgm:t>
        <a:bodyPr/>
        <a:lstStyle/>
        <a:p>
          <a:endParaRPr lang="en-US"/>
        </a:p>
      </dgm:t>
    </dgm:pt>
    <dgm:pt modelId="{2A2D3D81-AA9F-4824-9846-9DE2F968DC09}" type="pres">
      <dgm:prSet presAssocID="{78207692-3D38-48AF-925A-838F9DC6D5B8}" presName="root" presStyleCnt="0">
        <dgm:presLayoutVars>
          <dgm:dir/>
          <dgm:resizeHandles val="exact"/>
        </dgm:presLayoutVars>
      </dgm:prSet>
      <dgm:spPr/>
    </dgm:pt>
    <dgm:pt modelId="{C637CF23-D970-432B-842D-15B3380B43F8}" type="pres">
      <dgm:prSet presAssocID="{184E0196-6849-49B2-A4FD-A20FD898306C}" presName="compNode" presStyleCnt="0"/>
      <dgm:spPr/>
    </dgm:pt>
    <dgm:pt modelId="{52878F87-69DC-4B39-8130-0477E5B00210}" type="pres">
      <dgm:prSet presAssocID="{184E0196-6849-49B2-A4FD-A20FD898306C}" presName="bgRect" presStyleLbl="bgShp" presStyleIdx="0" presStyleCnt="4"/>
      <dgm:spPr/>
    </dgm:pt>
    <dgm:pt modelId="{8C07EDD1-A3C1-40E0-B397-7F120A85BB40}" type="pres">
      <dgm:prSet presAssocID="{184E0196-6849-49B2-A4FD-A20FD89830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28E4876-667E-4F08-8784-A20F73630A52}" type="pres">
      <dgm:prSet presAssocID="{184E0196-6849-49B2-A4FD-A20FD898306C}" presName="spaceRect" presStyleCnt="0"/>
      <dgm:spPr/>
    </dgm:pt>
    <dgm:pt modelId="{04CA871E-F5D0-4ADC-B908-5FC50AAE056E}" type="pres">
      <dgm:prSet presAssocID="{184E0196-6849-49B2-A4FD-A20FD898306C}" presName="parTx" presStyleLbl="revTx" presStyleIdx="0" presStyleCnt="6">
        <dgm:presLayoutVars>
          <dgm:chMax val="0"/>
          <dgm:chPref val="0"/>
        </dgm:presLayoutVars>
      </dgm:prSet>
      <dgm:spPr/>
    </dgm:pt>
    <dgm:pt modelId="{027F9A83-C449-467C-A6BC-703CD28133E0}" type="pres">
      <dgm:prSet presAssocID="{184E0196-6849-49B2-A4FD-A20FD898306C}" presName="desTx" presStyleLbl="revTx" presStyleIdx="1" presStyleCnt="6">
        <dgm:presLayoutVars/>
      </dgm:prSet>
      <dgm:spPr/>
    </dgm:pt>
    <dgm:pt modelId="{6F42BA7F-F779-45D2-8B76-200C635FC2A0}" type="pres">
      <dgm:prSet presAssocID="{B01988A8-DFB5-4080-8B3C-BC61F529F519}" presName="sibTrans" presStyleCnt="0"/>
      <dgm:spPr/>
    </dgm:pt>
    <dgm:pt modelId="{4414F5B1-A6E2-43FF-A5B7-A288BF753D54}" type="pres">
      <dgm:prSet presAssocID="{B22242BA-6908-4574-900F-565AAC4D0CBC}" presName="compNode" presStyleCnt="0"/>
      <dgm:spPr/>
    </dgm:pt>
    <dgm:pt modelId="{B48CB180-3EB8-47CA-B05A-19B65EF0C9DE}" type="pres">
      <dgm:prSet presAssocID="{B22242BA-6908-4574-900F-565AAC4D0CBC}" presName="bgRect" presStyleLbl="bgShp" presStyleIdx="1" presStyleCnt="4"/>
      <dgm:spPr/>
    </dgm:pt>
    <dgm:pt modelId="{77F55AEA-F052-4C41-986B-278D94D87CDD}" type="pres">
      <dgm:prSet presAssocID="{B22242BA-6908-4574-900F-565AAC4D0C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5000" b="-35000"/>
          </a:stretch>
        </a:blipFill>
        <a:ln>
          <a:noFill/>
        </a:ln>
      </dgm:spPr>
    </dgm:pt>
    <dgm:pt modelId="{A30DD916-FA4B-44BB-93E1-DE201290075E}" type="pres">
      <dgm:prSet presAssocID="{B22242BA-6908-4574-900F-565AAC4D0CBC}" presName="spaceRect" presStyleCnt="0"/>
      <dgm:spPr/>
    </dgm:pt>
    <dgm:pt modelId="{0261A6BF-E73B-412B-8FE4-8EF1015DD466}" type="pres">
      <dgm:prSet presAssocID="{B22242BA-6908-4574-900F-565AAC4D0CBC}" presName="parTx" presStyleLbl="revTx" presStyleIdx="2" presStyleCnt="6">
        <dgm:presLayoutVars>
          <dgm:chMax val="0"/>
          <dgm:chPref val="0"/>
        </dgm:presLayoutVars>
      </dgm:prSet>
      <dgm:spPr/>
    </dgm:pt>
    <dgm:pt modelId="{70C01AFA-D0E8-4C3F-A546-26536C743DB3}" type="pres">
      <dgm:prSet presAssocID="{B22242BA-6908-4574-900F-565AAC4D0CBC}" presName="desTx" presStyleLbl="revTx" presStyleIdx="3" presStyleCnt="6">
        <dgm:presLayoutVars/>
      </dgm:prSet>
      <dgm:spPr/>
    </dgm:pt>
    <dgm:pt modelId="{1C6F386B-8251-4A32-AB4D-B975B8B988C1}" type="pres">
      <dgm:prSet presAssocID="{298AE99E-9A22-41BD-B0AA-85311B518628}" presName="sibTrans" presStyleCnt="0"/>
      <dgm:spPr/>
    </dgm:pt>
    <dgm:pt modelId="{E21E6A3B-F3CB-4E96-845B-685039791CDA}" type="pres">
      <dgm:prSet presAssocID="{5D80D8CD-C8D9-40CE-822F-006945975BAB}" presName="compNode" presStyleCnt="0"/>
      <dgm:spPr/>
    </dgm:pt>
    <dgm:pt modelId="{D5B6256A-AC81-4938-B59C-462E876839A1}" type="pres">
      <dgm:prSet presAssocID="{5D80D8CD-C8D9-40CE-822F-006945975BAB}" presName="bgRect" presStyleLbl="bgShp" presStyleIdx="2" presStyleCnt="4"/>
      <dgm:spPr/>
    </dgm:pt>
    <dgm:pt modelId="{3B63B508-31D8-4137-8CA3-7DC39574E7D9}" type="pres">
      <dgm:prSet presAssocID="{5D80D8CD-C8D9-40CE-822F-006945975B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2000" r="-22000"/>
          </a:stretch>
        </a:blipFill>
        <a:ln>
          <a:noFill/>
        </a:ln>
      </dgm:spPr>
    </dgm:pt>
    <dgm:pt modelId="{A3CD356B-ECD9-44D9-ACB3-4A5ACD28A1E5}" type="pres">
      <dgm:prSet presAssocID="{5D80D8CD-C8D9-40CE-822F-006945975BAB}" presName="spaceRect" presStyleCnt="0"/>
      <dgm:spPr/>
    </dgm:pt>
    <dgm:pt modelId="{48301F5E-EDEB-41A2-BA16-717B07EF800E}" type="pres">
      <dgm:prSet presAssocID="{5D80D8CD-C8D9-40CE-822F-006945975BAB}" presName="parTx" presStyleLbl="revTx" presStyleIdx="4" presStyleCnt="6">
        <dgm:presLayoutVars>
          <dgm:chMax val="0"/>
          <dgm:chPref val="0"/>
        </dgm:presLayoutVars>
      </dgm:prSet>
      <dgm:spPr/>
    </dgm:pt>
    <dgm:pt modelId="{BA9E547C-B2CD-4443-8FB5-4A36D8CD6E09}" type="pres">
      <dgm:prSet presAssocID="{1B9C4717-087E-42AA-8A40-E1C4E024CCBD}" presName="sibTrans" presStyleCnt="0"/>
      <dgm:spPr/>
    </dgm:pt>
    <dgm:pt modelId="{E24B648B-52FE-410C-ADF2-41373584A6AC}" type="pres">
      <dgm:prSet presAssocID="{FAC342A4-1056-4252-9504-4A6C23923F42}" presName="compNode" presStyleCnt="0"/>
      <dgm:spPr/>
    </dgm:pt>
    <dgm:pt modelId="{D1849A30-2D2F-41A9-91CB-9F2340A14741}" type="pres">
      <dgm:prSet presAssocID="{FAC342A4-1056-4252-9504-4A6C23923F42}" presName="bgRect" presStyleLbl="bgShp" presStyleIdx="3" presStyleCnt="4"/>
      <dgm:spPr/>
    </dgm:pt>
    <dgm:pt modelId="{C4DDBB7E-E69E-4C65-AEEA-BF77A6602FF1}" type="pres">
      <dgm:prSet presAssocID="{FAC342A4-1056-4252-9504-4A6C23923F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1579EA6A-86D8-43E9-B02F-DA0635886DB8}" type="pres">
      <dgm:prSet presAssocID="{FAC342A4-1056-4252-9504-4A6C23923F42}" presName="spaceRect" presStyleCnt="0"/>
      <dgm:spPr/>
    </dgm:pt>
    <dgm:pt modelId="{85AA7918-70C0-49C7-A299-FA0526DDC7F5}" type="pres">
      <dgm:prSet presAssocID="{FAC342A4-1056-4252-9504-4A6C23923F4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323C501-1E54-445A-B5F5-773AF888C805}" srcId="{78207692-3D38-48AF-925A-838F9DC6D5B8}" destId="{FAC342A4-1056-4252-9504-4A6C23923F42}" srcOrd="3" destOrd="0" parTransId="{51792379-BD5F-43F6-B8A7-B2B297CC5D44}" sibTransId="{B4257F3C-A17D-4632-858C-7E33BFB28F72}"/>
    <dgm:cxn modelId="{A786892B-EAE5-49A0-8DEE-5838760DE8C2}" srcId="{184E0196-6849-49B2-A4FD-A20FD898306C}" destId="{9A1E7D11-6504-4C5A-9394-A76E0CFBBA67}" srcOrd="1" destOrd="0" parTransId="{F355060F-D892-4BC1-BABF-BCF0B7307164}" sibTransId="{9938B454-7545-405E-9017-2B9C03D33D9F}"/>
    <dgm:cxn modelId="{5A185A32-EAD6-4A5D-A8B3-36AA38CD9313}" srcId="{78207692-3D38-48AF-925A-838F9DC6D5B8}" destId="{B22242BA-6908-4574-900F-565AAC4D0CBC}" srcOrd="1" destOrd="0" parTransId="{5598CB11-2857-4732-A059-5DD2D12DBE2A}" sibTransId="{298AE99E-9A22-41BD-B0AA-85311B518628}"/>
    <dgm:cxn modelId="{8183C13D-3E63-477C-A159-9EBBBCB487CD}" type="presOf" srcId="{59441432-8550-4396-900A-CFA54D8847E8}" destId="{027F9A83-C449-467C-A6BC-703CD28133E0}" srcOrd="0" destOrd="0" presId="urn:microsoft.com/office/officeart/2018/2/layout/IconVerticalSolidList"/>
    <dgm:cxn modelId="{0FC8E265-47A9-4145-8CBD-6316DD606751}" type="presOf" srcId="{184E0196-6849-49B2-A4FD-A20FD898306C}" destId="{04CA871E-F5D0-4ADC-B908-5FC50AAE056E}" srcOrd="0" destOrd="0" presId="urn:microsoft.com/office/officeart/2018/2/layout/IconVerticalSolidList"/>
    <dgm:cxn modelId="{4FBF004A-48F0-4AB8-A029-F2C7A7325760}" type="presOf" srcId="{B22242BA-6908-4574-900F-565AAC4D0CBC}" destId="{0261A6BF-E73B-412B-8FE4-8EF1015DD466}" srcOrd="0" destOrd="0" presId="urn:microsoft.com/office/officeart/2018/2/layout/IconVerticalSolidList"/>
    <dgm:cxn modelId="{78F3F84B-E256-4D46-8697-AC7865F39B89}" srcId="{78207692-3D38-48AF-925A-838F9DC6D5B8}" destId="{184E0196-6849-49B2-A4FD-A20FD898306C}" srcOrd="0" destOrd="0" parTransId="{8EAF54F5-BD95-4927-9D81-EFB2BDDCB43C}" sibTransId="{B01988A8-DFB5-4080-8B3C-BC61F529F519}"/>
    <dgm:cxn modelId="{D45D0F73-C8E9-477E-A749-060C96601614}" type="presOf" srcId="{FF74AF0F-6CDB-447D-A40A-8A1DE964DC38}" destId="{70C01AFA-D0E8-4C3F-A546-26536C743DB3}" srcOrd="0" destOrd="0" presId="urn:microsoft.com/office/officeart/2018/2/layout/IconVerticalSolidList"/>
    <dgm:cxn modelId="{5107325A-3A95-42D2-81EF-FD35BB6DE216}" srcId="{B22242BA-6908-4574-900F-565AAC4D0CBC}" destId="{4EB45119-F55C-49C1-978D-CD5CC6DEA711}" srcOrd="1" destOrd="0" parTransId="{46BF4FD8-FED0-4317-A4AE-DD3EB0BCD387}" sibTransId="{5A49A72B-E21B-44C5-8FE4-650B3E26A5DB}"/>
    <dgm:cxn modelId="{50BF6484-E742-4FB4-B48A-F32867E0AC9C}" type="presOf" srcId="{9A1E7D11-6504-4C5A-9394-A76E0CFBBA67}" destId="{027F9A83-C449-467C-A6BC-703CD28133E0}" srcOrd="0" destOrd="1" presId="urn:microsoft.com/office/officeart/2018/2/layout/IconVerticalSolidList"/>
    <dgm:cxn modelId="{0F5C0E8D-5C0D-41F9-A373-45F56CFDB0D0}" type="presOf" srcId="{78207692-3D38-48AF-925A-838F9DC6D5B8}" destId="{2A2D3D81-AA9F-4824-9846-9DE2F968DC09}" srcOrd="0" destOrd="0" presId="urn:microsoft.com/office/officeart/2018/2/layout/IconVerticalSolidList"/>
    <dgm:cxn modelId="{81122F94-E4A6-4AF7-99F5-618467C3BA03}" srcId="{78207692-3D38-48AF-925A-838F9DC6D5B8}" destId="{5D80D8CD-C8D9-40CE-822F-006945975BAB}" srcOrd="2" destOrd="0" parTransId="{81D4D0C4-2BCB-47A4-8C16-5655D8E4A4D4}" sibTransId="{1B9C4717-087E-42AA-8A40-E1C4E024CCBD}"/>
    <dgm:cxn modelId="{092E459F-0C4F-4C53-8928-D2CEF5CD748C}" type="presOf" srcId="{5D80D8CD-C8D9-40CE-822F-006945975BAB}" destId="{48301F5E-EDEB-41A2-BA16-717B07EF800E}" srcOrd="0" destOrd="0" presId="urn:microsoft.com/office/officeart/2018/2/layout/IconVerticalSolidList"/>
    <dgm:cxn modelId="{4D15C6BA-4A2F-4600-85C5-77C2A58E156B}" srcId="{184E0196-6849-49B2-A4FD-A20FD898306C}" destId="{59441432-8550-4396-900A-CFA54D8847E8}" srcOrd="0" destOrd="0" parTransId="{45383957-77FB-41FD-883E-EE56268D7C75}" sibTransId="{E27B437B-705C-4641-BBF7-5571AD9A619A}"/>
    <dgm:cxn modelId="{CCE903D3-16FD-45D3-86DE-5310E56C1319}" type="presOf" srcId="{FAC342A4-1056-4252-9504-4A6C23923F42}" destId="{85AA7918-70C0-49C7-A299-FA0526DDC7F5}" srcOrd="0" destOrd="0" presId="urn:microsoft.com/office/officeart/2018/2/layout/IconVerticalSolidList"/>
    <dgm:cxn modelId="{522D12DF-EB0C-4C57-9116-98059BBAB832}" srcId="{B22242BA-6908-4574-900F-565AAC4D0CBC}" destId="{FF74AF0F-6CDB-447D-A40A-8A1DE964DC38}" srcOrd="0" destOrd="0" parTransId="{ACD9945E-726B-403A-B231-B40EB35611FE}" sibTransId="{3C7522FD-0755-48BD-8207-CC82463671BA}"/>
    <dgm:cxn modelId="{73FC72F1-3526-41B9-B9C5-03A131530C8B}" type="presOf" srcId="{4EB45119-F55C-49C1-978D-CD5CC6DEA711}" destId="{70C01AFA-D0E8-4C3F-A546-26536C743DB3}" srcOrd="0" destOrd="1" presId="urn:microsoft.com/office/officeart/2018/2/layout/IconVerticalSolidList"/>
    <dgm:cxn modelId="{FF16B312-DCCD-4A48-959D-F7A712A8E042}" type="presParOf" srcId="{2A2D3D81-AA9F-4824-9846-9DE2F968DC09}" destId="{C637CF23-D970-432B-842D-15B3380B43F8}" srcOrd="0" destOrd="0" presId="urn:microsoft.com/office/officeart/2018/2/layout/IconVerticalSolidList"/>
    <dgm:cxn modelId="{9F80ECEE-F007-40D8-ACAE-BE5BBFF4AB3F}" type="presParOf" srcId="{C637CF23-D970-432B-842D-15B3380B43F8}" destId="{52878F87-69DC-4B39-8130-0477E5B00210}" srcOrd="0" destOrd="0" presId="urn:microsoft.com/office/officeart/2018/2/layout/IconVerticalSolidList"/>
    <dgm:cxn modelId="{45BAEA4E-853A-44B5-AA96-86925ADFD7E3}" type="presParOf" srcId="{C637CF23-D970-432B-842D-15B3380B43F8}" destId="{8C07EDD1-A3C1-40E0-B397-7F120A85BB40}" srcOrd="1" destOrd="0" presId="urn:microsoft.com/office/officeart/2018/2/layout/IconVerticalSolidList"/>
    <dgm:cxn modelId="{34C0F429-E294-4516-B12A-11E604B4EC12}" type="presParOf" srcId="{C637CF23-D970-432B-842D-15B3380B43F8}" destId="{628E4876-667E-4F08-8784-A20F73630A52}" srcOrd="2" destOrd="0" presId="urn:microsoft.com/office/officeart/2018/2/layout/IconVerticalSolidList"/>
    <dgm:cxn modelId="{8FF7BDF1-F892-4BDB-A3E9-A6AFB8744470}" type="presParOf" srcId="{C637CF23-D970-432B-842D-15B3380B43F8}" destId="{04CA871E-F5D0-4ADC-B908-5FC50AAE056E}" srcOrd="3" destOrd="0" presId="urn:microsoft.com/office/officeart/2018/2/layout/IconVerticalSolidList"/>
    <dgm:cxn modelId="{DF91DF8D-71D7-483C-99F7-5343032A478F}" type="presParOf" srcId="{C637CF23-D970-432B-842D-15B3380B43F8}" destId="{027F9A83-C449-467C-A6BC-703CD28133E0}" srcOrd="4" destOrd="0" presId="urn:microsoft.com/office/officeart/2018/2/layout/IconVerticalSolidList"/>
    <dgm:cxn modelId="{8D5D63CC-51E9-4EEF-A873-63399F61DC0F}" type="presParOf" srcId="{2A2D3D81-AA9F-4824-9846-9DE2F968DC09}" destId="{6F42BA7F-F779-45D2-8B76-200C635FC2A0}" srcOrd="1" destOrd="0" presId="urn:microsoft.com/office/officeart/2018/2/layout/IconVerticalSolidList"/>
    <dgm:cxn modelId="{78B0BE32-8EF4-4449-8BF2-63BCB6188175}" type="presParOf" srcId="{2A2D3D81-AA9F-4824-9846-9DE2F968DC09}" destId="{4414F5B1-A6E2-43FF-A5B7-A288BF753D54}" srcOrd="2" destOrd="0" presId="urn:microsoft.com/office/officeart/2018/2/layout/IconVerticalSolidList"/>
    <dgm:cxn modelId="{C90B17C6-8A00-4C6C-AF37-A00348DA7B7D}" type="presParOf" srcId="{4414F5B1-A6E2-43FF-A5B7-A288BF753D54}" destId="{B48CB180-3EB8-47CA-B05A-19B65EF0C9DE}" srcOrd="0" destOrd="0" presId="urn:microsoft.com/office/officeart/2018/2/layout/IconVerticalSolidList"/>
    <dgm:cxn modelId="{4C7062D9-699C-435B-975B-96A651D1E2D2}" type="presParOf" srcId="{4414F5B1-A6E2-43FF-A5B7-A288BF753D54}" destId="{77F55AEA-F052-4C41-986B-278D94D87CDD}" srcOrd="1" destOrd="0" presId="urn:microsoft.com/office/officeart/2018/2/layout/IconVerticalSolidList"/>
    <dgm:cxn modelId="{1BFA36D3-8714-4149-A055-17C75620AC9B}" type="presParOf" srcId="{4414F5B1-A6E2-43FF-A5B7-A288BF753D54}" destId="{A30DD916-FA4B-44BB-93E1-DE201290075E}" srcOrd="2" destOrd="0" presId="urn:microsoft.com/office/officeart/2018/2/layout/IconVerticalSolidList"/>
    <dgm:cxn modelId="{771318D7-87F6-44D9-A749-3DB172AE07EA}" type="presParOf" srcId="{4414F5B1-A6E2-43FF-A5B7-A288BF753D54}" destId="{0261A6BF-E73B-412B-8FE4-8EF1015DD466}" srcOrd="3" destOrd="0" presId="urn:microsoft.com/office/officeart/2018/2/layout/IconVerticalSolidList"/>
    <dgm:cxn modelId="{C318FF70-AF40-4A2F-AE3B-3C66D8B8F2B2}" type="presParOf" srcId="{4414F5B1-A6E2-43FF-A5B7-A288BF753D54}" destId="{70C01AFA-D0E8-4C3F-A546-26536C743DB3}" srcOrd="4" destOrd="0" presId="urn:microsoft.com/office/officeart/2018/2/layout/IconVerticalSolidList"/>
    <dgm:cxn modelId="{137E1BFD-D12C-47C1-9F1A-2BC148AB7146}" type="presParOf" srcId="{2A2D3D81-AA9F-4824-9846-9DE2F968DC09}" destId="{1C6F386B-8251-4A32-AB4D-B975B8B988C1}" srcOrd="3" destOrd="0" presId="urn:microsoft.com/office/officeart/2018/2/layout/IconVerticalSolidList"/>
    <dgm:cxn modelId="{C0DD10A7-681C-4E55-962A-286CF237C6B4}" type="presParOf" srcId="{2A2D3D81-AA9F-4824-9846-9DE2F968DC09}" destId="{E21E6A3B-F3CB-4E96-845B-685039791CDA}" srcOrd="4" destOrd="0" presId="urn:microsoft.com/office/officeart/2018/2/layout/IconVerticalSolidList"/>
    <dgm:cxn modelId="{8C789578-93AA-4E09-B47E-34DC3F4D1F90}" type="presParOf" srcId="{E21E6A3B-F3CB-4E96-845B-685039791CDA}" destId="{D5B6256A-AC81-4938-B59C-462E876839A1}" srcOrd="0" destOrd="0" presId="urn:microsoft.com/office/officeart/2018/2/layout/IconVerticalSolidList"/>
    <dgm:cxn modelId="{F280F2EA-9A70-4CFF-AB8F-ADDC1D7CD884}" type="presParOf" srcId="{E21E6A3B-F3CB-4E96-845B-685039791CDA}" destId="{3B63B508-31D8-4137-8CA3-7DC39574E7D9}" srcOrd="1" destOrd="0" presId="urn:microsoft.com/office/officeart/2018/2/layout/IconVerticalSolidList"/>
    <dgm:cxn modelId="{74F1627D-8337-4B73-A540-62AABBC47A1E}" type="presParOf" srcId="{E21E6A3B-F3CB-4E96-845B-685039791CDA}" destId="{A3CD356B-ECD9-44D9-ACB3-4A5ACD28A1E5}" srcOrd="2" destOrd="0" presId="urn:microsoft.com/office/officeart/2018/2/layout/IconVerticalSolidList"/>
    <dgm:cxn modelId="{5D4F14EB-9174-4B40-B2D7-98F61317D51E}" type="presParOf" srcId="{E21E6A3B-F3CB-4E96-845B-685039791CDA}" destId="{48301F5E-EDEB-41A2-BA16-717B07EF800E}" srcOrd="3" destOrd="0" presId="urn:microsoft.com/office/officeart/2018/2/layout/IconVerticalSolidList"/>
    <dgm:cxn modelId="{09FD31B9-8369-40C9-8B94-1D92E291499B}" type="presParOf" srcId="{2A2D3D81-AA9F-4824-9846-9DE2F968DC09}" destId="{BA9E547C-B2CD-4443-8FB5-4A36D8CD6E09}" srcOrd="5" destOrd="0" presId="urn:microsoft.com/office/officeart/2018/2/layout/IconVerticalSolidList"/>
    <dgm:cxn modelId="{196AB80C-8F5D-428C-B2D7-378176D14F74}" type="presParOf" srcId="{2A2D3D81-AA9F-4824-9846-9DE2F968DC09}" destId="{E24B648B-52FE-410C-ADF2-41373584A6AC}" srcOrd="6" destOrd="0" presId="urn:microsoft.com/office/officeart/2018/2/layout/IconVerticalSolidList"/>
    <dgm:cxn modelId="{CF729439-A8F4-4251-BCBD-308677AB4705}" type="presParOf" srcId="{E24B648B-52FE-410C-ADF2-41373584A6AC}" destId="{D1849A30-2D2F-41A9-91CB-9F2340A14741}" srcOrd="0" destOrd="0" presId="urn:microsoft.com/office/officeart/2018/2/layout/IconVerticalSolidList"/>
    <dgm:cxn modelId="{57782AF8-0D35-45B0-B7D1-93FE2521E4B8}" type="presParOf" srcId="{E24B648B-52FE-410C-ADF2-41373584A6AC}" destId="{C4DDBB7E-E69E-4C65-AEEA-BF77A6602FF1}" srcOrd="1" destOrd="0" presId="urn:microsoft.com/office/officeart/2018/2/layout/IconVerticalSolidList"/>
    <dgm:cxn modelId="{F4DA3955-BF70-4D01-B98D-AE766F788930}" type="presParOf" srcId="{E24B648B-52FE-410C-ADF2-41373584A6AC}" destId="{1579EA6A-86D8-43E9-B02F-DA0635886DB8}" srcOrd="2" destOrd="0" presId="urn:microsoft.com/office/officeart/2018/2/layout/IconVerticalSolidList"/>
    <dgm:cxn modelId="{B075FD2D-95CF-4292-8833-C80BDABBDF89}" type="presParOf" srcId="{E24B648B-52FE-410C-ADF2-41373584A6AC}" destId="{85AA7918-70C0-49C7-A299-FA0526DDC7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4B5F2-0250-41C8-99E3-4969A2B7D44C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88B481-3293-452B-BAFA-299A80D629FF}">
      <dgm:prSet/>
      <dgm:spPr/>
      <dgm:t>
        <a:bodyPr/>
        <a:lstStyle/>
        <a:p>
          <a:r>
            <a:rPr lang="en-US"/>
            <a:t>Object manipulation (Topal, et al, 1997)</a:t>
          </a:r>
        </a:p>
      </dgm:t>
    </dgm:pt>
    <dgm:pt modelId="{AFA03849-F5B8-4FB2-B72C-093152538B7E}" type="parTrans" cxnId="{519570BD-CFBE-44B5-9AA6-2380E330E231}">
      <dgm:prSet/>
      <dgm:spPr/>
      <dgm:t>
        <a:bodyPr/>
        <a:lstStyle/>
        <a:p>
          <a:endParaRPr lang="en-US"/>
        </a:p>
      </dgm:t>
    </dgm:pt>
    <dgm:pt modelId="{409FF48D-D7E1-4D1B-8BE9-4B1EE2FF07A7}" type="sibTrans" cxnId="{519570BD-CFBE-44B5-9AA6-2380E330E231}">
      <dgm:prSet/>
      <dgm:spPr/>
      <dgm:t>
        <a:bodyPr/>
        <a:lstStyle/>
        <a:p>
          <a:endParaRPr lang="en-US"/>
        </a:p>
      </dgm:t>
    </dgm:pt>
    <dgm:pt modelId="{DA52D0E5-CB85-4F46-8BEE-30573D6159A5}">
      <dgm:prSet/>
      <dgm:spPr/>
      <dgm:t>
        <a:bodyPr/>
        <a:lstStyle/>
        <a:p>
          <a:r>
            <a:rPr lang="en-US"/>
            <a:t>Means-end task  (Osthaus et al, 2005)</a:t>
          </a:r>
        </a:p>
      </dgm:t>
    </dgm:pt>
    <dgm:pt modelId="{FA70B5AA-E673-4B07-808A-4F7990B367E7}" type="parTrans" cxnId="{3F7B0F57-4A9B-4AFF-B85A-DD912C0F6F4C}">
      <dgm:prSet/>
      <dgm:spPr/>
      <dgm:t>
        <a:bodyPr/>
        <a:lstStyle/>
        <a:p>
          <a:endParaRPr lang="en-US"/>
        </a:p>
      </dgm:t>
    </dgm:pt>
    <dgm:pt modelId="{BD97F5FC-A372-4F58-8060-0FF5A6405B59}" type="sibTrans" cxnId="{3F7B0F57-4A9B-4AFF-B85A-DD912C0F6F4C}">
      <dgm:prSet/>
      <dgm:spPr/>
      <dgm:t>
        <a:bodyPr/>
        <a:lstStyle/>
        <a:p>
          <a:endParaRPr lang="en-US"/>
        </a:p>
      </dgm:t>
    </dgm:pt>
    <dgm:pt modelId="{82854F88-B37E-4F62-BFC5-E06534539870}">
      <dgm:prSet/>
      <dgm:spPr/>
      <dgm:t>
        <a:bodyPr/>
        <a:lstStyle/>
        <a:p>
          <a:r>
            <a:rPr lang="en-US"/>
            <a:t>Quantitative tasks</a:t>
          </a:r>
        </a:p>
      </dgm:t>
    </dgm:pt>
    <dgm:pt modelId="{BA45841F-C98E-4CEE-8B63-6D4C625969AF}" type="parTrans" cxnId="{9CDAF678-6C22-4963-8BD9-3A5786E68ED4}">
      <dgm:prSet/>
      <dgm:spPr/>
      <dgm:t>
        <a:bodyPr/>
        <a:lstStyle/>
        <a:p>
          <a:endParaRPr lang="en-US"/>
        </a:p>
      </dgm:t>
    </dgm:pt>
    <dgm:pt modelId="{A501C942-F82D-46A7-87A0-5A16F89CB0C0}" type="sibTrans" cxnId="{9CDAF678-6C22-4963-8BD9-3A5786E68ED4}">
      <dgm:prSet/>
      <dgm:spPr/>
      <dgm:t>
        <a:bodyPr/>
        <a:lstStyle/>
        <a:p>
          <a:endParaRPr lang="en-US"/>
        </a:p>
      </dgm:t>
    </dgm:pt>
    <dgm:pt modelId="{7F57A13D-FBBF-43CC-B182-7F3103157704}">
      <dgm:prSet/>
      <dgm:spPr/>
      <dgm:t>
        <a:bodyPr/>
        <a:lstStyle/>
        <a:p>
          <a:r>
            <a:rPr lang="en-US"/>
            <a:t>More vs. less</a:t>
          </a:r>
        </a:p>
      </dgm:t>
    </dgm:pt>
    <dgm:pt modelId="{14654A62-07BE-48E0-8719-0E1AC64C1AA1}" type="parTrans" cxnId="{98C75893-9034-48FA-87EA-3943205BC30A}">
      <dgm:prSet/>
      <dgm:spPr/>
      <dgm:t>
        <a:bodyPr/>
        <a:lstStyle/>
        <a:p>
          <a:endParaRPr lang="en-US"/>
        </a:p>
      </dgm:t>
    </dgm:pt>
    <dgm:pt modelId="{475C0B62-8BB2-4DF8-BCA1-46F589C0881A}" type="sibTrans" cxnId="{98C75893-9034-48FA-87EA-3943205BC30A}">
      <dgm:prSet/>
      <dgm:spPr/>
      <dgm:t>
        <a:bodyPr/>
        <a:lstStyle/>
        <a:p>
          <a:endParaRPr lang="en-US"/>
        </a:p>
      </dgm:t>
    </dgm:pt>
    <dgm:pt modelId="{38B9B207-543A-4D23-85B5-CA5C1A99469C}">
      <dgm:prSet/>
      <dgm:spPr/>
      <dgm:t>
        <a:bodyPr/>
        <a:lstStyle/>
        <a:p>
          <a:r>
            <a:rPr lang="en-US"/>
            <a:t>Some counting</a:t>
          </a:r>
        </a:p>
      </dgm:t>
    </dgm:pt>
    <dgm:pt modelId="{D590DDCD-CA02-4404-8D74-D9502E76E026}" type="parTrans" cxnId="{69D837FA-5267-4D49-8031-CBB4D0CE9762}">
      <dgm:prSet/>
      <dgm:spPr/>
      <dgm:t>
        <a:bodyPr/>
        <a:lstStyle/>
        <a:p>
          <a:endParaRPr lang="en-US"/>
        </a:p>
      </dgm:t>
    </dgm:pt>
    <dgm:pt modelId="{F69968C4-CD9F-4336-BD5C-2D741025C0C1}" type="sibTrans" cxnId="{69D837FA-5267-4D49-8031-CBB4D0CE9762}">
      <dgm:prSet/>
      <dgm:spPr/>
      <dgm:t>
        <a:bodyPr/>
        <a:lstStyle/>
        <a:p>
          <a:endParaRPr lang="en-US"/>
        </a:p>
      </dgm:t>
    </dgm:pt>
    <dgm:pt modelId="{E1B56412-CE2B-42DF-869C-3BACD4EB445A}">
      <dgm:prSet/>
      <dgm:spPr/>
      <dgm:t>
        <a:bodyPr/>
        <a:lstStyle/>
        <a:p>
          <a:r>
            <a:rPr lang="en-US"/>
            <a:t>Search order</a:t>
          </a:r>
        </a:p>
      </dgm:t>
    </dgm:pt>
    <dgm:pt modelId="{47089016-8757-4E10-9257-5DACA549EB1D}" type="parTrans" cxnId="{BA031244-5622-4836-B0AA-A941A028A7D0}">
      <dgm:prSet/>
      <dgm:spPr/>
      <dgm:t>
        <a:bodyPr/>
        <a:lstStyle/>
        <a:p>
          <a:endParaRPr lang="en-US"/>
        </a:p>
      </dgm:t>
    </dgm:pt>
    <dgm:pt modelId="{7CD8BD3A-87DB-4B29-9C8F-FBFD8B9B84A2}" type="sibTrans" cxnId="{BA031244-5622-4836-B0AA-A941A028A7D0}">
      <dgm:prSet/>
      <dgm:spPr/>
      <dgm:t>
        <a:bodyPr/>
        <a:lstStyle/>
        <a:p>
          <a:endParaRPr lang="en-US"/>
        </a:p>
      </dgm:t>
    </dgm:pt>
    <dgm:pt modelId="{0F59F98A-7D2E-4CE2-8F6F-621150BCCD37}">
      <dgm:prSet/>
      <dgm:spPr/>
      <dgm:t>
        <a:bodyPr/>
        <a:lstStyle/>
        <a:p>
          <a:r>
            <a:rPr lang="en-US"/>
            <a:t>Spatial navigation: Cattet &amp; Etienne, 2004 and solving detour problems (Pongracz, et al, 2001)</a:t>
          </a:r>
        </a:p>
      </dgm:t>
    </dgm:pt>
    <dgm:pt modelId="{3AD0AB5C-5E85-4862-8379-0A2D1DEF40DD}" type="parTrans" cxnId="{EB6451D9-88D6-42C7-B008-FA859573756B}">
      <dgm:prSet/>
      <dgm:spPr/>
      <dgm:t>
        <a:bodyPr/>
        <a:lstStyle/>
        <a:p>
          <a:endParaRPr lang="en-US"/>
        </a:p>
      </dgm:t>
    </dgm:pt>
    <dgm:pt modelId="{20390488-5426-4A9C-834C-FC603AE90B88}" type="sibTrans" cxnId="{EB6451D9-88D6-42C7-B008-FA859573756B}">
      <dgm:prSet/>
      <dgm:spPr/>
      <dgm:t>
        <a:bodyPr/>
        <a:lstStyle/>
        <a:p>
          <a:endParaRPr lang="en-US"/>
        </a:p>
      </dgm:t>
    </dgm:pt>
    <dgm:pt modelId="{A9958362-1997-4A50-BAA2-FF2259020CD4}" type="pres">
      <dgm:prSet presAssocID="{68A4B5F2-0250-41C8-99E3-4969A2B7D44C}" presName="matrix" presStyleCnt="0">
        <dgm:presLayoutVars>
          <dgm:chMax val="1"/>
          <dgm:dir/>
          <dgm:resizeHandles val="exact"/>
        </dgm:presLayoutVars>
      </dgm:prSet>
      <dgm:spPr/>
    </dgm:pt>
    <dgm:pt modelId="{859D490A-B7EF-47F0-8822-5A26A6A8A2B5}" type="pres">
      <dgm:prSet presAssocID="{68A4B5F2-0250-41C8-99E3-4969A2B7D44C}" presName="diamond" presStyleLbl="bgShp" presStyleIdx="0" presStyleCnt="1"/>
      <dgm:spPr/>
    </dgm:pt>
    <dgm:pt modelId="{897BF5A9-4562-4EFC-BB15-7FB209166A79}" type="pres">
      <dgm:prSet presAssocID="{68A4B5F2-0250-41C8-99E3-4969A2B7D44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5E12F3-B71E-4519-AE9F-7B549B1A77EA}" type="pres">
      <dgm:prSet presAssocID="{68A4B5F2-0250-41C8-99E3-4969A2B7D44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0DC644-9DC2-42D2-9BE4-A13C05E20C8B}" type="pres">
      <dgm:prSet presAssocID="{68A4B5F2-0250-41C8-99E3-4969A2B7D44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020E13-BA47-44E3-B977-F16BAB6B1E0F}" type="pres">
      <dgm:prSet presAssocID="{68A4B5F2-0250-41C8-99E3-4969A2B7D44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605B509-E514-4C2D-A943-B069BF8EB845}" type="presOf" srcId="{68A4B5F2-0250-41C8-99E3-4969A2B7D44C}" destId="{A9958362-1997-4A50-BAA2-FF2259020CD4}" srcOrd="0" destOrd="0" presId="urn:microsoft.com/office/officeart/2005/8/layout/matrix3"/>
    <dgm:cxn modelId="{66F5A621-C64C-4A6A-A452-41D380A4ED69}" type="presOf" srcId="{38B9B207-543A-4D23-85B5-CA5C1A99469C}" destId="{4B0DC644-9DC2-42D2-9BE4-A13C05E20C8B}" srcOrd="0" destOrd="2" presId="urn:microsoft.com/office/officeart/2005/8/layout/matrix3"/>
    <dgm:cxn modelId="{BA031244-5622-4836-B0AA-A941A028A7D0}" srcId="{82854F88-B37E-4F62-BFC5-E06534539870}" destId="{E1B56412-CE2B-42DF-869C-3BACD4EB445A}" srcOrd="2" destOrd="0" parTransId="{47089016-8757-4E10-9257-5DACA549EB1D}" sibTransId="{7CD8BD3A-87DB-4B29-9C8F-FBFD8B9B84A2}"/>
    <dgm:cxn modelId="{AB3CFA53-2F04-4646-A4B0-2E6D221F4658}" type="presOf" srcId="{0F59F98A-7D2E-4CE2-8F6F-621150BCCD37}" destId="{94020E13-BA47-44E3-B977-F16BAB6B1E0F}" srcOrd="0" destOrd="0" presId="urn:microsoft.com/office/officeart/2005/8/layout/matrix3"/>
    <dgm:cxn modelId="{3F7B0F57-4A9B-4AFF-B85A-DD912C0F6F4C}" srcId="{68A4B5F2-0250-41C8-99E3-4969A2B7D44C}" destId="{DA52D0E5-CB85-4F46-8BEE-30573D6159A5}" srcOrd="1" destOrd="0" parTransId="{FA70B5AA-E673-4B07-808A-4F7990B367E7}" sibTransId="{BD97F5FC-A372-4F58-8060-0FF5A6405B59}"/>
    <dgm:cxn modelId="{9CDAF678-6C22-4963-8BD9-3A5786E68ED4}" srcId="{68A4B5F2-0250-41C8-99E3-4969A2B7D44C}" destId="{82854F88-B37E-4F62-BFC5-E06534539870}" srcOrd="2" destOrd="0" parTransId="{BA45841F-C98E-4CEE-8B63-6D4C625969AF}" sibTransId="{A501C942-F82D-46A7-87A0-5A16F89CB0C0}"/>
    <dgm:cxn modelId="{26C2BE79-F548-483F-B93F-ACDADD9C9C8F}" type="presOf" srcId="{5488B481-3293-452B-BAFA-299A80D629FF}" destId="{897BF5A9-4562-4EFC-BB15-7FB209166A79}" srcOrd="0" destOrd="0" presId="urn:microsoft.com/office/officeart/2005/8/layout/matrix3"/>
    <dgm:cxn modelId="{AB5F5D91-EFD8-4A0F-B51E-5812390E3BD1}" type="presOf" srcId="{82854F88-B37E-4F62-BFC5-E06534539870}" destId="{4B0DC644-9DC2-42D2-9BE4-A13C05E20C8B}" srcOrd="0" destOrd="0" presId="urn:microsoft.com/office/officeart/2005/8/layout/matrix3"/>
    <dgm:cxn modelId="{98C75893-9034-48FA-87EA-3943205BC30A}" srcId="{82854F88-B37E-4F62-BFC5-E06534539870}" destId="{7F57A13D-FBBF-43CC-B182-7F3103157704}" srcOrd="0" destOrd="0" parTransId="{14654A62-07BE-48E0-8719-0E1AC64C1AA1}" sibTransId="{475C0B62-8BB2-4DF8-BCA1-46F589C0881A}"/>
    <dgm:cxn modelId="{90256CB9-9518-41AC-B994-7FB3034AEBB3}" type="presOf" srcId="{DA52D0E5-CB85-4F46-8BEE-30573D6159A5}" destId="{F05E12F3-B71E-4519-AE9F-7B549B1A77EA}" srcOrd="0" destOrd="0" presId="urn:microsoft.com/office/officeart/2005/8/layout/matrix3"/>
    <dgm:cxn modelId="{519570BD-CFBE-44B5-9AA6-2380E330E231}" srcId="{68A4B5F2-0250-41C8-99E3-4969A2B7D44C}" destId="{5488B481-3293-452B-BAFA-299A80D629FF}" srcOrd="0" destOrd="0" parTransId="{AFA03849-F5B8-4FB2-B72C-093152538B7E}" sibTransId="{409FF48D-D7E1-4D1B-8BE9-4B1EE2FF07A7}"/>
    <dgm:cxn modelId="{88261BBE-CAE1-4654-91ED-69E69460045A}" type="presOf" srcId="{E1B56412-CE2B-42DF-869C-3BACD4EB445A}" destId="{4B0DC644-9DC2-42D2-9BE4-A13C05E20C8B}" srcOrd="0" destOrd="3" presId="urn:microsoft.com/office/officeart/2005/8/layout/matrix3"/>
    <dgm:cxn modelId="{EB6451D9-88D6-42C7-B008-FA859573756B}" srcId="{68A4B5F2-0250-41C8-99E3-4969A2B7D44C}" destId="{0F59F98A-7D2E-4CE2-8F6F-621150BCCD37}" srcOrd="3" destOrd="0" parTransId="{3AD0AB5C-5E85-4862-8379-0A2D1DEF40DD}" sibTransId="{20390488-5426-4A9C-834C-FC603AE90B88}"/>
    <dgm:cxn modelId="{BB142FF0-544A-414C-8DE8-EADE9A32E291}" type="presOf" srcId="{7F57A13D-FBBF-43CC-B182-7F3103157704}" destId="{4B0DC644-9DC2-42D2-9BE4-A13C05E20C8B}" srcOrd="0" destOrd="1" presId="urn:microsoft.com/office/officeart/2005/8/layout/matrix3"/>
    <dgm:cxn modelId="{69D837FA-5267-4D49-8031-CBB4D0CE9762}" srcId="{82854F88-B37E-4F62-BFC5-E06534539870}" destId="{38B9B207-543A-4D23-85B5-CA5C1A99469C}" srcOrd="1" destOrd="0" parTransId="{D590DDCD-CA02-4404-8D74-D9502E76E026}" sibTransId="{F69968C4-CD9F-4336-BD5C-2D741025C0C1}"/>
    <dgm:cxn modelId="{A7270C3E-DE51-440E-A072-77154ED313D5}" type="presParOf" srcId="{A9958362-1997-4A50-BAA2-FF2259020CD4}" destId="{859D490A-B7EF-47F0-8822-5A26A6A8A2B5}" srcOrd="0" destOrd="0" presId="urn:microsoft.com/office/officeart/2005/8/layout/matrix3"/>
    <dgm:cxn modelId="{56F284BF-C38E-4D6E-9D44-EAEDE5F84342}" type="presParOf" srcId="{A9958362-1997-4A50-BAA2-FF2259020CD4}" destId="{897BF5A9-4562-4EFC-BB15-7FB209166A79}" srcOrd="1" destOrd="0" presId="urn:microsoft.com/office/officeart/2005/8/layout/matrix3"/>
    <dgm:cxn modelId="{2D5989E3-810B-44EA-953E-9E7259F00EBC}" type="presParOf" srcId="{A9958362-1997-4A50-BAA2-FF2259020CD4}" destId="{F05E12F3-B71E-4519-AE9F-7B549B1A77EA}" srcOrd="2" destOrd="0" presId="urn:microsoft.com/office/officeart/2005/8/layout/matrix3"/>
    <dgm:cxn modelId="{F7545584-5867-4027-A89E-1F80A27F477E}" type="presParOf" srcId="{A9958362-1997-4A50-BAA2-FF2259020CD4}" destId="{4B0DC644-9DC2-42D2-9BE4-A13C05E20C8B}" srcOrd="3" destOrd="0" presId="urn:microsoft.com/office/officeart/2005/8/layout/matrix3"/>
    <dgm:cxn modelId="{94DA3794-5498-4E99-9CB2-8B1BFC4DC8FF}" type="presParOf" srcId="{A9958362-1997-4A50-BAA2-FF2259020CD4}" destId="{94020E13-BA47-44E3-B977-F16BAB6B1E0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C83C1-83C1-48A7-B558-7F0F0E9D64B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32AC3D-9C25-4933-9BB2-217A1A29672B}">
      <dgm:prSet/>
      <dgm:spPr/>
      <dgm:t>
        <a:bodyPr/>
        <a:lstStyle/>
        <a:p>
          <a:r>
            <a:rPr lang="en-US"/>
            <a:t>Question: Does tool use = cognitive ability?</a:t>
          </a:r>
        </a:p>
      </dgm:t>
    </dgm:pt>
    <dgm:pt modelId="{7CE6A952-D874-4511-97CE-051E77B5872B}" type="parTrans" cxnId="{582063D9-D244-4DAA-8D38-C228C013DD5B}">
      <dgm:prSet/>
      <dgm:spPr/>
      <dgm:t>
        <a:bodyPr/>
        <a:lstStyle/>
        <a:p>
          <a:endParaRPr lang="en-US"/>
        </a:p>
      </dgm:t>
    </dgm:pt>
    <dgm:pt modelId="{12D5A54B-CA67-4CD4-A7A4-444AAB6D940F}" type="sibTrans" cxnId="{582063D9-D244-4DAA-8D38-C228C013DD5B}">
      <dgm:prSet/>
      <dgm:spPr/>
      <dgm:t>
        <a:bodyPr/>
        <a:lstStyle/>
        <a:p>
          <a:endParaRPr lang="en-US"/>
        </a:p>
      </dgm:t>
    </dgm:pt>
    <dgm:pt modelId="{71DB9826-847F-4296-BD12-7DB7768F20D7}">
      <dgm:prSet/>
      <dgm:spPr/>
      <dgm:t>
        <a:bodyPr/>
        <a:lstStyle/>
        <a:p>
          <a:r>
            <a:rPr lang="en-US"/>
            <a:t>Adaptive specialization for tool use and complex object manipulation = enhanced or impaired performance for other tool use situations?</a:t>
          </a:r>
        </a:p>
      </dgm:t>
    </dgm:pt>
    <dgm:pt modelId="{0DF62A54-8A67-4506-8461-4BDBF7688B8B}" type="parTrans" cxnId="{D813A04A-2E91-42F2-A1A0-479EF453B4DF}">
      <dgm:prSet/>
      <dgm:spPr/>
      <dgm:t>
        <a:bodyPr/>
        <a:lstStyle/>
        <a:p>
          <a:endParaRPr lang="en-US"/>
        </a:p>
      </dgm:t>
    </dgm:pt>
    <dgm:pt modelId="{5CEA5351-BB53-468B-8A43-1E080BEC1AF2}" type="sibTrans" cxnId="{D813A04A-2E91-42F2-A1A0-479EF453B4DF}">
      <dgm:prSet/>
      <dgm:spPr/>
      <dgm:t>
        <a:bodyPr/>
        <a:lstStyle/>
        <a:p>
          <a:endParaRPr lang="en-US"/>
        </a:p>
      </dgm:t>
    </dgm:pt>
    <dgm:pt modelId="{298070C8-D340-43DF-B544-8D746FC9A8D5}">
      <dgm:prSet/>
      <dgm:spPr/>
      <dgm:t>
        <a:bodyPr/>
        <a:lstStyle/>
        <a:p>
          <a:r>
            <a:rPr lang="en-US"/>
            <a:t>Tool use allows assessment of problem solving behaviors</a:t>
          </a:r>
        </a:p>
      </dgm:t>
    </dgm:pt>
    <dgm:pt modelId="{DADFEA19-D241-4C3A-AD16-7AADB26B7E3C}" type="parTrans" cxnId="{E2CE5862-4CF9-418D-A509-B642E56D7839}">
      <dgm:prSet/>
      <dgm:spPr/>
      <dgm:t>
        <a:bodyPr/>
        <a:lstStyle/>
        <a:p>
          <a:endParaRPr lang="en-US"/>
        </a:p>
      </dgm:t>
    </dgm:pt>
    <dgm:pt modelId="{F5FCF1F6-6BD0-414E-A0A9-42E07F13C53D}" type="sibTrans" cxnId="{E2CE5862-4CF9-418D-A509-B642E56D7839}">
      <dgm:prSet/>
      <dgm:spPr/>
      <dgm:t>
        <a:bodyPr/>
        <a:lstStyle/>
        <a:p>
          <a:endParaRPr lang="en-US"/>
        </a:p>
      </dgm:t>
    </dgm:pt>
    <dgm:pt modelId="{D54154FA-456A-4490-9D8D-1CCD4589283C}">
      <dgm:prSet/>
      <dgm:spPr/>
      <dgm:t>
        <a:bodyPr/>
        <a:lstStyle/>
        <a:p>
          <a:r>
            <a:rPr lang="en-US"/>
            <a:t>Need to parcel out several factors:</a:t>
          </a:r>
        </a:p>
      </dgm:t>
    </dgm:pt>
    <dgm:pt modelId="{89C9DC4C-DDE8-4589-AA9D-3F583A197B20}" type="parTrans" cxnId="{A18701F1-0EE8-434D-B51F-FB2FF6CFF1FA}">
      <dgm:prSet/>
      <dgm:spPr/>
      <dgm:t>
        <a:bodyPr/>
        <a:lstStyle/>
        <a:p>
          <a:endParaRPr lang="en-US"/>
        </a:p>
      </dgm:t>
    </dgm:pt>
    <dgm:pt modelId="{0FB28C5A-2E51-46F0-93C0-1358C34E5C0E}" type="sibTrans" cxnId="{A18701F1-0EE8-434D-B51F-FB2FF6CFF1FA}">
      <dgm:prSet/>
      <dgm:spPr/>
      <dgm:t>
        <a:bodyPr/>
        <a:lstStyle/>
        <a:p>
          <a:endParaRPr lang="en-US"/>
        </a:p>
      </dgm:t>
    </dgm:pt>
    <dgm:pt modelId="{87F39E3C-D831-433E-8FD5-201AD0F27BC2}">
      <dgm:prSet/>
      <dgm:spPr/>
      <dgm:t>
        <a:bodyPr/>
        <a:lstStyle/>
        <a:p>
          <a:r>
            <a:rPr lang="en-US"/>
            <a:t>Pre-functional development</a:t>
          </a:r>
        </a:p>
      </dgm:t>
    </dgm:pt>
    <dgm:pt modelId="{F8B7C60E-BC75-4070-8197-F67317AFE823}" type="parTrans" cxnId="{0B1A8DA3-1311-494E-85DE-58A9D7DE24E6}">
      <dgm:prSet/>
      <dgm:spPr/>
      <dgm:t>
        <a:bodyPr/>
        <a:lstStyle/>
        <a:p>
          <a:endParaRPr lang="en-US"/>
        </a:p>
      </dgm:t>
    </dgm:pt>
    <dgm:pt modelId="{585A0AF2-9E7A-49C4-A076-C3CB0C9C23A1}" type="sibTrans" cxnId="{0B1A8DA3-1311-494E-85DE-58A9D7DE24E6}">
      <dgm:prSet/>
      <dgm:spPr/>
      <dgm:t>
        <a:bodyPr/>
        <a:lstStyle/>
        <a:p>
          <a:endParaRPr lang="en-US"/>
        </a:p>
      </dgm:t>
    </dgm:pt>
    <dgm:pt modelId="{CDA8268A-0E0E-42A4-BD6C-05B8F375B690}">
      <dgm:prSet/>
      <dgm:spPr/>
      <dgm:t>
        <a:bodyPr/>
        <a:lstStyle/>
        <a:p>
          <a:r>
            <a:rPr lang="en-US"/>
            <a:t>Associate experience</a:t>
          </a:r>
        </a:p>
      </dgm:t>
    </dgm:pt>
    <dgm:pt modelId="{A2B4A99B-84B6-4D7D-9AFC-4C72E9055A50}" type="parTrans" cxnId="{5CD95755-1203-4EC6-B4A5-73C5EEAE1200}">
      <dgm:prSet/>
      <dgm:spPr/>
      <dgm:t>
        <a:bodyPr/>
        <a:lstStyle/>
        <a:p>
          <a:endParaRPr lang="en-US"/>
        </a:p>
      </dgm:t>
    </dgm:pt>
    <dgm:pt modelId="{1A04497B-52E1-48C8-871A-2D5AE962EF13}" type="sibTrans" cxnId="{5CD95755-1203-4EC6-B4A5-73C5EEAE1200}">
      <dgm:prSet/>
      <dgm:spPr/>
      <dgm:t>
        <a:bodyPr/>
        <a:lstStyle/>
        <a:p>
          <a:endParaRPr lang="en-US"/>
        </a:p>
      </dgm:t>
    </dgm:pt>
    <dgm:pt modelId="{EA0AB82F-6D04-4C00-8963-AFFBDE93C7A2}">
      <dgm:prSet/>
      <dgm:spPr/>
      <dgm:t>
        <a:bodyPr/>
        <a:lstStyle/>
        <a:p>
          <a:r>
            <a:rPr lang="en-US"/>
            <a:t>Affordance learning</a:t>
          </a:r>
        </a:p>
      </dgm:t>
    </dgm:pt>
    <dgm:pt modelId="{67246874-422C-492D-9F81-F90BFD037EA9}" type="parTrans" cxnId="{3292D412-ADC1-4139-9EAC-DCE154EC281C}">
      <dgm:prSet/>
      <dgm:spPr/>
      <dgm:t>
        <a:bodyPr/>
        <a:lstStyle/>
        <a:p>
          <a:endParaRPr lang="en-US"/>
        </a:p>
      </dgm:t>
    </dgm:pt>
    <dgm:pt modelId="{499E2D3D-D2BB-4C21-A9CF-7885CD6A960D}" type="sibTrans" cxnId="{3292D412-ADC1-4139-9EAC-DCE154EC281C}">
      <dgm:prSet/>
      <dgm:spPr/>
      <dgm:t>
        <a:bodyPr/>
        <a:lstStyle/>
        <a:p>
          <a:endParaRPr lang="en-US"/>
        </a:p>
      </dgm:t>
    </dgm:pt>
    <dgm:pt modelId="{04951DC6-3B2C-41FB-B9CF-B65843497CB5}">
      <dgm:prSet/>
      <dgm:spPr/>
      <dgm:t>
        <a:bodyPr/>
        <a:lstStyle/>
        <a:p>
          <a:r>
            <a:rPr lang="en-US"/>
            <a:t>Self control</a:t>
          </a:r>
        </a:p>
      </dgm:t>
    </dgm:pt>
    <dgm:pt modelId="{B8EB4D2B-34FF-4E7F-A97A-DEDAB8A314AF}" type="parTrans" cxnId="{A86BDC0E-176A-48DB-BD5B-0D2885030DC8}">
      <dgm:prSet/>
      <dgm:spPr/>
      <dgm:t>
        <a:bodyPr/>
        <a:lstStyle/>
        <a:p>
          <a:endParaRPr lang="en-US"/>
        </a:p>
      </dgm:t>
    </dgm:pt>
    <dgm:pt modelId="{46D7CECA-E00C-47CB-B74A-E760C7CB2C0A}" type="sibTrans" cxnId="{A86BDC0E-176A-48DB-BD5B-0D2885030DC8}">
      <dgm:prSet/>
      <dgm:spPr/>
      <dgm:t>
        <a:bodyPr/>
        <a:lstStyle/>
        <a:p>
          <a:endParaRPr lang="en-US"/>
        </a:p>
      </dgm:t>
    </dgm:pt>
    <dgm:pt modelId="{6ACC8EE3-7A08-43D0-B3F2-582FB5E3F5C2}">
      <dgm:prSet/>
      <dgm:spPr/>
      <dgm:t>
        <a:bodyPr/>
        <a:lstStyle/>
        <a:p>
          <a:r>
            <a:rPr lang="en-US"/>
            <a:t>Planning and reasoning about invisible forces</a:t>
          </a:r>
        </a:p>
      </dgm:t>
    </dgm:pt>
    <dgm:pt modelId="{73B272AA-AC9B-4CB5-9A4E-B41C1CD006CE}" type="parTrans" cxnId="{A92BAA4B-01C4-478D-A0F3-F85795807A98}">
      <dgm:prSet/>
      <dgm:spPr/>
      <dgm:t>
        <a:bodyPr/>
        <a:lstStyle/>
        <a:p>
          <a:endParaRPr lang="en-US"/>
        </a:p>
      </dgm:t>
    </dgm:pt>
    <dgm:pt modelId="{D4F20468-DE89-4103-A6A4-1B040B11D52F}" type="sibTrans" cxnId="{A92BAA4B-01C4-478D-A0F3-F85795807A98}">
      <dgm:prSet/>
      <dgm:spPr/>
      <dgm:t>
        <a:bodyPr/>
        <a:lstStyle/>
        <a:p>
          <a:endParaRPr lang="en-US"/>
        </a:p>
      </dgm:t>
    </dgm:pt>
    <dgm:pt modelId="{E536C1EE-8258-4177-96CA-086717B35649}" type="pres">
      <dgm:prSet presAssocID="{E54C83C1-83C1-48A7-B558-7F0F0E9D64B0}" presName="Name0" presStyleCnt="0">
        <dgm:presLayoutVars>
          <dgm:dir/>
          <dgm:animLvl val="lvl"/>
          <dgm:resizeHandles val="exact"/>
        </dgm:presLayoutVars>
      </dgm:prSet>
      <dgm:spPr/>
    </dgm:pt>
    <dgm:pt modelId="{12D8C605-488B-4441-B52B-6AD636948D6E}" type="pres">
      <dgm:prSet presAssocID="{5132AC3D-9C25-4933-9BB2-217A1A29672B}" presName="linNode" presStyleCnt="0"/>
      <dgm:spPr/>
    </dgm:pt>
    <dgm:pt modelId="{86AEB909-E501-4C10-ADE6-6CB12B5FF783}" type="pres">
      <dgm:prSet presAssocID="{5132AC3D-9C25-4933-9BB2-217A1A29672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CCB6A81-A84C-4C16-870F-2CB72AB7F5DC}" type="pres">
      <dgm:prSet presAssocID="{5132AC3D-9C25-4933-9BB2-217A1A29672B}" presName="descendantText" presStyleLbl="alignAccFollowNode1" presStyleIdx="0" presStyleCnt="2">
        <dgm:presLayoutVars>
          <dgm:bulletEnabled val="1"/>
        </dgm:presLayoutVars>
      </dgm:prSet>
      <dgm:spPr/>
    </dgm:pt>
    <dgm:pt modelId="{E2652A63-005F-4DD7-B6BB-2E5A853E96BC}" type="pres">
      <dgm:prSet presAssocID="{12D5A54B-CA67-4CD4-A7A4-444AAB6D940F}" presName="sp" presStyleCnt="0"/>
      <dgm:spPr/>
    </dgm:pt>
    <dgm:pt modelId="{FDF675DE-4027-4278-97C9-E985220D7C5B}" type="pres">
      <dgm:prSet presAssocID="{D54154FA-456A-4490-9D8D-1CCD4589283C}" presName="linNode" presStyleCnt="0"/>
      <dgm:spPr/>
    </dgm:pt>
    <dgm:pt modelId="{B35BE34A-8446-49D6-9F51-AD84A868460C}" type="pres">
      <dgm:prSet presAssocID="{D54154FA-456A-4490-9D8D-1CCD4589283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7F5C5AC-7EC0-49C3-A1BD-413B621364DD}" type="pres">
      <dgm:prSet presAssocID="{D54154FA-456A-4490-9D8D-1CCD4589283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F8C2104-3166-48B1-9481-CA2174BBF196}" type="presOf" srcId="{E54C83C1-83C1-48A7-B558-7F0F0E9D64B0}" destId="{E536C1EE-8258-4177-96CA-086717B35649}" srcOrd="0" destOrd="0" presId="urn:microsoft.com/office/officeart/2005/8/layout/vList5"/>
    <dgm:cxn modelId="{A86BDC0E-176A-48DB-BD5B-0D2885030DC8}" srcId="{D54154FA-456A-4490-9D8D-1CCD4589283C}" destId="{04951DC6-3B2C-41FB-B9CF-B65843497CB5}" srcOrd="3" destOrd="0" parTransId="{B8EB4D2B-34FF-4E7F-A97A-DEDAB8A314AF}" sibTransId="{46D7CECA-E00C-47CB-B74A-E760C7CB2C0A}"/>
    <dgm:cxn modelId="{3292D412-ADC1-4139-9EAC-DCE154EC281C}" srcId="{D54154FA-456A-4490-9D8D-1CCD4589283C}" destId="{EA0AB82F-6D04-4C00-8963-AFFBDE93C7A2}" srcOrd="2" destOrd="0" parTransId="{67246874-422C-492D-9F81-F90BFD037EA9}" sibTransId="{499E2D3D-D2BB-4C21-A9CF-7885CD6A960D}"/>
    <dgm:cxn modelId="{59893614-0E01-40D2-AA3C-941F56B35E48}" type="presOf" srcId="{6ACC8EE3-7A08-43D0-B3F2-582FB5E3F5C2}" destId="{27F5C5AC-7EC0-49C3-A1BD-413B621364DD}" srcOrd="0" destOrd="4" presId="urn:microsoft.com/office/officeart/2005/8/layout/vList5"/>
    <dgm:cxn modelId="{A0910328-0056-4BB1-A9B3-B153BAC8C0EF}" type="presOf" srcId="{298070C8-D340-43DF-B544-8D746FC9A8D5}" destId="{8CCB6A81-A84C-4C16-870F-2CB72AB7F5DC}" srcOrd="0" destOrd="1" presId="urn:microsoft.com/office/officeart/2005/8/layout/vList5"/>
    <dgm:cxn modelId="{00106C29-8FE3-4E9B-8C7A-46A8A54B6963}" type="presOf" srcId="{71DB9826-847F-4296-BD12-7DB7768F20D7}" destId="{8CCB6A81-A84C-4C16-870F-2CB72AB7F5DC}" srcOrd="0" destOrd="0" presId="urn:microsoft.com/office/officeart/2005/8/layout/vList5"/>
    <dgm:cxn modelId="{E2CE5862-4CF9-418D-A509-B642E56D7839}" srcId="{5132AC3D-9C25-4933-9BB2-217A1A29672B}" destId="{298070C8-D340-43DF-B544-8D746FC9A8D5}" srcOrd="1" destOrd="0" parTransId="{DADFEA19-D241-4C3A-AD16-7AADB26B7E3C}" sibTransId="{F5FCF1F6-6BD0-414E-A0A9-42E07F13C53D}"/>
    <dgm:cxn modelId="{D813A04A-2E91-42F2-A1A0-479EF453B4DF}" srcId="{5132AC3D-9C25-4933-9BB2-217A1A29672B}" destId="{71DB9826-847F-4296-BD12-7DB7768F20D7}" srcOrd="0" destOrd="0" parTransId="{0DF62A54-8A67-4506-8461-4BDBF7688B8B}" sibTransId="{5CEA5351-BB53-468B-8A43-1E080BEC1AF2}"/>
    <dgm:cxn modelId="{A92BAA4B-01C4-478D-A0F3-F85795807A98}" srcId="{D54154FA-456A-4490-9D8D-1CCD4589283C}" destId="{6ACC8EE3-7A08-43D0-B3F2-582FB5E3F5C2}" srcOrd="4" destOrd="0" parTransId="{73B272AA-AC9B-4CB5-9A4E-B41C1CD006CE}" sibTransId="{D4F20468-DE89-4103-A6A4-1B040B11D52F}"/>
    <dgm:cxn modelId="{5CD95755-1203-4EC6-B4A5-73C5EEAE1200}" srcId="{D54154FA-456A-4490-9D8D-1CCD4589283C}" destId="{CDA8268A-0E0E-42A4-BD6C-05B8F375B690}" srcOrd="1" destOrd="0" parTransId="{A2B4A99B-84B6-4D7D-9AFC-4C72E9055A50}" sibTransId="{1A04497B-52E1-48C8-871A-2D5AE962EF13}"/>
    <dgm:cxn modelId="{1496DE79-73CF-459A-ABB3-A27A935DA8F2}" type="presOf" srcId="{CDA8268A-0E0E-42A4-BD6C-05B8F375B690}" destId="{27F5C5AC-7EC0-49C3-A1BD-413B621364DD}" srcOrd="0" destOrd="1" presId="urn:microsoft.com/office/officeart/2005/8/layout/vList5"/>
    <dgm:cxn modelId="{B471B97A-E1F3-4323-A4FF-A93C05FA3E3F}" type="presOf" srcId="{04951DC6-3B2C-41FB-B9CF-B65843497CB5}" destId="{27F5C5AC-7EC0-49C3-A1BD-413B621364DD}" srcOrd="0" destOrd="3" presId="urn:microsoft.com/office/officeart/2005/8/layout/vList5"/>
    <dgm:cxn modelId="{67337F7C-7D4A-40BD-9E08-FEAB1596033C}" type="presOf" srcId="{D54154FA-456A-4490-9D8D-1CCD4589283C}" destId="{B35BE34A-8446-49D6-9F51-AD84A868460C}" srcOrd="0" destOrd="0" presId="urn:microsoft.com/office/officeart/2005/8/layout/vList5"/>
    <dgm:cxn modelId="{0B1A8DA3-1311-494E-85DE-58A9D7DE24E6}" srcId="{D54154FA-456A-4490-9D8D-1CCD4589283C}" destId="{87F39E3C-D831-433E-8FD5-201AD0F27BC2}" srcOrd="0" destOrd="0" parTransId="{F8B7C60E-BC75-4070-8197-F67317AFE823}" sibTransId="{585A0AF2-9E7A-49C4-A076-C3CB0C9C23A1}"/>
    <dgm:cxn modelId="{E84437BF-CEEC-4EC2-B2B3-DC7A2CF532A2}" type="presOf" srcId="{EA0AB82F-6D04-4C00-8963-AFFBDE93C7A2}" destId="{27F5C5AC-7EC0-49C3-A1BD-413B621364DD}" srcOrd="0" destOrd="2" presId="urn:microsoft.com/office/officeart/2005/8/layout/vList5"/>
    <dgm:cxn modelId="{582063D9-D244-4DAA-8D38-C228C013DD5B}" srcId="{E54C83C1-83C1-48A7-B558-7F0F0E9D64B0}" destId="{5132AC3D-9C25-4933-9BB2-217A1A29672B}" srcOrd="0" destOrd="0" parTransId="{7CE6A952-D874-4511-97CE-051E77B5872B}" sibTransId="{12D5A54B-CA67-4CD4-A7A4-444AAB6D940F}"/>
    <dgm:cxn modelId="{5DFA44E3-CD6E-494E-8753-176D14174F67}" type="presOf" srcId="{87F39E3C-D831-433E-8FD5-201AD0F27BC2}" destId="{27F5C5AC-7EC0-49C3-A1BD-413B621364DD}" srcOrd="0" destOrd="0" presId="urn:microsoft.com/office/officeart/2005/8/layout/vList5"/>
    <dgm:cxn modelId="{0BA604ED-6527-451E-A924-8C78285A598C}" type="presOf" srcId="{5132AC3D-9C25-4933-9BB2-217A1A29672B}" destId="{86AEB909-E501-4C10-ADE6-6CB12B5FF783}" srcOrd="0" destOrd="0" presId="urn:microsoft.com/office/officeart/2005/8/layout/vList5"/>
    <dgm:cxn modelId="{A18701F1-0EE8-434D-B51F-FB2FF6CFF1FA}" srcId="{E54C83C1-83C1-48A7-B558-7F0F0E9D64B0}" destId="{D54154FA-456A-4490-9D8D-1CCD4589283C}" srcOrd="1" destOrd="0" parTransId="{89C9DC4C-DDE8-4589-AA9D-3F583A197B20}" sibTransId="{0FB28C5A-2E51-46F0-93C0-1358C34E5C0E}"/>
    <dgm:cxn modelId="{D5B55F94-A2EA-45CA-8665-08C681B8B878}" type="presParOf" srcId="{E536C1EE-8258-4177-96CA-086717B35649}" destId="{12D8C605-488B-4441-B52B-6AD636948D6E}" srcOrd="0" destOrd="0" presId="urn:microsoft.com/office/officeart/2005/8/layout/vList5"/>
    <dgm:cxn modelId="{EF60CE95-3495-43BC-9B6E-A423BACA9AA6}" type="presParOf" srcId="{12D8C605-488B-4441-B52B-6AD636948D6E}" destId="{86AEB909-E501-4C10-ADE6-6CB12B5FF783}" srcOrd="0" destOrd="0" presId="urn:microsoft.com/office/officeart/2005/8/layout/vList5"/>
    <dgm:cxn modelId="{C928060B-1199-431B-A3DD-2274D43AF787}" type="presParOf" srcId="{12D8C605-488B-4441-B52B-6AD636948D6E}" destId="{8CCB6A81-A84C-4C16-870F-2CB72AB7F5DC}" srcOrd="1" destOrd="0" presId="urn:microsoft.com/office/officeart/2005/8/layout/vList5"/>
    <dgm:cxn modelId="{A85F03D0-4EC9-4361-A86F-01DA3625DC7E}" type="presParOf" srcId="{E536C1EE-8258-4177-96CA-086717B35649}" destId="{E2652A63-005F-4DD7-B6BB-2E5A853E96BC}" srcOrd="1" destOrd="0" presId="urn:microsoft.com/office/officeart/2005/8/layout/vList5"/>
    <dgm:cxn modelId="{00B01889-80D5-49DC-A6AC-976EE4962C12}" type="presParOf" srcId="{E536C1EE-8258-4177-96CA-086717B35649}" destId="{FDF675DE-4027-4278-97C9-E985220D7C5B}" srcOrd="2" destOrd="0" presId="urn:microsoft.com/office/officeart/2005/8/layout/vList5"/>
    <dgm:cxn modelId="{9C38D36B-CB49-4423-A520-A3FF3F2439D4}" type="presParOf" srcId="{FDF675DE-4027-4278-97C9-E985220D7C5B}" destId="{B35BE34A-8446-49D6-9F51-AD84A868460C}" srcOrd="0" destOrd="0" presId="urn:microsoft.com/office/officeart/2005/8/layout/vList5"/>
    <dgm:cxn modelId="{93BAB8F5-7E82-4812-BCE3-DB8C164831A8}" type="presParOf" srcId="{FDF675DE-4027-4278-97C9-E985220D7C5B}" destId="{27F5C5AC-7EC0-49C3-A1BD-413B621364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9073DB-1735-4933-8462-57CB91D83C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8CF1611-2249-426B-85C9-ECED8E800B70}">
      <dgm:prSet/>
      <dgm:spPr/>
      <dgm:t>
        <a:bodyPr/>
        <a:lstStyle/>
        <a:p>
          <a:r>
            <a:rPr lang="en-US"/>
            <a:t>2 competitive foragers</a:t>
          </a:r>
        </a:p>
      </dgm:t>
    </dgm:pt>
    <dgm:pt modelId="{13C25525-7E86-4969-B6CE-BA98745F8C20}" type="parTrans" cxnId="{CBEFB7BD-7E2C-4E1A-ACAD-D6005A3CC092}">
      <dgm:prSet/>
      <dgm:spPr/>
      <dgm:t>
        <a:bodyPr/>
        <a:lstStyle/>
        <a:p>
          <a:endParaRPr lang="en-US"/>
        </a:p>
      </dgm:t>
    </dgm:pt>
    <dgm:pt modelId="{21EA7A78-486A-4D8F-8BBE-289977A5C738}" type="sibTrans" cxnId="{CBEFB7BD-7E2C-4E1A-ACAD-D6005A3CC092}">
      <dgm:prSet/>
      <dgm:spPr/>
      <dgm:t>
        <a:bodyPr/>
        <a:lstStyle/>
        <a:p>
          <a:endParaRPr lang="en-US"/>
        </a:p>
      </dgm:t>
    </dgm:pt>
    <dgm:pt modelId="{B5EC63B1-AC2D-46EA-9C92-B5B892ED999C}">
      <dgm:prSet/>
      <dgm:spPr/>
      <dgm:t>
        <a:bodyPr/>
        <a:lstStyle/>
        <a:p>
          <a:r>
            <a:rPr lang="en-US"/>
            <a:t>Parrot: Kea, </a:t>
          </a:r>
          <a:r>
            <a:rPr lang="en-US" i="1"/>
            <a:t>nestor notabilis</a:t>
          </a:r>
          <a:endParaRPr lang="en-US"/>
        </a:p>
      </dgm:t>
    </dgm:pt>
    <dgm:pt modelId="{B1B4022E-4A94-4034-A694-8841FFEC0209}" type="parTrans" cxnId="{49FCB978-CF64-4747-9FDB-1988F2F15C04}">
      <dgm:prSet/>
      <dgm:spPr/>
      <dgm:t>
        <a:bodyPr/>
        <a:lstStyle/>
        <a:p>
          <a:endParaRPr lang="en-US"/>
        </a:p>
      </dgm:t>
    </dgm:pt>
    <dgm:pt modelId="{FF5EF17F-873F-4F2D-8B3B-78F4B6D455F6}" type="sibTrans" cxnId="{49FCB978-CF64-4747-9FDB-1988F2F15C04}">
      <dgm:prSet/>
      <dgm:spPr/>
      <dgm:t>
        <a:bodyPr/>
        <a:lstStyle/>
        <a:p>
          <a:endParaRPr lang="en-US"/>
        </a:p>
      </dgm:t>
    </dgm:pt>
    <dgm:pt modelId="{8B8D17E6-4A64-4598-BCC0-D8EAFAD733D5}">
      <dgm:prSet/>
      <dgm:spPr/>
      <dgm:t>
        <a:bodyPr/>
        <a:lstStyle/>
        <a:p>
          <a:r>
            <a:rPr lang="en-US"/>
            <a:t>Corvid: </a:t>
          </a:r>
          <a:r>
            <a:rPr lang="en-US" i="1"/>
            <a:t>Corvus moneduloides</a:t>
          </a:r>
          <a:endParaRPr lang="en-US"/>
        </a:p>
      </dgm:t>
    </dgm:pt>
    <dgm:pt modelId="{8B21E1D6-9D08-40F8-B075-C49580777E9F}" type="parTrans" cxnId="{245BB58B-FF7A-4EE2-8577-4859273468AB}">
      <dgm:prSet/>
      <dgm:spPr/>
      <dgm:t>
        <a:bodyPr/>
        <a:lstStyle/>
        <a:p>
          <a:endParaRPr lang="en-US"/>
        </a:p>
      </dgm:t>
    </dgm:pt>
    <dgm:pt modelId="{AFCF7C57-D149-418A-B04D-8D5A64B4EFBC}" type="sibTrans" cxnId="{245BB58B-FF7A-4EE2-8577-4859273468AB}">
      <dgm:prSet/>
      <dgm:spPr/>
      <dgm:t>
        <a:bodyPr/>
        <a:lstStyle/>
        <a:p>
          <a:endParaRPr lang="en-US"/>
        </a:p>
      </dgm:t>
    </dgm:pt>
    <dgm:pt modelId="{03254AC6-68DB-4C8D-BBA5-A9CE256A0A4D}">
      <dgm:prSet/>
      <dgm:spPr/>
      <dgm:t>
        <a:bodyPr/>
        <a:lstStyle/>
        <a:p>
          <a:r>
            <a:rPr lang="en-US"/>
            <a:t>both have large encephalization quotients, innovation scores</a:t>
          </a:r>
        </a:p>
      </dgm:t>
    </dgm:pt>
    <dgm:pt modelId="{0CA8F8CA-DE6D-45CE-AB2A-63EEFF4DAC56}" type="parTrans" cxnId="{53CA713A-B2BB-462B-8FC1-B9E3E2F438BE}">
      <dgm:prSet/>
      <dgm:spPr/>
      <dgm:t>
        <a:bodyPr/>
        <a:lstStyle/>
        <a:p>
          <a:endParaRPr lang="en-US"/>
        </a:p>
      </dgm:t>
    </dgm:pt>
    <dgm:pt modelId="{8F1C2AA5-ED5A-4D66-8871-76638C1F77ED}" type="sibTrans" cxnId="{53CA713A-B2BB-462B-8FC1-B9E3E2F438BE}">
      <dgm:prSet/>
      <dgm:spPr/>
      <dgm:t>
        <a:bodyPr/>
        <a:lstStyle/>
        <a:p>
          <a:endParaRPr lang="en-US"/>
        </a:p>
      </dgm:t>
    </dgm:pt>
    <dgm:pt modelId="{4F6CB468-3EC7-420A-B64F-CEB2AFA4C733}">
      <dgm:prSet/>
      <dgm:spPr/>
      <dgm:t>
        <a:bodyPr/>
        <a:lstStyle/>
        <a:p>
          <a:r>
            <a:rPr lang="en-US"/>
            <a:t>Both show strong manipulation and tool use</a:t>
          </a:r>
        </a:p>
      </dgm:t>
    </dgm:pt>
    <dgm:pt modelId="{561A397C-E712-4E0C-986B-0B00970432F4}" type="parTrans" cxnId="{A2712E6A-8B4F-4232-AE2E-723008588D8D}">
      <dgm:prSet/>
      <dgm:spPr/>
      <dgm:t>
        <a:bodyPr/>
        <a:lstStyle/>
        <a:p>
          <a:endParaRPr lang="en-US"/>
        </a:p>
      </dgm:t>
    </dgm:pt>
    <dgm:pt modelId="{B95FA835-9B94-4CBC-B638-9DC17013A108}" type="sibTrans" cxnId="{A2712E6A-8B4F-4232-AE2E-723008588D8D}">
      <dgm:prSet/>
      <dgm:spPr/>
      <dgm:t>
        <a:bodyPr/>
        <a:lstStyle/>
        <a:p>
          <a:endParaRPr lang="en-US"/>
        </a:p>
      </dgm:t>
    </dgm:pt>
    <dgm:pt modelId="{7B056F89-8F71-40ED-9D11-1A1207A45D88}">
      <dgm:prSet/>
      <dgm:spPr/>
      <dgm:t>
        <a:bodyPr/>
        <a:lstStyle/>
        <a:p>
          <a:r>
            <a:rPr lang="en-US"/>
            <a:t>Both are social and known for problem solving abilities</a:t>
          </a:r>
        </a:p>
      </dgm:t>
    </dgm:pt>
    <dgm:pt modelId="{A92AC678-F2FF-4E52-A356-10426D9186B3}" type="parTrans" cxnId="{9DB3ACF9-E36C-4C7F-8856-AF12D31A1D8E}">
      <dgm:prSet/>
      <dgm:spPr/>
      <dgm:t>
        <a:bodyPr/>
        <a:lstStyle/>
        <a:p>
          <a:endParaRPr lang="en-US"/>
        </a:p>
      </dgm:t>
    </dgm:pt>
    <dgm:pt modelId="{2ACD5695-45DA-4924-9AB3-EEF69C1D23ED}" type="sibTrans" cxnId="{9DB3ACF9-E36C-4C7F-8856-AF12D31A1D8E}">
      <dgm:prSet/>
      <dgm:spPr/>
      <dgm:t>
        <a:bodyPr/>
        <a:lstStyle/>
        <a:p>
          <a:endParaRPr lang="en-US"/>
        </a:p>
      </dgm:t>
    </dgm:pt>
    <dgm:pt modelId="{EBADA6F7-E442-4D33-BEC3-D4DC0382DD4A}" type="pres">
      <dgm:prSet presAssocID="{549073DB-1735-4933-8462-57CB91D83C1C}" presName="linear" presStyleCnt="0">
        <dgm:presLayoutVars>
          <dgm:animLvl val="lvl"/>
          <dgm:resizeHandles val="exact"/>
        </dgm:presLayoutVars>
      </dgm:prSet>
      <dgm:spPr/>
    </dgm:pt>
    <dgm:pt modelId="{EB849FD7-2961-4D95-9432-21E3F6CA0E72}" type="pres">
      <dgm:prSet presAssocID="{48CF1611-2249-426B-85C9-ECED8E800B7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47B6039-EA53-42C9-B36C-C606F1B56F0A}" type="pres">
      <dgm:prSet presAssocID="{48CF1611-2249-426B-85C9-ECED8E800B70}" presName="childText" presStyleLbl="revTx" presStyleIdx="0" presStyleCnt="2">
        <dgm:presLayoutVars>
          <dgm:bulletEnabled val="1"/>
        </dgm:presLayoutVars>
      </dgm:prSet>
      <dgm:spPr/>
    </dgm:pt>
    <dgm:pt modelId="{ACF1C45D-5D84-4ADC-A537-064464CCF89E}" type="pres">
      <dgm:prSet presAssocID="{03254AC6-68DB-4C8D-BBA5-A9CE256A0A4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D9E63E-63F8-4A26-9ED7-31F723465D9B}" type="pres">
      <dgm:prSet presAssocID="{03254AC6-68DB-4C8D-BBA5-A9CE256A0A4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3CA713A-B2BB-462B-8FC1-B9E3E2F438BE}" srcId="{549073DB-1735-4933-8462-57CB91D83C1C}" destId="{03254AC6-68DB-4C8D-BBA5-A9CE256A0A4D}" srcOrd="1" destOrd="0" parTransId="{0CA8F8CA-DE6D-45CE-AB2A-63EEFF4DAC56}" sibTransId="{8F1C2AA5-ED5A-4D66-8871-76638C1F77ED}"/>
    <dgm:cxn modelId="{A2712E6A-8B4F-4232-AE2E-723008588D8D}" srcId="{03254AC6-68DB-4C8D-BBA5-A9CE256A0A4D}" destId="{4F6CB468-3EC7-420A-B64F-CEB2AFA4C733}" srcOrd="0" destOrd="0" parTransId="{561A397C-E712-4E0C-986B-0B00970432F4}" sibTransId="{B95FA835-9B94-4CBC-B638-9DC17013A108}"/>
    <dgm:cxn modelId="{ADD6324C-C84E-48EC-A030-12AA8859BD6D}" type="presOf" srcId="{4F6CB468-3EC7-420A-B64F-CEB2AFA4C733}" destId="{F0D9E63E-63F8-4A26-9ED7-31F723465D9B}" srcOrd="0" destOrd="0" presId="urn:microsoft.com/office/officeart/2005/8/layout/vList2"/>
    <dgm:cxn modelId="{49FCB978-CF64-4747-9FDB-1988F2F15C04}" srcId="{48CF1611-2249-426B-85C9-ECED8E800B70}" destId="{B5EC63B1-AC2D-46EA-9C92-B5B892ED999C}" srcOrd="0" destOrd="0" parTransId="{B1B4022E-4A94-4034-A694-8841FFEC0209}" sibTransId="{FF5EF17F-873F-4F2D-8B3B-78F4B6D455F6}"/>
    <dgm:cxn modelId="{2621D07C-0F05-469A-9F70-ED282FA122D4}" type="presOf" srcId="{48CF1611-2249-426B-85C9-ECED8E800B70}" destId="{EB849FD7-2961-4D95-9432-21E3F6CA0E72}" srcOrd="0" destOrd="0" presId="urn:microsoft.com/office/officeart/2005/8/layout/vList2"/>
    <dgm:cxn modelId="{9A264482-9239-4030-80B3-A1576D72F3AE}" type="presOf" srcId="{03254AC6-68DB-4C8D-BBA5-A9CE256A0A4D}" destId="{ACF1C45D-5D84-4ADC-A537-064464CCF89E}" srcOrd="0" destOrd="0" presId="urn:microsoft.com/office/officeart/2005/8/layout/vList2"/>
    <dgm:cxn modelId="{245BB58B-FF7A-4EE2-8577-4859273468AB}" srcId="{48CF1611-2249-426B-85C9-ECED8E800B70}" destId="{8B8D17E6-4A64-4598-BCC0-D8EAFAD733D5}" srcOrd="1" destOrd="0" parTransId="{8B21E1D6-9D08-40F8-B075-C49580777E9F}" sibTransId="{AFCF7C57-D149-418A-B04D-8D5A64B4EFBC}"/>
    <dgm:cxn modelId="{C6DAB8A1-3878-47F0-82D6-AE9242343A21}" type="presOf" srcId="{B5EC63B1-AC2D-46EA-9C92-B5B892ED999C}" destId="{347B6039-EA53-42C9-B36C-C606F1B56F0A}" srcOrd="0" destOrd="0" presId="urn:microsoft.com/office/officeart/2005/8/layout/vList2"/>
    <dgm:cxn modelId="{196F66A6-821B-4A8E-9B00-529121CBC247}" type="presOf" srcId="{7B056F89-8F71-40ED-9D11-1A1207A45D88}" destId="{F0D9E63E-63F8-4A26-9ED7-31F723465D9B}" srcOrd="0" destOrd="1" presId="urn:microsoft.com/office/officeart/2005/8/layout/vList2"/>
    <dgm:cxn modelId="{CBEFB7BD-7E2C-4E1A-ACAD-D6005A3CC092}" srcId="{549073DB-1735-4933-8462-57CB91D83C1C}" destId="{48CF1611-2249-426B-85C9-ECED8E800B70}" srcOrd="0" destOrd="0" parTransId="{13C25525-7E86-4969-B6CE-BA98745F8C20}" sibTransId="{21EA7A78-486A-4D8F-8BBE-289977A5C738}"/>
    <dgm:cxn modelId="{50EB18EB-4ED6-49B5-B63D-BA4659FF8992}" type="presOf" srcId="{8B8D17E6-4A64-4598-BCC0-D8EAFAD733D5}" destId="{347B6039-EA53-42C9-B36C-C606F1B56F0A}" srcOrd="0" destOrd="1" presId="urn:microsoft.com/office/officeart/2005/8/layout/vList2"/>
    <dgm:cxn modelId="{E5CD88F9-0D32-482D-89DA-AA6F2185D4A5}" type="presOf" srcId="{549073DB-1735-4933-8462-57CB91D83C1C}" destId="{EBADA6F7-E442-4D33-BEC3-D4DC0382DD4A}" srcOrd="0" destOrd="0" presId="urn:microsoft.com/office/officeart/2005/8/layout/vList2"/>
    <dgm:cxn modelId="{9DB3ACF9-E36C-4C7F-8856-AF12D31A1D8E}" srcId="{03254AC6-68DB-4C8D-BBA5-A9CE256A0A4D}" destId="{7B056F89-8F71-40ED-9D11-1A1207A45D88}" srcOrd="1" destOrd="0" parTransId="{A92AC678-F2FF-4E52-A356-10426D9186B3}" sibTransId="{2ACD5695-45DA-4924-9AB3-EEF69C1D23ED}"/>
    <dgm:cxn modelId="{418B991D-B94B-4738-B665-37A8B7F12D12}" type="presParOf" srcId="{EBADA6F7-E442-4D33-BEC3-D4DC0382DD4A}" destId="{EB849FD7-2961-4D95-9432-21E3F6CA0E72}" srcOrd="0" destOrd="0" presId="urn:microsoft.com/office/officeart/2005/8/layout/vList2"/>
    <dgm:cxn modelId="{C801A70E-6243-49BE-906A-414578938A10}" type="presParOf" srcId="{EBADA6F7-E442-4D33-BEC3-D4DC0382DD4A}" destId="{347B6039-EA53-42C9-B36C-C606F1B56F0A}" srcOrd="1" destOrd="0" presId="urn:microsoft.com/office/officeart/2005/8/layout/vList2"/>
    <dgm:cxn modelId="{819AFE15-FAA3-427B-AD26-402013F194C3}" type="presParOf" srcId="{EBADA6F7-E442-4D33-BEC3-D4DC0382DD4A}" destId="{ACF1C45D-5D84-4ADC-A537-064464CCF89E}" srcOrd="2" destOrd="0" presId="urn:microsoft.com/office/officeart/2005/8/layout/vList2"/>
    <dgm:cxn modelId="{3851A394-D96D-4B3B-AE5F-86DA2B192914}" type="presParOf" srcId="{EBADA6F7-E442-4D33-BEC3-D4DC0382DD4A}" destId="{F0D9E63E-63F8-4A26-9ED7-31F723465D9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C1757-3DB5-4FB2-ADEF-12333870175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6BC04F-009C-4A6F-99B0-DB7F25EA5AFC}">
      <dgm:prSet/>
      <dgm:spPr/>
      <dgm:t>
        <a:bodyPr/>
        <a:lstStyle/>
        <a:p>
          <a:r>
            <a:rPr lang="en-US" b="1"/>
            <a:t>First session</a:t>
          </a:r>
          <a:r>
            <a:rPr lang="en-US"/>
            <a:t>:</a:t>
          </a:r>
        </a:p>
      </dgm:t>
    </dgm:pt>
    <dgm:pt modelId="{8BDC110B-724A-45ED-961E-2927BC859F36}" type="parTrans" cxnId="{1169ED6D-40E0-429F-A411-264D0B06BA64}">
      <dgm:prSet/>
      <dgm:spPr/>
      <dgm:t>
        <a:bodyPr/>
        <a:lstStyle/>
        <a:p>
          <a:endParaRPr lang="en-US"/>
        </a:p>
      </dgm:t>
    </dgm:pt>
    <dgm:pt modelId="{79118EA1-9C10-4B37-8393-7C87EB0A713C}" type="sibTrans" cxnId="{1169ED6D-40E0-429F-A411-264D0B06BA64}">
      <dgm:prSet/>
      <dgm:spPr/>
      <dgm:t>
        <a:bodyPr/>
        <a:lstStyle/>
        <a:p>
          <a:endParaRPr lang="en-US"/>
        </a:p>
      </dgm:t>
    </dgm:pt>
    <dgm:pt modelId="{3993B99C-309A-4283-A630-A736D4D947FC}">
      <dgm:prSet/>
      <dgm:spPr/>
      <dgm:t>
        <a:bodyPr/>
        <a:lstStyle/>
        <a:p>
          <a:r>
            <a:rPr lang="en-US"/>
            <a:t>Differences in behavior and number of solutions discovered:</a:t>
          </a:r>
        </a:p>
      </dgm:t>
    </dgm:pt>
    <dgm:pt modelId="{48B52B13-DFDD-483B-8485-A69087431BD9}" type="parTrans" cxnId="{59FFE849-E352-4ACB-A622-902FB72DDB95}">
      <dgm:prSet/>
      <dgm:spPr/>
      <dgm:t>
        <a:bodyPr/>
        <a:lstStyle/>
        <a:p>
          <a:endParaRPr lang="en-US"/>
        </a:p>
      </dgm:t>
    </dgm:pt>
    <dgm:pt modelId="{4BDE91AF-1341-4307-8E89-B5A41AEACC85}" type="sibTrans" cxnId="{59FFE849-E352-4ACB-A622-902FB72DDB95}">
      <dgm:prSet/>
      <dgm:spPr/>
      <dgm:t>
        <a:bodyPr/>
        <a:lstStyle/>
        <a:p>
          <a:endParaRPr lang="en-US"/>
        </a:p>
      </dgm:t>
    </dgm:pt>
    <dgm:pt modelId="{213028EE-5549-4BE1-AA89-216B542A494C}">
      <dgm:prSet/>
      <dgm:spPr/>
      <dgm:t>
        <a:bodyPr/>
        <a:lstStyle/>
        <a:p>
          <a:r>
            <a:rPr lang="en-US"/>
            <a:t>NCC = 0.75 solutions</a:t>
          </a:r>
        </a:p>
      </dgm:t>
    </dgm:pt>
    <dgm:pt modelId="{F361859B-62A7-479B-ACEC-0FE89918FF9C}" type="parTrans" cxnId="{50BEBC1C-FB2A-4792-9BD2-56D440169DAE}">
      <dgm:prSet/>
      <dgm:spPr/>
      <dgm:t>
        <a:bodyPr/>
        <a:lstStyle/>
        <a:p>
          <a:endParaRPr lang="en-US"/>
        </a:p>
      </dgm:t>
    </dgm:pt>
    <dgm:pt modelId="{F6B657A8-5FC6-4E1A-B5F2-E47B952F850A}" type="sibTrans" cxnId="{50BEBC1C-FB2A-4792-9BD2-56D440169DAE}">
      <dgm:prSet/>
      <dgm:spPr/>
      <dgm:t>
        <a:bodyPr/>
        <a:lstStyle/>
        <a:p>
          <a:endParaRPr lang="en-US"/>
        </a:p>
      </dgm:t>
    </dgm:pt>
    <dgm:pt modelId="{4D08A210-69E9-4DEB-821A-9582CAE9023D}">
      <dgm:prSet/>
      <dgm:spPr/>
      <dgm:t>
        <a:bodyPr/>
        <a:lstStyle/>
        <a:p>
          <a:r>
            <a:rPr lang="en-US"/>
            <a:t>Rarely touched the apparatus (except string)</a:t>
          </a:r>
        </a:p>
      </dgm:t>
    </dgm:pt>
    <dgm:pt modelId="{3D126B06-06B4-4BBC-93F6-55872437056C}" type="parTrans" cxnId="{E2B98B21-8BA7-4FA3-8B4F-60A03660269A}">
      <dgm:prSet/>
      <dgm:spPr/>
      <dgm:t>
        <a:bodyPr/>
        <a:lstStyle/>
        <a:p>
          <a:endParaRPr lang="en-US"/>
        </a:p>
      </dgm:t>
    </dgm:pt>
    <dgm:pt modelId="{033683AD-E775-4587-BDC4-645E800C5639}" type="sibTrans" cxnId="{E2B98B21-8BA7-4FA3-8B4F-60A03660269A}">
      <dgm:prSet/>
      <dgm:spPr/>
      <dgm:t>
        <a:bodyPr/>
        <a:lstStyle/>
        <a:p>
          <a:endParaRPr lang="en-US"/>
        </a:p>
      </dgm:t>
    </dgm:pt>
    <dgm:pt modelId="{F449E3AC-CF02-4B01-AF47-CADE4781A2DD}">
      <dgm:prSet/>
      <dgm:spPr/>
      <dgm:t>
        <a:bodyPr/>
        <a:lstStyle/>
        <a:p>
          <a:r>
            <a:rPr lang="en-US"/>
            <a:t>Kea found 2.33 solutions</a:t>
          </a:r>
        </a:p>
      </dgm:t>
    </dgm:pt>
    <dgm:pt modelId="{F66A7945-84DF-4432-B638-0E213F20034B}" type="parTrans" cxnId="{D94B1D6C-0550-44D5-B4C2-6DDF39A6FA14}">
      <dgm:prSet/>
      <dgm:spPr/>
      <dgm:t>
        <a:bodyPr/>
        <a:lstStyle/>
        <a:p>
          <a:endParaRPr lang="en-US"/>
        </a:p>
      </dgm:t>
    </dgm:pt>
    <dgm:pt modelId="{F2F2B30E-D40B-4906-8702-7EBF815962A4}" type="sibTrans" cxnId="{D94B1D6C-0550-44D5-B4C2-6DDF39A6FA14}">
      <dgm:prSet/>
      <dgm:spPr/>
      <dgm:t>
        <a:bodyPr/>
        <a:lstStyle/>
        <a:p>
          <a:endParaRPr lang="en-US"/>
        </a:p>
      </dgm:t>
    </dgm:pt>
    <dgm:pt modelId="{20292200-C9B3-4468-9266-CEE214704C42}">
      <dgm:prSet/>
      <dgm:spPr/>
      <dgm:t>
        <a:bodyPr/>
        <a:lstStyle/>
        <a:p>
          <a:r>
            <a:rPr lang="en-US"/>
            <a:t>All touched all four opening devices and both tool types</a:t>
          </a:r>
        </a:p>
      </dgm:t>
    </dgm:pt>
    <dgm:pt modelId="{5BF5BCAD-66ED-4F61-8013-3CECF3BE1108}" type="parTrans" cxnId="{B50610FA-D72C-4971-86A7-A8B8AC91B878}">
      <dgm:prSet/>
      <dgm:spPr/>
      <dgm:t>
        <a:bodyPr/>
        <a:lstStyle/>
        <a:p>
          <a:endParaRPr lang="en-US"/>
        </a:p>
      </dgm:t>
    </dgm:pt>
    <dgm:pt modelId="{41C38DCC-9ECE-449D-8D72-035E3A820844}" type="sibTrans" cxnId="{B50610FA-D72C-4971-86A7-A8B8AC91B878}">
      <dgm:prSet/>
      <dgm:spPr/>
      <dgm:t>
        <a:bodyPr/>
        <a:lstStyle/>
        <a:p>
          <a:endParaRPr lang="en-US"/>
        </a:p>
      </dgm:t>
    </dgm:pt>
    <dgm:pt modelId="{B74C880D-3205-4784-BBDA-E24F8DC34F91}">
      <dgm:prSet/>
      <dgm:spPr/>
      <dgm:t>
        <a:bodyPr/>
        <a:lstStyle/>
        <a:p>
          <a:r>
            <a:rPr lang="en-US" b="1"/>
            <a:t>Entrance manipulation</a:t>
          </a:r>
          <a:r>
            <a:rPr lang="en-US"/>
            <a:t>:</a:t>
          </a:r>
        </a:p>
      </dgm:t>
    </dgm:pt>
    <dgm:pt modelId="{BE2A2E39-835E-4036-B6B0-EF8130F8C1AF}" type="parTrans" cxnId="{7F9476BC-EEA1-4DB8-B42D-3E6B4CFBE6FA}">
      <dgm:prSet/>
      <dgm:spPr/>
      <dgm:t>
        <a:bodyPr/>
        <a:lstStyle/>
        <a:p>
          <a:endParaRPr lang="en-US"/>
        </a:p>
      </dgm:t>
    </dgm:pt>
    <dgm:pt modelId="{5BE18EC7-6662-465B-AE9E-28231675B0DC}" type="sibTrans" cxnId="{7F9476BC-EEA1-4DB8-B42D-3E6B4CFBE6FA}">
      <dgm:prSet/>
      <dgm:spPr/>
      <dgm:t>
        <a:bodyPr/>
        <a:lstStyle/>
        <a:p>
          <a:endParaRPr lang="en-US"/>
        </a:p>
      </dgm:t>
    </dgm:pt>
    <dgm:pt modelId="{3B5EFDCC-E201-4B1B-AB95-62A0D3CBE75F}">
      <dgm:prSet/>
      <dgm:spPr/>
      <dgm:t>
        <a:bodyPr/>
        <a:lstStyle/>
        <a:p>
          <a:r>
            <a:rPr lang="en-US"/>
            <a:t>Kea directly manipulated opening devices more frequently</a:t>
          </a:r>
        </a:p>
      </dgm:t>
    </dgm:pt>
    <dgm:pt modelId="{71CB5543-6C77-4A2F-ACE4-D3ADD8309A41}" type="parTrans" cxnId="{9B13C97D-0CEC-48A5-B3B5-21444101BF63}">
      <dgm:prSet/>
      <dgm:spPr/>
      <dgm:t>
        <a:bodyPr/>
        <a:lstStyle/>
        <a:p>
          <a:endParaRPr lang="en-US"/>
        </a:p>
      </dgm:t>
    </dgm:pt>
    <dgm:pt modelId="{2004CBDD-626A-4A96-95D2-7A0F16D75279}" type="sibTrans" cxnId="{9B13C97D-0CEC-48A5-B3B5-21444101BF63}">
      <dgm:prSet/>
      <dgm:spPr/>
      <dgm:t>
        <a:bodyPr/>
        <a:lstStyle/>
        <a:p>
          <a:endParaRPr lang="en-US"/>
        </a:p>
      </dgm:t>
    </dgm:pt>
    <dgm:pt modelId="{E7C88991-6AFA-409E-B89C-723133AE87E9}">
      <dgm:prSet/>
      <dgm:spPr/>
      <dgm:t>
        <a:bodyPr/>
        <a:lstStyle/>
        <a:p>
          <a:r>
            <a:rPr lang="en-US"/>
            <a:t>Crows showed only brief pecking actions at opening with beak or tool</a:t>
          </a:r>
        </a:p>
      </dgm:t>
    </dgm:pt>
    <dgm:pt modelId="{E9150C53-E754-4FE2-9ED3-1C0B352742E3}" type="parTrans" cxnId="{ACBE7A75-DC9E-4A37-9467-B75CD4CA4068}">
      <dgm:prSet/>
      <dgm:spPr/>
      <dgm:t>
        <a:bodyPr/>
        <a:lstStyle/>
        <a:p>
          <a:endParaRPr lang="en-US"/>
        </a:p>
      </dgm:t>
    </dgm:pt>
    <dgm:pt modelId="{7CF380C6-1115-484B-BEFF-F2B9C895FDC2}" type="sibTrans" cxnId="{ACBE7A75-DC9E-4A37-9467-B75CD4CA4068}">
      <dgm:prSet/>
      <dgm:spPr/>
      <dgm:t>
        <a:bodyPr/>
        <a:lstStyle/>
        <a:p>
          <a:endParaRPr lang="en-US"/>
        </a:p>
      </dgm:t>
    </dgm:pt>
    <dgm:pt modelId="{06CB11E5-9297-4365-A18C-1E782A9B9B98}">
      <dgm:prSet/>
      <dgm:spPr/>
      <dgm:t>
        <a:bodyPr/>
        <a:lstStyle/>
        <a:p>
          <a:r>
            <a:rPr lang="en-US"/>
            <a:t>Keas: violent pulling, tearing, rocking, probing, scratching, levering of physical parts of box</a:t>
          </a:r>
        </a:p>
      </dgm:t>
    </dgm:pt>
    <dgm:pt modelId="{4D64D5D1-97B9-40B7-8CDC-972C2B41D3B7}" type="parTrans" cxnId="{0CE67499-86EB-4D17-9869-6E836AF6BEF7}">
      <dgm:prSet/>
      <dgm:spPr/>
      <dgm:t>
        <a:bodyPr/>
        <a:lstStyle/>
        <a:p>
          <a:endParaRPr lang="en-US"/>
        </a:p>
      </dgm:t>
    </dgm:pt>
    <dgm:pt modelId="{66B03ED3-4B11-492D-BC70-D659800CA9C6}" type="sibTrans" cxnId="{0CE67499-86EB-4D17-9869-6E836AF6BEF7}">
      <dgm:prSet/>
      <dgm:spPr/>
      <dgm:t>
        <a:bodyPr/>
        <a:lstStyle/>
        <a:p>
          <a:endParaRPr lang="en-US"/>
        </a:p>
      </dgm:t>
    </dgm:pt>
    <dgm:pt modelId="{0F76E879-18CF-4DE4-8DE2-7B37220AFF9B}" type="pres">
      <dgm:prSet presAssocID="{4F6C1757-3DB5-4FB2-ADEF-123338701750}" presName="linear" presStyleCnt="0">
        <dgm:presLayoutVars>
          <dgm:dir/>
          <dgm:animLvl val="lvl"/>
          <dgm:resizeHandles val="exact"/>
        </dgm:presLayoutVars>
      </dgm:prSet>
      <dgm:spPr/>
    </dgm:pt>
    <dgm:pt modelId="{BF7103B9-584F-43FD-BA12-8A4A5D64A004}" type="pres">
      <dgm:prSet presAssocID="{D06BC04F-009C-4A6F-99B0-DB7F25EA5AFC}" presName="parentLin" presStyleCnt="0"/>
      <dgm:spPr/>
    </dgm:pt>
    <dgm:pt modelId="{481C0742-E760-40A1-A429-276F484091DE}" type="pres">
      <dgm:prSet presAssocID="{D06BC04F-009C-4A6F-99B0-DB7F25EA5AFC}" presName="parentLeftMargin" presStyleLbl="node1" presStyleIdx="0" presStyleCnt="2"/>
      <dgm:spPr/>
    </dgm:pt>
    <dgm:pt modelId="{E0DC8624-987A-4041-B883-3B3C89F10BD2}" type="pres">
      <dgm:prSet presAssocID="{D06BC04F-009C-4A6F-99B0-DB7F25EA5A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729102-B6D9-4F1D-A696-39E429C61A5C}" type="pres">
      <dgm:prSet presAssocID="{D06BC04F-009C-4A6F-99B0-DB7F25EA5AFC}" presName="negativeSpace" presStyleCnt="0"/>
      <dgm:spPr/>
    </dgm:pt>
    <dgm:pt modelId="{BE69B996-36C3-4F28-BD3B-84609739DF87}" type="pres">
      <dgm:prSet presAssocID="{D06BC04F-009C-4A6F-99B0-DB7F25EA5AFC}" presName="childText" presStyleLbl="conFgAcc1" presStyleIdx="0" presStyleCnt="2">
        <dgm:presLayoutVars>
          <dgm:bulletEnabled val="1"/>
        </dgm:presLayoutVars>
      </dgm:prSet>
      <dgm:spPr/>
    </dgm:pt>
    <dgm:pt modelId="{B3B85D98-5964-4E9C-B1CE-89874C71B6C9}" type="pres">
      <dgm:prSet presAssocID="{79118EA1-9C10-4B37-8393-7C87EB0A713C}" presName="spaceBetweenRectangles" presStyleCnt="0"/>
      <dgm:spPr/>
    </dgm:pt>
    <dgm:pt modelId="{C6FC3B41-0E6E-4544-BD52-E182C470F441}" type="pres">
      <dgm:prSet presAssocID="{B74C880D-3205-4784-BBDA-E24F8DC34F91}" presName="parentLin" presStyleCnt="0"/>
      <dgm:spPr/>
    </dgm:pt>
    <dgm:pt modelId="{49937CB7-D07D-48BE-ABBD-1F11A6226E82}" type="pres">
      <dgm:prSet presAssocID="{B74C880D-3205-4784-BBDA-E24F8DC34F91}" presName="parentLeftMargin" presStyleLbl="node1" presStyleIdx="0" presStyleCnt="2"/>
      <dgm:spPr/>
    </dgm:pt>
    <dgm:pt modelId="{E6BF25E8-94C2-45FE-85D3-6E89F1418F75}" type="pres">
      <dgm:prSet presAssocID="{B74C880D-3205-4784-BBDA-E24F8DC34F9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F31AA2-43DC-4A9F-BA14-16E3ECA0D1DB}" type="pres">
      <dgm:prSet presAssocID="{B74C880D-3205-4784-BBDA-E24F8DC34F91}" presName="negativeSpace" presStyleCnt="0"/>
      <dgm:spPr/>
    </dgm:pt>
    <dgm:pt modelId="{CD65FD0C-F14E-46D0-99CD-C42308800D44}" type="pres">
      <dgm:prSet presAssocID="{B74C880D-3205-4784-BBDA-E24F8DC34F9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0146B0C-8C0F-4E43-9D84-1CB2F455D224}" type="presOf" srcId="{213028EE-5549-4BE1-AA89-216B542A494C}" destId="{BE69B996-36C3-4F28-BD3B-84609739DF87}" srcOrd="0" destOrd="1" presId="urn:microsoft.com/office/officeart/2005/8/layout/list1"/>
    <dgm:cxn modelId="{50BEBC1C-FB2A-4792-9BD2-56D440169DAE}" srcId="{D06BC04F-009C-4A6F-99B0-DB7F25EA5AFC}" destId="{213028EE-5549-4BE1-AA89-216B542A494C}" srcOrd="1" destOrd="0" parTransId="{F361859B-62A7-479B-ACEC-0FE89918FF9C}" sibTransId="{F6B657A8-5FC6-4E1A-B5F2-E47B952F850A}"/>
    <dgm:cxn modelId="{9F41EC20-BA66-42BF-811D-FA864E470BF7}" type="presOf" srcId="{3993B99C-309A-4283-A630-A736D4D947FC}" destId="{BE69B996-36C3-4F28-BD3B-84609739DF87}" srcOrd="0" destOrd="0" presId="urn:microsoft.com/office/officeart/2005/8/layout/list1"/>
    <dgm:cxn modelId="{E2B98B21-8BA7-4FA3-8B4F-60A03660269A}" srcId="{213028EE-5549-4BE1-AA89-216B542A494C}" destId="{4D08A210-69E9-4DEB-821A-9582CAE9023D}" srcOrd="0" destOrd="0" parTransId="{3D126B06-06B4-4BBC-93F6-55872437056C}" sibTransId="{033683AD-E775-4587-BDC4-645E800C5639}"/>
    <dgm:cxn modelId="{61499E48-9FB9-4395-8BD3-9F80F6BBDE58}" type="presOf" srcId="{B74C880D-3205-4784-BBDA-E24F8DC34F91}" destId="{49937CB7-D07D-48BE-ABBD-1F11A6226E82}" srcOrd="0" destOrd="0" presId="urn:microsoft.com/office/officeart/2005/8/layout/list1"/>
    <dgm:cxn modelId="{59FFE849-E352-4ACB-A622-902FB72DDB95}" srcId="{D06BC04F-009C-4A6F-99B0-DB7F25EA5AFC}" destId="{3993B99C-309A-4283-A630-A736D4D947FC}" srcOrd="0" destOrd="0" parTransId="{48B52B13-DFDD-483B-8485-A69087431BD9}" sibTransId="{4BDE91AF-1341-4307-8E89-B5A41AEACC85}"/>
    <dgm:cxn modelId="{D94B1D6C-0550-44D5-B4C2-6DDF39A6FA14}" srcId="{D06BC04F-009C-4A6F-99B0-DB7F25EA5AFC}" destId="{F449E3AC-CF02-4B01-AF47-CADE4781A2DD}" srcOrd="2" destOrd="0" parTransId="{F66A7945-84DF-4432-B638-0E213F20034B}" sibTransId="{F2F2B30E-D40B-4906-8702-7EBF815962A4}"/>
    <dgm:cxn modelId="{1169ED6D-40E0-429F-A411-264D0B06BA64}" srcId="{4F6C1757-3DB5-4FB2-ADEF-123338701750}" destId="{D06BC04F-009C-4A6F-99B0-DB7F25EA5AFC}" srcOrd="0" destOrd="0" parTransId="{8BDC110B-724A-45ED-961E-2927BC859F36}" sibTransId="{79118EA1-9C10-4B37-8393-7C87EB0A713C}"/>
    <dgm:cxn modelId="{993B644E-F95E-4AA9-B343-B7BF731578FB}" type="presOf" srcId="{20292200-C9B3-4468-9266-CEE214704C42}" destId="{BE69B996-36C3-4F28-BD3B-84609739DF87}" srcOrd="0" destOrd="4" presId="urn:microsoft.com/office/officeart/2005/8/layout/list1"/>
    <dgm:cxn modelId="{ACBE7A75-DC9E-4A37-9467-B75CD4CA4068}" srcId="{B74C880D-3205-4784-BBDA-E24F8DC34F91}" destId="{E7C88991-6AFA-409E-B89C-723133AE87E9}" srcOrd="1" destOrd="0" parTransId="{E9150C53-E754-4FE2-9ED3-1C0B352742E3}" sibTransId="{7CF380C6-1115-484B-BEFF-F2B9C895FDC2}"/>
    <dgm:cxn modelId="{E41D5D5A-A930-4220-AC87-1AE584E611F1}" type="presOf" srcId="{B74C880D-3205-4784-BBDA-E24F8DC34F91}" destId="{E6BF25E8-94C2-45FE-85D3-6E89F1418F75}" srcOrd="1" destOrd="0" presId="urn:microsoft.com/office/officeart/2005/8/layout/list1"/>
    <dgm:cxn modelId="{9B13C97D-0CEC-48A5-B3B5-21444101BF63}" srcId="{B74C880D-3205-4784-BBDA-E24F8DC34F91}" destId="{3B5EFDCC-E201-4B1B-AB95-62A0D3CBE75F}" srcOrd="0" destOrd="0" parTransId="{71CB5543-6C77-4A2F-ACE4-D3ADD8309A41}" sibTransId="{2004CBDD-626A-4A96-95D2-7A0F16D75279}"/>
    <dgm:cxn modelId="{52FAFC97-C75A-4EC1-9EB1-92B9EA79F59C}" type="presOf" srcId="{3B5EFDCC-E201-4B1B-AB95-62A0D3CBE75F}" destId="{CD65FD0C-F14E-46D0-99CD-C42308800D44}" srcOrd="0" destOrd="0" presId="urn:microsoft.com/office/officeart/2005/8/layout/list1"/>
    <dgm:cxn modelId="{0CE67499-86EB-4D17-9869-6E836AF6BEF7}" srcId="{B74C880D-3205-4784-BBDA-E24F8DC34F91}" destId="{06CB11E5-9297-4365-A18C-1E782A9B9B98}" srcOrd="2" destOrd="0" parTransId="{4D64D5D1-97B9-40B7-8CDC-972C2B41D3B7}" sibTransId="{66B03ED3-4B11-492D-BC70-D659800CA9C6}"/>
    <dgm:cxn modelId="{0F688EB7-B316-4111-BE80-0516E0BF72FF}" type="presOf" srcId="{E7C88991-6AFA-409E-B89C-723133AE87E9}" destId="{CD65FD0C-F14E-46D0-99CD-C42308800D44}" srcOrd="0" destOrd="1" presId="urn:microsoft.com/office/officeart/2005/8/layout/list1"/>
    <dgm:cxn modelId="{E5CB15BA-3289-4EB6-9B7C-1915BBB26984}" type="presOf" srcId="{D06BC04F-009C-4A6F-99B0-DB7F25EA5AFC}" destId="{E0DC8624-987A-4041-B883-3B3C89F10BD2}" srcOrd="1" destOrd="0" presId="urn:microsoft.com/office/officeart/2005/8/layout/list1"/>
    <dgm:cxn modelId="{91D03BBA-EFC2-4063-8B99-430B3FBBF5C4}" type="presOf" srcId="{F449E3AC-CF02-4B01-AF47-CADE4781A2DD}" destId="{BE69B996-36C3-4F28-BD3B-84609739DF87}" srcOrd="0" destOrd="3" presId="urn:microsoft.com/office/officeart/2005/8/layout/list1"/>
    <dgm:cxn modelId="{7F9476BC-EEA1-4DB8-B42D-3E6B4CFBE6FA}" srcId="{4F6C1757-3DB5-4FB2-ADEF-123338701750}" destId="{B74C880D-3205-4784-BBDA-E24F8DC34F91}" srcOrd="1" destOrd="0" parTransId="{BE2A2E39-835E-4036-B6B0-EF8130F8C1AF}" sibTransId="{5BE18EC7-6662-465B-AE9E-28231675B0DC}"/>
    <dgm:cxn modelId="{9A7610BF-CB96-4F55-9189-8BECE1C4C822}" type="presOf" srcId="{06CB11E5-9297-4365-A18C-1E782A9B9B98}" destId="{CD65FD0C-F14E-46D0-99CD-C42308800D44}" srcOrd="0" destOrd="2" presId="urn:microsoft.com/office/officeart/2005/8/layout/list1"/>
    <dgm:cxn modelId="{A0843BCA-4A3F-4C6C-9320-4F8D722227A0}" type="presOf" srcId="{4F6C1757-3DB5-4FB2-ADEF-123338701750}" destId="{0F76E879-18CF-4DE4-8DE2-7B37220AFF9B}" srcOrd="0" destOrd="0" presId="urn:microsoft.com/office/officeart/2005/8/layout/list1"/>
    <dgm:cxn modelId="{9F4881D0-9CF2-487C-9014-F51FDA1B0247}" type="presOf" srcId="{D06BC04F-009C-4A6F-99B0-DB7F25EA5AFC}" destId="{481C0742-E760-40A1-A429-276F484091DE}" srcOrd="0" destOrd="0" presId="urn:microsoft.com/office/officeart/2005/8/layout/list1"/>
    <dgm:cxn modelId="{F362BCEA-BD52-4C7E-BDD9-7F5C369F79AF}" type="presOf" srcId="{4D08A210-69E9-4DEB-821A-9582CAE9023D}" destId="{BE69B996-36C3-4F28-BD3B-84609739DF87}" srcOrd="0" destOrd="2" presId="urn:microsoft.com/office/officeart/2005/8/layout/list1"/>
    <dgm:cxn modelId="{B50610FA-D72C-4971-86A7-A8B8AC91B878}" srcId="{F449E3AC-CF02-4B01-AF47-CADE4781A2DD}" destId="{20292200-C9B3-4468-9266-CEE214704C42}" srcOrd="0" destOrd="0" parTransId="{5BF5BCAD-66ED-4F61-8013-3CECF3BE1108}" sibTransId="{41C38DCC-9ECE-449D-8D72-035E3A820844}"/>
    <dgm:cxn modelId="{E6D65929-4A10-4649-A202-900266A4E740}" type="presParOf" srcId="{0F76E879-18CF-4DE4-8DE2-7B37220AFF9B}" destId="{BF7103B9-584F-43FD-BA12-8A4A5D64A004}" srcOrd="0" destOrd="0" presId="urn:microsoft.com/office/officeart/2005/8/layout/list1"/>
    <dgm:cxn modelId="{1BDE8A7F-85FA-46E5-8B7D-EF99B8B1932A}" type="presParOf" srcId="{BF7103B9-584F-43FD-BA12-8A4A5D64A004}" destId="{481C0742-E760-40A1-A429-276F484091DE}" srcOrd="0" destOrd="0" presId="urn:microsoft.com/office/officeart/2005/8/layout/list1"/>
    <dgm:cxn modelId="{5ECE9C4B-7819-46CC-AB06-314A1DAD44DA}" type="presParOf" srcId="{BF7103B9-584F-43FD-BA12-8A4A5D64A004}" destId="{E0DC8624-987A-4041-B883-3B3C89F10BD2}" srcOrd="1" destOrd="0" presId="urn:microsoft.com/office/officeart/2005/8/layout/list1"/>
    <dgm:cxn modelId="{784A38C5-5EF9-4620-8036-CC5BFF58AE89}" type="presParOf" srcId="{0F76E879-18CF-4DE4-8DE2-7B37220AFF9B}" destId="{AF729102-B6D9-4F1D-A696-39E429C61A5C}" srcOrd="1" destOrd="0" presId="urn:microsoft.com/office/officeart/2005/8/layout/list1"/>
    <dgm:cxn modelId="{0ABCA812-3699-4C54-A5CD-5F41360B88C0}" type="presParOf" srcId="{0F76E879-18CF-4DE4-8DE2-7B37220AFF9B}" destId="{BE69B996-36C3-4F28-BD3B-84609739DF87}" srcOrd="2" destOrd="0" presId="urn:microsoft.com/office/officeart/2005/8/layout/list1"/>
    <dgm:cxn modelId="{C408F085-C56C-4373-A4B0-551E50A85891}" type="presParOf" srcId="{0F76E879-18CF-4DE4-8DE2-7B37220AFF9B}" destId="{B3B85D98-5964-4E9C-B1CE-89874C71B6C9}" srcOrd="3" destOrd="0" presId="urn:microsoft.com/office/officeart/2005/8/layout/list1"/>
    <dgm:cxn modelId="{46AAB6E8-1C66-4674-9823-A60C6CB99F80}" type="presParOf" srcId="{0F76E879-18CF-4DE4-8DE2-7B37220AFF9B}" destId="{C6FC3B41-0E6E-4544-BD52-E182C470F441}" srcOrd="4" destOrd="0" presId="urn:microsoft.com/office/officeart/2005/8/layout/list1"/>
    <dgm:cxn modelId="{25615E04-B305-432D-BD53-40A62065AD10}" type="presParOf" srcId="{C6FC3B41-0E6E-4544-BD52-E182C470F441}" destId="{49937CB7-D07D-48BE-ABBD-1F11A6226E82}" srcOrd="0" destOrd="0" presId="urn:microsoft.com/office/officeart/2005/8/layout/list1"/>
    <dgm:cxn modelId="{4F356281-4C22-4AED-9B94-BB9414B4ABA8}" type="presParOf" srcId="{C6FC3B41-0E6E-4544-BD52-E182C470F441}" destId="{E6BF25E8-94C2-45FE-85D3-6E89F1418F75}" srcOrd="1" destOrd="0" presId="urn:microsoft.com/office/officeart/2005/8/layout/list1"/>
    <dgm:cxn modelId="{57997A29-CCD3-4BB4-89E2-2FE8F3D67137}" type="presParOf" srcId="{0F76E879-18CF-4DE4-8DE2-7B37220AFF9B}" destId="{A1F31AA2-43DC-4A9F-BA14-16E3ECA0D1DB}" srcOrd="5" destOrd="0" presId="urn:microsoft.com/office/officeart/2005/8/layout/list1"/>
    <dgm:cxn modelId="{4067138A-DD73-4814-AC74-6BA56BBAD200}" type="presParOf" srcId="{0F76E879-18CF-4DE4-8DE2-7B37220AFF9B}" destId="{CD65FD0C-F14E-46D0-99CD-C42308800D4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7C09A9-1F77-40CA-94C3-696A77D986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86B6AF-AB19-42AB-BD86-FCA36232AF52}">
      <dgm:prSet/>
      <dgm:spPr/>
      <dgm:t>
        <a:bodyPr/>
        <a:lstStyle/>
        <a:p>
          <a:r>
            <a:rPr lang="en-US"/>
            <a:t>At least one bird in each group able to solve all 4 tasks: shows that birds could solve the tasks</a:t>
          </a:r>
        </a:p>
      </dgm:t>
    </dgm:pt>
    <dgm:pt modelId="{178A3EC0-BD56-4259-A47E-0AC293A9EB21}" type="parTrans" cxnId="{45850B8B-BA73-4DF3-B2E1-924AEC9AFA1A}">
      <dgm:prSet/>
      <dgm:spPr/>
      <dgm:t>
        <a:bodyPr/>
        <a:lstStyle/>
        <a:p>
          <a:endParaRPr lang="en-US"/>
        </a:p>
      </dgm:t>
    </dgm:pt>
    <dgm:pt modelId="{7FCC3C6B-4845-49CB-A058-6CB3212FCCAE}" type="sibTrans" cxnId="{45850B8B-BA73-4DF3-B2E1-924AEC9AFA1A}">
      <dgm:prSet/>
      <dgm:spPr/>
      <dgm:t>
        <a:bodyPr/>
        <a:lstStyle/>
        <a:p>
          <a:endParaRPr lang="en-US"/>
        </a:p>
      </dgm:t>
    </dgm:pt>
    <dgm:pt modelId="{A61E03C8-02CC-4B5E-9D68-09044137911A}">
      <dgm:prSet/>
      <dgm:spPr/>
      <dgm:t>
        <a:bodyPr/>
        <a:lstStyle/>
        <a:p>
          <a:r>
            <a:rPr lang="en-US"/>
            <a:t>Differences between species:</a:t>
          </a:r>
        </a:p>
      </dgm:t>
    </dgm:pt>
    <dgm:pt modelId="{2B29BF71-C8B4-4FB5-BA3B-A0429645304D}" type="parTrans" cxnId="{41FF1B73-A9D1-42B9-AFAD-CABE6C5F0714}">
      <dgm:prSet/>
      <dgm:spPr/>
      <dgm:t>
        <a:bodyPr/>
        <a:lstStyle/>
        <a:p>
          <a:endParaRPr lang="en-US"/>
        </a:p>
      </dgm:t>
    </dgm:pt>
    <dgm:pt modelId="{CD4EA285-840C-4DBE-8AA5-6FA0E568DF9B}" type="sibTrans" cxnId="{41FF1B73-A9D1-42B9-AFAD-CABE6C5F0714}">
      <dgm:prSet/>
      <dgm:spPr/>
      <dgm:t>
        <a:bodyPr/>
        <a:lstStyle/>
        <a:p>
          <a:endParaRPr lang="en-US"/>
        </a:p>
      </dgm:t>
    </dgm:pt>
    <dgm:pt modelId="{85ED63E2-B91B-43EA-BBE2-4E169A26344A}">
      <dgm:prSet/>
      <dgm:spPr/>
      <dgm:t>
        <a:bodyPr/>
        <a:lstStyle/>
        <a:p>
          <a:r>
            <a:rPr lang="en-US"/>
            <a:t>Keas faster learners, faster switchers, tried more solutions on first trial, showed more individual variation, preferred different tools</a:t>
          </a:r>
        </a:p>
      </dgm:t>
    </dgm:pt>
    <dgm:pt modelId="{F1956F24-E660-44CF-B921-CB419E018FF6}" type="parTrans" cxnId="{508D3E02-5E9C-48B0-A1FC-5EC66716E14A}">
      <dgm:prSet/>
      <dgm:spPr/>
      <dgm:t>
        <a:bodyPr/>
        <a:lstStyle/>
        <a:p>
          <a:endParaRPr lang="en-US"/>
        </a:p>
      </dgm:t>
    </dgm:pt>
    <dgm:pt modelId="{A05EFD78-EC97-425B-B488-9F551731E4C7}" type="sibTrans" cxnId="{508D3E02-5E9C-48B0-A1FC-5EC66716E14A}">
      <dgm:prSet/>
      <dgm:spPr/>
      <dgm:t>
        <a:bodyPr/>
        <a:lstStyle/>
        <a:p>
          <a:endParaRPr lang="en-US"/>
        </a:p>
      </dgm:t>
    </dgm:pt>
    <dgm:pt modelId="{0C6FDC60-E7A5-49D7-89A8-2CDC9A003788}">
      <dgm:prSet/>
      <dgm:spPr/>
      <dgm:t>
        <a:bodyPr/>
        <a:lstStyle/>
        <a:p>
          <a:r>
            <a:rPr lang="en-US"/>
            <a:t>Keas also more destructive!: pulled and tore box apart</a:t>
          </a:r>
        </a:p>
      </dgm:t>
    </dgm:pt>
    <dgm:pt modelId="{EA3AFCCE-7581-4BBF-9DE5-EFC881490986}" type="parTrans" cxnId="{0F4C61A1-6ACF-4226-8937-68E5455BA841}">
      <dgm:prSet/>
      <dgm:spPr/>
      <dgm:t>
        <a:bodyPr/>
        <a:lstStyle/>
        <a:p>
          <a:endParaRPr lang="en-US"/>
        </a:p>
      </dgm:t>
    </dgm:pt>
    <dgm:pt modelId="{6CB12411-4E82-4F86-8EA6-28E48C84BDF9}" type="sibTrans" cxnId="{0F4C61A1-6ACF-4226-8937-68E5455BA841}">
      <dgm:prSet/>
      <dgm:spPr/>
      <dgm:t>
        <a:bodyPr/>
        <a:lstStyle/>
        <a:p>
          <a:endParaRPr lang="en-US"/>
        </a:p>
      </dgm:t>
    </dgm:pt>
    <dgm:pt modelId="{F0896935-7DB3-4016-9B5C-4277371DB3BB}">
      <dgm:prSet/>
      <dgm:spPr/>
      <dgm:t>
        <a:bodyPr/>
        <a:lstStyle/>
        <a:p>
          <a:r>
            <a:rPr lang="en-US"/>
            <a:t>Crows do use pulling/tearing, but use it for nest building and tool building, not for food retrieval</a:t>
          </a:r>
        </a:p>
      </dgm:t>
    </dgm:pt>
    <dgm:pt modelId="{37DECC9F-A777-480F-9797-F39628E01B2E}" type="parTrans" cxnId="{B10D3089-EEA5-40A5-9769-7CFF0130A80C}">
      <dgm:prSet/>
      <dgm:spPr/>
      <dgm:t>
        <a:bodyPr/>
        <a:lstStyle/>
        <a:p>
          <a:endParaRPr lang="en-US"/>
        </a:p>
      </dgm:t>
    </dgm:pt>
    <dgm:pt modelId="{97668D60-E5DE-4F9B-92B5-77C23D113314}" type="sibTrans" cxnId="{B10D3089-EEA5-40A5-9769-7CFF0130A80C}">
      <dgm:prSet/>
      <dgm:spPr/>
      <dgm:t>
        <a:bodyPr/>
        <a:lstStyle/>
        <a:p>
          <a:endParaRPr lang="en-US"/>
        </a:p>
      </dgm:t>
    </dgm:pt>
    <dgm:pt modelId="{8E2B33AE-C723-41A0-A163-5204679B6C2C}">
      <dgm:prSet/>
      <dgm:spPr/>
      <dgm:t>
        <a:bodyPr/>
        <a:lstStyle/>
        <a:p>
          <a:r>
            <a:rPr lang="en-US"/>
            <a:t>First evidence of tool use in parrots!</a:t>
          </a:r>
        </a:p>
      </dgm:t>
    </dgm:pt>
    <dgm:pt modelId="{D6E9CA73-594A-4059-9144-284B72802FF2}" type="parTrans" cxnId="{E14E08D8-97CC-4786-8D0F-0B0508A4B227}">
      <dgm:prSet/>
      <dgm:spPr/>
      <dgm:t>
        <a:bodyPr/>
        <a:lstStyle/>
        <a:p>
          <a:endParaRPr lang="en-US"/>
        </a:p>
      </dgm:t>
    </dgm:pt>
    <dgm:pt modelId="{A8EDA64A-353E-4AC7-8608-60D4294CEE1D}" type="sibTrans" cxnId="{E14E08D8-97CC-4786-8D0F-0B0508A4B227}">
      <dgm:prSet/>
      <dgm:spPr/>
      <dgm:t>
        <a:bodyPr/>
        <a:lstStyle/>
        <a:p>
          <a:endParaRPr lang="en-US"/>
        </a:p>
      </dgm:t>
    </dgm:pt>
    <dgm:pt modelId="{DE15E18A-4DD7-4A44-A172-D59C2E89ADA7}">
      <dgm:prSet/>
      <dgm:spPr/>
      <dgm:t>
        <a:bodyPr/>
        <a:lstStyle/>
        <a:p>
          <a:r>
            <a:rPr lang="en-US" dirty="0"/>
            <a:t>Why the one bird? Differences in</a:t>
          </a:r>
        </a:p>
      </dgm:t>
    </dgm:pt>
    <dgm:pt modelId="{B8F9B1F0-87F7-4245-A685-10BC3A835B7B}" type="parTrans" cxnId="{23EE7B79-5AFB-4F9A-834B-A1F9439563D7}">
      <dgm:prSet/>
      <dgm:spPr/>
      <dgm:t>
        <a:bodyPr/>
        <a:lstStyle/>
        <a:p>
          <a:endParaRPr lang="en-US"/>
        </a:p>
      </dgm:t>
    </dgm:pt>
    <dgm:pt modelId="{A3088010-61C4-4B86-BDBA-F26C8DFD6FC0}" type="sibTrans" cxnId="{23EE7B79-5AFB-4F9A-834B-A1F9439563D7}">
      <dgm:prSet/>
      <dgm:spPr/>
      <dgm:t>
        <a:bodyPr/>
        <a:lstStyle/>
        <a:p>
          <a:endParaRPr lang="en-US"/>
        </a:p>
      </dgm:t>
    </dgm:pt>
    <dgm:pt modelId="{DBE932BA-A912-4EFD-973B-307BCDB658E0}">
      <dgm:prSet/>
      <dgm:spPr/>
      <dgm:t>
        <a:bodyPr/>
        <a:lstStyle/>
        <a:p>
          <a:r>
            <a:rPr lang="en-US"/>
            <a:t>Exploration patterns</a:t>
          </a:r>
        </a:p>
      </dgm:t>
    </dgm:pt>
    <dgm:pt modelId="{B74D6845-D0B2-46B1-ADE3-A18BC7FF8430}" type="parTrans" cxnId="{92AF16B2-8FB7-4F23-80D6-C10EDB240787}">
      <dgm:prSet/>
      <dgm:spPr/>
      <dgm:t>
        <a:bodyPr/>
        <a:lstStyle/>
        <a:p>
          <a:endParaRPr lang="en-US"/>
        </a:p>
      </dgm:t>
    </dgm:pt>
    <dgm:pt modelId="{F4ACA23A-9902-4275-AE7C-D2DECFACDEA1}" type="sibTrans" cxnId="{92AF16B2-8FB7-4F23-80D6-C10EDB240787}">
      <dgm:prSet/>
      <dgm:spPr/>
      <dgm:t>
        <a:bodyPr/>
        <a:lstStyle/>
        <a:p>
          <a:endParaRPr lang="en-US"/>
        </a:p>
      </dgm:t>
    </dgm:pt>
    <dgm:pt modelId="{174C9C27-BCEF-46C5-9D50-016E3B96933F}">
      <dgm:prSet/>
      <dgm:spPr/>
      <dgm:t>
        <a:bodyPr/>
        <a:lstStyle/>
        <a:p>
          <a:r>
            <a:rPr lang="en-US"/>
            <a:t>Affordance learning</a:t>
          </a:r>
        </a:p>
      </dgm:t>
    </dgm:pt>
    <dgm:pt modelId="{6396F2FC-A8D4-41C1-A879-D5440B8272C7}" type="parTrans" cxnId="{7100E46B-2D66-4ED2-BD00-E92C4A4959DB}">
      <dgm:prSet/>
      <dgm:spPr/>
      <dgm:t>
        <a:bodyPr/>
        <a:lstStyle/>
        <a:p>
          <a:endParaRPr lang="en-US"/>
        </a:p>
      </dgm:t>
    </dgm:pt>
    <dgm:pt modelId="{AF7C2C74-93B6-47EE-8BB8-2C557055C127}" type="sibTrans" cxnId="{7100E46B-2D66-4ED2-BD00-E92C4A4959DB}">
      <dgm:prSet/>
      <dgm:spPr/>
      <dgm:t>
        <a:bodyPr/>
        <a:lstStyle/>
        <a:p>
          <a:endParaRPr lang="en-US"/>
        </a:p>
      </dgm:t>
    </dgm:pt>
    <dgm:pt modelId="{61B84FA4-CB91-42AB-B7F6-BD0BA8954F2D}">
      <dgm:prSet/>
      <dgm:spPr/>
      <dgm:t>
        <a:bodyPr/>
        <a:lstStyle/>
        <a:p>
          <a:r>
            <a:rPr lang="en-US"/>
            <a:t>Balance between neophilia and neophobia</a:t>
          </a:r>
        </a:p>
      </dgm:t>
    </dgm:pt>
    <dgm:pt modelId="{EA07F593-536D-4500-A348-29728DBA8E59}" type="parTrans" cxnId="{39912F89-122E-461F-B986-8BF1A8FDB856}">
      <dgm:prSet/>
      <dgm:spPr/>
      <dgm:t>
        <a:bodyPr/>
        <a:lstStyle/>
        <a:p>
          <a:endParaRPr lang="en-US"/>
        </a:p>
      </dgm:t>
    </dgm:pt>
    <dgm:pt modelId="{C5FED7C0-D9C7-4BE1-8935-9E68AD479EE4}" type="sibTrans" cxnId="{39912F89-122E-461F-B986-8BF1A8FDB856}">
      <dgm:prSet/>
      <dgm:spPr/>
      <dgm:t>
        <a:bodyPr/>
        <a:lstStyle/>
        <a:p>
          <a:endParaRPr lang="en-US"/>
        </a:p>
      </dgm:t>
    </dgm:pt>
    <dgm:pt modelId="{13D2FC41-71AD-4CDB-BA50-F7531A33D98A}">
      <dgm:prSet/>
      <dgm:spPr/>
      <dgm:t>
        <a:bodyPr/>
        <a:lstStyle/>
        <a:p>
          <a:r>
            <a:rPr lang="en-US"/>
            <a:t>Kea showed more haptic exploration</a:t>
          </a:r>
        </a:p>
      </dgm:t>
    </dgm:pt>
    <dgm:pt modelId="{BDE36E14-EA4D-48C7-9CEF-98D95F465228}" type="parTrans" cxnId="{6FFBACA7-FF0B-491C-90C8-663C677A83A8}">
      <dgm:prSet/>
      <dgm:spPr/>
      <dgm:t>
        <a:bodyPr/>
        <a:lstStyle/>
        <a:p>
          <a:endParaRPr lang="en-US"/>
        </a:p>
      </dgm:t>
    </dgm:pt>
    <dgm:pt modelId="{88A2A85C-CFEB-426B-A913-58A9F3465229}" type="sibTrans" cxnId="{6FFBACA7-FF0B-491C-90C8-663C677A83A8}">
      <dgm:prSet/>
      <dgm:spPr/>
      <dgm:t>
        <a:bodyPr/>
        <a:lstStyle/>
        <a:p>
          <a:endParaRPr lang="en-US"/>
        </a:p>
      </dgm:t>
    </dgm:pt>
    <dgm:pt modelId="{97E07C7A-F9FE-47E8-AEAA-A6A51241FF8D}">
      <dgm:prSet/>
      <dgm:spPr/>
      <dgm:t>
        <a:bodyPr/>
        <a:lstStyle/>
        <a:p>
          <a:r>
            <a:rPr lang="en-US"/>
            <a:t>Crows (also more neophobic) used more visually guided methods</a:t>
          </a:r>
        </a:p>
      </dgm:t>
    </dgm:pt>
    <dgm:pt modelId="{993A7228-2094-4CFC-BF85-0C118179B623}" type="parTrans" cxnId="{83F2C3B0-A137-46C3-9C29-0A3939293ABE}">
      <dgm:prSet/>
      <dgm:spPr/>
      <dgm:t>
        <a:bodyPr/>
        <a:lstStyle/>
        <a:p>
          <a:endParaRPr lang="en-US"/>
        </a:p>
      </dgm:t>
    </dgm:pt>
    <dgm:pt modelId="{705FE273-7234-4057-B46B-88803E41C8E4}" type="sibTrans" cxnId="{83F2C3B0-A137-46C3-9C29-0A3939293ABE}">
      <dgm:prSet/>
      <dgm:spPr/>
      <dgm:t>
        <a:bodyPr/>
        <a:lstStyle/>
        <a:p>
          <a:endParaRPr lang="en-US"/>
        </a:p>
      </dgm:t>
    </dgm:pt>
    <dgm:pt modelId="{5E5DD274-679D-4147-837B-C997BB9C890D}">
      <dgm:prSet/>
      <dgm:spPr/>
      <dgm:t>
        <a:bodyPr/>
        <a:lstStyle/>
        <a:p>
          <a:r>
            <a:rPr lang="en-US"/>
            <a:t>Neophobia interrupted crows exploratory behavior</a:t>
          </a:r>
        </a:p>
      </dgm:t>
    </dgm:pt>
    <dgm:pt modelId="{F9E2D8AD-998A-41DA-835A-B3C60998E44C}" type="parTrans" cxnId="{CD24D3D7-890C-45B6-B858-6444D89BA229}">
      <dgm:prSet/>
      <dgm:spPr/>
      <dgm:t>
        <a:bodyPr/>
        <a:lstStyle/>
        <a:p>
          <a:endParaRPr lang="en-US"/>
        </a:p>
      </dgm:t>
    </dgm:pt>
    <dgm:pt modelId="{B65B738F-7CCD-4DA0-9BB8-BAF97FDC3683}" type="sibTrans" cxnId="{CD24D3D7-890C-45B6-B858-6444D89BA229}">
      <dgm:prSet/>
      <dgm:spPr/>
      <dgm:t>
        <a:bodyPr/>
        <a:lstStyle/>
        <a:p>
          <a:endParaRPr lang="en-US"/>
        </a:p>
      </dgm:t>
    </dgm:pt>
    <dgm:pt modelId="{BC5996E2-BD14-41B6-89FC-7C8E1A52FF95}" type="pres">
      <dgm:prSet presAssocID="{EB7C09A9-1F77-40CA-94C3-696A77D9862F}" presName="linear" presStyleCnt="0">
        <dgm:presLayoutVars>
          <dgm:animLvl val="lvl"/>
          <dgm:resizeHandles val="exact"/>
        </dgm:presLayoutVars>
      </dgm:prSet>
      <dgm:spPr/>
    </dgm:pt>
    <dgm:pt modelId="{26A587C4-E31B-4561-BA91-3881094076C5}" type="pres">
      <dgm:prSet presAssocID="{5F86B6AF-AB19-42AB-BD86-FCA36232AF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6CE80C-5CF1-4EE4-BF6D-F74659296C38}" type="pres">
      <dgm:prSet presAssocID="{7FCC3C6B-4845-49CB-A058-6CB3212FCCAE}" presName="spacer" presStyleCnt="0"/>
      <dgm:spPr/>
    </dgm:pt>
    <dgm:pt modelId="{C3A3FBB3-C94B-466C-A162-047A06D677D2}" type="pres">
      <dgm:prSet presAssocID="{A61E03C8-02CC-4B5E-9D68-0904413791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ED9F21E-4F4C-4B6B-9A30-29B8FFD3A60D}" type="pres">
      <dgm:prSet presAssocID="{A61E03C8-02CC-4B5E-9D68-09044137911A}" presName="childText" presStyleLbl="revTx" presStyleIdx="0" presStyleCnt="2">
        <dgm:presLayoutVars>
          <dgm:bulletEnabled val="1"/>
        </dgm:presLayoutVars>
      </dgm:prSet>
      <dgm:spPr/>
    </dgm:pt>
    <dgm:pt modelId="{376B2143-BC9B-4378-BCD1-BA7BD1ACE6DD}" type="pres">
      <dgm:prSet presAssocID="{DE15E18A-4DD7-4A44-A172-D59C2E89AD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0E26F5-1C60-4367-A386-1A6551E79785}" type="pres">
      <dgm:prSet presAssocID="{DE15E18A-4DD7-4A44-A172-D59C2E89AD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A65FF01-9BFB-4CA6-8213-7979A3BEEE90}" type="presOf" srcId="{5F86B6AF-AB19-42AB-BD86-FCA36232AF52}" destId="{26A587C4-E31B-4561-BA91-3881094076C5}" srcOrd="0" destOrd="0" presId="urn:microsoft.com/office/officeart/2005/8/layout/vList2"/>
    <dgm:cxn modelId="{508D3E02-5E9C-48B0-A1FC-5EC66716E14A}" srcId="{A61E03C8-02CC-4B5E-9D68-09044137911A}" destId="{85ED63E2-B91B-43EA-BBE2-4E169A26344A}" srcOrd="0" destOrd="0" parTransId="{F1956F24-E660-44CF-B921-CB419E018FF6}" sibTransId="{A05EFD78-EC97-425B-B488-9F551731E4C7}"/>
    <dgm:cxn modelId="{28F4FD0B-3CC0-4C52-94D5-7FB698B700B7}" type="presOf" srcId="{61B84FA4-CB91-42AB-B7F6-BD0BA8954F2D}" destId="{D70E26F5-1C60-4367-A386-1A6551E79785}" srcOrd="0" destOrd="2" presId="urn:microsoft.com/office/officeart/2005/8/layout/vList2"/>
    <dgm:cxn modelId="{36690E20-4BA7-4E50-8DB5-CE58CFAB5489}" type="presOf" srcId="{5E5DD274-679D-4147-837B-C997BB9C890D}" destId="{D70E26F5-1C60-4367-A386-1A6551E79785}" srcOrd="0" destOrd="5" presId="urn:microsoft.com/office/officeart/2005/8/layout/vList2"/>
    <dgm:cxn modelId="{3E26995F-4E54-498B-81C5-4F2A30B7F4C3}" type="presOf" srcId="{DE15E18A-4DD7-4A44-A172-D59C2E89ADA7}" destId="{376B2143-BC9B-4378-BCD1-BA7BD1ACE6DD}" srcOrd="0" destOrd="0" presId="urn:microsoft.com/office/officeart/2005/8/layout/vList2"/>
    <dgm:cxn modelId="{7E18D862-E478-4B1A-8D95-A574E673B773}" type="presOf" srcId="{DBE932BA-A912-4EFD-973B-307BCDB658E0}" destId="{D70E26F5-1C60-4367-A386-1A6551E79785}" srcOrd="0" destOrd="0" presId="urn:microsoft.com/office/officeart/2005/8/layout/vList2"/>
    <dgm:cxn modelId="{7100E46B-2D66-4ED2-BD00-E92C4A4959DB}" srcId="{DE15E18A-4DD7-4A44-A172-D59C2E89ADA7}" destId="{174C9C27-BCEF-46C5-9D50-016E3B96933F}" srcOrd="1" destOrd="0" parTransId="{6396F2FC-A8D4-41C1-A879-D5440B8272C7}" sibTransId="{AF7C2C74-93B6-47EE-8BB8-2C557055C127}"/>
    <dgm:cxn modelId="{41FF1B73-A9D1-42B9-AFAD-CABE6C5F0714}" srcId="{EB7C09A9-1F77-40CA-94C3-696A77D9862F}" destId="{A61E03C8-02CC-4B5E-9D68-09044137911A}" srcOrd="1" destOrd="0" parTransId="{2B29BF71-C8B4-4FB5-BA3B-A0429645304D}" sibTransId="{CD4EA285-840C-4DBE-8AA5-6FA0E568DF9B}"/>
    <dgm:cxn modelId="{23EE7B79-5AFB-4F9A-834B-A1F9439563D7}" srcId="{EB7C09A9-1F77-40CA-94C3-696A77D9862F}" destId="{DE15E18A-4DD7-4A44-A172-D59C2E89ADA7}" srcOrd="2" destOrd="0" parTransId="{B8F9B1F0-87F7-4245-A685-10BC3A835B7B}" sibTransId="{A3088010-61C4-4B86-BDBA-F26C8DFD6FC0}"/>
    <dgm:cxn modelId="{39912F89-122E-461F-B986-8BF1A8FDB856}" srcId="{DE15E18A-4DD7-4A44-A172-D59C2E89ADA7}" destId="{61B84FA4-CB91-42AB-B7F6-BD0BA8954F2D}" srcOrd="2" destOrd="0" parTransId="{EA07F593-536D-4500-A348-29728DBA8E59}" sibTransId="{C5FED7C0-D9C7-4BE1-8935-9E68AD479EE4}"/>
    <dgm:cxn modelId="{B10D3089-EEA5-40A5-9769-7CFF0130A80C}" srcId="{A61E03C8-02CC-4B5E-9D68-09044137911A}" destId="{F0896935-7DB3-4016-9B5C-4277371DB3BB}" srcOrd="2" destOrd="0" parTransId="{37DECC9F-A777-480F-9797-F39628E01B2E}" sibTransId="{97668D60-E5DE-4F9B-92B5-77C23D113314}"/>
    <dgm:cxn modelId="{E3BA4D89-C994-41EB-B14A-8DAE2ACFF378}" type="presOf" srcId="{EB7C09A9-1F77-40CA-94C3-696A77D9862F}" destId="{BC5996E2-BD14-41B6-89FC-7C8E1A52FF95}" srcOrd="0" destOrd="0" presId="urn:microsoft.com/office/officeart/2005/8/layout/vList2"/>
    <dgm:cxn modelId="{5B64928A-0DF6-4C35-A92D-58AFB0152D75}" type="presOf" srcId="{0C6FDC60-E7A5-49D7-89A8-2CDC9A003788}" destId="{3ED9F21E-4F4C-4B6B-9A30-29B8FFD3A60D}" srcOrd="0" destOrd="1" presId="urn:microsoft.com/office/officeart/2005/8/layout/vList2"/>
    <dgm:cxn modelId="{45850B8B-BA73-4DF3-B2E1-924AEC9AFA1A}" srcId="{EB7C09A9-1F77-40CA-94C3-696A77D9862F}" destId="{5F86B6AF-AB19-42AB-BD86-FCA36232AF52}" srcOrd="0" destOrd="0" parTransId="{178A3EC0-BD56-4259-A47E-0AC293A9EB21}" sibTransId="{7FCC3C6B-4845-49CB-A058-6CB3212FCCAE}"/>
    <dgm:cxn modelId="{0F4C61A1-6ACF-4226-8937-68E5455BA841}" srcId="{A61E03C8-02CC-4B5E-9D68-09044137911A}" destId="{0C6FDC60-E7A5-49D7-89A8-2CDC9A003788}" srcOrd="1" destOrd="0" parTransId="{EA3AFCCE-7581-4BBF-9DE5-EFC881490986}" sibTransId="{6CB12411-4E82-4F86-8EA6-28E48C84BDF9}"/>
    <dgm:cxn modelId="{6FFBACA7-FF0B-491C-90C8-663C677A83A8}" srcId="{DE15E18A-4DD7-4A44-A172-D59C2E89ADA7}" destId="{13D2FC41-71AD-4CDB-BA50-F7531A33D98A}" srcOrd="3" destOrd="0" parTransId="{BDE36E14-EA4D-48C7-9CEF-98D95F465228}" sibTransId="{88A2A85C-CFEB-426B-A913-58A9F3465229}"/>
    <dgm:cxn modelId="{83F2C3B0-A137-46C3-9C29-0A3939293ABE}" srcId="{DE15E18A-4DD7-4A44-A172-D59C2E89ADA7}" destId="{97E07C7A-F9FE-47E8-AEAA-A6A51241FF8D}" srcOrd="4" destOrd="0" parTransId="{993A7228-2094-4CFC-BF85-0C118179B623}" sibTransId="{705FE273-7234-4057-B46B-88803E41C8E4}"/>
    <dgm:cxn modelId="{92AF16B2-8FB7-4F23-80D6-C10EDB240787}" srcId="{DE15E18A-4DD7-4A44-A172-D59C2E89ADA7}" destId="{DBE932BA-A912-4EFD-973B-307BCDB658E0}" srcOrd="0" destOrd="0" parTransId="{B74D6845-D0B2-46B1-ADE3-A18BC7FF8430}" sibTransId="{F4ACA23A-9902-4275-AE7C-D2DECFACDEA1}"/>
    <dgm:cxn modelId="{FB08F3BF-3DB8-484A-A18E-9EB5DC4C3891}" type="presOf" srcId="{97E07C7A-F9FE-47E8-AEAA-A6A51241FF8D}" destId="{D70E26F5-1C60-4367-A386-1A6551E79785}" srcOrd="0" destOrd="4" presId="urn:microsoft.com/office/officeart/2005/8/layout/vList2"/>
    <dgm:cxn modelId="{CD24D3D7-890C-45B6-B858-6444D89BA229}" srcId="{DE15E18A-4DD7-4A44-A172-D59C2E89ADA7}" destId="{5E5DD274-679D-4147-837B-C997BB9C890D}" srcOrd="5" destOrd="0" parTransId="{F9E2D8AD-998A-41DA-835A-B3C60998E44C}" sibTransId="{B65B738F-7CCD-4DA0-9BB8-BAF97FDC3683}"/>
    <dgm:cxn modelId="{E14E08D8-97CC-4786-8D0F-0B0508A4B227}" srcId="{A61E03C8-02CC-4B5E-9D68-09044137911A}" destId="{8E2B33AE-C723-41A0-A163-5204679B6C2C}" srcOrd="3" destOrd="0" parTransId="{D6E9CA73-594A-4059-9144-284B72802FF2}" sibTransId="{A8EDA64A-353E-4AC7-8608-60D4294CEE1D}"/>
    <dgm:cxn modelId="{ADBD7FE9-2FEF-4865-A946-AC440C5DE4A8}" type="presOf" srcId="{F0896935-7DB3-4016-9B5C-4277371DB3BB}" destId="{3ED9F21E-4F4C-4B6B-9A30-29B8FFD3A60D}" srcOrd="0" destOrd="2" presId="urn:microsoft.com/office/officeart/2005/8/layout/vList2"/>
    <dgm:cxn modelId="{41B631F1-372B-49D3-AD55-CFE4B64F6C51}" type="presOf" srcId="{174C9C27-BCEF-46C5-9D50-016E3B96933F}" destId="{D70E26F5-1C60-4367-A386-1A6551E79785}" srcOrd="0" destOrd="1" presId="urn:microsoft.com/office/officeart/2005/8/layout/vList2"/>
    <dgm:cxn modelId="{026850F6-D051-4992-B938-D1098C106660}" type="presOf" srcId="{8E2B33AE-C723-41A0-A163-5204679B6C2C}" destId="{3ED9F21E-4F4C-4B6B-9A30-29B8FFD3A60D}" srcOrd="0" destOrd="3" presId="urn:microsoft.com/office/officeart/2005/8/layout/vList2"/>
    <dgm:cxn modelId="{039347F8-A87D-4727-A6F6-363FB6B371CD}" type="presOf" srcId="{13D2FC41-71AD-4CDB-BA50-F7531A33D98A}" destId="{D70E26F5-1C60-4367-A386-1A6551E79785}" srcOrd="0" destOrd="3" presId="urn:microsoft.com/office/officeart/2005/8/layout/vList2"/>
    <dgm:cxn modelId="{F81667FD-E439-4E13-A853-9DA90E886439}" type="presOf" srcId="{A61E03C8-02CC-4B5E-9D68-09044137911A}" destId="{C3A3FBB3-C94B-466C-A162-047A06D677D2}" srcOrd="0" destOrd="0" presId="urn:microsoft.com/office/officeart/2005/8/layout/vList2"/>
    <dgm:cxn modelId="{CE8526FF-590E-4C1A-99F7-3821499A1FB7}" type="presOf" srcId="{85ED63E2-B91B-43EA-BBE2-4E169A26344A}" destId="{3ED9F21E-4F4C-4B6B-9A30-29B8FFD3A60D}" srcOrd="0" destOrd="0" presId="urn:microsoft.com/office/officeart/2005/8/layout/vList2"/>
    <dgm:cxn modelId="{DB66F2C5-BFC8-4C9A-957E-2714E31541A1}" type="presParOf" srcId="{BC5996E2-BD14-41B6-89FC-7C8E1A52FF95}" destId="{26A587C4-E31B-4561-BA91-3881094076C5}" srcOrd="0" destOrd="0" presId="urn:microsoft.com/office/officeart/2005/8/layout/vList2"/>
    <dgm:cxn modelId="{C52CBCE3-9755-41B9-9BC6-19455C1E1E21}" type="presParOf" srcId="{BC5996E2-BD14-41B6-89FC-7C8E1A52FF95}" destId="{E76CE80C-5CF1-4EE4-BF6D-F74659296C38}" srcOrd="1" destOrd="0" presId="urn:microsoft.com/office/officeart/2005/8/layout/vList2"/>
    <dgm:cxn modelId="{E0D7C733-EF31-42A6-BDA2-90270BA5764C}" type="presParOf" srcId="{BC5996E2-BD14-41B6-89FC-7C8E1A52FF95}" destId="{C3A3FBB3-C94B-466C-A162-047A06D677D2}" srcOrd="2" destOrd="0" presId="urn:microsoft.com/office/officeart/2005/8/layout/vList2"/>
    <dgm:cxn modelId="{5275534C-3917-4CEB-9DCB-4600D0FB08EA}" type="presParOf" srcId="{BC5996E2-BD14-41B6-89FC-7C8E1A52FF95}" destId="{3ED9F21E-4F4C-4B6B-9A30-29B8FFD3A60D}" srcOrd="3" destOrd="0" presId="urn:microsoft.com/office/officeart/2005/8/layout/vList2"/>
    <dgm:cxn modelId="{75530932-F3F9-426C-9EF0-5AE2A174697D}" type="presParOf" srcId="{BC5996E2-BD14-41B6-89FC-7C8E1A52FF95}" destId="{376B2143-BC9B-4378-BCD1-BA7BD1ACE6DD}" srcOrd="4" destOrd="0" presId="urn:microsoft.com/office/officeart/2005/8/layout/vList2"/>
    <dgm:cxn modelId="{7A007009-AB5F-4258-AC2B-CF415F6D8147}" type="presParOf" srcId="{BC5996E2-BD14-41B6-89FC-7C8E1A52FF95}" destId="{D70E26F5-1C60-4367-A386-1A6551E7978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79FA5D-B10B-4724-96C9-098E9D6CEA1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6F0DF97-E61A-464A-993F-2A01E76F993B}">
      <dgm:prSet/>
      <dgm:spPr/>
      <dgm:t>
        <a:bodyPr/>
        <a:lstStyle/>
        <a:p>
          <a:r>
            <a:rPr lang="en-US"/>
            <a:t>Preparation: </a:t>
          </a:r>
        </a:p>
      </dgm:t>
    </dgm:pt>
    <dgm:pt modelId="{560312CA-0DAB-41C8-8E91-860F0990A2C7}" type="parTrans" cxnId="{F3DA76EB-1EE9-4626-AD9E-E9E00F42439B}">
      <dgm:prSet/>
      <dgm:spPr/>
      <dgm:t>
        <a:bodyPr/>
        <a:lstStyle/>
        <a:p>
          <a:endParaRPr lang="en-US"/>
        </a:p>
      </dgm:t>
    </dgm:pt>
    <dgm:pt modelId="{F1A5A6F1-6783-4E71-9343-D8ED476970A0}" type="sibTrans" cxnId="{F3DA76EB-1EE9-4626-AD9E-E9E00F42439B}">
      <dgm:prSet/>
      <dgm:spPr/>
      <dgm:t>
        <a:bodyPr/>
        <a:lstStyle/>
        <a:p>
          <a:endParaRPr lang="en-US"/>
        </a:p>
      </dgm:t>
    </dgm:pt>
    <dgm:pt modelId="{6082FE05-ACFE-4969-A013-5043A63C39F4}">
      <dgm:prSet/>
      <dgm:spPr/>
      <dgm:t>
        <a:bodyPr/>
        <a:lstStyle/>
        <a:p>
          <a:r>
            <a:rPr lang="en-US"/>
            <a:t>Can’t solve problem initially</a:t>
          </a:r>
        </a:p>
      </dgm:t>
    </dgm:pt>
    <dgm:pt modelId="{074A5439-A104-4484-B9C2-271419C2A395}" type="parTrans" cxnId="{5686A2A6-9909-4F3B-A60A-B8685542337C}">
      <dgm:prSet/>
      <dgm:spPr/>
      <dgm:t>
        <a:bodyPr/>
        <a:lstStyle/>
        <a:p>
          <a:endParaRPr lang="en-US"/>
        </a:p>
      </dgm:t>
    </dgm:pt>
    <dgm:pt modelId="{D3A27675-DA9B-4D22-BAF0-9765AA283DAF}" type="sibTrans" cxnId="{5686A2A6-9909-4F3B-A60A-B8685542337C}">
      <dgm:prSet/>
      <dgm:spPr/>
      <dgm:t>
        <a:bodyPr/>
        <a:lstStyle/>
        <a:p>
          <a:endParaRPr lang="en-US"/>
        </a:p>
      </dgm:t>
    </dgm:pt>
    <dgm:pt modelId="{039EAA0D-FAA6-47C6-9F7E-1FC6A4005392}">
      <dgm:prSet/>
      <dgm:spPr/>
      <dgm:t>
        <a:bodyPr/>
        <a:lstStyle/>
        <a:p>
          <a:r>
            <a:rPr lang="en-US"/>
            <a:t>Data Gathering</a:t>
          </a:r>
        </a:p>
      </dgm:t>
    </dgm:pt>
    <dgm:pt modelId="{61C90BA3-B21B-44A4-B49F-B1AF22AFD89C}" type="parTrans" cxnId="{09A65016-E364-4AF1-8F07-190432779A75}">
      <dgm:prSet/>
      <dgm:spPr/>
      <dgm:t>
        <a:bodyPr/>
        <a:lstStyle/>
        <a:p>
          <a:endParaRPr lang="en-US"/>
        </a:p>
      </dgm:t>
    </dgm:pt>
    <dgm:pt modelId="{D828110F-53EA-4CA8-9EBA-724503C63EE1}" type="sibTrans" cxnId="{09A65016-E364-4AF1-8F07-190432779A75}">
      <dgm:prSet/>
      <dgm:spPr/>
      <dgm:t>
        <a:bodyPr/>
        <a:lstStyle/>
        <a:p>
          <a:endParaRPr lang="en-US"/>
        </a:p>
      </dgm:t>
    </dgm:pt>
    <dgm:pt modelId="{CA9ACC7E-A128-4D48-BCB8-A8F1478DA25E}">
      <dgm:prSet/>
      <dgm:spPr/>
      <dgm:t>
        <a:bodyPr/>
        <a:lstStyle/>
        <a:p>
          <a:r>
            <a:rPr lang="en-US"/>
            <a:t>Incubation</a:t>
          </a:r>
        </a:p>
      </dgm:t>
    </dgm:pt>
    <dgm:pt modelId="{D0D1D1E8-0F04-4780-87F9-AFC9337C0037}" type="parTrans" cxnId="{106F1C2E-4841-4511-AD75-621965A09AF4}">
      <dgm:prSet/>
      <dgm:spPr/>
      <dgm:t>
        <a:bodyPr/>
        <a:lstStyle/>
        <a:p>
          <a:endParaRPr lang="en-US"/>
        </a:p>
      </dgm:t>
    </dgm:pt>
    <dgm:pt modelId="{FB42421F-B120-4E6B-9EE5-D3A7419ACCA6}" type="sibTrans" cxnId="{106F1C2E-4841-4511-AD75-621965A09AF4}">
      <dgm:prSet/>
      <dgm:spPr/>
      <dgm:t>
        <a:bodyPr/>
        <a:lstStyle/>
        <a:p>
          <a:endParaRPr lang="en-US"/>
        </a:p>
      </dgm:t>
    </dgm:pt>
    <dgm:pt modelId="{78187851-B3DA-4728-9E5C-855AA7623072}">
      <dgm:prSet/>
      <dgm:spPr/>
      <dgm:t>
        <a:bodyPr/>
        <a:lstStyle/>
        <a:p>
          <a:r>
            <a:rPr lang="en-US"/>
            <a:t>Problem put on hold</a:t>
          </a:r>
        </a:p>
      </dgm:t>
    </dgm:pt>
    <dgm:pt modelId="{7DEE9474-EED3-4D0B-B508-487FF7E880AC}" type="parTrans" cxnId="{BA9A45EA-058D-40BD-9AB7-6CD50E1B2137}">
      <dgm:prSet/>
      <dgm:spPr/>
      <dgm:t>
        <a:bodyPr/>
        <a:lstStyle/>
        <a:p>
          <a:endParaRPr lang="en-US"/>
        </a:p>
      </dgm:t>
    </dgm:pt>
    <dgm:pt modelId="{8EA6CEEC-7FEA-4D89-ABAA-598D0C1BEE48}" type="sibTrans" cxnId="{BA9A45EA-058D-40BD-9AB7-6CD50E1B2137}">
      <dgm:prSet/>
      <dgm:spPr/>
      <dgm:t>
        <a:bodyPr/>
        <a:lstStyle/>
        <a:p>
          <a:endParaRPr lang="en-US"/>
        </a:p>
      </dgm:t>
    </dgm:pt>
    <dgm:pt modelId="{A9A76365-002B-4740-BBE5-93D7ECCA85B1}">
      <dgm:prSet/>
      <dgm:spPr/>
      <dgm:t>
        <a:bodyPr/>
        <a:lstStyle/>
        <a:p>
          <a:r>
            <a:rPr lang="en-US"/>
            <a:t>Work on problem unconsciously</a:t>
          </a:r>
        </a:p>
      </dgm:t>
    </dgm:pt>
    <dgm:pt modelId="{355E29D1-9513-4BC3-81E0-1E9EEC9F4CB3}" type="parTrans" cxnId="{FF711FC1-163A-44AA-B965-13A81092568A}">
      <dgm:prSet/>
      <dgm:spPr/>
      <dgm:t>
        <a:bodyPr/>
        <a:lstStyle/>
        <a:p>
          <a:endParaRPr lang="en-US"/>
        </a:p>
      </dgm:t>
    </dgm:pt>
    <dgm:pt modelId="{418E16B7-ECB1-4B2A-A2CF-FF70E82B04F2}" type="sibTrans" cxnId="{FF711FC1-163A-44AA-B965-13A81092568A}">
      <dgm:prSet/>
      <dgm:spPr/>
      <dgm:t>
        <a:bodyPr/>
        <a:lstStyle/>
        <a:p>
          <a:endParaRPr lang="en-US"/>
        </a:p>
      </dgm:t>
    </dgm:pt>
    <dgm:pt modelId="{74C44885-443C-4139-ADB9-46B5F0F70075}">
      <dgm:prSet/>
      <dgm:spPr/>
      <dgm:t>
        <a:bodyPr/>
        <a:lstStyle/>
        <a:p>
          <a:r>
            <a:rPr lang="en-US"/>
            <a:t>Insight</a:t>
          </a:r>
        </a:p>
      </dgm:t>
    </dgm:pt>
    <dgm:pt modelId="{34DD6F59-CD29-4CD1-B41E-F09B4C3B3688}" type="parTrans" cxnId="{4CE4A9BC-1757-4A92-B64C-B65028002D18}">
      <dgm:prSet/>
      <dgm:spPr/>
      <dgm:t>
        <a:bodyPr/>
        <a:lstStyle/>
        <a:p>
          <a:endParaRPr lang="en-US"/>
        </a:p>
      </dgm:t>
    </dgm:pt>
    <dgm:pt modelId="{06D524F3-7602-4071-9046-FBFCE5C2D708}" type="sibTrans" cxnId="{4CE4A9BC-1757-4A92-B64C-B65028002D18}">
      <dgm:prSet/>
      <dgm:spPr/>
      <dgm:t>
        <a:bodyPr/>
        <a:lstStyle/>
        <a:p>
          <a:endParaRPr lang="en-US"/>
        </a:p>
      </dgm:t>
    </dgm:pt>
    <dgm:pt modelId="{A1153240-7979-4397-8B5C-603D21B62729}">
      <dgm:prSet/>
      <dgm:spPr/>
      <dgm:t>
        <a:bodyPr/>
        <a:lstStyle/>
        <a:p>
          <a:r>
            <a:rPr lang="en-US"/>
            <a:t>Sudden mental representation of a solution</a:t>
          </a:r>
        </a:p>
      </dgm:t>
    </dgm:pt>
    <dgm:pt modelId="{10E0B465-9980-4395-A9D4-BBD16D1A8A09}" type="parTrans" cxnId="{3FE41DDD-48B5-4329-BA30-CA95C1E23FB4}">
      <dgm:prSet/>
      <dgm:spPr/>
      <dgm:t>
        <a:bodyPr/>
        <a:lstStyle/>
        <a:p>
          <a:endParaRPr lang="en-US"/>
        </a:p>
      </dgm:t>
    </dgm:pt>
    <dgm:pt modelId="{98228F12-6C93-4CFA-AEC9-ECD6B03104F5}" type="sibTrans" cxnId="{3FE41DDD-48B5-4329-BA30-CA95C1E23FB4}">
      <dgm:prSet/>
      <dgm:spPr/>
      <dgm:t>
        <a:bodyPr/>
        <a:lstStyle/>
        <a:p>
          <a:endParaRPr lang="en-US"/>
        </a:p>
      </dgm:t>
    </dgm:pt>
    <dgm:pt modelId="{977B166E-223A-44C1-8738-B7AC88E8E2EE}">
      <dgm:prSet/>
      <dgm:spPr/>
      <dgm:t>
        <a:bodyPr/>
        <a:lstStyle/>
        <a:p>
          <a:r>
            <a:rPr lang="en-US"/>
            <a:t>Engage in solution</a:t>
          </a:r>
        </a:p>
      </dgm:t>
    </dgm:pt>
    <dgm:pt modelId="{0987E74A-A8D8-4A46-B1B3-30C497C17ECB}" type="parTrans" cxnId="{A5A62636-9DBC-4F97-B9EB-ED6F86C600F4}">
      <dgm:prSet/>
      <dgm:spPr/>
      <dgm:t>
        <a:bodyPr/>
        <a:lstStyle/>
        <a:p>
          <a:endParaRPr lang="en-US"/>
        </a:p>
      </dgm:t>
    </dgm:pt>
    <dgm:pt modelId="{6FFA7403-3CF6-426A-9F68-45C69BD10577}" type="sibTrans" cxnId="{A5A62636-9DBC-4F97-B9EB-ED6F86C600F4}">
      <dgm:prSet/>
      <dgm:spPr/>
      <dgm:t>
        <a:bodyPr/>
        <a:lstStyle/>
        <a:p>
          <a:endParaRPr lang="en-US"/>
        </a:p>
      </dgm:t>
    </dgm:pt>
    <dgm:pt modelId="{2271A71E-BDFF-41B7-8D8E-D61D1CDCB576}">
      <dgm:prSet/>
      <dgm:spPr/>
      <dgm:t>
        <a:bodyPr/>
        <a:lstStyle/>
        <a:p>
          <a:r>
            <a:rPr lang="en-US"/>
            <a:t>Verificaiton</a:t>
          </a:r>
        </a:p>
      </dgm:t>
    </dgm:pt>
    <dgm:pt modelId="{0E54ED2D-4E79-4937-846A-46A132BCB44B}" type="parTrans" cxnId="{F7B5BB25-7AE7-486C-A3EC-A1866CC348F0}">
      <dgm:prSet/>
      <dgm:spPr/>
      <dgm:t>
        <a:bodyPr/>
        <a:lstStyle/>
        <a:p>
          <a:endParaRPr lang="en-US"/>
        </a:p>
      </dgm:t>
    </dgm:pt>
    <dgm:pt modelId="{A02018A4-FCCB-4188-B97B-CEBDB2BD8329}" type="sibTrans" cxnId="{F7B5BB25-7AE7-486C-A3EC-A1866CC348F0}">
      <dgm:prSet/>
      <dgm:spPr/>
      <dgm:t>
        <a:bodyPr/>
        <a:lstStyle/>
        <a:p>
          <a:endParaRPr lang="en-US"/>
        </a:p>
      </dgm:t>
    </dgm:pt>
    <dgm:pt modelId="{F9431C94-E004-4331-9090-1067D3B8DCE6}">
      <dgm:prSet/>
      <dgm:spPr/>
      <dgm:t>
        <a:bodyPr/>
        <a:lstStyle/>
        <a:p>
          <a:r>
            <a:rPr lang="en-US"/>
            <a:t>Solution checked</a:t>
          </a:r>
        </a:p>
      </dgm:t>
    </dgm:pt>
    <dgm:pt modelId="{3ABF7C2D-87AF-4F35-9E52-31680E995019}" type="parTrans" cxnId="{23334DF2-697C-4EBF-829D-6A27AF04FE32}">
      <dgm:prSet/>
      <dgm:spPr/>
      <dgm:t>
        <a:bodyPr/>
        <a:lstStyle/>
        <a:p>
          <a:endParaRPr lang="en-US"/>
        </a:p>
      </dgm:t>
    </dgm:pt>
    <dgm:pt modelId="{F8E1AF1A-4EB6-4A08-B993-C0411AA0835C}" type="sibTrans" cxnId="{23334DF2-697C-4EBF-829D-6A27AF04FE32}">
      <dgm:prSet/>
      <dgm:spPr/>
      <dgm:t>
        <a:bodyPr/>
        <a:lstStyle/>
        <a:p>
          <a:endParaRPr lang="en-US"/>
        </a:p>
      </dgm:t>
    </dgm:pt>
    <dgm:pt modelId="{A2436789-F27C-4BE5-8EDC-5F569CC307DB}" type="pres">
      <dgm:prSet presAssocID="{E279FA5D-B10B-4724-96C9-098E9D6CEA12}" presName="linear" presStyleCnt="0">
        <dgm:presLayoutVars>
          <dgm:animLvl val="lvl"/>
          <dgm:resizeHandles val="exact"/>
        </dgm:presLayoutVars>
      </dgm:prSet>
      <dgm:spPr/>
    </dgm:pt>
    <dgm:pt modelId="{AFC6C4B9-4F10-4BFF-A581-3B28EFEF2E0B}" type="pres">
      <dgm:prSet presAssocID="{D6F0DF97-E61A-464A-993F-2A01E76F99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C562A6-F577-4216-A39D-A4057C212C74}" type="pres">
      <dgm:prSet presAssocID="{D6F0DF97-E61A-464A-993F-2A01E76F993B}" presName="childText" presStyleLbl="revTx" presStyleIdx="0" presStyleCnt="4">
        <dgm:presLayoutVars>
          <dgm:bulletEnabled val="1"/>
        </dgm:presLayoutVars>
      </dgm:prSet>
      <dgm:spPr/>
    </dgm:pt>
    <dgm:pt modelId="{B0814777-837D-4E62-8767-E3BA1DDB52E6}" type="pres">
      <dgm:prSet presAssocID="{CA9ACC7E-A128-4D48-BCB8-A8F1478DA25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7CF36C-6833-4E53-982F-669ABBF5D22A}" type="pres">
      <dgm:prSet presAssocID="{CA9ACC7E-A128-4D48-BCB8-A8F1478DA25E}" presName="childText" presStyleLbl="revTx" presStyleIdx="1" presStyleCnt="4">
        <dgm:presLayoutVars>
          <dgm:bulletEnabled val="1"/>
        </dgm:presLayoutVars>
      </dgm:prSet>
      <dgm:spPr/>
    </dgm:pt>
    <dgm:pt modelId="{7EF01107-3258-4FCD-AF50-864145D9A8D9}" type="pres">
      <dgm:prSet presAssocID="{74C44885-443C-4139-ADB9-46B5F0F700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92C8AF-8F56-4AB9-9D65-CD7DADCFDADB}" type="pres">
      <dgm:prSet presAssocID="{74C44885-443C-4139-ADB9-46B5F0F70075}" presName="childText" presStyleLbl="revTx" presStyleIdx="2" presStyleCnt="4">
        <dgm:presLayoutVars>
          <dgm:bulletEnabled val="1"/>
        </dgm:presLayoutVars>
      </dgm:prSet>
      <dgm:spPr/>
    </dgm:pt>
    <dgm:pt modelId="{36B36B35-7522-4B2C-8A3A-9704DA426463}" type="pres">
      <dgm:prSet presAssocID="{2271A71E-BDFF-41B7-8D8E-D61D1CDCB5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2AEAF13-8F40-4764-93FF-7AAB84759726}" type="pres">
      <dgm:prSet presAssocID="{2271A71E-BDFF-41B7-8D8E-D61D1CDCB57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9A65016-E364-4AF1-8F07-190432779A75}" srcId="{D6F0DF97-E61A-464A-993F-2A01E76F993B}" destId="{039EAA0D-FAA6-47C6-9F7E-1FC6A4005392}" srcOrd="1" destOrd="0" parTransId="{61C90BA3-B21B-44A4-B49F-B1AF22AFD89C}" sibTransId="{D828110F-53EA-4CA8-9EBA-724503C63EE1}"/>
    <dgm:cxn modelId="{46483B1B-62C1-4DD6-A7A4-2FE360EF0D9F}" type="presOf" srcId="{74C44885-443C-4139-ADB9-46B5F0F70075}" destId="{7EF01107-3258-4FCD-AF50-864145D9A8D9}" srcOrd="0" destOrd="0" presId="urn:microsoft.com/office/officeart/2005/8/layout/vList2"/>
    <dgm:cxn modelId="{F7B5BB25-7AE7-486C-A3EC-A1866CC348F0}" srcId="{E279FA5D-B10B-4724-96C9-098E9D6CEA12}" destId="{2271A71E-BDFF-41B7-8D8E-D61D1CDCB576}" srcOrd="3" destOrd="0" parTransId="{0E54ED2D-4E79-4937-846A-46A132BCB44B}" sibTransId="{A02018A4-FCCB-4188-B97B-CEBDB2BD8329}"/>
    <dgm:cxn modelId="{F4BE8726-81FE-4CC1-BFAF-E6B9A58EABED}" type="presOf" srcId="{E279FA5D-B10B-4724-96C9-098E9D6CEA12}" destId="{A2436789-F27C-4BE5-8EDC-5F569CC307DB}" srcOrd="0" destOrd="0" presId="urn:microsoft.com/office/officeart/2005/8/layout/vList2"/>
    <dgm:cxn modelId="{106F1C2E-4841-4511-AD75-621965A09AF4}" srcId="{E279FA5D-B10B-4724-96C9-098E9D6CEA12}" destId="{CA9ACC7E-A128-4D48-BCB8-A8F1478DA25E}" srcOrd="1" destOrd="0" parTransId="{D0D1D1E8-0F04-4780-87F9-AFC9337C0037}" sibTransId="{FB42421F-B120-4E6B-9EE5-D3A7419ACCA6}"/>
    <dgm:cxn modelId="{A5A62636-9DBC-4F97-B9EB-ED6F86C600F4}" srcId="{74C44885-443C-4139-ADB9-46B5F0F70075}" destId="{977B166E-223A-44C1-8738-B7AC88E8E2EE}" srcOrd="1" destOrd="0" parTransId="{0987E74A-A8D8-4A46-B1B3-30C497C17ECB}" sibTransId="{6FFA7403-3CF6-426A-9F68-45C69BD10577}"/>
    <dgm:cxn modelId="{8561AC60-224F-4EE5-85FA-C46849C34C84}" type="presOf" srcId="{CA9ACC7E-A128-4D48-BCB8-A8F1478DA25E}" destId="{B0814777-837D-4E62-8767-E3BA1DDB52E6}" srcOrd="0" destOrd="0" presId="urn:microsoft.com/office/officeart/2005/8/layout/vList2"/>
    <dgm:cxn modelId="{34549A68-BB8C-4887-9419-FE1FC4664D05}" type="presOf" srcId="{F9431C94-E004-4331-9090-1067D3B8DCE6}" destId="{22AEAF13-8F40-4764-93FF-7AAB84759726}" srcOrd="0" destOrd="0" presId="urn:microsoft.com/office/officeart/2005/8/layout/vList2"/>
    <dgm:cxn modelId="{2C80B649-32DF-4A94-9AE6-34ACF308784E}" type="presOf" srcId="{039EAA0D-FAA6-47C6-9F7E-1FC6A4005392}" destId="{42C562A6-F577-4216-A39D-A4057C212C74}" srcOrd="0" destOrd="1" presId="urn:microsoft.com/office/officeart/2005/8/layout/vList2"/>
    <dgm:cxn modelId="{6715CD4C-EB11-48A1-8631-27EBF4167EE0}" type="presOf" srcId="{D6F0DF97-E61A-464A-993F-2A01E76F993B}" destId="{AFC6C4B9-4F10-4BFF-A581-3B28EFEF2E0B}" srcOrd="0" destOrd="0" presId="urn:microsoft.com/office/officeart/2005/8/layout/vList2"/>
    <dgm:cxn modelId="{7335FF6D-B918-4C24-B78F-AF2048A0B36E}" type="presOf" srcId="{A9A76365-002B-4740-BBE5-93D7ECCA85B1}" destId="{7B7CF36C-6833-4E53-982F-669ABBF5D22A}" srcOrd="0" destOrd="1" presId="urn:microsoft.com/office/officeart/2005/8/layout/vList2"/>
    <dgm:cxn modelId="{19B68277-C644-4670-93DB-92C31B35FF90}" type="presOf" srcId="{977B166E-223A-44C1-8738-B7AC88E8E2EE}" destId="{8192C8AF-8F56-4AB9-9D65-CD7DADCFDADB}" srcOrd="0" destOrd="1" presId="urn:microsoft.com/office/officeart/2005/8/layout/vList2"/>
    <dgm:cxn modelId="{8EF1BC96-16A9-412E-AB7C-BAB30830DF43}" type="presOf" srcId="{6082FE05-ACFE-4969-A013-5043A63C39F4}" destId="{42C562A6-F577-4216-A39D-A4057C212C74}" srcOrd="0" destOrd="0" presId="urn:microsoft.com/office/officeart/2005/8/layout/vList2"/>
    <dgm:cxn modelId="{60F46A99-A288-42B3-8922-35DA5ED5109C}" type="presOf" srcId="{2271A71E-BDFF-41B7-8D8E-D61D1CDCB576}" destId="{36B36B35-7522-4B2C-8A3A-9704DA426463}" srcOrd="0" destOrd="0" presId="urn:microsoft.com/office/officeart/2005/8/layout/vList2"/>
    <dgm:cxn modelId="{5686A2A6-9909-4F3B-A60A-B8685542337C}" srcId="{D6F0DF97-E61A-464A-993F-2A01E76F993B}" destId="{6082FE05-ACFE-4969-A013-5043A63C39F4}" srcOrd="0" destOrd="0" parTransId="{074A5439-A104-4484-B9C2-271419C2A395}" sibTransId="{D3A27675-DA9B-4D22-BAF0-9765AA283DAF}"/>
    <dgm:cxn modelId="{78E232BC-FA6E-4FEF-A884-342119E9007E}" type="presOf" srcId="{78187851-B3DA-4728-9E5C-855AA7623072}" destId="{7B7CF36C-6833-4E53-982F-669ABBF5D22A}" srcOrd="0" destOrd="0" presId="urn:microsoft.com/office/officeart/2005/8/layout/vList2"/>
    <dgm:cxn modelId="{4CE4A9BC-1757-4A92-B64C-B65028002D18}" srcId="{E279FA5D-B10B-4724-96C9-098E9D6CEA12}" destId="{74C44885-443C-4139-ADB9-46B5F0F70075}" srcOrd="2" destOrd="0" parTransId="{34DD6F59-CD29-4CD1-B41E-F09B4C3B3688}" sibTransId="{06D524F3-7602-4071-9046-FBFCE5C2D708}"/>
    <dgm:cxn modelId="{FF711FC1-163A-44AA-B965-13A81092568A}" srcId="{CA9ACC7E-A128-4D48-BCB8-A8F1478DA25E}" destId="{A9A76365-002B-4740-BBE5-93D7ECCA85B1}" srcOrd="1" destOrd="0" parTransId="{355E29D1-9513-4BC3-81E0-1E9EEC9F4CB3}" sibTransId="{418E16B7-ECB1-4B2A-A2CF-FF70E82B04F2}"/>
    <dgm:cxn modelId="{3FE41DDD-48B5-4329-BA30-CA95C1E23FB4}" srcId="{74C44885-443C-4139-ADB9-46B5F0F70075}" destId="{A1153240-7979-4397-8B5C-603D21B62729}" srcOrd="0" destOrd="0" parTransId="{10E0B465-9980-4395-A9D4-BBD16D1A8A09}" sibTransId="{98228F12-6C93-4CFA-AEC9-ECD6B03104F5}"/>
    <dgm:cxn modelId="{BA9A45EA-058D-40BD-9AB7-6CD50E1B2137}" srcId="{CA9ACC7E-A128-4D48-BCB8-A8F1478DA25E}" destId="{78187851-B3DA-4728-9E5C-855AA7623072}" srcOrd="0" destOrd="0" parTransId="{7DEE9474-EED3-4D0B-B508-487FF7E880AC}" sibTransId="{8EA6CEEC-7FEA-4D89-ABAA-598D0C1BEE48}"/>
    <dgm:cxn modelId="{DF7F90EA-7085-42FA-BA56-9419A967988D}" type="presOf" srcId="{A1153240-7979-4397-8B5C-603D21B62729}" destId="{8192C8AF-8F56-4AB9-9D65-CD7DADCFDADB}" srcOrd="0" destOrd="0" presId="urn:microsoft.com/office/officeart/2005/8/layout/vList2"/>
    <dgm:cxn modelId="{F3DA76EB-1EE9-4626-AD9E-E9E00F42439B}" srcId="{E279FA5D-B10B-4724-96C9-098E9D6CEA12}" destId="{D6F0DF97-E61A-464A-993F-2A01E76F993B}" srcOrd="0" destOrd="0" parTransId="{560312CA-0DAB-41C8-8E91-860F0990A2C7}" sibTransId="{F1A5A6F1-6783-4E71-9343-D8ED476970A0}"/>
    <dgm:cxn modelId="{23334DF2-697C-4EBF-829D-6A27AF04FE32}" srcId="{2271A71E-BDFF-41B7-8D8E-D61D1CDCB576}" destId="{F9431C94-E004-4331-9090-1067D3B8DCE6}" srcOrd="0" destOrd="0" parTransId="{3ABF7C2D-87AF-4F35-9E52-31680E995019}" sibTransId="{F8E1AF1A-4EB6-4A08-B993-C0411AA0835C}"/>
    <dgm:cxn modelId="{A3402362-2E97-4F51-9B26-2C6E19083B00}" type="presParOf" srcId="{A2436789-F27C-4BE5-8EDC-5F569CC307DB}" destId="{AFC6C4B9-4F10-4BFF-A581-3B28EFEF2E0B}" srcOrd="0" destOrd="0" presId="urn:microsoft.com/office/officeart/2005/8/layout/vList2"/>
    <dgm:cxn modelId="{C56DA6AD-0CD3-4974-8B68-F8F5208E8257}" type="presParOf" srcId="{A2436789-F27C-4BE5-8EDC-5F569CC307DB}" destId="{42C562A6-F577-4216-A39D-A4057C212C74}" srcOrd="1" destOrd="0" presId="urn:microsoft.com/office/officeart/2005/8/layout/vList2"/>
    <dgm:cxn modelId="{37486194-1E4C-4EA9-A1AE-811616F318DD}" type="presParOf" srcId="{A2436789-F27C-4BE5-8EDC-5F569CC307DB}" destId="{B0814777-837D-4E62-8767-E3BA1DDB52E6}" srcOrd="2" destOrd="0" presId="urn:microsoft.com/office/officeart/2005/8/layout/vList2"/>
    <dgm:cxn modelId="{FDDB761E-0DA6-48A7-97BA-04D85F00FFE7}" type="presParOf" srcId="{A2436789-F27C-4BE5-8EDC-5F569CC307DB}" destId="{7B7CF36C-6833-4E53-982F-669ABBF5D22A}" srcOrd="3" destOrd="0" presId="urn:microsoft.com/office/officeart/2005/8/layout/vList2"/>
    <dgm:cxn modelId="{4E438DCE-328D-45C0-AC87-A21695E152DE}" type="presParOf" srcId="{A2436789-F27C-4BE5-8EDC-5F569CC307DB}" destId="{7EF01107-3258-4FCD-AF50-864145D9A8D9}" srcOrd="4" destOrd="0" presId="urn:microsoft.com/office/officeart/2005/8/layout/vList2"/>
    <dgm:cxn modelId="{E2892CB6-5F3E-4B5E-8D82-0172259ED395}" type="presParOf" srcId="{A2436789-F27C-4BE5-8EDC-5F569CC307DB}" destId="{8192C8AF-8F56-4AB9-9D65-CD7DADCFDADB}" srcOrd="5" destOrd="0" presId="urn:microsoft.com/office/officeart/2005/8/layout/vList2"/>
    <dgm:cxn modelId="{45BC0314-A7D6-4F3E-9ED6-91A696BB1C7C}" type="presParOf" srcId="{A2436789-F27C-4BE5-8EDC-5F569CC307DB}" destId="{36B36B35-7522-4B2C-8A3A-9704DA426463}" srcOrd="6" destOrd="0" presId="urn:microsoft.com/office/officeart/2005/8/layout/vList2"/>
    <dgm:cxn modelId="{F33450BA-7E56-4595-B7E5-ADE81CE3C5F3}" type="presParOf" srcId="{A2436789-F27C-4BE5-8EDC-5F569CC307DB}" destId="{22AEAF13-8F40-4764-93FF-7AAB8475972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14F353-BD1A-42AB-96E1-A97DEDC9A6D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80AD595-26D2-4D28-8E61-552237191AA5}">
      <dgm:prSet/>
      <dgm:spPr/>
      <dgm:t>
        <a:bodyPr/>
        <a:lstStyle/>
        <a:p>
          <a:r>
            <a:rPr lang="en-US"/>
            <a:t>Cooperation</a:t>
          </a:r>
        </a:p>
      </dgm:t>
    </dgm:pt>
    <dgm:pt modelId="{A5F6C4F9-00A2-4ABF-9C4E-8ADCFC07C5D9}" type="parTrans" cxnId="{30EFB52A-EE00-4D2D-80B1-1334D6FF8BE7}">
      <dgm:prSet/>
      <dgm:spPr/>
      <dgm:t>
        <a:bodyPr/>
        <a:lstStyle/>
        <a:p>
          <a:endParaRPr lang="en-US"/>
        </a:p>
      </dgm:t>
    </dgm:pt>
    <dgm:pt modelId="{E717EE8A-58F5-42C4-98E5-D2FAF690C94A}" type="sibTrans" cxnId="{30EFB52A-EE00-4D2D-80B1-1334D6FF8BE7}">
      <dgm:prSet/>
      <dgm:spPr/>
      <dgm:t>
        <a:bodyPr/>
        <a:lstStyle/>
        <a:p>
          <a:endParaRPr lang="en-US"/>
        </a:p>
      </dgm:t>
    </dgm:pt>
    <dgm:pt modelId="{9A182DBE-0702-47BB-B7BD-36060B290845}">
      <dgm:prSet/>
      <dgm:spPr/>
      <dgm:t>
        <a:bodyPr/>
        <a:lstStyle/>
        <a:p>
          <a:r>
            <a:rPr lang="en-US"/>
            <a:t>Empathy</a:t>
          </a:r>
        </a:p>
      </dgm:t>
    </dgm:pt>
    <dgm:pt modelId="{3C7A35E2-197E-47C9-BE0D-BAE442C0C0DA}" type="parTrans" cxnId="{DA39BAA3-BA63-4F33-8C9C-F51DA650FD0F}">
      <dgm:prSet/>
      <dgm:spPr/>
      <dgm:t>
        <a:bodyPr/>
        <a:lstStyle/>
        <a:p>
          <a:endParaRPr lang="en-US"/>
        </a:p>
      </dgm:t>
    </dgm:pt>
    <dgm:pt modelId="{6346FF92-0784-4964-8C7E-09952D762A59}" type="sibTrans" cxnId="{DA39BAA3-BA63-4F33-8C9C-F51DA650FD0F}">
      <dgm:prSet/>
      <dgm:spPr/>
      <dgm:t>
        <a:bodyPr/>
        <a:lstStyle/>
        <a:p>
          <a:endParaRPr lang="en-US"/>
        </a:p>
      </dgm:t>
    </dgm:pt>
    <dgm:pt modelId="{9696CED6-8AE1-4EF6-ABFE-4B1B52683508}">
      <dgm:prSet/>
      <dgm:spPr/>
      <dgm:t>
        <a:bodyPr/>
        <a:lstStyle/>
        <a:p>
          <a:r>
            <a:rPr lang="en-US"/>
            <a:t>Fairness</a:t>
          </a:r>
        </a:p>
      </dgm:t>
    </dgm:pt>
    <dgm:pt modelId="{5152A030-D299-4D4A-A4CC-5B41F1712B20}" type="parTrans" cxnId="{03497BF2-0DA5-4FEB-9FE5-65001A0DE98C}">
      <dgm:prSet/>
      <dgm:spPr/>
      <dgm:t>
        <a:bodyPr/>
        <a:lstStyle/>
        <a:p>
          <a:endParaRPr lang="en-US"/>
        </a:p>
      </dgm:t>
    </dgm:pt>
    <dgm:pt modelId="{0C1FBDEC-15EF-47F3-B93B-1C42FAEC90BB}" type="sibTrans" cxnId="{03497BF2-0DA5-4FEB-9FE5-65001A0DE98C}">
      <dgm:prSet/>
      <dgm:spPr/>
      <dgm:t>
        <a:bodyPr/>
        <a:lstStyle/>
        <a:p>
          <a:endParaRPr lang="en-US"/>
        </a:p>
      </dgm:t>
    </dgm:pt>
    <dgm:pt modelId="{5237B9DE-8407-41B2-9913-6A81A7CCAE3D}" type="pres">
      <dgm:prSet presAssocID="{3714F353-BD1A-42AB-96E1-A97DEDC9A6D0}" presName="linear" presStyleCnt="0">
        <dgm:presLayoutVars>
          <dgm:dir/>
          <dgm:animLvl val="lvl"/>
          <dgm:resizeHandles val="exact"/>
        </dgm:presLayoutVars>
      </dgm:prSet>
      <dgm:spPr/>
    </dgm:pt>
    <dgm:pt modelId="{D56CEFA3-8F76-4C67-A233-07036E2FC474}" type="pres">
      <dgm:prSet presAssocID="{680AD595-26D2-4D28-8E61-552237191AA5}" presName="parentLin" presStyleCnt="0"/>
      <dgm:spPr/>
    </dgm:pt>
    <dgm:pt modelId="{2173926E-8723-441B-BD63-5076D63592EF}" type="pres">
      <dgm:prSet presAssocID="{680AD595-26D2-4D28-8E61-552237191AA5}" presName="parentLeftMargin" presStyleLbl="node1" presStyleIdx="0" presStyleCnt="3"/>
      <dgm:spPr/>
    </dgm:pt>
    <dgm:pt modelId="{3D4A2E5C-A7A8-4265-8210-6187DAC7D268}" type="pres">
      <dgm:prSet presAssocID="{680AD595-26D2-4D28-8E61-552237191AA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C0595C-CD0E-4F26-A120-3136D8D746CE}" type="pres">
      <dgm:prSet presAssocID="{680AD595-26D2-4D28-8E61-552237191AA5}" presName="negativeSpace" presStyleCnt="0"/>
      <dgm:spPr/>
    </dgm:pt>
    <dgm:pt modelId="{B4E31649-ECBD-48D6-979D-7A7511F80A21}" type="pres">
      <dgm:prSet presAssocID="{680AD595-26D2-4D28-8E61-552237191AA5}" presName="childText" presStyleLbl="conFgAcc1" presStyleIdx="0" presStyleCnt="3">
        <dgm:presLayoutVars>
          <dgm:bulletEnabled val="1"/>
        </dgm:presLayoutVars>
      </dgm:prSet>
      <dgm:spPr/>
    </dgm:pt>
    <dgm:pt modelId="{6B435512-6924-4616-ACAF-22F7E3840929}" type="pres">
      <dgm:prSet presAssocID="{E717EE8A-58F5-42C4-98E5-D2FAF690C94A}" presName="spaceBetweenRectangles" presStyleCnt="0"/>
      <dgm:spPr/>
    </dgm:pt>
    <dgm:pt modelId="{A69EECF8-5D66-4A37-9271-384266886BC4}" type="pres">
      <dgm:prSet presAssocID="{9A182DBE-0702-47BB-B7BD-36060B290845}" presName="parentLin" presStyleCnt="0"/>
      <dgm:spPr/>
    </dgm:pt>
    <dgm:pt modelId="{388B6C88-9ADD-458D-8048-F6D22CAA5410}" type="pres">
      <dgm:prSet presAssocID="{9A182DBE-0702-47BB-B7BD-36060B290845}" presName="parentLeftMargin" presStyleLbl="node1" presStyleIdx="0" presStyleCnt="3"/>
      <dgm:spPr/>
    </dgm:pt>
    <dgm:pt modelId="{7B1A8AA9-F748-4A3D-95C1-5BE733C2EBDE}" type="pres">
      <dgm:prSet presAssocID="{9A182DBE-0702-47BB-B7BD-36060B29084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D26243-2940-4B0F-9D28-2E0825499E1B}" type="pres">
      <dgm:prSet presAssocID="{9A182DBE-0702-47BB-B7BD-36060B290845}" presName="negativeSpace" presStyleCnt="0"/>
      <dgm:spPr/>
    </dgm:pt>
    <dgm:pt modelId="{DB533AB5-3E73-418B-9310-7D625CBFBE15}" type="pres">
      <dgm:prSet presAssocID="{9A182DBE-0702-47BB-B7BD-36060B290845}" presName="childText" presStyleLbl="conFgAcc1" presStyleIdx="1" presStyleCnt="3">
        <dgm:presLayoutVars>
          <dgm:bulletEnabled val="1"/>
        </dgm:presLayoutVars>
      </dgm:prSet>
      <dgm:spPr/>
    </dgm:pt>
    <dgm:pt modelId="{60E2061E-765C-4831-B9BA-853E4C5AD25B}" type="pres">
      <dgm:prSet presAssocID="{6346FF92-0784-4964-8C7E-09952D762A59}" presName="spaceBetweenRectangles" presStyleCnt="0"/>
      <dgm:spPr/>
    </dgm:pt>
    <dgm:pt modelId="{38B7EC1C-306E-4FA1-9ABB-76B46802BCE5}" type="pres">
      <dgm:prSet presAssocID="{9696CED6-8AE1-4EF6-ABFE-4B1B52683508}" presName="parentLin" presStyleCnt="0"/>
      <dgm:spPr/>
    </dgm:pt>
    <dgm:pt modelId="{241854D3-A3F2-4D36-B81E-94B4AEC78EB1}" type="pres">
      <dgm:prSet presAssocID="{9696CED6-8AE1-4EF6-ABFE-4B1B52683508}" presName="parentLeftMargin" presStyleLbl="node1" presStyleIdx="1" presStyleCnt="3"/>
      <dgm:spPr/>
    </dgm:pt>
    <dgm:pt modelId="{02F67A21-F788-4EAC-8BA4-BC5CC23424FD}" type="pres">
      <dgm:prSet presAssocID="{9696CED6-8AE1-4EF6-ABFE-4B1B5268350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2F7C1CF-86DA-4818-AF39-A8821876A048}" type="pres">
      <dgm:prSet presAssocID="{9696CED6-8AE1-4EF6-ABFE-4B1B52683508}" presName="negativeSpace" presStyleCnt="0"/>
      <dgm:spPr/>
    </dgm:pt>
    <dgm:pt modelId="{02CE8704-25D9-4EBA-8EFF-7E3AEBAADBD1}" type="pres">
      <dgm:prSet presAssocID="{9696CED6-8AE1-4EF6-ABFE-4B1B526835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216425-BED2-40D1-AE9F-E84FE584D338}" type="presOf" srcId="{9696CED6-8AE1-4EF6-ABFE-4B1B52683508}" destId="{02F67A21-F788-4EAC-8BA4-BC5CC23424FD}" srcOrd="1" destOrd="0" presId="urn:microsoft.com/office/officeart/2005/8/layout/list1"/>
    <dgm:cxn modelId="{30EFB52A-EE00-4D2D-80B1-1334D6FF8BE7}" srcId="{3714F353-BD1A-42AB-96E1-A97DEDC9A6D0}" destId="{680AD595-26D2-4D28-8E61-552237191AA5}" srcOrd="0" destOrd="0" parTransId="{A5F6C4F9-00A2-4ABF-9C4E-8ADCFC07C5D9}" sibTransId="{E717EE8A-58F5-42C4-98E5-D2FAF690C94A}"/>
    <dgm:cxn modelId="{2E9D575D-C4A3-43C8-A4BD-9D96DAF240A3}" type="presOf" srcId="{9A182DBE-0702-47BB-B7BD-36060B290845}" destId="{388B6C88-9ADD-458D-8048-F6D22CAA5410}" srcOrd="0" destOrd="0" presId="urn:microsoft.com/office/officeart/2005/8/layout/list1"/>
    <dgm:cxn modelId="{9F858055-B318-46EB-959E-0362D04E8606}" type="presOf" srcId="{9696CED6-8AE1-4EF6-ABFE-4B1B52683508}" destId="{241854D3-A3F2-4D36-B81E-94B4AEC78EB1}" srcOrd="0" destOrd="0" presId="urn:microsoft.com/office/officeart/2005/8/layout/list1"/>
    <dgm:cxn modelId="{E491827A-D66B-4A51-8D91-2D438536314E}" type="presOf" srcId="{680AD595-26D2-4D28-8E61-552237191AA5}" destId="{3D4A2E5C-A7A8-4265-8210-6187DAC7D268}" srcOrd="1" destOrd="0" presId="urn:microsoft.com/office/officeart/2005/8/layout/list1"/>
    <dgm:cxn modelId="{D194649F-E8F9-4202-9485-B30D0E9DF75A}" type="presOf" srcId="{680AD595-26D2-4D28-8E61-552237191AA5}" destId="{2173926E-8723-441B-BD63-5076D63592EF}" srcOrd="0" destOrd="0" presId="urn:microsoft.com/office/officeart/2005/8/layout/list1"/>
    <dgm:cxn modelId="{DA39BAA3-BA63-4F33-8C9C-F51DA650FD0F}" srcId="{3714F353-BD1A-42AB-96E1-A97DEDC9A6D0}" destId="{9A182DBE-0702-47BB-B7BD-36060B290845}" srcOrd="1" destOrd="0" parTransId="{3C7A35E2-197E-47C9-BE0D-BAE442C0C0DA}" sibTransId="{6346FF92-0784-4964-8C7E-09952D762A59}"/>
    <dgm:cxn modelId="{6D35D7B9-27C4-49AB-98C1-89A75D68AA4C}" type="presOf" srcId="{9A182DBE-0702-47BB-B7BD-36060B290845}" destId="{7B1A8AA9-F748-4A3D-95C1-5BE733C2EBDE}" srcOrd="1" destOrd="0" presId="urn:microsoft.com/office/officeart/2005/8/layout/list1"/>
    <dgm:cxn modelId="{957CDAB9-98E2-4133-9F04-677AF3AEF8E1}" type="presOf" srcId="{3714F353-BD1A-42AB-96E1-A97DEDC9A6D0}" destId="{5237B9DE-8407-41B2-9913-6A81A7CCAE3D}" srcOrd="0" destOrd="0" presId="urn:microsoft.com/office/officeart/2005/8/layout/list1"/>
    <dgm:cxn modelId="{03497BF2-0DA5-4FEB-9FE5-65001A0DE98C}" srcId="{3714F353-BD1A-42AB-96E1-A97DEDC9A6D0}" destId="{9696CED6-8AE1-4EF6-ABFE-4B1B52683508}" srcOrd="2" destOrd="0" parTransId="{5152A030-D299-4D4A-A4CC-5B41F1712B20}" sibTransId="{0C1FBDEC-15EF-47F3-B93B-1C42FAEC90BB}"/>
    <dgm:cxn modelId="{062CFAD5-DCA2-444A-AF6F-051F997D85C1}" type="presParOf" srcId="{5237B9DE-8407-41B2-9913-6A81A7CCAE3D}" destId="{D56CEFA3-8F76-4C67-A233-07036E2FC474}" srcOrd="0" destOrd="0" presId="urn:microsoft.com/office/officeart/2005/8/layout/list1"/>
    <dgm:cxn modelId="{CC9EE1E5-317F-4F5D-A1AD-426C8C675D21}" type="presParOf" srcId="{D56CEFA3-8F76-4C67-A233-07036E2FC474}" destId="{2173926E-8723-441B-BD63-5076D63592EF}" srcOrd="0" destOrd="0" presId="urn:microsoft.com/office/officeart/2005/8/layout/list1"/>
    <dgm:cxn modelId="{00488E4A-E468-4D57-9E03-A56617D7FDA5}" type="presParOf" srcId="{D56CEFA3-8F76-4C67-A233-07036E2FC474}" destId="{3D4A2E5C-A7A8-4265-8210-6187DAC7D268}" srcOrd="1" destOrd="0" presId="urn:microsoft.com/office/officeart/2005/8/layout/list1"/>
    <dgm:cxn modelId="{9BA2E817-3C00-4A9A-ABE8-5D9DBC2B89FB}" type="presParOf" srcId="{5237B9DE-8407-41B2-9913-6A81A7CCAE3D}" destId="{6DC0595C-CD0E-4F26-A120-3136D8D746CE}" srcOrd="1" destOrd="0" presId="urn:microsoft.com/office/officeart/2005/8/layout/list1"/>
    <dgm:cxn modelId="{D6447EBF-C749-46FE-8EED-6429B6A144A8}" type="presParOf" srcId="{5237B9DE-8407-41B2-9913-6A81A7CCAE3D}" destId="{B4E31649-ECBD-48D6-979D-7A7511F80A21}" srcOrd="2" destOrd="0" presId="urn:microsoft.com/office/officeart/2005/8/layout/list1"/>
    <dgm:cxn modelId="{848ED306-D60D-468C-849B-1E0D240D7024}" type="presParOf" srcId="{5237B9DE-8407-41B2-9913-6A81A7CCAE3D}" destId="{6B435512-6924-4616-ACAF-22F7E3840929}" srcOrd="3" destOrd="0" presId="urn:microsoft.com/office/officeart/2005/8/layout/list1"/>
    <dgm:cxn modelId="{F8155D7A-2585-40C3-A8CD-8370B1361B95}" type="presParOf" srcId="{5237B9DE-8407-41B2-9913-6A81A7CCAE3D}" destId="{A69EECF8-5D66-4A37-9271-384266886BC4}" srcOrd="4" destOrd="0" presId="urn:microsoft.com/office/officeart/2005/8/layout/list1"/>
    <dgm:cxn modelId="{1EA9E8C5-2797-42BF-94A6-94047B223749}" type="presParOf" srcId="{A69EECF8-5D66-4A37-9271-384266886BC4}" destId="{388B6C88-9ADD-458D-8048-F6D22CAA5410}" srcOrd="0" destOrd="0" presId="urn:microsoft.com/office/officeart/2005/8/layout/list1"/>
    <dgm:cxn modelId="{C2F8114B-7548-429F-9578-F9B588A30B28}" type="presParOf" srcId="{A69EECF8-5D66-4A37-9271-384266886BC4}" destId="{7B1A8AA9-F748-4A3D-95C1-5BE733C2EBDE}" srcOrd="1" destOrd="0" presId="urn:microsoft.com/office/officeart/2005/8/layout/list1"/>
    <dgm:cxn modelId="{52A18E6E-A9CE-4075-A0C7-D2873F6CCEC2}" type="presParOf" srcId="{5237B9DE-8407-41B2-9913-6A81A7CCAE3D}" destId="{62D26243-2940-4B0F-9D28-2E0825499E1B}" srcOrd="5" destOrd="0" presId="urn:microsoft.com/office/officeart/2005/8/layout/list1"/>
    <dgm:cxn modelId="{AF611E88-3899-4AA3-AB09-F3AD8CDFF38F}" type="presParOf" srcId="{5237B9DE-8407-41B2-9913-6A81A7CCAE3D}" destId="{DB533AB5-3E73-418B-9310-7D625CBFBE15}" srcOrd="6" destOrd="0" presId="urn:microsoft.com/office/officeart/2005/8/layout/list1"/>
    <dgm:cxn modelId="{2AD74CC0-255D-4789-88E4-2BB0C30800AB}" type="presParOf" srcId="{5237B9DE-8407-41B2-9913-6A81A7CCAE3D}" destId="{60E2061E-765C-4831-B9BA-853E4C5AD25B}" srcOrd="7" destOrd="0" presId="urn:microsoft.com/office/officeart/2005/8/layout/list1"/>
    <dgm:cxn modelId="{F586AE33-8A03-426A-97FF-07854646113D}" type="presParOf" srcId="{5237B9DE-8407-41B2-9913-6A81A7CCAE3D}" destId="{38B7EC1C-306E-4FA1-9ABB-76B46802BCE5}" srcOrd="8" destOrd="0" presId="urn:microsoft.com/office/officeart/2005/8/layout/list1"/>
    <dgm:cxn modelId="{54D3FBBB-2AF1-4881-9E7D-4A4FB12E49B6}" type="presParOf" srcId="{38B7EC1C-306E-4FA1-9ABB-76B46802BCE5}" destId="{241854D3-A3F2-4D36-B81E-94B4AEC78EB1}" srcOrd="0" destOrd="0" presId="urn:microsoft.com/office/officeart/2005/8/layout/list1"/>
    <dgm:cxn modelId="{B06641C9-4E46-4E8C-B12C-B09ADB634736}" type="presParOf" srcId="{38B7EC1C-306E-4FA1-9ABB-76B46802BCE5}" destId="{02F67A21-F788-4EAC-8BA4-BC5CC23424FD}" srcOrd="1" destOrd="0" presId="urn:microsoft.com/office/officeart/2005/8/layout/list1"/>
    <dgm:cxn modelId="{53C0E324-D4B7-4F95-BB4A-1205C0796616}" type="presParOf" srcId="{5237B9DE-8407-41B2-9913-6A81A7CCAE3D}" destId="{E2F7C1CF-86DA-4818-AF39-A8821876A048}" srcOrd="9" destOrd="0" presId="urn:microsoft.com/office/officeart/2005/8/layout/list1"/>
    <dgm:cxn modelId="{21516989-E6E0-41DA-B74C-AB14BEF429DF}" type="presParOf" srcId="{5237B9DE-8407-41B2-9913-6A81A7CCAE3D}" destId="{02CE8704-25D9-4EBA-8EFF-7E3AEBAADB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78F87-69DC-4B39-8130-0477E5B00210}">
      <dsp:nvSpPr>
        <dsp:cNvPr id="0" name=""/>
        <dsp:cNvSpPr/>
      </dsp:nvSpPr>
      <dsp:spPr>
        <a:xfrm>
          <a:off x="0" y="5031"/>
          <a:ext cx="6269038" cy="1170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7EDD1-A3C1-40E0-B397-7F120A85BB40}">
      <dsp:nvSpPr>
        <dsp:cNvPr id="0" name=""/>
        <dsp:cNvSpPr/>
      </dsp:nvSpPr>
      <dsp:spPr>
        <a:xfrm>
          <a:off x="354215" y="268497"/>
          <a:ext cx="644028" cy="6440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A871E-F5D0-4ADC-B908-5FC50AAE056E}">
      <dsp:nvSpPr>
        <dsp:cNvPr id="0" name=""/>
        <dsp:cNvSpPr/>
      </dsp:nvSpPr>
      <dsp:spPr>
        <a:xfrm>
          <a:off x="1352459" y="5031"/>
          <a:ext cx="2821067" cy="11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27" tIns="123927" rIns="123927" bIns="1239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Contingency reversal learning:</a:t>
          </a:r>
        </a:p>
      </dsp:txBody>
      <dsp:txXfrm>
        <a:off x="1352459" y="5031"/>
        <a:ext cx="2821067" cy="1170960"/>
      </dsp:txXfrm>
    </dsp:sp>
    <dsp:sp modelId="{027F9A83-C449-467C-A6BC-703CD28133E0}">
      <dsp:nvSpPr>
        <dsp:cNvPr id="0" name=""/>
        <dsp:cNvSpPr/>
      </dsp:nvSpPr>
      <dsp:spPr>
        <a:xfrm>
          <a:off x="4173526" y="5031"/>
          <a:ext cx="2094189" cy="11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27" tIns="123927" rIns="123927" bIns="12392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Can learn A</a:t>
          </a:r>
          <a:r>
            <a:rPr lang="en-US" sz="1100" kern="1200">
              <a:sym typeface="Wingdings" panose="05000000000000000000" pitchFamily="2" charset="2"/>
            </a:rPr>
            <a:t></a:t>
          </a:r>
          <a:r>
            <a:rPr lang="en-US" sz="1100" kern="1200"/>
            <a:t> B and then B</a:t>
          </a:r>
          <a:r>
            <a:rPr lang="en-US" sz="1100" kern="1200">
              <a:sym typeface="Wingdings" panose="05000000000000000000" pitchFamily="2" charset="2"/>
            </a:rPr>
            <a:t></a:t>
          </a:r>
          <a:r>
            <a:rPr lang="en-US" sz="1100" kern="1200"/>
            <a:t> 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Ashton&amp; DeLillo, 2011</a:t>
          </a:r>
        </a:p>
      </dsp:txBody>
      <dsp:txXfrm>
        <a:off x="4173526" y="5031"/>
        <a:ext cx="2094189" cy="1170960"/>
      </dsp:txXfrm>
    </dsp:sp>
    <dsp:sp modelId="{B48CB180-3EB8-47CA-B05A-19B65EF0C9DE}">
      <dsp:nvSpPr>
        <dsp:cNvPr id="0" name=""/>
        <dsp:cNvSpPr/>
      </dsp:nvSpPr>
      <dsp:spPr>
        <a:xfrm>
          <a:off x="0" y="1468731"/>
          <a:ext cx="6269038" cy="1170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55AEA-F052-4C41-986B-278D94D87CDD}">
      <dsp:nvSpPr>
        <dsp:cNvPr id="0" name=""/>
        <dsp:cNvSpPr/>
      </dsp:nvSpPr>
      <dsp:spPr>
        <a:xfrm>
          <a:off x="354215" y="1732197"/>
          <a:ext cx="644028" cy="6440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5000" b="-3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1A6BF-E73B-412B-8FE4-8EF1015DD466}">
      <dsp:nvSpPr>
        <dsp:cNvPr id="0" name=""/>
        <dsp:cNvSpPr/>
      </dsp:nvSpPr>
      <dsp:spPr>
        <a:xfrm>
          <a:off x="1352459" y="1468731"/>
          <a:ext cx="2821067" cy="11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27" tIns="123927" rIns="123927" bIns="1239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Object permanence:</a:t>
          </a:r>
        </a:p>
      </dsp:txBody>
      <dsp:txXfrm>
        <a:off x="1352459" y="1468731"/>
        <a:ext cx="2821067" cy="1170960"/>
      </dsp:txXfrm>
    </dsp:sp>
    <dsp:sp modelId="{70C01AFA-D0E8-4C3F-A546-26536C743DB3}">
      <dsp:nvSpPr>
        <dsp:cNvPr id="0" name=""/>
        <dsp:cNvSpPr/>
      </dsp:nvSpPr>
      <dsp:spPr>
        <a:xfrm>
          <a:off x="4173526" y="1468731"/>
          <a:ext cx="2094189" cy="11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27" tIns="123927" rIns="123927" bIns="12392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Can find hidden object when observe object hidden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Some data ((Gagnon &amp; Dore, 1992, 1994) suggests can find when NOT see the object being hidden</a:t>
          </a:r>
        </a:p>
      </dsp:txBody>
      <dsp:txXfrm>
        <a:off x="4173526" y="1468731"/>
        <a:ext cx="2094189" cy="1170960"/>
      </dsp:txXfrm>
    </dsp:sp>
    <dsp:sp modelId="{D5B6256A-AC81-4938-B59C-462E876839A1}">
      <dsp:nvSpPr>
        <dsp:cNvPr id="0" name=""/>
        <dsp:cNvSpPr/>
      </dsp:nvSpPr>
      <dsp:spPr>
        <a:xfrm>
          <a:off x="0" y="2932432"/>
          <a:ext cx="6269038" cy="1170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3B508-31D8-4137-8CA3-7DC39574E7D9}">
      <dsp:nvSpPr>
        <dsp:cNvPr id="0" name=""/>
        <dsp:cNvSpPr/>
      </dsp:nvSpPr>
      <dsp:spPr>
        <a:xfrm>
          <a:off x="354215" y="3195898"/>
          <a:ext cx="644028" cy="6440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01F5E-EDEB-41A2-BA16-717B07EF800E}">
      <dsp:nvSpPr>
        <dsp:cNvPr id="0" name=""/>
        <dsp:cNvSpPr/>
      </dsp:nvSpPr>
      <dsp:spPr>
        <a:xfrm>
          <a:off x="1352459" y="2932432"/>
          <a:ext cx="4915256" cy="11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27" tIns="123927" rIns="123927" bIns="1239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Object learning  (Framl &amp; Frank, 1985)</a:t>
          </a:r>
        </a:p>
      </dsp:txBody>
      <dsp:txXfrm>
        <a:off x="1352459" y="2932432"/>
        <a:ext cx="4915256" cy="1170960"/>
      </dsp:txXfrm>
    </dsp:sp>
    <dsp:sp modelId="{D1849A30-2D2F-41A9-91CB-9F2340A14741}">
      <dsp:nvSpPr>
        <dsp:cNvPr id="0" name=""/>
        <dsp:cNvSpPr/>
      </dsp:nvSpPr>
      <dsp:spPr>
        <a:xfrm>
          <a:off x="0" y="4396133"/>
          <a:ext cx="6269038" cy="1170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DBB7E-E69E-4C65-AEEA-BF77A6602FF1}">
      <dsp:nvSpPr>
        <dsp:cNvPr id="0" name=""/>
        <dsp:cNvSpPr/>
      </dsp:nvSpPr>
      <dsp:spPr>
        <a:xfrm>
          <a:off x="354215" y="4659599"/>
          <a:ext cx="644028" cy="6440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A7918-70C0-49C7-A299-FA0526DDC7F5}">
      <dsp:nvSpPr>
        <dsp:cNvPr id="0" name=""/>
        <dsp:cNvSpPr/>
      </dsp:nvSpPr>
      <dsp:spPr>
        <a:xfrm>
          <a:off x="1352459" y="4396133"/>
          <a:ext cx="4915256" cy="117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27" tIns="123927" rIns="123927" bIns="12392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Categorizing and inferential learning: Range, et al, 2008</a:t>
          </a:r>
        </a:p>
      </dsp:txBody>
      <dsp:txXfrm>
        <a:off x="1352459" y="4396133"/>
        <a:ext cx="4915256" cy="117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D490A-B7EF-47F0-8822-5A26A6A8A2B5}">
      <dsp:nvSpPr>
        <dsp:cNvPr id="0" name=""/>
        <dsp:cNvSpPr/>
      </dsp:nvSpPr>
      <dsp:spPr>
        <a:xfrm>
          <a:off x="345974" y="0"/>
          <a:ext cx="5896743" cy="589674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BF5A9-4562-4EFC-BB15-7FB209166A79}">
      <dsp:nvSpPr>
        <dsp:cNvPr id="0" name=""/>
        <dsp:cNvSpPr/>
      </dsp:nvSpPr>
      <dsp:spPr>
        <a:xfrm>
          <a:off x="906164" y="560190"/>
          <a:ext cx="2299729" cy="229972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Object manipulation (Topal, et al, 1997)</a:t>
          </a:r>
        </a:p>
      </dsp:txBody>
      <dsp:txXfrm>
        <a:off x="1018428" y="672454"/>
        <a:ext cx="2075201" cy="2075201"/>
      </dsp:txXfrm>
    </dsp:sp>
    <dsp:sp modelId="{F05E12F3-B71E-4519-AE9F-7B549B1A77EA}">
      <dsp:nvSpPr>
        <dsp:cNvPr id="0" name=""/>
        <dsp:cNvSpPr/>
      </dsp:nvSpPr>
      <dsp:spPr>
        <a:xfrm>
          <a:off x="3382796" y="560190"/>
          <a:ext cx="2299729" cy="229972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Means-end task  (Osthaus et al, 2005)</a:t>
          </a:r>
        </a:p>
      </dsp:txBody>
      <dsp:txXfrm>
        <a:off x="3495060" y="672454"/>
        <a:ext cx="2075201" cy="2075201"/>
      </dsp:txXfrm>
    </dsp:sp>
    <dsp:sp modelId="{4B0DC644-9DC2-42D2-9BE4-A13C05E20C8B}">
      <dsp:nvSpPr>
        <dsp:cNvPr id="0" name=""/>
        <dsp:cNvSpPr/>
      </dsp:nvSpPr>
      <dsp:spPr>
        <a:xfrm>
          <a:off x="906164" y="3036822"/>
          <a:ext cx="2299729" cy="229972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Quantitative tasks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vs. 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Some counting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Search order</a:t>
          </a:r>
        </a:p>
      </dsp:txBody>
      <dsp:txXfrm>
        <a:off x="1018428" y="3149086"/>
        <a:ext cx="2075201" cy="2075201"/>
      </dsp:txXfrm>
    </dsp:sp>
    <dsp:sp modelId="{94020E13-BA47-44E3-B977-F16BAB6B1E0F}">
      <dsp:nvSpPr>
        <dsp:cNvPr id="0" name=""/>
        <dsp:cNvSpPr/>
      </dsp:nvSpPr>
      <dsp:spPr>
        <a:xfrm>
          <a:off x="3382796" y="3036822"/>
          <a:ext cx="2299729" cy="22997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Spatial navigation: Cattet &amp; Etienne, 2004 and solving detour problems (Pongracz, et al, 2001)</a:t>
          </a:r>
        </a:p>
      </dsp:txBody>
      <dsp:txXfrm>
        <a:off x="3495060" y="3149086"/>
        <a:ext cx="2075201" cy="2075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B6A81-A84C-4C16-870F-2CB72AB7F5DC}">
      <dsp:nvSpPr>
        <dsp:cNvPr id="0" name=""/>
        <dsp:cNvSpPr/>
      </dsp:nvSpPr>
      <dsp:spPr>
        <a:xfrm rot="5400000">
          <a:off x="3329753" y="-670114"/>
          <a:ext cx="2301111" cy="421676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Adaptive specialization for tool use and complex object manipulation = enhanced or impaired performance for other tool use situations?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Tool use allows assessment of problem solving behaviors</a:t>
          </a:r>
        </a:p>
      </dsp:txBody>
      <dsp:txXfrm rot="-5400000">
        <a:off x="2371928" y="400042"/>
        <a:ext cx="4104431" cy="2076449"/>
      </dsp:txXfrm>
    </dsp:sp>
    <dsp:sp modelId="{86AEB909-E501-4C10-ADE6-6CB12B5FF783}">
      <dsp:nvSpPr>
        <dsp:cNvPr id="0" name=""/>
        <dsp:cNvSpPr/>
      </dsp:nvSpPr>
      <dsp:spPr>
        <a:xfrm>
          <a:off x="0" y="71"/>
          <a:ext cx="2371928" cy="2876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Question: Does tool use = cognitive ability?</a:t>
          </a:r>
        </a:p>
      </dsp:txBody>
      <dsp:txXfrm>
        <a:off x="115788" y="115859"/>
        <a:ext cx="2140352" cy="2644813"/>
      </dsp:txXfrm>
    </dsp:sp>
    <dsp:sp modelId="{27F5C5AC-7EC0-49C3-A1BD-413B621364DD}">
      <dsp:nvSpPr>
        <dsp:cNvPr id="0" name=""/>
        <dsp:cNvSpPr/>
      </dsp:nvSpPr>
      <dsp:spPr>
        <a:xfrm rot="5400000">
          <a:off x="3329753" y="2350095"/>
          <a:ext cx="2301111" cy="4216762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Pre-functional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Associate experience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Affordance learning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 control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Planning and reasoning about invisible forces</a:t>
          </a:r>
        </a:p>
      </dsp:txBody>
      <dsp:txXfrm rot="-5400000">
        <a:off x="2371928" y="3420252"/>
        <a:ext cx="4104431" cy="2076449"/>
      </dsp:txXfrm>
    </dsp:sp>
    <dsp:sp modelId="{B35BE34A-8446-49D6-9F51-AD84A868460C}">
      <dsp:nvSpPr>
        <dsp:cNvPr id="0" name=""/>
        <dsp:cNvSpPr/>
      </dsp:nvSpPr>
      <dsp:spPr>
        <a:xfrm>
          <a:off x="0" y="3020281"/>
          <a:ext cx="2371928" cy="287638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Need to parcel out several factors:</a:t>
          </a:r>
        </a:p>
      </dsp:txBody>
      <dsp:txXfrm>
        <a:off x="115788" y="3136069"/>
        <a:ext cx="2140352" cy="2644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49FD7-2961-4D95-9432-21E3F6CA0E72}">
      <dsp:nvSpPr>
        <dsp:cNvPr id="0" name=""/>
        <dsp:cNvSpPr/>
      </dsp:nvSpPr>
      <dsp:spPr>
        <a:xfrm>
          <a:off x="0" y="61625"/>
          <a:ext cx="6588691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 competitive foragers</a:t>
          </a:r>
        </a:p>
      </dsp:txBody>
      <dsp:txXfrm>
        <a:off x="71751" y="133376"/>
        <a:ext cx="6445189" cy="1326328"/>
      </dsp:txXfrm>
    </dsp:sp>
    <dsp:sp modelId="{347B6039-EA53-42C9-B36C-C606F1B56F0A}">
      <dsp:nvSpPr>
        <dsp:cNvPr id="0" name=""/>
        <dsp:cNvSpPr/>
      </dsp:nvSpPr>
      <dsp:spPr>
        <a:xfrm>
          <a:off x="0" y="1531456"/>
          <a:ext cx="6588691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Parrot: Kea, </a:t>
          </a:r>
          <a:r>
            <a:rPr lang="en-US" sz="2900" i="1" kern="1200"/>
            <a:t>nestor notabilis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Corvid: </a:t>
          </a:r>
          <a:r>
            <a:rPr lang="en-US" sz="2900" i="1" kern="1200"/>
            <a:t>Corvus moneduloides</a:t>
          </a:r>
          <a:endParaRPr lang="en-US" sz="2900" kern="1200"/>
        </a:p>
      </dsp:txBody>
      <dsp:txXfrm>
        <a:off x="0" y="1531456"/>
        <a:ext cx="6588691" cy="995670"/>
      </dsp:txXfrm>
    </dsp:sp>
    <dsp:sp modelId="{ACF1C45D-5D84-4ADC-A537-064464CCF89E}">
      <dsp:nvSpPr>
        <dsp:cNvPr id="0" name=""/>
        <dsp:cNvSpPr/>
      </dsp:nvSpPr>
      <dsp:spPr>
        <a:xfrm>
          <a:off x="0" y="2527126"/>
          <a:ext cx="6588691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both have large encephalization quotients, innovation scores</a:t>
          </a:r>
        </a:p>
      </dsp:txBody>
      <dsp:txXfrm>
        <a:off x="71751" y="2598877"/>
        <a:ext cx="6445189" cy="1326328"/>
      </dsp:txXfrm>
    </dsp:sp>
    <dsp:sp modelId="{F0D9E63E-63F8-4A26-9ED7-31F723465D9B}">
      <dsp:nvSpPr>
        <dsp:cNvPr id="0" name=""/>
        <dsp:cNvSpPr/>
      </dsp:nvSpPr>
      <dsp:spPr>
        <a:xfrm>
          <a:off x="0" y="3996957"/>
          <a:ext cx="6588691" cy="183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Both show strong manipulation and tool use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/>
            <a:t>Both are social and known for problem solving abilities</a:t>
          </a:r>
        </a:p>
      </dsp:txBody>
      <dsp:txXfrm>
        <a:off x="0" y="3996957"/>
        <a:ext cx="6588691" cy="1838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9B996-36C3-4F28-BD3B-84609739DF87}">
      <dsp:nvSpPr>
        <dsp:cNvPr id="0" name=""/>
        <dsp:cNvSpPr/>
      </dsp:nvSpPr>
      <dsp:spPr>
        <a:xfrm>
          <a:off x="0" y="307043"/>
          <a:ext cx="6263640" cy="2573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Differences in behavior and number of solutions discovered: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NCC = 0.75 solutions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Rarely touched the apparatus (except string)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Kea found 2.33 solutions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 touched all four opening devices and both tool types</a:t>
          </a:r>
        </a:p>
      </dsp:txBody>
      <dsp:txXfrm>
        <a:off x="0" y="307043"/>
        <a:ext cx="6263640" cy="2573550"/>
      </dsp:txXfrm>
    </dsp:sp>
    <dsp:sp modelId="{E0DC8624-987A-4041-B883-3B3C89F10BD2}">
      <dsp:nvSpPr>
        <dsp:cNvPr id="0" name=""/>
        <dsp:cNvSpPr/>
      </dsp:nvSpPr>
      <dsp:spPr>
        <a:xfrm>
          <a:off x="313182" y="26603"/>
          <a:ext cx="438454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First session</a:t>
          </a:r>
          <a:r>
            <a:rPr lang="en-US" sz="1900" kern="1200"/>
            <a:t>:</a:t>
          </a:r>
        </a:p>
      </dsp:txBody>
      <dsp:txXfrm>
        <a:off x="340562" y="53983"/>
        <a:ext cx="4329788" cy="506120"/>
      </dsp:txXfrm>
    </dsp:sp>
    <dsp:sp modelId="{CD65FD0C-F14E-46D0-99CD-C42308800D44}">
      <dsp:nvSpPr>
        <dsp:cNvPr id="0" name=""/>
        <dsp:cNvSpPr/>
      </dsp:nvSpPr>
      <dsp:spPr>
        <a:xfrm>
          <a:off x="0" y="3263633"/>
          <a:ext cx="6263640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Kea directly manipulated opening devices more frequently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Crows showed only brief pecking actions at opening with beak or tool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Keas: violent pulling, tearing, rocking, probing, scratching, levering of physical parts of box</a:t>
          </a:r>
        </a:p>
      </dsp:txBody>
      <dsp:txXfrm>
        <a:off x="0" y="3263633"/>
        <a:ext cx="6263640" cy="2214450"/>
      </dsp:txXfrm>
    </dsp:sp>
    <dsp:sp modelId="{E6BF25E8-94C2-45FE-85D3-6E89F1418F75}">
      <dsp:nvSpPr>
        <dsp:cNvPr id="0" name=""/>
        <dsp:cNvSpPr/>
      </dsp:nvSpPr>
      <dsp:spPr>
        <a:xfrm>
          <a:off x="313182" y="2983194"/>
          <a:ext cx="4384548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Entrance manipulation</a:t>
          </a:r>
          <a:r>
            <a:rPr lang="en-US" sz="1900" kern="1200"/>
            <a:t>:</a:t>
          </a:r>
        </a:p>
      </dsp:txBody>
      <dsp:txXfrm>
        <a:off x="340562" y="3010574"/>
        <a:ext cx="4329788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587C4-E31B-4561-BA91-3881094076C5}">
      <dsp:nvSpPr>
        <dsp:cNvPr id="0" name=""/>
        <dsp:cNvSpPr/>
      </dsp:nvSpPr>
      <dsp:spPr>
        <a:xfrm>
          <a:off x="0" y="56671"/>
          <a:ext cx="6588691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 least one bird in each group able to solve all 4 tasks: shows that birds could solve the tasks</a:t>
          </a:r>
        </a:p>
      </dsp:txBody>
      <dsp:txXfrm>
        <a:off x="40780" y="97451"/>
        <a:ext cx="6507131" cy="753819"/>
      </dsp:txXfrm>
    </dsp:sp>
    <dsp:sp modelId="{C3A3FBB3-C94B-466C-A162-047A06D677D2}">
      <dsp:nvSpPr>
        <dsp:cNvPr id="0" name=""/>
        <dsp:cNvSpPr/>
      </dsp:nvSpPr>
      <dsp:spPr>
        <a:xfrm>
          <a:off x="0" y="952531"/>
          <a:ext cx="6588691" cy="8353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Differences between species:</a:t>
          </a:r>
        </a:p>
      </dsp:txBody>
      <dsp:txXfrm>
        <a:off x="40780" y="993311"/>
        <a:ext cx="6507131" cy="753819"/>
      </dsp:txXfrm>
    </dsp:sp>
    <dsp:sp modelId="{3ED9F21E-4F4C-4B6B-9A30-29B8FFD3A60D}">
      <dsp:nvSpPr>
        <dsp:cNvPr id="0" name=""/>
        <dsp:cNvSpPr/>
      </dsp:nvSpPr>
      <dsp:spPr>
        <a:xfrm>
          <a:off x="0" y="1787911"/>
          <a:ext cx="6588691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Keas faster learners, faster switchers, tried more solutions on first trial, showed more individual variation, preferred different tools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Keas also more destructive!: pulled and tore box apart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Crows do use pulling/tearing, but use it for nest building and tool building, not for food retrieval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First evidence of tool use in parrots!</a:t>
          </a:r>
        </a:p>
      </dsp:txBody>
      <dsp:txXfrm>
        <a:off x="0" y="1787911"/>
        <a:ext cx="6588691" cy="1564920"/>
      </dsp:txXfrm>
    </dsp:sp>
    <dsp:sp modelId="{376B2143-BC9B-4378-BCD1-BA7BD1ACE6DD}">
      <dsp:nvSpPr>
        <dsp:cNvPr id="0" name=""/>
        <dsp:cNvSpPr/>
      </dsp:nvSpPr>
      <dsp:spPr>
        <a:xfrm>
          <a:off x="0" y="3352831"/>
          <a:ext cx="6588691" cy="835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Why the one bird? Differences in</a:t>
          </a:r>
        </a:p>
      </dsp:txBody>
      <dsp:txXfrm>
        <a:off x="40780" y="3393611"/>
        <a:ext cx="6507131" cy="753819"/>
      </dsp:txXfrm>
    </dsp:sp>
    <dsp:sp modelId="{D70E26F5-1C60-4367-A386-1A6551E79785}">
      <dsp:nvSpPr>
        <dsp:cNvPr id="0" name=""/>
        <dsp:cNvSpPr/>
      </dsp:nvSpPr>
      <dsp:spPr>
        <a:xfrm>
          <a:off x="0" y="4188211"/>
          <a:ext cx="6588691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Exploration patterns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Affordance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Balance between neophilia and neophobia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Kea showed more haptic exploration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Crows (also more neophobic) used more visually guided methods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Neophobia interrupted crows exploratory behavior</a:t>
          </a:r>
        </a:p>
      </dsp:txBody>
      <dsp:txXfrm>
        <a:off x="0" y="4188211"/>
        <a:ext cx="6588691" cy="1651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6C4B9-4F10-4BFF-A581-3B28EFEF2E0B}">
      <dsp:nvSpPr>
        <dsp:cNvPr id="0" name=""/>
        <dsp:cNvSpPr/>
      </dsp:nvSpPr>
      <dsp:spPr>
        <a:xfrm>
          <a:off x="0" y="73209"/>
          <a:ext cx="6588691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Preparation: </a:t>
          </a:r>
        </a:p>
      </dsp:txBody>
      <dsp:txXfrm>
        <a:off x="35125" y="108334"/>
        <a:ext cx="6518441" cy="649299"/>
      </dsp:txXfrm>
    </dsp:sp>
    <dsp:sp modelId="{42C562A6-F577-4216-A39D-A4057C212C74}">
      <dsp:nvSpPr>
        <dsp:cNvPr id="0" name=""/>
        <dsp:cNvSpPr/>
      </dsp:nvSpPr>
      <dsp:spPr>
        <a:xfrm>
          <a:off x="0" y="792759"/>
          <a:ext cx="6588691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Can’t solve problem initially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Data Gathering</a:t>
          </a:r>
        </a:p>
      </dsp:txBody>
      <dsp:txXfrm>
        <a:off x="0" y="792759"/>
        <a:ext cx="6588691" cy="791774"/>
      </dsp:txXfrm>
    </dsp:sp>
    <dsp:sp modelId="{B0814777-837D-4E62-8767-E3BA1DDB52E6}">
      <dsp:nvSpPr>
        <dsp:cNvPr id="0" name=""/>
        <dsp:cNvSpPr/>
      </dsp:nvSpPr>
      <dsp:spPr>
        <a:xfrm>
          <a:off x="0" y="1584534"/>
          <a:ext cx="6588691" cy="7195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Incubation</a:t>
          </a:r>
        </a:p>
      </dsp:txBody>
      <dsp:txXfrm>
        <a:off x="35125" y="1619659"/>
        <a:ext cx="6518441" cy="649299"/>
      </dsp:txXfrm>
    </dsp:sp>
    <dsp:sp modelId="{7B7CF36C-6833-4E53-982F-669ABBF5D22A}">
      <dsp:nvSpPr>
        <dsp:cNvPr id="0" name=""/>
        <dsp:cNvSpPr/>
      </dsp:nvSpPr>
      <dsp:spPr>
        <a:xfrm>
          <a:off x="0" y="2304083"/>
          <a:ext cx="6588691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Problem put on hold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Work on problem unconsciously</a:t>
          </a:r>
        </a:p>
      </dsp:txBody>
      <dsp:txXfrm>
        <a:off x="0" y="2304083"/>
        <a:ext cx="6588691" cy="791774"/>
      </dsp:txXfrm>
    </dsp:sp>
    <dsp:sp modelId="{7EF01107-3258-4FCD-AF50-864145D9A8D9}">
      <dsp:nvSpPr>
        <dsp:cNvPr id="0" name=""/>
        <dsp:cNvSpPr/>
      </dsp:nvSpPr>
      <dsp:spPr>
        <a:xfrm>
          <a:off x="0" y="3095859"/>
          <a:ext cx="6588691" cy="7195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Insight</a:t>
          </a:r>
        </a:p>
      </dsp:txBody>
      <dsp:txXfrm>
        <a:off x="35125" y="3130984"/>
        <a:ext cx="6518441" cy="649299"/>
      </dsp:txXfrm>
    </dsp:sp>
    <dsp:sp modelId="{8192C8AF-8F56-4AB9-9D65-CD7DADCFDADB}">
      <dsp:nvSpPr>
        <dsp:cNvPr id="0" name=""/>
        <dsp:cNvSpPr/>
      </dsp:nvSpPr>
      <dsp:spPr>
        <a:xfrm>
          <a:off x="0" y="3815409"/>
          <a:ext cx="6588691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Sudden mental representation of a solution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Engage in solution</a:t>
          </a:r>
        </a:p>
      </dsp:txBody>
      <dsp:txXfrm>
        <a:off x="0" y="3815409"/>
        <a:ext cx="6588691" cy="791774"/>
      </dsp:txXfrm>
    </dsp:sp>
    <dsp:sp modelId="{36B36B35-7522-4B2C-8A3A-9704DA426463}">
      <dsp:nvSpPr>
        <dsp:cNvPr id="0" name=""/>
        <dsp:cNvSpPr/>
      </dsp:nvSpPr>
      <dsp:spPr>
        <a:xfrm>
          <a:off x="0" y="4607184"/>
          <a:ext cx="6588691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Verificaiton</a:t>
          </a:r>
        </a:p>
      </dsp:txBody>
      <dsp:txXfrm>
        <a:off x="35125" y="4642309"/>
        <a:ext cx="6518441" cy="649299"/>
      </dsp:txXfrm>
    </dsp:sp>
    <dsp:sp modelId="{22AEAF13-8F40-4764-93FF-7AAB84759726}">
      <dsp:nvSpPr>
        <dsp:cNvPr id="0" name=""/>
        <dsp:cNvSpPr/>
      </dsp:nvSpPr>
      <dsp:spPr>
        <a:xfrm>
          <a:off x="0" y="5326734"/>
          <a:ext cx="6588691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Solution checked</a:t>
          </a:r>
        </a:p>
      </dsp:txBody>
      <dsp:txXfrm>
        <a:off x="0" y="5326734"/>
        <a:ext cx="6588691" cy="496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31649-ECBD-48D6-979D-7A7511F80A21}">
      <dsp:nvSpPr>
        <dsp:cNvPr id="0" name=""/>
        <dsp:cNvSpPr/>
      </dsp:nvSpPr>
      <dsp:spPr>
        <a:xfrm>
          <a:off x="0" y="602449"/>
          <a:ext cx="50291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A2E5C-A7A8-4265-8210-6187DAC7D268}">
      <dsp:nvSpPr>
        <dsp:cNvPr id="0" name=""/>
        <dsp:cNvSpPr/>
      </dsp:nvSpPr>
      <dsp:spPr>
        <a:xfrm>
          <a:off x="251460" y="56328"/>
          <a:ext cx="3520440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Cooperation</a:t>
          </a:r>
        </a:p>
      </dsp:txBody>
      <dsp:txXfrm>
        <a:off x="304779" y="109647"/>
        <a:ext cx="3413802" cy="985602"/>
      </dsp:txXfrm>
    </dsp:sp>
    <dsp:sp modelId="{DB533AB5-3E73-418B-9310-7D625CBFBE15}">
      <dsp:nvSpPr>
        <dsp:cNvPr id="0" name=""/>
        <dsp:cNvSpPr/>
      </dsp:nvSpPr>
      <dsp:spPr>
        <a:xfrm>
          <a:off x="0" y="2280769"/>
          <a:ext cx="50291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A8AA9-F748-4A3D-95C1-5BE733C2EBDE}">
      <dsp:nvSpPr>
        <dsp:cNvPr id="0" name=""/>
        <dsp:cNvSpPr/>
      </dsp:nvSpPr>
      <dsp:spPr>
        <a:xfrm>
          <a:off x="251460" y="1734649"/>
          <a:ext cx="352044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Empathy</a:t>
          </a:r>
        </a:p>
      </dsp:txBody>
      <dsp:txXfrm>
        <a:off x="304779" y="1787968"/>
        <a:ext cx="3413802" cy="985602"/>
      </dsp:txXfrm>
    </dsp:sp>
    <dsp:sp modelId="{02CE8704-25D9-4EBA-8EFF-7E3AEBAADBD1}">
      <dsp:nvSpPr>
        <dsp:cNvPr id="0" name=""/>
        <dsp:cNvSpPr/>
      </dsp:nvSpPr>
      <dsp:spPr>
        <a:xfrm>
          <a:off x="0" y="3959089"/>
          <a:ext cx="5029199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67A21-F788-4EAC-8BA4-BC5CC23424FD}">
      <dsp:nvSpPr>
        <dsp:cNvPr id="0" name=""/>
        <dsp:cNvSpPr/>
      </dsp:nvSpPr>
      <dsp:spPr>
        <a:xfrm>
          <a:off x="251460" y="3412969"/>
          <a:ext cx="3520440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064" tIns="0" rIns="133064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Fairness</a:t>
          </a:r>
        </a:p>
      </dsp:txBody>
      <dsp:txXfrm>
        <a:off x="304779" y="3466288"/>
        <a:ext cx="3413802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FDB0B-EDE5-44EE-A9D8-75A4737B5D6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17F4B-BCD0-46B7-B9EB-D85216E93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5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5EEE-95D8-4E66-8856-CFE992220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70EBC-48CD-46E1-B27A-396C480AE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1094C-0E11-481D-97B4-CFC48421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92DDF-2463-402B-B3A7-6F9972B5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3D2F-E1C4-4F14-B5FB-E3BED66B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3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94FD-6ADD-4C84-B522-39E4413C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2E364-BC9C-423C-9EE0-220B448D6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CE00-6E5F-48CA-BB65-EF7C39A1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76D4-3D17-435B-AADD-8EFA0D4F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C63A-0FF7-44EF-940A-A832D328A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0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113F7-4752-4759-A8A5-B32E62F37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A6DF2-E657-4C9B-B1BC-4CD95F8E0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93C6-F014-46A9-B607-AA56788C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CFA7-F399-49B2-AD20-64483083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C56F5-301B-469D-94BB-F7502804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C236-5F58-4A51-B384-DB6F9545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54CB-8234-43B7-8F69-0AF29C0D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742A-636D-45D2-B082-0E20E25F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BE63-0DE9-4900-8C13-4C16DA9A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D3035-7A23-474B-A2B9-E64D6163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49DA-D636-4FC6-99A4-2618987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9AFBA-4411-4DB1-A914-3A3D9C9F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15A75-F29E-4590-BD71-FC4870B2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7978E-4849-47CA-AFF0-D14A8989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7F90-90D4-405F-9FBD-88D47369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0F63-EBDC-4726-9F9A-1A85D00B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A9A7-7CE7-4825-B525-0AF6D5281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7598B-D482-4CAC-9896-644E8C9B3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B1EFE-FB6A-4ECB-8BE8-EC8F9EE8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C153-FCA1-43E6-97A3-43E9D71A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198B-E1AA-4D0A-8960-218B6F7F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0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1F6F-84AE-4DB2-9607-CBDF773E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49634-D92F-43D7-8522-38ED680D4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62FE-BCAE-4E08-8112-0AF907A6D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A001B-486E-4EFE-B653-03072598A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99418-A680-4B22-BC65-DD1ECA765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990CD-3B60-49C4-A601-BBAFC2081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70563-08B1-411E-ACCB-2D280A24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5D2F7-45BA-4F22-86F9-E0FA44E3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2A0D-2509-47EF-8A87-FD7F5532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68029-7A4F-4016-B791-239CBF16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70F19-1AA8-43A3-91AD-BC95AB56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B4B8B-D4F4-4211-944A-1327F163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D3F12-D8F1-40C6-ABAB-BD283221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2DC93-6DE4-46D3-B965-5226E88A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EC5D8-5BD8-47F5-B218-D7FF3C42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B04B-6369-4213-8C03-85CF3CFD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C49B-6811-4F35-949D-13293E20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DC8E4-0D80-4628-B13E-C1EF0377E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ED87F-E1E0-4C03-AAC7-B0CBD486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4CD08-A266-4C2C-8656-408FD660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19BF0-61BF-47F9-9493-CE336D67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DB57-7371-4CE2-A0EE-AFFA678C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DDDFF-00FC-4FD4-9090-62CF243F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F763D-A239-4501-A440-45F9E6E17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29330-64BF-4409-8247-79561AAC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72882-7870-4DD3-8F46-64F56423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02243-A519-4E53-B763-8034459E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7E06C-6F86-4281-9997-2E87527A4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EEAD5-302F-4833-AFDC-8C2961EB1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3E634-CF41-4844-9018-07BCE139B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AEB4C-1FED-4068-B807-5CA68B43ABEF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A847-C043-4566-9FC2-3D8DEA64B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DCC32-376E-4C1F-A5E6-44FC5F298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8339D-C31A-4F2F-BA83-CAA3EE68B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2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DhYUlbxi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aITA7eBZE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xwLhru2kN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zEdi074SuQ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E14153-F2BF-4529-9C44-A82EEA724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Reasoning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E54066-F629-484A-8C98-70C7426C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D31E0-BBCD-43BE-85C3-CAA2C7204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18" r="86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52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1"/>
              <a:t>Results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1500"/>
              <a:t>Sequence of solutions discovered/established</a:t>
            </a:r>
          </a:p>
          <a:p>
            <a:pPr lvl="1"/>
            <a:r>
              <a:rPr lang="en-US" sz="1500"/>
              <a:t>All birds ended up focused on string solution</a:t>
            </a:r>
          </a:p>
          <a:p>
            <a:pPr lvl="1"/>
            <a:r>
              <a:rPr lang="en-US" sz="1500"/>
              <a:t>This was then blocked</a:t>
            </a:r>
          </a:p>
          <a:p>
            <a:pPr lvl="1"/>
            <a:endParaRPr lang="en-US" sz="1500"/>
          </a:p>
          <a:p>
            <a:r>
              <a:rPr lang="en-US" sz="1500"/>
              <a:t>But: order of solutions established differed between crows and parrots:</a:t>
            </a:r>
          </a:p>
          <a:p>
            <a:pPr lvl="1"/>
            <a:r>
              <a:rPr lang="en-US" sz="1500"/>
              <a:t>Crows: stick tools, then ball tool then window hook; tended to touch window with stick rather than use stick to pull window open</a:t>
            </a:r>
          </a:p>
          <a:p>
            <a:pPr lvl="1"/>
            <a:endParaRPr lang="en-US" sz="1500"/>
          </a:p>
          <a:p>
            <a:pPr lvl="1"/>
            <a:r>
              <a:rPr lang="en-US" sz="1500"/>
              <a:t>Kea: ball tool then window hook option; tried the stick option, but failed (can’t hold stick straight given curved beak)</a:t>
            </a:r>
          </a:p>
        </p:txBody>
      </p:sp>
    </p:spTree>
    <p:extLst>
      <p:ext uri="{BB962C8B-B14F-4D97-AF65-F5344CB8AC3E}">
        <p14:creationId xmlns:p14="http://schemas.microsoft.com/office/powerpoint/2010/main" val="347227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1"/>
              <a:t>Results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/>
              <a:t>Speed of switching between solutions:</a:t>
            </a:r>
          </a:p>
          <a:p>
            <a:pPr lvl="1"/>
            <a:r>
              <a:rPr lang="en-US" dirty="0"/>
              <a:t>Kea was faster than the crows</a:t>
            </a:r>
          </a:p>
          <a:p>
            <a:pPr lvl="1"/>
            <a:endParaRPr lang="en-US" dirty="0"/>
          </a:p>
          <a:p>
            <a:r>
              <a:rPr lang="en-US" sz="2400"/>
              <a:t>Tool preference:</a:t>
            </a:r>
          </a:p>
          <a:p>
            <a:pPr lvl="1"/>
            <a:r>
              <a:rPr lang="en-US" dirty="0"/>
              <a:t>All preferred string</a:t>
            </a:r>
          </a:p>
          <a:p>
            <a:pPr lvl="1"/>
            <a:r>
              <a:rPr lang="en-US" dirty="0"/>
              <a:t>Crows = thin sticks</a:t>
            </a:r>
          </a:p>
          <a:p>
            <a:pPr lvl="1"/>
            <a:r>
              <a:rPr lang="en-US" dirty="0"/>
              <a:t>1 parrot = thick stick</a:t>
            </a:r>
          </a:p>
          <a:p>
            <a:pPr lvl="1"/>
            <a:r>
              <a:rPr lang="en-US" dirty="0"/>
              <a:t>Other parrots: ball</a:t>
            </a:r>
          </a:p>
        </p:txBody>
      </p:sp>
    </p:spTree>
    <p:extLst>
      <p:ext uri="{BB962C8B-B14F-4D97-AF65-F5344CB8AC3E}">
        <p14:creationId xmlns:p14="http://schemas.microsoft.com/office/powerpoint/2010/main" val="2574683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What does this mean?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F0638A-39A6-4335-A006-0FEE7A6AE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81494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15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9884EED-FF3E-4E3A-9482-7327F0221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Insight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575777-9FD5-420F-885D-BCB83646A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0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A5433-3CDE-4196-8BF0-D1EEB17A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Gestaltism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5700-4621-4F93-8F1A-A2E85C292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/>
              <a:t>Group of German psychologists, and in particular Max Wertheimer, Kurt Koffka and Wolfgan Kohler</a:t>
            </a:r>
          </a:p>
          <a:p>
            <a:endParaRPr lang="en-US" sz="2200"/>
          </a:p>
          <a:p>
            <a:r>
              <a:rPr lang="en-US" sz="2200"/>
              <a:t>The term ‘gestalt’ means a whole, a total composition. </a:t>
            </a:r>
          </a:p>
          <a:p>
            <a:endParaRPr lang="en-US" sz="2200"/>
          </a:p>
          <a:p>
            <a:r>
              <a:rPr lang="en-US" sz="2200"/>
              <a:t>According to this theory, an individual learns an object as a whole, a single entity, not in parts or bits. • </a:t>
            </a:r>
          </a:p>
          <a:p>
            <a:endParaRPr lang="en-US" sz="2200"/>
          </a:p>
          <a:p>
            <a:r>
              <a:rPr lang="en-US" sz="2200"/>
              <a:t>This theory can be summed up in the succinct statement: ‘The whole is greater than the sum of its parts.’</a:t>
            </a:r>
          </a:p>
        </p:txBody>
      </p:sp>
    </p:spTree>
    <p:extLst>
      <p:ext uri="{BB962C8B-B14F-4D97-AF65-F5344CB8AC3E}">
        <p14:creationId xmlns:p14="http://schemas.microsoft.com/office/powerpoint/2010/main" val="171721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FC8453-9A50-4783-91F7-C1E20BA7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Several laws regarding how organisms perceive the world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8A9B5-40B7-4E73-BDCC-DEEB86CA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Law of figure ground</a:t>
            </a:r>
          </a:p>
          <a:p>
            <a:r>
              <a:rPr lang="en-US" sz="2400"/>
              <a:t>Law of continuation</a:t>
            </a:r>
          </a:p>
          <a:p>
            <a:r>
              <a:rPr lang="en-US" sz="2400"/>
              <a:t>Law of proximity</a:t>
            </a:r>
          </a:p>
          <a:p>
            <a:r>
              <a:rPr lang="en-US" sz="2400"/>
              <a:t>Law of similarity</a:t>
            </a:r>
          </a:p>
          <a:p>
            <a:r>
              <a:rPr lang="en-US" sz="2400"/>
              <a:t>Law of closure</a:t>
            </a:r>
          </a:p>
          <a:p>
            <a:r>
              <a:rPr lang="en-US" sz="2400"/>
              <a:t>Law of continuity</a:t>
            </a:r>
          </a:p>
          <a:p>
            <a:r>
              <a:rPr lang="en-US" sz="2400"/>
              <a:t>Law of common region</a:t>
            </a:r>
          </a:p>
          <a:p>
            <a:r>
              <a:rPr lang="en-US" sz="2400"/>
              <a:t>Law of pragnanz</a:t>
            </a:r>
          </a:p>
        </p:txBody>
      </p:sp>
    </p:spTree>
    <p:extLst>
      <p:ext uri="{BB962C8B-B14F-4D97-AF65-F5344CB8AC3E}">
        <p14:creationId xmlns:p14="http://schemas.microsoft.com/office/powerpoint/2010/main" val="399563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4106A4-19B4-451D-85AB-FAD04A3DC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67" r="1" b="4543"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9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FCB39-5128-467A-8363-161FF140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Believed that Insight was important way animals and humans learned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D0CA-4888-40FF-A29D-33E6F639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When the solution to a problem comes to you in an all-of-a-sudden manner, it can be considered insight. </a:t>
            </a:r>
          </a:p>
          <a:p>
            <a:endParaRPr lang="en-US" sz="2400"/>
          </a:p>
          <a:p>
            <a:r>
              <a:rPr lang="en-US" sz="2400"/>
              <a:t>More specifically, insight can be defined as the sudden and often novel realization of the solution to a problem. </a:t>
            </a:r>
          </a:p>
          <a:p>
            <a:endParaRPr lang="en-US" sz="2400"/>
          </a:p>
          <a:p>
            <a:r>
              <a:rPr lang="en-US" sz="2400"/>
              <a:t>This is the opposite type of solution to trial-and-error solutions.</a:t>
            </a:r>
          </a:p>
        </p:txBody>
      </p:sp>
    </p:spTree>
    <p:extLst>
      <p:ext uri="{BB962C8B-B14F-4D97-AF65-F5344CB8AC3E}">
        <p14:creationId xmlns:p14="http://schemas.microsoft.com/office/powerpoint/2010/main" val="338822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69AB7-D0DB-4497-973D-5B5D955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Stages of Insight		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90ED0748-9B84-41F1-9A62-DA0CDC3B1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899510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66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Kohler Chimpanzees">
            <a:hlinkClick r:id="" action="ppaction://media"/>
            <a:extLst>
              <a:ext uri="{FF2B5EF4-FFF2-40B4-BE49-F238E27FC236}">
                <a16:creationId xmlns:a16="http://schemas.microsoft.com/office/drawing/2014/main" id="{14996A7A-1A21-4EBD-B3F9-607361969B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1675" y="956140"/>
            <a:ext cx="6589537" cy="4942152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35C94-2E08-49A7-A1D6-0E329BB0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Kohler’s Chimps</a:t>
            </a:r>
          </a:p>
        </p:txBody>
      </p:sp>
    </p:spTree>
    <p:extLst>
      <p:ext uri="{BB962C8B-B14F-4D97-AF65-F5344CB8AC3E}">
        <p14:creationId xmlns:p14="http://schemas.microsoft.com/office/powerpoint/2010/main" val="30988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Canines, corvids, sea mammals and apes can do many cognitive tasks!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FD85A7-B807-4B1B-9A98-64CDC4C55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2602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106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A571A-8BC1-427C-B64F-E2981034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3600"/>
              <a:t>Characteristics of Insight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BE3F8-87D9-444B-BA69-F0273276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1900"/>
              <a:t> Insight is sudden. </a:t>
            </a:r>
          </a:p>
          <a:p>
            <a:r>
              <a:rPr lang="en-US" sz="1900"/>
              <a:t>Insight alters perception. </a:t>
            </a:r>
          </a:p>
          <a:p>
            <a:r>
              <a:rPr lang="en-US" sz="1900"/>
              <a:t>Old objects appear in new patterns and organization by virtue of insight. </a:t>
            </a:r>
          </a:p>
          <a:p>
            <a:r>
              <a:rPr lang="en-US" sz="1900"/>
              <a:t>Insight is relative to the intellectual level. </a:t>
            </a:r>
          </a:p>
          <a:p>
            <a:pPr lvl="1"/>
            <a:r>
              <a:rPr lang="en-US" sz="1900"/>
              <a:t>The higher species of animals including human beings have more insight than the members of lower species. </a:t>
            </a:r>
          </a:p>
          <a:p>
            <a:r>
              <a:rPr lang="en-US" sz="1900"/>
              <a:t>In insight, understanding is more useful than dexterity of hands.</a:t>
            </a:r>
          </a:p>
        </p:txBody>
      </p:sp>
    </p:spTree>
    <p:extLst>
      <p:ext uri="{BB962C8B-B14F-4D97-AF65-F5344CB8AC3E}">
        <p14:creationId xmlns:p14="http://schemas.microsoft.com/office/powerpoint/2010/main" val="286413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0C21E-66D8-4DE7-B552-817CCD60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 solving in crows</a:t>
            </a:r>
          </a:p>
        </p:txBody>
      </p:sp>
      <p:pic>
        <p:nvPicPr>
          <p:cNvPr id="4" name="Online Media 3" title="Are crows the ultimate problem solvers? - Inside the Animal Mind: Episode 2 - BBC Two">
            <a:hlinkClick r:id="" action="ppaction://media"/>
            <a:extLst>
              <a:ext uri="{FF2B5EF4-FFF2-40B4-BE49-F238E27FC236}">
                <a16:creationId xmlns:a16="http://schemas.microsoft.com/office/drawing/2014/main" id="{B766F166-B47F-4B0C-A2B2-939D65C1986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6558" y="1843937"/>
            <a:ext cx="5604636" cy="31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B983-D939-42B8-A9C5-78B178CD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Reasoning by Analogy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B45E-AF31-4B63-A162-FB2E82D8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300"/>
              <a:t>Recognize relationship between 2 objects can imply  same relationship between 2 other objects</a:t>
            </a:r>
          </a:p>
          <a:p>
            <a:pPr lvl="1"/>
            <a:r>
              <a:rPr lang="en-US" sz="1300"/>
              <a:t>A is to B as C is to D</a:t>
            </a:r>
          </a:p>
          <a:p>
            <a:pPr lvl="1"/>
            <a:r>
              <a:rPr lang="en-US" sz="1300"/>
              <a:t>Dog is to puppy as cat is to kitten</a:t>
            </a:r>
          </a:p>
          <a:p>
            <a:pPr lvl="1"/>
            <a:endParaRPr lang="en-US" sz="1300"/>
          </a:p>
          <a:p>
            <a:r>
              <a:rPr lang="en-US" sz="1300"/>
              <a:t>Humans and non-human great apes are able to show reasoning by analogy in various forms</a:t>
            </a:r>
          </a:p>
          <a:p>
            <a:pPr lvl="1"/>
            <a:r>
              <a:rPr lang="en-US" sz="1300"/>
              <a:t>Also, possibly other animals:  Alex the parrot</a:t>
            </a:r>
          </a:p>
          <a:p>
            <a:pPr lvl="1"/>
            <a:r>
              <a:rPr lang="en-US" sz="1300"/>
              <a:t>Gillan, et al. (1981)</a:t>
            </a:r>
          </a:p>
          <a:p>
            <a:pPr lvl="2"/>
            <a:r>
              <a:rPr lang="en-US" sz="1300"/>
              <a:t>Used relational matching to sample</a:t>
            </a:r>
          </a:p>
          <a:p>
            <a:pPr lvl="2"/>
            <a:r>
              <a:rPr lang="en-US" sz="1300"/>
              <a:t>Able to show his chimp, Sarah, could show RMTS</a:t>
            </a:r>
          </a:p>
          <a:p>
            <a:pPr lvl="1"/>
            <a:r>
              <a:rPr lang="en-US" sz="1300"/>
              <a:t>Capuchins, baboons and gorillas, too!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F38B4-6E14-4B73-84C0-BE33D7B8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704344"/>
            <a:ext cx="6019331" cy="344606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846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24A28-FAE7-422C-A6B6-3A421F72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600"/>
              <a:t>Transitive Inference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3038D-E395-4D71-A3FE-06C857D6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1019175"/>
            <a:ext cx="5860967" cy="5019675"/>
          </a:xfrm>
        </p:spPr>
        <p:txBody>
          <a:bodyPr anchor="ctr">
            <a:normAutofit/>
          </a:bodyPr>
          <a:lstStyle/>
          <a:p>
            <a:r>
              <a:rPr lang="en-US" sz="1300" dirty="0"/>
              <a:t>More difficult than relational matching</a:t>
            </a:r>
          </a:p>
          <a:p>
            <a:r>
              <a:rPr lang="en-US" sz="1300" b="1" i="1" dirty="0"/>
              <a:t>Solution requires animal to infer answer from the givens</a:t>
            </a:r>
          </a:p>
          <a:p>
            <a:pPr lvl="1"/>
            <a:r>
              <a:rPr lang="en-US" sz="1300" dirty="0"/>
              <a:t>A=B, B=C, therefore A=C</a:t>
            </a:r>
          </a:p>
          <a:p>
            <a:pPr lvl="1"/>
            <a:r>
              <a:rPr lang="en-US" sz="1300" dirty="0"/>
              <a:t>Mary is taller than Susan, and Susan is taller than Jane. Who is the tallest?</a:t>
            </a:r>
          </a:p>
          <a:p>
            <a:r>
              <a:rPr lang="en-US" sz="1300" dirty="0"/>
              <a:t>McGonigle &amp; Chalmers (1977): Squirrel monkeys could do this</a:t>
            </a:r>
          </a:p>
          <a:p>
            <a:pPr lvl="1"/>
            <a:r>
              <a:rPr lang="en-US" sz="1300" dirty="0"/>
              <a:t>Pair 1: Blue-peanut; red-nothing</a:t>
            </a:r>
          </a:p>
          <a:p>
            <a:pPr lvl="1"/>
            <a:r>
              <a:rPr lang="en-US" sz="1300" dirty="0"/>
              <a:t>Pair 2: Green-peanut; blue-nothing</a:t>
            </a:r>
          </a:p>
          <a:p>
            <a:pPr lvl="1"/>
            <a:r>
              <a:rPr lang="en-US" sz="1300" dirty="0"/>
              <a:t>Pair 3: Yellow-peanut; Green-nothing</a:t>
            </a:r>
          </a:p>
          <a:p>
            <a:pPr lvl="1"/>
            <a:r>
              <a:rPr lang="en-US" sz="1300" dirty="0"/>
              <a:t>Pair 4: Violet-peanut; Yellow-nothing</a:t>
            </a:r>
          </a:p>
          <a:p>
            <a:pPr lvl="1"/>
            <a:r>
              <a:rPr lang="en-US" sz="1300" dirty="0"/>
              <a:t>Then given mixes: Green-Blue trial, choose green but on Green-Yellow trial, choose Yellow</a:t>
            </a:r>
          </a:p>
          <a:p>
            <a:r>
              <a:rPr lang="en-US" sz="1300" dirty="0"/>
              <a:t>Lorenzo, et al (1991): Similar study with pigeons</a:t>
            </a:r>
          </a:p>
          <a:p>
            <a:r>
              <a:rPr lang="en-US" sz="1300" dirty="0"/>
              <a:t>Questions whether other animals can do analogies, as well.</a:t>
            </a:r>
          </a:p>
        </p:txBody>
      </p:sp>
    </p:spTree>
    <p:extLst>
      <p:ext uri="{BB962C8B-B14F-4D97-AF65-F5344CB8AC3E}">
        <p14:creationId xmlns:p14="http://schemas.microsoft.com/office/powerpoint/2010/main" val="4328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25B8-6D53-46BF-98CE-E5133596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Linear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B356-17B2-4147-B997-12D7A386A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US" sz="1700"/>
              <a:t>Engage in behavior in learned order correctly when given an array of stimuli </a:t>
            </a:r>
          </a:p>
          <a:p>
            <a:r>
              <a:rPr lang="en-US" sz="1700"/>
              <a:t>Terrace (1984, 1993): </a:t>
            </a:r>
          </a:p>
          <a:p>
            <a:pPr lvl="1"/>
            <a:r>
              <a:rPr lang="en-US" sz="1700"/>
              <a:t>Simultaneous chaining</a:t>
            </a:r>
          </a:p>
          <a:p>
            <a:pPr lvl="1"/>
            <a:r>
              <a:rPr lang="en-US" sz="1700"/>
              <a:t>Pigeons given 8 pecking keys of different colors; had to learn correct sequence of 5 colors in correct order</a:t>
            </a:r>
          </a:p>
          <a:p>
            <a:r>
              <a:rPr lang="en-US" sz="1700"/>
              <a:t>D’Amato &amp; Colombo (1988): Cebus monkeys tested on Terrace task</a:t>
            </a:r>
          </a:p>
          <a:p>
            <a:endParaRPr lang="en-US" sz="1700"/>
          </a:p>
          <a:p>
            <a:r>
              <a:rPr lang="en-US" sz="1700"/>
              <a:t>Terrace suggests animals can do this because they have learned an associative chain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D77A4-F6AB-4C11-8400-57375A248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189611"/>
            <a:ext cx="4475531" cy="44755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6538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9472309-CA1F-45B5-9409-841CBD75D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Fairness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9C405F-29F4-472B-A012-38D38F00B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5100" b="1"/>
              <a:t>Expectancy violations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1900"/>
              <a:t>Tinkelpaugh (1928) task</a:t>
            </a:r>
          </a:p>
          <a:p>
            <a:pPr lvl="1"/>
            <a:r>
              <a:rPr lang="en-US" sz="1900"/>
              <a:t>Show food item</a:t>
            </a:r>
          </a:p>
          <a:p>
            <a:pPr lvl="1"/>
            <a:r>
              <a:rPr lang="en-US" sz="1900"/>
              <a:t>Cover it up with a cup</a:t>
            </a:r>
          </a:p>
          <a:p>
            <a:pPr lvl="1"/>
            <a:r>
              <a:rPr lang="en-US" sz="1900"/>
              <a:t>Slide to animal</a:t>
            </a:r>
          </a:p>
          <a:p>
            <a:pPr lvl="1"/>
            <a:r>
              <a:rPr lang="en-US" sz="1900"/>
              <a:t>Animal lifts up cup- but tricked: another lesser preferred food is there</a:t>
            </a:r>
          </a:p>
          <a:p>
            <a:pPr lvl="1"/>
            <a:r>
              <a:rPr lang="en-US" sz="1900"/>
              <a:t>Look to see if animal is surprised/upset</a:t>
            </a:r>
          </a:p>
          <a:p>
            <a:pPr lvl="1"/>
            <a:endParaRPr lang="en-US" sz="1900"/>
          </a:p>
          <a:p>
            <a:r>
              <a:rPr lang="en-US" sz="1900"/>
              <a:t>Dogs show strong expectancy violation</a:t>
            </a:r>
          </a:p>
          <a:p>
            <a:pPr lvl="1"/>
            <a:r>
              <a:rPr lang="en-US" sz="1900"/>
              <a:t>So do chimps, corvids</a:t>
            </a:r>
          </a:p>
          <a:p>
            <a:pPr lvl="1"/>
            <a:r>
              <a:rPr lang="en-US" sz="1900"/>
              <a:t>Tend to react strongly when tricked</a:t>
            </a:r>
          </a:p>
          <a:p>
            <a:pPr lvl="1"/>
            <a:r>
              <a:rPr lang="en-US" sz="1900"/>
              <a:t>And so do monkeys!</a:t>
            </a:r>
          </a:p>
          <a:p>
            <a:pPr lvl="1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876376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DAB1D-D0D1-4424-B776-E59A0574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7857-500F-43AD-8A5E-D262095D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Frans De Waal</a:t>
            </a:r>
          </a:p>
          <a:p>
            <a:r>
              <a:rPr lang="en-US" sz="2000" b="1">
                <a:solidFill>
                  <a:srgbClr val="000000"/>
                </a:solidFill>
              </a:rPr>
              <a:t>Inequity aversion: 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The willingness to sacrifice material pay-offs for the sake of greater equality between yourself and another organism, usually from the same social group</a:t>
            </a:r>
          </a:p>
          <a:p>
            <a:pPr lvl="1"/>
            <a:endParaRPr lang="en-US" sz="2000">
              <a:solidFill>
                <a:srgbClr val="000000"/>
              </a:solidFill>
            </a:endParaRPr>
          </a:p>
          <a:p>
            <a:pPr lvl="1"/>
            <a:r>
              <a:rPr lang="en-US" sz="2000">
                <a:solidFill>
                  <a:srgbClr val="000000"/>
                </a:solidFill>
              </a:rPr>
              <a:t>Inequity aversion is when the animal protests when it gets a lesser reward than another animal</a:t>
            </a:r>
          </a:p>
          <a:p>
            <a:pPr lvl="1"/>
            <a:endParaRPr lang="en-US" sz="2000">
              <a:solidFill>
                <a:srgbClr val="000000"/>
              </a:solidFill>
            </a:endParaRPr>
          </a:p>
          <a:p>
            <a:pPr lvl="1"/>
            <a:r>
              <a:rPr lang="en-US" sz="2000">
                <a:solidFill>
                  <a:srgbClr val="000000"/>
                </a:solidFill>
              </a:rPr>
              <a:t>Observed, in varying degrees, in capuchin monkeys, chimps, macaques, marmosets, dogs, wolves, rats, crows and ravens.  </a:t>
            </a:r>
          </a:p>
        </p:txBody>
      </p:sp>
    </p:spTree>
    <p:extLst>
      <p:ext uri="{BB962C8B-B14F-4D97-AF65-F5344CB8AC3E}">
        <p14:creationId xmlns:p14="http://schemas.microsoft.com/office/powerpoint/2010/main" val="2999147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4367D-7F06-44DD-9680-4DE95743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8434F-E1F3-4715-9734-1D0799DC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Studies using inequity aversion carefully show that it is not due just to the reduction in reinforcer value but is the reduction in reinforcer value </a:t>
            </a:r>
            <a:r>
              <a:rPr lang="en-US" sz="1700" b="1" i="1">
                <a:solidFill>
                  <a:srgbClr val="000000"/>
                </a:solidFill>
              </a:rPr>
              <a:t>in comparison to </a:t>
            </a:r>
            <a:r>
              <a:rPr lang="en-US" sz="1700">
                <a:solidFill>
                  <a:srgbClr val="000000"/>
                </a:solidFill>
              </a:rPr>
              <a:t>what the “other guy” got. 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r>
              <a:rPr lang="en-US" sz="1700">
                <a:solidFill>
                  <a:srgbClr val="000000"/>
                </a:solidFill>
              </a:rPr>
              <a:t>Shows that social animals are able to compare what they are getting and what their companion is getting- and to judge the value of each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r>
              <a:rPr lang="en-US" sz="1700">
                <a:solidFill>
                  <a:srgbClr val="000000"/>
                </a:solidFill>
              </a:rPr>
              <a:t>Some suggestion that</a:t>
            </a:r>
          </a:p>
          <a:p>
            <a:pPr lvl="1"/>
            <a:r>
              <a:rPr lang="en-US" sz="1700">
                <a:solidFill>
                  <a:srgbClr val="000000"/>
                </a:solidFill>
              </a:rPr>
              <a:t>Animals may be examining greatest number of treats total</a:t>
            </a:r>
          </a:p>
          <a:p>
            <a:pPr lvl="1"/>
            <a:r>
              <a:rPr lang="en-US" sz="1700">
                <a:solidFill>
                  <a:srgbClr val="000000"/>
                </a:solidFill>
              </a:rPr>
              <a:t>Gender differences with females more likely to engage in inequality aversion</a:t>
            </a:r>
          </a:p>
          <a:p>
            <a:pPr lvl="1"/>
            <a:r>
              <a:rPr lang="en-US" sz="1700">
                <a:solidFill>
                  <a:srgbClr val="000000"/>
                </a:solidFill>
              </a:rPr>
              <a:t>Requires an understanding of value of the items and an understanding of conservation of mass in situations where treats are split or divided</a:t>
            </a:r>
          </a:p>
          <a:p>
            <a:endParaRPr lang="en-US" sz="1700">
              <a:solidFill>
                <a:srgbClr val="000000"/>
              </a:solidFill>
            </a:endParaRPr>
          </a:p>
          <a:p>
            <a:endParaRPr lang="en-US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10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0B8ED-B257-4C76-8A83-45532C44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We will end on a TED talk by Frans de Waal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FA949A-77DE-499E-A122-ABCB1D21B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890418"/>
              </p:ext>
            </p:extLst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351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126893-62FF-4525-98AB-05981AA80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Tool Use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5DFBEC-B093-4734-B08B-3B86A46C4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6C22ED-CA66-4C29-8F27-BF2A225B6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3" r="26022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5320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nline Media 3" title="Frans de Waal: Moral behavior in animals">
            <a:hlinkClick r:id="" action="ppaction://media"/>
            <a:extLst>
              <a:ext uri="{FF2B5EF4-FFF2-40B4-BE49-F238E27FC236}">
                <a16:creationId xmlns:a16="http://schemas.microsoft.com/office/drawing/2014/main" id="{CA9AFFFB-B040-47F5-B2DB-3B3FBFA09D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2163" y="823957"/>
            <a:ext cx="9050789" cy="50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b="1"/>
              <a:t>Several other tasks, too!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0CFC45-5E7A-4E6E-A736-53D7154DB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55884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70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Importance of tool use.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842A3E-FA67-4BBB-901B-5DAC0BEFB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06370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731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 b="1"/>
              <a:t>Crows vs. Parrots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B33A4D-AA8A-4C46-B252-A44622DF21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89768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252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Again crows vs. parrots</a:t>
            </a:r>
          </a:p>
          <a:p>
            <a:r>
              <a:rPr lang="en-US" sz="2000"/>
              <a:t>Multi-access box:</a:t>
            </a:r>
          </a:p>
          <a:p>
            <a:pPr lvl="1"/>
            <a:r>
              <a:rPr lang="en-US" sz="2000"/>
              <a:t>Food reward is in center of transparent box</a:t>
            </a:r>
          </a:p>
          <a:p>
            <a:pPr lvl="1"/>
            <a:r>
              <a:rPr lang="en-US" sz="2000"/>
              <a:t>Four different routes to food</a:t>
            </a:r>
          </a:p>
          <a:p>
            <a:pPr lvl="1"/>
            <a:r>
              <a:rPr lang="en-US" sz="2000"/>
              <a:t>Train on one, then block; see if birds adapt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483156"/>
            <a:ext cx="6019331" cy="3888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2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6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Parrots and Crows Show their Inventive Side">
            <a:hlinkClick r:id="" action="ppaction://media"/>
            <a:extLst>
              <a:ext uri="{FF2B5EF4-FFF2-40B4-BE49-F238E27FC236}">
                <a16:creationId xmlns:a16="http://schemas.microsoft.com/office/drawing/2014/main" id="{0058772E-024F-4ED5-B871-3C9B58B1161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Results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82DC0D-B7FB-4A8F-8190-2265C542E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92117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68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Widescreen</PresentationFormat>
  <Paragraphs>196</Paragraphs>
  <Slides>30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Reasoning</vt:lpstr>
      <vt:lpstr>Canines, corvids, sea mammals and apes can do many cognitive tasks!</vt:lpstr>
      <vt:lpstr>Tool Use</vt:lpstr>
      <vt:lpstr>Several other tasks, too!</vt:lpstr>
      <vt:lpstr>Importance of tool use.</vt:lpstr>
      <vt:lpstr>Crows vs. Parrots</vt:lpstr>
      <vt:lpstr>Task:</vt:lpstr>
      <vt:lpstr>PowerPoint Presentation</vt:lpstr>
      <vt:lpstr>Results</vt:lpstr>
      <vt:lpstr>Results</vt:lpstr>
      <vt:lpstr>Results</vt:lpstr>
      <vt:lpstr>What does this mean?</vt:lpstr>
      <vt:lpstr>Insight</vt:lpstr>
      <vt:lpstr>Gestaltism</vt:lpstr>
      <vt:lpstr>Several laws regarding how organisms perceive the world</vt:lpstr>
      <vt:lpstr>PowerPoint Presentation</vt:lpstr>
      <vt:lpstr>Believed that Insight was important way animals and humans learned</vt:lpstr>
      <vt:lpstr>Stages of Insight  </vt:lpstr>
      <vt:lpstr>Kohler’s Chimps</vt:lpstr>
      <vt:lpstr>Characteristics of Insight</vt:lpstr>
      <vt:lpstr>Problem solving in crows</vt:lpstr>
      <vt:lpstr>Reasoning by Analogy </vt:lpstr>
      <vt:lpstr>Transitive Inference</vt:lpstr>
      <vt:lpstr>Linear ordering</vt:lpstr>
      <vt:lpstr>Fairness</vt:lpstr>
      <vt:lpstr>Expectancy violations</vt:lpstr>
      <vt:lpstr>Fairness</vt:lpstr>
      <vt:lpstr>Fairness</vt:lpstr>
      <vt:lpstr>We will end on a TED talk by Frans de Waal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</dc:title>
  <dc:creator>Valeri Farmer-Dougan</dc:creator>
  <cp:lastModifiedBy>Valeri Farmer-Dougan</cp:lastModifiedBy>
  <cp:revision>1</cp:revision>
  <dcterms:created xsi:type="dcterms:W3CDTF">2020-09-27T22:37:57Z</dcterms:created>
  <dcterms:modified xsi:type="dcterms:W3CDTF">2020-09-27T22:38:54Z</dcterms:modified>
</cp:coreProperties>
</file>