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sldIdLst>
    <p:sldId id="256" r:id="rId6"/>
    <p:sldId id="368" r:id="rId7"/>
    <p:sldId id="370" r:id="rId8"/>
    <p:sldId id="374" r:id="rId9"/>
    <p:sldId id="343" r:id="rId10"/>
    <p:sldId id="363" r:id="rId11"/>
    <p:sldId id="294" r:id="rId12"/>
    <p:sldId id="324" r:id="rId13"/>
    <p:sldId id="375" r:id="rId14"/>
    <p:sldId id="323" r:id="rId15"/>
    <p:sldId id="295" r:id="rId16"/>
    <p:sldId id="349" r:id="rId17"/>
    <p:sldId id="346" r:id="rId18"/>
    <p:sldId id="347" r:id="rId19"/>
    <p:sldId id="348" r:id="rId20"/>
    <p:sldId id="350" r:id="rId21"/>
    <p:sldId id="351" r:id="rId22"/>
    <p:sldId id="364" r:id="rId23"/>
    <p:sldId id="352" r:id="rId24"/>
    <p:sldId id="353" r:id="rId25"/>
    <p:sldId id="354" r:id="rId26"/>
    <p:sldId id="35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6F0B8-6DA3-4F80-AFE3-6D5E23A346F0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ED34C21-66A6-454D-AE46-C0884AA285EF}">
      <dgm:prSet/>
      <dgm:spPr/>
      <dgm:t>
        <a:bodyPr/>
        <a:lstStyle/>
        <a:p>
          <a:r>
            <a:rPr lang="en-US" dirty="0"/>
            <a:t>We can </a:t>
          </a:r>
          <a:r>
            <a:rPr lang="en-US" b="1" dirty="0"/>
            <a:t>use the three rules to make predictions </a:t>
          </a:r>
          <a:r>
            <a:rPr lang="en-US" dirty="0"/>
            <a:t>about amount and direction of classical conditioning</a:t>
          </a:r>
        </a:p>
      </dgm:t>
    </dgm:pt>
    <dgm:pt modelId="{236FBB64-2408-4687-ABB8-F95AF6B4A1C8}" type="parTrans" cxnId="{9030D203-39E9-4D7C-B3E7-C58D7BB48A79}">
      <dgm:prSet/>
      <dgm:spPr/>
      <dgm:t>
        <a:bodyPr/>
        <a:lstStyle/>
        <a:p>
          <a:endParaRPr lang="en-US"/>
        </a:p>
      </dgm:t>
    </dgm:pt>
    <dgm:pt modelId="{A2FE0428-9F26-41E0-9FD1-E970BF268236}" type="sibTrans" cxnId="{9030D203-39E9-4D7C-B3E7-C58D7BB48A79}">
      <dgm:prSet/>
      <dgm:spPr/>
      <dgm:t>
        <a:bodyPr/>
        <a:lstStyle/>
        <a:p>
          <a:endParaRPr lang="en-US"/>
        </a:p>
      </dgm:t>
    </dgm:pt>
    <dgm:pt modelId="{A7A2F7E0-9CDD-4C31-BAE0-2A8D16EB96DB}">
      <dgm:prSet/>
      <dgm:spPr/>
      <dgm:t>
        <a:bodyPr/>
        <a:lstStyle/>
        <a:p>
          <a:r>
            <a:rPr lang="el-GR" b="1"/>
            <a:t>λ </a:t>
          </a:r>
          <a:r>
            <a:rPr lang="en-US" b="1" baseline="-25000"/>
            <a:t>j</a:t>
          </a:r>
          <a:r>
            <a:rPr lang="en-US" b="1"/>
            <a:t> &gt; V</a:t>
          </a:r>
          <a:r>
            <a:rPr lang="en-US" b="1" baseline="-25000"/>
            <a:t>sum</a:t>
          </a:r>
          <a:r>
            <a:rPr lang="en-US" b="1"/>
            <a:t> = Excitatory Conditioning</a:t>
          </a:r>
          <a:endParaRPr lang="en-US"/>
        </a:p>
      </dgm:t>
    </dgm:pt>
    <dgm:pt modelId="{01FD5433-D676-493E-ABF5-F1C0046617B3}" type="parTrans" cxnId="{535529B2-101E-4D22-9240-FAE45482AB47}">
      <dgm:prSet/>
      <dgm:spPr/>
      <dgm:t>
        <a:bodyPr/>
        <a:lstStyle/>
        <a:p>
          <a:endParaRPr lang="en-US"/>
        </a:p>
      </dgm:t>
    </dgm:pt>
    <dgm:pt modelId="{7C453CFB-379C-40A9-9718-805BE64B5AC9}" type="sibTrans" cxnId="{535529B2-101E-4D22-9240-FAE45482AB47}">
      <dgm:prSet/>
      <dgm:spPr/>
      <dgm:t>
        <a:bodyPr/>
        <a:lstStyle/>
        <a:p>
          <a:endParaRPr lang="en-US"/>
        </a:p>
      </dgm:t>
    </dgm:pt>
    <dgm:pt modelId="{45BE95EE-A056-4812-AF77-8F43FD69EE0A}">
      <dgm:prSet/>
      <dgm:spPr/>
      <dgm:t>
        <a:bodyPr/>
        <a:lstStyle/>
        <a:p>
          <a:r>
            <a:rPr lang="en-US"/>
            <a:t>The degree to which the CS predicted the size of the US was GREATER than expected, so you react MORE to the CS next trial</a:t>
          </a:r>
        </a:p>
      </dgm:t>
    </dgm:pt>
    <dgm:pt modelId="{22523B9E-6E3B-468E-A3B6-A9134CD18F86}" type="parTrans" cxnId="{6F12A88C-C9BA-4DD5-A4DE-5B9902A6BF59}">
      <dgm:prSet/>
      <dgm:spPr/>
      <dgm:t>
        <a:bodyPr/>
        <a:lstStyle/>
        <a:p>
          <a:endParaRPr lang="en-US"/>
        </a:p>
      </dgm:t>
    </dgm:pt>
    <dgm:pt modelId="{73D8AC05-A9E0-4D40-992B-10340ED34930}" type="sibTrans" cxnId="{6F12A88C-C9BA-4DD5-A4DE-5B9902A6BF59}">
      <dgm:prSet/>
      <dgm:spPr/>
      <dgm:t>
        <a:bodyPr/>
        <a:lstStyle/>
        <a:p>
          <a:endParaRPr lang="en-US"/>
        </a:p>
      </dgm:t>
    </dgm:pt>
    <dgm:pt modelId="{6104441D-F52E-490C-8D07-1E52F7B15145}">
      <dgm:prSet/>
      <dgm:spPr/>
      <dgm:t>
        <a:bodyPr/>
        <a:lstStyle/>
        <a:p>
          <a:r>
            <a:rPr lang="el-GR" b="1"/>
            <a:t>λ </a:t>
          </a:r>
          <a:r>
            <a:rPr lang="en-US" b="1" baseline="-25000"/>
            <a:t>j </a:t>
          </a:r>
          <a:r>
            <a:rPr lang="en-US" b="1"/>
            <a:t>&lt; V</a:t>
          </a:r>
          <a:r>
            <a:rPr lang="en-US" b="1" baseline="-25000"/>
            <a:t>sum</a:t>
          </a:r>
          <a:r>
            <a:rPr lang="en-US" b="1"/>
            <a:t> = Inhibitory Conditioning</a:t>
          </a:r>
          <a:endParaRPr lang="en-US"/>
        </a:p>
      </dgm:t>
    </dgm:pt>
    <dgm:pt modelId="{13AA5446-FE8C-45B0-935D-BCBB31062F44}" type="parTrans" cxnId="{84E4023A-8EC2-4EB4-9463-11BE97F961EE}">
      <dgm:prSet/>
      <dgm:spPr/>
      <dgm:t>
        <a:bodyPr/>
        <a:lstStyle/>
        <a:p>
          <a:endParaRPr lang="en-US"/>
        </a:p>
      </dgm:t>
    </dgm:pt>
    <dgm:pt modelId="{7C35F563-5091-46A7-8830-E3770A3573D7}" type="sibTrans" cxnId="{84E4023A-8EC2-4EB4-9463-11BE97F961EE}">
      <dgm:prSet/>
      <dgm:spPr/>
      <dgm:t>
        <a:bodyPr/>
        <a:lstStyle/>
        <a:p>
          <a:endParaRPr lang="en-US"/>
        </a:p>
      </dgm:t>
    </dgm:pt>
    <dgm:pt modelId="{3E152C9D-79FF-4C81-A88F-6337AE86D584}">
      <dgm:prSet/>
      <dgm:spPr/>
      <dgm:t>
        <a:bodyPr/>
        <a:lstStyle/>
        <a:p>
          <a:r>
            <a:rPr lang="en-US"/>
            <a:t>The degree to which the CS predicted the size of the US was LESS than expected, so you react LESS to the CS next trial</a:t>
          </a:r>
        </a:p>
      </dgm:t>
    </dgm:pt>
    <dgm:pt modelId="{AC6D8829-2A29-454C-8E95-2C367B5E7ACD}" type="parTrans" cxnId="{679B0D5D-27C6-4C60-9AF1-40CE87ACBA79}">
      <dgm:prSet/>
      <dgm:spPr/>
      <dgm:t>
        <a:bodyPr/>
        <a:lstStyle/>
        <a:p>
          <a:endParaRPr lang="en-US"/>
        </a:p>
      </dgm:t>
    </dgm:pt>
    <dgm:pt modelId="{EAF21FA2-5DFB-4958-A2DF-6F5A9E99D7E5}" type="sibTrans" cxnId="{679B0D5D-27C6-4C60-9AF1-40CE87ACBA79}">
      <dgm:prSet/>
      <dgm:spPr/>
      <dgm:t>
        <a:bodyPr/>
        <a:lstStyle/>
        <a:p>
          <a:endParaRPr lang="en-US"/>
        </a:p>
      </dgm:t>
    </dgm:pt>
    <dgm:pt modelId="{05FD1993-10B6-4708-9C81-174A2A1F6699}">
      <dgm:prSet/>
      <dgm:spPr/>
      <dgm:t>
        <a:bodyPr/>
        <a:lstStyle/>
        <a:p>
          <a:r>
            <a:rPr lang="el-GR" b="1"/>
            <a:t>λ </a:t>
          </a:r>
          <a:r>
            <a:rPr lang="en-US" b="1" baseline="-25000"/>
            <a:t>j</a:t>
          </a:r>
          <a:r>
            <a:rPr lang="en-US" b="1"/>
            <a:t> = V</a:t>
          </a:r>
          <a:r>
            <a:rPr lang="en-US" b="1" baseline="-25000"/>
            <a:t>sum</a:t>
          </a:r>
          <a:r>
            <a:rPr lang="en-US" b="1"/>
            <a:t> = no change</a:t>
          </a:r>
          <a:r>
            <a:rPr lang="en-US"/>
            <a:t>: </a:t>
          </a:r>
        </a:p>
      </dgm:t>
    </dgm:pt>
    <dgm:pt modelId="{617AEE6E-FDEE-489B-ABD5-4135C5648FE0}" type="parTrans" cxnId="{D4AB784B-343A-4FD7-B226-72B00292A59A}">
      <dgm:prSet/>
      <dgm:spPr/>
      <dgm:t>
        <a:bodyPr/>
        <a:lstStyle/>
        <a:p>
          <a:endParaRPr lang="en-US"/>
        </a:p>
      </dgm:t>
    </dgm:pt>
    <dgm:pt modelId="{F40B42DC-EB73-4EC9-8D30-A2BBD745B6CE}" type="sibTrans" cxnId="{D4AB784B-343A-4FD7-B226-72B00292A59A}">
      <dgm:prSet/>
      <dgm:spPr/>
      <dgm:t>
        <a:bodyPr/>
        <a:lstStyle/>
        <a:p>
          <a:endParaRPr lang="en-US"/>
        </a:p>
      </dgm:t>
    </dgm:pt>
    <dgm:pt modelId="{A9B25277-9D55-447F-A022-4403B80462EB}">
      <dgm:prSet/>
      <dgm:spPr/>
      <dgm:t>
        <a:bodyPr/>
        <a:lstStyle/>
        <a:p>
          <a:r>
            <a:rPr lang="en-US"/>
            <a:t>The CS predicted the size of the US exactly as you expected</a:t>
          </a:r>
        </a:p>
      </dgm:t>
    </dgm:pt>
    <dgm:pt modelId="{60156382-0F24-49EA-8CF3-5A910C6FBBB2}" type="parTrans" cxnId="{019D5A7D-7E3C-4AFD-8EDE-F56F120CF3F0}">
      <dgm:prSet/>
      <dgm:spPr/>
      <dgm:t>
        <a:bodyPr/>
        <a:lstStyle/>
        <a:p>
          <a:endParaRPr lang="en-US"/>
        </a:p>
      </dgm:t>
    </dgm:pt>
    <dgm:pt modelId="{75D1389F-450B-418A-8CE0-F6EF3AA21166}" type="sibTrans" cxnId="{019D5A7D-7E3C-4AFD-8EDE-F56F120CF3F0}">
      <dgm:prSet/>
      <dgm:spPr/>
      <dgm:t>
        <a:bodyPr/>
        <a:lstStyle/>
        <a:p>
          <a:endParaRPr lang="en-US"/>
        </a:p>
      </dgm:t>
    </dgm:pt>
    <dgm:pt modelId="{3DD59399-40DF-4DA4-839C-5C63FA4931B6}" type="pres">
      <dgm:prSet presAssocID="{C7C6F0B8-6DA3-4F80-AFE3-6D5E23A346F0}" presName="matrix" presStyleCnt="0">
        <dgm:presLayoutVars>
          <dgm:chMax val="1"/>
          <dgm:dir/>
          <dgm:resizeHandles val="exact"/>
        </dgm:presLayoutVars>
      </dgm:prSet>
      <dgm:spPr/>
    </dgm:pt>
    <dgm:pt modelId="{A4EF7175-E15F-4DB6-ABBA-4806538A4E2A}" type="pres">
      <dgm:prSet presAssocID="{C7C6F0B8-6DA3-4F80-AFE3-6D5E23A346F0}" presName="diamond" presStyleLbl="bgShp" presStyleIdx="0" presStyleCnt="1"/>
      <dgm:spPr/>
    </dgm:pt>
    <dgm:pt modelId="{F0CC9162-F433-41AB-8B02-35F60CDE1729}" type="pres">
      <dgm:prSet presAssocID="{C7C6F0B8-6DA3-4F80-AFE3-6D5E23A346F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54E548-EA6F-4950-9D52-39FFE22E270B}" type="pres">
      <dgm:prSet presAssocID="{C7C6F0B8-6DA3-4F80-AFE3-6D5E23A346F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A2D476-5D5A-41EC-BDEB-86C79E0FB7E8}" type="pres">
      <dgm:prSet presAssocID="{C7C6F0B8-6DA3-4F80-AFE3-6D5E23A346F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EF0B42-FEBA-4146-8DE1-1C7C1668C938}" type="pres">
      <dgm:prSet presAssocID="{C7C6F0B8-6DA3-4F80-AFE3-6D5E23A346F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30D203-39E9-4D7C-B3E7-C58D7BB48A79}" srcId="{C7C6F0B8-6DA3-4F80-AFE3-6D5E23A346F0}" destId="{8ED34C21-66A6-454D-AE46-C0884AA285EF}" srcOrd="0" destOrd="0" parTransId="{236FBB64-2408-4687-ABB8-F95AF6B4A1C8}" sibTransId="{A2FE0428-9F26-41E0-9FD1-E970BF268236}"/>
    <dgm:cxn modelId="{1F755026-6EB4-4F87-B8F0-C65E3C792B3C}" type="presOf" srcId="{8ED34C21-66A6-454D-AE46-C0884AA285EF}" destId="{F0CC9162-F433-41AB-8B02-35F60CDE1729}" srcOrd="0" destOrd="0" presId="urn:microsoft.com/office/officeart/2005/8/layout/matrix3"/>
    <dgm:cxn modelId="{84E4023A-8EC2-4EB4-9463-11BE97F961EE}" srcId="{C7C6F0B8-6DA3-4F80-AFE3-6D5E23A346F0}" destId="{6104441D-F52E-490C-8D07-1E52F7B15145}" srcOrd="2" destOrd="0" parTransId="{13AA5446-FE8C-45B0-935D-BCBB31062F44}" sibTransId="{7C35F563-5091-46A7-8830-E3770A3573D7}"/>
    <dgm:cxn modelId="{679B0D5D-27C6-4C60-9AF1-40CE87ACBA79}" srcId="{6104441D-F52E-490C-8D07-1E52F7B15145}" destId="{3E152C9D-79FF-4C81-A88F-6337AE86D584}" srcOrd="0" destOrd="0" parTransId="{AC6D8829-2A29-454C-8E95-2C367B5E7ACD}" sibTransId="{EAF21FA2-5DFB-4958-A2DF-6F5A9E99D7E5}"/>
    <dgm:cxn modelId="{07248D64-D227-4D76-A630-E062A9C1B837}" type="presOf" srcId="{45BE95EE-A056-4812-AF77-8F43FD69EE0A}" destId="{BB54E548-EA6F-4950-9D52-39FFE22E270B}" srcOrd="0" destOrd="1" presId="urn:microsoft.com/office/officeart/2005/8/layout/matrix3"/>
    <dgm:cxn modelId="{D4AB784B-343A-4FD7-B226-72B00292A59A}" srcId="{C7C6F0B8-6DA3-4F80-AFE3-6D5E23A346F0}" destId="{05FD1993-10B6-4708-9C81-174A2A1F6699}" srcOrd="3" destOrd="0" parTransId="{617AEE6E-FDEE-489B-ABD5-4135C5648FE0}" sibTransId="{F40B42DC-EB73-4EC9-8D30-A2BBD745B6CE}"/>
    <dgm:cxn modelId="{019D5A7D-7E3C-4AFD-8EDE-F56F120CF3F0}" srcId="{05FD1993-10B6-4708-9C81-174A2A1F6699}" destId="{A9B25277-9D55-447F-A022-4403B80462EB}" srcOrd="0" destOrd="0" parTransId="{60156382-0F24-49EA-8CF3-5A910C6FBBB2}" sibTransId="{75D1389F-450B-418A-8CE0-F6EF3AA21166}"/>
    <dgm:cxn modelId="{6F12A88C-C9BA-4DD5-A4DE-5B9902A6BF59}" srcId="{A7A2F7E0-9CDD-4C31-BAE0-2A8D16EB96DB}" destId="{45BE95EE-A056-4812-AF77-8F43FD69EE0A}" srcOrd="0" destOrd="0" parTransId="{22523B9E-6E3B-468E-A3B6-A9134CD18F86}" sibTransId="{73D8AC05-A9E0-4D40-992B-10340ED34930}"/>
    <dgm:cxn modelId="{9DB5B58D-F7A0-4656-B0AF-37A0389E91E0}" type="presOf" srcId="{A7A2F7E0-9CDD-4C31-BAE0-2A8D16EB96DB}" destId="{BB54E548-EA6F-4950-9D52-39FFE22E270B}" srcOrd="0" destOrd="0" presId="urn:microsoft.com/office/officeart/2005/8/layout/matrix3"/>
    <dgm:cxn modelId="{AD80C98F-024D-47AA-94A0-C569484C6B88}" type="presOf" srcId="{A9B25277-9D55-447F-A022-4403B80462EB}" destId="{79EF0B42-FEBA-4146-8DE1-1C7C1668C938}" srcOrd="0" destOrd="1" presId="urn:microsoft.com/office/officeart/2005/8/layout/matrix3"/>
    <dgm:cxn modelId="{421CE790-A700-4F47-8973-D50090E31B22}" type="presOf" srcId="{C7C6F0B8-6DA3-4F80-AFE3-6D5E23A346F0}" destId="{3DD59399-40DF-4DA4-839C-5C63FA4931B6}" srcOrd="0" destOrd="0" presId="urn:microsoft.com/office/officeart/2005/8/layout/matrix3"/>
    <dgm:cxn modelId="{9E655EA8-5513-4A82-BB8E-61A29C10365F}" type="presOf" srcId="{05FD1993-10B6-4708-9C81-174A2A1F6699}" destId="{79EF0B42-FEBA-4146-8DE1-1C7C1668C938}" srcOrd="0" destOrd="0" presId="urn:microsoft.com/office/officeart/2005/8/layout/matrix3"/>
    <dgm:cxn modelId="{535529B2-101E-4D22-9240-FAE45482AB47}" srcId="{C7C6F0B8-6DA3-4F80-AFE3-6D5E23A346F0}" destId="{A7A2F7E0-9CDD-4C31-BAE0-2A8D16EB96DB}" srcOrd="1" destOrd="0" parTransId="{01FD5433-D676-493E-ABF5-F1C0046617B3}" sibTransId="{7C453CFB-379C-40A9-9718-805BE64B5AC9}"/>
    <dgm:cxn modelId="{CE798DB4-3F88-431D-B93A-335FF217DE9A}" type="presOf" srcId="{3E152C9D-79FF-4C81-A88F-6337AE86D584}" destId="{5AA2D476-5D5A-41EC-BDEB-86C79E0FB7E8}" srcOrd="0" destOrd="1" presId="urn:microsoft.com/office/officeart/2005/8/layout/matrix3"/>
    <dgm:cxn modelId="{CEE1A8BD-F1E6-40CE-9FF2-B5528E06FE95}" type="presOf" srcId="{6104441D-F52E-490C-8D07-1E52F7B15145}" destId="{5AA2D476-5D5A-41EC-BDEB-86C79E0FB7E8}" srcOrd="0" destOrd="0" presId="urn:microsoft.com/office/officeart/2005/8/layout/matrix3"/>
    <dgm:cxn modelId="{3C5F24C2-151A-4295-9F47-E4525F9DC3D5}" type="presParOf" srcId="{3DD59399-40DF-4DA4-839C-5C63FA4931B6}" destId="{A4EF7175-E15F-4DB6-ABBA-4806538A4E2A}" srcOrd="0" destOrd="0" presId="urn:microsoft.com/office/officeart/2005/8/layout/matrix3"/>
    <dgm:cxn modelId="{40CC6C6C-0F0D-4B0B-8D0F-B8412C6E406A}" type="presParOf" srcId="{3DD59399-40DF-4DA4-839C-5C63FA4931B6}" destId="{F0CC9162-F433-41AB-8B02-35F60CDE1729}" srcOrd="1" destOrd="0" presId="urn:microsoft.com/office/officeart/2005/8/layout/matrix3"/>
    <dgm:cxn modelId="{0A504D66-5B71-4CC7-83F7-4819685E111A}" type="presParOf" srcId="{3DD59399-40DF-4DA4-839C-5C63FA4931B6}" destId="{BB54E548-EA6F-4950-9D52-39FFE22E270B}" srcOrd="2" destOrd="0" presId="urn:microsoft.com/office/officeart/2005/8/layout/matrix3"/>
    <dgm:cxn modelId="{C5114549-CDFB-4E46-AD03-C6410BA81A08}" type="presParOf" srcId="{3DD59399-40DF-4DA4-839C-5C63FA4931B6}" destId="{5AA2D476-5D5A-41EC-BDEB-86C79E0FB7E8}" srcOrd="3" destOrd="0" presId="urn:microsoft.com/office/officeart/2005/8/layout/matrix3"/>
    <dgm:cxn modelId="{C7280343-477F-4665-8487-A223A578E727}" type="presParOf" srcId="{3DD59399-40DF-4DA4-839C-5C63FA4931B6}" destId="{79EF0B42-FEBA-4146-8DE1-1C7C1668C9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C57D9D-A4BE-42D4-BDE0-7E04350798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9AC56D-E293-4963-BBFC-92E3DF1A312C}">
      <dgm:prSet/>
      <dgm:spPr/>
      <dgm:t>
        <a:bodyPr/>
        <a:lstStyle/>
        <a:p>
          <a:r>
            <a:rPr lang="en-US"/>
            <a:t>Ralph Miller, et al.: Organism compares across learning situations</a:t>
          </a:r>
        </a:p>
      </dgm:t>
    </dgm:pt>
    <dgm:pt modelId="{BEABF3D1-FCC9-44E4-93BE-FFAB577AFD11}" type="parTrans" cxnId="{B130017F-82EB-4921-9C12-DCA7AA5FC5DD}">
      <dgm:prSet/>
      <dgm:spPr/>
      <dgm:t>
        <a:bodyPr/>
        <a:lstStyle/>
        <a:p>
          <a:endParaRPr lang="en-US"/>
        </a:p>
      </dgm:t>
    </dgm:pt>
    <dgm:pt modelId="{B9DBC835-6EFD-4B68-839A-21A0477BE0DA}" type="sibTrans" cxnId="{B130017F-82EB-4921-9C12-DCA7AA5FC5DD}">
      <dgm:prSet/>
      <dgm:spPr/>
      <dgm:t>
        <a:bodyPr/>
        <a:lstStyle/>
        <a:p>
          <a:endParaRPr lang="en-US"/>
        </a:p>
      </dgm:t>
    </dgm:pt>
    <dgm:pt modelId="{2F56430D-3140-4AFA-9265-28E5C12C40C7}">
      <dgm:prSet/>
      <dgm:spPr/>
      <dgm:t>
        <a:bodyPr/>
        <a:lstStyle/>
        <a:p>
          <a:r>
            <a:rPr lang="en-US" dirty="0"/>
            <a:t>Assumes: </a:t>
          </a:r>
          <a:r>
            <a:rPr lang="en-US" b="1" dirty="0"/>
            <a:t>Conditional responding depends on</a:t>
          </a:r>
          <a:endParaRPr lang="en-US" dirty="0"/>
        </a:p>
      </dgm:t>
    </dgm:pt>
    <dgm:pt modelId="{2270FDED-3EB5-49D1-BBAB-D644A2B70176}" type="parTrans" cxnId="{BA793AC1-BB5D-4149-B2E8-AA8C9FCE7D23}">
      <dgm:prSet/>
      <dgm:spPr/>
      <dgm:t>
        <a:bodyPr/>
        <a:lstStyle/>
        <a:p>
          <a:endParaRPr lang="en-US"/>
        </a:p>
      </dgm:t>
    </dgm:pt>
    <dgm:pt modelId="{BCEE7CBE-7837-4697-9E4C-9A64404C4C46}" type="sibTrans" cxnId="{BA793AC1-BB5D-4149-B2E8-AA8C9FCE7D23}">
      <dgm:prSet/>
      <dgm:spPr/>
      <dgm:t>
        <a:bodyPr/>
        <a:lstStyle/>
        <a:p>
          <a:endParaRPr lang="en-US"/>
        </a:p>
      </dgm:t>
    </dgm:pt>
    <dgm:pt modelId="{CB0A7470-BE91-4D35-9A09-4873FC2843FD}">
      <dgm:prSet/>
      <dgm:spPr/>
      <dgm:t>
        <a:bodyPr/>
        <a:lstStyle/>
        <a:p>
          <a:r>
            <a:rPr lang="en-US"/>
            <a:t>What happens during CS</a:t>
          </a:r>
        </a:p>
      </dgm:t>
    </dgm:pt>
    <dgm:pt modelId="{91A57404-F7E5-44C4-8422-A8F0306C8141}" type="parTrans" cxnId="{34AB9A24-5D70-4C8A-AFAF-1CF2F3913B7F}">
      <dgm:prSet/>
      <dgm:spPr/>
      <dgm:t>
        <a:bodyPr/>
        <a:lstStyle/>
        <a:p>
          <a:endParaRPr lang="en-US"/>
        </a:p>
      </dgm:t>
    </dgm:pt>
    <dgm:pt modelId="{CDBB828F-ED7B-4DFB-B210-5A841B985C04}" type="sibTrans" cxnId="{34AB9A24-5D70-4C8A-AFAF-1CF2F3913B7F}">
      <dgm:prSet/>
      <dgm:spPr/>
      <dgm:t>
        <a:bodyPr/>
        <a:lstStyle/>
        <a:p>
          <a:endParaRPr lang="en-US"/>
        </a:p>
      </dgm:t>
    </dgm:pt>
    <dgm:pt modelId="{7A39FB36-CC64-485E-A746-2138D9C95FDD}">
      <dgm:prSet/>
      <dgm:spPr/>
      <dgm:t>
        <a:bodyPr/>
        <a:lstStyle/>
        <a:p>
          <a:r>
            <a:rPr lang="en-US" dirty="0"/>
            <a:t>ALSO </a:t>
          </a:r>
          <a:r>
            <a:rPr lang="en-US" b="1" i="1" dirty="0"/>
            <a:t>what happens in other aspects of experimental situation </a:t>
          </a:r>
          <a:r>
            <a:rPr lang="en-US" dirty="0"/>
            <a:t>(when CS is not presented)</a:t>
          </a:r>
        </a:p>
      </dgm:t>
    </dgm:pt>
    <dgm:pt modelId="{DA1AC996-1E2C-46CF-A4C1-ABCCE9D094AA}" type="parTrans" cxnId="{45081068-E819-49A1-AEFC-E0CA326BFCC8}">
      <dgm:prSet/>
      <dgm:spPr/>
      <dgm:t>
        <a:bodyPr/>
        <a:lstStyle/>
        <a:p>
          <a:endParaRPr lang="en-US"/>
        </a:p>
      </dgm:t>
    </dgm:pt>
    <dgm:pt modelId="{FD94A16A-1804-4C5D-A65F-084D26F4A5B0}" type="sibTrans" cxnId="{45081068-E819-49A1-AEFC-E0CA326BFCC8}">
      <dgm:prSet/>
      <dgm:spPr/>
      <dgm:t>
        <a:bodyPr/>
        <a:lstStyle/>
        <a:p>
          <a:endParaRPr lang="en-US"/>
        </a:p>
      </dgm:t>
    </dgm:pt>
    <dgm:pt modelId="{48B4774D-4AE0-4CDD-9FEF-585C62E7EB1E}">
      <dgm:prSet/>
      <dgm:spPr/>
      <dgm:t>
        <a:bodyPr/>
        <a:lstStyle/>
        <a:p>
          <a:r>
            <a:rPr lang="en-US"/>
            <a:t>That is, animal compares presence of CS to absence of CS</a:t>
          </a:r>
        </a:p>
      </dgm:t>
    </dgm:pt>
    <dgm:pt modelId="{0AB3E9BD-94C9-490F-BA84-670B274E9CAC}" type="parTrans" cxnId="{5EECA595-90F0-4ACA-A7D0-ACF284F6EAED}">
      <dgm:prSet/>
      <dgm:spPr/>
      <dgm:t>
        <a:bodyPr/>
        <a:lstStyle/>
        <a:p>
          <a:endParaRPr lang="en-US"/>
        </a:p>
      </dgm:t>
    </dgm:pt>
    <dgm:pt modelId="{1E2E7333-857A-43D8-8199-4932AC0AB5E4}" type="sibTrans" cxnId="{5EECA595-90F0-4ACA-A7D0-ACF284F6EAED}">
      <dgm:prSet/>
      <dgm:spPr/>
      <dgm:t>
        <a:bodyPr/>
        <a:lstStyle/>
        <a:p>
          <a:endParaRPr lang="en-US"/>
        </a:p>
      </dgm:t>
    </dgm:pt>
    <dgm:pt modelId="{F24AF798-D156-4821-908C-40705425E63B}">
      <dgm:prSet/>
      <dgm:spPr/>
      <dgm:t>
        <a:bodyPr/>
        <a:lstStyle/>
        <a:p>
          <a:r>
            <a:rPr lang="en-US" b="1"/>
            <a:t>Revaluation effects</a:t>
          </a:r>
          <a:r>
            <a:rPr lang="en-US"/>
            <a:t>: Can better explain blocking</a:t>
          </a:r>
        </a:p>
      </dgm:t>
    </dgm:pt>
    <dgm:pt modelId="{33E5D313-3B86-4D16-A0DE-9C194227FFF9}" type="parTrans" cxnId="{4BD3DF51-596F-4E40-BCF1-F64781EF351A}">
      <dgm:prSet/>
      <dgm:spPr/>
      <dgm:t>
        <a:bodyPr/>
        <a:lstStyle/>
        <a:p>
          <a:endParaRPr lang="en-US"/>
        </a:p>
      </dgm:t>
    </dgm:pt>
    <dgm:pt modelId="{856C7FCD-E79F-48EE-A516-204A9F1201C6}" type="sibTrans" cxnId="{4BD3DF51-596F-4E40-BCF1-F64781EF351A}">
      <dgm:prSet/>
      <dgm:spPr/>
      <dgm:t>
        <a:bodyPr/>
        <a:lstStyle/>
        <a:p>
          <a:endParaRPr lang="en-US"/>
        </a:p>
      </dgm:t>
    </dgm:pt>
    <dgm:pt modelId="{1D18EF76-88EF-4284-A2DB-001CD6ACC7AC}">
      <dgm:prSet/>
      <dgm:spPr/>
      <dgm:t>
        <a:bodyPr/>
        <a:lstStyle/>
        <a:p>
          <a:r>
            <a:rPr lang="en-US" b="1" dirty="0"/>
            <a:t>What is blocked is RESPONDING to CS</a:t>
          </a:r>
          <a:r>
            <a:rPr lang="en-US" b="1" baseline="-25000" dirty="0"/>
            <a:t>AB</a:t>
          </a:r>
          <a:r>
            <a:rPr lang="en-US" b="1" dirty="0"/>
            <a:t>, not learning of CS</a:t>
          </a:r>
          <a:r>
            <a:rPr lang="en-US" b="1" baseline="-25000" dirty="0"/>
            <a:t>AB</a:t>
          </a:r>
          <a:endParaRPr lang="en-US" dirty="0"/>
        </a:p>
      </dgm:t>
    </dgm:pt>
    <dgm:pt modelId="{B77F5C64-FE91-4BC6-B17E-B4CD71E8B884}" type="parTrans" cxnId="{78ABE78C-71E1-4E30-A71D-E444B618F955}">
      <dgm:prSet/>
      <dgm:spPr/>
      <dgm:t>
        <a:bodyPr/>
        <a:lstStyle/>
        <a:p>
          <a:endParaRPr lang="en-US"/>
        </a:p>
      </dgm:t>
    </dgm:pt>
    <dgm:pt modelId="{E331F4CA-A9BD-48D9-85CC-C60CC26F72AE}" type="sibTrans" cxnId="{78ABE78C-71E1-4E30-A71D-E444B618F955}">
      <dgm:prSet/>
      <dgm:spPr/>
      <dgm:t>
        <a:bodyPr/>
        <a:lstStyle/>
        <a:p>
          <a:endParaRPr lang="en-US"/>
        </a:p>
      </dgm:t>
    </dgm:pt>
    <dgm:pt modelId="{992EACC0-2D0A-4F62-AD81-51E174460D07}">
      <dgm:prSet/>
      <dgm:spPr/>
      <dgm:t>
        <a:bodyPr/>
        <a:lstStyle/>
        <a:p>
          <a:r>
            <a:rPr lang="en-US" dirty="0"/>
            <a:t>Can unmask blocking to CS</a:t>
          </a:r>
          <a:r>
            <a:rPr lang="en-US" baseline="-25000" dirty="0"/>
            <a:t>AB</a:t>
          </a:r>
          <a:r>
            <a:rPr lang="en-US" dirty="0"/>
            <a:t> by presenting CS</a:t>
          </a:r>
          <a:r>
            <a:rPr lang="en-US" baseline="-25000" dirty="0"/>
            <a:t>A</a:t>
          </a:r>
          <a:r>
            <a:rPr lang="en-US" dirty="0"/>
            <a:t> alone without US (Extinction for CS</a:t>
          </a:r>
          <a:r>
            <a:rPr lang="en-US" baseline="-25000" dirty="0"/>
            <a:t>A</a:t>
          </a:r>
          <a:r>
            <a:rPr lang="en-US" dirty="0"/>
            <a:t>).</a:t>
          </a:r>
        </a:p>
      </dgm:t>
    </dgm:pt>
    <dgm:pt modelId="{9531BF58-80C4-44D9-9AB5-2177FFFE7938}" type="parTrans" cxnId="{357278A6-5F82-4EC8-AF1A-5580B3DCC7E6}">
      <dgm:prSet/>
      <dgm:spPr/>
      <dgm:t>
        <a:bodyPr/>
        <a:lstStyle/>
        <a:p>
          <a:endParaRPr lang="en-US"/>
        </a:p>
      </dgm:t>
    </dgm:pt>
    <dgm:pt modelId="{1243CF6D-43A0-4412-8267-3BF3246F208A}" type="sibTrans" cxnId="{357278A6-5F82-4EC8-AF1A-5580B3DCC7E6}">
      <dgm:prSet/>
      <dgm:spPr/>
      <dgm:t>
        <a:bodyPr/>
        <a:lstStyle/>
        <a:p>
          <a:endParaRPr lang="en-US"/>
        </a:p>
      </dgm:t>
    </dgm:pt>
    <dgm:pt modelId="{7621281F-9BDD-4FA0-9D27-412C857F34A6}">
      <dgm:prSet/>
      <dgm:spPr/>
      <dgm:t>
        <a:bodyPr/>
        <a:lstStyle/>
        <a:p>
          <a:r>
            <a:rPr lang="en-US" dirty="0"/>
            <a:t>Changes conditional value of CS</a:t>
          </a:r>
          <a:r>
            <a:rPr lang="en-US" baseline="-25000" dirty="0"/>
            <a:t>A</a:t>
          </a:r>
          <a:endParaRPr lang="en-US" dirty="0"/>
        </a:p>
      </dgm:t>
    </dgm:pt>
    <dgm:pt modelId="{507408A7-C4F9-4C6B-9A3C-26EE55FDD462}" type="parTrans" cxnId="{53529592-1B11-4136-817E-0CC4FF53A175}">
      <dgm:prSet/>
      <dgm:spPr/>
      <dgm:t>
        <a:bodyPr/>
        <a:lstStyle/>
        <a:p>
          <a:endParaRPr lang="en-US"/>
        </a:p>
      </dgm:t>
    </dgm:pt>
    <dgm:pt modelId="{494B5A0C-3471-41E2-815A-B7CED14DB88D}" type="sibTrans" cxnId="{53529592-1B11-4136-817E-0CC4FF53A175}">
      <dgm:prSet/>
      <dgm:spPr/>
      <dgm:t>
        <a:bodyPr/>
        <a:lstStyle/>
        <a:p>
          <a:endParaRPr lang="en-US"/>
        </a:p>
      </dgm:t>
    </dgm:pt>
    <dgm:pt modelId="{9CCD7254-6B58-4FD3-AFF5-729360477D2C}">
      <dgm:prSet/>
      <dgm:spPr/>
      <dgm:t>
        <a:bodyPr/>
        <a:lstStyle/>
        <a:p>
          <a:r>
            <a:rPr lang="en-US" dirty="0"/>
            <a:t>Now CS</a:t>
          </a:r>
          <a:r>
            <a:rPr lang="en-US" baseline="-25000" dirty="0"/>
            <a:t>AB</a:t>
          </a:r>
          <a:r>
            <a:rPr lang="en-US" dirty="0"/>
            <a:t> has different, predictive value</a:t>
          </a:r>
        </a:p>
      </dgm:t>
    </dgm:pt>
    <dgm:pt modelId="{51FDDCED-A23D-4DF7-AD1A-BD856B246DEC}" type="parTrans" cxnId="{500B72FF-3EFF-4BDC-BC85-A37B2EF01851}">
      <dgm:prSet/>
      <dgm:spPr/>
      <dgm:t>
        <a:bodyPr/>
        <a:lstStyle/>
        <a:p>
          <a:endParaRPr lang="en-US"/>
        </a:p>
      </dgm:t>
    </dgm:pt>
    <dgm:pt modelId="{B11E7B58-7AE0-4D0C-9F76-374F62B53A79}" type="sibTrans" cxnId="{500B72FF-3EFF-4BDC-BC85-A37B2EF01851}">
      <dgm:prSet/>
      <dgm:spPr/>
      <dgm:t>
        <a:bodyPr/>
        <a:lstStyle/>
        <a:p>
          <a:endParaRPr lang="en-US"/>
        </a:p>
      </dgm:t>
    </dgm:pt>
    <dgm:pt modelId="{FDC427D6-0CB9-4E55-A3A6-AD8D7BAA084D}">
      <dgm:prSet/>
      <dgm:spPr/>
      <dgm:t>
        <a:bodyPr/>
        <a:lstStyle/>
        <a:p>
          <a:r>
            <a:rPr lang="en-US"/>
            <a:t>Animal “revalues” CS</a:t>
          </a:r>
          <a:r>
            <a:rPr lang="en-US" baseline="-25000"/>
            <a:t>AB</a:t>
          </a:r>
          <a:r>
            <a:rPr lang="en-US"/>
            <a:t> and now responds as it is predictive, whereas CS</a:t>
          </a:r>
          <a:r>
            <a:rPr lang="en-US" baseline="-25000"/>
            <a:t>A </a:t>
          </a:r>
          <a:r>
            <a:rPr lang="en-US"/>
            <a:t>is not.</a:t>
          </a:r>
        </a:p>
      </dgm:t>
    </dgm:pt>
    <dgm:pt modelId="{BF6AAF8C-ABAD-4A6B-A6CC-21456D657862}" type="parTrans" cxnId="{CE7C3070-ACD0-4BBC-8A09-93B4EDB77860}">
      <dgm:prSet/>
      <dgm:spPr/>
      <dgm:t>
        <a:bodyPr/>
        <a:lstStyle/>
        <a:p>
          <a:endParaRPr lang="en-US"/>
        </a:p>
      </dgm:t>
    </dgm:pt>
    <dgm:pt modelId="{57A4B061-9B2B-4B3D-ACA6-CC1F23A1D40B}" type="sibTrans" cxnId="{CE7C3070-ACD0-4BBC-8A09-93B4EDB77860}">
      <dgm:prSet/>
      <dgm:spPr/>
      <dgm:t>
        <a:bodyPr/>
        <a:lstStyle/>
        <a:p>
          <a:endParaRPr lang="en-US"/>
        </a:p>
      </dgm:t>
    </dgm:pt>
    <dgm:pt modelId="{10E2A032-C892-4068-9E2E-E94D780A6F8A}">
      <dgm:prSet/>
      <dgm:spPr/>
      <dgm:t>
        <a:bodyPr/>
        <a:lstStyle/>
        <a:p>
          <a:endParaRPr lang="en-US" dirty="0"/>
        </a:p>
      </dgm:t>
    </dgm:pt>
    <dgm:pt modelId="{636F5B87-2606-417E-B280-B44B8B8B7C79}" type="parTrans" cxnId="{4E1055BB-B017-4E70-AF62-875468A222C7}">
      <dgm:prSet/>
      <dgm:spPr/>
    </dgm:pt>
    <dgm:pt modelId="{85A1AD3D-16A4-4D18-8E74-E3C5F1F8BBEB}" type="sibTrans" cxnId="{4E1055BB-B017-4E70-AF62-875468A222C7}">
      <dgm:prSet/>
      <dgm:spPr/>
    </dgm:pt>
    <dgm:pt modelId="{BD940DD0-B4CF-4270-98A2-19B189831D68}">
      <dgm:prSet/>
      <dgm:spPr/>
      <dgm:t>
        <a:bodyPr/>
        <a:lstStyle/>
        <a:p>
          <a:endParaRPr lang="en-US" dirty="0"/>
        </a:p>
      </dgm:t>
    </dgm:pt>
    <dgm:pt modelId="{B172C087-D0F3-4C13-B576-2A282D2C21EF}" type="parTrans" cxnId="{1523FE73-40CA-43B5-BF70-1A4E496FA0C9}">
      <dgm:prSet/>
      <dgm:spPr/>
    </dgm:pt>
    <dgm:pt modelId="{8374B8F9-9BF8-4D18-8B96-E38F19882BF5}" type="sibTrans" cxnId="{1523FE73-40CA-43B5-BF70-1A4E496FA0C9}">
      <dgm:prSet/>
      <dgm:spPr/>
    </dgm:pt>
    <dgm:pt modelId="{5AFF3555-C17B-4046-AECB-34F63AFC3CA1}" type="pres">
      <dgm:prSet presAssocID="{35C57D9D-A4BE-42D4-BDE0-7E043507981E}" presName="linear" presStyleCnt="0">
        <dgm:presLayoutVars>
          <dgm:dir/>
          <dgm:animLvl val="lvl"/>
          <dgm:resizeHandles val="exact"/>
        </dgm:presLayoutVars>
      </dgm:prSet>
      <dgm:spPr/>
    </dgm:pt>
    <dgm:pt modelId="{2B384E20-45B0-423A-BCD5-E3FA59D1A61B}" type="pres">
      <dgm:prSet presAssocID="{109AC56D-E293-4963-BBFC-92E3DF1A312C}" presName="parentLin" presStyleCnt="0"/>
      <dgm:spPr/>
    </dgm:pt>
    <dgm:pt modelId="{645218B1-33E0-4FD7-99AB-958C852238A8}" type="pres">
      <dgm:prSet presAssocID="{109AC56D-E293-4963-BBFC-92E3DF1A312C}" presName="parentLeftMargin" presStyleLbl="node1" presStyleIdx="0" presStyleCnt="3"/>
      <dgm:spPr/>
    </dgm:pt>
    <dgm:pt modelId="{2C502343-D14B-4980-939F-5BD684C592AF}" type="pres">
      <dgm:prSet presAssocID="{109AC56D-E293-4963-BBFC-92E3DF1A31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11A486-2102-4C1F-947D-ECAB928B26FE}" type="pres">
      <dgm:prSet presAssocID="{109AC56D-E293-4963-BBFC-92E3DF1A312C}" presName="negativeSpace" presStyleCnt="0"/>
      <dgm:spPr/>
    </dgm:pt>
    <dgm:pt modelId="{7DB268A7-FC2F-4CD6-81B9-635A9AA3C9C8}" type="pres">
      <dgm:prSet presAssocID="{109AC56D-E293-4963-BBFC-92E3DF1A312C}" presName="childText" presStyleLbl="conFgAcc1" presStyleIdx="0" presStyleCnt="3">
        <dgm:presLayoutVars>
          <dgm:bulletEnabled val="1"/>
        </dgm:presLayoutVars>
      </dgm:prSet>
      <dgm:spPr/>
    </dgm:pt>
    <dgm:pt modelId="{89E2A875-AB94-4ADB-8E5F-D48CC3728FE8}" type="pres">
      <dgm:prSet presAssocID="{B9DBC835-6EFD-4B68-839A-21A0477BE0DA}" presName="spaceBetweenRectangles" presStyleCnt="0"/>
      <dgm:spPr/>
    </dgm:pt>
    <dgm:pt modelId="{60721F00-6B71-4DB9-85B3-4356C86D1F1C}" type="pres">
      <dgm:prSet presAssocID="{2F56430D-3140-4AFA-9265-28E5C12C40C7}" presName="parentLin" presStyleCnt="0"/>
      <dgm:spPr/>
    </dgm:pt>
    <dgm:pt modelId="{EB561EFA-1D1B-4ECA-AFFA-71A5CD8D3778}" type="pres">
      <dgm:prSet presAssocID="{2F56430D-3140-4AFA-9265-28E5C12C40C7}" presName="parentLeftMargin" presStyleLbl="node1" presStyleIdx="0" presStyleCnt="3"/>
      <dgm:spPr/>
    </dgm:pt>
    <dgm:pt modelId="{A3CD7311-522C-4F47-8A2B-C87805E6C169}" type="pres">
      <dgm:prSet presAssocID="{2F56430D-3140-4AFA-9265-28E5C12C40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593CE3-6EA0-4FAD-8635-B4037269E3B4}" type="pres">
      <dgm:prSet presAssocID="{2F56430D-3140-4AFA-9265-28E5C12C40C7}" presName="negativeSpace" presStyleCnt="0"/>
      <dgm:spPr/>
    </dgm:pt>
    <dgm:pt modelId="{775B5F26-8E29-4153-9352-1640B2BFEB72}" type="pres">
      <dgm:prSet presAssocID="{2F56430D-3140-4AFA-9265-28E5C12C40C7}" presName="childText" presStyleLbl="conFgAcc1" presStyleIdx="1" presStyleCnt="3">
        <dgm:presLayoutVars>
          <dgm:bulletEnabled val="1"/>
        </dgm:presLayoutVars>
      </dgm:prSet>
      <dgm:spPr/>
    </dgm:pt>
    <dgm:pt modelId="{93C48B37-EC70-4976-87C8-576DA0210700}" type="pres">
      <dgm:prSet presAssocID="{BCEE7CBE-7837-4697-9E4C-9A64404C4C46}" presName="spaceBetweenRectangles" presStyleCnt="0"/>
      <dgm:spPr/>
    </dgm:pt>
    <dgm:pt modelId="{9345A7BE-42C7-47FA-8703-7455FC724E1B}" type="pres">
      <dgm:prSet presAssocID="{F24AF798-D156-4821-908C-40705425E63B}" presName="parentLin" presStyleCnt="0"/>
      <dgm:spPr/>
    </dgm:pt>
    <dgm:pt modelId="{D1960F21-CEE8-48DE-AC6F-1EF978CD79D7}" type="pres">
      <dgm:prSet presAssocID="{F24AF798-D156-4821-908C-40705425E63B}" presName="parentLeftMargin" presStyleLbl="node1" presStyleIdx="1" presStyleCnt="3"/>
      <dgm:spPr/>
    </dgm:pt>
    <dgm:pt modelId="{B5F1F37A-7470-4E72-91B7-AA98C833D98E}" type="pres">
      <dgm:prSet presAssocID="{F24AF798-D156-4821-908C-40705425E6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BDF00DA-209F-4149-AD9C-82EF6482B197}" type="pres">
      <dgm:prSet presAssocID="{F24AF798-D156-4821-908C-40705425E63B}" presName="negativeSpace" presStyleCnt="0"/>
      <dgm:spPr/>
    </dgm:pt>
    <dgm:pt modelId="{8A8CC4A5-5D5A-4D2F-9D07-2989BAEF7773}" type="pres">
      <dgm:prSet presAssocID="{F24AF798-D156-4821-908C-40705425E6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E9E71C-6167-4597-97B4-5388DAC5D940}" type="presOf" srcId="{CB0A7470-BE91-4D35-9A09-4873FC2843FD}" destId="{775B5F26-8E29-4153-9352-1640B2BFEB72}" srcOrd="0" destOrd="0" presId="urn:microsoft.com/office/officeart/2005/8/layout/list1"/>
    <dgm:cxn modelId="{1D060423-A960-4300-B5CA-063369BAC3D1}" type="presOf" srcId="{109AC56D-E293-4963-BBFC-92E3DF1A312C}" destId="{2C502343-D14B-4980-939F-5BD684C592AF}" srcOrd="1" destOrd="0" presId="urn:microsoft.com/office/officeart/2005/8/layout/list1"/>
    <dgm:cxn modelId="{34AB9A24-5D70-4C8A-AFAF-1CF2F3913B7F}" srcId="{2F56430D-3140-4AFA-9265-28E5C12C40C7}" destId="{CB0A7470-BE91-4D35-9A09-4873FC2843FD}" srcOrd="0" destOrd="0" parTransId="{91A57404-F7E5-44C4-8422-A8F0306C8141}" sibTransId="{CDBB828F-ED7B-4DFB-B210-5A841B985C04}"/>
    <dgm:cxn modelId="{9B8B9D2B-F01A-4480-9C91-3AEA71A8C655}" type="presOf" srcId="{992EACC0-2D0A-4F62-AD81-51E174460D07}" destId="{8A8CC4A5-5D5A-4D2F-9D07-2989BAEF7773}" srcOrd="0" destOrd="2" presId="urn:microsoft.com/office/officeart/2005/8/layout/list1"/>
    <dgm:cxn modelId="{89569F35-27E5-40FE-B722-4590AABD7BE3}" type="presOf" srcId="{9CCD7254-6B58-4FD3-AFF5-729360477D2C}" destId="{8A8CC4A5-5D5A-4D2F-9D07-2989BAEF7773}" srcOrd="0" destOrd="5" presId="urn:microsoft.com/office/officeart/2005/8/layout/list1"/>
    <dgm:cxn modelId="{1F82DD3B-2087-48BA-8CBB-212B8725B142}" type="presOf" srcId="{BD940DD0-B4CF-4270-98A2-19B189831D68}" destId="{8A8CC4A5-5D5A-4D2F-9D07-2989BAEF7773}" srcOrd="0" destOrd="1" presId="urn:microsoft.com/office/officeart/2005/8/layout/list1"/>
    <dgm:cxn modelId="{9C21CD64-A214-43D5-870A-65905FC51FA0}" type="presOf" srcId="{F24AF798-D156-4821-908C-40705425E63B}" destId="{B5F1F37A-7470-4E72-91B7-AA98C833D98E}" srcOrd="1" destOrd="0" presId="urn:microsoft.com/office/officeart/2005/8/layout/list1"/>
    <dgm:cxn modelId="{45081068-E819-49A1-AEFC-E0CA326BFCC8}" srcId="{2F56430D-3140-4AFA-9265-28E5C12C40C7}" destId="{7A39FB36-CC64-485E-A746-2138D9C95FDD}" srcOrd="1" destOrd="0" parTransId="{DA1AC996-1E2C-46CF-A4C1-ABCCE9D094AA}" sibTransId="{FD94A16A-1804-4C5D-A65F-084D26F4A5B0}"/>
    <dgm:cxn modelId="{E88D4249-11E3-4628-AF3B-9C10AF5829BB}" type="presOf" srcId="{FDC427D6-0CB9-4E55-A3A6-AD8D7BAA084D}" destId="{8A8CC4A5-5D5A-4D2F-9D07-2989BAEF7773}" srcOrd="0" destOrd="6" presId="urn:microsoft.com/office/officeart/2005/8/layout/list1"/>
    <dgm:cxn modelId="{6794076A-1605-49DF-A8AE-01BEEF8C6ECF}" type="presOf" srcId="{1D18EF76-88EF-4284-A2DB-001CD6ACC7AC}" destId="{8A8CC4A5-5D5A-4D2F-9D07-2989BAEF7773}" srcOrd="0" destOrd="0" presId="urn:microsoft.com/office/officeart/2005/8/layout/list1"/>
    <dgm:cxn modelId="{CE7C3070-ACD0-4BBC-8A09-93B4EDB77860}" srcId="{9CCD7254-6B58-4FD3-AFF5-729360477D2C}" destId="{FDC427D6-0CB9-4E55-A3A6-AD8D7BAA084D}" srcOrd="0" destOrd="0" parTransId="{BF6AAF8C-ABAD-4A6B-A6CC-21456D657862}" sibTransId="{57A4B061-9B2B-4B3D-ACA6-CC1F23A1D40B}"/>
    <dgm:cxn modelId="{4BD3DF51-596F-4E40-BCF1-F64781EF351A}" srcId="{35C57D9D-A4BE-42D4-BDE0-7E043507981E}" destId="{F24AF798-D156-4821-908C-40705425E63B}" srcOrd="2" destOrd="0" parTransId="{33E5D313-3B86-4D16-A0DE-9C194227FFF9}" sibTransId="{856C7FCD-E79F-48EE-A516-204A9F1201C6}"/>
    <dgm:cxn modelId="{1523FE73-40CA-43B5-BF70-1A4E496FA0C9}" srcId="{F24AF798-D156-4821-908C-40705425E63B}" destId="{BD940DD0-B4CF-4270-98A2-19B189831D68}" srcOrd="1" destOrd="0" parTransId="{B172C087-D0F3-4C13-B576-2A282D2C21EF}" sibTransId="{8374B8F9-9BF8-4D18-8B96-E38F19882BF5}"/>
    <dgm:cxn modelId="{4FDDF35A-46B5-4E16-BE63-7B66B82762D3}" type="presOf" srcId="{F24AF798-D156-4821-908C-40705425E63B}" destId="{D1960F21-CEE8-48DE-AC6F-1EF978CD79D7}" srcOrd="0" destOrd="0" presId="urn:microsoft.com/office/officeart/2005/8/layout/list1"/>
    <dgm:cxn modelId="{B130017F-82EB-4921-9C12-DCA7AA5FC5DD}" srcId="{35C57D9D-A4BE-42D4-BDE0-7E043507981E}" destId="{109AC56D-E293-4963-BBFC-92E3DF1A312C}" srcOrd="0" destOrd="0" parTransId="{BEABF3D1-FCC9-44E4-93BE-FFAB577AFD11}" sibTransId="{B9DBC835-6EFD-4B68-839A-21A0477BE0DA}"/>
    <dgm:cxn modelId="{78ABE78C-71E1-4E30-A71D-E444B618F955}" srcId="{F24AF798-D156-4821-908C-40705425E63B}" destId="{1D18EF76-88EF-4284-A2DB-001CD6ACC7AC}" srcOrd="0" destOrd="0" parTransId="{B77F5C64-FE91-4BC6-B17E-B4CD71E8B884}" sibTransId="{E331F4CA-A9BD-48D9-85CC-C60CC26F72AE}"/>
    <dgm:cxn modelId="{53529592-1B11-4136-817E-0CC4FF53A175}" srcId="{992EACC0-2D0A-4F62-AD81-51E174460D07}" destId="{7621281F-9BDD-4FA0-9D27-412C857F34A6}" srcOrd="0" destOrd="0" parTransId="{507408A7-C4F9-4C6B-9A3C-26EE55FDD462}" sibTransId="{494B5A0C-3471-41E2-815A-B7CED14DB88D}"/>
    <dgm:cxn modelId="{1C667193-9771-47AA-BF4A-CB09F48BFFC2}" type="presOf" srcId="{7621281F-9BDD-4FA0-9D27-412C857F34A6}" destId="{8A8CC4A5-5D5A-4D2F-9D07-2989BAEF7773}" srcOrd="0" destOrd="3" presId="urn:microsoft.com/office/officeart/2005/8/layout/list1"/>
    <dgm:cxn modelId="{5EECA595-90F0-4ACA-A7D0-ACF284F6EAED}" srcId="{2F56430D-3140-4AFA-9265-28E5C12C40C7}" destId="{48B4774D-4AE0-4CDD-9FEF-585C62E7EB1E}" srcOrd="2" destOrd="0" parTransId="{0AB3E9BD-94C9-490F-BA84-670B274E9CAC}" sibTransId="{1E2E7333-857A-43D8-8199-4932AC0AB5E4}"/>
    <dgm:cxn modelId="{55FBF59B-6895-4ED3-971A-3E1A913F9541}" type="presOf" srcId="{48B4774D-4AE0-4CDD-9FEF-585C62E7EB1E}" destId="{775B5F26-8E29-4153-9352-1640B2BFEB72}" srcOrd="0" destOrd="2" presId="urn:microsoft.com/office/officeart/2005/8/layout/list1"/>
    <dgm:cxn modelId="{357278A6-5F82-4EC8-AF1A-5580B3DCC7E6}" srcId="{F24AF798-D156-4821-908C-40705425E63B}" destId="{992EACC0-2D0A-4F62-AD81-51E174460D07}" srcOrd="2" destOrd="0" parTransId="{9531BF58-80C4-44D9-9AB5-2177FFFE7938}" sibTransId="{1243CF6D-43A0-4412-8267-3BF3246F208A}"/>
    <dgm:cxn modelId="{F44A98AC-088A-4407-B395-AE29022868B5}" type="presOf" srcId="{2F56430D-3140-4AFA-9265-28E5C12C40C7}" destId="{A3CD7311-522C-4F47-8A2B-C87805E6C169}" srcOrd="1" destOrd="0" presId="urn:microsoft.com/office/officeart/2005/8/layout/list1"/>
    <dgm:cxn modelId="{08608FAF-6012-4138-A185-0355D832EED7}" type="presOf" srcId="{10E2A032-C892-4068-9E2E-E94D780A6F8A}" destId="{8A8CC4A5-5D5A-4D2F-9D07-2989BAEF7773}" srcOrd="0" destOrd="4" presId="urn:microsoft.com/office/officeart/2005/8/layout/list1"/>
    <dgm:cxn modelId="{4E1055BB-B017-4E70-AF62-875468A222C7}" srcId="{992EACC0-2D0A-4F62-AD81-51E174460D07}" destId="{10E2A032-C892-4068-9E2E-E94D780A6F8A}" srcOrd="1" destOrd="0" parTransId="{636F5B87-2606-417E-B280-B44B8B8B7C79}" sibTransId="{85A1AD3D-16A4-4D18-8E74-E3C5F1F8BBEB}"/>
    <dgm:cxn modelId="{BA793AC1-BB5D-4149-B2E8-AA8C9FCE7D23}" srcId="{35C57D9D-A4BE-42D4-BDE0-7E043507981E}" destId="{2F56430D-3140-4AFA-9265-28E5C12C40C7}" srcOrd="1" destOrd="0" parTransId="{2270FDED-3EB5-49D1-BBAB-D644A2B70176}" sibTransId="{BCEE7CBE-7837-4697-9E4C-9A64404C4C46}"/>
    <dgm:cxn modelId="{F422FFC2-8E7F-4616-90A8-E711D99434C0}" type="presOf" srcId="{35C57D9D-A4BE-42D4-BDE0-7E043507981E}" destId="{5AFF3555-C17B-4046-AECB-34F63AFC3CA1}" srcOrd="0" destOrd="0" presId="urn:microsoft.com/office/officeart/2005/8/layout/list1"/>
    <dgm:cxn modelId="{70E7DCC6-70DF-48A2-B857-251727C8FA54}" type="presOf" srcId="{7A39FB36-CC64-485E-A746-2138D9C95FDD}" destId="{775B5F26-8E29-4153-9352-1640B2BFEB72}" srcOrd="0" destOrd="1" presId="urn:microsoft.com/office/officeart/2005/8/layout/list1"/>
    <dgm:cxn modelId="{236CC1D7-FC1A-4168-9148-9E4AAAE83BE3}" type="presOf" srcId="{2F56430D-3140-4AFA-9265-28E5C12C40C7}" destId="{EB561EFA-1D1B-4ECA-AFFA-71A5CD8D3778}" srcOrd="0" destOrd="0" presId="urn:microsoft.com/office/officeart/2005/8/layout/list1"/>
    <dgm:cxn modelId="{E3443BF8-26DA-41D4-9B22-E64A5CC8B358}" type="presOf" srcId="{109AC56D-E293-4963-BBFC-92E3DF1A312C}" destId="{645218B1-33E0-4FD7-99AB-958C852238A8}" srcOrd="0" destOrd="0" presId="urn:microsoft.com/office/officeart/2005/8/layout/list1"/>
    <dgm:cxn modelId="{500B72FF-3EFF-4BDC-BC85-A37B2EF01851}" srcId="{F24AF798-D156-4821-908C-40705425E63B}" destId="{9CCD7254-6B58-4FD3-AFF5-729360477D2C}" srcOrd="3" destOrd="0" parTransId="{51FDDCED-A23D-4DF7-AD1A-BD856B246DEC}" sibTransId="{B11E7B58-7AE0-4D0C-9F76-374F62B53A79}"/>
    <dgm:cxn modelId="{3B1FBF16-0804-4029-9366-A238960FA6C0}" type="presParOf" srcId="{5AFF3555-C17B-4046-AECB-34F63AFC3CA1}" destId="{2B384E20-45B0-423A-BCD5-E3FA59D1A61B}" srcOrd="0" destOrd="0" presId="urn:microsoft.com/office/officeart/2005/8/layout/list1"/>
    <dgm:cxn modelId="{52DA545C-E838-4484-B079-1DFA26B737C9}" type="presParOf" srcId="{2B384E20-45B0-423A-BCD5-E3FA59D1A61B}" destId="{645218B1-33E0-4FD7-99AB-958C852238A8}" srcOrd="0" destOrd="0" presId="urn:microsoft.com/office/officeart/2005/8/layout/list1"/>
    <dgm:cxn modelId="{3A92F221-4AF5-4B5F-81CE-DF21F2C44690}" type="presParOf" srcId="{2B384E20-45B0-423A-BCD5-E3FA59D1A61B}" destId="{2C502343-D14B-4980-939F-5BD684C592AF}" srcOrd="1" destOrd="0" presId="urn:microsoft.com/office/officeart/2005/8/layout/list1"/>
    <dgm:cxn modelId="{8C43A42D-7E1C-4ADF-BE07-79299E8B495F}" type="presParOf" srcId="{5AFF3555-C17B-4046-AECB-34F63AFC3CA1}" destId="{4B11A486-2102-4C1F-947D-ECAB928B26FE}" srcOrd="1" destOrd="0" presId="urn:microsoft.com/office/officeart/2005/8/layout/list1"/>
    <dgm:cxn modelId="{AF4B8C29-B9E1-4017-965B-A747B724A9DE}" type="presParOf" srcId="{5AFF3555-C17B-4046-AECB-34F63AFC3CA1}" destId="{7DB268A7-FC2F-4CD6-81B9-635A9AA3C9C8}" srcOrd="2" destOrd="0" presId="urn:microsoft.com/office/officeart/2005/8/layout/list1"/>
    <dgm:cxn modelId="{B9E6C57E-F467-428D-9A03-DD3A08DA3E51}" type="presParOf" srcId="{5AFF3555-C17B-4046-AECB-34F63AFC3CA1}" destId="{89E2A875-AB94-4ADB-8E5F-D48CC3728FE8}" srcOrd="3" destOrd="0" presId="urn:microsoft.com/office/officeart/2005/8/layout/list1"/>
    <dgm:cxn modelId="{526BEF0D-DF0D-498F-AE5B-2D9229A85CCB}" type="presParOf" srcId="{5AFF3555-C17B-4046-AECB-34F63AFC3CA1}" destId="{60721F00-6B71-4DB9-85B3-4356C86D1F1C}" srcOrd="4" destOrd="0" presId="urn:microsoft.com/office/officeart/2005/8/layout/list1"/>
    <dgm:cxn modelId="{2B76FD62-4A63-474B-93EF-83BBFFB9D161}" type="presParOf" srcId="{60721F00-6B71-4DB9-85B3-4356C86D1F1C}" destId="{EB561EFA-1D1B-4ECA-AFFA-71A5CD8D3778}" srcOrd="0" destOrd="0" presId="urn:microsoft.com/office/officeart/2005/8/layout/list1"/>
    <dgm:cxn modelId="{6D20801D-4ED3-4485-A69A-02B5F2AC5FE2}" type="presParOf" srcId="{60721F00-6B71-4DB9-85B3-4356C86D1F1C}" destId="{A3CD7311-522C-4F47-8A2B-C87805E6C169}" srcOrd="1" destOrd="0" presId="urn:microsoft.com/office/officeart/2005/8/layout/list1"/>
    <dgm:cxn modelId="{84904A11-D022-40F4-B5DE-F2073C780E65}" type="presParOf" srcId="{5AFF3555-C17B-4046-AECB-34F63AFC3CA1}" destId="{E1593CE3-6EA0-4FAD-8635-B4037269E3B4}" srcOrd="5" destOrd="0" presId="urn:microsoft.com/office/officeart/2005/8/layout/list1"/>
    <dgm:cxn modelId="{98A03773-78A5-441E-A5DE-084F63EE606B}" type="presParOf" srcId="{5AFF3555-C17B-4046-AECB-34F63AFC3CA1}" destId="{775B5F26-8E29-4153-9352-1640B2BFEB72}" srcOrd="6" destOrd="0" presId="urn:microsoft.com/office/officeart/2005/8/layout/list1"/>
    <dgm:cxn modelId="{DE877AF8-8FCA-4581-AC6E-A007C6AB849A}" type="presParOf" srcId="{5AFF3555-C17B-4046-AECB-34F63AFC3CA1}" destId="{93C48B37-EC70-4976-87C8-576DA0210700}" srcOrd="7" destOrd="0" presId="urn:microsoft.com/office/officeart/2005/8/layout/list1"/>
    <dgm:cxn modelId="{34819EAC-EAA7-4E12-9BA5-2FE3229F5019}" type="presParOf" srcId="{5AFF3555-C17B-4046-AECB-34F63AFC3CA1}" destId="{9345A7BE-42C7-47FA-8703-7455FC724E1B}" srcOrd="8" destOrd="0" presId="urn:microsoft.com/office/officeart/2005/8/layout/list1"/>
    <dgm:cxn modelId="{2E97814C-BAEF-42D1-903D-4DD69823869F}" type="presParOf" srcId="{9345A7BE-42C7-47FA-8703-7455FC724E1B}" destId="{D1960F21-CEE8-48DE-AC6F-1EF978CD79D7}" srcOrd="0" destOrd="0" presId="urn:microsoft.com/office/officeart/2005/8/layout/list1"/>
    <dgm:cxn modelId="{3CD1C6D8-2026-4F68-ACEB-EB26372559E4}" type="presParOf" srcId="{9345A7BE-42C7-47FA-8703-7455FC724E1B}" destId="{B5F1F37A-7470-4E72-91B7-AA98C833D98E}" srcOrd="1" destOrd="0" presId="urn:microsoft.com/office/officeart/2005/8/layout/list1"/>
    <dgm:cxn modelId="{E6DDB4C0-65A6-4E85-99E9-3A154CB97206}" type="presParOf" srcId="{5AFF3555-C17B-4046-AECB-34F63AFC3CA1}" destId="{CBDF00DA-209F-4149-AD9C-82EF6482B197}" srcOrd="9" destOrd="0" presId="urn:microsoft.com/office/officeart/2005/8/layout/list1"/>
    <dgm:cxn modelId="{A8004D48-F33E-44E7-8B8A-B226B1A7D213}" type="presParOf" srcId="{5AFF3555-C17B-4046-AECB-34F63AFC3CA1}" destId="{8A8CC4A5-5D5A-4D2F-9D07-2989BAEF77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6592D5-96FB-4D0F-89B5-831CDB8E00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7C450A-2784-40BF-B7D3-9119DDF379B4}">
      <dgm:prSet/>
      <dgm:spPr/>
      <dgm:t>
        <a:bodyPr/>
        <a:lstStyle/>
        <a:p>
          <a:r>
            <a:rPr lang="en-US"/>
            <a:t>Note: </a:t>
          </a:r>
          <a:r>
            <a:rPr lang="en-US" b="1"/>
            <a:t>This is a theory of PERFORMANCE, not learning</a:t>
          </a:r>
          <a:r>
            <a:rPr lang="en-US"/>
            <a:t>!</a:t>
          </a:r>
        </a:p>
      </dgm:t>
    </dgm:pt>
    <dgm:pt modelId="{A3C144E9-6312-4D03-8EF0-3E1F4E760E0D}" type="parTrans" cxnId="{EE3228E8-80B1-4518-8ED6-98037B65184E}">
      <dgm:prSet/>
      <dgm:spPr/>
      <dgm:t>
        <a:bodyPr/>
        <a:lstStyle/>
        <a:p>
          <a:endParaRPr lang="en-US"/>
        </a:p>
      </dgm:t>
    </dgm:pt>
    <dgm:pt modelId="{57BFAD6A-75C2-46F3-9F61-650181C35DB7}" type="sibTrans" cxnId="{EE3228E8-80B1-4518-8ED6-98037B65184E}">
      <dgm:prSet/>
      <dgm:spPr/>
      <dgm:t>
        <a:bodyPr/>
        <a:lstStyle/>
        <a:p>
          <a:endParaRPr lang="en-US"/>
        </a:p>
      </dgm:t>
    </dgm:pt>
    <dgm:pt modelId="{FDAC6150-1616-4529-9844-882358D6D3C0}">
      <dgm:prSet/>
      <dgm:spPr/>
      <dgm:t>
        <a:bodyPr/>
        <a:lstStyle/>
        <a:p>
          <a:r>
            <a:rPr lang="en-US" dirty="0"/>
            <a:t>Assumes conditioned responding depends on </a:t>
          </a:r>
          <a:r>
            <a:rPr lang="en-US" i="1" dirty="0"/>
            <a:t>BOTH associations </a:t>
          </a:r>
          <a:r>
            <a:rPr lang="en-US" dirty="0"/>
            <a:t>between CS-US </a:t>
          </a:r>
          <a:r>
            <a:rPr lang="en-US" i="1" dirty="0"/>
            <a:t>and </a:t>
          </a:r>
          <a:r>
            <a:rPr lang="en-US" dirty="0"/>
            <a:t>between US and other stimuli when CS not there</a:t>
          </a:r>
        </a:p>
      </dgm:t>
    </dgm:pt>
    <dgm:pt modelId="{69A5F6D3-2117-4860-98A4-C0463FC3954A}" type="parTrans" cxnId="{9A190B52-16F6-4F47-A364-EAA3D7E4C654}">
      <dgm:prSet/>
      <dgm:spPr/>
      <dgm:t>
        <a:bodyPr/>
        <a:lstStyle/>
        <a:p>
          <a:endParaRPr lang="en-US"/>
        </a:p>
      </dgm:t>
    </dgm:pt>
    <dgm:pt modelId="{264EEC4A-8685-43A6-9841-7B309AE7AF10}" type="sibTrans" cxnId="{9A190B52-16F6-4F47-A364-EAA3D7E4C654}">
      <dgm:prSet/>
      <dgm:spPr/>
      <dgm:t>
        <a:bodyPr/>
        <a:lstStyle/>
        <a:p>
          <a:endParaRPr lang="en-US"/>
        </a:p>
      </dgm:t>
    </dgm:pt>
    <dgm:pt modelId="{7C17EDF1-5D0A-4AD9-8C50-7E26D53C952E}">
      <dgm:prSet/>
      <dgm:spPr/>
      <dgm:t>
        <a:bodyPr/>
        <a:lstStyle/>
        <a:p>
          <a:r>
            <a:rPr lang="en-US" dirty="0"/>
            <a:t>These other stimuli form the “comparator” cues</a:t>
          </a:r>
        </a:p>
      </dgm:t>
    </dgm:pt>
    <dgm:pt modelId="{AC774B8D-4D04-4C8C-BD6B-AE83A7AEEECB}" type="parTrans" cxnId="{51156873-8259-4A5C-B40B-A61C5CFFBF80}">
      <dgm:prSet/>
      <dgm:spPr/>
      <dgm:t>
        <a:bodyPr/>
        <a:lstStyle/>
        <a:p>
          <a:endParaRPr lang="en-US"/>
        </a:p>
      </dgm:t>
    </dgm:pt>
    <dgm:pt modelId="{D2E18C30-F775-4AD0-8C98-96EEA7542562}" type="sibTrans" cxnId="{51156873-8259-4A5C-B40B-A61C5CFFBF80}">
      <dgm:prSet/>
      <dgm:spPr/>
      <dgm:t>
        <a:bodyPr/>
        <a:lstStyle/>
        <a:p>
          <a:endParaRPr lang="en-US"/>
        </a:p>
      </dgm:t>
    </dgm:pt>
    <dgm:pt modelId="{44C6A6E7-D0E9-41AE-8F96-8A497ED6E15B}">
      <dgm:prSet/>
      <dgm:spPr/>
      <dgm:t>
        <a:bodyPr/>
        <a:lstStyle/>
        <a:p>
          <a:r>
            <a:rPr lang="en-US"/>
            <a:t>Also </a:t>
          </a:r>
          <a:r>
            <a:rPr lang="en-US" b="1"/>
            <a:t>assumes formation of excitatory associations with US ONLY</a:t>
          </a:r>
          <a:endParaRPr lang="en-US"/>
        </a:p>
      </dgm:t>
    </dgm:pt>
    <dgm:pt modelId="{3C423A8B-8E85-4320-AECE-607B7044B4A7}" type="parTrans" cxnId="{39FB0633-23F8-4D26-A1D0-EF0C292D1976}">
      <dgm:prSet/>
      <dgm:spPr/>
      <dgm:t>
        <a:bodyPr/>
        <a:lstStyle/>
        <a:p>
          <a:endParaRPr lang="en-US"/>
        </a:p>
      </dgm:t>
    </dgm:pt>
    <dgm:pt modelId="{FF4E1EBD-F54A-4813-868C-3F6ABCB77D58}" type="sibTrans" cxnId="{39FB0633-23F8-4D26-A1D0-EF0C292D1976}">
      <dgm:prSet/>
      <dgm:spPr/>
      <dgm:t>
        <a:bodyPr/>
        <a:lstStyle/>
        <a:p>
          <a:endParaRPr lang="en-US"/>
        </a:p>
      </dgm:t>
    </dgm:pt>
    <dgm:pt modelId="{E0AA20FA-B665-4C76-A824-630B665C51A1}">
      <dgm:prSet/>
      <dgm:spPr/>
      <dgm:t>
        <a:bodyPr/>
        <a:lstStyle/>
        <a:p>
          <a:r>
            <a:rPr lang="en-US" dirty="0"/>
            <a:t>Instead of forming inhibitory associations with CS, form </a:t>
          </a:r>
          <a:r>
            <a:rPr lang="en-US" i="1" dirty="0"/>
            <a:t>stronger excitatory associations with “not CS”</a:t>
          </a:r>
          <a:endParaRPr lang="en-US" dirty="0"/>
        </a:p>
      </dgm:t>
    </dgm:pt>
    <dgm:pt modelId="{EEBD0551-6523-4080-9625-1A04A6312E80}" type="parTrans" cxnId="{E4842A7F-A808-4EB7-9D77-E3EAB5609F91}">
      <dgm:prSet/>
      <dgm:spPr/>
      <dgm:t>
        <a:bodyPr/>
        <a:lstStyle/>
        <a:p>
          <a:endParaRPr lang="en-US"/>
        </a:p>
      </dgm:t>
    </dgm:pt>
    <dgm:pt modelId="{37D23DD1-7CB5-4041-8E0D-05C4AA94FA1E}" type="sibTrans" cxnId="{E4842A7F-A808-4EB7-9D77-E3EAB5609F91}">
      <dgm:prSet/>
      <dgm:spPr/>
      <dgm:t>
        <a:bodyPr/>
        <a:lstStyle/>
        <a:p>
          <a:endParaRPr lang="en-US"/>
        </a:p>
      </dgm:t>
    </dgm:pt>
    <dgm:pt modelId="{ADC72A8C-6340-4E51-B39F-E0E815E818F0}">
      <dgm:prSet/>
      <dgm:spPr/>
      <dgm:t>
        <a:bodyPr/>
        <a:lstStyle/>
        <a:p>
          <a:r>
            <a:rPr lang="en-US" dirty="0"/>
            <a:t>Animal compares the relative associative value of “CS  vs. “not CS”</a:t>
          </a:r>
        </a:p>
      </dgm:t>
    </dgm:pt>
    <dgm:pt modelId="{826691F8-1E3D-476F-8A85-A98733B78958}" type="parTrans" cxnId="{55F80E9C-8E86-4D9A-807F-26F4D945D0DC}">
      <dgm:prSet/>
      <dgm:spPr/>
      <dgm:t>
        <a:bodyPr/>
        <a:lstStyle/>
        <a:p>
          <a:endParaRPr lang="en-US"/>
        </a:p>
      </dgm:t>
    </dgm:pt>
    <dgm:pt modelId="{2185189A-4E3E-435E-9C01-2C808E3F4460}" type="sibTrans" cxnId="{55F80E9C-8E86-4D9A-807F-26F4D945D0DC}">
      <dgm:prSet/>
      <dgm:spPr/>
      <dgm:t>
        <a:bodyPr/>
        <a:lstStyle/>
        <a:p>
          <a:endParaRPr lang="en-US"/>
        </a:p>
      </dgm:t>
    </dgm:pt>
    <dgm:pt modelId="{831132F4-A5D3-4F03-AE31-B2EC33DC9448}">
      <dgm:prSet/>
      <dgm:spPr/>
      <dgm:t>
        <a:bodyPr/>
        <a:lstStyle/>
        <a:p>
          <a:r>
            <a:rPr lang="en-US" dirty="0"/>
            <a:t>Whatever is stronger is what you respond to</a:t>
          </a:r>
        </a:p>
      </dgm:t>
    </dgm:pt>
    <dgm:pt modelId="{1164F737-E126-4BCF-BF7C-B29B7B0A85B5}" type="parTrans" cxnId="{365693D5-ECBD-4ECB-80AE-80ACC8A65291}">
      <dgm:prSet/>
      <dgm:spPr/>
      <dgm:t>
        <a:bodyPr/>
        <a:lstStyle/>
        <a:p>
          <a:endParaRPr lang="en-US"/>
        </a:p>
      </dgm:t>
    </dgm:pt>
    <dgm:pt modelId="{745369FA-E0C6-4282-9FC8-EA88CBABB349}" type="sibTrans" cxnId="{365693D5-ECBD-4ECB-80AE-80ACC8A65291}">
      <dgm:prSet/>
      <dgm:spPr/>
      <dgm:t>
        <a:bodyPr/>
        <a:lstStyle/>
        <a:p>
          <a:endParaRPr lang="en-US"/>
        </a:p>
      </dgm:t>
    </dgm:pt>
    <dgm:pt modelId="{13DF6731-CC57-4E6A-98DC-B62C974D8BF6}">
      <dgm:prSet/>
      <dgm:spPr/>
      <dgm:t>
        <a:bodyPr/>
        <a:lstStyle/>
        <a:p>
          <a:endParaRPr lang="en-US" dirty="0"/>
        </a:p>
      </dgm:t>
    </dgm:pt>
    <dgm:pt modelId="{A9F89B76-3114-49C7-905A-33F08483EF5F}" type="parTrans" cxnId="{E25C6A6B-2FF2-4B97-991E-3B5343BF9B34}">
      <dgm:prSet/>
      <dgm:spPr/>
    </dgm:pt>
    <dgm:pt modelId="{FE03BD2F-4134-438B-A28E-C581CB3B9F5E}" type="sibTrans" cxnId="{E25C6A6B-2FF2-4B97-991E-3B5343BF9B34}">
      <dgm:prSet/>
      <dgm:spPr/>
    </dgm:pt>
    <dgm:pt modelId="{EF5865F9-12C3-4A96-A426-94FE9C06EC01}">
      <dgm:prSet/>
      <dgm:spPr/>
      <dgm:t>
        <a:bodyPr/>
        <a:lstStyle/>
        <a:p>
          <a:endParaRPr lang="en-US" dirty="0"/>
        </a:p>
      </dgm:t>
    </dgm:pt>
    <dgm:pt modelId="{08352ABC-4368-4BAC-8364-5101CBBFBA07}" type="parTrans" cxnId="{67BAF438-95CE-4390-A39B-CFDF1AAE0F02}">
      <dgm:prSet/>
      <dgm:spPr/>
    </dgm:pt>
    <dgm:pt modelId="{DA1E2A32-5C43-4B94-8161-229C3BA4422D}" type="sibTrans" cxnId="{67BAF438-95CE-4390-A39B-CFDF1AAE0F02}">
      <dgm:prSet/>
      <dgm:spPr/>
    </dgm:pt>
    <dgm:pt modelId="{B065A612-1F87-4DB2-A9C0-171B08B99F5E}">
      <dgm:prSet/>
      <dgm:spPr/>
      <dgm:t>
        <a:bodyPr/>
        <a:lstStyle/>
        <a:p>
          <a:endParaRPr lang="en-US" dirty="0"/>
        </a:p>
      </dgm:t>
    </dgm:pt>
    <dgm:pt modelId="{610DA75F-D20A-4A63-952F-C76D76555341}" type="parTrans" cxnId="{0E07A981-FBEA-4B6B-A2C9-0848C76BC50D}">
      <dgm:prSet/>
      <dgm:spPr/>
    </dgm:pt>
    <dgm:pt modelId="{AC587E7A-CB41-4531-B911-6C7F159EAF69}" type="sibTrans" cxnId="{0E07A981-FBEA-4B6B-A2C9-0848C76BC50D}">
      <dgm:prSet/>
      <dgm:spPr/>
    </dgm:pt>
    <dgm:pt modelId="{71A4F0C8-3203-4B02-A7CD-0A786CB39412}">
      <dgm:prSet/>
      <dgm:spPr/>
      <dgm:t>
        <a:bodyPr/>
        <a:lstStyle/>
        <a:p>
          <a:endParaRPr lang="en-US" dirty="0"/>
        </a:p>
      </dgm:t>
    </dgm:pt>
    <dgm:pt modelId="{648DAE1F-A66F-4DDC-8CBE-A222D60F6E7C}" type="parTrans" cxnId="{3E1D8C33-8734-4BA3-B545-04F0F60B2865}">
      <dgm:prSet/>
      <dgm:spPr/>
    </dgm:pt>
    <dgm:pt modelId="{069344C3-32D7-471F-A369-C8D8241E1710}" type="sibTrans" cxnId="{3E1D8C33-8734-4BA3-B545-04F0F60B2865}">
      <dgm:prSet/>
      <dgm:spPr/>
    </dgm:pt>
    <dgm:pt modelId="{CE432615-774C-437D-A6C9-0FB22DB07169}" type="pres">
      <dgm:prSet presAssocID="{3E6592D5-96FB-4D0F-89B5-831CDB8E0036}" presName="linear" presStyleCnt="0">
        <dgm:presLayoutVars>
          <dgm:animLvl val="lvl"/>
          <dgm:resizeHandles val="exact"/>
        </dgm:presLayoutVars>
      </dgm:prSet>
      <dgm:spPr/>
    </dgm:pt>
    <dgm:pt modelId="{2FC0724A-71FC-457E-B45F-AF87D3B7C7FF}" type="pres">
      <dgm:prSet presAssocID="{077C450A-2784-40BF-B7D3-9119DDF379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D2C01C-1A80-47FC-9808-A7804F5E5C40}" type="pres">
      <dgm:prSet presAssocID="{077C450A-2784-40BF-B7D3-9119DDF379B4}" presName="childText" presStyleLbl="revTx" presStyleIdx="0" presStyleCnt="2">
        <dgm:presLayoutVars>
          <dgm:bulletEnabled val="1"/>
        </dgm:presLayoutVars>
      </dgm:prSet>
      <dgm:spPr/>
    </dgm:pt>
    <dgm:pt modelId="{85F9E7AC-178D-417D-BACC-5ED228918DEF}" type="pres">
      <dgm:prSet presAssocID="{44C6A6E7-D0E9-41AE-8F96-8A497ED6E15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8A89FC4-9A90-450C-A156-CE2830C0D078}" type="pres">
      <dgm:prSet presAssocID="{44C6A6E7-D0E9-41AE-8F96-8A497ED6E15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66910F-A9B7-4BEA-ACF3-1FB9116C7469}" type="presOf" srcId="{3E6592D5-96FB-4D0F-89B5-831CDB8E0036}" destId="{CE432615-774C-437D-A6C9-0FB22DB07169}" srcOrd="0" destOrd="0" presId="urn:microsoft.com/office/officeart/2005/8/layout/vList2"/>
    <dgm:cxn modelId="{55510413-67F1-4C4C-92D6-5C64D92E20E8}" type="presOf" srcId="{13DF6731-CC57-4E6A-98DC-B62C974D8BF6}" destId="{21D2C01C-1A80-47FC-9808-A7804F5E5C40}" srcOrd="0" destOrd="3" presId="urn:microsoft.com/office/officeart/2005/8/layout/vList2"/>
    <dgm:cxn modelId="{6B2A4329-5A9D-4E9C-83BE-E541F0DAEDA7}" type="presOf" srcId="{077C450A-2784-40BF-B7D3-9119DDF379B4}" destId="{2FC0724A-71FC-457E-B45F-AF87D3B7C7FF}" srcOrd="0" destOrd="0" presId="urn:microsoft.com/office/officeart/2005/8/layout/vList2"/>
    <dgm:cxn modelId="{39FB0633-23F8-4D26-A1D0-EF0C292D1976}" srcId="{3E6592D5-96FB-4D0F-89B5-831CDB8E0036}" destId="{44C6A6E7-D0E9-41AE-8F96-8A497ED6E15B}" srcOrd="1" destOrd="0" parTransId="{3C423A8B-8E85-4320-AECE-607B7044B4A7}" sibTransId="{FF4E1EBD-F54A-4813-868C-3F6ABCB77D58}"/>
    <dgm:cxn modelId="{3E1D8C33-8734-4BA3-B545-04F0F60B2865}" srcId="{44C6A6E7-D0E9-41AE-8F96-8A497ED6E15B}" destId="{71A4F0C8-3203-4B02-A7CD-0A786CB39412}" srcOrd="3" destOrd="0" parTransId="{648DAE1F-A66F-4DDC-8CBE-A222D60F6E7C}" sibTransId="{069344C3-32D7-471F-A369-C8D8241E1710}"/>
    <dgm:cxn modelId="{E37F9535-1365-4151-8524-1AE47A638079}" type="presOf" srcId="{ADC72A8C-6340-4E51-B39F-E0E815E818F0}" destId="{C8A89FC4-9A90-450C-A156-CE2830C0D078}" srcOrd="0" destOrd="2" presId="urn:microsoft.com/office/officeart/2005/8/layout/vList2"/>
    <dgm:cxn modelId="{67BAF438-95CE-4390-A39B-CFDF1AAE0F02}" srcId="{077C450A-2784-40BF-B7D3-9119DDF379B4}" destId="{EF5865F9-12C3-4A96-A426-94FE9C06EC01}" srcOrd="1" destOrd="0" parTransId="{08352ABC-4368-4BAC-8364-5101CBBFBA07}" sibTransId="{DA1E2A32-5C43-4B94-8161-229C3BA4422D}"/>
    <dgm:cxn modelId="{00D5B569-6434-4A47-B898-BC3AE516CB2A}" type="presOf" srcId="{B065A612-1F87-4DB2-A9C0-171B08B99F5E}" destId="{C8A89FC4-9A90-450C-A156-CE2830C0D078}" srcOrd="0" destOrd="1" presId="urn:microsoft.com/office/officeart/2005/8/layout/vList2"/>
    <dgm:cxn modelId="{6635194A-B2E1-44E5-99C5-4BBF596D5BEA}" type="presOf" srcId="{44C6A6E7-D0E9-41AE-8F96-8A497ED6E15B}" destId="{85F9E7AC-178D-417D-BACC-5ED228918DEF}" srcOrd="0" destOrd="0" presId="urn:microsoft.com/office/officeart/2005/8/layout/vList2"/>
    <dgm:cxn modelId="{E25C6A6B-2FF2-4B97-991E-3B5343BF9B34}" srcId="{077C450A-2784-40BF-B7D3-9119DDF379B4}" destId="{13DF6731-CC57-4E6A-98DC-B62C974D8BF6}" srcOrd="3" destOrd="0" parTransId="{A9F89B76-3114-49C7-905A-33F08483EF5F}" sibTransId="{FE03BD2F-4134-438B-A28E-C581CB3B9F5E}"/>
    <dgm:cxn modelId="{DD7ED170-E4A3-47C8-AC02-B0B5B13C3892}" type="presOf" srcId="{831132F4-A5D3-4F03-AE31-B2EC33DC9448}" destId="{C8A89FC4-9A90-450C-A156-CE2830C0D078}" srcOrd="0" destOrd="4" presId="urn:microsoft.com/office/officeart/2005/8/layout/vList2"/>
    <dgm:cxn modelId="{9A190B52-16F6-4F47-A364-EAA3D7E4C654}" srcId="{077C450A-2784-40BF-B7D3-9119DDF379B4}" destId="{FDAC6150-1616-4529-9844-882358D6D3C0}" srcOrd="0" destOrd="0" parTransId="{69A5F6D3-2117-4860-98A4-C0463FC3954A}" sibTransId="{264EEC4A-8685-43A6-9841-7B309AE7AF10}"/>
    <dgm:cxn modelId="{51156873-8259-4A5C-B40B-A61C5CFFBF80}" srcId="{077C450A-2784-40BF-B7D3-9119DDF379B4}" destId="{7C17EDF1-5D0A-4AD9-8C50-7E26D53C952E}" srcOrd="2" destOrd="0" parTransId="{AC774B8D-4D04-4C8C-BD6B-AE83A7AEEECB}" sibTransId="{D2E18C30-F775-4AD0-8C98-96EEA7542562}"/>
    <dgm:cxn modelId="{B2BEC759-4F52-4AF7-8D25-4CE23409B8A9}" type="presOf" srcId="{FDAC6150-1616-4529-9844-882358D6D3C0}" destId="{21D2C01C-1A80-47FC-9808-A7804F5E5C40}" srcOrd="0" destOrd="0" presId="urn:microsoft.com/office/officeart/2005/8/layout/vList2"/>
    <dgm:cxn modelId="{B621217E-760B-4FEF-9D6E-7CF2DC3A4C4C}" type="presOf" srcId="{EF5865F9-12C3-4A96-A426-94FE9C06EC01}" destId="{21D2C01C-1A80-47FC-9808-A7804F5E5C40}" srcOrd="0" destOrd="1" presId="urn:microsoft.com/office/officeart/2005/8/layout/vList2"/>
    <dgm:cxn modelId="{E4842A7F-A808-4EB7-9D77-E3EAB5609F91}" srcId="{44C6A6E7-D0E9-41AE-8F96-8A497ED6E15B}" destId="{E0AA20FA-B665-4C76-A824-630B665C51A1}" srcOrd="0" destOrd="0" parTransId="{EEBD0551-6523-4080-9625-1A04A6312E80}" sibTransId="{37D23DD1-7CB5-4041-8E0D-05C4AA94FA1E}"/>
    <dgm:cxn modelId="{0E07A981-FBEA-4B6B-A2C9-0848C76BC50D}" srcId="{44C6A6E7-D0E9-41AE-8F96-8A497ED6E15B}" destId="{B065A612-1F87-4DB2-A9C0-171B08B99F5E}" srcOrd="1" destOrd="0" parTransId="{610DA75F-D20A-4A63-952F-C76D76555341}" sibTransId="{AC587E7A-CB41-4531-B911-6C7F159EAF69}"/>
    <dgm:cxn modelId="{0552398F-173C-4FA1-A02E-FD89C3E55CA4}" type="presOf" srcId="{71A4F0C8-3203-4B02-A7CD-0A786CB39412}" destId="{C8A89FC4-9A90-450C-A156-CE2830C0D078}" srcOrd="0" destOrd="3" presId="urn:microsoft.com/office/officeart/2005/8/layout/vList2"/>
    <dgm:cxn modelId="{CB6FC997-60D3-4912-A9E6-B33AB3179125}" type="presOf" srcId="{E0AA20FA-B665-4C76-A824-630B665C51A1}" destId="{C8A89FC4-9A90-450C-A156-CE2830C0D078}" srcOrd="0" destOrd="0" presId="urn:microsoft.com/office/officeart/2005/8/layout/vList2"/>
    <dgm:cxn modelId="{55F80E9C-8E86-4D9A-807F-26F4D945D0DC}" srcId="{44C6A6E7-D0E9-41AE-8F96-8A497ED6E15B}" destId="{ADC72A8C-6340-4E51-B39F-E0E815E818F0}" srcOrd="2" destOrd="0" parTransId="{826691F8-1E3D-476F-8A85-A98733B78958}" sibTransId="{2185189A-4E3E-435E-9C01-2C808E3F4460}"/>
    <dgm:cxn modelId="{F9BB3ED1-A563-47CE-8429-DF4312592883}" type="presOf" srcId="{7C17EDF1-5D0A-4AD9-8C50-7E26D53C952E}" destId="{21D2C01C-1A80-47FC-9808-A7804F5E5C40}" srcOrd="0" destOrd="2" presId="urn:microsoft.com/office/officeart/2005/8/layout/vList2"/>
    <dgm:cxn modelId="{365693D5-ECBD-4ECB-80AE-80ACC8A65291}" srcId="{44C6A6E7-D0E9-41AE-8F96-8A497ED6E15B}" destId="{831132F4-A5D3-4F03-AE31-B2EC33DC9448}" srcOrd="4" destOrd="0" parTransId="{1164F737-E126-4BCF-BF7C-B29B7B0A85B5}" sibTransId="{745369FA-E0C6-4282-9FC8-EA88CBABB349}"/>
    <dgm:cxn modelId="{EE3228E8-80B1-4518-8ED6-98037B65184E}" srcId="{3E6592D5-96FB-4D0F-89B5-831CDB8E0036}" destId="{077C450A-2784-40BF-B7D3-9119DDF379B4}" srcOrd="0" destOrd="0" parTransId="{A3C144E9-6312-4D03-8EF0-3E1F4E760E0D}" sibTransId="{57BFAD6A-75C2-46F3-9F61-650181C35DB7}"/>
    <dgm:cxn modelId="{7D570643-FA79-4ED1-AFED-6F38D40181EB}" type="presParOf" srcId="{CE432615-774C-437D-A6C9-0FB22DB07169}" destId="{2FC0724A-71FC-457E-B45F-AF87D3B7C7FF}" srcOrd="0" destOrd="0" presId="urn:microsoft.com/office/officeart/2005/8/layout/vList2"/>
    <dgm:cxn modelId="{64E72CDF-4D0E-4DA8-8C1E-A8AF22A51EC0}" type="presParOf" srcId="{CE432615-774C-437D-A6C9-0FB22DB07169}" destId="{21D2C01C-1A80-47FC-9808-A7804F5E5C40}" srcOrd="1" destOrd="0" presId="urn:microsoft.com/office/officeart/2005/8/layout/vList2"/>
    <dgm:cxn modelId="{B2C77C1E-73EE-49B5-BB4E-BDC1C87EB840}" type="presParOf" srcId="{CE432615-774C-437D-A6C9-0FB22DB07169}" destId="{85F9E7AC-178D-417D-BACC-5ED228918DEF}" srcOrd="2" destOrd="0" presId="urn:microsoft.com/office/officeart/2005/8/layout/vList2"/>
    <dgm:cxn modelId="{CEF811F4-9ED3-46BD-AFB9-7FBC470A87E8}" type="presParOf" srcId="{CE432615-774C-437D-A6C9-0FB22DB07169}" destId="{C8A89FC4-9A90-450C-A156-CE2830C0D0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039A05-1F95-4CFC-BDD2-2EA017AE49C5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4F8591-01FC-4728-B936-EFBE39F4FD42}">
      <dgm:prSet/>
      <dgm:spPr/>
      <dgm:t>
        <a:bodyPr/>
        <a:lstStyle/>
        <a:p>
          <a:r>
            <a:rPr lang="en-US"/>
            <a:t>Helps explain the PROCESS of classical conditioning</a:t>
          </a:r>
        </a:p>
      </dgm:t>
    </dgm:pt>
    <dgm:pt modelId="{A78240A8-718E-48C6-AA89-2ACE4998615D}" type="parTrans" cxnId="{E33A13AB-C934-49C8-836B-0F8D1F457EBF}">
      <dgm:prSet/>
      <dgm:spPr/>
      <dgm:t>
        <a:bodyPr/>
        <a:lstStyle/>
        <a:p>
          <a:endParaRPr lang="en-US"/>
        </a:p>
      </dgm:t>
    </dgm:pt>
    <dgm:pt modelId="{09ECE06C-8787-40C3-A7A0-CF8EE4F27104}" type="sibTrans" cxnId="{E33A13AB-C934-49C8-836B-0F8D1F457EBF}">
      <dgm:prSet/>
      <dgm:spPr/>
      <dgm:t>
        <a:bodyPr/>
        <a:lstStyle/>
        <a:p>
          <a:endParaRPr lang="en-US"/>
        </a:p>
      </dgm:t>
    </dgm:pt>
    <dgm:pt modelId="{1490BEF5-1988-4EA1-9DEA-DD81C09BE425}">
      <dgm:prSet/>
      <dgm:spPr/>
      <dgm:t>
        <a:bodyPr/>
        <a:lstStyle/>
        <a:p>
          <a:r>
            <a:rPr lang="en-US" b="1"/>
            <a:t>Describes conditions and allows predictions of</a:t>
          </a:r>
          <a:endParaRPr lang="en-US"/>
        </a:p>
      </dgm:t>
    </dgm:pt>
    <dgm:pt modelId="{6DC85154-080B-42A4-870F-E98F1B6011E0}" type="parTrans" cxnId="{A948E06D-3649-45EF-83AF-610FCCFEC4D7}">
      <dgm:prSet/>
      <dgm:spPr/>
      <dgm:t>
        <a:bodyPr/>
        <a:lstStyle/>
        <a:p>
          <a:endParaRPr lang="en-US"/>
        </a:p>
      </dgm:t>
    </dgm:pt>
    <dgm:pt modelId="{1D111923-99B7-4EDF-BE2D-62B2AF9DD21D}" type="sibTrans" cxnId="{A948E06D-3649-45EF-83AF-610FCCFEC4D7}">
      <dgm:prSet/>
      <dgm:spPr/>
      <dgm:t>
        <a:bodyPr/>
        <a:lstStyle/>
        <a:p>
          <a:endParaRPr lang="en-US"/>
        </a:p>
      </dgm:t>
    </dgm:pt>
    <dgm:pt modelId="{3968079B-1ED2-49E6-B566-7CEC513FF288}">
      <dgm:prSet/>
      <dgm:spPr/>
      <dgm:t>
        <a:bodyPr/>
        <a:lstStyle/>
        <a:p>
          <a:r>
            <a:rPr lang="en-US"/>
            <a:t>Who is likely to form associations between stimuli</a:t>
          </a:r>
        </a:p>
      </dgm:t>
    </dgm:pt>
    <dgm:pt modelId="{7B3FB5E0-A492-4ECF-B6FC-00D4F4ECAF61}" type="parTrans" cxnId="{E30410B9-F347-418E-B985-ED47CF3CBE09}">
      <dgm:prSet/>
      <dgm:spPr/>
      <dgm:t>
        <a:bodyPr/>
        <a:lstStyle/>
        <a:p>
          <a:endParaRPr lang="en-US"/>
        </a:p>
      </dgm:t>
    </dgm:pt>
    <dgm:pt modelId="{5FD31AA2-EB72-4E4D-AB75-E0445604FC22}" type="sibTrans" cxnId="{E30410B9-F347-418E-B985-ED47CF3CBE09}">
      <dgm:prSet/>
      <dgm:spPr/>
      <dgm:t>
        <a:bodyPr/>
        <a:lstStyle/>
        <a:p>
          <a:endParaRPr lang="en-US"/>
        </a:p>
      </dgm:t>
    </dgm:pt>
    <dgm:pt modelId="{9017F5D3-AC50-4001-B957-7687F2AA5D2A}">
      <dgm:prSet/>
      <dgm:spPr/>
      <dgm:t>
        <a:bodyPr/>
        <a:lstStyle/>
        <a:p>
          <a:r>
            <a:rPr lang="en-US"/>
            <a:t>To What kinds of stimuli it will occur</a:t>
          </a:r>
        </a:p>
      </dgm:t>
    </dgm:pt>
    <dgm:pt modelId="{477A909C-7278-45E1-9F9C-7967E675ECBF}" type="parTrans" cxnId="{E5E523CD-7465-4B48-BD71-0389CA2CAE58}">
      <dgm:prSet/>
      <dgm:spPr/>
      <dgm:t>
        <a:bodyPr/>
        <a:lstStyle/>
        <a:p>
          <a:endParaRPr lang="en-US"/>
        </a:p>
      </dgm:t>
    </dgm:pt>
    <dgm:pt modelId="{71E1D47A-D5F7-4556-A8FE-E8468EC2020D}" type="sibTrans" cxnId="{E5E523CD-7465-4B48-BD71-0389CA2CAE58}">
      <dgm:prSet/>
      <dgm:spPr/>
      <dgm:t>
        <a:bodyPr/>
        <a:lstStyle/>
        <a:p>
          <a:endParaRPr lang="en-US"/>
        </a:p>
      </dgm:t>
    </dgm:pt>
    <dgm:pt modelId="{0C08B45B-5499-4FB3-B11A-C6D1D73C92B7}">
      <dgm:prSet/>
      <dgm:spPr/>
      <dgm:t>
        <a:bodyPr/>
        <a:lstStyle/>
        <a:p>
          <a:r>
            <a:rPr lang="en-US"/>
            <a:t>When classical conditioning will occur</a:t>
          </a:r>
        </a:p>
      </dgm:t>
    </dgm:pt>
    <dgm:pt modelId="{3C31EABF-7FFA-4575-9CF2-70F8389C0BAA}" type="parTrans" cxnId="{3B818CD7-CD17-4766-B7A3-757B94FFFA71}">
      <dgm:prSet/>
      <dgm:spPr/>
      <dgm:t>
        <a:bodyPr/>
        <a:lstStyle/>
        <a:p>
          <a:endParaRPr lang="en-US"/>
        </a:p>
      </dgm:t>
    </dgm:pt>
    <dgm:pt modelId="{DDEFBFF7-698D-466A-AC91-567FBDCCDB96}" type="sibTrans" cxnId="{3B818CD7-CD17-4766-B7A3-757B94FFFA71}">
      <dgm:prSet/>
      <dgm:spPr/>
      <dgm:t>
        <a:bodyPr/>
        <a:lstStyle/>
        <a:p>
          <a:endParaRPr lang="en-US"/>
        </a:p>
      </dgm:t>
    </dgm:pt>
    <dgm:pt modelId="{1A18A19C-1645-41F8-923D-8D07433399C0}">
      <dgm:prSet/>
      <dgm:spPr/>
      <dgm:t>
        <a:bodyPr/>
        <a:lstStyle/>
        <a:p>
          <a:r>
            <a:rPr lang="en-US"/>
            <a:t>Where associations form: what settings/conditions are important</a:t>
          </a:r>
        </a:p>
      </dgm:t>
    </dgm:pt>
    <dgm:pt modelId="{419DDC3E-9488-42C3-9D03-439DE68CCD1C}" type="parTrans" cxnId="{C27C3A59-FD1A-4E29-A170-BD84DAE62165}">
      <dgm:prSet/>
      <dgm:spPr/>
      <dgm:t>
        <a:bodyPr/>
        <a:lstStyle/>
        <a:p>
          <a:endParaRPr lang="en-US"/>
        </a:p>
      </dgm:t>
    </dgm:pt>
    <dgm:pt modelId="{BA9AA5D7-C5DD-4F92-89C7-0B2CC119D75F}" type="sibTrans" cxnId="{C27C3A59-FD1A-4E29-A170-BD84DAE62165}">
      <dgm:prSet/>
      <dgm:spPr/>
      <dgm:t>
        <a:bodyPr/>
        <a:lstStyle/>
        <a:p>
          <a:endParaRPr lang="en-US"/>
        </a:p>
      </dgm:t>
    </dgm:pt>
    <dgm:pt modelId="{344D66A4-A462-4564-A88B-1D2056FBC898}">
      <dgm:prSet/>
      <dgm:spPr/>
      <dgm:t>
        <a:bodyPr/>
        <a:lstStyle/>
        <a:p>
          <a:r>
            <a:rPr lang="en-US"/>
            <a:t>How well</a:t>
          </a:r>
          <a:r>
            <a:rPr lang="en-US" b="1"/>
            <a:t>: </a:t>
          </a:r>
          <a:r>
            <a:rPr lang="en-US"/>
            <a:t> how fast/slow, what quality of associations are formed.</a:t>
          </a:r>
        </a:p>
      </dgm:t>
    </dgm:pt>
    <dgm:pt modelId="{18972C47-482D-4931-BE86-550DECCC7A16}" type="parTrans" cxnId="{F03395A1-5884-403B-A527-B9F257C2C2CE}">
      <dgm:prSet/>
      <dgm:spPr/>
      <dgm:t>
        <a:bodyPr/>
        <a:lstStyle/>
        <a:p>
          <a:endParaRPr lang="en-US"/>
        </a:p>
      </dgm:t>
    </dgm:pt>
    <dgm:pt modelId="{444C039B-6D26-46B6-BA7E-D0386E1D644B}" type="sibTrans" cxnId="{F03395A1-5884-403B-A527-B9F257C2C2CE}">
      <dgm:prSet/>
      <dgm:spPr/>
      <dgm:t>
        <a:bodyPr/>
        <a:lstStyle/>
        <a:p>
          <a:endParaRPr lang="en-US"/>
        </a:p>
      </dgm:t>
    </dgm:pt>
    <dgm:pt modelId="{56C9F80F-9B95-449A-8AAA-BD1BC974B813}">
      <dgm:prSet/>
      <dgm:spPr/>
      <dgm:t>
        <a:bodyPr/>
        <a:lstStyle/>
        <a:p>
          <a:r>
            <a:rPr lang="en-US"/>
            <a:t>Important for predicting/controlling behavior in applied settings</a:t>
          </a:r>
        </a:p>
      </dgm:t>
    </dgm:pt>
    <dgm:pt modelId="{7D0CA005-1C48-494F-B369-17DEA279DC7E}" type="parTrans" cxnId="{204339E4-F0C9-44E1-B483-FFA357FCC7BB}">
      <dgm:prSet/>
      <dgm:spPr/>
      <dgm:t>
        <a:bodyPr/>
        <a:lstStyle/>
        <a:p>
          <a:endParaRPr lang="en-US"/>
        </a:p>
      </dgm:t>
    </dgm:pt>
    <dgm:pt modelId="{3309E574-D75E-4412-8F78-31BF0B99AB77}" type="sibTrans" cxnId="{204339E4-F0C9-44E1-B483-FFA357FCC7BB}">
      <dgm:prSet/>
      <dgm:spPr/>
      <dgm:t>
        <a:bodyPr/>
        <a:lstStyle/>
        <a:p>
          <a:endParaRPr lang="en-US"/>
        </a:p>
      </dgm:t>
    </dgm:pt>
    <dgm:pt modelId="{E14BD98D-8B3A-4A77-8C85-BA7715A4A860}">
      <dgm:prSet/>
      <dgm:spPr/>
      <dgm:t>
        <a:bodyPr/>
        <a:lstStyle/>
        <a:p>
          <a:r>
            <a:rPr lang="en-US"/>
            <a:t>Understanding and treatment of pedophilia, sexual fetishes, etc.</a:t>
          </a:r>
        </a:p>
      </dgm:t>
    </dgm:pt>
    <dgm:pt modelId="{57BAF8D3-1F1C-4DFF-8CA1-C765D0A93240}" type="parTrans" cxnId="{F58E0D62-B0AF-4731-BACF-5E678D41D38E}">
      <dgm:prSet/>
      <dgm:spPr/>
      <dgm:t>
        <a:bodyPr/>
        <a:lstStyle/>
        <a:p>
          <a:endParaRPr lang="en-US"/>
        </a:p>
      </dgm:t>
    </dgm:pt>
    <dgm:pt modelId="{09753A49-C13B-4489-B61D-92E7F09F9952}" type="sibTrans" cxnId="{F58E0D62-B0AF-4731-BACF-5E678D41D38E}">
      <dgm:prSet/>
      <dgm:spPr/>
      <dgm:t>
        <a:bodyPr/>
        <a:lstStyle/>
        <a:p>
          <a:endParaRPr lang="en-US"/>
        </a:p>
      </dgm:t>
    </dgm:pt>
    <dgm:pt modelId="{1174FCCE-83D4-4DC5-966E-4EED4829E5AA}">
      <dgm:prSet/>
      <dgm:spPr/>
      <dgm:t>
        <a:bodyPr/>
        <a:lstStyle/>
        <a:p>
          <a:r>
            <a:rPr lang="en-US"/>
            <a:t>Phobia treatment</a:t>
          </a:r>
        </a:p>
      </dgm:t>
    </dgm:pt>
    <dgm:pt modelId="{EDC85A2A-F947-43D9-B749-B466A29E2EED}" type="parTrans" cxnId="{4A17EF7A-CEE6-445A-A39D-C36832C59E68}">
      <dgm:prSet/>
      <dgm:spPr/>
      <dgm:t>
        <a:bodyPr/>
        <a:lstStyle/>
        <a:p>
          <a:endParaRPr lang="en-US"/>
        </a:p>
      </dgm:t>
    </dgm:pt>
    <dgm:pt modelId="{9775B76F-D333-4E41-B527-355EA25EBCA4}" type="sibTrans" cxnId="{4A17EF7A-CEE6-445A-A39D-C36832C59E68}">
      <dgm:prSet/>
      <dgm:spPr/>
      <dgm:t>
        <a:bodyPr/>
        <a:lstStyle/>
        <a:p>
          <a:endParaRPr lang="en-US"/>
        </a:p>
      </dgm:t>
    </dgm:pt>
    <dgm:pt modelId="{F438FC34-0592-4533-8645-5D21D6CFDDAA}">
      <dgm:prSet/>
      <dgm:spPr/>
      <dgm:t>
        <a:bodyPr/>
        <a:lstStyle/>
        <a:p>
          <a:r>
            <a:rPr lang="en-US"/>
            <a:t>Commercials and advertising</a:t>
          </a:r>
        </a:p>
      </dgm:t>
    </dgm:pt>
    <dgm:pt modelId="{77611D0B-01D9-4D2F-81FB-9467F514AAE7}" type="parTrans" cxnId="{D0144B24-0E83-435A-B8C3-FF22208D9F46}">
      <dgm:prSet/>
      <dgm:spPr/>
      <dgm:t>
        <a:bodyPr/>
        <a:lstStyle/>
        <a:p>
          <a:endParaRPr lang="en-US"/>
        </a:p>
      </dgm:t>
    </dgm:pt>
    <dgm:pt modelId="{A1A53B67-56FD-4236-A2F1-E62C19BE4B47}" type="sibTrans" cxnId="{D0144B24-0E83-435A-B8C3-FF22208D9F46}">
      <dgm:prSet/>
      <dgm:spPr/>
      <dgm:t>
        <a:bodyPr/>
        <a:lstStyle/>
        <a:p>
          <a:endParaRPr lang="en-US"/>
        </a:p>
      </dgm:t>
    </dgm:pt>
    <dgm:pt modelId="{A76813A7-E138-4A14-A449-24430D112A8A}">
      <dgm:prSet/>
      <dgm:spPr/>
      <dgm:t>
        <a:bodyPr/>
        <a:lstStyle/>
        <a:p>
          <a:r>
            <a:rPr lang="en-US"/>
            <a:t>Social behaviors</a:t>
          </a:r>
        </a:p>
      </dgm:t>
    </dgm:pt>
    <dgm:pt modelId="{47460CBA-C639-4701-A329-095441FF59DD}" type="parTrans" cxnId="{859B60C2-E291-424E-967F-55C0B02E7311}">
      <dgm:prSet/>
      <dgm:spPr/>
      <dgm:t>
        <a:bodyPr/>
        <a:lstStyle/>
        <a:p>
          <a:endParaRPr lang="en-US"/>
        </a:p>
      </dgm:t>
    </dgm:pt>
    <dgm:pt modelId="{1235A143-B980-45FF-A913-51D4A860BFC4}" type="sibTrans" cxnId="{859B60C2-E291-424E-967F-55C0B02E7311}">
      <dgm:prSet/>
      <dgm:spPr/>
      <dgm:t>
        <a:bodyPr/>
        <a:lstStyle/>
        <a:p>
          <a:endParaRPr lang="en-US"/>
        </a:p>
      </dgm:t>
    </dgm:pt>
    <dgm:pt modelId="{5277743E-C624-490D-93B1-CE78BB946DC4}" type="pres">
      <dgm:prSet presAssocID="{20039A05-1F95-4CFC-BDD2-2EA017AE49C5}" presName="linear" presStyleCnt="0">
        <dgm:presLayoutVars>
          <dgm:dir/>
          <dgm:animLvl val="lvl"/>
          <dgm:resizeHandles val="exact"/>
        </dgm:presLayoutVars>
      </dgm:prSet>
      <dgm:spPr/>
    </dgm:pt>
    <dgm:pt modelId="{2850C661-4C20-4258-BC7C-CAEE23708F3A}" type="pres">
      <dgm:prSet presAssocID="{014F8591-01FC-4728-B936-EFBE39F4FD42}" presName="parentLin" presStyleCnt="0"/>
      <dgm:spPr/>
    </dgm:pt>
    <dgm:pt modelId="{9CA9E7E8-1CC4-4BEA-8D1B-854025C25767}" type="pres">
      <dgm:prSet presAssocID="{014F8591-01FC-4728-B936-EFBE39F4FD42}" presName="parentLeftMargin" presStyleLbl="node1" presStyleIdx="0" presStyleCnt="3"/>
      <dgm:spPr/>
    </dgm:pt>
    <dgm:pt modelId="{02D50A12-8C77-48F3-B5BB-53A505E4B263}" type="pres">
      <dgm:prSet presAssocID="{014F8591-01FC-4728-B936-EFBE39F4FD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BA896B-F465-41AB-8160-6EACF7BC6F07}" type="pres">
      <dgm:prSet presAssocID="{014F8591-01FC-4728-B936-EFBE39F4FD42}" presName="negativeSpace" presStyleCnt="0"/>
      <dgm:spPr/>
    </dgm:pt>
    <dgm:pt modelId="{F4668A4E-F9DE-4ADD-8A98-FC5010DECA79}" type="pres">
      <dgm:prSet presAssocID="{014F8591-01FC-4728-B936-EFBE39F4FD42}" presName="childText" presStyleLbl="conFgAcc1" presStyleIdx="0" presStyleCnt="3">
        <dgm:presLayoutVars>
          <dgm:bulletEnabled val="1"/>
        </dgm:presLayoutVars>
      </dgm:prSet>
      <dgm:spPr/>
    </dgm:pt>
    <dgm:pt modelId="{096E306B-9D79-433C-859C-91C45C4124DC}" type="pres">
      <dgm:prSet presAssocID="{09ECE06C-8787-40C3-A7A0-CF8EE4F27104}" presName="spaceBetweenRectangles" presStyleCnt="0"/>
      <dgm:spPr/>
    </dgm:pt>
    <dgm:pt modelId="{6601F7DE-37AF-46A3-A775-D731C60C4C3B}" type="pres">
      <dgm:prSet presAssocID="{1490BEF5-1988-4EA1-9DEA-DD81C09BE425}" presName="parentLin" presStyleCnt="0"/>
      <dgm:spPr/>
    </dgm:pt>
    <dgm:pt modelId="{F53016ED-18FD-40BA-A076-6A6DBB755FC4}" type="pres">
      <dgm:prSet presAssocID="{1490BEF5-1988-4EA1-9DEA-DD81C09BE425}" presName="parentLeftMargin" presStyleLbl="node1" presStyleIdx="0" presStyleCnt="3"/>
      <dgm:spPr/>
    </dgm:pt>
    <dgm:pt modelId="{68DE7B52-987D-446A-83F3-5416A51671FB}" type="pres">
      <dgm:prSet presAssocID="{1490BEF5-1988-4EA1-9DEA-DD81C09BE4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58055E-56AA-4FAD-9A02-2029083AEF5F}" type="pres">
      <dgm:prSet presAssocID="{1490BEF5-1988-4EA1-9DEA-DD81C09BE425}" presName="negativeSpace" presStyleCnt="0"/>
      <dgm:spPr/>
    </dgm:pt>
    <dgm:pt modelId="{3C598AC4-E96E-4351-9C15-D22CF8ECC93C}" type="pres">
      <dgm:prSet presAssocID="{1490BEF5-1988-4EA1-9DEA-DD81C09BE425}" presName="childText" presStyleLbl="conFgAcc1" presStyleIdx="1" presStyleCnt="3">
        <dgm:presLayoutVars>
          <dgm:bulletEnabled val="1"/>
        </dgm:presLayoutVars>
      </dgm:prSet>
      <dgm:spPr/>
    </dgm:pt>
    <dgm:pt modelId="{9E19E48B-E1D6-4AC2-B28D-C646EA4C607B}" type="pres">
      <dgm:prSet presAssocID="{1D111923-99B7-4EDF-BE2D-62B2AF9DD21D}" presName="spaceBetweenRectangles" presStyleCnt="0"/>
      <dgm:spPr/>
    </dgm:pt>
    <dgm:pt modelId="{326DF289-A768-45CD-9AB4-C9389433DC0D}" type="pres">
      <dgm:prSet presAssocID="{56C9F80F-9B95-449A-8AAA-BD1BC974B813}" presName="parentLin" presStyleCnt="0"/>
      <dgm:spPr/>
    </dgm:pt>
    <dgm:pt modelId="{47051CE0-DF93-40BD-988E-674209E61AFD}" type="pres">
      <dgm:prSet presAssocID="{56C9F80F-9B95-449A-8AAA-BD1BC974B813}" presName="parentLeftMargin" presStyleLbl="node1" presStyleIdx="1" presStyleCnt="3"/>
      <dgm:spPr/>
    </dgm:pt>
    <dgm:pt modelId="{B5495F63-499C-49DA-B2DB-111B925AB90D}" type="pres">
      <dgm:prSet presAssocID="{56C9F80F-9B95-449A-8AAA-BD1BC974B81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95B979-E1A1-4BEE-9172-483586042C4B}" type="pres">
      <dgm:prSet presAssocID="{56C9F80F-9B95-449A-8AAA-BD1BC974B813}" presName="negativeSpace" presStyleCnt="0"/>
      <dgm:spPr/>
    </dgm:pt>
    <dgm:pt modelId="{A8CADD75-ABC3-4F4B-8699-565904D49775}" type="pres">
      <dgm:prSet presAssocID="{56C9F80F-9B95-449A-8AAA-BD1BC974B8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DF5C0D-BA69-4F28-80C4-7ECED1D5E170}" type="presOf" srcId="{1490BEF5-1988-4EA1-9DEA-DD81C09BE425}" destId="{F53016ED-18FD-40BA-A076-6A6DBB755FC4}" srcOrd="0" destOrd="0" presId="urn:microsoft.com/office/officeart/2005/8/layout/list1"/>
    <dgm:cxn modelId="{D0144B24-0E83-435A-B8C3-FF22208D9F46}" srcId="{56C9F80F-9B95-449A-8AAA-BD1BC974B813}" destId="{F438FC34-0592-4533-8645-5D21D6CFDDAA}" srcOrd="2" destOrd="0" parTransId="{77611D0B-01D9-4D2F-81FB-9467F514AAE7}" sibTransId="{A1A53B67-56FD-4236-A2F1-E62C19BE4B47}"/>
    <dgm:cxn modelId="{3F227A2E-D2DF-479B-9121-8939443E775E}" type="presOf" srcId="{9017F5D3-AC50-4001-B957-7687F2AA5D2A}" destId="{3C598AC4-E96E-4351-9C15-D22CF8ECC93C}" srcOrd="0" destOrd="1" presId="urn:microsoft.com/office/officeart/2005/8/layout/list1"/>
    <dgm:cxn modelId="{F58E0D62-B0AF-4731-BACF-5E678D41D38E}" srcId="{56C9F80F-9B95-449A-8AAA-BD1BC974B813}" destId="{E14BD98D-8B3A-4A77-8C85-BA7715A4A860}" srcOrd="0" destOrd="0" parTransId="{57BAF8D3-1F1C-4DFF-8CA1-C765D0A93240}" sibTransId="{09753A49-C13B-4489-B61D-92E7F09F9952}"/>
    <dgm:cxn modelId="{7F77D268-F8D0-4728-A47D-92A1710B82EE}" type="presOf" srcId="{344D66A4-A462-4564-A88B-1D2056FBC898}" destId="{3C598AC4-E96E-4351-9C15-D22CF8ECC93C}" srcOrd="0" destOrd="4" presId="urn:microsoft.com/office/officeart/2005/8/layout/list1"/>
    <dgm:cxn modelId="{A948E06D-3649-45EF-83AF-610FCCFEC4D7}" srcId="{20039A05-1F95-4CFC-BDD2-2EA017AE49C5}" destId="{1490BEF5-1988-4EA1-9DEA-DD81C09BE425}" srcOrd="1" destOrd="0" parTransId="{6DC85154-080B-42A4-870F-E98F1B6011E0}" sibTransId="{1D111923-99B7-4EDF-BE2D-62B2AF9DD21D}"/>
    <dgm:cxn modelId="{C27C3A59-FD1A-4E29-A170-BD84DAE62165}" srcId="{1490BEF5-1988-4EA1-9DEA-DD81C09BE425}" destId="{1A18A19C-1645-41F8-923D-8D07433399C0}" srcOrd="3" destOrd="0" parTransId="{419DDC3E-9488-42C3-9D03-439DE68CCD1C}" sibTransId="{BA9AA5D7-C5DD-4F92-89C7-0B2CC119D75F}"/>
    <dgm:cxn modelId="{4A17EF7A-CEE6-445A-A39D-C36832C59E68}" srcId="{56C9F80F-9B95-449A-8AAA-BD1BC974B813}" destId="{1174FCCE-83D4-4DC5-966E-4EED4829E5AA}" srcOrd="1" destOrd="0" parTransId="{EDC85A2A-F947-43D9-B749-B466A29E2EED}" sibTransId="{9775B76F-D333-4E41-B527-355EA25EBCA4}"/>
    <dgm:cxn modelId="{7DC0757D-E0EA-450F-858B-A494E5B234A4}" type="presOf" srcId="{3968079B-1ED2-49E6-B566-7CEC513FF288}" destId="{3C598AC4-E96E-4351-9C15-D22CF8ECC93C}" srcOrd="0" destOrd="0" presId="urn:microsoft.com/office/officeart/2005/8/layout/list1"/>
    <dgm:cxn modelId="{EEB4DC86-810F-4DB9-8656-7975DFAA82D2}" type="presOf" srcId="{56C9F80F-9B95-449A-8AAA-BD1BC974B813}" destId="{B5495F63-499C-49DA-B2DB-111B925AB90D}" srcOrd="1" destOrd="0" presId="urn:microsoft.com/office/officeart/2005/8/layout/list1"/>
    <dgm:cxn modelId="{49B39387-6F36-4D21-BEB0-3DE2466ACF07}" type="presOf" srcId="{E14BD98D-8B3A-4A77-8C85-BA7715A4A860}" destId="{A8CADD75-ABC3-4F4B-8699-565904D49775}" srcOrd="0" destOrd="0" presId="urn:microsoft.com/office/officeart/2005/8/layout/list1"/>
    <dgm:cxn modelId="{A4E4F18A-1451-4A4E-8A41-03696CCCADFF}" type="presOf" srcId="{014F8591-01FC-4728-B936-EFBE39F4FD42}" destId="{02D50A12-8C77-48F3-B5BB-53A505E4B263}" srcOrd="1" destOrd="0" presId="urn:microsoft.com/office/officeart/2005/8/layout/list1"/>
    <dgm:cxn modelId="{7F93359A-31E9-4D31-878B-C67B4FD7C9AB}" type="presOf" srcId="{0C08B45B-5499-4FB3-B11A-C6D1D73C92B7}" destId="{3C598AC4-E96E-4351-9C15-D22CF8ECC93C}" srcOrd="0" destOrd="2" presId="urn:microsoft.com/office/officeart/2005/8/layout/list1"/>
    <dgm:cxn modelId="{176D8FA0-7F96-49A8-876A-D79D0F55DAD1}" type="presOf" srcId="{1174FCCE-83D4-4DC5-966E-4EED4829E5AA}" destId="{A8CADD75-ABC3-4F4B-8699-565904D49775}" srcOrd="0" destOrd="1" presId="urn:microsoft.com/office/officeart/2005/8/layout/list1"/>
    <dgm:cxn modelId="{F03395A1-5884-403B-A527-B9F257C2C2CE}" srcId="{1490BEF5-1988-4EA1-9DEA-DD81C09BE425}" destId="{344D66A4-A462-4564-A88B-1D2056FBC898}" srcOrd="4" destOrd="0" parTransId="{18972C47-482D-4931-BE86-550DECCC7A16}" sibTransId="{444C039B-6D26-46B6-BA7E-D0386E1D644B}"/>
    <dgm:cxn modelId="{16AB48A4-8DBD-4BA3-884F-4F469A84E495}" type="presOf" srcId="{1A18A19C-1645-41F8-923D-8D07433399C0}" destId="{3C598AC4-E96E-4351-9C15-D22CF8ECC93C}" srcOrd="0" destOrd="3" presId="urn:microsoft.com/office/officeart/2005/8/layout/list1"/>
    <dgm:cxn modelId="{E33A13AB-C934-49C8-836B-0F8D1F457EBF}" srcId="{20039A05-1F95-4CFC-BDD2-2EA017AE49C5}" destId="{014F8591-01FC-4728-B936-EFBE39F4FD42}" srcOrd="0" destOrd="0" parTransId="{A78240A8-718E-48C6-AA89-2ACE4998615D}" sibTransId="{09ECE06C-8787-40C3-A7A0-CF8EE4F27104}"/>
    <dgm:cxn modelId="{1BECCEB8-23FF-44E6-943A-38778417B12B}" type="presOf" srcId="{56C9F80F-9B95-449A-8AAA-BD1BC974B813}" destId="{47051CE0-DF93-40BD-988E-674209E61AFD}" srcOrd="0" destOrd="0" presId="urn:microsoft.com/office/officeart/2005/8/layout/list1"/>
    <dgm:cxn modelId="{E30410B9-F347-418E-B985-ED47CF3CBE09}" srcId="{1490BEF5-1988-4EA1-9DEA-DD81C09BE425}" destId="{3968079B-1ED2-49E6-B566-7CEC513FF288}" srcOrd="0" destOrd="0" parTransId="{7B3FB5E0-A492-4ECF-B6FC-00D4F4ECAF61}" sibTransId="{5FD31AA2-EB72-4E4D-AB75-E0445604FC22}"/>
    <dgm:cxn modelId="{859B60C2-E291-424E-967F-55C0B02E7311}" srcId="{56C9F80F-9B95-449A-8AAA-BD1BC974B813}" destId="{A76813A7-E138-4A14-A449-24430D112A8A}" srcOrd="3" destOrd="0" parTransId="{47460CBA-C639-4701-A329-095441FF59DD}" sibTransId="{1235A143-B980-45FF-A913-51D4A860BFC4}"/>
    <dgm:cxn modelId="{BA002AC4-188D-4E66-BC56-2F80D0A6398E}" type="presOf" srcId="{F438FC34-0592-4533-8645-5D21D6CFDDAA}" destId="{A8CADD75-ABC3-4F4B-8699-565904D49775}" srcOrd="0" destOrd="2" presId="urn:microsoft.com/office/officeart/2005/8/layout/list1"/>
    <dgm:cxn modelId="{E5E523CD-7465-4B48-BD71-0389CA2CAE58}" srcId="{1490BEF5-1988-4EA1-9DEA-DD81C09BE425}" destId="{9017F5D3-AC50-4001-B957-7687F2AA5D2A}" srcOrd="1" destOrd="0" parTransId="{477A909C-7278-45E1-9F9C-7967E675ECBF}" sibTransId="{71E1D47A-D5F7-4556-A8FE-E8468EC2020D}"/>
    <dgm:cxn modelId="{3D2592D5-8A69-443E-9974-AF9D25DD802C}" type="presOf" srcId="{014F8591-01FC-4728-B936-EFBE39F4FD42}" destId="{9CA9E7E8-1CC4-4BEA-8D1B-854025C25767}" srcOrd="0" destOrd="0" presId="urn:microsoft.com/office/officeart/2005/8/layout/list1"/>
    <dgm:cxn modelId="{3B818CD7-CD17-4766-B7A3-757B94FFFA71}" srcId="{1490BEF5-1988-4EA1-9DEA-DD81C09BE425}" destId="{0C08B45B-5499-4FB3-B11A-C6D1D73C92B7}" srcOrd="2" destOrd="0" parTransId="{3C31EABF-7FFA-4575-9CF2-70F8389C0BAA}" sibTransId="{DDEFBFF7-698D-466A-AC91-567FBDCCDB96}"/>
    <dgm:cxn modelId="{16BE5EE2-F6B8-4F2E-B74E-B7DB3E8A8DF2}" type="presOf" srcId="{1490BEF5-1988-4EA1-9DEA-DD81C09BE425}" destId="{68DE7B52-987D-446A-83F3-5416A51671FB}" srcOrd="1" destOrd="0" presId="urn:microsoft.com/office/officeart/2005/8/layout/list1"/>
    <dgm:cxn modelId="{006A70E2-17E7-4E24-AE91-36CB10B3AB46}" type="presOf" srcId="{20039A05-1F95-4CFC-BDD2-2EA017AE49C5}" destId="{5277743E-C624-490D-93B1-CE78BB946DC4}" srcOrd="0" destOrd="0" presId="urn:microsoft.com/office/officeart/2005/8/layout/list1"/>
    <dgm:cxn modelId="{204339E4-F0C9-44E1-B483-FFA357FCC7BB}" srcId="{20039A05-1F95-4CFC-BDD2-2EA017AE49C5}" destId="{56C9F80F-9B95-449A-8AAA-BD1BC974B813}" srcOrd="2" destOrd="0" parTransId="{7D0CA005-1C48-494F-B369-17DEA279DC7E}" sibTransId="{3309E574-D75E-4412-8F78-31BF0B99AB77}"/>
    <dgm:cxn modelId="{BC786DE5-ED13-4F01-9E84-C45C5D221622}" type="presOf" srcId="{A76813A7-E138-4A14-A449-24430D112A8A}" destId="{A8CADD75-ABC3-4F4B-8699-565904D49775}" srcOrd="0" destOrd="3" presId="urn:microsoft.com/office/officeart/2005/8/layout/list1"/>
    <dgm:cxn modelId="{B938FFB8-3FAA-414D-9652-CDC6FC1B33C4}" type="presParOf" srcId="{5277743E-C624-490D-93B1-CE78BB946DC4}" destId="{2850C661-4C20-4258-BC7C-CAEE23708F3A}" srcOrd="0" destOrd="0" presId="urn:microsoft.com/office/officeart/2005/8/layout/list1"/>
    <dgm:cxn modelId="{2FF61FA1-B191-4481-AFD1-5B3CD8F7C2AC}" type="presParOf" srcId="{2850C661-4C20-4258-BC7C-CAEE23708F3A}" destId="{9CA9E7E8-1CC4-4BEA-8D1B-854025C25767}" srcOrd="0" destOrd="0" presId="urn:microsoft.com/office/officeart/2005/8/layout/list1"/>
    <dgm:cxn modelId="{8D56358F-A179-425D-810E-626B5BDB6FC6}" type="presParOf" srcId="{2850C661-4C20-4258-BC7C-CAEE23708F3A}" destId="{02D50A12-8C77-48F3-B5BB-53A505E4B263}" srcOrd="1" destOrd="0" presId="urn:microsoft.com/office/officeart/2005/8/layout/list1"/>
    <dgm:cxn modelId="{7E1323DF-F368-4AC0-9577-40847115DA52}" type="presParOf" srcId="{5277743E-C624-490D-93B1-CE78BB946DC4}" destId="{59BA896B-F465-41AB-8160-6EACF7BC6F07}" srcOrd="1" destOrd="0" presId="urn:microsoft.com/office/officeart/2005/8/layout/list1"/>
    <dgm:cxn modelId="{BA977ABE-E29D-491C-84ED-933ED3F7AEED}" type="presParOf" srcId="{5277743E-C624-490D-93B1-CE78BB946DC4}" destId="{F4668A4E-F9DE-4ADD-8A98-FC5010DECA79}" srcOrd="2" destOrd="0" presId="urn:microsoft.com/office/officeart/2005/8/layout/list1"/>
    <dgm:cxn modelId="{5BF990D8-6ED7-4207-9EB3-F0EE2054656D}" type="presParOf" srcId="{5277743E-C624-490D-93B1-CE78BB946DC4}" destId="{096E306B-9D79-433C-859C-91C45C4124DC}" srcOrd="3" destOrd="0" presId="urn:microsoft.com/office/officeart/2005/8/layout/list1"/>
    <dgm:cxn modelId="{54C4B5FF-67FA-4EE1-B57F-1CFC79973763}" type="presParOf" srcId="{5277743E-C624-490D-93B1-CE78BB946DC4}" destId="{6601F7DE-37AF-46A3-A775-D731C60C4C3B}" srcOrd="4" destOrd="0" presId="urn:microsoft.com/office/officeart/2005/8/layout/list1"/>
    <dgm:cxn modelId="{136F5DEA-1505-4911-9F71-5A2F5102A0E5}" type="presParOf" srcId="{6601F7DE-37AF-46A3-A775-D731C60C4C3B}" destId="{F53016ED-18FD-40BA-A076-6A6DBB755FC4}" srcOrd="0" destOrd="0" presId="urn:microsoft.com/office/officeart/2005/8/layout/list1"/>
    <dgm:cxn modelId="{5DF54697-17B6-4DEA-8590-E98410335E72}" type="presParOf" srcId="{6601F7DE-37AF-46A3-A775-D731C60C4C3B}" destId="{68DE7B52-987D-446A-83F3-5416A51671FB}" srcOrd="1" destOrd="0" presId="urn:microsoft.com/office/officeart/2005/8/layout/list1"/>
    <dgm:cxn modelId="{0340C60B-69B3-45B0-ACEF-191816670319}" type="presParOf" srcId="{5277743E-C624-490D-93B1-CE78BB946DC4}" destId="{4158055E-56AA-4FAD-9A02-2029083AEF5F}" srcOrd="5" destOrd="0" presId="urn:microsoft.com/office/officeart/2005/8/layout/list1"/>
    <dgm:cxn modelId="{AAB16542-4E4E-4CC2-B26E-BC385DBBD75F}" type="presParOf" srcId="{5277743E-C624-490D-93B1-CE78BB946DC4}" destId="{3C598AC4-E96E-4351-9C15-D22CF8ECC93C}" srcOrd="6" destOrd="0" presId="urn:microsoft.com/office/officeart/2005/8/layout/list1"/>
    <dgm:cxn modelId="{65EB9B5B-AB01-452E-8E2D-A1B253D98B51}" type="presParOf" srcId="{5277743E-C624-490D-93B1-CE78BB946DC4}" destId="{9E19E48B-E1D6-4AC2-B28D-C646EA4C607B}" srcOrd="7" destOrd="0" presId="urn:microsoft.com/office/officeart/2005/8/layout/list1"/>
    <dgm:cxn modelId="{EB3AF553-7044-42AF-96C9-5F842B445DBC}" type="presParOf" srcId="{5277743E-C624-490D-93B1-CE78BB946DC4}" destId="{326DF289-A768-45CD-9AB4-C9389433DC0D}" srcOrd="8" destOrd="0" presId="urn:microsoft.com/office/officeart/2005/8/layout/list1"/>
    <dgm:cxn modelId="{11885FD1-4122-48F6-AA5F-65A72FF8F9FC}" type="presParOf" srcId="{326DF289-A768-45CD-9AB4-C9389433DC0D}" destId="{47051CE0-DF93-40BD-988E-674209E61AFD}" srcOrd="0" destOrd="0" presId="urn:microsoft.com/office/officeart/2005/8/layout/list1"/>
    <dgm:cxn modelId="{5AFC0956-2CDB-46C1-AA5E-E516AA8A7322}" type="presParOf" srcId="{326DF289-A768-45CD-9AB4-C9389433DC0D}" destId="{B5495F63-499C-49DA-B2DB-111B925AB90D}" srcOrd="1" destOrd="0" presId="urn:microsoft.com/office/officeart/2005/8/layout/list1"/>
    <dgm:cxn modelId="{1566E8D9-BCAC-4995-91A5-89D0B19EC2F8}" type="presParOf" srcId="{5277743E-C624-490D-93B1-CE78BB946DC4}" destId="{4F95B979-E1A1-4BEE-9172-483586042C4B}" srcOrd="9" destOrd="0" presId="urn:microsoft.com/office/officeart/2005/8/layout/list1"/>
    <dgm:cxn modelId="{617FF09B-D4F4-41BE-AAB1-CA59EAFDE322}" type="presParOf" srcId="{5277743E-C624-490D-93B1-CE78BB946DC4}" destId="{A8CADD75-ABC3-4F4B-8699-565904D497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B7B16-CFF7-4422-83EA-CF5154872FB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84B3D4-72F3-42AF-9D1D-F4D50376C416}">
      <dgm:prSet custT="1"/>
      <dgm:spPr/>
      <dgm:t>
        <a:bodyPr/>
        <a:lstStyle/>
        <a:p>
          <a:r>
            <a:rPr lang="en-US" sz="2800" dirty="0"/>
            <a:t>Why:  </a:t>
          </a:r>
          <a:r>
            <a:rPr lang="en-US" sz="2800" b="1" i="1" dirty="0" err="1"/>
            <a:t>Overexpectation</a:t>
          </a:r>
          <a:r>
            <a:rPr lang="en-US" sz="2800" b="1" i="1" dirty="0"/>
            <a:t> effect </a:t>
          </a:r>
        </a:p>
      </dgm:t>
    </dgm:pt>
    <dgm:pt modelId="{22E005F9-3F75-4F86-809F-2671518FD358}" type="parTrans" cxnId="{582CFAA2-6688-46F9-B30D-30F5753D1604}">
      <dgm:prSet/>
      <dgm:spPr/>
      <dgm:t>
        <a:bodyPr/>
        <a:lstStyle/>
        <a:p>
          <a:endParaRPr lang="en-US"/>
        </a:p>
      </dgm:t>
    </dgm:pt>
    <dgm:pt modelId="{69D83992-3841-44BF-B68E-F9B0EFE718AA}" type="sibTrans" cxnId="{582CFAA2-6688-46F9-B30D-30F5753D1604}">
      <dgm:prSet/>
      <dgm:spPr/>
      <dgm:t>
        <a:bodyPr/>
        <a:lstStyle/>
        <a:p>
          <a:endParaRPr lang="en-US"/>
        </a:p>
      </dgm:t>
    </dgm:pt>
    <dgm:pt modelId="{76363AEC-5E09-4279-9103-21D20C850C1C}">
      <dgm:prSet/>
      <dgm:spPr/>
      <dgm:t>
        <a:bodyPr/>
        <a:lstStyle/>
        <a:p>
          <a:r>
            <a:rPr lang="en-US"/>
            <a:t>V</a:t>
          </a:r>
          <a:r>
            <a:rPr lang="en-US" baseline="-25000"/>
            <a:t>A</a:t>
          </a:r>
          <a:r>
            <a:rPr lang="en-US"/>
            <a:t>=</a:t>
          </a:r>
          <a:r>
            <a:rPr lang="el-GR"/>
            <a:t> λ </a:t>
          </a:r>
          <a:r>
            <a:rPr lang="en-US"/>
            <a:t>; V</a:t>
          </a:r>
          <a:r>
            <a:rPr lang="en-US" baseline="-25000"/>
            <a:t>B</a:t>
          </a:r>
          <a:r>
            <a:rPr lang="en-US"/>
            <a:t>=</a:t>
          </a:r>
          <a:r>
            <a:rPr lang="el-GR"/>
            <a:t> λ </a:t>
          </a:r>
          <a:r>
            <a:rPr lang="en-US"/>
            <a:t> for phase 1; </a:t>
          </a:r>
        </a:p>
      </dgm:t>
    </dgm:pt>
    <dgm:pt modelId="{4237B4DD-7757-4893-A680-AAB7E71AA0BA}" type="parTrans" cxnId="{4A18FC1B-12F0-45DA-A2B4-EC4CC425F107}">
      <dgm:prSet/>
      <dgm:spPr/>
      <dgm:t>
        <a:bodyPr/>
        <a:lstStyle/>
        <a:p>
          <a:endParaRPr lang="en-US"/>
        </a:p>
      </dgm:t>
    </dgm:pt>
    <dgm:pt modelId="{658B1691-73C7-40C3-A75A-592DA339C6BF}" type="sibTrans" cxnId="{4A18FC1B-12F0-45DA-A2B4-EC4CC425F107}">
      <dgm:prSet/>
      <dgm:spPr/>
      <dgm:t>
        <a:bodyPr/>
        <a:lstStyle/>
        <a:p>
          <a:endParaRPr lang="en-US"/>
        </a:p>
      </dgm:t>
    </dgm:pt>
    <dgm:pt modelId="{4AFC4EE8-1A70-4E3B-AAE8-5915D7C03E85}">
      <dgm:prSet/>
      <dgm:spPr/>
      <dgm:t>
        <a:bodyPr/>
        <a:lstStyle/>
        <a:p>
          <a:r>
            <a:rPr lang="en-US" dirty="0"/>
            <a:t>V</a:t>
          </a:r>
          <a:r>
            <a:rPr lang="en-US" baseline="-25000" dirty="0"/>
            <a:t>A+B</a:t>
          </a:r>
          <a:r>
            <a:rPr lang="en-US" dirty="0"/>
            <a:t> = how much </a:t>
          </a:r>
          <a:r>
            <a:rPr lang="el-GR" dirty="0"/>
            <a:t>λ</a:t>
          </a:r>
          <a:r>
            <a:rPr lang="en-US" dirty="0"/>
            <a:t>? </a:t>
          </a:r>
          <a:r>
            <a:rPr lang="el-GR" dirty="0"/>
            <a:t> </a:t>
          </a:r>
          <a:endParaRPr lang="en-US" dirty="0"/>
        </a:p>
      </dgm:t>
    </dgm:pt>
    <dgm:pt modelId="{F78925E7-1155-4A7A-8A11-7EE823E25BFA}" type="parTrans" cxnId="{6E10A695-1456-4A4F-AB33-10987352347F}">
      <dgm:prSet/>
      <dgm:spPr/>
      <dgm:t>
        <a:bodyPr/>
        <a:lstStyle/>
        <a:p>
          <a:endParaRPr lang="en-US"/>
        </a:p>
      </dgm:t>
    </dgm:pt>
    <dgm:pt modelId="{3946D6BA-819E-4658-A592-DB0A2451DB0C}" type="sibTrans" cxnId="{6E10A695-1456-4A4F-AB33-10987352347F}">
      <dgm:prSet/>
      <dgm:spPr/>
      <dgm:t>
        <a:bodyPr/>
        <a:lstStyle/>
        <a:p>
          <a:endParaRPr lang="en-US"/>
        </a:p>
      </dgm:t>
    </dgm:pt>
    <dgm:pt modelId="{6C8841C8-323A-4731-BE8C-4FDC9B166797}">
      <dgm:prSet/>
      <dgm:spPr/>
      <dgm:t>
        <a:bodyPr/>
        <a:lstStyle/>
        <a:p>
          <a:r>
            <a:rPr lang="en-US"/>
            <a:t>This is an over-expectation effect (we will see this in operant, too!)</a:t>
          </a:r>
        </a:p>
      </dgm:t>
    </dgm:pt>
    <dgm:pt modelId="{7F75AC1B-B22D-4223-B7A9-792E95C4B1ED}" type="parTrans" cxnId="{B549E38E-BE54-420B-88EC-B31A7A2FC7FA}">
      <dgm:prSet/>
      <dgm:spPr/>
      <dgm:t>
        <a:bodyPr/>
        <a:lstStyle/>
        <a:p>
          <a:endParaRPr lang="en-US"/>
        </a:p>
      </dgm:t>
    </dgm:pt>
    <dgm:pt modelId="{E3908D8C-CA6C-418A-9AF2-0ACFA1D7E5D4}" type="sibTrans" cxnId="{B549E38E-BE54-420B-88EC-B31A7A2FC7FA}">
      <dgm:prSet/>
      <dgm:spPr/>
      <dgm:t>
        <a:bodyPr/>
        <a:lstStyle/>
        <a:p>
          <a:endParaRPr lang="en-US"/>
        </a:p>
      </dgm:t>
    </dgm:pt>
    <dgm:pt modelId="{E74BE4E0-B127-48C9-9282-1B0542BFB1FB}">
      <dgm:prSet/>
      <dgm:spPr/>
      <dgm:t>
        <a:bodyPr/>
        <a:lstStyle/>
        <a:p>
          <a:r>
            <a:rPr lang="en-US"/>
            <a:t>Got 1 pellet with A</a:t>
          </a:r>
        </a:p>
      </dgm:t>
    </dgm:pt>
    <dgm:pt modelId="{717EF394-DDF4-491E-A5F4-601DF2A16275}" type="parTrans" cxnId="{4A7FB2A0-6EB7-41F1-BF0F-08FAD0431ED4}">
      <dgm:prSet/>
      <dgm:spPr/>
      <dgm:t>
        <a:bodyPr/>
        <a:lstStyle/>
        <a:p>
          <a:endParaRPr lang="en-US"/>
        </a:p>
      </dgm:t>
    </dgm:pt>
    <dgm:pt modelId="{21E78622-72EF-4CC0-9296-957BC61ECF93}" type="sibTrans" cxnId="{4A7FB2A0-6EB7-41F1-BF0F-08FAD0431ED4}">
      <dgm:prSet/>
      <dgm:spPr/>
      <dgm:t>
        <a:bodyPr/>
        <a:lstStyle/>
        <a:p>
          <a:endParaRPr lang="en-US"/>
        </a:p>
      </dgm:t>
    </dgm:pt>
    <dgm:pt modelId="{066D2391-1078-48BA-A0C8-F2AFAE5C17DC}">
      <dgm:prSet/>
      <dgm:spPr/>
      <dgm:t>
        <a:bodyPr/>
        <a:lstStyle/>
        <a:p>
          <a:r>
            <a:rPr lang="en-US"/>
            <a:t>Got 1 pellet with B </a:t>
          </a:r>
        </a:p>
      </dgm:t>
    </dgm:pt>
    <dgm:pt modelId="{A08EB509-6DEF-459D-97A6-EEB201C130B7}" type="parTrans" cxnId="{D4167727-B190-4344-955D-BB25EDB5F3B8}">
      <dgm:prSet/>
      <dgm:spPr/>
      <dgm:t>
        <a:bodyPr/>
        <a:lstStyle/>
        <a:p>
          <a:endParaRPr lang="en-US"/>
        </a:p>
      </dgm:t>
    </dgm:pt>
    <dgm:pt modelId="{94080772-CBC6-41C8-A642-C83AD1E5A8D7}" type="sibTrans" cxnId="{D4167727-B190-4344-955D-BB25EDB5F3B8}">
      <dgm:prSet/>
      <dgm:spPr/>
      <dgm:t>
        <a:bodyPr/>
        <a:lstStyle/>
        <a:p>
          <a:endParaRPr lang="en-US"/>
        </a:p>
      </dgm:t>
    </dgm:pt>
    <dgm:pt modelId="{6CF80EEC-45ED-42C6-BC2F-F180C1490963}">
      <dgm:prSet/>
      <dgm:spPr/>
      <dgm:t>
        <a:bodyPr/>
        <a:lstStyle/>
        <a:p>
          <a:r>
            <a:rPr lang="en-US"/>
            <a:t>So how many pellets when A+B?</a:t>
          </a:r>
        </a:p>
      </dgm:t>
    </dgm:pt>
    <dgm:pt modelId="{F7F7A294-F193-497A-BB94-C101A601EE63}" type="parTrans" cxnId="{8F03DA10-332C-48BF-908E-CFA91943A22C}">
      <dgm:prSet/>
      <dgm:spPr/>
      <dgm:t>
        <a:bodyPr/>
        <a:lstStyle/>
        <a:p>
          <a:endParaRPr lang="en-US"/>
        </a:p>
      </dgm:t>
    </dgm:pt>
    <dgm:pt modelId="{6520CEE6-ADB3-4A6B-A95C-1B4BBBF718FC}" type="sibTrans" cxnId="{8F03DA10-332C-48BF-908E-CFA91943A22C}">
      <dgm:prSet/>
      <dgm:spPr/>
      <dgm:t>
        <a:bodyPr/>
        <a:lstStyle/>
        <a:p>
          <a:endParaRPr lang="en-US"/>
        </a:p>
      </dgm:t>
    </dgm:pt>
    <dgm:pt modelId="{10BB48F5-E4EF-4865-B60C-3AFD2BDC439B}">
      <dgm:prSet/>
      <dgm:spPr/>
      <dgm:t>
        <a:bodyPr/>
        <a:lstStyle/>
        <a:p>
          <a:r>
            <a:rPr lang="en-US" dirty="0"/>
            <a:t>Not get 2 pellets, so Phase 2 = decremental conditioning</a:t>
          </a:r>
        </a:p>
      </dgm:t>
    </dgm:pt>
    <dgm:pt modelId="{C8CCEF2F-A66A-4636-8FA7-6EECDE48FB4A}" type="parTrans" cxnId="{F50F658B-6441-4F36-BCA4-F8D470D0A356}">
      <dgm:prSet/>
      <dgm:spPr/>
      <dgm:t>
        <a:bodyPr/>
        <a:lstStyle/>
        <a:p>
          <a:endParaRPr lang="en-US"/>
        </a:p>
      </dgm:t>
    </dgm:pt>
    <dgm:pt modelId="{1B256368-6472-4298-8656-0CC6A854172C}" type="sibTrans" cxnId="{F50F658B-6441-4F36-BCA4-F8D470D0A356}">
      <dgm:prSet/>
      <dgm:spPr/>
      <dgm:t>
        <a:bodyPr/>
        <a:lstStyle/>
        <a:p>
          <a:endParaRPr lang="en-US"/>
        </a:p>
      </dgm:t>
    </dgm:pt>
    <dgm:pt modelId="{54A29738-0999-4101-AC94-F78D64096888}">
      <dgm:prSet/>
      <dgm:spPr/>
      <dgm:t>
        <a:bodyPr/>
        <a:lstStyle/>
        <a:p>
          <a:r>
            <a:rPr lang="en-US" dirty="0"/>
            <a:t>Animal responds less to combined pellets!</a:t>
          </a:r>
        </a:p>
      </dgm:t>
    </dgm:pt>
    <dgm:pt modelId="{AA0CD9F8-C4C3-43BB-86D0-DD9FA5A66FF8}" type="parTrans" cxnId="{A2CFEE44-B998-4C19-820F-4B4510095AE3}">
      <dgm:prSet/>
      <dgm:spPr/>
    </dgm:pt>
    <dgm:pt modelId="{2F61DA31-8EA2-4AA1-AB50-4E95736D93F7}" type="sibTrans" cxnId="{A2CFEE44-B998-4C19-820F-4B4510095AE3}">
      <dgm:prSet/>
      <dgm:spPr/>
    </dgm:pt>
    <dgm:pt modelId="{B0214DD7-EA47-4F0E-A6D1-826058CBE6E9}" type="pres">
      <dgm:prSet presAssocID="{EE4B7B16-CFF7-4422-83EA-CF5154872FBE}" presName="linear" presStyleCnt="0">
        <dgm:presLayoutVars>
          <dgm:dir/>
          <dgm:animLvl val="lvl"/>
          <dgm:resizeHandles val="exact"/>
        </dgm:presLayoutVars>
      </dgm:prSet>
      <dgm:spPr/>
    </dgm:pt>
    <dgm:pt modelId="{EAA8973A-F0F4-4359-8CCF-800FD3BAE8A7}" type="pres">
      <dgm:prSet presAssocID="{2584B3D4-72F3-42AF-9D1D-F4D50376C416}" presName="parentLin" presStyleCnt="0"/>
      <dgm:spPr/>
    </dgm:pt>
    <dgm:pt modelId="{D1FF6F28-6C4B-4536-B441-5A12334D1EE8}" type="pres">
      <dgm:prSet presAssocID="{2584B3D4-72F3-42AF-9D1D-F4D50376C416}" presName="parentLeftMargin" presStyleLbl="node1" presStyleIdx="0" presStyleCnt="3"/>
      <dgm:spPr/>
    </dgm:pt>
    <dgm:pt modelId="{694F4413-5BBA-4F5A-8BA6-98556F3255BB}" type="pres">
      <dgm:prSet presAssocID="{2584B3D4-72F3-42AF-9D1D-F4D50376C416}" presName="parentText" presStyleLbl="node1" presStyleIdx="0" presStyleCnt="3" custScaleX="124980">
        <dgm:presLayoutVars>
          <dgm:chMax val="0"/>
          <dgm:bulletEnabled val="1"/>
        </dgm:presLayoutVars>
      </dgm:prSet>
      <dgm:spPr/>
    </dgm:pt>
    <dgm:pt modelId="{4250FAAD-8135-4985-B19D-730B31FBB34A}" type="pres">
      <dgm:prSet presAssocID="{2584B3D4-72F3-42AF-9D1D-F4D50376C416}" presName="negativeSpace" presStyleCnt="0"/>
      <dgm:spPr/>
    </dgm:pt>
    <dgm:pt modelId="{EFC2122F-DF43-4D75-92BE-5AA5454D2178}" type="pres">
      <dgm:prSet presAssocID="{2584B3D4-72F3-42AF-9D1D-F4D50376C416}" presName="childText" presStyleLbl="conFgAcc1" presStyleIdx="0" presStyleCnt="3">
        <dgm:presLayoutVars>
          <dgm:bulletEnabled val="1"/>
        </dgm:presLayoutVars>
      </dgm:prSet>
      <dgm:spPr/>
    </dgm:pt>
    <dgm:pt modelId="{409E44DD-C7D7-4F47-BF78-AC03958AA5CD}" type="pres">
      <dgm:prSet presAssocID="{69D83992-3841-44BF-B68E-F9B0EFE718AA}" presName="spaceBetweenRectangles" presStyleCnt="0"/>
      <dgm:spPr/>
    </dgm:pt>
    <dgm:pt modelId="{10A82249-4E9C-4723-AF7A-4746A620822E}" type="pres">
      <dgm:prSet presAssocID="{76363AEC-5E09-4279-9103-21D20C850C1C}" presName="parentLin" presStyleCnt="0"/>
      <dgm:spPr/>
    </dgm:pt>
    <dgm:pt modelId="{8D25C8C3-5855-4173-99DE-6D516873BDE9}" type="pres">
      <dgm:prSet presAssocID="{76363AEC-5E09-4279-9103-21D20C850C1C}" presName="parentLeftMargin" presStyleLbl="node1" presStyleIdx="0" presStyleCnt="3"/>
      <dgm:spPr/>
    </dgm:pt>
    <dgm:pt modelId="{F9215EFA-5DA7-4EC7-85B5-09F43B18DD09}" type="pres">
      <dgm:prSet presAssocID="{76363AEC-5E09-4279-9103-21D20C850C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138985-A59C-4269-89BF-4B6096A822AA}" type="pres">
      <dgm:prSet presAssocID="{76363AEC-5E09-4279-9103-21D20C850C1C}" presName="negativeSpace" presStyleCnt="0"/>
      <dgm:spPr/>
    </dgm:pt>
    <dgm:pt modelId="{3470AA08-3FD1-4D75-87D7-CB32B56660A7}" type="pres">
      <dgm:prSet presAssocID="{76363AEC-5E09-4279-9103-21D20C850C1C}" presName="childText" presStyleLbl="conFgAcc1" presStyleIdx="1" presStyleCnt="3">
        <dgm:presLayoutVars>
          <dgm:bulletEnabled val="1"/>
        </dgm:presLayoutVars>
      </dgm:prSet>
      <dgm:spPr/>
    </dgm:pt>
    <dgm:pt modelId="{D8737CBA-074B-48A6-B475-7A29E075469F}" type="pres">
      <dgm:prSet presAssocID="{658B1691-73C7-40C3-A75A-592DA339C6BF}" presName="spaceBetweenRectangles" presStyleCnt="0"/>
      <dgm:spPr/>
    </dgm:pt>
    <dgm:pt modelId="{B5F3442E-692E-4AE0-888A-7582E0289D22}" type="pres">
      <dgm:prSet presAssocID="{4AFC4EE8-1A70-4E3B-AAE8-5915D7C03E85}" presName="parentLin" presStyleCnt="0"/>
      <dgm:spPr/>
    </dgm:pt>
    <dgm:pt modelId="{6BC4EA5D-C0C4-4090-8E50-CB516D995A98}" type="pres">
      <dgm:prSet presAssocID="{4AFC4EE8-1A70-4E3B-AAE8-5915D7C03E85}" presName="parentLeftMargin" presStyleLbl="node1" presStyleIdx="1" presStyleCnt="3"/>
      <dgm:spPr/>
    </dgm:pt>
    <dgm:pt modelId="{B2C01580-BAB1-4514-B9CE-8B6ADAD502AE}" type="pres">
      <dgm:prSet presAssocID="{4AFC4EE8-1A70-4E3B-AAE8-5915D7C03E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BC7B47-C0C7-4B33-8486-7DDA27F05957}" type="pres">
      <dgm:prSet presAssocID="{4AFC4EE8-1A70-4E3B-AAE8-5915D7C03E85}" presName="negativeSpace" presStyleCnt="0"/>
      <dgm:spPr/>
    </dgm:pt>
    <dgm:pt modelId="{B2B31D78-6719-4352-8663-CE2F268A4BE9}" type="pres">
      <dgm:prSet presAssocID="{4AFC4EE8-1A70-4E3B-AAE8-5915D7C03E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F2507-0E87-4AB1-BF31-52C4D76B7C3D}" type="presOf" srcId="{76363AEC-5E09-4279-9103-21D20C850C1C}" destId="{F9215EFA-5DA7-4EC7-85B5-09F43B18DD09}" srcOrd="1" destOrd="0" presId="urn:microsoft.com/office/officeart/2005/8/layout/list1"/>
    <dgm:cxn modelId="{7111A308-3196-411D-B53B-AB89A104BE80}" type="presOf" srcId="{066D2391-1078-48BA-A0C8-F2AFAE5C17DC}" destId="{B2B31D78-6719-4352-8663-CE2F268A4BE9}" srcOrd="0" destOrd="2" presId="urn:microsoft.com/office/officeart/2005/8/layout/list1"/>
    <dgm:cxn modelId="{8F03DA10-332C-48BF-908E-CFA91943A22C}" srcId="{6C8841C8-323A-4731-BE8C-4FDC9B166797}" destId="{6CF80EEC-45ED-42C6-BC2F-F180C1490963}" srcOrd="2" destOrd="0" parTransId="{F7F7A294-F193-497A-BB94-C101A601EE63}" sibTransId="{6520CEE6-ADB3-4A6B-A95C-1B4BBBF718FC}"/>
    <dgm:cxn modelId="{4A18FC1B-12F0-45DA-A2B4-EC4CC425F107}" srcId="{EE4B7B16-CFF7-4422-83EA-CF5154872FBE}" destId="{76363AEC-5E09-4279-9103-21D20C850C1C}" srcOrd="1" destOrd="0" parTransId="{4237B4DD-7757-4893-A680-AAB7E71AA0BA}" sibTransId="{658B1691-73C7-40C3-A75A-592DA339C6BF}"/>
    <dgm:cxn modelId="{C780811C-6A4D-4667-9E40-9633ADC80C8E}" type="presOf" srcId="{2584B3D4-72F3-42AF-9D1D-F4D50376C416}" destId="{694F4413-5BBA-4F5A-8BA6-98556F3255BB}" srcOrd="1" destOrd="0" presId="urn:microsoft.com/office/officeart/2005/8/layout/list1"/>
    <dgm:cxn modelId="{D4167727-B190-4344-955D-BB25EDB5F3B8}" srcId="{6C8841C8-323A-4731-BE8C-4FDC9B166797}" destId="{066D2391-1078-48BA-A0C8-F2AFAE5C17DC}" srcOrd="1" destOrd="0" parTransId="{A08EB509-6DEF-459D-97A6-EEB201C130B7}" sibTransId="{94080772-CBC6-41C8-A642-C83AD1E5A8D7}"/>
    <dgm:cxn modelId="{39450564-9C12-473B-9B55-94188106799B}" type="presOf" srcId="{10BB48F5-E4EF-4865-B60C-3AFD2BDC439B}" destId="{B2B31D78-6719-4352-8663-CE2F268A4BE9}" srcOrd="0" destOrd="4" presId="urn:microsoft.com/office/officeart/2005/8/layout/list1"/>
    <dgm:cxn modelId="{A2CFEE44-B998-4C19-820F-4B4510095AE3}" srcId="{4AFC4EE8-1A70-4E3B-AAE8-5915D7C03E85}" destId="{54A29738-0999-4101-AC94-F78D64096888}" srcOrd="2" destOrd="0" parTransId="{AA0CD9F8-C4C3-43BB-86D0-DD9FA5A66FF8}" sibTransId="{2F61DA31-8EA2-4AA1-AB50-4E95736D93F7}"/>
    <dgm:cxn modelId="{0103FB85-76C1-4C7D-B9C6-9F49E4CFC32A}" type="presOf" srcId="{EE4B7B16-CFF7-4422-83EA-CF5154872FBE}" destId="{B0214DD7-EA47-4F0E-A6D1-826058CBE6E9}" srcOrd="0" destOrd="0" presId="urn:microsoft.com/office/officeart/2005/8/layout/list1"/>
    <dgm:cxn modelId="{F50F658B-6441-4F36-BCA4-F8D470D0A356}" srcId="{4AFC4EE8-1A70-4E3B-AAE8-5915D7C03E85}" destId="{10BB48F5-E4EF-4865-B60C-3AFD2BDC439B}" srcOrd="1" destOrd="0" parTransId="{C8CCEF2F-A66A-4636-8FA7-6EECDE48FB4A}" sibTransId="{1B256368-6472-4298-8656-0CC6A854172C}"/>
    <dgm:cxn modelId="{B549E38E-BE54-420B-88EC-B31A7A2FC7FA}" srcId="{4AFC4EE8-1A70-4E3B-AAE8-5915D7C03E85}" destId="{6C8841C8-323A-4731-BE8C-4FDC9B166797}" srcOrd="0" destOrd="0" parTransId="{7F75AC1B-B22D-4223-B7A9-792E95C4B1ED}" sibTransId="{E3908D8C-CA6C-418A-9AF2-0ACFA1D7E5D4}"/>
    <dgm:cxn modelId="{6B2A0E8F-AA08-4E14-9D07-EB96AC884030}" type="presOf" srcId="{54A29738-0999-4101-AC94-F78D64096888}" destId="{B2B31D78-6719-4352-8663-CE2F268A4BE9}" srcOrd="0" destOrd="5" presId="urn:microsoft.com/office/officeart/2005/8/layout/list1"/>
    <dgm:cxn modelId="{6E10A695-1456-4A4F-AB33-10987352347F}" srcId="{EE4B7B16-CFF7-4422-83EA-CF5154872FBE}" destId="{4AFC4EE8-1A70-4E3B-AAE8-5915D7C03E85}" srcOrd="2" destOrd="0" parTransId="{F78925E7-1155-4A7A-8A11-7EE823E25BFA}" sibTransId="{3946D6BA-819E-4658-A592-DB0A2451DB0C}"/>
    <dgm:cxn modelId="{32854A96-45CE-4D87-AB07-C7722F44AC06}" type="presOf" srcId="{4AFC4EE8-1A70-4E3B-AAE8-5915D7C03E85}" destId="{6BC4EA5D-C0C4-4090-8E50-CB516D995A98}" srcOrd="0" destOrd="0" presId="urn:microsoft.com/office/officeart/2005/8/layout/list1"/>
    <dgm:cxn modelId="{4A7FB2A0-6EB7-41F1-BF0F-08FAD0431ED4}" srcId="{6C8841C8-323A-4731-BE8C-4FDC9B166797}" destId="{E74BE4E0-B127-48C9-9282-1B0542BFB1FB}" srcOrd="0" destOrd="0" parTransId="{717EF394-DDF4-491E-A5F4-601DF2A16275}" sibTransId="{21E78622-72EF-4CC0-9296-957BC61ECF93}"/>
    <dgm:cxn modelId="{582CFAA2-6688-46F9-B30D-30F5753D1604}" srcId="{EE4B7B16-CFF7-4422-83EA-CF5154872FBE}" destId="{2584B3D4-72F3-42AF-9D1D-F4D50376C416}" srcOrd="0" destOrd="0" parTransId="{22E005F9-3F75-4F86-809F-2671518FD358}" sibTransId="{69D83992-3841-44BF-B68E-F9B0EFE718AA}"/>
    <dgm:cxn modelId="{530C30AD-BBA9-412F-865E-629C00470663}" type="presOf" srcId="{6C8841C8-323A-4731-BE8C-4FDC9B166797}" destId="{B2B31D78-6719-4352-8663-CE2F268A4BE9}" srcOrd="0" destOrd="0" presId="urn:microsoft.com/office/officeart/2005/8/layout/list1"/>
    <dgm:cxn modelId="{0AC508CF-4726-4B28-95D7-5BEC6B5AC840}" type="presOf" srcId="{6CF80EEC-45ED-42C6-BC2F-F180C1490963}" destId="{B2B31D78-6719-4352-8663-CE2F268A4BE9}" srcOrd="0" destOrd="3" presId="urn:microsoft.com/office/officeart/2005/8/layout/list1"/>
    <dgm:cxn modelId="{054C60D1-C8A4-4F9C-9948-5532A678D0ED}" type="presOf" srcId="{2584B3D4-72F3-42AF-9D1D-F4D50376C416}" destId="{D1FF6F28-6C4B-4536-B441-5A12334D1EE8}" srcOrd="0" destOrd="0" presId="urn:microsoft.com/office/officeart/2005/8/layout/list1"/>
    <dgm:cxn modelId="{013FA4E6-364E-4F53-A653-9262E7AF7456}" type="presOf" srcId="{E74BE4E0-B127-48C9-9282-1B0542BFB1FB}" destId="{B2B31D78-6719-4352-8663-CE2F268A4BE9}" srcOrd="0" destOrd="1" presId="urn:microsoft.com/office/officeart/2005/8/layout/list1"/>
    <dgm:cxn modelId="{268DCDEA-BE03-4E2B-8BF7-A6814F422583}" type="presOf" srcId="{76363AEC-5E09-4279-9103-21D20C850C1C}" destId="{8D25C8C3-5855-4173-99DE-6D516873BDE9}" srcOrd="0" destOrd="0" presId="urn:microsoft.com/office/officeart/2005/8/layout/list1"/>
    <dgm:cxn modelId="{E92490F1-AB3E-4E16-990E-2046BA52D393}" type="presOf" srcId="{4AFC4EE8-1A70-4E3B-AAE8-5915D7C03E85}" destId="{B2C01580-BAB1-4514-B9CE-8B6ADAD502AE}" srcOrd="1" destOrd="0" presId="urn:microsoft.com/office/officeart/2005/8/layout/list1"/>
    <dgm:cxn modelId="{70273D14-09A4-43A5-B0D0-F11853EA0ED2}" type="presParOf" srcId="{B0214DD7-EA47-4F0E-A6D1-826058CBE6E9}" destId="{EAA8973A-F0F4-4359-8CCF-800FD3BAE8A7}" srcOrd="0" destOrd="0" presId="urn:microsoft.com/office/officeart/2005/8/layout/list1"/>
    <dgm:cxn modelId="{6CC49E2F-DECC-4E78-AB83-5500DC8C971A}" type="presParOf" srcId="{EAA8973A-F0F4-4359-8CCF-800FD3BAE8A7}" destId="{D1FF6F28-6C4B-4536-B441-5A12334D1EE8}" srcOrd="0" destOrd="0" presId="urn:microsoft.com/office/officeart/2005/8/layout/list1"/>
    <dgm:cxn modelId="{1E36E0EA-3729-46CE-B48D-D64D1F9E1AD7}" type="presParOf" srcId="{EAA8973A-F0F4-4359-8CCF-800FD3BAE8A7}" destId="{694F4413-5BBA-4F5A-8BA6-98556F3255BB}" srcOrd="1" destOrd="0" presId="urn:microsoft.com/office/officeart/2005/8/layout/list1"/>
    <dgm:cxn modelId="{8CDBCB29-0DB9-43CD-8A63-FA36B50885AD}" type="presParOf" srcId="{B0214DD7-EA47-4F0E-A6D1-826058CBE6E9}" destId="{4250FAAD-8135-4985-B19D-730B31FBB34A}" srcOrd="1" destOrd="0" presId="urn:microsoft.com/office/officeart/2005/8/layout/list1"/>
    <dgm:cxn modelId="{31579923-BC51-4DF9-8059-947C4D11DD50}" type="presParOf" srcId="{B0214DD7-EA47-4F0E-A6D1-826058CBE6E9}" destId="{EFC2122F-DF43-4D75-92BE-5AA5454D2178}" srcOrd="2" destOrd="0" presId="urn:microsoft.com/office/officeart/2005/8/layout/list1"/>
    <dgm:cxn modelId="{C5C4E469-0916-4384-BAC7-AF5718B54B6F}" type="presParOf" srcId="{B0214DD7-EA47-4F0E-A6D1-826058CBE6E9}" destId="{409E44DD-C7D7-4F47-BF78-AC03958AA5CD}" srcOrd="3" destOrd="0" presId="urn:microsoft.com/office/officeart/2005/8/layout/list1"/>
    <dgm:cxn modelId="{88492C63-38C0-4215-9FD1-EEFD1C359B0A}" type="presParOf" srcId="{B0214DD7-EA47-4F0E-A6D1-826058CBE6E9}" destId="{10A82249-4E9C-4723-AF7A-4746A620822E}" srcOrd="4" destOrd="0" presId="urn:microsoft.com/office/officeart/2005/8/layout/list1"/>
    <dgm:cxn modelId="{E48C9367-90FF-4233-8C33-A1A3DE5F7C53}" type="presParOf" srcId="{10A82249-4E9C-4723-AF7A-4746A620822E}" destId="{8D25C8C3-5855-4173-99DE-6D516873BDE9}" srcOrd="0" destOrd="0" presId="urn:microsoft.com/office/officeart/2005/8/layout/list1"/>
    <dgm:cxn modelId="{7C01D9DB-4229-4BF9-B3A8-C63AE4DD5A22}" type="presParOf" srcId="{10A82249-4E9C-4723-AF7A-4746A620822E}" destId="{F9215EFA-5DA7-4EC7-85B5-09F43B18DD09}" srcOrd="1" destOrd="0" presId="urn:microsoft.com/office/officeart/2005/8/layout/list1"/>
    <dgm:cxn modelId="{4C8F0D8A-2774-466C-AEE0-D20507DBBFB6}" type="presParOf" srcId="{B0214DD7-EA47-4F0E-A6D1-826058CBE6E9}" destId="{75138985-A59C-4269-89BF-4B6096A822AA}" srcOrd="5" destOrd="0" presId="urn:microsoft.com/office/officeart/2005/8/layout/list1"/>
    <dgm:cxn modelId="{3672525A-426F-40DA-A74B-49ECDD8FD1D2}" type="presParOf" srcId="{B0214DD7-EA47-4F0E-A6D1-826058CBE6E9}" destId="{3470AA08-3FD1-4D75-87D7-CB32B56660A7}" srcOrd="6" destOrd="0" presId="urn:microsoft.com/office/officeart/2005/8/layout/list1"/>
    <dgm:cxn modelId="{29E863E7-B2B9-49AC-B64A-223D2EF66DF7}" type="presParOf" srcId="{B0214DD7-EA47-4F0E-A6D1-826058CBE6E9}" destId="{D8737CBA-074B-48A6-B475-7A29E075469F}" srcOrd="7" destOrd="0" presId="urn:microsoft.com/office/officeart/2005/8/layout/list1"/>
    <dgm:cxn modelId="{D8CC3B0D-1C16-4E99-B322-A5C2C6DCC275}" type="presParOf" srcId="{B0214DD7-EA47-4F0E-A6D1-826058CBE6E9}" destId="{B5F3442E-692E-4AE0-888A-7582E0289D22}" srcOrd="8" destOrd="0" presId="urn:microsoft.com/office/officeart/2005/8/layout/list1"/>
    <dgm:cxn modelId="{CDF6A154-9405-4B51-936B-7C06C5DAB65F}" type="presParOf" srcId="{B5F3442E-692E-4AE0-888A-7582E0289D22}" destId="{6BC4EA5D-C0C4-4090-8E50-CB516D995A98}" srcOrd="0" destOrd="0" presId="urn:microsoft.com/office/officeart/2005/8/layout/list1"/>
    <dgm:cxn modelId="{FB34C509-1FA6-48A5-8C3B-64C246EA7A12}" type="presParOf" srcId="{B5F3442E-692E-4AE0-888A-7582E0289D22}" destId="{B2C01580-BAB1-4514-B9CE-8B6ADAD502AE}" srcOrd="1" destOrd="0" presId="urn:microsoft.com/office/officeart/2005/8/layout/list1"/>
    <dgm:cxn modelId="{71BB7D75-2C89-4496-AE86-119975BDDD2F}" type="presParOf" srcId="{B0214DD7-EA47-4F0E-A6D1-826058CBE6E9}" destId="{BFBC7B47-C0C7-4B33-8486-7DDA27F05957}" srcOrd="9" destOrd="0" presId="urn:microsoft.com/office/officeart/2005/8/layout/list1"/>
    <dgm:cxn modelId="{4CCE3F49-C6DB-405E-B308-C4BC3A4E5ADD}" type="presParOf" srcId="{B0214DD7-EA47-4F0E-A6D1-826058CBE6E9}" destId="{B2B31D78-6719-4352-8663-CE2F268A4B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51311-B332-4900-9F79-A7CB462C2E8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F268DD-D8CD-4378-A15D-BE6B7017B7F4}">
      <dgm:prSet/>
      <dgm:spPr/>
      <dgm:t>
        <a:bodyPr/>
        <a:lstStyle/>
        <a:p>
          <a:r>
            <a:rPr lang="en-US" b="1"/>
            <a:t>Fails to predict the CS-pre-exposure effect:</a:t>
          </a:r>
          <a:endParaRPr lang="en-US"/>
        </a:p>
      </dgm:t>
    </dgm:pt>
    <dgm:pt modelId="{77B16DBD-26CA-4835-9CDC-72D6E29CBCE5}" type="parTrans" cxnId="{3B02764C-B88F-4DB8-87FE-B4B36E35C43C}">
      <dgm:prSet/>
      <dgm:spPr/>
      <dgm:t>
        <a:bodyPr/>
        <a:lstStyle/>
        <a:p>
          <a:endParaRPr lang="en-US"/>
        </a:p>
      </dgm:t>
    </dgm:pt>
    <dgm:pt modelId="{C5052587-D889-4C15-A76C-EF2C686C1249}" type="sibTrans" cxnId="{3B02764C-B88F-4DB8-87FE-B4B36E35C43C}">
      <dgm:prSet/>
      <dgm:spPr/>
      <dgm:t>
        <a:bodyPr/>
        <a:lstStyle/>
        <a:p>
          <a:endParaRPr lang="en-US"/>
        </a:p>
      </dgm:t>
    </dgm:pt>
    <dgm:pt modelId="{10AF8266-A1AE-453F-816A-DE3575C2EBCE}">
      <dgm:prSet/>
      <dgm:spPr/>
      <dgm:t>
        <a:bodyPr/>
        <a:lstStyle/>
        <a:p>
          <a:r>
            <a:rPr lang="en-US"/>
            <a:t>Two groups of subjects </a:t>
          </a:r>
        </a:p>
      </dgm:t>
    </dgm:pt>
    <dgm:pt modelId="{36E1C33C-F105-4D50-8D48-11DDED679FAC}" type="parTrans" cxnId="{947249CD-A6A7-4B73-BE52-192033305AA0}">
      <dgm:prSet/>
      <dgm:spPr/>
      <dgm:t>
        <a:bodyPr/>
        <a:lstStyle/>
        <a:p>
          <a:endParaRPr lang="en-US"/>
        </a:p>
      </dgm:t>
    </dgm:pt>
    <dgm:pt modelId="{35E4DA6F-3E48-41F9-969C-1085754A4983}" type="sibTrans" cxnId="{947249CD-A6A7-4B73-BE52-192033305AA0}">
      <dgm:prSet/>
      <dgm:spPr/>
      <dgm:t>
        <a:bodyPr/>
        <a:lstStyle/>
        <a:p>
          <a:endParaRPr lang="en-US"/>
        </a:p>
      </dgm:t>
    </dgm:pt>
    <dgm:pt modelId="{67CEC68A-7832-4DF8-9B17-95F38EC8738D}">
      <dgm:prSet/>
      <dgm:spPr/>
      <dgm:t>
        <a:bodyPr/>
        <a:lstStyle/>
        <a:p>
          <a:r>
            <a:rPr lang="en-US"/>
            <a:t>Grp I		-----		CS-US pairings  Control</a:t>
          </a:r>
        </a:p>
      </dgm:t>
    </dgm:pt>
    <dgm:pt modelId="{58454905-0C32-468D-8A02-6FE548D60E4B}" type="parTrans" cxnId="{7D4AA1F3-BFD3-4B58-BA29-ACD0D6B994E3}">
      <dgm:prSet/>
      <dgm:spPr/>
      <dgm:t>
        <a:bodyPr/>
        <a:lstStyle/>
        <a:p>
          <a:endParaRPr lang="en-US"/>
        </a:p>
      </dgm:t>
    </dgm:pt>
    <dgm:pt modelId="{6749AD39-C488-4787-829E-151AE02E0E08}" type="sibTrans" cxnId="{7D4AA1F3-BFD3-4B58-BA29-ACD0D6B994E3}">
      <dgm:prSet/>
      <dgm:spPr/>
      <dgm:t>
        <a:bodyPr/>
        <a:lstStyle/>
        <a:p>
          <a:endParaRPr lang="en-US"/>
        </a:p>
      </dgm:t>
    </dgm:pt>
    <dgm:pt modelId="{E765D0DC-1DB9-4C4E-9652-A07B4F7252F2}">
      <dgm:prSet/>
      <dgm:spPr/>
      <dgm:t>
        <a:bodyPr/>
        <a:lstStyle/>
        <a:p>
          <a:r>
            <a:rPr lang="en-US"/>
            <a:t>Grp II   	CS alone		CS-US pairings  PRE-Expos</a:t>
          </a:r>
        </a:p>
      </dgm:t>
    </dgm:pt>
    <dgm:pt modelId="{528EB9A2-5E6B-437F-96B9-42054AB258C9}" type="parTrans" cxnId="{6BE65DEB-0F96-4809-A9A6-FA889BF49E39}">
      <dgm:prSet/>
      <dgm:spPr/>
      <dgm:t>
        <a:bodyPr/>
        <a:lstStyle/>
        <a:p>
          <a:endParaRPr lang="en-US"/>
        </a:p>
      </dgm:t>
    </dgm:pt>
    <dgm:pt modelId="{FFCDB6BA-A83F-4963-8E02-AA01BD8C46AE}" type="sibTrans" cxnId="{6BE65DEB-0F96-4809-A9A6-FA889BF49E39}">
      <dgm:prSet/>
      <dgm:spPr/>
      <dgm:t>
        <a:bodyPr/>
        <a:lstStyle/>
        <a:p>
          <a:endParaRPr lang="en-US"/>
        </a:p>
      </dgm:t>
    </dgm:pt>
    <dgm:pt modelId="{8D15ECAC-EEE6-4894-8A64-31F90695C500}">
      <dgm:prSet/>
      <dgm:spPr/>
      <dgm:t>
        <a:bodyPr/>
        <a:lstStyle/>
        <a:p>
          <a:r>
            <a:rPr lang="en-US" b="1"/>
            <a:t>Bob and Tom effect</a:t>
          </a:r>
          <a:endParaRPr lang="en-US"/>
        </a:p>
      </dgm:t>
    </dgm:pt>
    <dgm:pt modelId="{D7795F9C-EC03-48D9-8F9A-B346E249F277}" type="parTrans" cxnId="{BFC9339F-553D-4C63-9421-BE6327B3993F}">
      <dgm:prSet/>
      <dgm:spPr/>
      <dgm:t>
        <a:bodyPr/>
        <a:lstStyle/>
        <a:p>
          <a:endParaRPr lang="en-US"/>
        </a:p>
      </dgm:t>
    </dgm:pt>
    <dgm:pt modelId="{9818ACD7-CC90-4B5B-A239-944666928D56}" type="sibTrans" cxnId="{BFC9339F-553D-4C63-9421-BE6327B3993F}">
      <dgm:prSet/>
      <dgm:spPr/>
      <dgm:t>
        <a:bodyPr/>
        <a:lstStyle/>
        <a:p>
          <a:endParaRPr lang="en-US"/>
        </a:p>
      </dgm:t>
    </dgm:pt>
    <dgm:pt modelId="{69479CD0-2AD8-4B47-8415-B02C869111E3}">
      <dgm:prSet/>
      <dgm:spPr/>
      <dgm:t>
        <a:bodyPr/>
        <a:lstStyle/>
        <a:p>
          <a:r>
            <a:rPr lang="en-US"/>
            <a:t>Bob always hangs with Tom</a:t>
          </a:r>
        </a:p>
      </dgm:t>
    </dgm:pt>
    <dgm:pt modelId="{8FC8D0C8-D695-472A-A422-27ADF606C617}" type="parTrans" cxnId="{D29546EA-ED80-46A7-8BBE-028F305757AA}">
      <dgm:prSet/>
      <dgm:spPr/>
      <dgm:t>
        <a:bodyPr/>
        <a:lstStyle/>
        <a:p>
          <a:endParaRPr lang="en-US"/>
        </a:p>
      </dgm:t>
    </dgm:pt>
    <dgm:pt modelId="{A8E868DF-65AF-403D-8C7A-88A62DD0D300}" type="sibTrans" cxnId="{D29546EA-ED80-46A7-8BBE-028F305757AA}">
      <dgm:prSet/>
      <dgm:spPr/>
      <dgm:t>
        <a:bodyPr/>
        <a:lstStyle/>
        <a:p>
          <a:endParaRPr lang="en-US"/>
        </a:p>
      </dgm:t>
    </dgm:pt>
    <dgm:pt modelId="{72C2F175-E921-4C00-8BD8-DBACE845C675}">
      <dgm:prSet/>
      <dgm:spPr/>
      <dgm:t>
        <a:bodyPr/>
        <a:lstStyle/>
        <a:p>
          <a:r>
            <a:rPr lang="en-US"/>
            <a:t>You are dating Tom</a:t>
          </a:r>
        </a:p>
      </dgm:t>
    </dgm:pt>
    <dgm:pt modelId="{89AD5F7F-CB2D-4289-8F40-C1106508041F}" type="parTrans" cxnId="{DEAFA031-5416-4DB8-9D48-C3F71C6B240C}">
      <dgm:prSet/>
      <dgm:spPr/>
      <dgm:t>
        <a:bodyPr/>
        <a:lstStyle/>
        <a:p>
          <a:endParaRPr lang="en-US"/>
        </a:p>
      </dgm:t>
    </dgm:pt>
    <dgm:pt modelId="{82DA5983-DF4D-409E-BACE-06F1B77CE7F2}" type="sibTrans" cxnId="{DEAFA031-5416-4DB8-9D48-C3F71C6B240C}">
      <dgm:prSet/>
      <dgm:spPr/>
      <dgm:t>
        <a:bodyPr/>
        <a:lstStyle/>
        <a:p>
          <a:endParaRPr lang="en-US"/>
        </a:p>
      </dgm:t>
    </dgm:pt>
    <dgm:pt modelId="{67A4D7B4-A6AF-4718-B127-65F1067863B8}">
      <dgm:prSet/>
      <dgm:spPr/>
      <dgm:t>
        <a:bodyPr/>
        <a:lstStyle/>
        <a:p>
          <a:r>
            <a:rPr lang="en-US"/>
            <a:t>You have a BAAAAAD breakup with Tom</a:t>
          </a:r>
        </a:p>
      </dgm:t>
    </dgm:pt>
    <dgm:pt modelId="{C98FC5BE-91EC-46FA-9A43-E96610DAD6B7}" type="parTrans" cxnId="{CE2BA063-77C7-4C91-B400-902B22755632}">
      <dgm:prSet/>
      <dgm:spPr/>
      <dgm:t>
        <a:bodyPr/>
        <a:lstStyle/>
        <a:p>
          <a:endParaRPr lang="en-US"/>
        </a:p>
      </dgm:t>
    </dgm:pt>
    <dgm:pt modelId="{E759F1D6-2C65-470E-9CE8-F5D3736877C6}" type="sibTrans" cxnId="{CE2BA063-77C7-4C91-B400-902B22755632}">
      <dgm:prSet/>
      <dgm:spPr/>
      <dgm:t>
        <a:bodyPr/>
        <a:lstStyle/>
        <a:p>
          <a:endParaRPr lang="en-US"/>
        </a:p>
      </dgm:t>
    </dgm:pt>
    <dgm:pt modelId="{9AE382E4-8328-4584-8D2B-62DBFFD51EB9}">
      <dgm:prSet/>
      <dgm:spPr/>
      <dgm:t>
        <a:bodyPr/>
        <a:lstStyle/>
        <a:p>
          <a:r>
            <a:rPr lang="en-US"/>
            <a:t>Now you hate Bob….why?</a:t>
          </a:r>
        </a:p>
      </dgm:t>
    </dgm:pt>
    <dgm:pt modelId="{20BE968A-5991-4DCC-8B0D-C04197647E24}" type="parTrans" cxnId="{16AD1F79-938A-40BC-97C1-15E2EE545099}">
      <dgm:prSet/>
      <dgm:spPr/>
      <dgm:t>
        <a:bodyPr/>
        <a:lstStyle/>
        <a:p>
          <a:endParaRPr lang="en-US"/>
        </a:p>
      </dgm:t>
    </dgm:pt>
    <dgm:pt modelId="{F25C91CC-2B70-4E66-A3D4-DB112EC18541}" type="sibTrans" cxnId="{16AD1F79-938A-40BC-97C1-15E2EE545099}">
      <dgm:prSet/>
      <dgm:spPr/>
      <dgm:t>
        <a:bodyPr/>
        <a:lstStyle/>
        <a:p>
          <a:endParaRPr lang="en-US"/>
        </a:p>
      </dgm:t>
    </dgm:pt>
    <dgm:pt modelId="{7D3EF786-474D-48A3-85E1-31B0CA6EB4EF}" type="pres">
      <dgm:prSet presAssocID="{4CD51311-B332-4900-9F79-A7CB462C2E8E}" presName="linear" presStyleCnt="0">
        <dgm:presLayoutVars>
          <dgm:dir/>
          <dgm:animLvl val="lvl"/>
          <dgm:resizeHandles val="exact"/>
        </dgm:presLayoutVars>
      </dgm:prSet>
      <dgm:spPr/>
    </dgm:pt>
    <dgm:pt modelId="{2A55B648-E2ED-4CCF-A9CA-4632A3730D39}" type="pres">
      <dgm:prSet presAssocID="{DCF268DD-D8CD-4378-A15D-BE6B7017B7F4}" presName="parentLin" presStyleCnt="0"/>
      <dgm:spPr/>
    </dgm:pt>
    <dgm:pt modelId="{1E8AB91F-50D3-49C7-9711-637A47240A2C}" type="pres">
      <dgm:prSet presAssocID="{DCF268DD-D8CD-4378-A15D-BE6B7017B7F4}" presName="parentLeftMargin" presStyleLbl="node1" presStyleIdx="0" presStyleCnt="2"/>
      <dgm:spPr/>
    </dgm:pt>
    <dgm:pt modelId="{A9283542-EEAF-43EA-B38C-C2F305EBC9EB}" type="pres">
      <dgm:prSet presAssocID="{DCF268DD-D8CD-4378-A15D-BE6B7017B7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10EB5C-7CA2-43AA-93BA-DFC62A6AEBF2}" type="pres">
      <dgm:prSet presAssocID="{DCF268DD-D8CD-4378-A15D-BE6B7017B7F4}" presName="negativeSpace" presStyleCnt="0"/>
      <dgm:spPr/>
    </dgm:pt>
    <dgm:pt modelId="{D94FDC02-D46B-4FC8-B4DE-A9BD394DEBA7}" type="pres">
      <dgm:prSet presAssocID="{DCF268DD-D8CD-4378-A15D-BE6B7017B7F4}" presName="childText" presStyleLbl="conFgAcc1" presStyleIdx="0" presStyleCnt="2">
        <dgm:presLayoutVars>
          <dgm:bulletEnabled val="1"/>
        </dgm:presLayoutVars>
      </dgm:prSet>
      <dgm:spPr/>
    </dgm:pt>
    <dgm:pt modelId="{097230AA-2C7D-4FB3-A332-018CD762C34A}" type="pres">
      <dgm:prSet presAssocID="{C5052587-D889-4C15-A76C-EF2C686C1249}" presName="spaceBetweenRectangles" presStyleCnt="0"/>
      <dgm:spPr/>
    </dgm:pt>
    <dgm:pt modelId="{8860346D-A6BD-473D-BE69-16E12F432134}" type="pres">
      <dgm:prSet presAssocID="{8D15ECAC-EEE6-4894-8A64-31F90695C500}" presName="parentLin" presStyleCnt="0"/>
      <dgm:spPr/>
    </dgm:pt>
    <dgm:pt modelId="{A7FB454D-6CEC-48D9-AA72-3ECC61E138C4}" type="pres">
      <dgm:prSet presAssocID="{8D15ECAC-EEE6-4894-8A64-31F90695C500}" presName="parentLeftMargin" presStyleLbl="node1" presStyleIdx="0" presStyleCnt="2"/>
      <dgm:spPr/>
    </dgm:pt>
    <dgm:pt modelId="{A8ACEBA5-EAC1-4447-8DFB-C966F86F6309}" type="pres">
      <dgm:prSet presAssocID="{8D15ECAC-EEE6-4894-8A64-31F90695C50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81024E-939C-4F36-A936-1AF6B750230D}" type="pres">
      <dgm:prSet presAssocID="{8D15ECAC-EEE6-4894-8A64-31F90695C500}" presName="negativeSpace" presStyleCnt="0"/>
      <dgm:spPr/>
    </dgm:pt>
    <dgm:pt modelId="{6F93652D-74A9-4385-9875-1329B19E1D67}" type="pres">
      <dgm:prSet presAssocID="{8D15ECAC-EEE6-4894-8A64-31F90695C50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2B15C01-2B12-408A-8C79-7A3C78B41285}" type="presOf" srcId="{69479CD0-2AD8-4B47-8415-B02C869111E3}" destId="{6F93652D-74A9-4385-9875-1329B19E1D67}" srcOrd="0" destOrd="0" presId="urn:microsoft.com/office/officeart/2005/8/layout/list1"/>
    <dgm:cxn modelId="{EEADC52D-C7B1-48E1-92EE-2778EDA0F61F}" type="presOf" srcId="{8D15ECAC-EEE6-4894-8A64-31F90695C500}" destId="{A8ACEBA5-EAC1-4447-8DFB-C966F86F6309}" srcOrd="1" destOrd="0" presId="urn:microsoft.com/office/officeart/2005/8/layout/list1"/>
    <dgm:cxn modelId="{DEAFA031-5416-4DB8-9D48-C3F71C6B240C}" srcId="{8D15ECAC-EEE6-4894-8A64-31F90695C500}" destId="{72C2F175-E921-4C00-8BD8-DBACE845C675}" srcOrd="1" destOrd="0" parTransId="{89AD5F7F-CB2D-4289-8F40-C1106508041F}" sibTransId="{82DA5983-DF4D-409E-BACE-06F1B77CE7F2}"/>
    <dgm:cxn modelId="{CE2BA063-77C7-4C91-B400-902B22755632}" srcId="{8D15ECAC-EEE6-4894-8A64-31F90695C500}" destId="{67A4D7B4-A6AF-4718-B127-65F1067863B8}" srcOrd="2" destOrd="0" parTransId="{C98FC5BE-91EC-46FA-9A43-E96610DAD6B7}" sibTransId="{E759F1D6-2C65-470E-9CE8-F5D3736877C6}"/>
    <dgm:cxn modelId="{5B8A1F4B-9A04-499E-B357-5DBBD11457B9}" type="presOf" srcId="{67CEC68A-7832-4DF8-9B17-95F38EC8738D}" destId="{D94FDC02-D46B-4FC8-B4DE-A9BD394DEBA7}" srcOrd="0" destOrd="1" presId="urn:microsoft.com/office/officeart/2005/8/layout/list1"/>
    <dgm:cxn modelId="{3B02764C-B88F-4DB8-87FE-B4B36E35C43C}" srcId="{4CD51311-B332-4900-9F79-A7CB462C2E8E}" destId="{DCF268DD-D8CD-4378-A15D-BE6B7017B7F4}" srcOrd="0" destOrd="0" parTransId="{77B16DBD-26CA-4835-9CDC-72D6E29CBCE5}" sibTransId="{C5052587-D889-4C15-A76C-EF2C686C1249}"/>
    <dgm:cxn modelId="{16AD1F79-938A-40BC-97C1-15E2EE545099}" srcId="{8D15ECAC-EEE6-4894-8A64-31F90695C500}" destId="{9AE382E4-8328-4584-8D2B-62DBFFD51EB9}" srcOrd="3" destOrd="0" parTransId="{20BE968A-5991-4DCC-8B0D-C04197647E24}" sibTransId="{F25C91CC-2B70-4E66-A3D4-DB112EC18541}"/>
    <dgm:cxn modelId="{E760E982-B422-478B-B4BB-3A8A197975F8}" type="presOf" srcId="{DCF268DD-D8CD-4378-A15D-BE6B7017B7F4}" destId="{1E8AB91F-50D3-49C7-9711-637A47240A2C}" srcOrd="0" destOrd="0" presId="urn:microsoft.com/office/officeart/2005/8/layout/list1"/>
    <dgm:cxn modelId="{603C4393-E5FA-4660-B06F-02C1790C51D2}" type="presOf" srcId="{10AF8266-A1AE-453F-816A-DE3575C2EBCE}" destId="{D94FDC02-D46B-4FC8-B4DE-A9BD394DEBA7}" srcOrd="0" destOrd="0" presId="urn:microsoft.com/office/officeart/2005/8/layout/list1"/>
    <dgm:cxn modelId="{7247B897-20F3-4DDC-880C-A8AA3ED5FD23}" type="presOf" srcId="{67A4D7B4-A6AF-4718-B127-65F1067863B8}" destId="{6F93652D-74A9-4385-9875-1329B19E1D67}" srcOrd="0" destOrd="2" presId="urn:microsoft.com/office/officeart/2005/8/layout/list1"/>
    <dgm:cxn modelId="{BFC9339F-553D-4C63-9421-BE6327B3993F}" srcId="{4CD51311-B332-4900-9F79-A7CB462C2E8E}" destId="{8D15ECAC-EEE6-4894-8A64-31F90695C500}" srcOrd="1" destOrd="0" parTransId="{D7795F9C-EC03-48D9-8F9A-B346E249F277}" sibTransId="{9818ACD7-CC90-4B5B-A239-944666928D56}"/>
    <dgm:cxn modelId="{F7283CBD-FBF8-40B9-AE46-33BE72D1A4F4}" type="presOf" srcId="{E765D0DC-1DB9-4C4E-9652-A07B4F7252F2}" destId="{D94FDC02-D46B-4FC8-B4DE-A9BD394DEBA7}" srcOrd="0" destOrd="2" presId="urn:microsoft.com/office/officeart/2005/8/layout/list1"/>
    <dgm:cxn modelId="{947249CD-A6A7-4B73-BE52-192033305AA0}" srcId="{DCF268DD-D8CD-4378-A15D-BE6B7017B7F4}" destId="{10AF8266-A1AE-453F-816A-DE3575C2EBCE}" srcOrd="0" destOrd="0" parTransId="{36E1C33C-F105-4D50-8D48-11DDED679FAC}" sibTransId="{35E4DA6F-3E48-41F9-969C-1085754A4983}"/>
    <dgm:cxn modelId="{8CC86BDC-58E7-4A01-BCF8-CBC666E21E47}" type="presOf" srcId="{8D15ECAC-EEE6-4894-8A64-31F90695C500}" destId="{A7FB454D-6CEC-48D9-AA72-3ECC61E138C4}" srcOrd="0" destOrd="0" presId="urn:microsoft.com/office/officeart/2005/8/layout/list1"/>
    <dgm:cxn modelId="{D29546EA-ED80-46A7-8BBE-028F305757AA}" srcId="{8D15ECAC-EEE6-4894-8A64-31F90695C500}" destId="{69479CD0-2AD8-4B47-8415-B02C869111E3}" srcOrd="0" destOrd="0" parTransId="{8FC8D0C8-D695-472A-A422-27ADF606C617}" sibTransId="{A8E868DF-65AF-403D-8C7A-88A62DD0D300}"/>
    <dgm:cxn modelId="{A09D34EB-5C9C-4C82-867D-EC8CE344C0D1}" type="presOf" srcId="{72C2F175-E921-4C00-8BD8-DBACE845C675}" destId="{6F93652D-74A9-4385-9875-1329B19E1D67}" srcOrd="0" destOrd="1" presId="urn:microsoft.com/office/officeart/2005/8/layout/list1"/>
    <dgm:cxn modelId="{6BE65DEB-0F96-4809-A9A6-FA889BF49E39}" srcId="{10AF8266-A1AE-453F-816A-DE3575C2EBCE}" destId="{E765D0DC-1DB9-4C4E-9652-A07B4F7252F2}" srcOrd="1" destOrd="0" parTransId="{528EB9A2-5E6B-437F-96B9-42054AB258C9}" sibTransId="{FFCDB6BA-A83F-4963-8E02-AA01BD8C46AE}"/>
    <dgm:cxn modelId="{7E286CEF-7D3D-4E14-8279-775F91E6323B}" type="presOf" srcId="{9AE382E4-8328-4584-8D2B-62DBFFD51EB9}" destId="{6F93652D-74A9-4385-9875-1329B19E1D67}" srcOrd="0" destOrd="3" presId="urn:microsoft.com/office/officeart/2005/8/layout/list1"/>
    <dgm:cxn modelId="{7E84D7F0-573B-487E-AD10-C59731CD5897}" type="presOf" srcId="{DCF268DD-D8CD-4378-A15D-BE6B7017B7F4}" destId="{A9283542-EEAF-43EA-B38C-C2F305EBC9EB}" srcOrd="1" destOrd="0" presId="urn:microsoft.com/office/officeart/2005/8/layout/list1"/>
    <dgm:cxn modelId="{7D4AA1F3-BFD3-4B58-BA29-ACD0D6B994E3}" srcId="{10AF8266-A1AE-453F-816A-DE3575C2EBCE}" destId="{67CEC68A-7832-4DF8-9B17-95F38EC8738D}" srcOrd="0" destOrd="0" parTransId="{58454905-0C32-468D-8A02-6FE548D60E4B}" sibTransId="{6749AD39-C488-4787-829E-151AE02E0E08}"/>
    <dgm:cxn modelId="{7554DFFE-0404-4E0D-90B4-0B113ECCF212}" type="presOf" srcId="{4CD51311-B332-4900-9F79-A7CB462C2E8E}" destId="{7D3EF786-474D-48A3-85E1-31B0CA6EB4EF}" srcOrd="0" destOrd="0" presId="urn:microsoft.com/office/officeart/2005/8/layout/list1"/>
    <dgm:cxn modelId="{8DCF8E02-F408-4CB5-A288-67DC15ECF729}" type="presParOf" srcId="{7D3EF786-474D-48A3-85E1-31B0CA6EB4EF}" destId="{2A55B648-E2ED-4CCF-A9CA-4632A3730D39}" srcOrd="0" destOrd="0" presId="urn:microsoft.com/office/officeart/2005/8/layout/list1"/>
    <dgm:cxn modelId="{3AEBFA74-8FB2-485C-BD01-03EE9D44CFCD}" type="presParOf" srcId="{2A55B648-E2ED-4CCF-A9CA-4632A3730D39}" destId="{1E8AB91F-50D3-49C7-9711-637A47240A2C}" srcOrd="0" destOrd="0" presId="urn:microsoft.com/office/officeart/2005/8/layout/list1"/>
    <dgm:cxn modelId="{846003D9-8441-414B-8802-B55CDFA40A54}" type="presParOf" srcId="{2A55B648-E2ED-4CCF-A9CA-4632A3730D39}" destId="{A9283542-EEAF-43EA-B38C-C2F305EBC9EB}" srcOrd="1" destOrd="0" presId="urn:microsoft.com/office/officeart/2005/8/layout/list1"/>
    <dgm:cxn modelId="{DBFEE221-0E1A-4A52-BB61-737B34B571E9}" type="presParOf" srcId="{7D3EF786-474D-48A3-85E1-31B0CA6EB4EF}" destId="{D810EB5C-7CA2-43AA-93BA-DFC62A6AEBF2}" srcOrd="1" destOrd="0" presId="urn:microsoft.com/office/officeart/2005/8/layout/list1"/>
    <dgm:cxn modelId="{09F0EFF3-0153-4620-A913-F7A7B1E7E6EA}" type="presParOf" srcId="{7D3EF786-474D-48A3-85E1-31B0CA6EB4EF}" destId="{D94FDC02-D46B-4FC8-B4DE-A9BD394DEBA7}" srcOrd="2" destOrd="0" presId="urn:microsoft.com/office/officeart/2005/8/layout/list1"/>
    <dgm:cxn modelId="{C94DEA14-1529-41B0-B2CE-26D5F30B3327}" type="presParOf" srcId="{7D3EF786-474D-48A3-85E1-31B0CA6EB4EF}" destId="{097230AA-2C7D-4FB3-A332-018CD762C34A}" srcOrd="3" destOrd="0" presId="urn:microsoft.com/office/officeart/2005/8/layout/list1"/>
    <dgm:cxn modelId="{F784C7A7-699D-428D-9A55-1E7C7AA424AF}" type="presParOf" srcId="{7D3EF786-474D-48A3-85E1-31B0CA6EB4EF}" destId="{8860346D-A6BD-473D-BE69-16E12F432134}" srcOrd="4" destOrd="0" presId="urn:microsoft.com/office/officeart/2005/8/layout/list1"/>
    <dgm:cxn modelId="{A0B52264-BCCC-44C8-B605-0C89046B4877}" type="presParOf" srcId="{8860346D-A6BD-473D-BE69-16E12F432134}" destId="{A7FB454D-6CEC-48D9-AA72-3ECC61E138C4}" srcOrd="0" destOrd="0" presId="urn:microsoft.com/office/officeart/2005/8/layout/list1"/>
    <dgm:cxn modelId="{C4F377CE-D361-409C-85B2-C5F1673B6A28}" type="presParOf" srcId="{8860346D-A6BD-473D-BE69-16E12F432134}" destId="{A8ACEBA5-EAC1-4447-8DFB-C966F86F6309}" srcOrd="1" destOrd="0" presId="urn:microsoft.com/office/officeart/2005/8/layout/list1"/>
    <dgm:cxn modelId="{902D000B-8774-4A3B-83DF-B41AA2EFC409}" type="presParOf" srcId="{7D3EF786-474D-48A3-85E1-31B0CA6EB4EF}" destId="{3481024E-939C-4F36-A936-1AF6B750230D}" srcOrd="5" destOrd="0" presId="urn:microsoft.com/office/officeart/2005/8/layout/list1"/>
    <dgm:cxn modelId="{E7250775-8DD0-45DC-BB4E-66B783A25628}" type="presParOf" srcId="{7D3EF786-474D-48A3-85E1-31B0CA6EB4EF}" destId="{6F93652D-74A9-4385-9875-1329B19E1D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4BEA04-D0D9-499F-B62C-246404CCD8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5DCF47-3E59-4C7F-B6EE-FA0EDA555238}">
      <dgm:prSet/>
      <dgm:spPr/>
      <dgm:t>
        <a:bodyPr/>
        <a:lstStyle/>
        <a:p>
          <a:r>
            <a:rPr lang="en-US"/>
            <a:t>Attentional models</a:t>
          </a:r>
        </a:p>
      </dgm:t>
    </dgm:pt>
    <dgm:pt modelId="{E7D1B184-F0C2-496D-A3FA-919A59DFEC37}" type="parTrans" cxnId="{A4EA09A4-7588-4D15-8C43-B014CB97066B}">
      <dgm:prSet/>
      <dgm:spPr/>
      <dgm:t>
        <a:bodyPr/>
        <a:lstStyle/>
        <a:p>
          <a:endParaRPr lang="en-US"/>
        </a:p>
      </dgm:t>
    </dgm:pt>
    <dgm:pt modelId="{B9765C51-3485-48A0-9316-6228F5E76D69}" type="sibTrans" cxnId="{A4EA09A4-7588-4D15-8C43-B014CB97066B}">
      <dgm:prSet/>
      <dgm:spPr/>
      <dgm:t>
        <a:bodyPr/>
        <a:lstStyle/>
        <a:p>
          <a:endParaRPr lang="en-US"/>
        </a:p>
      </dgm:t>
    </dgm:pt>
    <dgm:pt modelId="{3B0C3437-9935-438E-BECB-294489D89807}">
      <dgm:prSet/>
      <dgm:spPr/>
      <dgm:t>
        <a:bodyPr/>
        <a:lstStyle/>
        <a:p>
          <a:r>
            <a:rPr lang="en-US"/>
            <a:t>Timing and Information models</a:t>
          </a:r>
        </a:p>
      </dgm:t>
    </dgm:pt>
    <dgm:pt modelId="{5E542D03-5880-4719-9498-37FFA4F1ADC3}" type="parTrans" cxnId="{3BB56609-E7E5-44A3-BEC8-A6BDBC4302F3}">
      <dgm:prSet/>
      <dgm:spPr/>
      <dgm:t>
        <a:bodyPr/>
        <a:lstStyle/>
        <a:p>
          <a:endParaRPr lang="en-US"/>
        </a:p>
      </dgm:t>
    </dgm:pt>
    <dgm:pt modelId="{98794A76-B2FE-4B07-9833-B95275B04C04}" type="sibTrans" cxnId="{3BB56609-E7E5-44A3-BEC8-A6BDBC4302F3}">
      <dgm:prSet/>
      <dgm:spPr/>
      <dgm:t>
        <a:bodyPr/>
        <a:lstStyle/>
        <a:p>
          <a:endParaRPr lang="en-US"/>
        </a:p>
      </dgm:t>
    </dgm:pt>
    <dgm:pt modelId="{8A283C95-0E24-43BA-BE9D-4F66F88C4CAC}">
      <dgm:prSet/>
      <dgm:spPr/>
      <dgm:t>
        <a:bodyPr/>
        <a:lstStyle/>
        <a:p>
          <a:r>
            <a:rPr lang="en-US"/>
            <a:t>Comparator hypothesis</a:t>
          </a:r>
        </a:p>
      </dgm:t>
    </dgm:pt>
    <dgm:pt modelId="{F4D86121-A319-4D81-AD0A-3155F42F91E6}" type="parTrans" cxnId="{AE32AF57-825A-4236-9009-4FD62A239693}">
      <dgm:prSet/>
      <dgm:spPr/>
      <dgm:t>
        <a:bodyPr/>
        <a:lstStyle/>
        <a:p>
          <a:endParaRPr lang="en-US"/>
        </a:p>
      </dgm:t>
    </dgm:pt>
    <dgm:pt modelId="{E3B054F0-A468-413D-BA62-861CA616AD71}" type="sibTrans" cxnId="{AE32AF57-825A-4236-9009-4FD62A239693}">
      <dgm:prSet/>
      <dgm:spPr/>
      <dgm:t>
        <a:bodyPr/>
        <a:lstStyle/>
        <a:p>
          <a:endParaRPr lang="en-US"/>
        </a:p>
      </dgm:t>
    </dgm:pt>
    <dgm:pt modelId="{E820C146-D3DA-49EC-A473-A99C10A6D1E9}" type="pres">
      <dgm:prSet presAssocID="{DF4BEA04-D0D9-499F-B62C-246404CCD870}" presName="linear" presStyleCnt="0">
        <dgm:presLayoutVars>
          <dgm:animLvl val="lvl"/>
          <dgm:resizeHandles val="exact"/>
        </dgm:presLayoutVars>
      </dgm:prSet>
      <dgm:spPr/>
    </dgm:pt>
    <dgm:pt modelId="{7F6A5110-9D65-496C-9487-28D5755136DD}" type="pres">
      <dgm:prSet presAssocID="{CF5DCF47-3E59-4C7F-B6EE-FA0EDA5552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93D46A-F88A-4865-8F9B-0E7A4C8D0193}" type="pres">
      <dgm:prSet presAssocID="{B9765C51-3485-48A0-9316-6228F5E76D69}" presName="spacer" presStyleCnt="0"/>
      <dgm:spPr/>
    </dgm:pt>
    <dgm:pt modelId="{0B176407-73E3-49B0-A47F-3596ED33AA3F}" type="pres">
      <dgm:prSet presAssocID="{3B0C3437-9935-438E-BECB-294489D898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B3B877-1FEC-4B37-AEBB-6BC5C9F8F53B}" type="pres">
      <dgm:prSet presAssocID="{98794A76-B2FE-4B07-9833-B95275B04C04}" presName="spacer" presStyleCnt="0"/>
      <dgm:spPr/>
    </dgm:pt>
    <dgm:pt modelId="{F4A2ACCE-B58A-47A6-9977-FB0AFB6E4E1B}" type="pres">
      <dgm:prSet presAssocID="{8A283C95-0E24-43BA-BE9D-4F66F88C4C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B56609-E7E5-44A3-BEC8-A6BDBC4302F3}" srcId="{DF4BEA04-D0D9-499F-B62C-246404CCD870}" destId="{3B0C3437-9935-438E-BECB-294489D89807}" srcOrd="1" destOrd="0" parTransId="{5E542D03-5880-4719-9498-37FFA4F1ADC3}" sibTransId="{98794A76-B2FE-4B07-9833-B95275B04C04}"/>
    <dgm:cxn modelId="{2AB97611-AEAB-463E-8F66-6AF028ACC97E}" type="presOf" srcId="{DF4BEA04-D0D9-499F-B62C-246404CCD870}" destId="{E820C146-D3DA-49EC-A473-A99C10A6D1E9}" srcOrd="0" destOrd="0" presId="urn:microsoft.com/office/officeart/2005/8/layout/vList2"/>
    <dgm:cxn modelId="{1CC57D2B-03D2-4D7E-90B5-60353D52A9C5}" type="presOf" srcId="{8A283C95-0E24-43BA-BE9D-4F66F88C4CAC}" destId="{F4A2ACCE-B58A-47A6-9977-FB0AFB6E4E1B}" srcOrd="0" destOrd="0" presId="urn:microsoft.com/office/officeart/2005/8/layout/vList2"/>
    <dgm:cxn modelId="{6C2C876A-3BD3-46AC-B3F3-BEC93C6CD8CE}" type="presOf" srcId="{CF5DCF47-3E59-4C7F-B6EE-FA0EDA555238}" destId="{7F6A5110-9D65-496C-9487-28D5755136DD}" srcOrd="0" destOrd="0" presId="urn:microsoft.com/office/officeart/2005/8/layout/vList2"/>
    <dgm:cxn modelId="{AE32AF57-825A-4236-9009-4FD62A239693}" srcId="{DF4BEA04-D0D9-499F-B62C-246404CCD870}" destId="{8A283C95-0E24-43BA-BE9D-4F66F88C4CAC}" srcOrd="2" destOrd="0" parTransId="{F4D86121-A319-4D81-AD0A-3155F42F91E6}" sibTransId="{E3B054F0-A468-413D-BA62-861CA616AD71}"/>
    <dgm:cxn modelId="{A4EA09A4-7588-4D15-8C43-B014CB97066B}" srcId="{DF4BEA04-D0D9-499F-B62C-246404CCD870}" destId="{CF5DCF47-3E59-4C7F-B6EE-FA0EDA555238}" srcOrd="0" destOrd="0" parTransId="{E7D1B184-F0C2-496D-A3FA-919A59DFEC37}" sibTransId="{B9765C51-3485-48A0-9316-6228F5E76D69}"/>
    <dgm:cxn modelId="{5EFA1AB8-0B77-415C-9F72-7F5ACFCD5483}" type="presOf" srcId="{3B0C3437-9935-438E-BECB-294489D89807}" destId="{0B176407-73E3-49B0-A47F-3596ED33AA3F}" srcOrd="0" destOrd="0" presId="urn:microsoft.com/office/officeart/2005/8/layout/vList2"/>
    <dgm:cxn modelId="{77611C93-8FE8-4357-AC75-8475BD35FF42}" type="presParOf" srcId="{E820C146-D3DA-49EC-A473-A99C10A6D1E9}" destId="{7F6A5110-9D65-496C-9487-28D5755136DD}" srcOrd="0" destOrd="0" presId="urn:microsoft.com/office/officeart/2005/8/layout/vList2"/>
    <dgm:cxn modelId="{5AF5711D-A978-4379-8341-5020AE67FC8A}" type="presParOf" srcId="{E820C146-D3DA-49EC-A473-A99C10A6D1E9}" destId="{1C93D46A-F88A-4865-8F9B-0E7A4C8D0193}" srcOrd="1" destOrd="0" presId="urn:microsoft.com/office/officeart/2005/8/layout/vList2"/>
    <dgm:cxn modelId="{9DA47B00-D1D8-40F4-A3F6-BF6988E51334}" type="presParOf" srcId="{E820C146-D3DA-49EC-A473-A99C10A6D1E9}" destId="{0B176407-73E3-49B0-A47F-3596ED33AA3F}" srcOrd="2" destOrd="0" presId="urn:microsoft.com/office/officeart/2005/8/layout/vList2"/>
    <dgm:cxn modelId="{ADAEDD75-3E7A-4524-B4AD-4004787DA4CD}" type="presParOf" srcId="{E820C146-D3DA-49EC-A473-A99C10A6D1E9}" destId="{31B3B877-1FEC-4B37-AEBB-6BC5C9F8F53B}" srcOrd="3" destOrd="0" presId="urn:microsoft.com/office/officeart/2005/8/layout/vList2"/>
    <dgm:cxn modelId="{4AC37624-E047-4DDD-ADB6-F2CB113C964E}" type="presParOf" srcId="{E820C146-D3DA-49EC-A473-A99C10A6D1E9}" destId="{F4A2ACCE-B58A-47A6-9977-FB0AFB6E4E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EF4C45-8F78-468F-85A2-DAF3BA45BB2C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87CE47-3B69-4913-9109-1965468DE723}">
      <dgm:prSet custT="1"/>
      <dgm:spPr/>
      <dgm:t>
        <a:bodyPr/>
        <a:lstStyle/>
        <a:p>
          <a:r>
            <a:rPr lang="en-US" sz="2400" b="1" dirty="0"/>
            <a:t>Three attentions</a:t>
          </a:r>
          <a:r>
            <a:rPr lang="en-US" sz="2400" dirty="0"/>
            <a:t>: </a:t>
          </a:r>
        </a:p>
      </dgm:t>
    </dgm:pt>
    <dgm:pt modelId="{989DD38B-EFAE-404D-AF69-513FADBDBE12}" type="parTrans" cxnId="{0C549BB1-2792-43D4-B5B9-9D90673DE9D9}">
      <dgm:prSet/>
      <dgm:spPr/>
      <dgm:t>
        <a:bodyPr/>
        <a:lstStyle/>
        <a:p>
          <a:endParaRPr lang="en-US"/>
        </a:p>
      </dgm:t>
    </dgm:pt>
    <dgm:pt modelId="{D77D1522-9295-4E9B-AEBE-40B5C8DCB41F}" type="sibTrans" cxnId="{0C549BB1-2792-43D4-B5B9-9D90673DE9D9}">
      <dgm:prSet/>
      <dgm:spPr/>
      <dgm:t>
        <a:bodyPr/>
        <a:lstStyle/>
        <a:p>
          <a:endParaRPr lang="en-US"/>
        </a:p>
      </dgm:t>
    </dgm:pt>
    <dgm:pt modelId="{C948672E-E76A-499C-A7EF-BCE8AB01320A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Looking for action</a:t>
          </a:r>
          <a:r>
            <a:rPr lang="en-US" dirty="0"/>
            <a:t>: attention a CS commands after it has become a good predictor of the CS</a:t>
          </a:r>
        </a:p>
      </dgm:t>
    </dgm:pt>
    <dgm:pt modelId="{2E6FB44C-61F2-4362-A547-1C541BE6468D}" type="parTrans" cxnId="{1A3B22C5-C8BE-4861-843F-5326D059963E}">
      <dgm:prSet/>
      <dgm:spPr/>
      <dgm:t>
        <a:bodyPr/>
        <a:lstStyle/>
        <a:p>
          <a:endParaRPr lang="en-US"/>
        </a:p>
      </dgm:t>
    </dgm:pt>
    <dgm:pt modelId="{5C320BC2-85F1-43A1-A1BD-6F35CA880018}" type="sibTrans" cxnId="{1A3B22C5-C8BE-4861-843F-5326D059963E}">
      <dgm:prSet/>
      <dgm:spPr/>
      <dgm:t>
        <a:bodyPr/>
        <a:lstStyle/>
        <a:p>
          <a:endParaRPr lang="en-US"/>
        </a:p>
      </dgm:t>
    </dgm:pt>
    <dgm:pt modelId="{0B308E36-DB7A-49E8-AB10-8188AC7AE1DA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Looking for learning</a:t>
          </a:r>
          <a:r>
            <a:rPr lang="en-US" dirty="0"/>
            <a:t>: how well the organism processes cues that are not yet good predictors of the US, and thus have to be “learned about”</a:t>
          </a:r>
        </a:p>
      </dgm:t>
    </dgm:pt>
    <dgm:pt modelId="{E91638F6-F729-4CED-9BFE-02E73E4253A9}" type="parTrans" cxnId="{24F50ED2-5966-4644-A412-C2611D173579}">
      <dgm:prSet/>
      <dgm:spPr/>
      <dgm:t>
        <a:bodyPr/>
        <a:lstStyle/>
        <a:p>
          <a:endParaRPr lang="en-US"/>
        </a:p>
      </dgm:t>
    </dgm:pt>
    <dgm:pt modelId="{8A027A22-F5E6-4FF9-9C20-B473D70AD576}" type="sibTrans" cxnId="{24F50ED2-5966-4644-A412-C2611D173579}">
      <dgm:prSet/>
      <dgm:spPr/>
      <dgm:t>
        <a:bodyPr/>
        <a:lstStyle/>
        <a:p>
          <a:endParaRPr lang="en-US"/>
        </a:p>
      </dgm:t>
    </dgm:pt>
    <dgm:pt modelId="{9724A867-F5FD-4C8F-BD04-D8FF4D5C206D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Looking for liking</a:t>
          </a:r>
          <a:r>
            <a:rPr lang="en-US" dirty="0"/>
            <a:t>: the emotional/affective properties of the CS</a:t>
          </a:r>
        </a:p>
      </dgm:t>
    </dgm:pt>
    <dgm:pt modelId="{84782D9D-F8CF-420F-8DC7-C2D8698D47EC}" type="parTrans" cxnId="{D9C855D2-B711-4410-A5BE-C5E537E5C104}">
      <dgm:prSet/>
      <dgm:spPr/>
      <dgm:t>
        <a:bodyPr/>
        <a:lstStyle/>
        <a:p>
          <a:endParaRPr lang="en-US"/>
        </a:p>
      </dgm:t>
    </dgm:pt>
    <dgm:pt modelId="{C98D13FD-ACF7-4FE1-BA0C-1DC2AFE26A4F}" type="sibTrans" cxnId="{D9C855D2-B711-4410-A5BE-C5E537E5C104}">
      <dgm:prSet/>
      <dgm:spPr/>
      <dgm:t>
        <a:bodyPr/>
        <a:lstStyle/>
        <a:p>
          <a:endParaRPr lang="en-US"/>
        </a:p>
      </dgm:t>
    </dgm:pt>
    <dgm:pt modelId="{4F75E978-9133-4558-97EB-5E1A307CB2BB}">
      <dgm:prSet/>
      <dgm:spPr/>
      <dgm:t>
        <a:bodyPr/>
        <a:lstStyle/>
        <a:p>
          <a:r>
            <a:rPr lang="en-US" b="1" dirty="0"/>
            <a:t>Assume that the outcome of a given trial alters the degree of attention commanded by the CS on future trials</a:t>
          </a:r>
          <a:endParaRPr lang="en-US" dirty="0"/>
        </a:p>
      </dgm:t>
    </dgm:pt>
    <dgm:pt modelId="{A8A82D46-6819-4B2C-9CBF-137CFDDE15B5}" type="parTrans" cxnId="{943D5C1B-7135-428C-8070-BD019EAE07F9}">
      <dgm:prSet/>
      <dgm:spPr/>
      <dgm:t>
        <a:bodyPr/>
        <a:lstStyle/>
        <a:p>
          <a:endParaRPr lang="en-US"/>
        </a:p>
      </dgm:t>
    </dgm:pt>
    <dgm:pt modelId="{36259321-8DC2-4EFB-8048-7602BA805191}" type="sibTrans" cxnId="{943D5C1B-7135-428C-8070-BD019EAE07F9}">
      <dgm:prSet/>
      <dgm:spPr/>
      <dgm:t>
        <a:bodyPr/>
        <a:lstStyle/>
        <a:p>
          <a:endParaRPr lang="en-US"/>
        </a:p>
      </dgm:t>
    </dgm:pt>
    <dgm:pt modelId="{803F0EFB-58D5-4228-820B-243679FB1A3F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Surprise?</a:t>
          </a:r>
          <a:r>
            <a:rPr lang="en-US" dirty="0"/>
            <a:t> Then an increase in looking for learning on next trial</a:t>
          </a:r>
        </a:p>
      </dgm:t>
    </dgm:pt>
    <dgm:pt modelId="{17721D10-A0C3-4884-98FE-91678F92FF3B}" type="parTrans" cxnId="{1E033952-ED3E-48A6-BA3E-10F2BBA1F5A9}">
      <dgm:prSet/>
      <dgm:spPr/>
      <dgm:t>
        <a:bodyPr/>
        <a:lstStyle/>
        <a:p>
          <a:endParaRPr lang="en-US"/>
        </a:p>
      </dgm:t>
    </dgm:pt>
    <dgm:pt modelId="{1D3A4E0C-7267-49C4-A416-B85813A97F92}" type="sibTrans" cxnId="{1E033952-ED3E-48A6-BA3E-10F2BBA1F5A9}">
      <dgm:prSet/>
      <dgm:spPr/>
      <dgm:t>
        <a:bodyPr/>
        <a:lstStyle/>
        <a:p>
          <a:endParaRPr lang="en-US"/>
        </a:p>
      </dgm:t>
    </dgm:pt>
    <dgm:pt modelId="{3C363896-2AA7-4E21-A869-E248AF461955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Good predictor?</a:t>
          </a:r>
          <a:r>
            <a:rPr lang="en-US" i="1" dirty="0"/>
            <a:t> </a:t>
          </a:r>
          <a:r>
            <a:rPr lang="en-US" dirty="0"/>
            <a:t>Then increase in attention on next trial</a:t>
          </a:r>
        </a:p>
      </dgm:t>
    </dgm:pt>
    <dgm:pt modelId="{A7C2FC42-9B56-49DA-8051-270A7F7A8CFB}" type="parTrans" cxnId="{E19FE737-07AF-42E9-B525-FAF22CC5660F}">
      <dgm:prSet/>
      <dgm:spPr/>
      <dgm:t>
        <a:bodyPr/>
        <a:lstStyle/>
        <a:p>
          <a:endParaRPr lang="en-US"/>
        </a:p>
      </dgm:t>
    </dgm:pt>
    <dgm:pt modelId="{7B33BBB3-CE2F-4EC5-A8DF-31CAD5DCC086}" type="sibTrans" cxnId="{E19FE737-07AF-42E9-B525-FAF22CC5660F}">
      <dgm:prSet/>
      <dgm:spPr/>
      <dgm:t>
        <a:bodyPr/>
        <a:lstStyle/>
        <a:p>
          <a:endParaRPr lang="en-US"/>
        </a:p>
      </dgm:t>
    </dgm:pt>
    <dgm:pt modelId="{77A72F03-9AF5-45BB-AE03-4AE54FABC37B}">
      <dgm:prSet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Pleasant outcome</a:t>
          </a:r>
          <a:r>
            <a:rPr lang="en-US" i="1" dirty="0"/>
            <a:t>? </a:t>
          </a:r>
          <a:r>
            <a:rPr lang="en-US" dirty="0"/>
            <a:t>Increases emotional value of CS on next trial</a:t>
          </a:r>
        </a:p>
      </dgm:t>
    </dgm:pt>
    <dgm:pt modelId="{CF1AB041-1CB4-4B78-B7BF-C0A413E297FD}" type="parTrans" cxnId="{62EADF22-AB18-4616-A70F-C93AB2139576}">
      <dgm:prSet/>
      <dgm:spPr/>
      <dgm:t>
        <a:bodyPr/>
        <a:lstStyle/>
        <a:p>
          <a:endParaRPr lang="en-US"/>
        </a:p>
      </dgm:t>
    </dgm:pt>
    <dgm:pt modelId="{D2F6E781-4088-4A59-B488-886205958D3D}" type="sibTrans" cxnId="{62EADF22-AB18-4616-A70F-C93AB2139576}">
      <dgm:prSet/>
      <dgm:spPr/>
      <dgm:t>
        <a:bodyPr/>
        <a:lstStyle/>
        <a:p>
          <a:endParaRPr lang="en-US"/>
        </a:p>
      </dgm:t>
    </dgm:pt>
    <dgm:pt modelId="{B047536A-9D38-46F6-8324-CDEB65028403}">
      <dgm:prSet/>
      <dgm:spPr/>
      <dgm:t>
        <a:bodyPr/>
        <a:lstStyle/>
        <a:p>
          <a:endParaRPr lang="en-US" dirty="0"/>
        </a:p>
      </dgm:t>
    </dgm:pt>
    <dgm:pt modelId="{D210B7BD-9B91-46CB-BDC9-0E19658D950D}" type="parTrans" cxnId="{BFC8A36B-F664-497F-91F9-5C267225D7AB}">
      <dgm:prSet/>
      <dgm:spPr/>
    </dgm:pt>
    <dgm:pt modelId="{86CE4906-C314-43D0-8CAB-4B56A0D4255F}" type="sibTrans" cxnId="{BFC8A36B-F664-497F-91F9-5C267225D7AB}">
      <dgm:prSet/>
      <dgm:spPr/>
    </dgm:pt>
    <dgm:pt modelId="{AF36E075-8465-4572-9343-D7F64D720E9D}">
      <dgm:prSet/>
      <dgm:spPr/>
      <dgm:t>
        <a:bodyPr/>
        <a:lstStyle/>
        <a:p>
          <a:endParaRPr lang="en-US" dirty="0"/>
        </a:p>
      </dgm:t>
    </dgm:pt>
    <dgm:pt modelId="{FD82D073-F9B2-4C56-B611-A27F1FB11CEE}" type="parTrans" cxnId="{E6FA9B84-37E3-40F1-9070-74CA51A07232}">
      <dgm:prSet/>
      <dgm:spPr/>
    </dgm:pt>
    <dgm:pt modelId="{C4DE4EA7-1CFB-4E57-A0AF-5AC5CBF9CA45}" type="sibTrans" cxnId="{E6FA9B84-37E3-40F1-9070-74CA51A07232}">
      <dgm:prSet/>
      <dgm:spPr/>
    </dgm:pt>
    <dgm:pt modelId="{EBF4B56A-F5DC-4024-B44D-DC9040069887}">
      <dgm:prSet/>
      <dgm:spPr/>
      <dgm:t>
        <a:bodyPr/>
        <a:lstStyle/>
        <a:p>
          <a:endParaRPr lang="en-US" dirty="0"/>
        </a:p>
      </dgm:t>
    </dgm:pt>
    <dgm:pt modelId="{0ECEFE23-66EF-455C-A149-9FE8D1464B28}" type="parTrans" cxnId="{2D6E560F-C247-4228-B4A4-148CC0B29955}">
      <dgm:prSet/>
      <dgm:spPr/>
    </dgm:pt>
    <dgm:pt modelId="{803F4F0D-4162-4850-BDBD-CE0BA035EFA4}" type="sibTrans" cxnId="{2D6E560F-C247-4228-B4A4-148CC0B29955}">
      <dgm:prSet/>
      <dgm:spPr/>
    </dgm:pt>
    <dgm:pt modelId="{EFE8053A-914A-45C1-B484-E6322B40CEAC}">
      <dgm:prSet/>
      <dgm:spPr/>
      <dgm:t>
        <a:bodyPr/>
        <a:lstStyle/>
        <a:p>
          <a:endParaRPr lang="en-US" dirty="0"/>
        </a:p>
      </dgm:t>
    </dgm:pt>
    <dgm:pt modelId="{C04E6750-967D-4A0A-A4B9-8712346A760B}" type="parTrans" cxnId="{EF5E2F1A-94F4-4D14-83A2-5D8E86B28467}">
      <dgm:prSet/>
      <dgm:spPr/>
    </dgm:pt>
    <dgm:pt modelId="{C977A865-31CE-49CA-8F2C-EFFC56DD40BF}" type="sibTrans" cxnId="{EF5E2F1A-94F4-4D14-83A2-5D8E86B28467}">
      <dgm:prSet/>
      <dgm:spPr/>
    </dgm:pt>
    <dgm:pt modelId="{58EE704E-A6FD-41C1-8488-65AD18F7C89A}" type="pres">
      <dgm:prSet presAssocID="{41EF4C45-8F78-468F-85A2-DAF3BA45BB2C}" presName="Name0" presStyleCnt="0">
        <dgm:presLayoutVars>
          <dgm:dir/>
          <dgm:animLvl val="lvl"/>
          <dgm:resizeHandles val="exact"/>
        </dgm:presLayoutVars>
      </dgm:prSet>
      <dgm:spPr/>
    </dgm:pt>
    <dgm:pt modelId="{49972BD8-BB20-4775-B2F0-A743A14563FD}" type="pres">
      <dgm:prSet presAssocID="{F887CE47-3B69-4913-9109-1965468DE723}" presName="composite" presStyleCnt="0"/>
      <dgm:spPr/>
    </dgm:pt>
    <dgm:pt modelId="{C74E9761-B0CF-4A21-86B1-3089E6D83258}" type="pres">
      <dgm:prSet presAssocID="{F887CE47-3B69-4913-9109-1965468DE72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BA7116A-DC84-4D68-A4BE-4C07E8265E73}" type="pres">
      <dgm:prSet presAssocID="{F887CE47-3B69-4913-9109-1965468DE723}" presName="desTx" presStyleLbl="alignAccFollowNode1" presStyleIdx="0" presStyleCnt="2">
        <dgm:presLayoutVars>
          <dgm:bulletEnabled val="1"/>
        </dgm:presLayoutVars>
      </dgm:prSet>
      <dgm:spPr/>
    </dgm:pt>
    <dgm:pt modelId="{D8AF9A50-DEEC-4776-8500-CCB163132987}" type="pres">
      <dgm:prSet presAssocID="{D77D1522-9295-4E9B-AEBE-40B5C8DCB41F}" presName="space" presStyleCnt="0"/>
      <dgm:spPr/>
    </dgm:pt>
    <dgm:pt modelId="{874835F7-FC3D-4961-B7F2-E7733890C23E}" type="pres">
      <dgm:prSet presAssocID="{4F75E978-9133-4558-97EB-5E1A307CB2BB}" presName="composite" presStyleCnt="0"/>
      <dgm:spPr/>
    </dgm:pt>
    <dgm:pt modelId="{DE9FA5D5-D447-4E53-9289-55FD47BF25F7}" type="pres">
      <dgm:prSet presAssocID="{4F75E978-9133-4558-97EB-5E1A307CB2B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18D257F-DEBC-465D-98EE-1DD10D12474C}" type="pres">
      <dgm:prSet presAssocID="{4F75E978-9133-4558-97EB-5E1A307CB2B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D6E560F-C247-4228-B4A4-148CC0B29955}" srcId="{4F75E978-9133-4558-97EB-5E1A307CB2BB}" destId="{EBF4B56A-F5DC-4024-B44D-DC9040069887}" srcOrd="1" destOrd="0" parTransId="{0ECEFE23-66EF-455C-A149-9FE8D1464B28}" sibTransId="{803F4F0D-4162-4850-BDBD-CE0BA035EFA4}"/>
    <dgm:cxn modelId="{EF5E2F1A-94F4-4D14-83A2-5D8E86B28467}" srcId="{4F75E978-9133-4558-97EB-5E1A307CB2BB}" destId="{EFE8053A-914A-45C1-B484-E6322B40CEAC}" srcOrd="3" destOrd="0" parTransId="{C04E6750-967D-4A0A-A4B9-8712346A760B}" sibTransId="{C977A865-31CE-49CA-8F2C-EFFC56DD40BF}"/>
    <dgm:cxn modelId="{943D5C1B-7135-428C-8070-BD019EAE07F9}" srcId="{41EF4C45-8F78-468F-85A2-DAF3BA45BB2C}" destId="{4F75E978-9133-4558-97EB-5E1A307CB2BB}" srcOrd="1" destOrd="0" parTransId="{A8A82D46-6819-4B2C-9CBF-137CFDDE15B5}" sibTransId="{36259321-8DC2-4EFB-8048-7602BA805191}"/>
    <dgm:cxn modelId="{62EADF22-AB18-4616-A70F-C93AB2139576}" srcId="{4F75E978-9133-4558-97EB-5E1A307CB2BB}" destId="{77A72F03-9AF5-45BB-AE03-4AE54FABC37B}" srcOrd="4" destOrd="0" parTransId="{CF1AB041-1CB4-4B78-B7BF-C0A413E297FD}" sibTransId="{D2F6E781-4088-4A59-B488-886205958D3D}"/>
    <dgm:cxn modelId="{39574327-BC4D-42B1-A1A0-C3BAF40944EA}" type="presOf" srcId="{803F0EFB-58D5-4228-820B-243679FB1A3F}" destId="{918D257F-DEBC-465D-98EE-1DD10D12474C}" srcOrd="0" destOrd="0" presId="urn:microsoft.com/office/officeart/2005/8/layout/hList1"/>
    <dgm:cxn modelId="{662D022F-C7EF-4650-BCE5-B3D14E101A8B}" type="presOf" srcId="{4F75E978-9133-4558-97EB-5E1A307CB2BB}" destId="{DE9FA5D5-D447-4E53-9289-55FD47BF25F7}" srcOrd="0" destOrd="0" presId="urn:microsoft.com/office/officeart/2005/8/layout/hList1"/>
    <dgm:cxn modelId="{7B88B437-AD12-461E-99CC-B52472F7505E}" type="presOf" srcId="{41EF4C45-8F78-468F-85A2-DAF3BA45BB2C}" destId="{58EE704E-A6FD-41C1-8488-65AD18F7C89A}" srcOrd="0" destOrd="0" presId="urn:microsoft.com/office/officeart/2005/8/layout/hList1"/>
    <dgm:cxn modelId="{E19FE737-07AF-42E9-B525-FAF22CC5660F}" srcId="{4F75E978-9133-4558-97EB-5E1A307CB2BB}" destId="{3C363896-2AA7-4E21-A869-E248AF461955}" srcOrd="2" destOrd="0" parTransId="{A7C2FC42-9B56-49DA-8051-270A7F7A8CFB}" sibTransId="{7B33BBB3-CE2F-4EC5-A8DF-31CAD5DCC086}"/>
    <dgm:cxn modelId="{BFC8A36B-F664-497F-91F9-5C267225D7AB}" srcId="{F887CE47-3B69-4913-9109-1965468DE723}" destId="{B047536A-9D38-46F6-8324-CDEB65028403}" srcOrd="1" destOrd="0" parTransId="{D210B7BD-9B91-46CB-BDC9-0E19658D950D}" sibTransId="{86CE4906-C314-43D0-8CAB-4B56A0D4255F}"/>
    <dgm:cxn modelId="{1E033952-ED3E-48A6-BA3E-10F2BBA1F5A9}" srcId="{4F75E978-9133-4558-97EB-5E1A307CB2BB}" destId="{803F0EFB-58D5-4228-820B-243679FB1A3F}" srcOrd="0" destOrd="0" parTransId="{17721D10-A0C3-4884-98FE-91678F92FF3B}" sibTransId="{1D3A4E0C-7267-49C4-A416-B85813A97F92}"/>
    <dgm:cxn modelId="{01010E73-3AEA-4E4B-99BB-766FBE40C906}" type="presOf" srcId="{F887CE47-3B69-4913-9109-1965468DE723}" destId="{C74E9761-B0CF-4A21-86B1-3089E6D83258}" srcOrd="0" destOrd="0" presId="urn:microsoft.com/office/officeart/2005/8/layout/hList1"/>
    <dgm:cxn modelId="{61132A57-D472-46DA-AA86-79B863BD3D41}" type="presOf" srcId="{77A72F03-9AF5-45BB-AE03-4AE54FABC37B}" destId="{918D257F-DEBC-465D-98EE-1DD10D12474C}" srcOrd="0" destOrd="4" presId="urn:microsoft.com/office/officeart/2005/8/layout/hList1"/>
    <dgm:cxn modelId="{8E6F5957-743B-4693-8A1B-3BBA9F21F84C}" type="presOf" srcId="{3C363896-2AA7-4E21-A869-E248AF461955}" destId="{918D257F-DEBC-465D-98EE-1DD10D12474C}" srcOrd="0" destOrd="2" presId="urn:microsoft.com/office/officeart/2005/8/layout/hList1"/>
    <dgm:cxn modelId="{29D2BF5A-6CE0-4B67-A686-2ADF16ECF5C4}" type="presOf" srcId="{EBF4B56A-F5DC-4024-B44D-DC9040069887}" destId="{918D257F-DEBC-465D-98EE-1DD10D12474C}" srcOrd="0" destOrd="1" presId="urn:microsoft.com/office/officeart/2005/8/layout/hList1"/>
    <dgm:cxn modelId="{80D5CB81-B8C4-474C-9CFE-B0711A79E803}" type="presOf" srcId="{9724A867-F5FD-4C8F-BD04-D8FF4D5C206D}" destId="{BBA7116A-DC84-4D68-A4BE-4C07E8265E73}" srcOrd="0" destOrd="4" presId="urn:microsoft.com/office/officeart/2005/8/layout/hList1"/>
    <dgm:cxn modelId="{E6FA9B84-37E3-40F1-9070-74CA51A07232}" srcId="{F887CE47-3B69-4913-9109-1965468DE723}" destId="{AF36E075-8465-4572-9343-D7F64D720E9D}" srcOrd="3" destOrd="0" parTransId="{FD82D073-F9B2-4C56-B611-A27F1FB11CEE}" sibTransId="{C4DE4EA7-1CFB-4E57-A0AF-5AC5CBF9CA45}"/>
    <dgm:cxn modelId="{716A3B8F-50FD-4F2C-A747-A155EACE8E5F}" type="presOf" srcId="{B047536A-9D38-46F6-8324-CDEB65028403}" destId="{BBA7116A-DC84-4D68-A4BE-4C07E8265E73}" srcOrd="0" destOrd="1" presId="urn:microsoft.com/office/officeart/2005/8/layout/hList1"/>
    <dgm:cxn modelId="{0C549BB1-2792-43D4-B5B9-9D90673DE9D9}" srcId="{41EF4C45-8F78-468F-85A2-DAF3BA45BB2C}" destId="{F887CE47-3B69-4913-9109-1965468DE723}" srcOrd="0" destOrd="0" parTransId="{989DD38B-EFAE-404D-AF69-513FADBDBE12}" sibTransId="{D77D1522-9295-4E9B-AEBE-40B5C8DCB41F}"/>
    <dgm:cxn modelId="{798885B9-CD33-4FAD-B061-BB41A04AF319}" type="presOf" srcId="{EFE8053A-914A-45C1-B484-E6322B40CEAC}" destId="{918D257F-DEBC-465D-98EE-1DD10D12474C}" srcOrd="0" destOrd="3" presId="urn:microsoft.com/office/officeart/2005/8/layout/hList1"/>
    <dgm:cxn modelId="{1A3B22C5-C8BE-4861-843F-5326D059963E}" srcId="{F887CE47-3B69-4913-9109-1965468DE723}" destId="{C948672E-E76A-499C-A7EF-BCE8AB01320A}" srcOrd="0" destOrd="0" parTransId="{2E6FB44C-61F2-4362-A547-1C541BE6468D}" sibTransId="{5C320BC2-85F1-43A1-A1BD-6F35CA880018}"/>
    <dgm:cxn modelId="{0763F6C5-5D5C-495E-B2CA-60CD9D9EB68F}" type="presOf" srcId="{AF36E075-8465-4572-9343-D7F64D720E9D}" destId="{BBA7116A-DC84-4D68-A4BE-4C07E8265E73}" srcOrd="0" destOrd="3" presId="urn:microsoft.com/office/officeart/2005/8/layout/hList1"/>
    <dgm:cxn modelId="{CA00DEC6-C553-4A90-85BE-44C74422AD97}" type="presOf" srcId="{C948672E-E76A-499C-A7EF-BCE8AB01320A}" destId="{BBA7116A-DC84-4D68-A4BE-4C07E8265E73}" srcOrd="0" destOrd="0" presId="urn:microsoft.com/office/officeart/2005/8/layout/hList1"/>
    <dgm:cxn modelId="{1CDCA0CB-B2D5-482C-9CF3-32F8A758EEB2}" type="presOf" srcId="{0B308E36-DB7A-49E8-AB10-8188AC7AE1DA}" destId="{BBA7116A-DC84-4D68-A4BE-4C07E8265E73}" srcOrd="0" destOrd="2" presId="urn:microsoft.com/office/officeart/2005/8/layout/hList1"/>
    <dgm:cxn modelId="{24F50ED2-5966-4644-A412-C2611D173579}" srcId="{F887CE47-3B69-4913-9109-1965468DE723}" destId="{0B308E36-DB7A-49E8-AB10-8188AC7AE1DA}" srcOrd="2" destOrd="0" parTransId="{E91638F6-F729-4CED-9BFE-02E73E4253A9}" sibTransId="{8A027A22-F5E6-4FF9-9C20-B473D70AD576}"/>
    <dgm:cxn modelId="{D9C855D2-B711-4410-A5BE-C5E537E5C104}" srcId="{F887CE47-3B69-4913-9109-1965468DE723}" destId="{9724A867-F5FD-4C8F-BD04-D8FF4D5C206D}" srcOrd="4" destOrd="0" parTransId="{84782D9D-F8CF-420F-8DC7-C2D8698D47EC}" sibTransId="{C98D13FD-ACF7-4FE1-BA0C-1DC2AFE26A4F}"/>
    <dgm:cxn modelId="{90355B00-7046-411F-BB3F-869E33AE9087}" type="presParOf" srcId="{58EE704E-A6FD-41C1-8488-65AD18F7C89A}" destId="{49972BD8-BB20-4775-B2F0-A743A14563FD}" srcOrd="0" destOrd="0" presId="urn:microsoft.com/office/officeart/2005/8/layout/hList1"/>
    <dgm:cxn modelId="{0BF7A522-77B5-4B1D-9A2B-6B483CF93709}" type="presParOf" srcId="{49972BD8-BB20-4775-B2F0-A743A14563FD}" destId="{C74E9761-B0CF-4A21-86B1-3089E6D83258}" srcOrd="0" destOrd="0" presId="urn:microsoft.com/office/officeart/2005/8/layout/hList1"/>
    <dgm:cxn modelId="{05C84A03-0780-4094-9699-CCFB02AFF0F9}" type="presParOf" srcId="{49972BD8-BB20-4775-B2F0-A743A14563FD}" destId="{BBA7116A-DC84-4D68-A4BE-4C07E8265E73}" srcOrd="1" destOrd="0" presId="urn:microsoft.com/office/officeart/2005/8/layout/hList1"/>
    <dgm:cxn modelId="{A1A74000-6C25-4FDE-95FE-ADD24211483C}" type="presParOf" srcId="{58EE704E-A6FD-41C1-8488-65AD18F7C89A}" destId="{D8AF9A50-DEEC-4776-8500-CCB163132987}" srcOrd="1" destOrd="0" presId="urn:microsoft.com/office/officeart/2005/8/layout/hList1"/>
    <dgm:cxn modelId="{9E98DDD2-7263-4FBF-92DA-073CB1F1B750}" type="presParOf" srcId="{58EE704E-A6FD-41C1-8488-65AD18F7C89A}" destId="{874835F7-FC3D-4961-B7F2-E7733890C23E}" srcOrd="2" destOrd="0" presId="urn:microsoft.com/office/officeart/2005/8/layout/hList1"/>
    <dgm:cxn modelId="{FD8BC88C-6BDD-4CD2-9230-8B8CEED25B32}" type="presParOf" srcId="{874835F7-FC3D-4961-B7F2-E7733890C23E}" destId="{DE9FA5D5-D447-4E53-9289-55FD47BF25F7}" srcOrd="0" destOrd="0" presId="urn:microsoft.com/office/officeart/2005/8/layout/hList1"/>
    <dgm:cxn modelId="{F118D983-5EEC-4F9E-8A9A-E0C5A366E498}" type="presParOf" srcId="{874835F7-FC3D-4961-B7F2-E7733890C23E}" destId="{918D257F-DEBC-465D-98EE-1DD10D1247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AA4C66-611B-4905-ADD8-E633EE823BD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FF7036-1FE2-4150-8043-70B3FEBDF089}">
      <dgm:prSet/>
      <dgm:spPr/>
      <dgm:t>
        <a:bodyPr/>
        <a:lstStyle/>
        <a:p>
          <a:r>
            <a:rPr lang="en-US" dirty="0"/>
            <a:t>Organisms learn </a:t>
          </a:r>
          <a:r>
            <a:rPr lang="en-US" i="1" dirty="0">
              <a:solidFill>
                <a:srgbClr val="C00000"/>
              </a:solidFill>
            </a:rPr>
            <a:t>when</a:t>
          </a:r>
          <a:r>
            <a:rPr lang="en-US" dirty="0"/>
            <a:t> the US occurs in relation to the CS</a:t>
          </a:r>
        </a:p>
      </dgm:t>
    </dgm:pt>
    <dgm:pt modelId="{D1D8B7F8-517E-4695-BC02-141EC4EEF94E}" type="parTrans" cxnId="{745F81F5-9E70-4B1E-98C1-E624FCF02EF5}">
      <dgm:prSet/>
      <dgm:spPr/>
      <dgm:t>
        <a:bodyPr/>
        <a:lstStyle/>
        <a:p>
          <a:endParaRPr lang="en-US"/>
        </a:p>
      </dgm:t>
    </dgm:pt>
    <dgm:pt modelId="{B72303B6-A877-4EF2-8D32-F340086E53F8}" type="sibTrans" cxnId="{745F81F5-9E70-4B1E-98C1-E624FCF02EF5}">
      <dgm:prSet/>
      <dgm:spPr/>
      <dgm:t>
        <a:bodyPr/>
        <a:lstStyle/>
        <a:p>
          <a:endParaRPr lang="en-US"/>
        </a:p>
      </dgm:t>
    </dgm:pt>
    <dgm:pt modelId="{2A0CDF54-A61A-48F4-BDDE-8047CFFF17B0}">
      <dgm:prSet/>
      <dgm:spPr/>
      <dgm:t>
        <a:bodyPr/>
        <a:lstStyle/>
        <a:p>
          <a:r>
            <a:rPr lang="en-US"/>
            <a:t>Use this information in blocking, second-order conditioning, etc.</a:t>
          </a:r>
        </a:p>
      </dgm:t>
    </dgm:pt>
    <dgm:pt modelId="{57D9DDC5-1918-47C8-AF39-7FE6C68E6CFD}" type="parTrans" cxnId="{9E0AD854-2B6B-4DB0-A176-D6D41E6A5DB0}">
      <dgm:prSet/>
      <dgm:spPr/>
      <dgm:t>
        <a:bodyPr/>
        <a:lstStyle/>
        <a:p>
          <a:endParaRPr lang="en-US"/>
        </a:p>
      </dgm:t>
    </dgm:pt>
    <dgm:pt modelId="{D5CF5B46-51A8-40EC-B56C-95F454C0F47E}" type="sibTrans" cxnId="{9E0AD854-2B6B-4DB0-A176-D6D41E6A5DB0}">
      <dgm:prSet/>
      <dgm:spPr/>
      <dgm:t>
        <a:bodyPr/>
        <a:lstStyle/>
        <a:p>
          <a:endParaRPr lang="en-US"/>
        </a:p>
      </dgm:t>
    </dgm:pt>
    <dgm:pt modelId="{1CB3AECC-D187-45C4-A815-AD780253730B}">
      <dgm:prSet/>
      <dgm:spPr/>
      <dgm:t>
        <a:bodyPr/>
        <a:lstStyle/>
        <a:p>
          <a:r>
            <a:rPr lang="en-US"/>
            <a:t>Not pay attention to the tone, because it occurs with the light</a:t>
          </a:r>
        </a:p>
      </dgm:t>
    </dgm:pt>
    <dgm:pt modelId="{63D73B68-4AC8-404B-ACC7-484A2C33203A}" type="parTrans" cxnId="{69ADDD2D-4DC6-4E77-BC58-DF51EAD6C112}">
      <dgm:prSet/>
      <dgm:spPr/>
      <dgm:t>
        <a:bodyPr/>
        <a:lstStyle/>
        <a:p>
          <a:endParaRPr lang="en-US"/>
        </a:p>
      </dgm:t>
    </dgm:pt>
    <dgm:pt modelId="{D5AC6C0F-6519-460D-8AB4-1B832D817BFB}" type="sibTrans" cxnId="{69ADDD2D-4DC6-4E77-BC58-DF51EAD6C112}">
      <dgm:prSet/>
      <dgm:spPr/>
      <dgm:t>
        <a:bodyPr/>
        <a:lstStyle/>
        <a:p>
          <a:endParaRPr lang="en-US"/>
        </a:p>
      </dgm:t>
    </dgm:pt>
    <dgm:pt modelId="{F5F94F6A-9C60-4503-80FA-AEBCAA37B51C}">
      <dgm:prSet/>
      <dgm:spPr/>
      <dgm:t>
        <a:bodyPr/>
        <a:lstStyle/>
        <a:p>
          <a:r>
            <a:rPr lang="en-US"/>
            <a:t>If the tone were to occur before/after the light, then different CS situation</a:t>
          </a:r>
        </a:p>
      </dgm:t>
    </dgm:pt>
    <dgm:pt modelId="{BF2C16FA-F07C-4C68-BE37-38FF9D21A4EB}" type="parTrans" cxnId="{19EFE258-2273-4782-A60D-0270823F89AF}">
      <dgm:prSet/>
      <dgm:spPr/>
      <dgm:t>
        <a:bodyPr/>
        <a:lstStyle/>
        <a:p>
          <a:endParaRPr lang="en-US"/>
        </a:p>
      </dgm:t>
    </dgm:pt>
    <dgm:pt modelId="{8909F1F0-D01C-44C6-9A1E-D51FE0E01130}" type="sibTrans" cxnId="{19EFE258-2273-4782-A60D-0270823F89AF}">
      <dgm:prSet/>
      <dgm:spPr/>
      <dgm:t>
        <a:bodyPr/>
        <a:lstStyle/>
        <a:p>
          <a:endParaRPr lang="en-US"/>
        </a:p>
      </dgm:t>
    </dgm:pt>
    <dgm:pt modelId="{2FCFB27B-BF57-4807-8017-875CC5D05BB1}">
      <dgm:prSet/>
      <dgm:spPr/>
      <dgm:t>
        <a:bodyPr/>
        <a:lstStyle/>
        <a:p>
          <a:r>
            <a:rPr lang="en-US" i="1"/>
            <a:t>What is learned in one phase of training influences what is learned in subsequent phase</a:t>
          </a:r>
          <a:endParaRPr lang="en-US"/>
        </a:p>
      </dgm:t>
    </dgm:pt>
    <dgm:pt modelId="{454303CF-2845-42FD-B2C6-65C8BAB77D5E}" type="parTrans" cxnId="{CC82BBA2-E835-4F73-9B91-5D197AD9984D}">
      <dgm:prSet/>
      <dgm:spPr/>
      <dgm:t>
        <a:bodyPr/>
        <a:lstStyle/>
        <a:p>
          <a:endParaRPr lang="en-US"/>
        </a:p>
      </dgm:t>
    </dgm:pt>
    <dgm:pt modelId="{E23E36DB-1605-4D5C-AACA-2CD920CE7234}" type="sibTrans" cxnId="{CC82BBA2-E835-4F73-9B91-5D197AD9984D}">
      <dgm:prSet/>
      <dgm:spPr/>
      <dgm:t>
        <a:bodyPr/>
        <a:lstStyle/>
        <a:p>
          <a:endParaRPr lang="en-US"/>
        </a:p>
      </dgm:t>
    </dgm:pt>
    <dgm:pt modelId="{E246FB3F-61FB-45A2-A66D-D0857AA54F6D}">
      <dgm:prSet/>
      <dgm:spPr/>
      <dgm:t>
        <a:bodyPr/>
        <a:lstStyle/>
        <a:p>
          <a:r>
            <a:rPr lang="en-US" i="1"/>
            <a:t>Overshadowing</a:t>
          </a:r>
          <a:endParaRPr lang="en-US"/>
        </a:p>
      </dgm:t>
    </dgm:pt>
    <dgm:pt modelId="{9D5B10A9-6036-43FE-AD58-1F786CE89F4E}" type="parTrans" cxnId="{D0A38D8D-D66D-46AD-A9D1-480B90090B06}">
      <dgm:prSet/>
      <dgm:spPr/>
      <dgm:t>
        <a:bodyPr/>
        <a:lstStyle/>
        <a:p>
          <a:endParaRPr lang="en-US"/>
        </a:p>
      </dgm:t>
    </dgm:pt>
    <dgm:pt modelId="{0F12F8C6-F0B7-4A79-86DE-11611E68E2C5}" type="sibTrans" cxnId="{D0A38D8D-D66D-46AD-A9D1-480B90090B06}">
      <dgm:prSet/>
      <dgm:spPr/>
      <dgm:t>
        <a:bodyPr/>
        <a:lstStyle/>
        <a:p>
          <a:endParaRPr lang="en-US"/>
        </a:p>
      </dgm:t>
    </dgm:pt>
    <dgm:pt modelId="{6F3FA296-3160-49E3-A466-D5AC183B2680}">
      <dgm:prSet/>
      <dgm:spPr/>
      <dgm:t>
        <a:bodyPr/>
        <a:lstStyle/>
        <a:p>
          <a:r>
            <a:rPr lang="en-US" i="1"/>
            <a:t>Pre-exposure effect</a:t>
          </a:r>
          <a:endParaRPr lang="en-US"/>
        </a:p>
      </dgm:t>
    </dgm:pt>
    <dgm:pt modelId="{C37DC446-0BE8-4B4F-8F85-AD0F7B71E600}" type="parTrans" cxnId="{9E324F7D-28B2-4A05-9444-4D631CEB407D}">
      <dgm:prSet/>
      <dgm:spPr/>
      <dgm:t>
        <a:bodyPr/>
        <a:lstStyle/>
        <a:p>
          <a:endParaRPr lang="en-US"/>
        </a:p>
      </dgm:t>
    </dgm:pt>
    <dgm:pt modelId="{EEA6805A-19FE-4735-8032-43896BD9AF8F}" type="sibTrans" cxnId="{9E324F7D-28B2-4A05-9444-4D631CEB407D}">
      <dgm:prSet/>
      <dgm:spPr/>
      <dgm:t>
        <a:bodyPr/>
        <a:lstStyle/>
        <a:p>
          <a:endParaRPr lang="en-US"/>
        </a:p>
      </dgm:t>
    </dgm:pt>
    <dgm:pt modelId="{88B4A6FA-6A8B-412A-9245-9DA17E45FEAE}">
      <dgm:prSet/>
      <dgm:spPr/>
      <dgm:t>
        <a:bodyPr/>
        <a:lstStyle/>
        <a:p>
          <a:r>
            <a:rPr lang="en-US" i="1"/>
            <a:t>Blocking</a:t>
          </a:r>
          <a:endParaRPr lang="en-US"/>
        </a:p>
      </dgm:t>
    </dgm:pt>
    <dgm:pt modelId="{96A4B2E5-5364-4ADB-B771-519618AAB6DD}" type="parTrans" cxnId="{D3010766-64CF-4753-8BFF-A2A2526D27B5}">
      <dgm:prSet/>
      <dgm:spPr/>
      <dgm:t>
        <a:bodyPr/>
        <a:lstStyle/>
        <a:p>
          <a:endParaRPr lang="en-US"/>
        </a:p>
      </dgm:t>
    </dgm:pt>
    <dgm:pt modelId="{76BA74CF-2998-4D81-A6DE-4D8C2D1C2975}" type="sibTrans" cxnId="{D3010766-64CF-4753-8BFF-A2A2526D27B5}">
      <dgm:prSet/>
      <dgm:spPr/>
      <dgm:t>
        <a:bodyPr/>
        <a:lstStyle/>
        <a:p>
          <a:endParaRPr lang="en-US"/>
        </a:p>
      </dgm:t>
    </dgm:pt>
    <dgm:pt modelId="{67840CB2-CCFC-477B-87D4-ECF09C760750}">
      <dgm:prSet/>
      <dgm:spPr/>
      <dgm:t>
        <a:bodyPr/>
        <a:lstStyle/>
        <a:p>
          <a:r>
            <a:rPr lang="en-US"/>
            <a:t>Large literature supports this </a:t>
          </a:r>
        </a:p>
      </dgm:t>
    </dgm:pt>
    <dgm:pt modelId="{5258C003-0FA8-41C1-BFC6-4BF50DCF1014}" type="parTrans" cxnId="{249AF86B-3CEA-4E13-B388-6752FCC8002F}">
      <dgm:prSet/>
      <dgm:spPr/>
      <dgm:t>
        <a:bodyPr/>
        <a:lstStyle/>
        <a:p>
          <a:endParaRPr lang="en-US"/>
        </a:p>
      </dgm:t>
    </dgm:pt>
    <dgm:pt modelId="{C4BD0AAE-FE02-43FE-BCBC-F1CBD1680412}" type="sibTrans" cxnId="{249AF86B-3CEA-4E13-B388-6752FCC8002F}">
      <dgm:prSet/>
      <dgm:spPr/>
      <dgm:t>
        <a:bodyPr/>
        <a:lstStyle/>
        <a:p>
          <a:endParaRPr lang="en-US"/>
        </a:p>
      </dgm:t>
    </dgm:pt>
    <dgm:pt modelId="{5B4897DC-6EDB-4E16-BA75-5C0D96DCC87C}" type="pres">
      <dgm:prSet presAssocID="{07AA4C66-611B-4905-ADD8-E633EE823BDD}" presName="linear" presStyleCnt="0">
        <dgm:presLayoutVars>
          <dgm:animLvl val="lvl"/>
          <dgm:resizeHandles val="exact"/>
        </dgm:presLayoutVars>
      </dgm:prSet>
      <dgm:spPr/>
    </dgm:pt>
    <dgm:pt modelId="{1054E33E-3985-4958-9B7A-C5149B0D5A8E}" type="pres">
      <dgm:prSet presAssocID="{C9FF7036-1FE2-4150-8043-70B3FEBDF0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AF8F76-4548-4755-8F45-FBE5375F8F52}" type="pres">
      <dgm:prSet presAssocID="{C9FF7036-1FE2-4150-8043-70B3FEBDF089}" presName="childText" presStyleLbl="revTx" presStyleIdx="0" presStyleCnt="2">
        <dgm:presLayoutVars>
          <dgm:bulletEnabled val="1"/>
        </dgm:presLayoutVars>
      </dgm:prSet>
      <dgm:spPr/>
    </dgm:pt>
    <dgm:pt modelId="{066C23F1-7229-4A5B-8323-89373CD2FB07}" type="pres">
      <dgm:prSet presAssocID="{2FCFB27B-BF57-4807-8017-875CC5D05B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88E81B-6C0A-4753-85AD-541D1F7E6DB5}" type="pres">
      <dgm:prSet presAssocID="{2FCFB27B-BF57-4807-8017-875CC5D05BB1}" presName="childText" presStyleLbl="revTx" presStyleIdx="1" presStyleCnt="2">
        <dgm:presLayoutVars>
          <dgm:bulletEnabled val="1"/>
        </dgm:presLayoutVars>
      </dgm:prSet>
      <dgm:spPr/>
    </dgm:pt>
    <dgm:pt modelId="{747FD968-60AB-4229-8BB4-FA634C5B47DF}" type="pres">
      <dgm:prSet presAssocID="{67840CB2-CCFC-477B-87D4-ECF09C7607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98912D-073C-4B95-9304-CC4348FCD9F5}" type="presOf" srcId="{2A0CDF54-A61A-48F4-BDDE-8047CFFF17B0}" destId="{53AF8F76-4548-4755-8F45-FBE5375F8F52}" srcOrd="0" destOrd="0" presId="urn:microsoft.com/office/officeart/2005/8/layout/vList2"/>
    <dgm:cxn modelId="{69ADDD2D-4DC6-4E77-BC58-DF51EAD6C112}" srcId="{C9FF7036-1FE2-4150-8043-70B3FEBDF089}" destId="{1CB3AECC-D187-45C4-A815-AD780253730B}" srcOrd="1" destOrd="0" parTransId="{63D73B68-4AC8-404B-ACC7-484A2C33203A}" sibTransId="{D5AC6C0F-6519-460D-8AB4-1B832D817BFB}"/>
    <dgm:cxn modelId="{07364E42-1D37-477C-99AB-BC372A24830D}" type="presOf" srcId="{67840CB2-CCFC-477B-87D4-ECF09C760750}" destId="{747FD968-60AB-4229-8BB4-FA634C5B47DF}" srcOrd="0" destOrd="0" presId="urn:microsoft.com/office/officeart/2005/8/layout/vList2"/>
    <dgm:cxn modelId="{D3010766-64CF-4753-8BFF-A2A2526D27B5}" srcId="{2FCFB27B-BF57-4807-8017-875CC5D05BB1}" destId="{88B4A6FA-6A8B-412A-9245-9DA17E45FEAE}" srcOrd="2" destOrd="0" parTransId="{96A4B2E5-5364-4ADB-B771-519618AAB6DD}" sibTransId="{76BA74CF-2998-4D81-A6DE-4D8C2D1C2975}"/>
    <dgm:cxn modelId="{C5C7DC69-040B-4822-8D6F-38CC84526B5B}" type="presOf" srcId="{2FCFB27B-BF57-4807-8017-875CC5D05BB1}" destId="{066C23F1-7229-4A5B-8323-89373CD2FB07}" srcOrd="0" destOrd="0" presId="urn:microsoft.com/office/officeart/2005/8/layout/vList2"/>
    <dgm:cxn modelId="{249AF86B-3CEA-4E13-B388-6752FCC8002F}" srcId="{07AA4C66-611B-4905-ADD8-E633EE823BDD}" destId="{67840CB2-CCFC-477B-87D4-ECF09C760750}" srcOrd="2" destOrd="0" parTransId="{5258C003-0FA8-41C1-BFC6-4BF50DCF1014}" sibTransId="{C4BD0AAE-FE02-43FE-BCBC-F1CBD1680412}"/>
    <dgm:cxn modelId="{9E0AD854-2B6B-4DB0-A176-D6D41E6A5DB0}" srcId="{C9FF7036-1FE2-4150-8043-70B3FEBDF089}" destId="{2A0CDF54-A61A-48F4-BDDE-8047CFFF17B0}" srcOrd="0" destOrd="0" parTransId="{57D9DDC5-1918-47C8-AF39-7FE6C68E6CFD}" sibTransId="{D5CF5B46-51A8-40EC-B56C-95F454C0F47E}"/>
    <dgm:cxn modelId="{19EFE258-2273-4782-A60D-0270823F89AF}" srcId="{C9FF7036-1FE2-4150-8043-70B3FEBDF089}" destId="{F5F94F6A-9C60-4503-80FA-AEBCAA37B51C}" srcOrd="2" destOrd="0" parTransId="{BF2C16FA-F07C-4C68-BE37-38FF9D21A4EB}" sibTransId="{8909F1F0-D01C-44C6-9A1E-D51FE0E01130}"/>
    <dgm:cxn modelId="{BA18FA5A-A0C0-45E9-AD30-C9393D9BC396}" type="presOf" srcId="{F5F94F6A-9C60-4503-80FA-AEBCAA37B51C}" destId="{53AF8F76-4548-4755-8F45-FBE5375F8F52}" srcOrd="0" destOrd="2" presId="urn:microsoft.com/office/officeart/2005/8/layout/vList2"/>
    <dgm:cxn modelId="{9E324F7D-28B2-4A05-9444-4D631CEB407D}" srcId="{2FCFB27B-BF57-4807-8017-875CC5D05BB1}" destId="{6F3FA296-3160-49E3-A466-D5AC183B2680}" srcOrd="1" destOrd="0" parTransId="{C37DC446-0BE8-4B4F-8F85-AD0F7B71E600}" sibTransId="{EEA6805A-19FE-4735-8032-43896BD9AF8F}"/>
    <dgm:cxn modelId="{B3791A86-EB89-4E87-AD17-9E443C0118DE}" type="presOf" srcId="{07AA4C66-611B-4905-ADD8-E633EE823BDD}" destId="{5B4897DC-6EDB-4E16-BA75-5C0D96DCC87C}" srcOrd="0" destOrd="0" presId="urn:microsoft.com/office/officeart/2005/8/layout/vList2"/>
    <dgm:cxn modelId="{D0A38D8D-D66D-46AD-A9D1-480B90090B06}" srcId="{2FCFB27B-BF57-4807-8017-875CC5D05BB1}" destId="{E246FB3F-61FB-45A2-A66D-D0857AA54F6D}" srcOrd="0" destOrd="0" parTransId="{9D5B10A9-6036-43FE-AD58-1F786CE89F4E}" sibTransId="{0F12F8C6-F0B7-4A79-86DE-11611E68E2C5}"/>
    <dgm:cxn modelId="{CC82BBA2-E835-4F73-9B91-5D197AD9984D}" srcId="{07AA4C66-611B-4905-ADD8-E633EE823BDD}" destId="{2FCFB27B-BF57-4807-8017-875CC5D05BB1}" srcOrd="1" destOrd="0" parTransId="{454303CF-2845-42FD-B2C6-65C8BAB77D5E}" sibTransId="{E23E36DB-1605-4D5C-AACA-2CD920CE7234}"/>
    <dgm:cxn modelId="{EEAC75A4-CBDA-4EC5-B675-A4305915093F}" type="presOf" srcId="{1CB3AECC-D187-45C4-A815-AD780253730B}" destId="{53AF8F76-4548-4755-8F45-FBE5375F8F52}" srcOrd="0" destOrd="1" presId="urn:microsoft.com/office/officeart/2005/8/layout/vList2"/>
    <dgm:cxn modelId="{EB26B1A5-4BF3-4D4F-91A1-6B487CE47B94}" type="presOf" srcId="{E246FB3F-61FB-45A2-A66D-D0857AA54F6D}" destId="{3288E81B-6C0A-4753-85AD-541D1F7E6DB5}" srcOrd="0" destOrd="0" presId="urn:microsoft.com/office/officeart/2005/8/layout/vList2"/>
    <dgm:cxn modelId="{16D8DBB9-A2E0-45CB-BF48-B9E26A0BEE3A}" type="presOf" srcId="{88B4A6FA-6A8B-412A-9245-9DA17E45FEAE}" destId="{3288E81B-6C0A-4753-85AD-541D1F7E6DB5}" srcOrd="0" destOrd="2" presId="urn:microsoft.com/office/officeart/2005/8/layout/vList2"/>
    <dgm:cxn modelId="{818262D3-B0E3-4EAE-8F06-A9D8441410C7}" type="presOf" srcId="{6F3FA296-3160-49E3-A466-D5AC183B2680}" destId="{3288E81B-6C0A-4753-85AD-541D1F7E6DB5}" srcOrd="0" destOrd="1" presId="urn:microsoft.com/office/officeart/2005/8/layout/vList2"/>
    <dgm:cxn modelId="{745F81F5-9E70-4B1E-98C1-E624FCF02EF5}" srcId="{07AA4C66-611B-4905-ADD8-E633EE823BDD}" destId="{C9FF7036-1FE2-4150-8043-70B3FEBDF089}" srcOrd="0" destOrd="0" parTransId="{D1D8B7F8-517E-4695-BC02-141EC4EEF94E}" sibTransId="{B72303B6-A877-4EF2-8D32-F340086E53F8}"/>
    <dgm:cxn modelId="{ED509FF5-F48C-4D47-A688-A1631224A513}" type="presOf" srcId="{C9FF7036-1FE2-4150-8043-70B3FEBDF089}" destId="{1054E33E-3985-4958-9B7A-C5149B0D5A8E}" srcOrd="0" destOrd="0" presId="urn:microsoft.com/office/officeart/2005/8/layout/vList2"/>
    <dgm:cxn modelId="{2CD9A1FE-7723-44CB-B203-AC720E8970AC}" type="presParOf" srcId="{5B4897DC-6EDB-4E16-BA75-5C0D96DCC87C}" destId="{1054E33E-3985-4958-9B7A-C5149B0D5A8E}" srcOrd="0" destOrd="0" presId="urn:microsoft.com/office/officeart/2005/8/layout/vList2"/>
    <dgm:cxn modelId="{69963243-83C6-48F5-B5FC-CFCF61DDA5A6}" type="presParOf" srcId="{5B4897DC-6EDB-4E16-BA75-5C0D96DCC87C}" destId="{53AF8F76-4548-4755-8F45-FBE5375F8F52}" srcOrd="1" destOrd="0" presId="urn:microsoft.com/office/officeart/2005/8/layout/vList2"/>
    <dgm:cxn modelId="{9CB463DA-2D3C-4AD9-A27D-B629FBFC6EB7}" type="presParOf" srcId="{5B4897DC-6EDB-4E16-BA75-5C0D96DCC87C}" destId="{066C23F1-7229-4A5B-8323-89373CD2FB07}" srcOrd="2" destOrd="0" presId="urn:microsoft.com/office/officeart/2005/8/layout/vList2"/>
    <dgm:cxn modelId="{861B5A8B-B4D7-49DA-BE3E-94D0D2B5C73A}" type="presParOf" srcId="{5B4897DC-6EDB-4E16-BA75-5C0D96DCC87C}" destId="{3288E81B-6C0A-4753-85AD-541D1F7E6DB5}" srcOrd="3" destOrd="0" presId="urn:microsoft.com/office/officeart/2005/8/layout/vList2"/>
    <dgm:cxn modelId="{74AE2997-3F20-45B2-86FE-5FB06FA4B22D}" type="presParOf" srcId="{5B4897DC-6EDB-4E16-BA75-5C0D96DCC87C}" destId="{747FD968-60AB-4229-8BB4-FA634C5B47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F840CC-5B68-4B00-9277-77D8CE74EB7F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F6F758C-8923-438E-9D9F-C3B80EFAD3C8}">
      <dgm:prSet/>
      <dgm:spPr/>
      <dgm:t>
        <a:bodyPr/>
        <a:lstStyle/>
        <a:p>
          <a:r>
            <a:rPr lang="en-US"/>
            <a:t>More conditioned responding observed with a longer inter-trial interval</a:t>
          </a:r>
        </a:p>
      </dgm:t>
    </dgm:pt>
    <dgm:pt modelId="{C143630C-32EA-4D1A-9DC1-68860AEE0112}" type="parTrans" cxnId="{87CDAFB0-A9D8-49D2-BEDD-75D2F239E9AB}">
      <dgm:prSet/>
      <dgm:spPr/>
      <dgm:t>
        <a:bodyPr/>
        <a:lstStyle/>
        <a:p>
          <a:endParaRPr lang="en-US"/>
        </a:p>
      </dgm:t>
    </dgm:pt>
    <dgm:pt modelId="{72320059-BFE9-40CE-ACEA-859BB11ACDBC}" type="sibTrans" cxnId="{87CDAFB0-A9D8-49D2-BEDD-75D2F239E9AB}">
      <dgm:prSet/>
      <dgm:spPr/>
      <dgm:t>
        <a:bodyPr/>
        <a:lstStyle/>
        <a:p>
          <a:endParaRPr lang="en-US"/>
        </a:p>
      </dgm:t>
    </dgm:pt>
    <dgm:pt modelId="{6808789A-CD9B-40EC-92FA-4F08F9D4B44D}">
      <dgm:prSet/>
      <dgm:spPr/>
      <dgm:t>
        <a:bodyPr/>
        <a:lstStyle/>
        <a:p>
          <a:r>
            <a:rPr lang="en-US"/>
            <a:t>Inter-trial interval is the time BETWEEN trials</a:t>
          </a:r>
        </a:p>
      </dgm:t>
    </dgm:pt>
    <dgm:pt modelId="{86BD2B17-636E-4AC4-8091-9B96CBFA1CEB}" type="parTrans" cxnId="{6749F97D-656D-41C2-9119-6102805B2CC0}">
      <dgm:prSet/>
      <dgm:spPr/>
      <dgm:t>
        <a:bodyPr/>
        <a:lstStyle/>
        <a:p>
          <a:endParaRPr lang="en-US"/>
        </a:p>
      </dgm:t>
    </dgm:pt>
    <dgm:pt modelId="{B6FA203A-80D8-4773-B3EC-880FADD84B96}" type="sibTrans" cxnId="{6749F97D-656D-41C2-9119-6102805B2CC0}">
      <dgm:prSet/>
      <dgm:spPr/>
      <dgm:t>
        <a:bodyPr/>
        <a:lstStyle/>
        <a:p>
          <a:endParaRPr lang="en-US"/>
        </a:p>
      </dgm:t>
    </dgm:pt>
    <dgm:pt modelId="{B0830F0B-6BB1-4656-BB59-4BE9EBEB3C27}">
      <dgm:prSet/>
      <dgm:spPr/>
      <dgm:t>
        <a:bodyPr/>
        <a:lstStyle/>
        <a:p>
          <a:r>
            <a:rPr lang="en-US"/>
            <a:t>If very short; less learning</a:t>
          </a:r>
        </a:p>
      </dgm:t>
    </dgm:pt>
    <dgm:pt modelId="{70678AF7-1A67-4A8B-BFBC-4EF420DA7A54}" type="parTrans" cxnId="{805CA79C-2258-4162-9F26-EA1643128C6F}">
      <dgm:prSet/>
      <dgm:spPr/>
      <dgm:t>
        <a:bodyPr/>
        <a:lstStyle/>
        <a:p>
          <a:endParaRPr lang="en-US"/>
        </a:p>
      </dgm:t>
    </dgm:pt>
    <dgm:pt modelId="{6C66ACA2-CF3B-4E4D-A925-CA0263513DD7}" type="sibTrans" cxnId="{805CA79C-2258-4162-9F26-EA1643128C6F}">
      <dgm:prSet/>
      <dgm:spPr/>
      <dgm:t>
        <a:bodyPr/>
        <a:lstStyle/>
        <a:p>
          <a:endParaRPr lang="en-US"/>
        </a:p>
      </dgm:t>
    </dgm:pt>
    <dgm:pt modelId="{A7AC6F82-CD62-46BB-9395-15DD064ED1F4}">
      <dgm:prSet/>
      <dgm:spPr/>
      <dgm:t>
        <a:bodyPr/>
        <a:lstStyle/>
        <a:p>
          <a:r>
            <a:rPr lang="en-US"/>
            <a:t>If longer; more learning</a:t>
          </a:r>
        </a:p>
      </dgm:t>
    </dgm:pt>
    <dgm:pt modelId="{0BC1CA4F-4916-45A9-819D-91E697411C2A}" type="parTrans" cxnId="{D463881B-35E7-4A99-8CB9-39E2AA824581}">
      <dgm:prSet/>
      <dgm:spPr/>
      <dgm:t>
        <a:bodyPr/>
        <a:lstStyle/>
        <a:p>
          <a:endParaRPr lang="en-US"/>
        </a:p>
      </dgm:t>
    </dgm:pt>
    <dgm:pt modelId="{A9C468D3-388D-4DD5-BBFF-D241968127F1}" type="sibTrans" cxnId="{D463881B-35E7-4A99-8CB9-39E2AA824581}">
      <dgm:prSet/>
      <dgm:spPr/>
      <dgm:t>
        <a:bodyPr/>
        <a:lstStyle/>
        <a:p>
          <a:endParaRPr lang="en-US"/>
        </a:p>
      </dgm:t>
    </dgm:pt>
    <dgm:pt modelId="{8C6FA21E-437C-4837-A543-E183E4A8ACA8}">
      <dgm:prSet/>
      <dgm:spPr/>
      <dgm:t>
        <a:bodyPr/>
        <a:lstStyle/>
        <a:p>
          <a:r>
            <a:rPr lang="en-US"/>
            <a:t>BUT: Intertrial interval and CS duration (CS-US interval) act in combination to determine responding</a:t>
          </a:r>
        </a:p>
      </dgm:t>
    </dgm:pt>
    <dgm:pt modelId="{E8ACECFF-6851-47B6-9473-6AB31AC99EC9}" type="parTrans" cxnId="{B710F331-E317-49A9-AF0A-8BCFC00AD265}">
      <dgm:prSet/>
      <dgm:spPr/>
      <dgm:t>
        <a:bodyPr/>
        <a:lstStyle/>
        <a:p>
          <a:endParaRPr lang="en-US"/>
        </a:p>
      </dgm:t>
    </dgm:pt>
    <dgm:pt modelId="{3427A872-B27A-407F-98C3-AFDA901BA400}" type="sibTrans" cxnId="{B710F331-E317-49A9-AF0A-8BCFC00AD265}">
      <dgm:prSet/>
      <dgm:spPr/>
      <dgm:t>
        <a:bodyPr/>
        <a:lstStyle/>
        <a:p>
          <a:endParaRPr lang="en-US"/>
        </a:p>
      </dgm:t>
    </dgm:pt>
    <dgm:pt modelId="{008058D7-1784-415E-8E8A-8363E3458425}">
      <dgm:prSet/>
      <dgm:spPr/>
      <dgm:t>
        <a:bodyPr/>
        <a:lstStyle/>
        <a:p>
          <a:r>
            <a:rPr lang="en-US" b="1" dirty="0"/>
            <a:t>Critical factor: Relative duration of these two temporal intervals rather than absolute value of either one by itself</a:t>
          </a:r>
        </a:p>
      </dgm:t>
    </dgm:pt>
    <dgm:pt modelId="{7DD0E931-6471-4BAA-BF32-D04A60E27C9F}" type="parTrans" cxnId="{FA22970A-74AA-4378-A3B3-63C7B0FD5522}">
      <dgm:prSet/>
      <dgm:spPr/>
      <dgm:t>
        <a:bodyPr/>
        <a:lstStyle/>
        <a:p>
          <a:endParaRPr lang="en-US"/>
        </a:p>
      </dgm:t>
    </dgm:pt>
    <dgm:pt modelId="{170E6D60-0882-4484-AF8C-C6A011043612}" type="sibTrans" cxnId="{FA22970A-74AA-4378-A3B3-63C7B0FD5522}">
      <dgm:prSet/>
      <dgm:spPr/>
      <dgm:t>
        <a:bodyPr/>
        <a:lstStyle/>
        <a:p>
          <a:endParaRPr lang="en-US"/>
        </a:p>
      </dgm:t>
    </dgm:pt>
    <dgm:pt modelId="{D9435022-4279-4E30-9A24-8320CA69CE75}">
      <dgm:prSet/>
      <dgm:spPr/>
      <dgm:t>
        <a:bodyPr/>
        <a:lstStyle/>
        <a:p>
          <a:r>
            <a:rPr lang="en-US"/>
            <a:t>Need quick CS-US pairing (delayed conditioning) then a longer inter-trial interval</a:t>
          </a:r>
        </a:p>
      </dgm:t>
    </dgm:pt>
    <dgm:pt modelId="{149A1CB5-12D9-4566-A3F0-3DC20B96612E}" type="parTrans" cxnId="{40FBBE62-1E8C-4D94-97DE-E4A6F29068E0}">
      <dgm:prSet/>
      <dgm:spPr/>
      <dgm:t>
        <a:bodyPr/>
        <a:lstStyle/>
        <a:p>
          <a:endParaRPr lang="en-US"/>
        </a:p>
      </dgm:t>
    </dgm:pt>
    <dgm:pt modelId="{50B1C031-8D57-46D5-AFFD-6A926CFC9FAE}" type="sibTrans" cxnId="{40FBBE62-1E8C-4D94-97DE-E4A6F29068E0}">
      <dgm:prSet/>
      <dgm:spPr/>
      <dgm:t>
        <a:bodyPr/>
        <a:lstStyle/>
        <a:p>
          <a:endParaRPr lang="en-US"/>
        </a:p>
      </dgm:t>
    </dgm:pt>
    <dgm:pt modelId="{C4640E1E-FEE3-41E2-83FD-3A5491DC240C}">
      <dgm:prSet/>
      <dgm:spPr/>
      <dgm:t>
        <a:bodyPr/>
        <a:lstStyle/>
        <a:p>
          <a:r>
            <a:rPr lang="en-US"/>
            <a:t>Why?</a:t>
          </a:r>
        </a:p>
      </dgm:t>
    </dgm:pt>
    <dgm:pt modelId="{1FF2F60B-D97A-4576-8286-FF950347DAC3}" type="parTrans" cxnId="{856FCBEB-13F8-42E0-A0C8-3649E6D12C4B}">
      <dgm:prSet/>
      <dgm:spPr/>
      <dgm:t>
        <a:bodyPr/>
        <a:lstStyle/>
        <a:p>
          <a:endParaRPr lang="en-US"/>
        </a:p>
      </dgm:t>
    </dgm:pt>
    <dgm:pt modelId="{B78CEFCD-E1AF-46CB-B4F7-8995F86D3CF4}" type="sibTrans" cxnId="{856FCBEB-13F8-42E0-A0C8-3649E6D12C4B}">
      <dgm:prSet/>
      <dgm:spPr/>
      <dgm:t>
        <a:bodyPr/>
        <a:lstStyle/>
        <a:p>
          <a:endParaRPr lang="en-US"/>
        </a:p>
      </dgm:t>
    </dgm:pt>
    <dgm:pt modelId="{3DC2B2B3-4678-4927-8FB9-E6101725D545}" type="pres">
      <dgm:prSet presAssocID="{F5F840CC-5B68-4B00-9277-77D8CE74EB7F}" presName="Name0" presStyleCnt="0">
        <dgm:presLayoutVars>
          <dgm:dir/>
          <dgm:animLvl val="lvl"/>
          <dgm:resizeHandles val="exact"/>
        </dgm:presLayoutVars>
      </dgm:prSet>
      <dgm:spPr/>
    </dgm:pt>
    <dgm:pt modelId="{ACB29916-1725-4A28-928D-02E2FEAFD71F}" type="pres">
      <dgm:prSet presAssocID="{008058D7-1784-415E-8E8A-8363E3458425}" presName="boxAndChildren" presStyleCnt="0"/>
      <dgm:spPr/>
    </dgm:pt>
    <dgm:pt modelId="{8BB556FC-A314-49EB-8A10-7D6A2E17E79B}" type="pres">
      <dgm:prSet presAssocID="{008058D7-1784-415E-8E8A-8363E3458425}" presName="parentTextBox" presStyleLbl="node1" presStyleIdx="0" presStyleCnt="3"/>
      <dgm:spPr/>
    </dgm:pt>
    <dgm:pt modelId="{CC3BB05F-66E4-4B39-9541-9C81478459B6}" type="pres">
      <dgm:prSet presAssocID="{008058D7-1784-415E-8E8A-8363E3458425}" presName="entireBox" presStyleLbl="node1" presStyleIdx="0" presStyleCnt="3"/>
      <dgm:spPr/>
    </dgm:pt>
    <dgm:pt modelId="{B50225D8-43EF-4D9C-AF6C-7F57001414F2}" type="pres">
      <dgm:prSet presAssocID="{008058D7-1784-415E-8E8A-8363E3458425}" presName="descendantBox" presStyleCnt="0"/>
      <dgm:spPr/>
    </dgm:pt>
    <dgm:pt modelId="{7ACF5201-A0DB-45FC-8F2B-6D99F6D000C7}" type="pres">
      <dgm:prSet presAssocID="{D9435022-4279-4E30-9A24-8320CA69CE75}" presName="childTextBox" presStyleLbl="fgAccFollowNode1" presStyleIdx="0" presStyleCnt="5">
        <dgm:presLayoutVars>
          <dgm:bulletEnabled val="1"/>
        </dgm:presLayoutVars>
      </dgm:prSet>
      <dgm:spPr/>
    </dgm:pt>
    <dgm:pt modelId="{75938099-171C-41CD-B27A-C26007E8D50D}" type="pres">
      <dgm:prSet presAssocID="{C4640E1E-FEE3-41E2-83FD-3A5491DC240C}" presName="childTextBox" presStyleLbl="fgAccFollowNode1" presStyleIdx="1" presStyleCnt="5">
        <dgm:presLayoutVars>
          <dgm:bulletEnabled val="1"/>
        </dgm:presLayoutVars>
      </dgm:prSet>
      <dgm:spPr/>
    </dgm:pt>
    <dgm:pt modelId="{7A81589B-5B52-4563-8A56-D98C4D53A8CC}" type="pres">
      <dgm:prSet presAssocID="{3427A872-B27A-407F-98C3-AFDA901BA400}" presName="sp" presStyleCnt="0"/>
      <dgm:spPr/>
    </dgm:pt>
    <dgm:pt modelId="{557A0DC3-FDDA-45EC-8136-131B4558AD24}" type="pres">
      <dgm:prSet presAssocID="{8C6FA21E-437C-4837-A543-E183E4A8ACA8}" presName="arrowAndChildren" presStyleCnt="0"/>
      <dgm:spPr/>
    </dgm:pt>
    <dgm:pt modelId="{FE47559F-6671-43D6-AC2C-3FCE076562F8}" type="pres">
      <dgm:prSet presAssocID="{8C6FA21E-437C-4837-A543-E183E4A8ACA8}" presName="parentTextArrow" presStyleLbl="node1" presStyleIdx="1" presStyleCnt="3"/>
      <dgm:spPr/>
    </dgm:pt>
    <dgm:pt modelId="{B4F7A19F-1473-44F9-BA05-54A15E71D452}" type="pres">
      <dgm:prSet presAssocID="{72320059-BFE9-40CE-ACEA-859BB11ACDBC}" presName="sp" presStyleCnt="0"/>
      <dgm:spPr/>
    </dgm:pt>
    <dgm:pt modelId="{B4659B3D-1F60-4837-BBE4-EB6444BA964B}" type="pres">
      <dgm:prSet presAssocID="{FF6F758C-8923-438E-9D9F-C3B80EFAD3C8}" presName="arrowAndChildren" presStyleCnt="0"/>
      <dgm:spPr/>
    </dgm:pt>
    <dgm:pt modelId="{DF5AC7F4-CFE3-4520-A82C-11A4CB2361B2}" type="pres">
      <dgm:prSet presAssocID="{FF6F758C-8923-438E-9D9F-C3B80EFAD3C8}" presName="parentTextArrow" presStyleLbl="node1" presStyleIdx="1" presStyleCnt="3"/>
      <dgm:spPr/>
    </dgm:pt>
    <dgm:pt modelId="{8C065A0D-EE74-4CCE-92C9-95ED06D36CF1}" type="pres">
      <dgm:prSet presAssocID="{FF6F758C-8923-438E-9D9F-C3B80EFAD3C8}" presName="arrow" presStyleLbl="node1" presStyleIdx="2" presStyleCnt="3"/>
      <dgm:spPr/>
    </dgm:pt>
    <dgm:pt modelId="{3EA88435-C5AF-438E-ABAF-A47979C21797}" type="pres">
      <dgm:prSet presAssocID="{FF6F758C-8923-438E-9D9F-C3B80EFAD3C8}" presName="descendantArrow" presStyleCnt="0"/>
      <dgm:spPr/>
    </dgm:pt>
    <dgm:pt modelId="{4FA4CB85-D1E0-44CB-AA99-6DAA9F5549FB}" type="pres">
      <dgm:prSet presAssocID="{6808789A-CD9B-40EC-92FA-4F08F9D4B44D}" presName="childTextArrow" presStyleLbl="fgAccFollowNode1" presStyleIdx="2" presStyleCnt="5">
        <dgm:presLayoutVars>
          <dgm:bulletEnabled val="1"/>
        </dgm:presLayoutVars>
      </dgm:prSet>
      <dgm:spPr/>
    </dgm:pt>
    <dgm:pt modelId="{D438118C-2046-443C-9F24-B0F8601B8153}" type="pres">
      <dgm:prSet presAssocID="{B0830F0B-6BB1-4656-BB59-4BE9EBEB3C27}" presName="childTextArrow" presStyleLbl="fgAccFollowNode1" presStyleIdx="3" presStyleCnt="5">
        <dgm:presLayoutVars>
          <dgm:bulletEnabled val="1"/>
        </dgm:presLayoutVars>
      </dgm:prSet>
      <dgm:spPr/>
    </dgm:pt>
    <dgm:pt modelId="{06AEC019-F48F-484C-A019-688DA8CACDF2}" type="pres">
      <dgm:prSet presAssocID="{A7AC6F82-CD62-46BB-9395-15DD064ED1F4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FA22970A-74AA-4378-A3B3-63C7B0FD5522}" srcId="{F5F840CC-5B68-4B00-9277-77D8CE74EB7F}" destId="{008058D7-1784-415E-8E8A-8363E3458425}" srcOrd="2" destOrd="0" parTransId="{7DD0E931-6471-4BAA-BF32-D04A60E27C9F}" sibTransId="{170E6D60-0882-4484-AF8C-C6A011043612}"/>
    <dgm:cxn modelId="{0AD9E90D-825E-4E9B-984E-AD9EB9EE5843}" type="presOf" srcId="{008058D7-1784-415E-8E8A-8363E3458425}" destId="{CC3BB05F-66E4-4B39-9541-9C81478459B6}" srcOrd="1" destOrd="0" presId="urn:microsoft.com/office/officeart/2005/8/layout/process4"/>
    <dgm:cxn modelId="{D463881B-35E7-4A99-8CB9-39E2AA824581}" srcId="{FF6F758C-8923-438E-9D9F-C3B80EFAD3C8}" destId="{A7AC6F82-CD62-46BB-9395-15DD064ED1F4}" srcOrd="2" destOrd="0" parTransId="{0BC1CA4F-4916-45A9-819D-91E697411C2A}" sibTransId="{A9C468D3-388D-4DD5-BBFF-D241968127F1}"/>
    <dgm:cxn modelId="{81292225-39BC-4CB8-BCCF-D18F208F3F67}" type="presOf" srcId="{D9435022-4279-4E30-9A24-8320CA69CE75}" destId="{7ACF5201-A0DB-45FC-8F2B-6D99F6D000C7}" srcOrd="0" destOrd="0" presId="urn:microsoft.com/office/officeart/2005/8/layout/process4"/>
    <dgm:cxn modelId="{B710F331-E317-49A9-AF0A-8BCFC00AD265}" srcId="{F5F840CC-5B68-4B00-9277-77D8CE74EB7F}" destId="{8C6FA21E-437C-4837-A543-E183E4A8ACA8}" srcOrd="1" destOrd="0" parTransId="{E8ACECFF-6851-47B6-9473-6AB31AC99EC9}" sibTransId="{3427A872-B27A-407F-98C3-AFDA901BA400}"/>
    <dgm:cxn modelId="{1332DE5D-D397-4324-A5C3-8578D17E8867}" type="presOf" srcId="{F5F840CC-5B68-4B00-9277-77D8CE74EB7F}" destId="{3DC2B2B3-4678-4927-8FB9-E6101725D545}" srcOrd="0" destOrd="0" presId="urn:microsoft.com/office/officeart/2005/8/layout/process4"/>
    <dgm:cxn modelId="{599A605F-FAF6-43E6-A52E-804E05A69ACD}" type="presOf" srcId="{C4640E1E-FEE3-41E2-83FD-3A5491DC240C}" destId="{75938099-171C-41CD-B27A-C26007E8D50D}" srcOrd="0" destOrd="0" presId="urn:microsoft.com/office/officeart/2005/8/layout/process4"/>
    <dgm:cxn modelId="{40FBBE62-1E8C-4D94-97DE-E4A6F29068E0}" srcId="{008058D7-1784-415E-8E8A-8363E3458425}" destId="{D9435022-4279-4E30-9A24-8320CA69CE75}" srcOrd="0" destOrd="0" parTransId="{149A1CB5-12D9-4566-A3F0-3DC20B96612E}" sibTransId="{50B1C031-8D57-46D5-AFFD-6A926CFC9FAE}"/>
    <dgm:cxn modelId="{4B2BF549-A4BB-410D-B417-CBF0FFF3A7A8}" type="presOf" srcId="{008058D7-1784-415E-8E8A-8363E3458425}" destId="{8BB556FC-A314-49EB-8A10-7D6A2E17E79B}" srcOrd="0" destOrd="0" presId="urn:microsoft.com/office/officeart/2005/8/layout/process4"/>
    <dgm:cxn modelId="{6749F97D-656D-41C2-9119-6102805B2CC0}" srcId="{FF6F758C-8923-438E-9D9F-C3B80EFAD3C8}" destId="{6808789A-CD9B-40EC-92FA-4F08F9D4B44D}" srcOrd="0" destOrd="0" parTransId="{86BD2B17-636E-4AC4-8091-9B96CBFA1CEB}" sibTransId="{B6FA203A-80D8-4773-B3EC-880FADD84B96}"/>
    <dgm:cxn modelId="{52266A8C-85D8-4133-ADBA-3B97493DC8E2}" type="presOf" srcId="{FF6F758C-8923-438E-9D9F-C3B80EFAD3C8}" destId="{8C065A0D-EE74-4CCE-92C9-95ED06D36CF1}" srcOrd="1" destOrd="0" presId="urn:microsoft.com/office/officeart/2005/8/layout/process4"/>
    <dgm:cxn modelId="{805CA79C-2258-4162-9F26-EA1643128C6F}" srcId="{FF6F758C-8923-438E-9D9F-C3B80EFAD3C8}" destId="{B0830F0B-6BB1-4656-BB59-4BE9EBEB3C27}" srcOrd="1" destOrd="0" parTransId="{70678AF7-1A67-4A8B-BFBC-4EF420DA7A54}" sibTransId="{6C66ACA2-CF3B-4E4D-A925-CA0263513DD7}"/>
    <dgm:cxn modelId="{5446CBA8-5F0A-454E-AD44-9156EF27E9C0}" type="presOf" srcId="{8C6FA21E-437C-4837-A543-E183E4A8ACA8}" destId="{FE47559F-6671-43D6-AC2C-3FCE076562F8}" srcOrd="0" destOrd="0" presId="urn:microsoft.com/office/officeart/2005/8/layout/process4"/>
    <dgm:cxn modelId="{87CDAFB0-A9D8-49D2-BEDD-75D2F239E9AB}" srcId="{F5F840CC-5B68-4B00-9277-77D8CE74EB7F}" destId="{FF6F758C-8923-438E-9D9F-C3B80EFAD3C8}" srcOrd="0" destOrd="0" parTransId="{C143630C-32EA-4D1A-9DC1-68860AEE0112}" sibTransId="{72320059-BFE9-40CE-ACEA-859BB11ACDBC}"/>
    <dgm:cxn modelId="{1F7366CA-800F-44A0-BDF9-2B234C57CBFD}" type="presOf" srcId="{A7AC6F82-CD62-46BB-9395-15DD064ED1F4}" destId="{06AEC019-F48F-484C-A019-688DA8CACDF2}" srcOrd="0" destOrd="0" presId="urn:microsoft.com/office/officeart/2005/8/layout/process4"/>
    <dgm:cxn modelId="{856FCBEB-13F8-42E0-A0C8-3649E6D12C4B}" srcId="{008058D7-1784-415E-8E8A-8363E3458425}" destId="{C4640E1E-FEE3-41E2-83FD-3A5491DC240C}" srcOrd="1" destOrd="0" parTransId="{1FF2F60B-D97A-4576-8286-FF950347DAC3}" sibTransId="{B78CEFCD-E1AF-46CB-B4F7-8995F86D3CF4}"/>
    <dgm:cxn modelId="{7E3E3BEF-B979-4979-ACFE-E059DEDAE7A5}" type="presOf" srcId="{6808789A-CD9B-40EC-92FA-4F08F9D4B44D}" destId="{4FA4CB85-D1E0-44CB-AA99-6DAA9F5549FB}" srcOrd="0" destOrd="0" presId="urn:microsoft.com/office/officeart/2005/8/layout/process4"/>
    <dgm:cxn modelId="{98BCDBF5-9B53-4115-BA7E-B73967A40726}" type="presOf" srcId="{FF6F758C-8923-438E-9D9F-C3B80EFAD3C8}" destId="{DF5AC7F4-CFE3-4520-A82C-11A4CB2361B2}" srcOrd="0" destOrd="0" presId="urn:microsoft.com/office/officeart/2005/8/layout/process4"/>
    <dgm:cxn modelId="{614ADFF7-6006-49DF-A3CA-4A844138586E}" type="presOf" srcId="{B0830F0B-6BB1-4656-BB59-4BE9EBEB3C27}" destId="{D438118C-2046-443C-9F24-B0F8601B8153}" srcOrd="0" destOrd="0" presId="urn:microsoft.com/office/officeart/2005/8/layout/process4"/>
    <dgm:cxn modelId="{69A6EF81-78BB-480D-9485-C9A81B3B9A34}" type="presParOf" srcId="{3DC2B2B3-4678-4927-8FB9-E6101725D545}" destId="{ACB29916-1725-4A28-928D-02E2FEAFD71F}" srcOrd="0" destOrd="0" presId="urn:microsoft.com/office/officeart/2005/8/layout/process4"/>
    <dgm:cxn modelId="{A2D57062-5C9D-4BE1-B7E7-B09D8D7F83DF}" type="presParOf" srcId="{ACB29916-1725-4A28-928D-02E2FEAFD71F}" destId="{8BB556FC-A314-49EB-8A10-7D6A2E17E79B}" srcOrd="0" destOrd="0" presId="urn:microsoft.com/office/officeart/2005/8/layout/process4"/>
    <dgm:cxn modelId="{1EA21C0F-880A-4E95-B6A4-C72D3F27B14C}" type="presParOf" srcId="{ACB29916-1725-4A28-928D-02E2FEAFD71F}" destId="{CC3BB05F-66E4-4B39-9541-9C81478459B6}" srcOrd="1" destOrd="0" presId="urn:microsoft.com/office/officeart/2005/8/layout/process4"/>
    <dgm:cxn modelId="{A70D3B4B-0BE3-42FE-BBAD-EDCE9273127C}" type="presParOf" srcId="{ACB29916-1725-4A28-928D-02E2FEAFD71F}" destId="{B50225D8-43EF-4D9C-AF6C-7F57001414F2}" srcOrd="2" destOrd="0" presId="urn:microsoft.com/office/officeart/2005/8/layout/process4"/>
    <dgm:cxn modelId="{454ACE8D-4413-4CE5-A2E3-55BF599BE107}" type="presParOf" srcId="{B50225D8-43EF-4D9C-AF6C-7F57001414F2}" destId="{7ACF5201-A0DB-45FC-8F2B-6D99F6D000C7}" srcOrd="0" destOrd="0" presId="urn:microsoft.com/office/officeart/2005/8/layout/process4"/>
    <dgm:cxn modelId="{B68739B8-39BD-40C4-8E2D-145121CB5BA2}" type="presParOf" srcId="{B50225D8-43EF-4D9C-AF6C-7F57001414F2}" destId="{75938099-171C-41CD-B27A-C26007E8D50D}" srcOrd="1" destOrd="0" presId="urn:microsoft.com/office/officeart/2005/8/layout/process4"/>
    <dgm:cxn modelId="{878C231C-11CC-4B1E-9ACA-44FF87B584A0}" type="presParOf" srcId="{3DC2B2B3-4678-4927-8FB9-E6101725D545}" destId="{7A81589B-5B52-4563-8A56-D98C4D53A8CC}" srcOrd="1" destOrd="0" presId="urn:microsoft.com/office/officeart/2005/8/layout/process4"/>
    <dgm:cxn modelId="{50D43B28-9E46-4669-9565-F8764FC575D8}" type="presParOf" srcId="{3DC2B2B3-4678-4927-8FB9-E6101725D545}" destId="{557A0DC3-FDDA-45EC-8136-131B4558AD24}" srcOrd="2" destOrd="0" presId="urn:microsoft.com/office/officeart/2005/8/layout/process4"/>
    <dgm:cxn modelId="{5B710F16-A9CD-422B-A5B2-C41C652A0193}" type="presParOf" srcId="{557A0DC3-FDDA-45EC-8136-131B4558AD24}" destId="{FE47559F-6671-43D6-AC2C-3FCE076562F8}" srcOrd="0" destOrd="0" presId="urn:microsoft.com/office/officeart/2005/8/layout/process4"/>
    <dgm:cxn modelId="{EC561721-84ED-4CE0-88B2-FF2151F8B584}" type="presParOf" srcId="{3DC2B2B3-4678-4927-8FB9-E6101725D545}" destId="{B4F7A19F-1473-44F9-BA05-54A15E71D452}" srcOrd="3" destOrd="0" presId="urn:microsoft.com/office/officeart/2005/8/layout/process4"/>
    <dgm:cxn modelId="{6216345A-5FAD-4915-BB56-DE09BD03B4B4}" type="presParOf" srcId="{3DC2B2B3-4678-4927-8FB9-E6101725D545}" destId="{B4659B3D-1F60-4837-BBE4-EB6444BA964B}" srcOrd="4" destOrd="0" presId="urn:microsoft.com/office/officeart/2005/8/layout/process4"/>
    <dgm:cxn modelId="{48D4483B-E9E2-4584-ADE6-98F58AF5F255}" type="presParOf" srcId="{B4659B3D-1F60-4837-BBE4-EB6444BA964B}" destId="{DF5AC7F4-CFE3-4520-A82C-11A4CB2361B2}" srcOrd="0" destOrd="0" presId="urn:microsoft.com/office/officeart/2005/8/layout/process4"/>
    <dgm:cxn modelId="{756D20DE-AC9A-4326-A3F4-1C2B9EE3326A}" type="presParOf" srcId="{B4659B3D-1F60-4837-BBE4-EB6444BA964B}" destId="{8C065A0D-EE74-4CCE-92C9-95ED06D36CF1}" srcOrd="1" destOrd="0" presId="urn:microsoft.com/office/officeart/2005/8/layout/process4"/>
    <dgm:cxn modelId="{24A7A81A-C113-45B3-9692-842572B2AED9}" type="presParOf" srcId="{B4659B3D-1F60-4837-BBE4-EB6444BA964B}" destId="{3EA88435-C5AF-438E-ABAF-A47979C21797}" srcOrd="2" destOrd="0" presId="urn:microsoft.com/office/officeart/2005/8/layout/process4"/>
    <dgm:cxn modelId="{0152606B-6EE8-4831-A256-82D7D527916B}" type="presParOf" srcId="{3EA88435-C5AF-438E-ABAF-A47979C21797}" destId="{4FA4CB85-D1E0-44CB-AA99-6DAA9F5549FB}" srcOrd="0" destOrd="0" presId="urn:microsoft.com/office/officeart/2005/8/layout/process4"/>
    <dgm:cxn modelId="{4C920B2D-DBFC-43A5-A450-B5BF63E48E17}" type="presParOf" srcId="{3EA88435-C5AF-438E-ABAF-A47979C21797}" destId="{D438118C-2046-443C-9F24-B0F8601B8153}" srcOrd="1" destOrd="0" presId="urn:microsoft.com/office/officeart/2005/8/layout/process4"/>
    <dgm:cxn modelId="{ADB7098B-CD87-4286-A94B-B5DC05D286A4}" type="presParOf" srcId="{3EA88435-C5AF-438E-ABAF-A47979C21797}" destId="{06AEC019-F48F-484C-A019-688DA8CACDF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7AECA5-12E8-49F4-8ACF-4E8EB57D0CD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F817C2-C07B-4805-830C-2AF8CDC8E013}">
      <dgm:prSet/>
      <dgm:spPr/>
      <dgm:t>
        <a:bodyPr/>
        <a:lstStyle/>
        <a:p>
          <a:r>
            <a:rPr lang="en-US"/>
            <a:t>Holland (2000)</a:t>
          </a:r>
        </a:p>
      </dgm:t>
    </dgm:pt>
    <dgm:pt modelId="{964EA58A-AE1E-4BC5-9359-300ED8493E02}" type="parTrans" cxnId="{72BB3201-FA59-448E-93A4-333B5FD7E442}">
      <dgm:prSet/>
      <dgm:spPr/>
      <dgm:t>
        <a:bodyPr/>
        <a:lstStyle/>
        <a:p>
          <a:endParaRPr lang="en-US"/>
        </a:p>
      </dgm:t>
    </dgm:pt>
    <dgm:pt modelId="{105803EB-8352-4C78-A137-D41B4ACAA0CD}" type="sibTrans" cxnId="{72BB3201-FA59-448E-93A4-333B5FD7E442}">
      <dgm:prSet/>
      <dgm:spPr/>
      <dgm:t>
        <a:bodyPr/>
        <a:lstStyle/>
        <a:p>
          <a:endParaRPr lang="en-US"/>
        </a:p>
      </dgm:t>
    </dgm:pt>
    <dgm:pt modelId="{EB4294AC-98EB-4D96-848C-EF6754CC9889}">
      <dgm:prSet/>
      <dgm:spPr/>
      <dgm:t>
        <a:bodyPr/>
        <a:lstStyle/>
        <a:p>
          <a:r>
            <a:rPr lang="en-US" dirty="0"/>
            <a:t>Conditioned rats to an auditory cue that was presented just before delivery to food</a:t>
          </a:r>
        </a:p>
      </dgm:t>
    </dgm:pt>
    <dgm:pt modelId="{FB291115-F026-4BE8-8243-14395BCBCB7C}" type="parTrans" cxnId="{53DD41B8-FD9D-4C99-AC78-AD57E3202362}">
      <dgm:prSet/>
      <dgm:spPr/>
      <dgm:t>
        <a:bodyPr/>
        <a:lstStyle/>
        <a:p>
          <a:endParaRPr lang="en-US"/>
        </a:p>
      </dgm:t>
    </dgm:pt>
    <dgm:pt modelId="{6928938A-F74F-4381-9B4B-069F02C163BF}" type="sibTrans" cxnId="{53DD41B8-FD9D-4C99-AC78-AD57E3202362}">
      <dgm:prSet/>
      <dgm:spPr/>
      <dgm:t>
        <a:bodyPr/>
        <a:lstStyle/>
        <a:p>
          <a:endParaRPr lang="en-US"/>
        </a:p>
      </dgm:t>
    </dgm:pt>
    <dgm:pt modelId="{056306BE-16FD-4C26-8CF2-4C7B426A8ADF}">
      <dgm:prSet/>
      <dgm:spPr/>
      <dgm:t>
        <a:bodyPr/>
        <a:lstStyle/>
        <a:p>
          <a:r>
            <a:rPr lang="en-US" dirty="0"/>
            <a:t>CR to CS: Nosing of food cup (goal tracking)</a:t>
          </a:r>
        </a:p>
      </dgm:t>
    </dgm:pt>
    <dgm:pt modelId="{42FBB979-036D-4107-8BE2-100E5C265417}" type="parTrans" cxnId="{7B6BE7A7-0EFC-41EB-8BAA-74A8ED21C982}">
      <dgm:prSet/>
      <dgm:spPr/>
      <dgm:t>
        <a:bodyPr/>
        <a:lstStyle/>
        <a:p>
          <a:endParaRPr lang="en-US"/>
        </a:p>
      </dgm:t>
    </dgm:pt>
    <dgm:pt modelId="{309B03A9-A49E-4C53-9DBA-DBD3E06C7633}" type="sibTrans" cxnId="{7B6BE7A7-0EFC-41EB-8BAA-74A8ED21C982}">
      <dgm:prSet/>
      <dgm:spPr/>
      <dgm:t>
        <a:bodyPr/>
        <a:lstStyle/>
        <a:p>
          <a:endParaRPr lang="en-US"/>
        </a:p>
      </dgm:t>
    </dgm:pt>
    <dgm:pt modelId="{C01D1134-488F-424E-9EC5-4A1776604877}">
      <dgm:prSet/>
      <dgm:spPr/>
      <dgm:t>
        <a:bodyPr/>
        <a:lstStyle/>
        <a:p>
          <a:r>
            <a:rPr lang="en-US" dirty="0"/>
            <a:t>THEN….Each group conditioned with:</a:t>
          </a:r>
        </a:p>
      </dgm:t>
    </dgm:pt>
    <dgm:pt modelId="{DA011E45-6F6D-4258-A5F7-4738A46B97D1}" type="parTrans" cxnId="{6C30FE5C-AFE3-43CA-9186-8D088BBDC544}">
      <dgm:prSet/>
      <dgm:spPr/>
      <dgm:t>
        <a:bodyPr/>
        <a:lstStyle/>
        <a:p>
          <a:endParaRPr lang="en-US"/>
        </a:p>
      </dgm:t>
    </dgm:pt>
    <dgm:pt modelId="{8B1F69C6-E308-487E-8568-DEF02AAF6EB3}" type="sibTrans" cxnId="{6C30FE5C-AFE3-43CA-9186-8D088BBDC544}">
      <dgm:prSet/>
      <dgm:spPr/>
      <dgm:t>
        <a:bodyPr/>
        <a:lstStyle/>
        <a:p>
          <a:endParaRPr lang="en-US"/>
        </a:p>
      </dgm:t>
    </dgm:pt>
    <dgm:pt modelId="{13B64CD5-74A9-4F42-A4B3-1A415EDDCC03}">
      <dgm:prSet/>
      <dgm:spPr/>
      <dgm:t>
        <a:bodyPr/>
        <a:lstStyle/>
        <a:p>
          <a:r>
            <a:rPr lang="en-US" dirty="0"/>
            <a:t>1 of 2 CS durations: 10 or 20 sec</a:t>
          </a:r>
        </a:p>
      </dgm:t>
    </dgm:pt>
    <dgm:pt modelId="{9CB6246E-09FA-4D71-BCEE-7E5B6A1D8346}" type="parTrans" cxnId="{43C53362-6C37-4CB8-9ACB-1A18AF96120A}">
      <dgm:prSet/>
      <dgm:spPr/>
      <dgm:t>
        <a:bodyPr/>
        <a:lstStyle/>
        <a:p>
          <a:endParaRPr lang="en-US"/>
        </a:p>
      </dgm:t>
    </dgm:pt>
    <dgm:pt modelId="{3CE8F788-8E32-4F3A-A971-B62696EAA0F2}" type="sibTrans" cxnId="{43C53362-6C37-4CB8-9ACB-1A18AF96120A}">
      <dgm:prSet/>
      <dgm:spPr/>
      <dgm:t>
        <a:bodyPr/>
        <a:lstStyle/>
        <a:p>
          <a:endParaRPr lang="en-US"/>
        </a:p>
      </dgm:t>
    </dgm:pt>
    <dgm:pt modelId="{DDD939C5-7E86-4A1B-AA01-2F43E3ED6AF6}">
      <dgm:prSet/>
      <dgm:spPr/>
      <dgm:t>
        <a:bodyPr/>
        <a:lstStyle/>
        <a:p>
          <a:r>
            <a:rPr lang="en-US" dirty="0"/>
            <a:t>1 of 6 intertrial intervals: 15 to 960 sec</a:t>
          </a:r>
        </a:p>
      </dgm:t>
    </dgm:pt>
    <dgm:pt modelId="{2954BEF8-A10A-487A-A717-C9B720C5C0E8}" type="parTrans" cxnId="{EF8BAA96-0788-4AF6-9200-8C54A75C424B}">
      <dgm:prSet/>
      <dgm:spPr/>
      <dgm:t>
        <a:bodyPr/>
        <a:lstStyle/>
        <a:p>
          <a:endParaRPr lang="en-US"/>
        </a:p>
      </dgm:t>
    </dgm:pt>
    <dgm:pt modelId="{F7B9F8CD-1916-4D79-B1C6-81E93DC9CCFA}" type="sibTrans" cxnId="{EF8BAA96-0788-4AF6-9200-8C54A75C424B}">
      <dgm:prSet/>
      <dgm:spPr/>
      <dgm:t>
        <a:bodyPr/>
        <a:lstStyle/>
        <a:p>
          <a:endParaRPr lang="en-US"/>
        </a:p>
      </dgm:t>
    </dgm:pt>
    <dgm:pt modelId="{3DE6400F-FF55-4781-A349-CFDF947BAD2F}">
      <dgm:prSet/>
      <dgm:spPr/>
      <dgm:t>
        <a:bodyPr/>
        <a:lstStyle/>
        <a:p>
          <a:r>
            <a:rPr lang="en-US" dirty="0"/>
            <a:t>Characterized responses in terms of  the ratio of the intertrial interval (I) and the CS duration (T).</a:t>
          </a:r>
        </a:p>
      </dgm:t>
    </dgm:pt>
    <dgm:pt modelId="{1FFA2F73-56C3-498C-A7EB-9A8B36BB89F4}" type="parTrans" cxnId="{EC427D9F-CD1F-410E-B9AA-00F5CA6EC772}">
      <dgm:prSet/>
      <dgm:spPr/>
      <dgm:t>
        <a:bodyPr/>
        <a:lstStyle/>
        <a:p>
          <a:endParaRPr lang="en-US"/>
        </a:p>
      </dgm:t>
    </dgm:pt>
    <dgm:pt modelId="{D6EF6624-0479-49F0-8318-90D9FC61FF62}" type="sibTrans" cxnId="{EC427D9F-CD1F-410E-B9AA-00F5CA6EC772}">
      <dgm:prSet/>
      <dgm:spPr/>
      <dgm:t>
        <a:bodyPr/>
        <a:lstStyle/>
        <a:p>
          <a:endParaRPr lang="en-US"/>
        </a:p>
      </dgm:t>
    </dgm:pt>
    <dgm:pt modelId="{FC64DA7D-04B1-4634-A1AC-6DA29103B288}">
      <dgm:prSet/>
      <dgm:spPr/>
      <dgm:t>
        <a:bodyPr/>
        <a:lstStyle/>
        <a:p>
          <a:r>
            <a:rPr lang="en-US" dirty="0"/>
            <a:t>DV =  Time spent nosing the food cup during CS plotted as function of relative value of I/T</a:t>
          </a:r>
        </a:p>
      </dgm:t>
    </dgm:pt>
    <dgm:pt modelId="{F84EF4C8-749F-4533-BD4B-0EDCCC11E408}" type="parTrans" cxnId="{D86EC76D-71BF-4981-B5F1-2B3748365E31}">
      <dgm:prSet/>
      <dgm:spPr/>
      <dgm:t>
        <a:bodyPr/>
        <a:lstStyle/>
        <a:p>
          <a:endParaRPr lang="en-US"/>
        </a:p>
      </dgm:t>
    </dgm:pt>
    <dgm:pt modelId="{F183256E-FD57-4064-B287-239A5EDA77F8}" type="sibTrans" cxnId="{D86EC76D-71BF-4981-B5F1-2B3748365E31}">
      <dgm:prSet/>
      <dgm:spPr/>
      <dgm:t>
        <a:bodyPr/>
        <a:lstStyle/>
        <a:p>
          <a:endParaRPr lang="en-US"/>
        </a:p>
      </dgm:t>
    </dgm:pt>
    <dgm:pt modelId="{92AA5D2F-B7FF-481D-A70B-61D5B60FC543}">
      <dgm:prSet/>
      <dgm:spPr/>
      <dgm:t>
        <a:bodyPr/>
        <a:lstStyle/>
        <a:p>
          <a:r>
            <a:rPr lang="en-US" b="1" i="1" dirty="0"/>
            <a:t>Results:  As I/T ratio increases, the percentage of time the rats spend with the nose in the food cup increases</a:t>
          </a:r>
          <a:endParaRPr lang="en-US" dirty="0"/>
        </a:p>
      </dgm:t>
    </dgm:pt>
    <dgm:pt modelId="{56D6E61D-312B-4A5D-B17D-19E96A41FFC2}" type="parTrans" cxnId="{EEBC889A-B9C0-4DAA-B37D-CD870DA17960}">
      <dgm:prSet/>
      <dgm:spPr/>
      <dgm:t>
        <a:bodyPr/>
        <a:lstStyle/>
        <a:p>
          <a:endParaRPr lang="en-US"/>
        </a:p>
      </dgm:t>
    </dgm:pt>
    <dgm:pt modelId="{31D3221C-E5D7-445D-8B57-465AEB751720}" type="sibTrans" cxnId="{EEBC889A-B9C0-4DAA-B37D-CD870DA17960}">
      <dgm:prSet/>
      <dgm:spPr/>
      <dgm:t>
        <a:bodyPr/>
        <a:lstStyle/>
        <a:p>
          <a:endParaRPr lang="en-US"/>
        </a:p>
      </dgm:t>
    </dgm:pt>
    <dgm:pt modelId="{79E674D0-A8C2-4DA6-B7A8-4039827FC25A}">
      <dgm:prSet/>
      <dgm:spPr/>
      <dgm:t>
        <a:bodyPr/>
        <a:lstStyle/>
        <a:p>
          <a:r>
            <a:rPr lang="en-US" b="1" i="1" dirty="0"/>
            <a:t>When intertrial interval &gt; Tone interval, spend more time nosing the cup</a:t>
          </a:r>
          <a:endParaRPr lang="en-US" dirty="0"/>
        </a:p>
      </dgm:t>
    </dgm:pt>
    <dgm:pt modelId="{C118F6A3-43D4-4D34-86DC-0123648297D4}" type="parTrans" cxnId="{410D72DE-D22D-4885-82A9-EEC97CBA2E7E}">
      <dgm:prSet/>
      <dgm:spPr/>
      <dgm:t>
        <a:bodyPr/>
        <a:lstStyle/>
        <a:p>
          <a:endParaRPr lang="en-US"/>
        </a:p>
      </dgm:t>
    </dgm:pt>
    <dgm:pt modelId="{53348A81-C5B6-4F8E-8072-7C37FB08E540}" type="sibTrans" cxnId="{410D72DE-D22D-4885-82A9-EEC97CBA2E7E}">
      <dgm:prSet/>
      <dgm:spPr/>
      <dgm:t>
        <a:bodyPr/>
        <a:lstStyle/>
        <a:p>
          <a:endParaRPr lang="en-US"/>
        </a:p>
      </dgm:t>
    </dgm:pt>
    <dgm:pt modelId="{1D9FC0A3-C2A4-47F6-8DD2-6F71D06D5DEF}">
      <dgm:prSet/>
      <dgm:spPr/>
      <dgm:t>
        <a:bodyPr/>
        <a:lstStyle/>
        <a:p>
          <a:r>
            <a:rPr lang="en-US" b="1" i="1" dirty="0"/>
            <a:t>Expecting a new CS-US pairing to occur during long intertrial intervals</a:t>
          </a:r>
          <a:endParaRPr lang="en-US" dirty="0"/>
        </a:p>
      </dgm:t>
    </dgm:pt>
    <dgm:pt modelId="{8D104BB6-F891-4EF1-92DD-4A390E4EA24D}" type="parTrans" cxnId="{55ED53C4-A7CD-4F21-857A-D42219A2768A}">
      <dgm:prSet/>
      <dgm:spPr/>
      <dgm:t>
        <a:bodyPr/>
        <a:lstStyle/>
        <a:p>
          <a:endParaRPr lang="en-US"/>
        </a:p>
      </dgm:t>
    </dgm:pt>
    <dgm:pt modelId="{8D29C767-586F-4F8B-AD65-3B4201CEB8EE}" type="sibTrans" cxnId="{55ED53C4-A7CD-4F21-857A-D42219A2768A}">
      <dgm:prSet/>
      <dgm:spPr/>
      <dgm:t>
        <a:bodyPr/>
        <a:lstStyle/>
        <a:p>
          <a:endParaRPr lang="en-US"/>
        </a:p>
      </dgm:t>
    </dgm:pt>
    <dgm:pt modelId="{244EEB46-62CE-4B4F-83AD-85C5DCFC6AD1}">
      <dgm:prSet/>
      <dgm:spPr/>
      <dgm:t>
        <a:bodyPr/>
        <a:lstStyle/>
        <a:p>
          <a:endParaRPr lang="en-US" dirty="0"/>
        </a:p>
      </dgm:t>
    </dgm:pt>
    <dgm:pt modelId="{4EA391BA-FF8B-42BB-8CF2-50E2F5E98292}" type="parTrans" cxnId="{29074D3A-0239-4027-A3D5-511B93AA991B}">
      <dgm:prSet/>
      <dgm:spPr/>
      <dgm:t>
        <a:bodyPr/>
        <a:lstStyle/>
        <a:p>
          <a:endParaRPr lang="en-US"/>
        </a:p>
      </dgm:t>
    </dgm:pt>
    <dgm:pt modelId="{D5E9783F-CFA3-4C0B-9751-5599662BE953}" type="sibTrans" cxnId="{29074D3A-0239-4027-A3D5-511B93AA991B}">
      <dgm:prSet/>
      <dgm:spPr/>
      <dgm:t>
        <a:bodyPr/>
        <a:lstStyle/>
        <a:p>
          <a:endParaRPr lang="en-US"/>
        </a:p>
      </dgm:t>
    </dgm:pt>
    <dgm:pt modelId="{88C4975B-F4B8-4CFB-A0D1-5A4CA3221426}">
      <dgm:prSet/>
      <dgm:spPr/>
      <dgm:t>
        <a:bodyPr/>
        <a:lstStyle/>
        <a:p>
          <a:endParaRPr lang="en-US" dirty="0"/>
        </a:p>
      </dgm:t>
    </dgm:pt>
    <dgm:pt modelId="{D300A1AF-6AEF-4EDC-9470-2DA853A83919}" type="parTrans" cxnId="{49ACFE8C-2FF8-41D9-8C09-7E938A031959}">
      <dgm:prSet/>
      <dgm:spPr/>
      <dgm:t>
        <a:bodyPr/>
        <a:lstStyle/>
        <a:p>
          <a:endParaRPr lang="en-US"/>
        </a:p>
      </dgm:t>
    </dgm:pt>
    <dgm:pt modelId="{11AD1C3A-0FF8-4A7F-8233-3DB2F8E1288D}" type="sibTrans" cxnId="{49ACFE8C-2FF8-41D9-8C09-7E938A031959}">
      <dgm:prSet/>
      <dgm:spPr/>
      <dgm:t>
        <a:bodyPr/>
        <a:lstStyle/>
        <a:p>
          <a:endParaRPr lang="en-US"/>
        </a:p>
      </dgm:t>
    </dgm:pt>
    <dgm:pt modelId="{04C64781-8E6A-48CD-94B9-1B3DB5D0572D}">
      <dgm:prSet/>
      <dgm:spPr/>
      <dgm:t>
        <a:bodyPr/>
        <a:lstStyle/>
        <a:p>
          <a:endParaRPr lang="en-US" dirty="0"/>
        </a:p>
      </dgm:t>
    </dgm:pt>
    <dgm:pt modelId="{BD592451-6A19-45A3-A36B-18888AA7E226}" type="parTrans" cxnId="{CFB4C63C-F66E-40E5-B0DC-26E1F7B5215B}">
      <dgm:prSet/>
      <dgm:spPr/>
      <dgm:t>
        <a:bodyPr/>
        <a:lstStyle/>
        <a:p>
          <a:endParaRPr lang="en-US"/>
        </a:p>
      </dgm:t>
    </dgm:pt>
    <dgm:pt modelId="{081CD4FE-4799-47F4-B582-E23EE1199156}" type="sibTrans" cxnId="{CFB4C63C-F66E-40E5-B0DC-26E1F7B5215B}">
      <dgm:prSet/>
      <dgm:spPr/>
      <dgm:t>
        <a:bodyPr/>
        <a:lstStyle/>
        <a:p>
          <a:endParaRPr lang="en-US"/>
        </a:p>
      </dgm:t>
    </dgm:pt>
    <dgm:pt modelId="{B0EDE4E7-DABD-4B88-BC01-DF413054DAAC}">
      <dgm:prSet/>
      <dgm:spPr/>
      <dgm:t>
        <a:bodyPr/>
        <a:lstStyle/>
        <a:p>
          <a:endParaRPr lang="en-US" dirty="0"/>
        </a:p>
      </dgm:t>
    </dgm:pt>
    <dgm:pt modelId="{84AC550D-41B3-40ED-8F7C-44F4D0A3388C}" type="parTrans" cxnId="{6D841475-FDF4-4DE7-B1BD-FE623869DF70}">
      <dgm:prSet/>
      <dgm:spPr/>
      <dgm:t>
        <a:bodyPr/>
        <a:lstStyle/>
        <a:p>
          <a:endParaRPr lang="en-US"/>
        </a:p>
      </dgm:t>
    </dgm:pt>
    <dgm:pt modelId="{382B859E-B49C-4756-9668-3B9F3E21519C}" type="sibTrans" cxnId="{6D841475-FDF4-4DE7-B1BD-FE623869DF70}">
      <dgm:prSet/>
      <dgm:spPr/>
      <dgm:t>
        <a:bodyPr/>
        <a:lstStyle/>
        <a:p>
          <a:endParaRPr lang="en-US"/>
        </a:p>
      </dgm:t>
    </dgm:pt>
    <dgm:pt modelId="{EFE42AAD-BE33-44F4-9DC6-E4EEFD9F7ED2}">
      <dgm:prSet/>
      <dgm:spPr/>
      <dgm:t>
        <a:bodyPr/>
        <a:lstStyle/>
        <a:p>
          <a:r>
            <a:rPr lang="en-US" b="1" i="1" dirty="0"/>
            <a:t>When the intertrial interval &lt;  Tone interval, spend LESS time nosing the cup</a:t>
          </a:r>
        </a:p>
      </dgm:t>
    </dgm:pt>
    <dgm:pt modelId="{61707FE7-523A-43C5-B05E-F455731059BB}" type="parTrans" cxnId="{4557A8C8-05E3-4193-9671-B04BC4625289}">
      <dgm:prSet/>
      <dgm:spPr/>
    </dgm:pt>
    <dgm:pt modelId="{01575FC8-5948-45DA-BBD2-0D5DF2FD3A75}" type="sibTrans" cxnId="{4557A8C8-05E3-4193-9671-B04BC4625289}">
      <dgm:prSet/>
      <dgm:spPr/>
    </dgm:pt>
    <dgm:pt modelId="{9ECC0DCC-74F4-4A92-870E-84D42909EDBE}" type="pres">
      <dgm:prSet presAssocID="{847AECA5-12E8-49F4-8ACF-4E8EB57D0CDE}" presName="linear" presStyleCnt="0">
        <dgm:presLayoutVars>
          <dgm:animLvl val="lvl"/>
          <dgm:resizeHandles val="exact"/>
        </dgm:presLayoutVars>
      </dgm:prSet>
      <dgm:spPr/>
    </dgm:pt>
    <dgm:pt modelId="{88EE7A42-7C5A-49DE-A43B-1746774CE375}" type="pres">
      <dgm:prSet presAssocID="{8CF817C2-C07B-4805-830C-2AF8CDC8E0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6FC9AB-62EB-4E60-ADB6-11C55313C7C6}" type="pres">
      <dgm:prSet presAssocID="{8CF817C2-C07B-4805-830C-2AF8CDC8E013}" presName="childText" presStyleLbl="revTx" presStyleIdx="0" presStyleCnt="2">
        <dgm:presLayoutVars>
          <dgm:bulletEnabled val="1"/>
        </dgm:presLayoutVars>
      </dgm:prSet>
      <dgm:spPr/>
    </dgm:pt>
    <dgm:pt modelId="{134C3B00-8654-4DB3-9465-C02469BB7D72}" type="pres">
      <dgm:prSet presAssocID="{92AA5D2F-B7FF-481D-A70B-61D5B60FC5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29E006-0FFF-4F76-A8DA-BB64F8B79670}" type="pres">
      <dgm:prSet presAssocID="{92AA5D2F-B7FF-481D-A70B-61D5B60FC54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BB3201-FA59-448E-93A4-333B5FD7E442}" srcId="{847AECA5-12E8-49F4-8ACF-4E8EB57D0CDE}" destId="{8CF817C2-C07B-4805-830C-2AF8CDC8E013}" srcOrd="0" destOrd="0" parTransId="{964EA58A-AE1E-4BC5-9359-300ED8493E02}" sibTransId="{105803EB-8352-4C78-A137-D41B4ACAA0CD}"/>
    <dgm:cxn modelId="{F48C6C03-6AE0-4A54-A72C-A833FC670E1E}" type="presOf" srcId="{EFE42AAD-BE33-44F4-9DC6-E4EEFD9F7ED2}" destId="{4129E006-0FFF-4F76-A8DA-BB64F8B79670}" srcOrd="0" destOrd="1" presId="urn:microsoft.com/office/officeart/2005/8/layout/vList2"/>
    <dgm:cxn modelId="{58F30811-2679-4CC8-8F72-AAD26485D236}" type="presOf" srcId="{DDD939C5-7E86-4A1B-AA01-2F43E3ED6AF6}" destId="{EA6FC9AB-62EB-4E60-ADB6-11C55313C7C6}" srcOrd="0" destOrd="6" presId="urn:microsoft.com/office/officeart/2005/8/layout/vList2"/>
    <dgm:cxn modelId="{6475FF16-5D0D-418F-93F4-FB936DDB95F2}" type="presOf" srcId="{B0EDE4E7-DABD-4B88-BC01-DF413054DAAC}" destId="{EA6FC9AB-62EB-4E60-ADB6-11C55313C7C6}" srcOrd="0" destOrd="10" presId="urn:microsoft.com/office/officeart/2005/8/layout/vList2"/>
    <dgm:cxn modelId="{D3C51E26-3480-4784-B37A-651193538388}" type="presOf" srcId="{EB4294AC-98EB-4D96-848C-EF6754CC9889}" destId="{EA6FC9AB-62EB-4E60-ADB6-11C55313C7C6}" srcOrd="0" destOrd="0" presId="urn:microsoft.com/office/officeart/2005/8/layout/vList2"/>
    <dgm:cxn modelId="{29074D3A-0239-4027-A3D5-511B93AA991B}" srcId="{8CF817C2-C07B-4805-830C-2AF8CDC8E013}" destId="{244EEB46-62CE-4B4F-83AD-85C5DCFC6AD1}" srcOrd="1" destOrd="0" parTransId="{4EA391BA-FF8B-42BB-8CF2-50E2F5E98292}" sibTransId="{D5E9783F-CFA3-4C0B-9751-5599662BE953}"/>
    <dgm:cxn modelId="{453FA03B-6229-4187-A329-08D23CD93A76}" type="presOf" srcId="{79E674D0-A8C2-4DA6-B7A8-4039827FC25A}" destId="{4129E006-0FFF-4F76-A8DA-BB64F8B79670}" srcOrd="0" destOrd="0" presId="urn:microsoft.com/office/officeart/2005/8/layout/vList2"/>
    <dgm:cxn modelId="{CFB4C63C-F66E-40E5-B0DC-26E1F7B5215B}" srcId="{8CF817C2-C07B-4805-830C-2AF8CDC8E013}" destId="{04C64781-8E6A-48CD-94B9-1B3DB5D0572D}" srcOrd="5" destOrd="0" parTransId="{BD592451-6A19-45A3-A36B-18888AA7E226}" sibTransId="{081CD4FE-4799-47F4-B582-E23EE1199156}"/>
    <dgm:cxn modelId="{6C30FE5C-AFE3-43CA-9186-8D088BBDC544}" srcId="{8CF817C2-C07B-4805-830C-2AF8CDC8E013}" destId="{C01D1134-488F-424E-9EC5-4A1776604877}" srcOrd="4" destOrd="0" parTransId="{DA011E45-6F6D-4258-A5F7-4738A46B97D1}" sibTransId="{8B1F69C6-E308-487E-8568-DEF02AAF6EB3}"/>
    <dgm:cxn modelId="{7AD0545E-75DD-4722-9CD1-5D45CE112833}" type="presOf" srcId="{056306BE-16FD-4C26-8CF2-4C7B426A8ADF}" destId="{EA6FC9AB-62EB-4E60-ADB6-11C55313C7C6}" srcOrd="0" destOrd="2" presId="urn:microsoft.com/office/officeart/2005/8/layout/vList2"/>
    <dgm:cxn modelId="{43C53362-6C37-4CB8-9ACB-1A18AF96120A}" srcId="{C01D1134-488F-424E-9EC5-4A1776604877}" destId="{13B64CD5-74A9-4F42-A4B3-1A415EDDCC03}" srcOrd="0" destOrd="0" parTransId="{9CB6246E-09FA-4D71-BCEE-7E5B6A1D8346}" sibTransId="{3CE8F788-8E32-4F3A-A971-B62696EAA0F2}"/>
    <dgm:cxn modelId="{C1879F65-754A-4824-8022-862D1EE40295}" type="presOf" srcId="{847AECA5-12E8-49F4-8ACF-4E8EB57D0CDE}" destId="{9ECC0DCC-74F4-4A92-870E-84D42909EDBE}" srcOrd="0" destOrd="0" presId="urn:microsoft.com/office/officeart/2005/8/layout/vList2"/>
    <dgm:cxn modelId="{D86EC76D-71BF-4981-B5F1-2B3748365E31}" srcId="{3DE6400F-FF55-4781-A349-CFDF947BAD2F}" destId="{FC64DA7D-04B1-4634-A1AC-6DA29103B288}" srcOrd="0" destOrd="0" parTransId="{F84EF4C8-749F-4533-BD4B-0EDCCC11E408}" sibTransId="{F183256E-FD57-4064-B287-239A5EDA77F8}"/>
    <dgm:cxn modelId="{6D841475-FDF4-4DE7-B1BD-FE623869DF70}" srcId="{3DE6400F-FF55-4781-A349-CFDF947BAD2F}" destId="{B0EDE4E7-DABD-4B88-BC01-DF413054DAAC}" srcOrd="1" destOrd="0" parTransId="{84AC550D-41B3-40ED-8F7C-44F4D0A3388C}" sibTransId="{382B859E-B49C-4756-9668-3B9F3E21519C}"/>
    <dgm:cxn modelId="{A04F8855-017D-4F92-8F89-9B7A9EC1BA74}" type="presOf" srcId="{8CF817C2-C07B-4805-830C-2AF8CDC8E013}" destId="{88EE7A42-7C5A-49DE-A43B-1746774CE375}" srcOrd="0" destOrd="0" presId="urn:microsoft.com/office/officeart/2005/8/layout/vList2"/>
    <dgm:cxn modelId="{005D4C78-54B9-4E9E-961E-B3AF9FDA1E81}" type="presOf" srcId="{92AA5D2F-B7FF-481D-A70B-61D5B60FC543}" destId="{134C3B00-8654-4DB3-9465-C02469BB7D72}" srcOrd="0" destOrd="0" presId="urn:microsoft.com/office/officeart/2005/8/layout/vList2"/>
    <dgm:cxn modelId="{9DB9E681-B997-4CDB-95CE-C9FAD3197E89}" type="presOf" srcId="{FC64DA7D-04B1-4634-A1AC-6DA29103B288}" destId="{EA6FC9AB-62EB-4E60-ADB6-11C55313C7C6}" srcOrd="0" destOrd="9" presId="urn:microsoft.com/office/officeart/2005/8/layout/vList2"/>
    <dgm:cxn modelId="{49ACFE8C-2FF8-41D9-8C09-7E938A031959}" srcId="{8CF817C2-C07B-4805-830C-2AF8CDC8E013}" destId="{88C4975B-F4B8-4CFB-A0D1-5A4CA3221426}" srcOrd="3" destOrd="0" parTransId="{D300A1AF-6AEF-4EDC-9470-2DA853A83919}" sibTransId="{11AD1C3A-0FF8-4A7F-8233-3DB2F8E1288D}"/>
    <dgm:cxn modelId="{6798788F-A8B2-4358-9A56-0D16EEEB8EF9}" type="presOf" srcId="{C01D1134-488F-424E-9EC5-4A1776604877}" destId="{EA6FC9AB-62EB-4E60-ADB6-11C55313C7C6}" srcOrd="0" destOrd="4" presId="urn:microsoft.com/office/officeart/2005/8/layout/vList2"/>
    <dgm:cxn modelId="{EF8BAA96-0788-4AF6-9200-8C54A75C424B}" srcId="{C01D1134-488F-424E-9EC5-4A1776604877}" destId="{DDD939C5-7E86-4A1B-AA01-2F43E3ED6AF6}" srcOrd="1" destOrd="0" parTransId="{2954BEF8-A10A-487A-A717-C9B720C5C0E8}" sibTransId="{F7B9F8CD-1916-4D79-B1C6-81E93DC9CCFA}"/>
    <dgm:cxn modelId="{EEBC889A-B9C0-4DAA-B37D-CD870DA17960}" srcId="{847AECA5-12E8-49F4-8ACF-4E8EB57D0CDE}" destId="{92AA5D2F-B7FF-481D-A70B-61D5B60FC543}" srcOrd="1" destOrd="0" parTransId="{56D6E61D-312B-4A5D-B17D-19E96A41FFC2}" sibTransId="{31D3221C-E5D7-445D-8B57-465AEB751720}"/>
    <dgm:cxn modelId="{EC427D9F-CD1F-410E-B9AA-00F5CA6EC772}" srcId="{8CF817C2-C07B-4805-830C-2AF8CDC8E013}" destId="{3DE6400F-FF55-4781-A349-CFDF947BAD2F}" srcOrd="6" destOrd="0" parTransId="{1FFA2F73-56C3-498C-A7EB-9A8B36BB89F4}" sibTransId="{D6EF6624-0479-49F0-8318-90D9FC61FF62}"/>
    <dgm:cxn modelId="{7B6BE7A7-0EFC-41EB-8BAA-74A8ED21C982}" srcId="{8CF817C2-C07B-4805-830C-2AF8CDC8E013}" destId="{056306BE-16FD-4C26-8CF2-4C7B426A8ADF}" srcOrd="2" destOrd="0" parTransId="{42FBB979-036D-4107-8BE2-100E5C265417}" sibTransId="{309B03A9-A49E-4C53-9DBA-DBD3E06C7633}"/>
    <dgm:cxn modelId="{C20240AC-54B5-43B0-AC2A-679BCB6CA300}" type="presOf" srcId="{1D9FC0A3-C2A4-47F6-8DD2-6F71D06D5DEF}" destId="{4129E006-0FFF-4F76-A8DA-BB64F8B79670}" srcOrd="0" destOrd="2" presId="urn:microsoft.com/office/officeart/2005/8/layout/vList2"/>
    <dgm:cxn modelId="{7DAC55B7-588D-4E6D-B3A7-CC99CD4A5318}" type="presOf" srcId="{04C64781-8E6A-48CD-94B9-1B3DB5D0572D}" destId="{EA6FC9AB-62EB-4E60-ADB6-11C55313C7C6}" srcOrd="0" destOrd="7" presId="urn:microsoft.com/office/officeart/2005/8/layout/vList2"/>
    <dgm:cxn modelId="{53DD41B8-FD9D-4C99-AC78-AD57E3202362}" srcId="{8CF817C2-C07B-4805-830C-2AF8CDC8E013}" destId="{EB4294AC-98EB-4D96-848C-EF6754CC9889}" srcOrd="0" destOrd="0" parTransId="{FB291115-F026-4BE8-8243-14395BCBCB7C}" sibTransId="{6928938A-F74F-4381-9B4B-069F02C163BF}"/>
    <dgm:cxn modelId="{55ED53C4-A7CD-4F21-857A-D42219A2768A}" srcId="{92AA5D2F-B7FF-481D-A70B-61D5B60FC543}" destId="{1D9FC0A3-C2A4-47F6-8DD2-6F71D06D5DEF}" srcOrd="2" destOrd="0" parTransId="{8D104BB6-F891-4EF1-92DD-4A390E4EA24D}" sibTransId="{8D29C767-586F-4F8B-AD65-3B4201CEB8EE}"/>
    <dgm:cxn modelId="{4557A8C8-05E3-4193-9671-B04BC4625289}" srcId="{92AA5D2F-B7FF-481D-A70B-61D5B60FC543}" destId="{EFE42AAD-BE33-44F4-9DC6-E4EEFD9F7ED2}" srcOrd="1" destOrd="0" parTransId="{61707FE7-523A-43C5-B05E-F455731059BB}" sibTransId="{01575FC8-5948-45DA-BBD2-0D5DF2FD3A75}"/>
    <dgm:cxn modelId="{15C394C9-8388-4395-814E-22A95B41197C}" type="presOf" srcId="{13B64CD5-74A9-4F42-A4B3-1A415EDDCC03}" destId="{EA6FC9AB-62EB-4E60-ADB6-11C55313C7C6}" srcOrd="0" destOrd="5" presId="urn:microsoft.com/office/officeart/2005/8/layout/vList2"/>
    <dgm:cxn modelId="{410D72DE-D22D-4885-82A9-EEC97CBA2E7E}" srcId="{92AA5D2F-B7FF-481D-A70B-61D5B60FC543}" destId="{79E674D0-A8C2-4DA6-B7A8-4039827FC25A}" srcOrd="0" destOrd="0" parTransId="{C118F6A3-43D4-4D34-86DC-0123648297D4}" sibTransId="{53348A81-C5B6-4F8E-8072-7C37FB08E540}"/>
    <dgm:cxn modelId="{782FBEF0-6994-4640-816E-85B62BBDA549}" type="presOf" srcId="{3DE6400F-FF55-4781-A349-CFDF947BAD2F}" destId="{EA6FC9AB-62EB-4E60-ADB6-11C55313C7C6}" srcOrd="0" destOrd="8" presId="urn:microsoft.com/office/officeart/2005/8/layout/vList2"/>
    <dgm:cxn modelId="{D61AC1F1-37E1-4801-A032-DCFE941DCF1A}" type="presOf" srcId="{244EEB46-62CE-4B4F-83AD-85C5DCFC6AD1}" destId="{EA6FC9AB-62EB-4E60-ADB6-11C55313C7C6}" srcOrd="0" destOrd="1" presId="urn:microsoft.com/office/officeart/2005/8/layout/vList2"/>
    <dgm:cxn modelId="{4D5F23FE-540E-4896-9645-55E4AF127D07}" type="presOf" srcId="{88C4975B-F4B8-4CFB-A0D1-5A4CA3221426}" destId="{EA6FC9AB-62EB-4E60-ADB6-11C55313C7C6}" srcOrd="0" destOrd="3" presId="urn:microsoft.com/office/officeart/2005/8/layout/vList2"/>
    <dgm:cxn modelId="{23984E28-F6CB-4BFC-A712-3D3F01AC1F8D}" type="presParOf" srcId="{9ECC0DCC-74F4-4A92-870E-84D42909EDBE}" destId="{88EE7A42-7C5A-49DE-A43B-1746774CE375}" srcOrd="0" destOrd="0" presId="urn:microsoft.com/office/officeart/2005/8/layout/vList2"/>
    <dgm:cxn modelId="{DE3B8CD7-C9BC-4BAE-82F2-CAA622211677}" type="presParOf" srcId="{9ECC0DCC-74F4-4A92-870E-84D42909EDBE}" destId="{EA6FC9AB-62EB-4E60-ADB6-11C55313C7C6}" srcOrd="1" destOrd="0" presId="urn:microsoft.com/office/officeart/2005/8/layout/vList2"/>
    <dgm:cxn modelId="{0FD062EF-6E4F-44C9-B5C4-4C8AD7DE7764}" type="presParOf" srcId="{9ECC0DCC-74F4-4A92-870E-84D42909EDBE}" destId="{134C3B00-8654-4DB3-9465-C02469BB7D72}" srcOrd="2" destOrd="0" presId="urn:microsoft.com/office/officeart/2005/8/layout/vList2"/>
    <dgm:cxn modelId="{56EBF95A-4884-4E03-BE02-CCECA5468171}" type="presParOf" srcId="{9ECC0DCC-74F4-4A92-870E-84D42909EDBE}" destId="{4129E006-0FFF-4F76-A8DA-BB64F8B796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B009C1-5E0E-47AD-BD1F-27E6545CEBA7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05DC77F-B120-4E06-B2E4-90B83036363C}">
      <dgm:prSet/>
      <dgm:spPr/>
      <dgm:t>
        <a:bodyPr/>
        <a:lstStyle/>
        <a:p>
          <a:r>
            <a:rPr lang="en-US" b="1"/>
            <a:t>Relative Waiting Time Hypothesis</a:t>
          </a:r>
          <a:endParaRPr lang="en-US"/>
        </a:p>
      </dgm:t>
    </dgm:pt>
    <dgm:pt modelId="{3AC58FCD-7A8B-422E-A0BF-E4A1274A234A}" type="parTrans" cxnId="{C2893A79-00DC-4EDE-8D8D-1A43394CCB0E}">
      <dgm:prSet/>
      <dgm:spPr/>
      <dgm:t>
        <a:bodyPr/>
        <a:lstStyle/>
        <a:p>
          <a:endParaRPr lang="en-US"/>
        </a:p>
      </dgm:t>
    </dgm:pt>
    <dgm:pt modelId="{C75111A1-9EA8-494A-80C9-0609ADD4F683}" type="sibTrans" cxnId="{C2893A79-00DC-4EDE-8D8D-1A43394CCB0E}">
      <dgm:prSet/>
      <dgm:spPr/>
      <dgm:t>
        <a:bodyPr/>
        <a:lstStyle/>
        <a:p>
          <a:endParaRPr lang="en-US"/>
        </a:p>
      </dgm:t>
    </dgm:pt>
    <dgm:pt modelId="{1E386333-9EE6-4F66-A7F8-C032E4BD61A9}">
      <dgm:prSet/>
      <dgm:spPr/>
      <dgm:t>
        <a:bodyPr/>
        <a:lstStyle/>
        <a:p>
          <a:r>
            <a:rPr lang="en-US"/>
            <a:t>Organism is making a comparison between events during the Intertrial interval (I) and Trial interval (T)</a:t>
          </a:r>
        </a:p>
      </dgm:t>
    </dgm:pt>
    <dgm:pt modelId="{6962882D-A984-4E9A-8C3B-DDBA57C6A946}" type="parTrans" cxnId="{37278115-D2D6-4FCD-AA52-B45E420EE8A8}">
      <dgm:prSet/>
      <dgm:spPr/>
      <dgm:t>
        <a:bodyPr/>
        <a:lstStyle/>
        <a:p>
          <a:endParaRPr lang="en-US"/>
        </a:p>
      </dgm:t>
    </dgm:pt>
    <dgm:pt modelId="{6C157C98-84B5-45F5-93D0-F5DBF1E2A30F}" type="sibTrans" cxnId="{37278115-D2D6-4FCD-AA52-B45E420EE8A8}">
      <dgm:prSet/>
      <dgm:spPr/>
      <dgm:t>
        <a:bodyPr/>
        <a:lstStyle/>
        <a:p>
          <a:endParaRPr lang="en-US"/>
        </a:p>
      </dgm:t>
    </dgm:pt>
    <dgm:pt modelId="{ED2A52E6-58A7-475B-BEAE-7E7631A517AF}">
      <dgm:prSet/>
      <dgm:spPr/>
      <dgm:t>
        <a:bodyPr/>
        <a:lstStyle/>
        <a:p>
          <a:r>
            <a:rPr lang="en-US" dirty="0"/>
            <a:t>How long one has to wait for the US during the CS Versus </a:t>
          </a:r>
        </a:p>
      </dgm:t>
    </dgm:pt>
    <dgm:pt modelId="{831517A8-0F2D-44A2-B0C9-F7BF3FD48C8C}" type="parTrans" cxnId="{1955EC56-79C1-4858-92CB-E4A0658DF602}">
      <dgm:prSet/>
      <dgm:spPr/>
      <dgm:t>
        <a:bodyPr/>
        <a:lstStyle/>
        <a:p>
          <a:endParaRPr lang="en-US"/>
        </a:p>
      </dgm:t>
    </dgm:pt>
    <dgm:pt modelId="{A3B44FD9-4604-47CB-B95D-BD02CAAF73D7}" type="sibTrans" cxnId="{1955EC56-79C1-4858-92CB-E4A0658DF602}">
      <dgm:prSet/>
      <dgm:spPr/>
      <dgm:t>
        <a:bodyPr/>
        <a:lstStyle/>
        <a:p>
          <a:endParaRPr lang="en-US"/>
        </a:p>
      </dgm:t>
    </dgm:pt>
    <dgm:pt modelId="{F994BE7A-5696-4164-9732-57FF6598AF0D}">
      <dgm:prSet/>
      <dgm:spPr/>
      <dgm:t>
        <a:bodyPr/>
        <a:lstStyle/>
        <a:p>
          <a:r>
            <a:rPr lang="en-US" dirty="0"/>
            <a:t>How long one has to wait for the US during the intertrial interval</a:t>
          </a:r>
        </a:p>
      </dgm:t>
    </dgm:pt>
    <dgm:pt modelId="{0E835464-EB21-48A8-8AF7-3DB30398F0CF}" type="parTrans" cxnId="{70B3DDC9-30D5-4A17-83A2-602EFB69697A}">
      <dgm:prSet/>
      <dgm:spPr/>
      <dgm:t>
        <a:bodyPr/>
        <a:lstStyle/>
        <a:p>
          <a:endParaRPr lang="en-US"/>
        </a:p>
      </dgm:t>
    </dgm:pt>
    <dgm:pt modelId="{834A2F62-F0EE-43AD-B722-7EA68FC59898}" type="sibTrans" cxnId="{70B3DDC9-30D5-4A17-83A2-602EFB69697A}">
      <dgm:prSet/>
      <dgm:spPr/>
      <dgm:t>
        <a:bodyPr/>
        <a:lstStyle/>
        <a:p>
          <a:endParaRPr lang="en-US"/>
        </a:p>
      </dgm:t>
    </dgm:pt>
    <dgm:pt modelId="{54227333-E3BF-4ADC-9D56-0E1239440CF4}">
      <dgm:prSet/>
      <dgm:spPr/>
      <dgm:t>
        <a:bodyPr/>
        <a:lstStyle/>
        <a:p>
          <a:r>
            <a:rPr lang="en-US"/>
            <a:t>When US waiting time during CS is shorter than intertrial interval:</a:t>
          </a:r>
        </a:p>
      </dgm:t>
    </dgm:pt>
    <dgm:pt modelId="{232EC3C9-9568-4625-AB78-9E2A6B3FC16E}" type="parTrans" cxnId="{BAF1B930-4434-4506-9464-E41DEB696FA5}">
      <dgm:prSet/>
      <dgm:spPr/>
      <dgm:t>
        <a:bodyPr/>
        <a:lstStyle/>
        <a:p>
          <a:endParaRPr lang="en-US"/>
        </a:p>
      </dgm:t>
    </dgm:pt>
    <dgm:pt modelId="{CD457A58-45C4-4519-8DC2-EC2952BB9163}" type="sibTrans" cxnId="{BAF1B930-4434-4506-9464-E41DEB696FA5}">
      <dgm:prSet/>
      <dgm:spPr/>
      <dgm:t>
        <a:bodyPr/>
        <a:lstStyle/>
        <a:p>
          <a:endParaRPr lang="en-US"/>
        </a:p>
      </dgm:t>
    </dgm:pt>
    <dgm:pt modelId="{4BC562FE-36EF-4AFB-8CA9-DAC4976B412F}">
      <dgm:prSet/>
      <dgm:spPr/>
      <dgm:t>
        <a:bodyPr/>
        <a:lstStyle/>
        <a:p>
          <a:r>
            <a:rPr lang="en-US" dirty="0"/>
            <a:t>I/T ratio is high: </a:t>
          </a:r>
        </a:p>
      </dgm:t>
    </dgm:pt>
    <dgm:pt modelId="{6671309A-4CB5-42A7-98E1-26A57C3B5C04}" type="parTrans" cxnId="{3653F5D3-C364-4B9F-8C6D-38309F2A7B09}">
      <dgm:prSet/>
      <dgm:spPr/>
      <dgm:t>
        <a:bodyPr/>
        <a:lstStyle/>
        <a:p>
          <a:endParaRPr lang="en-US"/>
        </a:p>
      </dgm:t>
    </dgm:pt>
    <dgm:pt modelId="{2755E1E8-093A-4747-9F21-FFCEB9ED54BA}" type="sibTrans" cxnId="{3653F5D3-C364-4B9F-8C6D-38309F2A7B09}">
      <dgm:prSet/>
      <dgm:spPr/>
      <dgm:t>
        <a:bodyPr/>
        <a:lstStyle/>
        <a:p>
          <a:endParaRPr lang="en-US"/>
        </a:p>
      </dgm:t>
    </dgm:pt>
    <dgm:pt modelId="{31BB4DAC-3560-4033-B559-1D7FAC231BE9}">
      <dgm:prSet/>
      <dgm:spPr/>
      <dgm:t>
        <a:bodyPr/>
        <a:lstStyle/>
        <a:p>
          <a:r>
            <a:rPr lang="en-US" dirty="0"/>
            <a:t>CS is highly informative about the next occurrence of the US </a:t>
          </a:r>
        </a:p>
      </dgm:t>
    </dgm:pt>
    <dgm:pt modelId="{4901F3EE-C41E-481B-A731-66A53FC51DA9}" type="parTrans" cxnId="{C2919ED1-AF08-42EA-A591-FE99CE687934}">
      <dgm:prSet/>
      <dgm:spPr/>
      <dgm:t>
        <a:bodyPr/>
        <a:lstStyle/>
        <a:p>
          <a:endParaRPr lang="en-US"/>
        </a:p>
      </dgm:t>
    </dgm:pt>
    <dgm:pt modelId="{03CB4430-7C86-42AF-9315-458DF0B1BD2E}" type="sibTrans" cxnId="{C2919ED1-AF08-42EA-A591-FE99CE687934}">
      <dgm:prSet/>
      <dgm:spPr/>
      <dgm:t>
        <a:bodyPr/>
        <a:lstStyle/>
        <a:p>
          <a:endParaRPr lang="en-US"/>
        </a:p>
      </dgm:t>
    </dgm:pt>
    <dgm:pt modelId="{1A0FB893-1E06-463C-99D8-CFF0DE27B670}">
      <dgm:prSet/>
      <dgm:spPr/>
      <dgm:t>
        <a:bodyPr/>
        <a:lstStyle/>
        <a:p>
          <a:r>
            <a:rPr lang="en-US" dirty="0"/>
            <a:t>Lots of responding </a:t>
          </a:r>
        </a:p>
      </dgm:t>
    </dgm:pt>
    <dgm:pt modelId="{1FC0268A-F851-4087-9FBC-DCA7ACE5639F}" type="parTrans" cxnId="{75331DA0-2C86-4BF8-AE7B-DFB552A6C323}">
      <dgm:prSet/>
      <dgm:spPr/>
      <dgm:t>
        <a:bodyPr/>
        <a:lstStyle/>
        <a:p>
          <a:endParaRPr lang="en-US"/>
        </a:p>
      </dgm:t>
    </dgm:pt>
    <dgm:pt modelId="{D2A20E5A-84FF-4ECE-A543-BB58CA35F1CC}" type="sibTrans" cxnId="{75331DA0-2C86-4BF8-AE7B-DFB552A6C323}">
      <dgm:prSet/>
      <dgm:spPr/>
      <dgm:t>
        <a:bodyPr/>
        <a:lstStyle/>
        <a:p>
          <a:endParaRPr lang="en-US"/>
        </a:p>
      </dgm:t>
    </dgm:pt>
    <dgm:pt modelId="{164F8051-DABA-4340-BBA9-D3873AFCCD27}">
      <dgm:prSet/>
      <dgm:spPr/>
      <dgm:t>
        <a:bodyPr/>
        <a:lstStyle/>
        <a:p>
          <a:r>
            <a:rPr lang="en-US"/>
            <a:t>When US waiting time during CS is same/longer than the intertrial interval waiting time:</a:t>
          </a:r>
        </a:p>
      </dgm:t>
    </dgm:pt>
    <dgm:pt modelId="{B5850DFD-231F-4DBE-9778-5A9ECDF06F90}" type="parTrans" cxnId="{4082118A-A0DE-4AA9-A867-7994D71710E4}">
      <dgm:prSet/>
      <dgm:spPr/>
      <dgm:t>
        <a:bodyPr/>
        <a:lstStyle/>
        <a:p>
          <a:endParaRPr lang="en-US"/>
        </a:p>
      </dgm:t>
    </dgm:pt>
    <dgm:pt modelId="{52B9B614-7828-4206-946F-50E232FDC9A5}" type="sibTrans" cxnId="{4082118A-A0DE-4AA9-A867-7994D71710E4}">
      <dgm:prSet/>
      <dgm:spPr/>
      <dgm:t>
        <a:bodyPr/>
        <a:lstStyle/>
        <a:p>
          <a:endParaRPr lang="en-US"/>
        </a:p>
      </dgm:t>
    </dgm:pt>
    <dgm:pt modelId="{F2E3CE7F-3175-42D3-A7D5-828067A1D735}">
      <dgm:prSet/>
      <dgm:spPr/>
      <dgm:t>
        <a:bodyPr/>
        <a:lstStyle/>
        <a:p>
          <a:r>
            <a:rPr lang="en-US"/>
            <a:t>I/T ratio is low</a:t>
          </a:r>
        </a:p>
      </dgm:t>
    </dgm:pt>
    <dgm:pt modelId="{CF31B706-3688-4EB6-9A34-7A824128CFE4}" type="parTrans" cxnId="{FB0A336A-A03B-495A-98BF-0FC51095A5C2}">
      <dgm:prSet/>
      <dgm:spPr/>
      <dgm:t>
        <a:bodyPr/>
        <a:lstStyle/>
        <a:p>
          <a:endParaRPr lang="en-US"/>
        </a:p>
      </dgm:t>
    </dgm:pt>
    <dgm:pt modelId="{DE62FEA8-454B-4413-B60E-B1C0B5FF6563}" type="sibTrans" cxnId="{FB0A336A-A03B-495A-98BF-0FC51095A5C2}">
      <dgm:prSet/>
      <dgm:spPr/>
      <dgm:t>
        <a:bodyPr/>
        <a:lstStyle/>
        <a:p>
          <a:endParaRPr lang="en-US"/>
        </a:p>
      </dgm:t>
    </dgm:pt>
    <dgm:pt modelId="{8856B3AD-7C6E-4F8A-B6E1-7A7142190453}">
      <dgm:prSet/>
      <dgm:spPr/>
      <dgm:t>
        <a:bodyPr/>
        <a:lstStyle/>
        <a:p>
          <a:r>
            <a:rPr lang="en-US" dirty="0"/>
            <a:t>CS is not highly informative</a:t>
          </a:r>
        </a:p>
      </dgm:t>
    </dgm:pt>
    <dgm:pt modelId="{0855B7C0-06F3-4374-8333-0A658F799B32}" type="parTrans" cxnId="{C592DE69-02E2-434E-B2E9-081C8AC3D10C}">
      <dgm:prSet/>
      <dgm:spPr/>
      <dgm:t>
        <a:bodyPr/>
        <a:lstStyle/>
        <a:p>
          <a:endParaRPr lang="en-US"/>
        </a:p>
      </dgm:t>
    </dgm:pt>
    <dgm:pt modelId="{0B35D5C8-2C9D-4988-A15B-E4208A70190F}" type="sibTrans" cxnId="{C592DE69-02E2-434E-B2E9-081C8AC3D10C}">
      <dgm:prSet/>
      <dgm:spPr/>
      <dgm:t>
        <a:bodyPr/>
        <a:lstStyle/>
        <a:p>
          <a:endParaRPr lang="en-US"/>
        </a:p>
      </dgm:t>
    </dgm:pt>
    <dgm:pt modelId="{833268F0-AFF1-4E97-9EF9-B438865AA93D}">
      <dgm:prSet/>
      <dgm:spPr/>
      <dgm:t>
        <a:bodyPr/>
        <a:lstStyle/>
        <a:p>
          <a:r>
            <a:rPr lang="en-US" dirty="0"/>
            <a:t>Less responding</a:t>
          </a:r>
        </a:p>
      </dgm:t>
    </dgm:pt>
    <dgm:pt modelId="{F405F3AD-AD76-4214-9114-D7066E9F8041}" type="parTrans" cxnId="{6B594106-876B-4FCF-BD96-84B66043A54C}">
      <dgm:prSet/>
      <dgm:spPr/>
      <dgm:t>
        <a:bodyPr/>
        <a:lstStyle/>
        <a:p>
          <a:endParaRPr lang="en-US"/>
        </a:p>
      </dgm:t>
    </dgm:pt>
    <dgm:pt modelId="{8CAFAF61-8A19-4072-BE65-BF4F68B89693}" type="sibTrans" cxnId="{6B594106-876B-4FCF-BD96-84B66043A54C}">
      <dgm:prSet/>
      <dgm:spPr/>
      <dgm:t>
        <a:bodyPr/>
        <a:lstStyle/>
        <a:p>
          <a:endParaRPr lang="en-US"/>
        </a:p>
      </dgm:t>
    </dgm:pt>
    <dgm:pt modelId="{9B41CFEC-8ED8-4840-A820-4C05A9A6E21A}" type="pres">
      <dgm:prSet presAssocID="{BEB009C1-5E0E-47AD-BD1F-27E6545CEBA7}" presName="Name0" presStyleCnt="0">
        <dgm:presLayoutVars>
          <dgm:dir/>
          <dgm:animLvl val="lvl"/>
          <dgm:resizeHandles val="exact"/>
        </dgm:presLayoutVars>
      </dgm:prSet>
      <dgm:spPr/>
    </dgm:pt>
    <dgm:pt modelId="{CED75D54-74A0-4D33-A952-3D3095035CE2}" type="pres">
      <dgm:prSet presAssocID="{505DC77F-B120-4E06-B2E4-90B83036363C}" presName="linNode" presStyleCnt="0"/>
      <dgm:spPr/>
    </dgm:pt>
    <dgm:pt modelId="{77915C8A-6B43-43B0-A83A-0E6966BE1F53}" type="pres">
      <dgm:prSet presAssocID="{505DC77F-B120-4E06-B2E4-90B83036363C}" presName="parentText" presStyleLbl="node1" presStyleIdx="0" presStyleCnt="3" custLinFactNeighborX="-213" custLinFactNeighborY="2950">
        <dgm:presLayoutVars>
          <dgm:chMax val="1"/>
          <dgm:bulletEnabled val="1"/>
        </dgm:presLayoutVars>
      </dgm:prSet>
      <dgm:spPr/>
    </dgm:pt>
    <dgm:pt modelId="{D20B069A-1D6E-4E12-A7AA-313CF72F25C3}" type="pres">
      <dgm:prSet presAssocID="{505DC77F-B120-4E06-B2E4-90B83036363C}" presName="descendantText" presStyleLbl="alignAccFollowNode1" presStyleIdx="0" presStyleCnt="3">
        <dgm:presLayoutVars>
          <dgm:bulletEnabled val="1"/>
        </dgm:presLayoutVars>
      </dgm:prSet>
      <dgm:spPr/>
    </dgm:pt>
    <dgm:pt modelId="{00FF51A2-E38E-41EE-8BB3-99C24A64100E}" type="pres">
      <dgm:prSet presAssocID="{C75111A1-9EA8-494A-80C9-0609ADD4F683}" presName="sp" presStyleCnt="0"/>
      <dgm:spPr/>
    </dgm:pt>
    <dgm:pt modelId="{7DC8A5FC-4B1B-4E72-ACB1-41CCADC5B48E}" type="pres">
      <dgm:prSet presAssocID="{54227333-E3BF-4ADC-9D56-0E1239440CF4}" presName="linNode" presStyleCnt="0"/>
      <dgm:spPr/>
    </dgm:pt>
    <dgm:pt modelId="{A0626CBD-2B4E-46AC-AA19-6E6BB4072BB4}" type="pres">
      <dgm:prSet presAssocID="{54227333-E3BF-4ADC-9D56-0E1239440CF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2974240-1B48-4E9D-B67D-85167535ED23}" type="pres">
      <dgm:prSet presAssocID="{54227333-E3BF-4ADC-9D56-0E1239440CF4}" presName="descendantText" presStyleLbl="alignAccFollowNode1" presStyleIdx="1" presStyleCnt="3">
        <dgm:presLayoutVars>
          <dgm:bulletEnabled val="1"/>
        </dgm:presLayoutVars>
      </dgm:prSet>
      <dgm:spPr/>
    </dgm:pt>
    <dgm:pt modelId="{35318690-DC8C-4631-9BE5-5BA3D5B3B22C}" type="pres">
      <dgm:prSet presAssocID="{CD457A58-45C4-4519-8DC2-EC2952BB9163}" presName="sp" presStyleCnt="0"/>
      <dgm:spPr/>
    </dgm:pt>
    <dgm:pt modelId="{4F6A4A2B-91A4-414E-9CF7-BEED1511F4BB}" type="pres">
      <dgm:prSet presAssocID="{164F8051-DABA-4340-BBA9-D3873AFCCD27}" presName="linNode" presStyleCnt="0"/>
      <dgm:spPr/>
    </dgm:pt>
    <dgm:pt modelId="{CC982704-D83A-476B-BD9C-B86909484C72}" type="pres">
      <dgm:prSet presAssocID="{164F8051-DABA-4340-BBA9-D3873AFCCD2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E005DCA-BD07-470E-9D12-F04CFE048207}" type="pres">
      <dgm:prSet presAssocID="{164F8051-DABA-4340-BBA9-D3873AFCCD2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B594106-876B-4FCF-BD96-84B66043A54C}" srcId="{F2E3CE7F-3175-42D3-A7D5-828067A1D735}" destId="{833268F0-AFF1-4E97-9EF9-B438865AA93D}" srcOrd="1" destOrd="0" parTransId="{F405F3AD-AD76-4214-9114-D7066E9F8041}" sibTransId="{8CAFAF61-8A19-4072-BE65-BF4F68B89693}"/>
    <dgm:cxn modelId="{37278115-D2D6-4FCD-AA52-B45E420EE8A8}" srcId="{505DC77F-B120-4E06-B2E4-90B83036363C}" destId="{1E386333-9EE6-4F66-A7F8-C032E4BD61A9}" srcOrd="0" destOrd="0" parTransId="{6962882D-A984-4E9A-8C3B-DDBA57C6A946}" sibTransId="{6C157C98-84B5-45F5-93D0-F5DBF1E2A30F}"/>
    <dgm:cxn modelId="{DA20D815-92CC-4B0C-B06D-9D2074163113}" type="presOf" srcId="{164F8051-DABA-4340-BBA9-D3873AFCCD27}" destId="{CC982704-D83A-476B-BD9C-B86909484C72}" srcOrd="0" destOrd="0" presId="urn:microsoft.com/office/officeart/2005/8/layout/vList5"/>
    <dgm:cxn modelId="{BAF1B930-4434-4506-9464-E41DEB696FA5}" srcId="{BEB009C1-5E0E-47AD-BD1F-27E6545CEBA7}" destId="{54227333-E3BF-4ADC-9D56-0E1239440CF4}" srcOrd="1" destOrd="0" parTransId="{232EC3C9-9568-4625-AB78-9E2A6B3FC16E}" sibTransId="{CD457A58-45C4-4519-8DC2-EC2952BB9163}"/>
    <dgm:cxn modelId="{C592DE69-02E2-434E-B2E9-081C8AC3D10C}" srcId="{F2E3CE7F-3175-42D3-A7D5-828067A1D735}" destId="{8856B3AD-7C6E-4F8A-B6E1-7A7142190453}" srcOrd="0" destOrd="0" parTransId="{0855B7C0-06F3-4374-8333-0A658F799B32}" sibTransId="{0B35D5C8-2C9D-4988-A15B-E4208A70190F}"/>
    <dgm:cxn modelId="{FB0A336A-A03B-495A-98BF-0FC51095A5C2}" srcId="{164F8051-DABA-4340-BBA9-D3873AFCCD27}" destId="{F2E3CE7F-3175-42D3-A7D5-828067A1D735}" srcOrd="0" destOrd="0" parTransId="{CF31B706-3688-4EB6-9A34-7A824128CFE4}" sibTransId="{DE62FEA8-454B-4413-B60E-B1C0B5FF6563}"/>
    <dgm:cxn modelId="{B1ACD66B-CBB4-402E-8621-6AE17BF3F265}" type="presOf" srcId="{8856B3AD-7C6E-4F8A-B6E1-7A7142190453}" destId="{7E005DCA-BD07-470E-9D12-F04CFE048207}" srcOrd="0" destOrd="1" presId="urn:microsoft.com/office/officeart/2005/8/layout/vList5"/>
    <dgm:cxn modelId="{B846964F-5AD4-46FA-A027-E9E1196C52E7}" type="presOf" srcId="{4BC562FE-36EF-4AFB-8CA9-DAC4976B412F}" destId="{D2974240-1B48-4E9D-B67D-85167535ED23}" srcOrd="0" destOrd="0" presId="urn:microsoft.com/office/officeart/2005/8/layout/vList5"/>
    <dgm:cxn modelId="{24CAC950-980E-4B51-A2E8-F293DE4CBBDA}" type="presOf" srcId="{505DC77F-B120-4E06-B2E4-90B83036363C}" destId="{77915C8A-6B43-43B0-A83A-0E6966BE1F53}" srcOrd="0" destOrd="0" presId="urn:microsoft.com/office/officeart/2005/8/layout/vList5"/>
    <dgm:cxn modelId="{ADCC4772-29A5-4135-A409-54CE1616DE21}" type="presOf" srcId="{1A0FB893-1E06-463C-99D8-CFF0DE27B670}" destId="{D2974240-1B48-4E9D-B67D-85167535ED23}" srcOrd="0" destOrd="2" presId="urn:microsoft.com/office/officeart/2005/8/layout/vList5"/>
    <dgm:cxn modelId="{1955EC56-79C1-4858-92CB-E4A0658DF602}" srcId="{1E386333-9EE6-4F66-A7F8-C032E4BD61A9}" destId="{ED2A52E6-58A7-475B-BEAE-7E7631A517AF}" srcOrd="0" destOrd="0" parTransId="{831517A8-0F2D-44A2-B0C9-F7BF3FD48C8C}" sibTransId="{A3B44FD9-4604-47CB-B95D-BD02CAAF73D7}"/>
    <dgm:cxn modelId="{C2893A79-00DC-4EDE-8D8D-1A43394CCB0E}" srcId="{BEB009C1-5E0E-47AD-BD1F-27E6545CEBA7}" destId="{505DC77F-B120-4E06-B2E4-90B83036363C}" srcOrd="0" destOrd="0" parTransId="{3AC58FCD-7A8B-422E-A0BF-E4A1274A234A}" sibTransId="{C75111A1-9EA8-494A-80C9-0609ADD4F683}"/>
    <dgm:cxn modelId="{116D7D80-E846-4DEE-AFBF-7C9E82C65088}" type="presOf" srcId="{54227333-E3BF-4ADC-9D56-0E1239440CF4}" destId="{A0626CBD-2B4E-46AC-AA19-6E6BB4072BB4}" srcOrd="0" destOrd="0" presId="urn:microsoft.com/office/officeart/2005/8/layout/vList5"/>
    <dgm:cxn modelId="{4082118A-A0DE-4AA9-A867-7994D71710E4}" srcId="{BEB009C1-5E0E-47AD-BD1F-27E6545CEBA7}" destId="{164F8051-DABA-4340-BBA9-D3873AFCCD27}" srcOrd="2" destOrd="0" parTransId="{B5850DFD-231F-4DBE-9778-5A9ECDF06F90}" sibTransId="{52B9B614-7828-4206-946F-50E232FDC9A5}"/>
    <dgm:cxn modelId="{CE80728E-560C-4F89-A05E-E0285C80D881}" type="presOf" srcId="{ED2A52E6-58A7-475B-BEAE-7E7631A517AF}" destId="{D20B069A-1D6E-4E12-A7AA-313CF72F25C3}" srcOrd="0" destOrd="1" presId="urn:microsoft.com/office/officeart/2005/8/layout/vList5"/>
    <dgm:cxn modelId="{6F88E39C-3CB9-40AC-8843-25445E5B257B}" type="presOf" srcId="{833268F0-AFF1-4E97-9EF9-B438865AA93D}" destId="{7E005DCA-BD07-470E-9D12-F04CFE048207}" srcOrd="0" destOrd="2" presId="urn:microsoft.com/office/officeart/2005/8/layout/vList5"/>
    <dgm:cxn modelId="{75331DA0-2C86-4BF8-AE7B-DFB552A6C323}" srcId="{4BC562FE-36EF-4AFB-8CA9-DAC4976B412F}" destId="{1A0FB893-1E06-463C-99D8-CFF0DE27B670}" srcOrd="1" destOrd="0" parTransId="{1FC0268A-F851-4087-9FBC-DCA7ACE5639F}" sibTransId="{D2A20E5A-84FF-4ECE-A543-BB58CA35F1CC}"/>
    <dgm:cxn modelId="{866607B7-19FF-4536-83EF-4F63138807A3}" type="presOf" srcId="{F994BE7A-5696-4164-9732-57FF6598AF0D}" destId="{D20B069A-1D6E-4E12-A7AA-313CF72F25C3}" srcOrd="0" destOrd="2" presId="urn:microsoft.com/office/officeart/2005/8/layout/vList5"/>
    <dgm:cxn modelId="{C9A68CBF-E6DD-4259-B550-46F6CA8FBD11}" type="presOf" srcId="{31BB4DAC-3560-4033-B559-1D7FAC231BE9}" destId="{D2974240-1B48-4E9D-B67D-85167535ED23}" srcOrd="0" destOrd="1" presId="urn:microsoft.com/office/officeart/2005/8/layout/vList5"/>
    <dgm:cxn modelId="{70B3DDC9-30D5-4A17-83A2-602EFB69697A}" srcId="{505DC77F-B120-4E06-B2E4-90B83036363C}" destId="{F994BE7A-5696-4164-9732-57FF6598AF0D}" srcOrd="1" destOrd="0" parTransId="{0E835464-EB21-48A8-8AF7-3DB30398F0CF}" sibTransId="{834A2F62-F0EE-43AD-B722-7EA68FC59898}"/>
    <dgm:cxn modelId="{C2919ED1-AF08-42EA-A591-FE99CE687934}" srcId="{4BC562FE-36EF-4AFB-8CA9-DAC4976B412F}" destId="{31BB4DAC-3560-4033-B559-1D7FAC231BE9}" srcOrd="0" destOrd="0" parTransId="{4901F3EE-C41E-481B-A731-66A53FC51DA9}" sibTransId="{03CB4430-7C86-42AF-9315-458DF0B1BD2E}"/>
    <dgm:cxn modelId="{3653F5D3-C364-4B9F-8C6D-38309F2A7B09}" srcId="{54227333-E3BF-4ADC-9D56-0E1239440CF4}" destId="{4BC562FE-36EF-4AFB-8CA9-DAC4976B412F}" srcOrd="0" destOrd="0" parTransId="{6671309A-4CB5-42A7-98E1-26A57C3B5C04}" sibTransId="{2755E1E8-093A-4747-9F21-FFCEB9ED54BA}"/>
    <dgm:cxn modelId="{3CC940E7-EE30-437A-9174-39108F65B55E}" type="presOf" srcId="{BEB009C1-5E0E-47AD-BD1F-27E6545CEBA7}" destId="{9B41CFEC-8ED8-4840-A820-4C05A9A6E21A}" srcOrd="0" destOrd="0" presId="urn:microsoft.com/office/officeart/2005/8/layout/vList5"/>
    <dgm:cxn modelId="{0E089DEE-1A3C-4ACE-8FE5-D906A304D4F7}" type="presOf" srcId="{1E386333-9EE6-4F66-A7F8-C032E4BD61A9}" destId="{D20B069A-1D6E-4E12-A7AA-313CF72F25C3}" srcOrd="0" destOrd="0" presId="urn:microsoft.com/office/officeart/2005/8/layout/vList5"/>
    <dgm:cxn modelId="{DB05AAFD-F882-4CC3-8582-69C213CC4240}" type="presOf" srcId="{F2E3CE7F-3175-42D3-A7D5-828067A1D735}" destId="{7E005DCA-BD07-470E-9D12-F04CFE048207}" srcOrd="0" destOrd="0" presId="urn:microsoft.com/office/officeart/2005/8/layout/vList5"/>
    <dgm:cxn modelId="{34426998-7CE8-40A8-8E77-7E0E162E42CE}" type="presParOf" srcId="{9B41CFEC-8ED8-4840-A820-4C05A9A6E21A}" destId="{CED75D54-74A0-4D33-A952-3D3095035CE2}" srcOrd="0" destOrd="0" presId="urn:microsoft.com/office/officeart/2005/8/layout/vList5"/>
    <dgm:cxn modelId="{8C582922-B58F-4184-8844-A4471A25FA09}" type="presParOf" srcId="{CED75D54-74A0-4D33-A952-3D3095035CE2}" destId="{77915C8A-6B43-43B0-A83A-0E6966BE1F53}" srcOrd="0" destOrd="0" presId="urn:microsoft.com/office/officeart/2005/8/layout/vList5"/>
    <dgm:cxn modelId="{4C7ED686-F578-4FF0-88E6-8DCC51A9D42F}" type="presParOf" srcId="{CED75D54-74A0-4D33-A952-3D3095035CE2}" destId="{D20B069A-1D6E-4E12-A7AA-313CF72F25C3}" srcOrd="1" destOrd="0" presId="urn:microsoft.com/office/officeart/2005/8/layout/vList5"/>
    <dgm:cxn modelId="{411AFF4B-FCC2-4DEB-8CBC-6E9E812B2976}" type="presParOf" srcId="{9B41CFEC-8ED8-4840-A820-4C05A9A6E21A}" destId="{00FF51A2-E38E-41EE-8BB3-99C24A64100E}" srcOrd="1" destOrd="0" presId="urn:microsoft.com/office/officeart/2005/8/layout/vList5"/>
    <dgm:cxn modelId="{63765165-8353-4415-BB45-A5CD3D827436}" type="presParOf" srcId="{9B41CFEC-8ED8-4840-A820-4C05A9A6E21A}" destId="{7DC8A5FC-4B1B-4E72-ACB1-41CCADC5B48E}" srcOrd="2" destOrd="0" presId="urn:microsoft.com/office/officeart/2005/8/layout/vList5"/>
    <dgm:cxn modelId="{0331A20F-91AE-4B87-A0E0-D44B09D66A57}" type="presParOf" srcId="{7DC8A5FC-4B1B-4E72-ACB1-41CCADC5B48E}" destId="{A0626CBD-2B4E-46AC-AA19-6E6BB4072BB4}" srcOrd="0" destOrd="0" presId="urn:microsoft.com/office/officeart/2005/8/layout/vList5"/>
    <dgm:cxn modelId="{76A389E5-0832-45D8-B81E-5A5590020877}" type="presParOf" srcId="{7DC8A5FC-4B1B-4E72-ACB1-41CCADC5B48E}" destId="{D2974240-1B48-4E9D-B67D-85167535ED23}" srcOrd="1" destOrd="0" presId="urn:microsoft.com/office/officeart/2005/8/layout/vList5"/>
    <dgm:cxn modelId="{FF965608-D4EF-468E-ABE6-573C53A9A25B}" type="presParOf" srcId="{9B41CFEC-8ED8-4840-A820-4C05A9A6E21A}" destId="{35318690-DC8C-4631-9BE5-5BA3D5B3B22C}" srcOrd="3" destOrd="0" presId="urn:microsoft.com/office/officeart/2005/8/layout/vList5"/>
    <dgm:cxn modelId="{53A77BA2-97E8-45FD-9D88-8EE66A615BBC}" type="presParOf" srcId="{9B41CFEC-8ED8-4840-A820-4C05A9A6E21A}" destId="{4F6A4A2B-91A4-414E-9CF7-BEED1511F4BB}" srcOrd="4" destOrd="0" presId="urn:microsoft.com/office/officeart/2005/8/layout/vList5"/>
    <dgm:cxn modelId="{55171877-614D-4D75-A341-CB2ABD68654C}" type="presParOf" srcId="{4F6A4A2B-91A4-414E-9CF7-BEED1511F4BB}" destId="{CC982704-D83A-476B-BD9C-B86909484C72}" srcOrd="0" destOrd="0" presId="urn:microsoft.com/office/officeart/2005/8/layout/vList5"/>
    <dgm:cxn modelId="{31DA70D8-4546-4718-99B6-48602050D567}" type="presParOf" srcId="{4F6A4A2B-91A4-414E-9CF7-BEED1511F4BB}" destId="{7E005DCA-BD07-470E-9D12-F04CFE0482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F7175-E15F-4DB6-ABBA-4806538A4E2A}">
      <dsp:nvSpPr>
        <dsp:cNvPr id="0" name=""/>
        <dsp:cNvSpPr/>
      </dsp:nvSpPr>
      <dsp:spPr>
        <a:xfrm>
          <a:off x="521508" y="0"/>
          <a:ext cx="6268597" cy="626859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CC9162-F433-41AB-8B02-35F60CDE1729}">
      <dsp:nvSpPr>
        <dsp:cNvPr id="0" name=""/>
        <dsp:cNvSpPr/>
      </dsp:nvSpPr>
      <dsp:spPr>
        <a:xfrm>
          <a:off x="1117024" y="595516"/>
          <a:ext cx="2444752" cy="24447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can </a:t>
          </a:r>
          <a:r>
            <a:rPr lang="en-US" sz="1800" b="1" kern="1200" dirty="0"/>
            <a:t>use the three rules to make predictions </a:t>
          </a:r>
          <a:r>
            <a:rPr lang="en-US" sz="1800" kern="1200" dirty="0"/>
            <a:t>about amount and direction of classical conditioning</a:t>
          </a:r>
        </a:p>
      </dsp:txBody>
      <dsp:txXfrm>
        <a:off x="1236367" y="714859"/>
        <a:ext cx="2206066" cy="2206066"/>
      </dsp:txXfrm>
    </dsp:sp>
    <dsp:sp modelId="{BB54E548-EA6F-4950-9D52-39FFE22E270B}">
      <dsp:nvSpPr>
        <dsp:cNvPr id="0" name=""/>
        <dsp:cNvSpPr/>
      </dsp:nvSpPr>
      <dsp:spPr>
        <a:xfrm>
          <a:off x="3749835" y="595516"/>
          <a:ext cx="2444752" cy="2444752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λ </a:t>
          </a:r>
          <a:r>
            <a:rPr lang="en-US" sz="1800" b="1" kern="1200" baseline="-25000"/>
            <a:t>j</a:t>
          </a:r>
          <a:r>
            <a:rPr lang="en-US" sz="1800" b="1" kern="1200"/>
            <a:t> &gt; V</a:t>
          </a:r>
          <a:r>
            <a:rPr lang="en-US" sz="1800" b="1" kern="1200" baseline="-25000"/>
            <a:t>sum</a:t>
          </a:r>
          <a:r>
            <a:rPr lang="en-US" sz="1800" b="1" kern="1200"/>
            <a:t> = Excitatory Conditioning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degree to which the CS predicted the size of the US was GREATER than expected, so you react MORE to the CS next trial</a:t>
          </a:r>
        </a:p>
      </dsp:txBody>
      <dsp:txXfrm>
        <a:off x="3869178" y="714859"/>
        <a:ext cx="2206066" cy="2206066"/>
      </dsp:txXfrm>
    </dsp:sp>
    <dsp:sp modelId="{5AA2D476-5D5A-41EC-BDEB-86C79E0FB7E8}">
      <dsp:nvSpPr>
        <dsp:cNvPr id="0" name=""/>
        <dsp:cNvSpPr/>
      </dsp:nvSpPr>
      <dsp:spPr>
        <a:xfrm>
          <a:off x="1117024" y="3228327"/>
          <a:ext cx="2444752" cy="2444752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λ </a:t>
          </a:r>
          <a:r>
            <a:rPr lang="en-US" sz="1800" b="1" kern="1200" baseline="-25000"/>
            <a:t>j </a:t>
          </a:r>
          <a:r>
            <a:rPr lang="en-US" sz="1800" b="1" kern="1200"/>
            <a:t>&lt; V</a:t>
          </a:r>
          <a:r>
            <a:rPr lang="en-US" sz="1800" b="1" kern="1200" baseline="-25000"/>
            <a:t>sum</a:t>
          </a:r>
          <a:r>
            <a:rPr lang="en-US" sz="1800" b="1" kern="1200"/>
            <a:t> = Inhibitory Conditioning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degree to which the CS predicted the size of the US was LESS than expected, so you react LESS to the CS next trial</a:t>
          </a:r>
        </a:p>
      </dsp:txBody>
      <dsp:txXfrm>
        <a:off x="1236367" y="3347670"/>
        <a:ext cx="2206066" cy="2206066"/>
      </dsp:txXfrm>
    </dsp:sp>
    <dsp:sp modelId="{79EF0B42-FEBA-4146-8DE1-1C7C1668C938}">
      <dsp:nvSpPr>
        <dsp:cNvPr id="0" name=""/>
        <dsp:cNvSpPr/>
      </dsp:nvSpPr>
      <dsp:spPr>
        <a:xfrm>
          <a:off x="3749835" y="3228327"/>
          <a:ext cx="2444752" cy="244475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λ </a:t>
          </a:r>
          <a:r>
            <a:rPr lang="en-US" sz="1800" b="1" kern="1200" baseline="-25000"/>
            <a:t>j</a:t>
          </a:r>
          <a:r>
            <a:rPr lang="en-US" sz="1800" b="1" kern="1200"/>
            <a:t> = V</a:t>
          </a:r>
          <a:r>
            <a:rPr lang="en-US" sz="1800" b="1" kern="1200" baseline="-25000"/>
            <a:t>sum</a:t>
          </a:r>
          <a:r>
            <a:rPr lang="en-US" sz="1800" b="1" kern="1200"/>
            <a:t> = no change</a:t>
          </a:r>
          <a:r>
            <a:rPr lang="en-US" sz="1800" kern="1200"/>
            <a:t>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CS predicted the size of the US exactly as you expected</a:t>
          </a:r>
        </a:p>
      </dsp:txBody>
      <dsp:txXfrm>
        <a:off x="3869178" y="3347670"/>
        <a:ext cx="2206066" cy="2206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268A7-FC2F-4CD6-81B9-635A9AA3C9C8}">
      <dsp:nvSpPr>
        <dsp:cNvPr id="0" name=""/>
        <dsp:cNvSpPr/>
      </dsp:nvSpPr>
      <dsp:spPr>
        <a:xfrm>
          <a:off x="0" y="370724"/>
          <a:ext cx="110858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02343-D14B-4980-939F-5BD684C592AF}">
      <dsp:nvSpPr>
        <dsp:cNvPr id="0" name=""/>
        <dsp:cNvSpPr/>
      </dsp:nvSpPr>
      <dsp:spPr>
        <a:xfrm>
          <a:off x="554291" y="134564"/>
          <a:ext cx="7760077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12" tIns="0" rIns="2933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Ralph Miller, et al.: Organism compares across learning situations</a:t>
          </a:r>
        </a:p>
      </dsp:txBody>
      <dsp:txXfrm>
        <a:off x="577348" y="157621"/>
        <a:ext cx="7713963" cy="426206"/>
      </dsp:txXfrm>
    </dsp:sp>
    <dsp:sp modelId="{775B5F26-8E29-4153-9352-1640B2BFEB72}">
      <dsp:nvSpPr>
        <dsp:cNvPr id="0" name=""/>
        <dsp:cNvSpPr/>
      </dsp:nvSpPr>
      <dsp:spPr>
        <a:xfrm>
          <a:off x="0" y="1096484"/>
          <a:ext cx="1108582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383" tIns="333248" rIns="8603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What happens during 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ALSO </a:t>
          </a:r>
          <a:r>
            <a:rPr lang="en-US" sz="1600" b="1" i="1" kern="1200" dirty="0"/>
            <a:t>what happens in other aspects of experimental situation </a:t>
          </a:r>
          <a:r>
            <a:rPr lang="en-US" sz="1600" kern="1200" dirty="0"/>
            <a:t>(when CS is not presented)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That is, animal compares presence of CS to absence of CS</a:t>
          </a:r>
        </a:p>
      </dsp:txBody>
      <dsp:txXfrm>
        <a:off x="0" y="1096484"/>
        <a:ext cx="11085825" cy="1209600"/>
      </dsp:txXfrm>
    </dsp:sp>
    <dsp:sp modelId="{A3CD7311-522C-4F47-8A2B-C87805E6C169}">
      <dsp:nvSpPr>
        <dsp:cNvPr id="0" name=""/>
        <dsp:cNvSpPr/>
      </dsp:nvSpPr>
      <dsp:spPr>
        <a:xfrm>
          <a:off x="554291" y="860324"/>
          <a:ext cx="7760077" cy="472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12" tIns="0" rIns="2933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Assumes: </a:t>
          </a:r>
          <a:r>
            <a:rPr lang="en-US" sz="1600" b="1" kern="1200" dirty="0"/>
            <a:t>Conditional responding depends on</a:t>
          </a:r>
          <a:endParaRPr lang="en-US" sz="1600" kern="1200" dirty="0"/>
        </a:p>
      </dsp:txBody>
      <dsp:txXfrm>
        <a:off x="577348" y="883381"/>
        <a:ext cx="7713963" cy="426206"/>
      </dsp:txXfrm>
    </dsp:sp>
    <dsp:sp modelId="{8A8CC4A5-5D5A-4D2F-9D07-2989BAEF7773}">
      <dsp:nvSpPr>
        <dsp:cNvPr id="0" name=""/>
        <dsp:cNvSpPr/>
      </dsp:nvSpPr>
      <dsp:spPr>
        <a:xfrm>
          <a:off x="0" y="2628644"/>
          <a:ext cx="11085825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383" tIns="333248" rIns="8603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What is blocked is RESPONDING to CS</a:t>
          </a:r>
          <a:r>
            <a:rPr lang="en-US" sz="1600" b="1" kern="1200" baseline="-25000" dirty="0"/>
            <a:t>AB</a:t>
          </a:r>
          <a:r>
            <a:rPr lang="en-US" sz="1600" b="1" kern="1200" dirty="0"/>
            <a:t>, not learning of CS</a:t>
          </a:r>
          <a:r>
            <a:rPr lang="en-US" sz="1600" b="1" kern="1200" baseline="-25000" dirty="0"/>
            <a:t>AB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unmask blocking to CS</a:t>
          </a:r>
          <a:r>
            <a:rPr lang="en-US" sz="1600" kern="1200" baseline="-25000" dirty="0"/>
            <a:t>AB</a:t>
          </a:r>
          <a:r>
            <a:rPr lang="en-US" sz="1600" kern="1200" dirty="0"/>
            <a:t> by presenting CS</a:t>
          </a:r>
          <a:r>
            <a:rPr lang="en-US" sz="1600" kern="1200" baseline="-25000" dirty="0"/>
            <a:t>A</a:t>
          </a:r>
          <a:r>
            <a:rPr lang="en-US" sz="1600" kern="1200" dirty="0"/>
            <a:t> alone without US (Extinction for CS</a:t>
          </a:r>
          <a:r>
            <a:rPr lang="en-US" sz="1600" kern="1200" baseline="-25000" dirty="0"/>
            <a:t>A</a:t>
          </a:r>
          <a:r>
            <a:rPr lang="en-US" sz="1600" kern="1200" dirty="0"/>
            <a:t>).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Changes conditional value of CS</a:t>
          </a:r>
          <a:r>
            <a:rPr lang="en-US" sz="1600" kern="1200" baseline="-25000" dirty="0"/>
            <a:t>A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Now CS</a:t>
          </a:r>
          <a:r>
            <a:rPr lang="en-US" sz="1600" kern="1200" baseline="-25000" dirty="0"/>
            <a:t>AB</a:t>
          </a:r>
          <a:r>
            <a:rPr lang="en-US" sz="1600" kern="1200" dirty="0"/>
            <a:t> has different, predictive value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Animal “revalues” CS</a:t>
          </a:r>
          <a:r>
            <a:rPr lang="en-US" sz="1600" kern="1200" baseline="-25000"/>
            <a:t>AB</a:t>
          </a:r>
          <a:r>
            <a:rPr lang="en-US" sz="1600" kern="1200"/>
            <a:t> and now responds as it is predictive, whereas CS</a:t>
          </a:r>
          <a:r>
            <a:rPr lang="en-US" sz="1600" kern="1200" baseline="-25000"/>
            <a:t>A </a:t>
          </a:r>
          <a:r>
            <a:rPr lang="en-US" sz="1600" kern="1200"/>
            <a:t>is not.</a:t>
          </a:r>
        </a:p>
      </dsp:txBody>
      <dsp:txXfrm>
        <a:off x="0" y="2628644"/>
        <a:ext cx="11085825" cy="2268000"/>
      </dsp:txXfrm>
    </dsp:sp>
    <dsp:sp modelId="{B5F1F37A-7470-4E72-91B7-AA98C833D98E}">
      <dsp:nvSpPr>
        <dsp:cNvPr id="0" name=""/>
        <dsp:cNvSpPr/>
      </dsp:nvSpPr>
      <dsp:spPr>
        <a:xfrm>
          <a:off x="554291" y="2392484"/>
          <a:ext cx="7760077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12" tIns="0" rIns="2933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Revaluation effects</a:t>
          </a:r>
          <a:r>
            <a:rPr lang="en-US" sz="1600" kern="1200"/>
            <a:t>: Can better explain blocking</a:t>
          </a:r>
        </a:p>
      </dsp:txBody>
      <dsp:txXfrm>
        <a:off x="577348" y="2415541"/>
        <a:ext cx="7713963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724A-71FC-457E-B45F-AF87D3B7C7FF}">
      <dsp:nvSpPr>
        <dsp:cNvPr id="0" name=""/>
        <dsp:cNvSpPr/>
      </dsp:nvSpPr>
      <dsp:spPr>
        <a:xfrm>
          <a:off x="0" y="19171"/>
          <a:ext cx="10905066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Note: </a:t>
          </a:r>
          <a:r>
            <a:rPr lang="en-US" sz="2400" b="1" kern="1200"/>
            <a:t>This is a theory of PERFORMANCE, not learning</a:t>
          </a:r>
          <a:r>
            <a:rPr lang="en-US" sz="2400" kern="1200"/>
            <a:t>!</a:t>
          </a:r>
        </a:p>
      </dsp:txBody>
      <dsp:txXfrm>
        <a:off x="28100" y="47271"/>
        <a:ext cx="10848866" cy="519439"/>
      </dsp:txXfrm>
    </dsp:sp>
    <dsp:sp modelId="{21D2C01C-1A80-47FC-9808-A7804F5E5C40}">
      <dsp:nvSpPr>
        <dsp:cNvPr id="0" name=""/>
        <dsp:cNvSpPr/>
      </dsp:nvSpPr>
      <dsp:spPr>
        <a:xfrm>
          <a:off x="0" y="594810"/>
          <a:ext cx="10905066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Assumes conditioned responding depends on </a:t>
          </a:r>
          <a:r>
            <a:rPr lang="en-US" sz="1900" i="1" kern="1200" dirty="0"/>
            <a:t>BOTH associations </a:t>
          </a:r>
          <a:r>
            <a:rPr lang="en-US" sz="1900" kern="1200" dirty="0"/>
            <a:t>between CS-US </a:t>
          </a:r>
          <a:r>
            <a:rPr lang="en-US" sz="1900" i="1" kern="1200" dirty="0"/>
            <a:t>and </a:t>
          </a:r>
          <a:r>
            <a:rPr lang="en-US" sz="1900" kern="1200" dirty="0"/>
            <a:t>between US and other stimuli when CS not there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These other stimuli form the “comparator” cues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594810"/>
        <a:ext cx="10905066" cy="1564920"/>
      </dsp:txXfrm>
    </dsp:sp>
    <dsp:sp modelId="{85F9E7AC-178D-417D-BACC-5ED228918DEF}">
      <dsp:nvSpPr>
        <dsp:cNvPr id="0" name=""/>
        <dsp:cNvSpPr/>
      </dsp:nvSpPr>
      <dsp:spPr>
        <a:xfrm>
          <a:off x="0" y="2159731"/>
          <a:ext cx="10905066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Also </a:t>
          </a:r>
          <a:r>
            <a:rPr lang="en-US" sz="2400" b="1" kern="1200"/>
            <a:t>assumes formation of excitatory associations with US ONLY</a:t>
          </a:r>
          <a:endParaRPr lang="en-US" sz="2400" kern="1200"/>
        </a:p>
      </dsp:txBody>
      <dsp:txXfrm>
        <a:off x="28100" y="2187831"/>
        <a:ext cx="10848866" cy="519439"/>
      </dsp:txXfrm>
    </dsp:sp>
    <dsp:sp modelId="{C8A89FC4-9A90-450C-A156-CE2830C0D078}">
      <dsp:nvSpPr>
        <dsp:cNvPr id="0" name=""/>
        <dsp:cNvSpPr/>
      </dsp:nvSpPr>
      <dsp:spPr>
        <a:xfrm>
          <a:off x="0" y="2735370"/>
          <a:ext cx="10905066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Instead of forming inhibitory associations with CS, form </a:t>
          </a:r>
          <a:r>
            <a:rPr lang="en-US" sz="1900" i="1" kern="1200" dirty="0"/>
            <a:t>stronger excitatory associations with “not CS”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Animal compares the relative associative value of “CS  vs. “not CS”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Whatever is stronger is what you respond to</a:t>
          </a:r>
        </a:p>
      </dsp:txBody>
      <dsp:txXfrm>
        <a:off x="0" y="2735370"/>
        <a:ext cx="10905066" cy="16394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68A4E-F9DE-4ADD-8A98-FC5010DECA79}">
      <dsp:nvSpPr>
        <dsp:cNvPr id="0" name=""/>
        <dsp:cNvSpPr/>
      </dsp:nvSpPr>
      <dsp:spPr>
        <a:xfrm>
          <a:off x="0" y="292083"/>
          <a:ext cx="104796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50A12-8C77-48F3-B5BB-53A505E4B263}">
      <dsp:nvSpPr>
        <dsp:cNvPr id="0" name=""/>
        <dsp:cNvSpPr/>
      </dsp:nvSpPr>
      <dsp:spPr>
        <a:xfrm>
          <a:off x="523983" y="26403"/>
          <a:ext cx="7335764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274" tIns="0" rIns="2772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Helps explain the PROCESS of classical conditioning</a:t>
          </a:r>
        </a:p>
      </dsp:txBody>
      <dsp:txXfrm>
        <a:off x="549922" y="52342"/>
        <a:ext cx="7283886" cy="479482"/>
      </dsp:txXfrm>
    </dsp:sp>
    <dsp:sp modelId="{3C598AC4-E96E-4351-9C15-D22CF8ECC93C}">
      <dsp:nvSpPr>
        <dsp:cNvPr id="0" name=""/>
        <dsp:cNvSpPr/>
      </dsp:nvSpPr>
      <dsp:spPr>
        <a:xfrm>
          <a:off x="0" y="1108563"/>
          <a:ext cx="10479663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338" tIns="374904" rIns="8133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Who is likely to form associations between stimuli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To What kinds of stimuli it will occur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When classical conditioning will occur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Where associations form: what settings/conditions are important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How well</a:t>
          </a:r>
          <a:r>
            <a:rPr lang="en-US" sz="1800" b="1" kern="1200"/>
            <a:t>: </a:t>
          </a:r>
          <a:r>
            <a:rPr lang="en-US" sz="1800" kern="1200"/>
            <a:t> how fast/slow, what quality of associations are formed.</a:t>
          </a:r>
        </a:p>
      </dsp:txBody>
      <dsp:txXfrm>
        <a:off x="0" y="1108563"/>
        <a:ext cx="10479663" cy="1927800"/>
      </dsp:txXfrm>
    </dsp:sp>
    <dsp:sp modelId="{68DE7B52-987D-446A-83F3-5416A51671FB}">
      <dsp:nvSpPr>
        <dsp:cNvPr id="0" name=""/>
        <dsp:cNvSpPr/>
      </dsp:nvSpPr>
      <dsp:spPr>
        <a:xfrm>
          <a:off x="523983" y="842883"/>
          <a:ext cx="7335764" cy="5313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274" tIns="0" rIns="2772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Describes conditions and allows predictions of</a:t>
          </a:r>
          <a:endParaRPr lang="en-US" sz="1800" kern="1200"/>
        </a:p>
      </dsp:txBody>
      <dsp:txXfrm>
        <a:off x="549922" y="868822"/>
        <a:ext cx="7283886" cy="479482"/>
      </dsp:txXfrm>
    </dsp:sp>
    <dsp:sp modelId="{A8CADD75-ABC3-4F4B-8699-565904D49775}">
      <dsp:nvSpPr>
        <dsp:cNvPr id="0" name=""/>
        <dsp:cNvSpPr/>
      </dsp:nvSpPr>
      <dsp:spPr>
        <a:xfrm>
          <a:off x="0" y="3399243"/>
          <a:ext cx="10479663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338" tIns="374904" rIns="8133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Understanding and treatment of pedophilia, sexual fetishes,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Phobia treatment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Commercials and advertising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Social behaviors</a:t>
          </a:r>
        </a:p>
      </dsp:txBody>
      <dsp:txXfrm>
        <a:off x="0" y="3399243"/>
        <a:ext cx="10479663" cy="1644300"/>
      </dsp:txXfrm>
    </dsp:sp>
    <dsp:sp modelId="{B5495F63-499C-49DA-B2DB-111B925AB90D}">
      <dsp:nvSpPr>
        <dsp:cNvPr id="0" name=""/>
        <dsp:cNvSpPr/>
      </dsp:nvSpPr>
      <dsp:spPr>
        <a:xfrm>
          <a:off x="523983" y="3133563"/>
          <a:ext cx="7335764" cy="5313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274" tIns="0" rIns="2772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Important for predicting/controlling behavior in applied settings</a:t>
          </a:r>
        </a:p>
      </dsp:txBody>
      <dsp:txXfrm>
        <a:off x="549922" y="3159502"/>
        <a:ext cx="7283886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122F-DF43-4D75-92BE-5AA5454D2178}">
      <dsp:nvSpPr>
        <dsp:cNvPr id="0" name=""/>
        <dsp:cNvSpPr/>
      </dsp:nvSpPr>
      <dsp:spPr>
        <a:xfrm>
          <a:off x="0" y="341779"/>
          <a:ext cx="66668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F4413-5BBA-4F5A-8BA6-98556F3255BB}">
      <dsp:nvSpPr>
        <dsp:cNvPr id="0" name=""/>
        <dsp:cNvSpPr/>
      </dsp:nvSpPr>
      <dsp:spPr>
        <a:xfrm>
          <a:off x="333341" y="31819"/>
          <a:ext cx="583254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Why:  </a:t>
          </a:r>
          <a:r>
            <a:rPr lang="en-US" sz="2800" b="1" i="1" kern="1200" dirty="0" err="1"/>
            <a:t>Overexpectation</a:t>
          </a:r>
          <a:r>
            <a:rPr lang="en-US" sz="2800" b="1" i="1" kern="1200" dirty="0"/>
            <a:t> effect </a:t>
          </a:r>
        </a:p>
      </dsp:txBody>
      <dsp:txXfrm>
        <a:off x="363603" y="62081"/>
        <a:ext cx="5772021" cy="559396"/>
      </dsp:txXfrm>
    </dsp:sp>
    <dsp:sp modelId="{3470AA08-3FD1-4D75-87D7-CB32B56660A7}">
      <dsp:nvSpPr>
        <dsp:cNvPr id="0" name=""/>
        <dsp:cNvSpPr/>
      </dsp:nvSpPr>
      <dsp:spPr>
        <a:xfrm>
          <a:off x="0" y="1294339"/>
          <a:ext cx="66668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15EFA-5DA7-4EC7-85B5-09F43B18DD09}">
      <dsp:nvSpPr>
        <dsp:cNvPr id="0" name=""/>
        <dsp:cNvSpPr/>
      </dsp:nvSpPr>
      <dsp:spPr>
        <a:xfrm>
          <a:off x="333341" y="984379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</a:t>
          </a:r>
          <a:r>
            <a:rPr lang="en-US" sz="2100" kern="1200" baseline="-25000"/>
            <a:t>A</a:t>
          </a:r>
          <a:r>
            <a:rPr lang="en-US" sz="2100" kern="1200"/>
            <a:t>=</a:t>
          </a:r>
          <a:r>
            <a:rPr lang="el-GR" sz="2100" kern="1200"/>
            <a:t> λ </a:t>
          </a:r>
          <a:r>
            <a:rPr lang="en-US" sz="2100" kern="1200"/>
            <a:t>; V</a:t>
          </a:r>
          <a:r>
            <a:rPr lang="en-US" sz="2100" kern="1200" baseline="-25000"/>
            <a:t>B</a:t>
          </a:r>
          <a:r>
            <a:rPr lang="en-US" sz="2100" kern="1200"/>
            <a:t>=</a:t>
          </a:r>
          <a:r>
            <a:rPr lang="el-GR" sz="2100" kern="1200"/>
            <a:t> λ </a:t>
          </a:r>
          <a:r>
            <a:rPr lang="en-US" sz="2100" kern="1200"/>
            <a:t> for phase 1; </a:t>
          </a:r>
        </a:p>
      </dsp:txBody>
      <dsp:txXfrm>
        <a:off x="363603" y="1014641"/>
        <a:ext cx="4606259" cy="559396"/>
      </dsp:txXfrm>
    </dsp:sp>
    <dsp:sp modelId="{B2B31D78-6719-4352-8663-CE2F268A4BE9}">
      <dsp:nvSpPr>
        <dsp:cNvPr id="0" name=""/>
        <dsp:cNvSpPr/>
      </dsp:nvSpPr>
      <dsp:spPr>
        <a:xfrm>
          <a:off x="0" y="2246900"/>
          <a:ext cx="6666833" cy="317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This is an over-expectation effect (we will see this in operant, too!)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Got 1 pellet with A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Got 1 pellet with B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So how many pellets when A+B?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Not get 2 pellets, so Phase 2 = decremental conditioning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Animal responds less to combined pellets!</a:t>
          </a:r>
        </a:p>
      </dsp:txBody>
      <dsp:txXfrm>
        <a:off x="0" y="2246900"/>
        <a:ext cx="6666833" cy="3175200"/>
      </dsp:txXfrm>
    </dsp:sp>
    <dsp:sp modelId="{B2C01580-BAB1-4514-B9CE-8B6ADAD502AE}">
      <dsp:nvSpPr>
        <dsp:cNvPr id="0" name=""/>
        <dsp:cNvSpPr/>
      </dsp:nvSpPr>
      <dsp:spPr>
        <a:xfrm>
          <a:off x="333341" y="1936940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</a:t>
          </a:r>
          <a:r>
            <a:rPr lang="en-US" sz="2100" kern="1200" baseline="-25000" dirty="0"/>
            <a:t>A+B</a:t>
          </a:r>
          <a:r>
            <a:rPr lang="en-US" sz="2100" kern="1200" dirty="0"/>
            <a:t> = how much </a:t>
          </a:r>
          <a:r>
            <a:rPr lang="el-GR" sz="2100" kern="1200" dirty="0"/>
            <a:t>λ</a:t>
          </a:r>
          <a:r>
            <a:rPr lang="en-US" sz="2100" kern="1200" dirty="0"/>
            <a:t>? </a:t>
          </a:r>
          <a:r>
            <a:rPr lang="el-GR" sz="2100" kern="1200" dirty="0"/>
            <a:t> </a:t>
          </a:r>
          <a:endParaRPr lang="en-US" sz="2100" kern="1200" dirty="0"/>
        </a:p>
      </dsp:txBody>
      <dsp:txXfrm>
        <a:off x="363603" y="1967202"/>
        <a:ext cx="460625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FDC02-D46B-4FC8-B4DE-A9BD394DEBA7}">
      <dsp:nvSpPr>
        <dsp:cNvPr id="0" name=""/>
        <dsp:cNvSpPr/>
      </dsp:nvSpPr>
      <dsp:spPr>
        <a:xfrm>
          <a:off x="0" y="954972"/>
          <a:ext cx="6666833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Two groups of subjects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Grp I		-----		CS-US pairings  Control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Grp II   	CS alone		CS-US pairings  PRE-Expos</a:t>
          </a:r>
        </a:p>
      </dsp:txBody>
      <dsp:txXfrm>
        <a:off x="0" y="954972"/>
        <a:ext cx="6666833" cy="1705725"/>
      </dsp:txXfrm>
    </dsp:sp>
    <dsp:sp modelId="{A9283542-EEAF-43EA-B38C-C2F305EBC9EB}">
      <dsp:nvSpPr>
        <dsp:cNvPr id="0" name=""/>
        <dsp:cNvSpPr/>
      </dsp:nvSpPr>
      <dsp:spPr>
        <a:xfrm>
          <a:off x="333341" y="674532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Fails to predict the CS-pre-exposure effect:</a:t>
          </a:r>
          <a:endParaRPr lang="en-US" sz="1900" kern="1200"/>
        </a:p>
      </dsp:txBody>
      <dsp:txXfrm>
        <a:off x="360721" y="701912"/>
        <a:ext cx="4612023" cy="506120"/>
      </dsp:txXfrm>
    </dsp:sp>
    <dsp:sp modelId="{6F93652D-74A9-4385-9875-1329B19E1D67}">
      <dsp:nvSpPr>
        <dsp:cNvPr id="0" name=""/>
        <dsp:cNvSpPr/>
      </dsp:nvSpPr>
      <dsp:spPr>
        <a:xfrm>
          <a:off x="0" y="3043737"/>
          <a:ext cx="6666833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Bob always hangs with Tom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 are dating Tom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 have a BAAAAAD breakup with Tom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Now you hate Bob….why?</a:t>
          </a:r>
        </a:p>
      </dsp:txBody>
      <dsp:txXfrm>
        <a:off x="0" y="3043737"/>
        <a:ext cx="6666833" cy="1735650"/>
      </dsp:txXfrm>
    </dsp:sp>
    <dsp:sp modelId="{A8ACEBA5-EAC1-4447-8DFB-C966F86F6309}">
      <dsp:nvSpPr>
        <dsp:cNvPr id="0" name=""/>
        <dsp:cNvSpPr/>
      </dsp:nvSpPr>
      <dsp:spPr>
        <a:xfrm>
          <a:off x="333341" y="2763297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Bob and Tom effect</a:t>
          </a:r>
          <a:endParaRPr lang="en-US" sz="1900" kern="1200"/>
        </a:p>
      </dsp:txBody>
      <dsp:txXfrm>
        <a:off x="360721" y="2790677"/>
        <a:ext cx="4612023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5110-9D65-496C-9487-28D5755136DD}">
      <dsp:nvSpPr>
        <dsp:cNvPr id="0" name=""/>
        <dsp:cNvSpPr/>
      </dsp:nvSpPr>
      <dsp:spPr>
        <a:xfrm>
          <a:off x="0" y="40847"/>
          <a:ext cx="6666833" cy="17081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Attentional models</a:t>
          </a:r>
        </a:p>
      </dsp:txBody>
      <dsp:txXfrm>
        <a:off x="83387" y="124234"/>
        <a:ext cx="6500059" cy="1541407"/>
      </dsp:txXfrm>
    </dsp:sp>
    <dsp:sp modelId="{0B176407-73E3-49B0-A47F-3596ED33AA3F}">
      <dsp:nvSpPr>
        <dsp:cNvPr id="0" name=""/>
        <dsp:cNvSpPr/>
      </dsp:nvSpPr>
      <dsp:spPr>
        <a:xfrm>
          <a:off x="0" y="1872869"/>
          <a:ext cx="6666833" cy="1708181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Timing and Information models</a:t>
          </a:r>
        </a:p>
      </dsp:txBody>
      <dsp:txXfrm>
        <a:off x="83387" y="1956256"/>
        <a:ext cx="6500059" cy="1541407"/>
      </dsp:txXfrm>
    </dsp:sp>
    <dsp:sp modelId="{F4A2ACCE-B58A-47A6-9977-FB0AFB6E4E1B}">
      <dsp:nvSpPr>
        <dsp:cNvPr id="0" name=""/>
        <dsp:cNvSpPr/>
      </dsp:nvSpPr>
      <dsp:spPr>
        <a:xfrm>
          <a:off x="0" y="3704890"/>
          <a:ext cx="6666833" cy="170818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Comparator hypothesis</a:t>
          </a:r>
        </a:p>
      </dsp:txBody>
      <dsp:txXfrm>
        <a:off x="83387" y="3788277"/>
        <a:ext cx="6500059" cy="1541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9761-B0CF-4A21-86B1-3089E6D83258}">
      <dsp:nvSpPr>
        <dsp:cNvPr id="0" name=""/>
        <dsp:cNvSpPr/>
      </dsp:nvSpPr>
      <dsp:spPr>
        <a:xfrm>
          <a:off x="51" y="115807"/>
          <a:ext cx="4913783" cy="9904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Three attentions</a:t>
          </a:r>
          <a:r>
            <a:rPr lang="en-US" sz="2400" kern="1200" dirty="0"/>
            <a:t>: </a:t>
          </a:r>
        </a:p>
      </dsp:txBody>
      <dsp:txXfrm>
        <a:off x="51" y="115807"/>
        <a:ext cx="4913783" cy="990422"/>
      </dsp:txXfrm>
    </dsp:sp>
    <dsp:sp modelId="{BBA7116A-DC84-4D68-A4BE-4C07E8265E73}">
      <dsp:nvSpPr>
        <dsp:cNvPr id="0" name=""/>
        <dsp:cNvSpPr/>
      </dsp:nvSpPr>
      <dsp:spPr>
        <a:xfrm>
          <a:off x="51" y="1106230"/>
          <a:ext cx="4913783" cy="3129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>
              <a:solidFill>
                <a:srgbClr val="C00000"/>
              </a:solidFill>
            </a:rPr>
            <a:t>Looking for action</a:t>
          </a:r>
          <a:r>
            <a:rPr lang="en-US" sz="1900" kern="1200" dirty="0"/>
            <a:t>: attention a CS commands after it has become a good predictor of the 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>
              <a:solidFill>
                <a:srgbClr val="C00000"/>
              </a:solidFill>
            </a:rPr>
            <a:t>Looking for learning</a:t>
          </a:r>
          <a:r>
            <a:rPr lang="en-US" sz="1900" kern="1200" dirty="0"/>
            <a:t>: how well the organism processes cues that are not yet good predictors of the US, and thus have to be “learned about”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>
              <a:solidFill>
                <a:srgbClr val="C00000"/>
              </a:solidFill>
            </a:rPr>
            <a:t>Looking for liking</a:t>
          </a:r>
          <a:r>
            <a:rPr lang="en-US" sz="1900" kern="1200" dirty="0"/>
            <a:t>: the emotional/affective properties of the CS</a:t>
          </a:r>
        </a:p>
      </dsp:txBody>
      <dsp:txXfrm>
        <a:off x="51" y="1106230"/>
        <a:ext cx="4913783" cy="3129300"/>
      </dsp:txXfrm>
    </dsp:sp>
    <dsp:sp modelId="{DE9FA5D5-D447-4E53-9289-55FD47BF25F7}">
      <dsp:nvSpPr>
        <dsp:cNvPr id="0" name=""/>
        <dsp:cNvSpPr/>
      </dsp:nvSpPr>
      <dsp:spPr>
        <a:xfrm>
          <a:off x="5601764" y="115807"/>
          <a:ext cx="4913783" cy="9904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Assume that the outcome of a given trial alters the degree of attention commanded by the CS on future trials</a:t>
          </a:r>
          <a:endParaRPr lang="en-US" sz="1900" kern="1200" dirty="0"/>
        </a:p>
      </dsp:txBody>
      <dsp:txXfrm>
        <a:off x="5601764" y="115807"/>
        <a:ext cx="4913783" cy="990422"/>
      </dsp:txXfrm>
    </dsp:sp>
    <dsp:sp modelId="{918D257F-DEBC-465D-98EE-1DD10D12474C}">
      <dsp:nvSpPr>
        <dsp:cNvPr id="0" name=""/>
        <dsp:cNvSpPr/>
      </dsp:nvSpPr>
      <dsp:spPr>
        <a:xfrm>
          <a:off x="5601764" y="1106230"/>
          <a:ext cx="4913783" cy="3129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>
              <a:solidFill>
                <a:srgbClr val="C00000"/>
              </a:solidFill>
            </a:rPr>
            <a:t>Surprise?</a:t>
          </a:r>
          <a:r>
            <a:rPr lang="en-US" sz="1900" kern="1200" dirty="0"/>
            <a:t> Then an increase in looking for learning on next trial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>
              <a:solidFill>
                <a:srgbClr val="C00000"/>
              </a:solidFill>
            </a:rPr>
            <a:t>Good predictor?</a:t>
          </a:r>
          <a:r>
            <a:rPr lang="en-US" sz="1900" i="1" kern="1200" dirty="0"/>
            <a:t> </a:t>
          </a:r>
          <a:r>
            <a:rPr lang="en-US" sz="1900" kern="1200" dirty="0"/>
            <a:t>Then increase in attention on next trial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>
              <a:solidFill>
                <a:srgbClr val="C00000"/>
              </a:solidFill>
            </a:rPr>
            <a:t>Pleasant outcome</a:t>
          </a:r>
          <a:r>
            <a:rPr lang="en-US" sz="1900" i="1" kern="1200" dirty="0"/>
            <a:t>? </a:t>
          </a:r>
          <a:r>
            <a:rPr lang="en-US" sz="1900" kern="1200" dirty="0"/>
            <a:t>Increases emotional value of CS on next trial</a:t>
          </a:r>
        </a:p>
      </dsp:txBody>
      <dsp:txXfrm>
        <a:off x="5601764" y="1106230"/>
        <a:ext cx="4913783" cy="3129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4E33E-3985-4958-9B7A-C5149B0D5A8E}">
      <dsp:nvSpPr>
        <dsp:cNvPr id="0" name=""/>
        <dsp:cNvSpPr/>
      </dsp:nvSpPr>
      <dsp:spPr>
        <a:xfrm>
          <a:off x="0" y="148280"/>
          <a:ext cx="7559504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Organisms learn </a:t>
          </a:r>
          <a:r>
            <a:rPr lang="en-US" sz="2700" i="1" kern="1200" dirty="0">
              <a:solidFill>
                <a:srgbClr val="C00000"/>
              </a:solidFill>
            </a:rPr>
            <a:t>when</a:t>
          </a:r>
          <a:r>
            <a:rPr lang="en-US" sz="2700" kern="1200" dirty="0"/>
            <a:t> the US occurs in relation to the CS</a:t>
          </a:r>
        </a:p>
      </dsp:txBody>
      <dsp:txXfrm>
        <a:off x="52431" y="200711"/>
        <a:ext cx="7454642" cy="969198"/>
      </dsp:txXfrm>
    </dsp:sp>
    <dsp:sp modelId="{53AF8F76-4548-4755-8F45-FBE5375F8F52}">
      <dsp:nvSpPr>
        <dsp:cNvPr id="0" name=""/>
        <dsp:cNvSpPr/>
      </dsp:nvSpPr>
      <dsp:spPr>
        <a:xfrm>
          <a:off x="0" y="1222341"/>
          <a:ext cx="7559504" cy="16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Use this information in blocking, second-order conditioning, etc.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Not pay attention to the tone, because it occurs with the light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If the tone were to occur before/after the light, then different CS situation</a:t>
          </a:r>
        </a:p>
      </dsp:txBody>
      <dsp:txXfrm>
        <a:off x="0" y="1222341"/>
        <a:ext cx="7559504" cy="1676699"/>
      </dsp:txXfrm>
    </dsp:sp>
    <dsp:sp modelId="{066C23F1-7229-4A5B-8323-89373CD2FB07}">
      <dsp:nvSpPr>
        <dsp:cNvPr id="0" name=""/>
        <dsp:cNvSpPr/>
      </dsp:nvSpPr>
      <dsp:spPr>
        <a:xfrm>
          <a:off x="0" y="2899040"/>
          <a:ext cx="7559504" cy="1074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What is learned in one phase of training influences what is learned in subsequent phase</a:t>
          </a:r>
          <a:endParaRPr lang="en-US" sz="2700" kern="1200"/>
        </a:p>
      </dsp:txBody>
      <dsp:txXfrm>
        <a:off x="52431" y="2951471"/>
        <a:ext cx="7454642" cy="969198"/>
      </dsp:txXfrm>
    </dsp:sp>
    <dsp:sp modelId="{3288E81B-6C0A-4753-85AD-541D1F7E6DB5}">
      <dsp:nvSpPr>
        <dsp:cNvPr id="0" name=""/>
        <dsp:cNvSpPr/>
      </dsp:nvSpPr>
      <dsp:spPr>
        <a:xfrm>
          <a:off x="0" y="3973101"/>
          <a:ext cx="7559504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i="1" kern="1200"/>
            <a:t>Overshadowing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i="1" kern="1200"/>
            <a:t>Pre-exposure effect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i="1" kern="1200"/>
            <a:t>Blocking</a:t>
          </a:r>
          <a:endParaRPr lang="en-US" sz="2100" kern="1200"/>
        </a:p>
      </dsp:txBody>
      <dsp:txXfrm>
        <a:off x="0" y="3973101"/>
        <a:ext cx="7559504" cy="1089854"/>
      </dsp:txXfrm>
    </dsp:sp>
    <dsp:sp modelId="{747FD968-60AB-4229-8BB4-FA634C5B47DF}">
      <dsp:nvSpPr>
        <dsp:cNvPr id="0" name=""/>
        <dsp:cNvSpPr/>
      </dsp:nvSpPr>
      <dsp:spPr>
        <a:xfrm>
          <a:off x="0" y="5062956"/>
          <a:ext cx="7559504" cy="1074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Large literature supports this </a:t>
          </a:r>
        </a:p>
      </dsp:txBody>
      <dsp:txXfrm>
        <a:off x="52431" y="5115387"/>
        <a:ext cx="7454642" cy="969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BB05F-66E4-4B39-9541-9C81478459B6}">
      <dsp:nvSpPr>
        <dsp:cNvPr id="0" name=""/>
        <dsp:cNvSpPr/>
      </dsp:nvSpPr>
      <dsp:spPr>
        <a:xfrm>
          <a:off x="0" y="3276390"/>
          <a:ext cx="10515600" cy="10753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Critical factor: Relative duration of these two temporal intervals rather than absolute value of either one by itself</a:t>
          </a:r>
        </a:p>
      </dsp:txBody>
      <dsp:txXfrm>
        <a:off x="0" y="3276390"/>
        <a:ext cx="10515600" cy="580707"/>
      </dsp:txXfrm>
    </dsp:sp>
    <dsp:sp modelId="{7ACF5201-A0DB-45FC-8F2B-6D99F6D000C7}">
      <dsp:nvSpPr>
        <dsp:cNvPr id="0" name=""/>
        <dsp:cNvSpPr/>
      </dsp:nvSpPr>
      <dsp:spPr>
        <a:xfrm>
          <a:off x="0" y="3835590"/>
          <a:ext cx="5257799" cy="4946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Need quick CS-US pairing (delayed conditioning) then a longer inter-trial interval</a:t>
          </a:r>
        </a:p>
      </dsp:txBody>
      <dsp:txXfrm>
        <a:off x="0" y="3835590"/>
        <a:ext cx="5257799" cy="494676"/>
      </dsp:txXfrm>
    </dsp:sp>
    <dsp:sp modelId="{75938099-171C-41CD-B27A-C26007E8D50D}">
      <dsp:nvSpPr>
        <dsp:cNvPr id="0" name=""/>
        <dsp:cNvSpPr/>
      </dsp:nvSpPr>
      <dsp:spPr>
        <a:xfrm>
          <a:off x="5257800" y="3835590"/>
          <a:ext cx="5257799" cy="4946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Why?</a:t>
          </a:r>
        </a:p>
      </dsp:txBody>
      <dsp:txXfrm>
        <a:off x="5257800" y="3835590"/>
        <a:ext cx="5257799" cy="494676"/>
      </dsp:txXfrm>
    </dsp:sp>
    <dsp:sp modelId="{FE47559F-6671-43D6-AC2C-3FCE076562F8}">
      <dsp:nvSpPr>
        <dsp:cNvPr id="0" name=""/>
        <dsp:cNvSpPr/>
      </dsp:nvSpPr>
      <dsp:spPr>
        <a:xfrm rot="10800000">
          <a:off x="0" y="1638579"/>
          <a:ext cx="10515600" cy="165394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BUT: Intertrial interval and CS duration (CS-US interval) act in combination to determine responding</a:t>
          </a:r>
        </a:p>
      </dsp:txBody>
      <dsp:txXfrm rot="10800000">
        <a:off x="0" y="1638579"/>
        <a:ext cx="10515600" cy="1074681"/>
      </dsp:txXfrm>
    </dsp:sp>
    <dsp:sp modelId="{8C065A0D-EE74-4CCE-92C9-95ED06D36CF1}">
      <dsp:nvSpPr>
        <dsp:cNvPr id="0" name=""/>
        <dsp:cNvSpPr/>
      </dsp:nvSpPr>
      <dsp:spPr>
        <a:xfrm rot="10800000">
          <a:off x="0" y="769"/>
          <a:ext cx="10515600" cy="165394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More conditioned responding observed with a longer inter-trial interval</a:t>
          </a:r>
        </a:p>
      </dsp:txBody>
      <dsp:txXfrm rot="-10800000">
        <a:off x="0" y="769"/>
        <a:ext cx="10515600" cy="580533"/>
      </dsp:txXfrm>
    </dsp:sp>
    <dsp:sp modelId="{4FA4CB85-D1E0-44CB-AA99-6DAA9F5549FB}">
      <dsp:nvSpPr>
        <dsp:cNvPr id="0" name=""/>
        <dsp:cNvSpPr/>
      </dsp:nvSpPr>
      <dsp:spPr>
        <a:xfrm>
          <a:off x="5134" y="581302"/>
          <a:ext cx="3501776" cy="4945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Inter-trial interval is the time BETWEEN trials</a:t>
          </a:r>
        </a:p>
      </dsp:txBody>
      <dsp:txXfrm>
        <a:off x="5134" y="581302"/>
        <a:ext cx="3501776" cy="494528"/>
      </dsp:txXfrm>
    </dsp:sp>
    <dsp:sp modelId="{D438118C-2046-443C-9F24-B0F8601B8153}">
      <dsp:nvSpPr>
        <dsp:cNvPr id="0" name=""/>
        <dsp:cNvSpPr/>
      </dsp:nvSpPr>
      <dsp:spPr>
        <a:xfrm>
          <a:off x="3506911" y="581302"/>
          <a:ext cx="3501776" cy="4945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very short; less learning</a:t>
          </a:r>
        </a:p>
      </dsp:txBody>
      <dsp:txXfrm>
        <a:off x="3506911" y="581302"/>
        <a:ext cx="3501776" cy="494528"/>
      </dsp:txXfrm>
    </dsp:sp>
    <dsp:sp modelId="{06AEC019-F48F-484C-A019-688DA8CACDF2}">
      <dsp:nvSpPr>
        <dsp:cNvPr id="0" name=""/>
        <dsp:cNvSpPr/>
      </dsp:nvSpPr>
      <dsp:spPr>
        <a:xfrm>
          <a:off x="7008688" y="581302"/>
          <a:ext cx="3501776" cy="4945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longer; more learning</a:t>
          </a:r>
        </a:p>
      </dsp:txBody>
      <dsp:txXfrm>
        <a:off x="7008688" y="581302"/>
        <a:ext cx="3501776" cy="494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E7A42-7C5A-49DE-A43B-1746774CE375}">
      <dsp:nvSpPr>
        <dsp:cNvPr id="0" name=""/>
        <dsp:cNvSpPr/>
      </dsp:nvSpPr>
      <dsp:spPr>
        <a:xfrm>
          <a:off x="0" y="44577"/>
          <a:ext cx="7789478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Holland (2000)</a:t>
          </a:r>
        </a:p>
      </dsp:txBody>
      <dsp:txXfrm>
        <a:off x="40724" y="85301"/>
        <a:ext cx="7708030" cy="752780"/>
      </dsp:txXfrm>
    </dsp:sp>
    <dsp:sp modelId="{EA6FC9AB-62EB-4E60-ADB6-11C55313C7C6}">
      <dsp:nvSpPr>
        <dsp:cNvPr id="0" name=""/>
        <dsp:cNvSpPr/>
      </dsp:nvSpPr>
      <dsp:spPr>
        <a:xfrm>
          <a:off x="0" y="878805"/>
          <a:ext cx="7789478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3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Conditioned rats to an auditory cue that was presented just before delivery to food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CR to CS: Nosing of food cup (goal tracking)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THEN….Each group conditioned with: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 of 2 CS durations: 10 or 20 sec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 of 6 intertrial intervals: 15 to 960 sec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Characterized responses in terms of  the ratio of the intertrial interval (I) and the CS duration (T).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DV =  Time spent nosing the food cup during CS plotted as function of relative value of I/T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878805"/>
        <a:ext cx="7789478" cy="3477600"/>
      </dsp:txXfrm>
    </dsp:sp>
    <dsp:sp modelId="{134C3B00-8654-4DB3-9465-C02469BB7D72}">
      <dsp:nvSpPr>
        <dsp:cNvPr id="0" name=""/>
        <dsp:cNvSpPr/>
      </dsp:nvSpPr>
      <dsp:spPr>
        <a:xfrm>
          <a:off x="0" y="4356405"/>
          <a:ext cx="7789478" cy="83422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Results:  As I/T ratio increases, the percentage of time the rats spend with the nose in the food cup increases</a:t>
          </a:r>
          <a:endParaRPr lang="en-US" sz="2100" kern="1200" dirty="0"/>
        </a:p>
      </dsp:txBody>
      <dsp:txXfrm>
        <a:off x="40724" y="4397129"/>
        <a:ext cx="7708030" cy="752780"/>
      </dsp:txXfrm>
    </dsp:sp>
    <dsp:sp modelId="{4129E006-0FFF-4F76-A8DA-BB64F8B79670}">
      <dsp:nvSpPr>
        <dsp:cNvPr id="0" name=""/>
        <dsp:cNvSpPr/>
      </dsp:nvSpPr>
      <dsp:spPr>
        <a:xfrm>
          <a:off x="0" y="5190633"/>
          <a:ext cx="7789478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3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1" kern="1200" dirty="0"/>
            <a:t>When intertrial interval &gt; Tone interval, spend more time nosing the cup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1" kern="1200" dirty="0"/>
            <a:t>When the intertrial interval &lt;  Tone interval, spend LESS time nosing the cup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1" kern="1200" dirty="0"/>
            <a:t>Expecting a new CS-US pairing to occur during long intertrial intervals</a:t>
          </a:r>
          <a:endParaRPr lang="en-US" sz="1600" kern="1200" dirty="0"/>
        </a:p>
      </dsp:txBody>
      <dsp:txXfrm>
        <a:off x="0" y="5190633"/>
        <a:ext cx="7789478" cy="825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069A-1D6E-4E12-A7AA-313CF72F25C3}">
      <dsp:nvSpPr>
        <dsp:cNvPr id="0" name=""/>
        <dsp:cNvSpPr/>
      </dsp:nvSpPr>
      <dsp:spPr>
        <a:xfrm rot="5400000">
          <a:off x="4231224" y="-1379400"/>
          <a:ext cx="1562216" cy="471748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Organism is making a comparison between events during the Intertrial interval (I) and Trial interval (T)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How long one has to wait for the US during the CS Versus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How long one has to wait for the US during the intertrial interval</a:t>
          </a:r>
        </a:p>
      </dsp:txBody>
      <dsp:txXfrm rot="-5400000">
        <a:off x="2653588" y="274497"/>
        <a:ext cx="4641228" cy="1409694"/>
      </dsp:txXfrm>
    </dsp:sp>
    <dsp:sp modelId="{77915C8A-6B43-43B0-A83A-0E6966BE1F53}">
      <dsp:nvSpPr>
        <dsp:cNvPr id="0" name=""/>
        <dsp:cNvSpPr/>
      </dsp:nvSpPr>
      <dsp:spPr>
        <a:xfrm>
          <a:off x="0" y="60565"/>
          <a:ext cx="2653587" cy="1952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Relative Waiting Time Hypothesis</a:t>
          </a:r>
          <a:endParaRPr lang="en-US" sz="2100" kern="1200"/>
        </a:p>
      </dsp:txBody>
      <dsp:txXfrm>
        <a:off x="95326" y="155891"/>
        <a:ext cx="2462935" cy="1762118"/>
      </dsp:txXfrm>
    </dsp:sp>
    <dsp:sp modelId="{D2974240-1B48-4E9D-B67D-85167535ED23}">
      <dsp:nvSpPr>
        <dsp:cNvPr id="0" name=""/>
        <dsp:cNvSpPr/>
      </dsp:nvSpPr>
      <dsp:spPr>
        <a:xfrm rot="5400000">
          <a:off x="4231224" y="671007"/>
          <a:ext cx="1562216" cy="471748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I/T ratio is high: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CS is highly informative about the next occurrence of the US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Lots of responding </a:t>
          </a:r>
        </a:p>
      </dsp:txBody>
      <dsp:txXfrm rot="-5400000">
        <a:off x="2653588" y="2324905"/>
        <a:ext cx="4641228" cy="1409694"/>
      </dsp:txXfrm>
    </dsp:sp>
    <dsp:sp modelId="{A0626CBD-2B4E-46AC-AA19-6E6BB4072BB4}">
      <dsp:nvSpPr>
        <dsp:cNvPr id="0" name=""/>
        <dsp:cNvSpPr/>
      </dsp:nvSpPr>
      <dsp:spPr>
        <a:xfrm>
          <a:off x="0" y="2053367"/>
          <a:ext cx="2653587" cy="1952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US waiting time during CS is shorter than intertrial interval:</a:t>
          </a:r>
        </a:p>
      </dsp:txBody>
      <dsp:txXfrm>
        <a:off x="95326" y="2148693"/>
        <a:ext cx="2462935" cy="1762118"/>
      </dsp:txXfrm>
    </dsp:sp>
    <dsp:sp modelId="{7E005DCA-BD07-470E-9D12-F04CFE048207}">
      <dsp:nvSpPr>
        <dsp:cNvPr id="0" name=""/>
        <dsp:cNvSpPr/>
      </dsp:nvSpPr>
      <dsp:spPr>
        <a:xfrm rot="5400000">
          <a:off x="4231224" y="2721416"/>
          <a:ext cx="1562216" cy="471748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I/T ratio is low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CS is not highly informative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Less responding</a:t>
          </a:r>
        </a:p>
      </dsp:txBody>
      <dsp:txXfrm rot="-5400000">
        <a:off x="2653588" y="4375314"/>
        <a:ext cx="4641228" cy="1409694"/>
      </dsp:txXfrm>
    </dsp:sp>
    <dsp:sp modelId="{CC982704-D83A-476B-BD9C-B86909484C72}">
      <dsp:nvSpPr>
        <dsp:cNvPr id="0" name=""/>
        <dsp:cNvSpPr/>
      </dsp:nvSpPr>
      <dsp:spPr>
        <a:xfrm>
          <a:off x="0" y="4103776"/>
          <a:ext cx="2653587" cy="1952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US waiting time during CS is same/longer than the intertrial interval waiting time:</a:t>
          </a:r>
        </a:p>
      </dsp:txBody>
      <dsp:txXfrm>
        <a:off x="95326" y="4199102"/>
        <a:ext cx="2462935" cy="176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7CB53-04A4-45BA-90DF-1513D7AD0D5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8716-1374-47CA-A50A-CACEDE92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C22760-4E78-4771-9074-F7D346C8B219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9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42B77-B3F6-497F-A4A9-36417ACF335A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8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8BBAE0-53DE-4892-8B95-D3FD0C66520A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2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94ECB-DF53-48E8-AECC-BA6BD84C41EA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4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94ECB-DF53-48E8-AECC-BA6BD84C41EA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2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94ECB-DF53-48E8-AECC-BA6BD84C41EA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9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94ECB-DF53-48E8-AECC-BA6BD84C41EA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2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E43B55-7CA9-444B-818C-FB8003D38105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6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7244-BC7A-4573-A820-EAC83459C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A30A3-E973-4382-A17C-CEA9A2973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27E3-D2FB-47B6-BFC9-C9BEB366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A5CD-37B7-4373-80EB-B96DB02A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F948-0044-49FF-B511-2DF2CBE5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4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4031-0CF1-46DE-83FC-4BE0FF4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1D679-49E0-4D60-A146-E4C9F79BC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6EA39-F665-44C5-9554-1119C283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4DE4-881F-45F0-8E29-3D982198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B6B89-11AA-454B-85A3-A4FADFFA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6E327-8BBA-4D0E-B65B-09EC1116C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1FEBF-A563-4120-AA2C-352365422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906FB-5419-4606-8050-95A48573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969C0-D711-44BF-8CEB-672B7429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EB853-194E-4D17-AF38-727F6E3B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4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1D05-3CD2-4F06-8701-1699FFBA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6E89-E078-403B-A7D7-F19978DA4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8BC1-E1F5-4396-84FD-BA6C5842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2032-FAD4-46B3-ADDD-1E0DD8A3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C1075-9073-4B02-BD88-D52168BA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C866-5E3E-4F3F-A221-9C7B38B7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D14BD-BB95-4347-AF95-22EBF6491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A40EC-1713-4D55-AE82-9EBE4E7F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E0134-EA9B-49D9-9872-E168DAA1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C98D-6BB3-4680-B5D5-71A5D1C3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9D63-2491-43E1-BEB8-3A75A70B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181F4-BA45-4BC7-ADD9-7A9ED060A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C304E-48CB-46FD-8CD4-A1182C1CA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DDDC5-15E5-47C8-AC49-2F017B50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D24D1-89B2-49F0-B463-E1CB4800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0B87F-F1E4-4FF9-B821-0FDA5754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31AF-ED26-46AC-95BB-C67350D0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ABAE4-9E52-446C-8E25-E485EFC7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11BF6-6F7D-430E-A888-37A91CB36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7C132-8A89-42F9-ACD3-03905FEB8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42486-7192-4CC3-9C83-2798EAAD5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794D8-57CD-4AA4-BD81-9C60B4C1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999DF-A162-4CA5-9C8D-3E6C785D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543B3-44E9-4D44-A8AC-C8DA8784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B2C2-8436-4DC9-8322-BB67E4A2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86C9F-266A-4C0A-BD2D-8EB39A70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E2066-C8D3-41E3-87EF-8DF2DB08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4535-4A1A-46ED-BCE1-C39B8EA7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66BEC-3CCA-458F-9D92-5E4AFF23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4967-D4AF-45E6-9E41-192AB3FA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81EF-84C9-4A43-8C82-7E45C644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1E9C-FCCE-4BCB-855A-CF681B97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D61C-A1A9-4818-9C56-864767A3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33C04-7FA1-4C17-A48C-12E44E2A0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5E8F8-0C8A-4D4A-B48A-F7F6315B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B6F3F-A4EF-4241-A8F7-8BF3CCEE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FFF2-68C2-4003-B881-349F7A2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2C21-6EAC-41C0-8AD3-C63ED96D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3AC0C-8D5B-4580-934C-F04820A46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14882-24D4-4079-AFC2-D26088689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3E162-D540-4492-8CDC-692A138F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13A4B-4068-4685-B6A0-B40897C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F51D1-F9C0-4A87-B4D5-D0F03991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1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4E864-2DCC-4E34-B521-6E6715E9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862E5-56E7-4312-BC79-691D392F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B379-27B5-4BFF-BBC7-619D7CC83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EC4F-C7C7-4C5A-983D-021F0762255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71CB1-3259-402C-8CFE-5B345C6A2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4DD8B-FE18-4FF3-B0AA-33F426EF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C314-C761-49D9-AC97-E56A45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4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27BBC-AC3F-440D-8D81-FCFC2FECB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100"/>
              <a:t>Comparative Models of Classical Conditioning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DE180-3BE3-43ED-A1E4-39DC1231D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Modern Twists on </a:t>
            </a:r>
            <a:r>
              <a:rPr lang="en-US" dirty="0" err="1"/>
              <a:t>Rescorla</a:t>
            </a:r>
            <a:r>
              <a:rPr lang="en-US" dirty="0"/>
              <a:t>-Wagner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2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>
                <a:solidFill>
                  <a:srgbClr val="FFFFFF"/>
                </a:solidFill>
              </a:rPr>
              <a:t>Critique of the Rescorla-Wagner Model: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In pre-exposure effect, </a:t>
            </a:r>
            <a:r>
              <a:rPr lang="en-US" sz="2000" b="1" i="1" dirty="0"/>
              <a:t>simply being around a neutral stimulus alters its ability to become conditioned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Original R-W model doesn't predict any difference,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Assumes no conditioning  trials occur when CSs presented in absence of US so   </a:t>
            </a:r>
            <a:r>
              <a:rPr lang="en-US" sz="2000" dirty="0" err="1"/>
              <a:t>V</a:t>
            </a:r>
            <a:r>
              <a:rPr lang="en-US" sz="2000" baseline="-25000" dirty="0" err="1"/>
              <a:t>sum</a:t>
            </a:r>
            <a:r>
              <a:rPr lang="en-US" sz="2000" dirty="0"/>
              <a:t> = 0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This appears to be wrong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Conditioning likely occurring any time 2 stimuli are together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Form an </a:t>
            </a:r>
            <a:r>
              <a:rPr lang="en-US" sz="2000" b="1" i="1" dirty="0"/>
              <a:t>incidental association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Need to modify the equation to account for this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They have, but we won’t!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132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>
                <a:solidFill>
                  <a:srgbClr val="FFFFFF"/>
                </a:solidFill>
              </a:rPr>
              <a:t>Critique of the Rescorla-Wagner Model: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4811" y="649480"/>
            <a:ext cx="7590468" cy="554604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sz="2000" b="1" dirty="0"/>
              <a:t>Original R-W model implies that salience is fixed for any given CS</a:t>
            </a:r>
          </a:p>
          <a:p>
            <a:pPr lvl="1" eaLnBrk="1" hangingPunct="1"/>
            <a:r>
              <a:rPr lang="en-US" sz="2000" dirty="0"/>
              <a:t>R-W assume CS salience doesn't change w/experience</a:t>
            </a:r>
          </a:p>
          <a:p>
            <a:pPr lvl="1" eaLnBrk="1" hangingPunct="1"/>
            <a:r>
              <a:rPr lang="en-US" sz="2000" dirty="0"/>
              <a:t>More recent data strongly suggest CS salience DOES change w/experience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000" b="1" dirty="0"/>
              <a:t>Why changes in CS salience? </a:t>
            </a:r>
          </a:p>
          <a:p>
            <a:pPr lvl="1" eaLnBrk="1" hangingPunct="1"/>
            <a:r>
              <a:rPr lang="en-US" sz="2000" dirty="0"/>
              <a:t>Data suggest that Salience to a CS </a:t>
            </a:r>
            <a:r>
              <a:rPr lang="en-US" sz="2000" b="1" i="1" dirty="0"/>
              <a:t>DECREASES </a:t>
            </a:r>
            <a:r>
              <a:rPr lang="en-US" sz="2000" dirty="0"/>
              <a:t> when CS is repeatedly presented without consequence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CS that is accidentally paired with another CS </a:t>
            </a:r>
            <a:r>
              <a:rPr lang="en-US" sz="2000" b="1" i="1" dirty="0"/>
              <a:t>INCREASES</a:t>
            </a:r>
            <a:r>
              <a:rPr lang="en-US" sz="2000" dirty="0"/>
              <a:t> in salience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Thus: Appears that CS and US effectiveness are both highly important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000" dirty="0"/>
              <a:t>As a result of these types of data: Given  birth to attentional models of CC</a:t>
            </a:r>
          </a:p>
        </p:txBody>
      </p:sp>
    </p:spTree>
    <p:extLst>
      <p:ext uri="{BB962C8B-B14F-4D97-AF65-F5344CB8AC3E}">
        <p14:creationId xmlns:p14="http://schemas.microsoft.com/office/powerpoint/2010/main" val="324050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</a:rPr>
              <a:t>Three Primary Extensions and </a:t>
            </a:r>
            <a:br>
              <a:rPr lang="en-US" sz="3700" b="1">
                <a:solidFill>
                  <a:srgbClr val="FFFFFF"/>
                </a:solidFill>
              </a:rPr>
            </a:br>
            <a:r>
              <a:rPr lang="en-US" sz="3700" b="1">
                <a:solidFill>
                  <a:srgbClr val="FFFFFF"/>
                </a:solidFill>
              </a:rPr>
              <a:t>Alternatives to RW model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E935A6-2CA0-4644-838D-CF18FC77D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5361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21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Attentional Models of 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Question: How well does the CS command attention?</a:t>
            </a:r>
          </a:p>
          <a:p>
            <a:pPr lvl="1"/>
            <a:r>
              <a:rPr lang="en-US" sz="2000" dirty="0"/>
              <a:t>Assumes that increased attention facilitates learning about a stimulus</a:t>
            </a:r>
          </a:p>
          <a:p>
            <a:pPr lvl="1"/>
            <a:r>
              <a:rPr lang="en-US" sz="2000" dirty="0"/>
              <a:t>Procedures that disrupt attention to CS disrupt learning</a:t>
            </a:r>
          </a:p>
          <a:p>
            <a:pPr lvl="1"/>
            <a:endParaRPr lang="en-US" sz="2000" dirty="0"/>
          </a:p>
          <a:p>
            <a:r>
              <a:rPr lang="en-US" sz="2000" i="1" dirty="0"/>
              <a:t>Different attentional models differ in assumptions about what determines how much attention a CS commands on any given trial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Single attentional mechanisms</a:t>
            </a:r>
            <a:r>
              <a:rPr lang="en-US" sz="2000" dirty="0"/>
              <a:t>: </a:t>
            </a:r>
            <a:r>
              <a:rPr lang="en-US" sz="2000" dirty="0" err="1"/>
              <a:t>Kamin’s</a:t>
            </a:r>
            <a:r>
              <a:rPr lang="en-US" sz="2000" dirty="0"/>
              <a:t> surprise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Multiple attentional mechanisms: </a:t>
            </a:r>
            <a:r>
              <a:rPr lang="en-US" sz="2000" dirty="0"/>
              <a:t>Current models examine changes in multiple types of attention</a:t>
            </a:r>
          </a:p>
          <a:p>
            <a:pPr lvl="3"/>
            <a:endParaRPr lang="en-US" sz="2000" dirty="0"/>
          </a:p>
          <a:p>
            <a:pPr lvl="3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772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A9986-CE86-4200-9673-AEF765F48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Multiple attentional mechanisms: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2653D0-6D5A-4337-88E7-A5F74CB83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6572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325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Timing/Information Theory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684" y="801866"/>
            <a:ext cx="564697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Recognized that time is important factor in CC: Timberlake, et al 1980</a:t>
            </a:r>
          </a:p>
          <a:p>
            <a:pPr lvl="1"/>
            <a:r>
              <a:rPr lang="en-US" sz="1400" b="1" dirty="0">
                <a:solidFill>
                  <a:srgbClr val="C00000"/>
                </a:solidFill>
              </a:rPr>
              <a:t>Focal search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Responses become conditioned when CS-US interval is short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Short CS-US intervals condition responses congruent with a focal search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Immediate contact with the CS; food preparation responses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lvl="1"/>
            <a:r>
              <a:rPr lang="en-US" sz="1400" b="1" dirty="0">
                <a:solidFill>
                  <a:srgbClr val="C00000"/>
                </a:solidFill>
              </a:rPr>
              <a:t>General search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Different responses become conditioned when CS-US interval is long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Long CS-US intervals condition responses congruent with a general search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Longer intervals result in general search responses such as looking, searching, etc.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lvl="1"/>
            <a:r>
              <a:rPr lang="en-US" sz="1400" b="1" i="1" dirty="0">
                <a:solidFill>
                  <a:schemeClr val="tx2"/>
                </a:solidFill>
              </a:rPr>
              <a:t>Suggests that organisms learn both</a:t>
            </a:r>
          </a:p>
          <a:p>
            <a:pPr lvl="2"/>
            <a:r>
              <a:rPr lang="en-US" sz="1400" b="1" i="1" dirty="0">
                <a:solidFill>
                  <a:srgbClr val="C00000"/>
                </a:solidFill>
              </a:rPr>
              <a:t>WHAT </a:t>
            </a:r>
            <a:r>
              <a:rPr lang="en-US" sz="1400" b="1" i="1" dirty="0">
                <a:solidFill>
                  <a:schemeClr val="tx2"/>
                </a:solidFill>
              </a:rPr>
              <a:t>is predicted</a:t>
            </a:r>
          </a:p>
          <a:p>
            <a:pPr lvl="2"/>
            <a:r>
              <a:rPr lang="en-US" sz="1400" b="1" i="1" dirty="0">
                <a:solidFill>
                  <a:srgbClr val="C00000"/>
                </a:solidFill>
              </a:rPr>
              <a:t>HOW MUCH </a:t>
            </a:r>
            <a:r>
              <a:rPr lang="en-US" sz="1400" b="1" i="1" dirty="0">
                <a:solidFill>
                  <a:schemeClr val="tx2"/>
                </a:solidFill>
              </a:rPr>
              <a:t>is predicted</a:t>
            </a:r>
          </a:p>
          <a:p>
            <a:pPr lvl="2"/>
            <a:r>
              <a:rPr lang="en-US" sz="1400" b="1" i="1" dirty="0">
                <a:solidFill>
                  <a:srgbClr val="C00000"/>
                </a:solidFill>
              </a:rPr>
              <a:t>WHEN</a:t>
            </a:r>
            <a:r>
              <a:rPr lang="en-US" sz="1400" b="1" i="1" dirty="0">
                <a:solidFill>
                  <a:schemeClr val="tx2"/>
                </a:solidFill>
              </a:rPr>
              <a:t> what is predicted will occur.</a:t>
            </a:r>
          </a:p>
        </p:txBody>
      </p:sp>
    </p:spTree>
    <p:extLst>
      <p:ext uri="{BB962C8B-B14F-4D97-AF65-F5344CB8AC3E}">
        <p14:creationId xmlns:p14="http://schemas.microsoft.com/office/powerpoint/2010/main" val="21551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Temporal coding hypothesis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CEE223-7C6E-4DA4-9CE1-E9A96AFAC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009456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70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/>
              <a:t>Importance of Inter-trial interval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6D9BE56B-F988-45BF-9467-935E7F150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80122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97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Importance of Inter-trial interval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3CE057-D72D-4102-86AD-B1307D0D1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42649"/>
              </p:ext>
            </p:extLst>
          </p:nvPr>
        </p:nvGraphicFramePr>
        <p:xfrm>
          <a:off x="4288222" y="143219"/>
          <a:ext cx="7789478" cy="60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18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Why is the Inter-trial interval so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EF8438-CCC9-4B80-ABD3-35AC1FD1C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93618"/>
              </p:ext>
            </p:extLst>
          </p:nvPr>
        </p:nvGraphicFramePr>
        <p:xfrm>
          <a:off x="4200808" y="144855"/>
          <a:ext cx="7371077" cy="605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1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>
                <a:solidFill>
                  <a:srgbClr val="FFFFFF"/>
                </a:solidFill>
              </a:rPr>
              <a:t>Assumptions of Rescorla-Wagner (1974) model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Model developed to accurately predict and map learning as it occurs trial by trial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Assumes a bunch of givens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Assume animal can perceive CS and US, and can exhibit UR and CR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Helpful for the animal to </a:t>
            </a:r>
            <a:r>
              <a:rPr lang="en-US" sz="2000" b="1" dirty="0"/>
              <a:t>know 2 things about conditioning</a:t>
            </a:r>
            <a:r>
              <a:rPr lang="en-US" sz="2000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dirty="0"/>
              <a:t>what </a:t>
            </a:r>
            <a:r>
              <a:rPr lang="en-US" b="1" dirty="0"/>
              <a:t>TYPE of even</a:t>
            </a:r>
            <a:r>
              <a:rPr lang="en-US" dirty="0"/>
              <a:t>t is coming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the </a:t>
            </a:r>
            <a:r>
              <a:rPr lang="en-US" b="1" dirty="0"/>
              <a:t>SIZE of the upcoming event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Thus, classical conditioning is really learning about: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signals (CS's) which are PREDICTORS for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important events (US's)</a:t>
            </a:r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823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45258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Comparitor</a:t>
            </a:r>
            <a:r>
              <a:rPr lang="en-US" sz="4000" b="1" dirty="0"/>
              <a:t> Hypothesis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C9E080-666F-4784-B413-1ADDA7F44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581959"/>
              </p:ext>
            </p:extLst>
          </p:nvPr>
        </p:nvGraphicFramePr>
        <p:xfrm>
          <a:off x="462708" y="1145754"/>
          <a:ext cx="11085825" cy="503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97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D72E8-F5A8-4FE8-AAD2-D193308CF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" b="36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/>
              <a:t>Comparator Hypothesis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B4DB76-DF8D-4980-BE20-B8AE7ACF4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903715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824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B8980E-0F13-4FE8-A480-1747CDF03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0" b="892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n-US" sz="3600" b="1"/>
              <a:t>Why are these theories important?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634AEF-1342-440A-B748-5511FC5C0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351941"/>
              </p:ext>
            </p:extLst>
          </p:nvPr>
        </p:nvGraphicFramePr>
        <p:xfrm>
          <a:off x="643466" y="1244906"/>
          <a:ext cx="10479663" cy="506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1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>
                <a:solidFill>
                  <a:srgbClr val="FFFFFF"/>
                </a:solidFill>
              </a:rPr>
              <a:t>Assumptions of R-W model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000" b="1" dirty="0">
                <a:solidFill>
                  <a:srgbClr val="C00000"/>
                </a:solidFill>
              </a:rPr>
              <a:t>Assumes that with each CS-US pairing 1 of 3 things can happen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  <a:p>
            <a:pPr lvl="1" eaLnBrk="1" hangingPunct="1"/>
            <a:r>
              <a:rPr lang="en-US" sz="2000" dirty="0"/>
              <a:t>The CS might become more INHIBITORY</a:t>
            </a:r>
          </a:p>
          <a:p>
            <a:pPr lvl="1" eaLnBrk="1" hangingPunct="1"/>
            <a:r>
              <a:rPr lang="en-US" sz="2000" dirty="0"/>
              <a:t>The CS might become more EXCITATORY</a:t>
            </a:r>
          </a:p>
          <a:p>
            <a:pPr lvl="1" eaLnBrk="1" hangingPunct="1"/>
            <a:r>
              <a:rPr lang="en-US" sz="2000" dirty="0"/>
              <a:t>There is no change in the CS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C00000"/>
                </a:solidFill>
              </a:rPr>
              <a:t>How do these 3 rules work? </a:t>
            </a:r>
          </a:p>
          <a:p>
            <a:pPr lvl="1" eaLnBrk="1" hangingPunct="1"/>
            <a:r>
              <a:rPr lang="en-US" sz="2000" dirty="0"/>
              <a:t>If US is larger than expected: CS = excitatory</a:t>
            </a:r>
          </a:p>
          <a:p>
            <a:pPr lvl="1" eaLnBrk="1" hangingPunct="1"/>
            <a:r>
              <a:rPr lang="en-US" sz="2000" dirty="0"/>
              <a:t>If US is smaller than expected: CS= inhibitory</a:t>
            </a:r>
          </a:p>
          <a:p>
            <a:pPr lvl="1" eaLnBrk="1" hangingPunct="1"/>
            <a:r>
              <a:rPr lang="en-US" sz="2000" dirty="0"/>
              <a:t>If US = expectations: No change in CS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C00000"/>
                </a:solidFill>
              </a:rPr>
              <a:t>The effect of reinforcers or </a:t>
            </a:r>
            <a:r>
              <a:rPr lang="en-US" sz="2000" b="1" dirty="0" err="1">
                <a:solidFill>
                  <a:srgbClr val="C00000"/>
                </a:solidFill>
              </a:rPr>
              <a:t>nonreinforcers</a:t>
            </a:r>
            <a:r>
              <a:rPr lang="en-US" sz="2000" b="1" dirty="0">
                <a:solidFill>
                  <a:srgbClr val="C00000"/>
                </a:solidFill>
              </a:rPr>
              <a:t> on the change of associative strength depends upon:</a:t>
            </a:r>
          </a:p>
          <a:p>
            <a:pPr lvl="1" eaLnBrk="1" hangingPunct="1"/>
            <a:r>
              <a:rPr lang="en-US" sz="2000" dirty="0"/>
              <a:t>The existing associative strength of THAT CS</a:t>
            </a:r>
          </a:p>
          <a:p>
            <a:pPr lvl="1" eaLnBrk="1" hangingPunct="1"/>
            <a:r>
              <a:rPr lang="en-US" sz="2000" dirty="0"/>
              <a:t>AND on the associative strength of other stimuli concurrently present</a:t>
            </a:r>
          </a:p>
        </p:txBody>
      </p:sp>
    </p:spTree>
    <p:extLst>
      <p:ext uri="{BB962C8B-B14F-4D97-AF65-F5344CB8AC3E}">
        <p14:creationId xmlns:p14="http://schemas.microsoft.com/office/powerpoint/2010/main" val="22095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>
                <a:solidFill>
                  <a:srgbClr val="FFFFFF"/>
                </a:solidFill>
              </a:rPr>
              <a:t>WHY is this equation important?</a:t>
            </a:r>
          </a:p>
        </p:txBody>
      </p:sp>
      <p:graphicFrame>
        <p:nvGraphicFramePr>
          <p:cNvPr id="20485" name="Rectangle 3">
            <a:extLst>
              <a:ext uri="{FF2B5EF4-FFF2-40B4-BE49-F238E27FC236}">
                <a16:creationId xmlns:a16="http://schemas.microsoft.com/office/drawing/2014/main" id="{11F7846C-8019-4DCF-A5C0-F2C98B7AD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54186"/>
              </p:ext>
            </p:extLst>
          </p:nvPr>
        </p:nvGraphicFramePr>
        <p:xfrm>
          <a:off x="4487451" y="187287"/>
          <a:ext cx="7311613" cy="626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75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Explaining loss of Associate Value 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despite pairings with the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What if associative value of US changes across trials?</a:t>
            </a:r>
          </a:p>
          <a:p>
            <a:endParaRPr lang="en-US" sz="2000" dirty="0"/>
          </a:p>
          <a:p>
            <a:r>
              <a:rPr lang="en-US" sz="2000" dirty="0"/>
              <a:t>Is an unusual prediction: Associative value of a CS can decrease despite continued pairings with the US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Show this with three-phase experiment:</a:t>
            </a:r>
          </a:p>
          <a:p>
            <a:pPr lvl="1"/>
            <a:r>
              <a:rPr lang="en-US" sz="2000" dirty="0"/>
              <a:t>Phases 1 and 2 </a:t>
            </a:r>
          </a:p>
          <a:p>
            <a:pPr lvl="2"/>
            <a:r>
              <a:rPr lang="en-US" dirty="0"/>
              <a:t>CS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US (1 food pellet)  </a:t>
            </a:r>
          </a:p>
          <a:p>
            <a:pPr lvl="2"/>
            <a:r>
              <a:rPr lang="en-US" dirty="0"/>
              <a:t>CS</a:t>
            </a:r>
            <a:r>
              <a:rPr lang="en-US" baseline="-25000" dirty="0"/>
              <a:t>B</a:t>
            </a:r>
            <a:r>
              <a:rPr lang="en-US" dirty="0">
                <a:sym typeface="Wingdings" panose="05000000000000000000" pitchFamily="2" charset="2"/>
              </a:rPr>
              <a:t> US (1 food pellet)</a:t>
            </a:r>
          </a:p>
          <a:p>
            <a:pPr lvl="2"/>
            <a:r>
              <a:rPr lang="en-US" dirty="0"/>
              <a:t>Train on separate trials (equal #)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Phase 3: </a:t>
            </a:r>
          </a:p>
          <a:p>
            <a:pPr lvl="2"/>
            <a:r>
              <a:rPr lang="en-US" dirty="0"/>
              <a:t>CS</a:t>
            </a:r>
            <a:r>
              <a:rPr lang="en-US" baseline="-25000" dirty="0"/>
              <a:t>A</a:t>
            </a:r>
            <a:r>
              <a:rPr lang="en-US" dirty="0"/>
              <a:t> and CS</a:t>
            </a:r>
            <a:r>
              <a:rPr lang="en-US" baseline="-25000" dirty="0"/>
              <a:t>B</a:t>
            </a:r>
            <a:r>
              <a:rPr lang="en-US" dirty="0"/>
              <a:t> paired together</a:t>
            </a:r>
            <a:r>
              <a:rPr lang="en-US" dirty="0">
                <a:sym typeface="Wingdings" panose="05000000000000000000" pitchFamily="2" charset="2"/>
              </a:rPr>
              <a:t> 1 food pellet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Same US, so same amount of conditioning, right??</a:t>
            </a:r>
          </a:p>
          <a:p>
            <a:pPr lvl="2"/>
            <a:endParaRPr lang="en-US" b="1" i="1" dirty="0">
              <a:sym typeface="Wingdings" panose="05000000000000000000" pitchFamily="2" charset="2"/>
            </a:endParaRPr>
          </a:p>
          <a:p>
            <a:r>
              <a:rPr lang="en-US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RW model predicts that conditional properties of A and B individually will DECREASE in phase 2….</a:t>
            </a:r>
          </a:p>
          <a:p>
            <a:pPr lvl="1"/>
            <a:r>
              <a:rPr lang="en-US" sz="1600" b="1" i="1" dirty="0">
                <a:sym typeface="Wingdings" panose="05000000000000000000" pitchFamily="2" charset="2"/>
              </a:rPr>
              <a:t>In a way, the animal only got ½ of  what it expected.</a:t>
            </a:r>
          </a:p>
          <a:p>
            <a:pPr lvl="1"/>
            <a:r>
              <a:rPr lang="en-US" sz="1600" b="1" i="1" dirty="0">
                <a:sym typeface="Wingdings" panose="05000000000000000000" pitchFamily="2" charset="2"/>
              </a:rPr>
              <a:t>Thus,  this is a DECREASE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048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400" b="1">
                <a:solidFill>
                  <a:srgbClr val="FFFFFF"/>
                </a:solidFill>
              </a:rPr>
              <a:t>Explaining loss of Associate Value despite pairings with the US: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4F22B3-B762-4B4E-9C1C-D3B389BDE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7464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67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Critique of the Rescorla-Wagner Model: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/>
              <a:t>R-W model really a theory about the US effectiveness:</a:t>
            </a:r>
          </a:p>
          <a:p>
            <a:pPr lvl="1">
              <a:spcBef>
                <a:spcPts val="0"/>
              </a:spcBef>
            </a:pPr>
            <a:r>
              <a:rPr lang="en-US"/>
              <a:t>Says little about </a:t>
            </a:r>
            <a:r>
              <a:rPr lang="en-US" b="1" i="1"/>
              <a:t>CS effectiveness</a:t>
            </a:r>
          </a:p>
          <a:p>
            <a:pPr lvl="2">
              <a:spcBef>
                <a:spcPts val="0"/>
              </a:spcBef>
            </a:pPr>
            <a:r>
              <a:rPr lang="en-US" sz="2400" i="1"/>
              <a:t>Doesn’t really deal with how CS effectiveness may vary</a:t>
            </a:r>
          </a:p>
          <a:p>
            <a:pPr lvl="1">
              <a:spcBef>
                <a:spcPts val="0"/>
              </a:spcBef>
            </a:pPr>
            <a:endParaRPr lang="en-US"/>
          </a:p>
          <a:p>
            <a:pPr lvl="1">
              <a:spcBef>
                <a:spcPts val="0"/>
              </a:spcBef>
            </a:pPr>
            <a:r>
              <a:rPr lang="en-US"/>
              <a:t>How WELL a CS predicts as a combo of salience and probability but doesn’t really evaluate this</a:t>
            </a:r>
          </a:p>
          <a:p>
            <a:pPr lvl="2">
              <a:spcBef>
                <a:spcPts val="0"/>
              </a:spcBef>
            </a:pPr>
            <a:endParaRPr lang="en-US" sz="2400"/>
          </a:p>
          <a:p>
            <a:pPr lvl="1">
              <a:spcBef>
                <a:spcPts val="0"/>
              </a:spcBef>
            </a:pPr>
            <a:r>
              <a:rPr lang="en-US"/>
              <a:t> States that an unpredicted US is effective in promoting learning, whereas a well-predicted US is ineffective because nothing is left to learn.</a:t>
            </a:r>
          </a:p>
          <a:p>
            <a:pPr lvl="1"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endParaRPr lang="en-US" sz="2400"/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>
                <a:solidFill>
                  <a:srgbClr val="FFFFFF"/>
                </a:solidFill>
              </a:rPr>
              <a:t>Critique of the Rescorla-Wagner Model:</a:t>
            </a:r>
          </a:p>
        </p:txBody>
      </p:sp>
      <p:graphicFrame>
        <p:nvGraphicFramePr>
          <p:cNvPr id="35845" name="Rectangle 3">
            <a:extLst>
              <a:ext uri="{FF2B5EF4-FFF2-40B4-BE49-F238E27FC236}">
                <a16:creationId xmlns:a16="http://schemas.microsoft.com/office/drawing/2014/main" id="{49FCDC56-37C4-4F79-B5FF-3BA08BB30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9081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589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sz="4000" b="1">
                <a:solidFill>
                  <a:srgbClr val="FFFFFF"/>
                </a:solidFill>
              </a:rPr>
              <a:t>Critique of the Rescorla-Wagner Model: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eaLnBrk="1" hangingPunct="1"/>
            <a:endParaRPr lang="en-US" sz="2000" b="1"/>
          </a:p>
          <a:p>
            <a:pPr lvl="1" eaLnBrk="1" hangingPunct="1"/>
            <a:endParaRPr lang="en-US" sz="2000"/>
          </a:p>
          <a:p>
            <a:r>
              <a:rPr lang="en-US" sz="2000"/>
              <a:t>Original model didn’t address how exposure could change salience/learning to CS</a:t>
            </a:r>
          </a:p>
          <a:p>
            <a:pPr lvl="1"/>
            <a:endParaRPr lang="en-US" sz="2000"/>
          </a:p>
          <a:p>
            <a:r>
              <a:rPr lang="en-US" sz="2000"/>
              <a:t>Incidental “CS” exposure (before it was a CS) can affect its salience and learn-ability</a:t>
            </a:r>
          </a:p>
          <a:p>
            <a:pPr lvl="1"/>
            <a:endParaRPr lang="en-US" sz="2000"/>
          </a:p>
          <a:p>
            <a:r>
              <a:rPr lang="en-US" sz="2000"/>
              <a:t>We learn about stimuli even if they aren’t predictive</a:t>
            </a:r>
          </a:p>
          <a:p>
            <a:pPr lvl="1"/>
            <a:r>
              <a:rPr lang="en-US" sz="2000" dirty="0"/>
              <a:t>We learn they AREN’T predictive or ARE predictive</a:t>
            </a:r>
            <a:endParaRPr lang="en-US" sz="2000"/>
          </a:p>
          <a:p>
            <a:pPr lvl="1"/>
            <a:r>
              <a:rPr lang="en-US" sz="2000" dirty="0"/>
              <a:t>We learn “who they hang around”…..stimuli that group together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1230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XY5HK7YVDQWF-1196-1308</_dlc_DocId>
    <_dlc_DocIdUrl xmlns="95c273cc-9201-4c1e-8c9f-fe8c80cbe9de">
      <Url>https://about.illinoisstate.edu/vfdouga/_layouts/DocIdRedir.aspx?ID=XY5HK7YVDQWF-1196-1308</Url>
      <Description>XY5HK7YVDQWF-1196-1308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04BF11-97CB-4518-8B5E-7E2CC5EF0A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64D4C74-5C67-496F-BF04-EAAE92E3A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3EA7B9-28D5-4D4F-ABC5-1A2EC1C16B4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4422DE7-F9A7-4AD0-9043-F6F78FB6B1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1966</Words>
  <Application>Microsoft Office PowerPoint</Application>
  <PresentationFormat>Widescreen</PresentationFormat>
  <Paragraphs>242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Comparative Models of Classical Conditioning</vt:lpstr>
      <vt:lpstr>Assumptions of Rescorla-Wagner (1974) model</vt:lpstr>
      <vt:lpstr>Assumptions of R-W model</vt:lpstr>
      <vt:lpstr>WHY is this equation important?</vt:lpstr>
      <vt:lpstr>Explaining loss of Associate Value  despite pairings with the US:</vt:lpstr>
      <vt:lpstr>Explaining loss of Associate Value despite pairings with the US:</vt:lpstr>
      <vt:lpstr>Critique of the Rescorla-Wagner Model:</vt:lpstr>
      <vt:lpstr>Critique of the Rescorla-Wagner Model:</vt:lpstr>
      <vt:lpstr>Critique of the Rescorla-Wagner Model:</vt:lpstr>
      <vt:lpstr>Critique of the Rescorla-Wagner Model:</vt:lpstr>
      <vt:lpstr>Critique of the Rescorla-Wagner Model:</vt:lpstr>
      <vt:lpstr>Three Primary Extensions and  Alternatives to RW model</vt:lpstr>
      <vt:lpstr>Attentional Models of CC</vt:lpstr>
      <vt:lpstr>Multiple attentional mechanisms:</vt:lpstr>
      <vt:lpstr>Timing/Information Theory Models</vt:lpstr>
      <vt:lpstr>Temporal coding hypothesis</vt:lpstr>
      <vt:lpstr>Importance of Inter-trial interval</vt:lpstr>
      <vt:lpstr>Importance of Inter-trial interval</vt:lpstr>
      <vt:lpstr>Why is the Inter-trial interval so important?</vt:lpstr>
      <vt:lpstr>Comparitor Hypothesis</vt:lpstr>
      <vt:lpstr>Comparator Hypothesis</vt:lpstr>
      <vt:lpstr>Why are these theories important?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Models of Classical Conditioning</dc:title>
  <dc:creator>Valeri Farmer-Dougan</dc:creator>
  <cp:lastModifiedBy>Valeri Farmer-Dougan</cp:lastModifiedBy>
  <cp:revision>11</cp:revision>
  <dcterms:created xsi:type="dcterms:W3CDTF">2018-09-10T23:22:53Z</dcterms:created>
  <dcterms:modified xsi:type="dcterms:W3CDTF">2021-09-13T20:08:54Z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39eca8c5-e695-488b-9e6b-482bca60b5f9</vt:lpwstr>
  </property>
</Properties>
</file>