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60" r:id="rId9"/>
    <p:sldId id="278" r:id="rId10"/>
    <p:sldId id="277" r:id="rId11"/>
    <p:sldId id="261" r:id="rId12"/>
    <p:sldId id="289" r:id="rId13"/>
    <p:sldId id="279" r:id="rId14"/>
    <p:sldId id="262" r:id="rId15"/>
    <p:sldId id="263" r:id="rId16"/>
    <p:sldId id="280" r:id="rId17"/>
    <p:sldId id="287" r:id="rId18"/>
    <p:sldId id="288" r:id="rId19"/>
    <p:sldId id="264" r:id="rId20"/>
    <p:sldId id="265" r:id="rId21"/>
    <p:sldId id="266" r:id="rId22"/>
    <p:sldId id="281" r:id="rId23"/>
    <p:sldId id="282" r:id="rId24"/>
    <p:sldId id="283" r:id="rId25"/>
    <p:sldId id="284" r:id="rId26"/>
    <p:sldId id="285" r:id="rId27"/>
    <p:sldId id="286" r:id="rId28"/>
    <p:sldId id="267" r:id="rId29"/>
    <p:sldId id="26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7E6F5-C286-41FB-90DC-F4FB820EA53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EEBA11-A345-40DB-A18D-9502C3C7CD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Clarify control of human behavior by reinforcement contingencies</a:t>
          </a:r>
        </a:p>
      </dgm:t>
    </dgm:pt>
    <dgm:pt modelId="{77CEE3CC-6543-4FCE-A342-D4FF9B3304EB}" type="parTrans" cxnId="{BCF9B628-A4C1-4119-AC64-C8025BCF6674}">
      <dgm:prSet/>
      <dgm:spPr/>
      <dgm:t>
        <a:bodyPr/>
        <a:lstStyle/>
        <a:p>
          <a:endParaRPr lang="en-US"/>
        </a:p>
      </dgm:t>
    </dgm:pt>
    <dgm:pt modelId="{AD5FBA20-048B-4857-8752-61417EB43665}" type="sibTrans" cxnId="{BCF9B628-A4C1-4119-AC64-C8025BCF6674}">
      <dgm:prSet/>
      <dgm:spPr/>
      <dgm:t>
        <a:bodyPr/>
        <a:lstStyle/>
        <a:p>
          <a:endParaRPr lang="en-US"/>
        </a:p>
      </dgm:t>
    </dgm:pt>
    <dgm:pt modelId="{5A875796-C5BB-460D-8545-5029FA8A45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many techniques have been developed</a:t>
          </a:r>
        </a:p>
      </dgm:t>
    </dgm:pt>
    <dgm:pt modelId="{1ABF3BB5-424D-4537-9BD4-2280723C654A}" type="parTrans" cxnId="{9D25D1DF-2F3B-46A3-9874-CD4A7F2B6336}">
      <dgm:prSet/>
      <dgm:spPr/>
      <dgm:t>
        <a:bodyPr/>
        <a:lstStyle/>
        <a:p>
          <a:endParaRPr lang="en-US"/>
        </a:p>
      </dgm:t>
    </dgm:pt>
    <dgm:pt modelId="{69F52E1C-2DCE-42CE-AAFC-178064ED53DA}" type="sibTrans" cxnId="{9D25D1DF-2F3B-46A3-9874-CD4A7F2B6336}">
      <dgm:prSet/>
      <dgm:spPr/>
      <dgm:t>
        <a:bodyPr/>
        <a:lstStyle/>
        <a:p>
          <a:endParaRPr lang="en-US"/>
        </a:p>
      </dgm:t>
    </dgm:pt>
    <dgm:pt modelId="{0BC06CBF-8E58-47FC-885E-F02C9F8FF3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used in wide variety of settings</a:t>
          </a:r>
        </a:p>
      </dgm:t>
    </dgm:pt>
    <dgm:pt modelId="{587C0FF2-FA93-4E31-A0DA-1F8026DC8841}" type="parTrans" cxnId="{A30CC825-1E86-4FB3-8129-582625608BF8}">
      <dgm:prSet/>
      <dgm:spPr/>
      <dgm:t>
        <a:bodyPr/>
        <a:lstStyle/>
        <a:p>
          <a:endParaRPr lang="en-US"/>
        </a:p>
      </dgm:t>
    </dgm:pt>
    <dgm:pt modelId="{9913C61A-80E5-4356-80D3-3B5F84E94E0B}" type="sibTrans" cxnId="{A30CC825-1E86-4FB3-8129-582625608BF8}">
      <dgm:prSet/>
      <dgm:spPr/>
      <dgm:t>
        <a:bodyPr/>
        <a:lstStyle/>
        <a:p>
          <a:endParaRPr lang="en-US"/>
        </a:p>
      </dgm:t>
    </dgm:pt>
    <dgm:pt modelId="{72AA4BF6-8B0C-4469-8803-6312CDD0D8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Problem: specifying ahead of time what works:</a:t>
          </a:r>
        </a:p>
      </dgm:t>
    </dgm:pt>
    <dgm:pt modelId="{C9B101E4-2846-4579-A638-27472E85002F}" type="parTrans" cxnId="{33506FF6-BE4D-4D3D-8AE1-1188D05C43B9}">
      <dgm:prSet/>
      <dgm:spPr/>
      <dgm:t>
        <a:bodyPr/>
        <a:lstStyle/>
        <a:p>
          <a:endParaRPr lang="en-US"/>
        </a:p>
      </dgm:t>
    </dgm:pt>
    <dgm:pt modelId="{C87C67CD-05AB-4D23-AEDB-B9EA779D05C5}" type="sibTrans" cxnId="{33506FF6-BE4D-4D3D-8AE1-1188D05C43B9}">
      <dgm:prSet/>
      <dgm:spPr/>
      <dgm:t>
        <a:bodyPr/>
        <a:lstStyle/>
        <a:p>
          <a:endParaRPr lang="en-US"/>
        </a:p>
      </dgm:t>
    </dgm:pt>
    <dgm:pt modelId="{63D3BD82-6C2D-41BF-8F2D-387EAB1970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 a priori way of determining what will be a reinforcer</a:t>
          </a:r>
        </a:p>
      </dgm:t>
    </dgm:pt>
    <dgm:pt modelId="{A6DEC8C5-BA54-435D-A3A4-DBF43FCD1F58}" type="parTrans" cxnId="{93BF9D84-FEC3-48D5-B15C-73D40BFCE85B}">
      <dgm:prSet/>
      <dgm:spPr/>
      <dgm:t>
        <a:bodyPr/>
        <a:lstStyle/>
        <a:p>
          <a:endParaRPr lang="en-US"/>
        </a:p>
      </dgm:t>
    </dgm:pt>
    <dgm:pt modelId="{B8350BDB-DB77-48F4-926A-39A364B3856A}" type="sibTrans" cxnId="{93BF9D84-FEC3-48D5-B15C-73D40BFCE85B}">
      <dgm:prSet/>
      <dgm:spPr/>
      <dgm:t>
        <a:bodyPr/>
        <a:lstStyle/>
        <a:p>
          <a:endParaRPr lang="en-US"/>
        </a:p>
      </dgm:t>
    </dgm:pt>
    <dgm:pt modelId="{642DD215-1B02-486C-AACF-A89D4ABF70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makes for problems in applied settings</a:t>
          </a:r>
        </a:p>
      </dgm:t>
    </dgm:pt>
    <dgm:pt modelId="{189DFDE7-1236-4436-9440-EC8A00B21B3B}" type="parTrans" cxnId="{CDEBB678-1520-46AD-AA76-5C7240CD9399}">
      <dgm:prSet/>
      <dgm:spPr/>
      <dgm:t>
        <a:bodyPr/>
        <a:lstStyle/>
        <a:p>
          <a:endParaRPr lang="en-US"/>
        </a:p>
      </dgm:t>
    </dgm:pt>
    <dgm:pt modelId="{E7737310-6FD2-4332-960D-AB97E96A642D}" type="sibTrans" cxnId="{CDEBB678-1520-46AD-AA76-5C7240CD9399}">
      <dgm:prSet/>
      <dgm:spPr/>
      <dgm:t>
        <a:bodyPr/>
        <a:lstStyle/>
        <a:p>
          <a:endParaRPr lang="en-US"/>
        </a:p>
      </dgm:t>
    </dgm:pt>
    <dgm:pt modelId="{19D37753-196E-49EB-A864-18E2A7D9A3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even lab research affected by this</a:t>
          </a:r>
        </a:p>
      </dgm:t>
    </dgm:pt>
    <dgm:pt modelId="{0E92FC31-0B77-4283-83A1-67D1123BBC34}" type="parTrans" cxnId="{33BCBCFB-21C9-46E1-A124-C33E50A8077D}">
      <dgm:prSet/>
      <dgm:spPr/>
      <dgm:t>
        <a:bodyPr/>
        <a:lstStyle/>
        <a:p>
          <a:endParaRPr lang="en-US"/>
        </a:p>
      </dgm:t>
    </dgm:pt>
    <dgm:pt modelId="{D168D0EC-9885-40E2-8B43-999F961A4A7F}" type="sibTrans" cxnId="{33BCBCFB-21C9-46E1-A124-C33E50A8077D}">
      <dgm:prSet/>
      <dgm:spPr/>
      <dgm:t>
        <a:bodyPr/>
        <a:lstStyle/>
        <a:p>
          <a:endParaRPr lang="en-US"/>
        </a:p>
      </dgm:t>
    </dgm:pt>
    <dgm:pt modelId="{F80C7716-99B6-4D60-9526-4D1D1FDADE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usually do: reinforcer assessments</a:t>
          </a:r>
        </a:p>
      </dgm:t>
    </dgm:pt>
    <dgm:pt modelId="{ECDB17C3-0B32-46F0-B656-07BAE05D6456}" type="parTrans" cxnId="{4B6EA903-BA57-49EF-B8D8-8889F52FD01B}">
      <dgm:prSet/>
      <dgm:spPr/>
      <dgm:t>
        <a:bodyPr/>
        <a:lstStyle/>
        <a:p>
          <a:endParaRPr lang="en-US"/>
        </a:p>
      </dgm:t>
    </dgm:pt>
    <dgm:pt modelId="{325FE5E4-2FDB-41C9-89F5-C2971507C0F1}" type="sibTrans" cxnId="{4B6EA903-BA57-49EF-B8D8-8889F52FD01B}">
      <dgm:prSet/>
      <dgm:spPr/>
      <dgm:t>
        <a:bodyPr/>
        <a:lstStyle/>
        <a:p>
          <a:endParaRPr lang="en-US"/>
        </a:p>
      </dgm:t>
    </dgm:pt>
    <dgm:pt modelId="{565F4E3E-B9A2-4EF7-8CB8-477134669A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time consuming</a:t>
          </a:r>
        </a:p>
      </dgm:t>
    </dgm:pt>
    <dgm:pt modelId="{3F8C6890-2530-4038-B747-48B96234B31F}" type="parTrans" cxnId="{530AD830-D61E-4EE0-A3FF-A2B00FA2E2F6}">
      <dgm:prSet/>
      <dgm:spPr/>
      <dgm:t>
        <a:bodyPr/>
        <a:lstStyle/>
        <a:p>
          <a:endParaRPr lang="en-US"/>
        </a:p>
      </dgm:t>
    </dgm:pt>
    <dgm:pt modelId="{BDE96646-247F-4217-9115-D367D6EDD50E}" type="sibTrans" cxnId="{530AD830-D61E-4EE0-A3FF-A2B00FA2E2F6}">
      <dgm:prSet/>
      <dgm:spPr/>
      <dgm:t>
        <a:bodyPr/>
        <a:lstStyle/>
        <a:p>
          <a:endParaRPr lang="en-US"/>
        </a:p>
      </dgm:t>
    </dgm:pt>
    <dgm:pt modelId="{EC9A1937-AE1A-4954-A587-10987AA4B4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 very accurate</a:t>
          </a:r>
        </a:p>
      </dgm:t>
    </dgm:pt>
    <dgm:pt modelId="{1F6ABA47-810F-49B4-A867-12693473504C}" type="parTrans" cxnId="{8B12597C-6405-4B84-AFB7-76793F10B2C6}">
      <dgm:prSet/>
      <dgm:spPr/>
      <dgm:t>
        <a:bodyPr/>
        <a:lstStyle/>
        <a:p>
          <a:endParaRPr lang="en-US"/>
        </a:p>
      </dgm:t>
    </dgm:pt>
    <dgm:pt modelId="{D9F9758F-DCD2-4507-A36F-A3C799F46FA1}" type="sibTrans" cxnId="{8B12597C-6405-4B84-AFB7-76793F10B2C6}">
      <dgm:prSet/>
      <dgm:spPr/>
      <dgm:t>
        <a:bodyPr/>
        <a:lstStyle/>
        <a:p>
          <a:endParaRPr lang="en-US"/>
        </a:p>
      </dgm:t>
    </dgm:pt>
    <dgm:pt modelId="{DF17E3B7-0C9A-4D8E-84CA-ABB78F1E8B94}" type="pres">
      <dgm:prSet presAssocID="{FE37E6F5-C286-41FB-90DC-F4FB820EA53B}" presName="root" presStyleCnt="0">
        <dgm:presLayoutVars>
          <dgm:dir/>
          <dgm:resizeHandles val="exact"/>
        </dgm:presLayoutVars>
      </dgm:prSet>
      <dgm:spPr/>
    </dgm:pt>
    <dgm:pt modelId="{ACF2A547-B6C9-4A27-9EA2-43A22B3CB0EC}" type="pres">
      <dgm:prSet presAssocID="{2AEEBA11-A345-40DB-A18D-9502C3C7CD42}" presName="compNode" presStyleCnt="0"/>
      <dgm:spPr/>
    </dgm:pt>
    <dgm:pt modelId="{C3CF8DB2-9616-4AF9-A208-5F67483A6699}" type="pres">
      <dgm:prSet presAssocID="{2AEEBA11-A345-40DB-A18D-9502C3C7CD42}" presName="bgRect" presStyleLbl="bgShp" presStyleIdx="0" presStyleCnt="3"/>
      <dgm:spPr/>
    </dgm:pt>
    <dgm:pt modelId="{55103451-28D4-427C-BEC3-4DBF34F9A584}" type="pres">
      <dgm:prSet presAssocID="{2AEEBA11-A345-40DB-A18D-9502C3C7CD4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CE74E92-28D3-4C07-A91D-2B5E77436C02}" type="pres">
      <dgm:prSet presAssocID="{2AEEBA11-A345-40DB-A18D-9502C3C7CD42}" presName="spaceRect" presStyleCnt="0"/>
      <dgm:spPr/>
    </dgm:pt>
    <dgm:pt modelId="{3B787CE4-99EE-46C4-A50D-08396258F275}" type="pres">
      <dgm:prSet presAssocID="{2AEEBA11-A345-40DB-A18D-9502C3C7CD42}" presName="parTx" presStyleLbl="revTx" presStyleIdx="0" presStyleCnt="6">
        <dgm:presLayoutVars>
          <dgm:chMax val="0"/>
          <dgm:chPref val="0"/>
        </dgm:presLayoutVars>
      </dgm:prSet>
      <dgm:spPr/>
    </dgm:pt>
    <dgm:pt modelId="{50BCBA1A-609E-4D1C-8D64-08A610789F8F}" type="pres">
      <dgm:prSet presAssocID="{2AEEBA11-A345-40DB-A18D-9502C3C7CD42}" presName="desTx" presStyleLbl="revTx" presStyleIdx="1" presStyleCnt="6">
        <dgm:presLayoutVars/>
      </dgm:prSet>
      <dgm:spPr/>
    </dgm:pt>
    <dgm:pt modelId="{1089C20D-47E6-4DEA-8361-8CCE02766627}" type="pres">
      <dgm:prSet presAssocID="{AD5FBA20-048B-4857-8752-61417EB43665}" presName="sibTrans" presStyleCnt="0"/>
      <dgm:spPr/>
    </dgm:pt>
    <dgm:pt modelId="{647993AC-089E-4759-ABAB-182E58465400}" type="pres">
      <dgm:prSet presAssocID="{72AA4BF6-8B0C-4469-8803-6312CDD0D807}" presName="compNode" presStyleCnt="0"/>
      <dgm:spPr/>
    </dgm:pt>
    <dgm:pt modelId="{C41428AB-1509-401D-9464-0DDCA214790B}" type="pres">
      <dgm:prSet presAssocID="{72AA4BF6-8B0C-4469-8803-6312CDD0D807}" presName="bgRect" presStyleLbl="bgShp" presStyleIdx="1" presStyleCnt="3"/>
      <dgm:spPr/>
    </dgm:pt>
    <dgm:pt modelId="{8C65658C-C8B8-40D7-91A4-ED0672673EA8}" type="pres">
      <dgm:prSet presAssocID="{72AA4BF6-8B0C-4469-8803-6312CDD0D80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D7652BDA-6AAA-41F3-BD6B-F06256D9C7F0}" type="pres">
      <dgm:prSet presAssocID="{72AA4BF6-8B0C-4469-8803-6312CDD0D807}" presName="spaceRect" presStyleCnt="0"/>
      <dgm:spPr/>
    </dgm:pt>
    <dgm:pt modelId="{1CE875FA-B514-423A-BCCB-72531F33333E}" type="pres">
      <dgm:prSet presAssocID="{72AA4BF6-8B0C-4469-8803-6312CDD0D807}" presName="parTx" presStyleLbl="revTx" presStyleIdx="2" presStyleCnt="6">
        <dgm:presLayoutVars>
          <dgm:chMax val="0"/>
          <dgm:chPref val="0"/>
        </dgm:presLayoutVars>
      </dgm:prSet>
      <dgm:spPr/>
    </dgm:pt>
    <dgm:pt modelId="{6D4E0978-4EBB-4C83-8D8F-873C7273CBAD}" type="pres">
      <dgm:prSet presAssocID="{72AA4BF6-8B0C-4469-8803-6312CDD0D807}" presName="desTx" presStyleLbl="revTx" presStyleIdx="3" presStyleCnt="6">
        <dgm:presLayoutVars/>
      </dgm:prSet>
      <dgm:spPr/>
    </dgm:pt>
    <dgm:pt modelId="{B7E0E789-6B1C-4001-88FC-9546FF9622B5}" type="pres">
      <dgm:prSet presAssocID="{C87C67CD-05AB-4D23-AEDB-B9EA779D05C5}" presName="sibTrans" presStyleCnt="0"/>
      <dgm:spPr/>
    </dgm:pt>
    <dgm:pt modelId="{D44486D6-CC3E-473C-90B2-BA964676BE56}" type="pres">
      <dgm:prSet presAssocID="{F80C7716-99B6-4D60-9526-4D1D1FDADED2}" presName="compNode" presStyleCnt="0"/>
      <dgm:spPr/>
    </dgm:pt>
    <dgm:pt modelId="{CF375ECD-2964-41E7-9128-2358348C38A5}" type="pres">
      <dgm:prSet presAssocID="{F80C7716-99B6-4D60-9526-4D1D1FDADED2}" presName="bgRect" presStyleLbl="bgShp" presStyleIdx="2" presStyleCnt="3"/>
      <dgm:spPr/>
    </dgm:pt>
    <dgm:pt modelId="{632DE565-700B-4149-A0F7-31A2BF3F5F3C}" type="pres">
      <dgm:prSet presAssocID="{F80C7716-99B6-4D60-9526-4D1D1FDADE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F4D9833C-D01A-4565-9E61-E37707491888}" type="pres">
      <dgm:prSet presAssocID="{F80C7716-99B6-4D60-9526-4D1D1FDADED2}" presName="spaceRect" presStyleCnt="0"/>
      <dgm:spPr/>
    </dgm:pt>
    <dgm:pt modelId="{771A038A-464B-4193-B472-8DE1E32FFE5D}" type="pres">
      <dgm:prSet presAssocID="{F80C7716-99B6-4D60-9526-4D1D1FDADED2}" presName="parTx" presStyleLbl="revTx" presStyleIdx="4" presStyleCnt="6">
        <dgm:presLayoutVars>
          <dgm:chMax val="0"/>
          <dgm:chPref val="0"/>
        </dgm:presLayoutVars>
      </dgm:prSet>
      <dgm:spPr/>
    </dgm:pt>
    <dgm:pt modelId="{A5C48989-9649-4135-86ED-3540A5BFA63F}" type="pres">
      <dgm:prSet presAssocID="{F80C7716-99B6-4D60-9526-4D1D1FDADED2}" presName="desTx" presStyleLbl="revTx" presStyleIdx="5" presStyleCnt="6">
        <dgm:presLayoutVars/>
      </dgm:prSet>
      <dgm:spPr/>
    </dgm:pt>
  </dgm:ptLst>
  <dgm:cxnLst>
    <dgm:cxn modelId="{4B6EA903-BA57-49EF-B8D8-8889F52FD01B}" srcId="{FE37E6F5-C286-41FB-90DC-F4FB820EA53B}" destId="{F80C7716-99B6-4D60-9526-4D1D1FDADED2}" srcOrd="2" destOrd="0" parTransId="{ECDB17C3-0B32-46F0-B656-07BAE05D6456}" sibTransId="{325FE5E4-2FDB-41C9-89F5-C2971507C0F1}"/>
    <dgm:cxn modelId="{E6BFE415-C3F3-46AB-9E67-D094AF094667}" type="presOf" srcId="{63D3BD82-6C2D-41BF-8F2D-387EAB197085}" destId="{6D4E0978-4EBB-4C83-8D8F-873C7273CBAD}" srcOrd="0" destOrd="0" presId="urn:microsoft.com/office/officeart/2018/2/layout/IconVerticalSolidList"/>
    <dgm:cxn modelId="{3BAB1118-EA2E-46AB-8BAD-597B30C8FF4C}" type="presOf" srcId="{642DD215-1B02-486C-AACF-A89D4ABF70B7}" destId="{6D4E0978-4EBB-4C83-8D8F-873C7273CBAD}" srcOrd="0" destOrd="1" presId="urn:microsoft.com/office/officeart/2018/2/layout/IconVerticalSolidList"/>
    <dgm:cxn modelId="{99375624-2B9E-42A0-B87B-4E0EBE1E7E78}" type="presOf" srcId="{5A875796-C5BB-460D-8545-5029FA8A45DB}" destId="{50BCBA1A-609E-4D1C-8D64-08A610789F8F}" srcOrd="0" destOrd="0" presId="urn:microsoft.com/office/officeart/2018/2/layout/IconVerticalSolidList"/>
    <dgm:cxn modelId="{A30CC825-1E86-4FB3-8129-582625608BF8}" srcId="{2AEEBA11-A345-40DB-A18D-9502C3C7CD42}" destId="{0BC06CBF-8E58-47FC-885E-F02C9F8FF32A}" srcOrd="1" destOrd="0" parTransId="{587C0FF2-FA93-4E31-A0DA-1F8026DC8841}" sibTransId="{9913C61A-80E5-4356-80D3-3B5F84E94E0B}"/>
    <dgm:cxn modelId="{BCF9B628-A4C1-4119-AC64-C8025BCF6674}" srcId="{FE37E6F5-C286-41FB-90DC-F4FB820EA53B}" destId="{2AEEBA11-A345-40DB-A18D-9502C3C7CD42}" srcOrd="0" destOrd="0" parTransId="{77CEE3CC-6543-4FCE-A342-D4FF9B3304EB}" sibTransId="{AD5FBA20-048B-4857-8752-61417EB43665}"/>
    <dgm:cxn modelId="{530AD830-D61E-4EE0-A3FF-A2B00FA2E2F6}" srcId="{F80C7716-99B6-4D60-9526-4D1D1FDADED2}" destId="{565F4E3E-B9A2-4EF7-8CB8-477134669A67}" srcOrd="0" destOrd="0" parTransId="{3F8C6890-2530-4038-B747-48B96234B31F}" sibTransId="{BDE96646-247F-4217-9115-D367D6EDD50E}"/>
    <dgm:cxn modelId="{40461339-D933-438E-8E81-7FE495401899}" type="presOf" srcId="{EC9A1937-AE1A-4954-A587-10987AA4B4D7}" destId="{A5C48989-9649-4135-86ED-3540A5BFA63F}" srcOrd="0" destOrd="1" presId="urn:microsoft.com/office/officeart/2018/2/layout/IconVerticalSolidList"/>
    <dgm:cxn modelId="{BA130A40-0A65-493F-A65F-857BB5A71F16}" type="presOf" srcId="{565F4E3E-B9A2-4EF7-8CB8-477134669A67}" destId="{A5C48989-9649-4135-86ED-3540A5BFA63F}" srcOrd="0" destOrd="0" presId="urn:microsoft.com/office/officeart/2018/2/layout/IconVerticalSolidList"/>
    <dgm:cxn modelId="{CDEBB678-1520-46AD-AA76-5C7240CD9399}" srcId="{72AA4BF6-8B0C-4469-8803-6312CDD0D807}" destId="{642DD215-1B02-486C-AACF-A89D4ABF70B7}" srcOrd="1" destOrd="0" parTransId="{189DFDE7-1236-4436-9440-EC8A00B21B3B}" sibTransId="{E7737310-6FD2-4332-960D-AB97E96A642D}"/>
    <dgm:cxn modelId="{8B12597C-6405-4B84-AFB7-76793F10B2C6}" srcId="{F80C7716-99B6-4D60-9526-4D1D1FDADED2}" destId="{EC9A1937-AE1A-4954-A587-10987AA4B4D7}" srcOrd="1" destOrd="0" parTransId="{1F6ABA47-810F-49B4-A867-12693473504C}" sibTransId="{D9F9758F-DCD2-4507-A36F-A3C799F46FA1}"/>
    <dgm:cxn modelId="{186DEC82-E694-4659-9501-1846391C76EC}" type="presOf" srcId="{0BC06CBF-8E58-47FC-885E-F02C9F8FF32A}" destId="{50BCBA1A-609E-4D1C-8D64-08A610789F8F}" srcOrd="0" destOrd="1" presId="urn:microsoft.com/office/officeart/2018/2/layout/IconVerticalSolidList"/>
    <dgm:cxn modelId="{93BF9D84-FEC3-48D5-B15C-73D40BFCE85B}" srcId="{72AA4BF6-8B0C-4469-8803-6312CDD0D807}" destId="{63D3BD82-6C2D-41BF-8F2D-387EAB197085}" srcOrd="0" destOrd="0" parTransId="{A6DEC8C5-BA54-435D-A3A4-DBF43FCD1F58}" sibTransId="{B8350BDB-DB77-48F4-926A-39A364B3856A}"/>
    <dgm:cxn modelId="{AEFDEE8D-171A-4F62-8864-6AAAD983CF2B}" type="presOf" srcId="{2AEEBA11-A345-40DB-A18D-9502C3C7CD42}" destId="{3B787CE4-99EE-46C4-A50D-08396258F275}" srcOrd="0" destOrd="0" presId="urn:microsoft.com/office/officeart/2018/2/layout/IconVerticalSolidList"/>
    <dgm:cxn modelId="{AD66D5AE-8556-407D-8B8F-1BA885CB9D3F}" type="presOf" srcId="{72AA4BF6-8B0C-4469-8803-6312CDD0D807}" destId="{1CE875FA-B514-423A-BCCB-72531F33333E}" srcOrd="0" destOrd="0" presId="urn:microsoft.com/office/officeart/2018/2/layout/IconVerticalSolidList"/>
    <dgm:cxn modelId="{621EC2B7-FA65-40F4-853E-ABA9D01268CB}" type="presOf" srcId="{FE37E6F5-C286-41FB-90DC-F4FB820EA53B}" destId="{DF17E3B7-0C9A-4D8E-84CA-ABB78F1E8B94}" srcOrd="0" destOrd="0" presId="urn:microsoft.com/office/officeart/2018/2/layout/IconVerticalSolidList"/>
    <dgm:cxn modelId="{0E3349CC-B28C-40F7-B949-31721691F82D}" type="presOf" srcId="{19D37753-196E-49EB-A864-18E2A7D9A38B}" destId="{6D4E0978-4EBB-4C83-8D8F-873C7273CBAD}" srcOrd="0" destOrd="2" presId="urn:microsoft.com/office/officeart/2018/2/layout/IconVerticalSolidList"/>
    <dgm:cxn modelId="{9D25D1DF-2F3B-46A3-9874-CD4A7F2B6336}" srcId="{2AEEBA11-A345-40DB-A18D-9502C3C7CD42}" destId="{5A875796-C5BB-460D-8545-5029FA8A45DB}" srcOrd="0" destOrd="0" parTransId="{1ABF3BB5-424D-4537-9BD4-2280723C654A}" sibTransId="{69F52E1C-2DCE-42CE-AAFC-178064ED53DA}"/>
    <dgm:cxn modelId="{5E15C9F4-576F-431B-9B45-99269A81BB45}" type="presOf" srcId="{F80C7716-99B6-4D60-9526-4D1D1FDADED2}" destId="{771A038A-464B-4193-B472-8DE1E32FFE5D}" srcOrd="0" destOrd="0" presId="urn:microsoft.com/office/officeart/2018/2/layout/IconVerticalSolidList"/>
    <dgm:cxn modelId="{33506FF6-BE4D-4D3D-8AE1-1188D05C43B9}" srcId="{FE37E6F5-C286-41FB-90DC-F4FB820EA53B}" destId="{72AA4BF6-8B0C-4469-8803-6312CDD0D807}" srcOrd="1" destOrd="0" parTransId="{C9B101E4-2846-4579-A638-27472E85002F}" sibTransId="{C87C67CD-05AB-4D23-AEDB-B9EA779D05C5}"/>
    <dgm:cxn modelId="{33BCBCFB-21C9-46E1-A124-C33E50A8077D}" srcId="{72AA4BF6-8B0C-4469-8803-6312CDD0D807}" destId="{19D37753-196E-49EB-A864-18E2A7D9A38B}" srcOrd="2" destOrd="0" parTransId="{0E92FC31-0B77-4283-83A1-67D1123BBC34}" sibTransId="{D168D0EC-9885-40E2-8B43-999F961A4A7F}"/>
    <dgm:cxn modelId="{DD1EE50A-9C04-4B0D-900D-7083F3BDECD2}" type="presParOf" srcId="{DF17E3B7-0C9A-4D8E-84CA-ABB78F1E8B94}" destId="{ACF2A547-B6C9-4A27-9EA2-43A22B3CB0EC}" srcOrd="0" destOrd="0" presId="urn:microsoft.com/office/officeart/2018/2/layout/IconVerticalSolidList"/>
    <dgm:cxn modelId="{BAC690B0-B375-40F0-A8ED-8B4706A62127}" type="presParOf" srcId="{ACF2A547-B6C9-4A27-9EA2-43A22B3CB0EC}" destId="{C3CF8DB2-9616-4AF9-A208-5F67483A6699}" srcOrd="0" destOrd="0" presId="urn:microsoft.com/office/officeart/2018/2/layout/IconVerticalSolidList"/>
    <dgm:cxn modelId="{B7127033-B9FB-4DD0-8865-92F2824EC393}" type="presParOf" srcId="{ACF2A547-B6C9-4A27-9EA2-43A22B3CB0EC}" destId="{55103451-28D4-427C-BEC3-4DBF34F9A584}" srcOrd="1" destOrd="0" presId="urn:microsoft.com/office/officeart/2018/2/layout/IconVerticalSolidList"/>
    <dgm:cxn modelId="{F16DA7BD-6A05-4487-9AE3-2E0A5890A8F1}" type="presParOf" srcId="{ACF2A547-B6C9-4A27-9EA2-43A22B3CB0EC}" destId="{CCE74E92-28D3-4C07-A91D-2B5E77436C02}" srcOrd="2" destOrd="0" presId="urn:microsoft.com/office/officeart/2018/2/layout/IconVerticalSolidList"/>
    <dgm:cxn modelId="{E3857010-45CD-44AF-8A2F-4685649C0084}" type="presParOf" srcId="{ACF2A547-B6C9-4A27-9EA2-43A22B3CB0EC}" destId="{3B787CE4-99EE-46C4-A50D-08396258F275}" srcOrd="3" destOrd="0" presId="urn:microsoft.com/office/officeart/2018/2/layout/IconVerticalSolidList"/>
    <dgm:cxn modelId="{31637B46-20A7-436B-ACA5-A7EA8388F71A}" type="presParOf" srcId="{ACF2A547-B6C9-4A27-9EA2-43A22B3CB0EC}" destId="{50BCBA1A-609E-4D1C-8D64-08A610789F8F}" srcOrd="4" destOrd="0" presId="urn:microsoft.com/office/officeart/2018/2/layout/IconVerticalSolidList"/>
    <dgm:cxn modelId="{DE4ADEF6-48E0-47B6-A953-E3DE0FFCA3E9}" type="presParOf" srcId="{DF17E3B7-0C9A-4D8E-84CA-ABB78F1E8B94}" destId="{1089C20D-47E6-4DEA-8361-8CCE02766627}" srcOrd="1" destOrd="0" presId="urn:microsoft.com/office/officeart/2018/2/layout/IconVerticalSolidList"/>
    <dgm:cxn modelId="{DD512A90-6226-4F46-8BFA-0312103EDF8D}" type="presParOf" srcId="{DF17E3B7-0C9A-4D8E-84CA-ABB78F1E8B94}" destId="{647993AC-089E-4759-ABAB-182E58465400}" srcOrd="2" destOrd="0" presId="urn:microsoft.com/office/officeart/2018/2/layout/IconVerticalSolidList"/>
    <dgm:cxn modelId="{5C832BE7-C230-4C30-BB98-599D7629E9F8}" type="presParOf" srcId="{647993AC-089E-4759-ABAB-182E58465400}" destId="{C41428AB-1509-401D-9464-0DDCA214790B}" srcOrd="0" destOrd="0" presId="urn:microsoft.com/office/officeart/2018/2/layout/IconVerticalSolidList"/>
    <dgm:cxn modelId="{375F12FE-71CA-468A-BB9D-35D40D02AA78}" type="presParOf" srcId="{647993AC-089E-4759-ABAB-182E58465400}" destId="{8C65658C-C8B8-40D7-91A4-ED0672673EA8}" srcOrd="1" destOrd="0" presId="urn:microsoft.com/office/officeart/2018/2/layout/IconVerticalSolidList"/>
    <dgm:cxn modelId="{167CB167-AE50-409C-A689-9AA3075DFB48}" type="presParOf" srcId="{647993AC-089E-4759-ABAB-182E58465400}" destId="{D7652BDA-6AAA-41F3-BD6B-F06256D9C7F0}" srcOrd="2" destOrd="0" presId="urn:microsoft.com/office/officeart/2018/2/layout/IconVerticalSolidList"/>
    <dgm:cxn modelId="{0F586122-E586-4250-AD64-76E4D071D85D}" type="presParOf" srcId="{647993AC-089E-4759-ABAB-182E58465400}" destId="{1CE875FA-B514-423A-BCCB-72531F33333E}" srcOrd="3" destOrd="0" presId="urn:microsoft.com/office/officeart/2018/2/layout/IconVerticalSolidList"/>
    <dgm:cxn modelId="{736F8FB1-46A5-496E-A36D-A628DFE387CB}" type="presParOf" srcId="{647993AC-089E-4759-ABAB-182E58465400}" destId="{6D4E0978-4EBB-4C83-8D8F-873C7273CBAD}" srcOrd="4" destOrd="0" presId="urn:microsoft.com/office/officeart/2018/2/layout/IconVerticalSolidList"/>
    <dgm:cxn modelId="{E489194B-C4DC-4D1F-A9AC-310DFBDF33D1}" type="presParOf" srcId="{DF17E3B7-0C9A-4D8E-84CA-ABB78F1E8B94}" destId="{B7E0E789-6B1C-4001-88FC-9546FF9622B5}" srcOrd="3" destOrd="0" presId="urn:microsoft.com/office/officeart/2018/2/layout/IconVerticalSolidList"/>
    <dgm:cxn modelId="{DEA023DB-FF05-4167-9475-DF943A9D696C}" type="presParOf" srcId="{DF17E3B7-0C9A-4D8E-84CA-ABB78F1E8B94}" destId="{D44486D6-CC3E-473C-90B2-BA964676BE56}" srcOrd="4" destOrd="0" presId="urn:microsoft.com/office/officeart/2018/2/layout/IconVerticalSolidList"/>
    <dgm:cxn modelId="{AF1A3E02-EC3D-4E6D-8F9B-3B9570208EB7}" type="presParOf" srcId="{D44486D6-CC3E-473C-90B2-BA964676BE56}" destId="{CF375ECD-2964-41E7-9128-2358348C38A5}" srcOrd="0" destOrd="0" presId="urn:microsoft.com/office/officeart/2018/2/layout/IconVerticalSolidList"/>
    <dgm:cxn modelId="{F55AE28B-5146-45A5-A7D9-41708AB5316A}" type="presParOf" srcId="{D44486D6-CC3E-473C-90B2-BA964676BE56}" destId="{632DE565-700B-4149-A0F7-31A2BF3F5F3C}" srcOrd="1" destOrd="0" presId="urn:microsoft.com/office/officeart/2018/2/layout/IconVerticalSolidList"/>
    <dgm:cxn modelId="{961CD98D-F255-4269-9FC0-CC869FD544A2}" type="presParOf" srcId="{D44486D6-CC3E-473C-90B2-BA964676BE56}" destId="{F4D9833C-D01A-4565-9E61-E37707491888}" srcOrd="2" destOrd="0" presId="urn:microsoft.com/office/officeart/2018/2/layout/IconVerticalSolidList"/>
    <dgm:cxn modelId="{0CD4BD86-B8E4-4672-A68D-25E6D63FF722}" type="presParOf" srcId="{D44486D6-CC3E-473C-90B2-BA964676BE56}" destId="{771A038A-464B-4193-B472-8DE1E32FFE5D}" srcOrd="3" destOrd="0" presId="urn:microsoft.com/office/officeart/2018/2/layout/IconVerticalSolidList"/>
    <dgm:cxn modelId="{EE67831D-8EDE-4A67-99E5-8AAB7031E4AD}" type="presParOf" srcId="{D44486D6-CC3E-473C-90B2-BA964676BE56}" destId="{A5C48989-9649-4135-86ED-3540A5BFA63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D2C75F-738F-4B25-A3CD-B4C75D7623DC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F86BF2E-407F-4BC7-9277-86A7F9E8F9C8}">
      <dgm:prSet/>
      <dgm:spPr/>
      <dgm:t>
        <a:bodyPr/>
        <a:lstStyle/>
        <a:p>
          <a:r>
            <a:rPr lang="en-US" b="1" i="1"/>
            <a:t>Identification of Rs circumstances should involve</a:t>
          </a:r>
          <a:r>
            <a:rPr lang="en-US"/>
            <a:t>:</a:t>
          </a:r>
        </a:p>
      </dgm:t>
    </dgm:pt>
    <dgm:pt modelId="{29FD3106-AB4B-4000-8C75-067C68B52816}" type="parTrans" cxnId="{1DB3BF77-888B-4216-8918-333CC6865ED6}">
      <dgm:prSet/>
      <dgm:spPr/>
      <dgm:t>
        <a:bodyPr/>
        <a:lstStyle/>
        <a:p>
          <a:endParaRPr lang="en-US"/>
        </a:p>
      </dgm:t>
    </dgm:pt>
    <dgm:pt modelId="{698A8474-424F-4701-9FD4-3A25EDA796DB}" type="sibTrans" cxnId="{1DB3BF77-888B-4216-8918-333CC6865ED6}">
      <dgm:prSet/>
      <dgm:spPr/>
      <dgm:t>
        <a:bodyPr/>
        <a:lstStyle/>
        <a:p>
          <a:endParaRPr lang="en-US"/>
        </a:p>
      </dgm:t>
    </dgm:pt>
    <dgm:pt modelId="{7A631865-F027-44AE-BFCE-2872D57ABA83}">
      <dgm:prSet/>
      <dgm:spPr/>
      <dgm:t>
        <a:bodyPr/>
        <a:lstStyle/>
        <a:p>
          <a:r>
            <a:rPr lang="en-US" dirty="0"/>
            <a:t>A small number of simple, nonintrusive procedures</a:t>
          </a:r>
        </a:p>
      </dgm:t>
    </dgm:pt>
    <dgm:pt modelId="{0D9D4B00-020C-4969-8388-AAA27E996C34}" type="parTrans" cxnId="{031C4D91-C7E9-4747-82E5-1B3E0A55E689}">
      <dgm:prSet/>
      <dgm:spPr/>
      <dgm:t>
        <a:bodyPr/>
        <a:lstStyle/>
        <a:p>
          <a:endParaRPr lang="en-US"/>
        </a:p>
      </dgm:t>
    </dgm:pt>
    <dgm:pt modelId="{4871E9F7-85B1-4EF5-9782-F4AB79209A50}" type="sibTrans" cxnId="{031C4D91-C7E9-4747-82E5-1B3E0A55E689}">
      <dgm:prSet/>
      <dgm:spPr/>
      <dgm:t>
        <a:bodyPr/>
        <a:lstStyle/>
        <a:p>
          <a:endParaRPr lang="en-US"/>
        </a:p>
      </dgm:t>
    </dgm:pt>
    <dgm:pt modelId="{BDA4B827-3DC4-4D75-9C76-48DD5A25296A}">
      <dgm:prSet/>
      <dgm:spPr/>
      <dgm:t>
        <a:bodyPr/>
        <a:lstStyle/>
        <a:p>
          <a:r>
            <a:rPr lang="en-US"/>
            <a:t>must be widely applicable</a:t>
          </a:r>
        </a:p>
      </dgm:t>
    </dgm:pt>
    <dgm:pt modelId="{A961BF4E-97F8-42B8-A69F-B4EE6FD0EF4F}" type="parTrans" cxnId="{8D585423-E0A4-4008-88CE-5BF31A318C85}">
      <dgm:prSet/>
      <dgm:spPr/>
      <dgm:t>
        <a:bodyPr/>
        <a:lstStyle/>
        <a:p>
          <a:endParaRPr lang="en-US"/>
        </a:p>
      </dgm:t>
    </dgm:pt>
    <dgm:pt modelId="{8FDFE31E-0C32-495E-BE7A-D9B50D9270CC}" type="sibTrans" cxnId="{8D585423-E0A4-4008-88CE-5BF31A318C85}">
      <dgm:prSet/>
      <dgm:spPr/>
      <dgm:t>
        <a:bodyPr/>
        <a:lstStyle/>
        <a:p>
          <a:endParaRPr lang="en-US"/>
        </a:p>
      </dgm:t>
    </dgm:pt>
    <dgm:pt modelId="{5D49ED20-8DF1-464A-A3DE-75E4ED8927D6}">
      <dgm:prSet/>
      <dgm:spPr/>
      <dgm:t>
        <a:bodyPr/>
        <a:lstStyle/>
        <a:p>
          <a:r>
            <a:rPr lang="en-US"/>
            <a:t>require no special apparatus</a:t>
          </a:r>
        </a:p>
      </dgm:t>
    </dgm:pt>
    <dgm:pt modelId="{C8E04EF6-EBA7-4EE5-814B-77A2B8F06BCB}" type="parTrans" cxnId="{49775118-B4BF-44A9-A5AD-F5B9511F6814}">
      <dgm:prSet/>
      <dgm:spPr/>
      <dgm:t>
        <a:bodyPr/>
        <a:lstStyle/>
        <a:p>
          <a:endParaRPr lang="en-US"/>
        </a:p>
      </dgm:t>
    </dgm:pt>
    <dgm:pt modelId="{10F026D1-4B15-480B-8EE7-6879CDDE4351}" type="sibTrans" cxnId="{49775118-B4BF-44A9-A5AD-F5B9511F6814}">
      <dgm:prSet/>
      <dgm:spPr/>
      <dgm:t>
        <a:bodyPr/>
        <a:lstStyle/>
        <a:p>
          <a:endParaRPr lang="en-US"/>
        </a:p>
      </dgm:t>
    </dgm:pt>
    <dgm:pt modelId="{7F529F11-7748-4E82-8817-7AB30D4831D4}">
      <dgm:prSet/>
      <dgm:spPr/>
      <dgm:t>
        <a:bodyPr/>
        <a:lstStyle/>
        <a:p>
          <a:r>
            <a:rPr lang="en-US"/>
            <a:t>no novel or disruptive stimuli to be introduced</a:t>
          </a:r>
        </a:p>
      </dgm:t>
    </dgm:pt>
    <dgm:pt modelId="{825735C8-5266-4116-8340-FC06F6D51E22}" type="parTrans" cxnId="{8173C16B-092F-4D2E-955F-97C1F88EBAD4}">
      <dgm:prSet/>
      <dgm:spPr/>
      <dgm:t>
        <a:bodyPr/>
        <a:lstStyle/>
        <a:p>
          <a:endParaRPr lang="en-US"/>
        </a:p>
      </dgm:t>
    </dgm:pt>
    <dgm:pt modelId="{A453F6CC-5498-44CE-838E-CF0A282A087F}" type="sibTrans" cxnId="{8173C16B-092F-4D2E-955F-97C1F88EBAD4}">
      <dgm:prSet/>
      <dgm:spPr/>
      <dgm:t>
        <a:bodyPr/>
        <a:lstStyle/>
        <a:p>
          <a:endParaRPr lang="en-US"/>
        </a:p>
      </dgm:t>
    </dgm:pt>
    <dgm:pt modelId="{F7B47BE2-FE83-462B-ADC0-63AF0E0F3DAC}">
      <dgm:prSet/>
      <dgm:spPr/>
      <dgm:t>
        <a:bodyPr/>
        <a:lstStyle/>
        <a:p>
          <a:r>
            <a:rPr lang="en-US" dirty="0"/>
            <a:t>Must be accurate and complete</a:t>
          </a:r>
        </a:p>
      </dgm:t>
    </dgm:pt>
    <dgm:pt modelId="{012DD3AF-D13C-4E1F-92CF-3ACC22058885}" type="parTrans" cxnId="{488BD529-D274-4119-B696-3BD590D9E70E}">
      <dgm:prSet/>
      <dgm:spPr/>
      <dgm:t>
        <a:bodyPr/>
        <a:lstStyle/>
        <a:p>
          <a:endParaRPr lang="en-US"/>
        </a:p>
      </dgm:t>
    </dgm:pt>
    <dgm:pt modelId="{4C190EC1-C3F8-46F3-B61E-E3CC34A64050}" type="sibTrans" cxnId="{488BD529-D274-4119-B696-3BD590D9E70E}">
      <dgm:prSet/>
      <dgm:spPr/>
      <dgm:t>
        <a:bodyPr/>
        <a:lstStyle/>
        <a:p>
          <a:endParaRPr lang="en-US"/>
        </a:p>
      </dgm:t>
    </dgm:pt>
    <dgm:pt modelId="{1DF96E28-9B74-42E2-92F5-34A70BDF26A6}">
      <dgm:prSet/>
      <dgm:spPr/>
      <dgm:t>
        <a:bodyPr/>
        <a:lstStyle/>
        <a:p>
          <a:r>
            <a:rPr lang="en-US" dirty="0"/>
            <a:t>Result should be adaptable to variety of situations, rather than limited to small number of stimuli, responses or settings</a:t>
          </a:r>
        </a:p>
      </dgm:t>
    </dgm:pt>
    <dgm:pt modelId="{85AD20FC-2F1B-4921-BB84-AF1B60703F94}" type="parTrans" cxnId="{DF15FF57-F15C-4FFF-ABDE-5DC8EEF6C0D4}">
      <dgm:prSet/>
      <dgm:spPr/>
      <dgm:t>
        <a:bodyPr/>
        <a:lstStyle/>
        <a:p>
          <a:endParaRPr lang="en-US"/>
        </a:p>
      </dgm:t>
    </dgm:pt>
    <dgm:pt modelId="{00D614AE-A044-4158-8433-FE9FEB76405F}" type="sibTrans" cxnId="{DF15FF57-F15C-4FFF-ABDE-5DC8EEF6C0D4}">
      <dgm:prSet/>
      <dgm:spPr/>
      <dgm:t>
        <a:bodyPr/>
        <a:lstStyle/>
        <a:p>
          <a:endParaRPr lang="en-US"/>
        </a:p>
      </dgm:t>
    </dgm:pt>
    <dgm:pt modelId="{83AE5CA4-E3DF-489E-9FBA-0709170F5423}" type="pres">
      <dgm:prSet presAssocID="{4FD2C75F-738F-4B25-A3CD-B4C75D7623DC}" presName="linear" presStyleCnt="0">
        <dgm:presLayoutVars>
          <dgm:animLvl val="lvl"/>
          <dgm:resizeHandles val="exact"/>
        </dgm:presLayoutVars>
      </dgm:prSet>
      <dgm:spPr/>
    </dgm:pt>
    <dgm:pt modelId="{C46329F6-EB02-460C-8DD3-6555DA93D91E}" type="pres">
      <dgm:prSet presAssocID="{8F86BF2E-407F-4BC7-9277-86A7F9E8F9C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5A4977B-08E0-4996-A852-77FF91A8C2CD}" type="pres">
      <dgm:prSet presAssocID="{698A8474-424F-4701-9FD4-3A25EDA796DB}" presName="spacer" presStyleCnt="0"/>
      <dgm:spPr/>
    </dgm:pt>
    <dgm:pt modelId="{EE952576-8EDB-429D-A959-200BC1C99322}" type="pres">
      <dgm:prSet presAssocID="{7A631865-F027-44AE-BFCE-2872D57ABA8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0236245-6816-490A-9F57-B50F7DE49D1F}" type="pres">
      <dgm:prSet presAssocID="{7A631865-F027-44AE-BFCE-2872D57ABA83}" presName="childText" presStyleLbl="revTx" presStyleIdx="0" presStyleCnt="1">
        <dgm:presLayoutVars>
          <dgm:bulletEnabled val="1"/>
        </dgm:presLayoutVars>
      </dgm:prSet>
      <dgm:spPr/>
    </dgm:pt>
    <dgm:pt modelId="{2AAEF5C1-F5E6-4E02-8498-5D8AD5575DD8}" type="pres">
      <dgm:prSet presAssocID="{F7B47BE2-FE83-462B-ADC0-63AF0E0F3DA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62CD62-24A7-4CC6-BECD-A1BD5273B81A}" type="pres">
      <dgm:prSet presAssocID="{4C190EC1-C3F8-46F3-B61E-E3CC34A64050}" presName="spacer" presStyleCnt="0"/>
      <dgm:spPr/>
    </dgm:pt>
    <dgm:pt modelId="{84CC88C0-B39C-4D6E-A745-59193EB6D4E8}" type="pres">
      <dgm:prSet presAssocID="{1DF96E28-9B74-42E2-92F5-34A70BDF26A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3E93713-0DF8-4DE8-93C3-80E4AE9A5A2F}" type="presOf" srcId="{F7B47BE2-FE83-462B-ADC0-63AF0E0F3DAC}" destId="{2AAEF5C1-F5E6-4E02-8498-5D8AD5575DD8}" srcOrd="0" destOrd="0" presId="urn:microsoft.com/office/officeart/2005/8/layout/vList2"/>
    <dgm:cxn modelId="{49775118-B4BF-44A9-A5AD-F5B9511F6814}" srcId="{7A631865-F027-44AE-BFCE-2872D57ABA83}" destId="{5D49ED20-8DF1-464A-A3DE-75E4ED8927D6}" srcOrd="1" destOrd="0" parTransId="{C8E04EF6-EBA7-4EE5-814B-77A2B8F06BCB}" sibTransId="{10F026D1-4B15-480B-8EE7-6879CDDE4351}"/>
    <dgm:cxn modelId="{8D585423-E0A4-4008-88CE-5BF31A318C85}" srcId="{7A631865-F027-44AE-BFCE-2872D57ABA83}" destId="{BDA4B827-3DC4-4D75-9C76-48DD5A25296A}" srcOrd="0" destOrd="0" parTransId="{A961BF4E-97F8-42B8-A69F-B4EE6FD0EF4F}" sibTransId="{8FDFE31E-0C32-495E-BE7A-D9B50D9270CC}"/>
    <dgm:cxn modelId="{488BD529-D274-4119-B696-3BD590D9E70E}" srcId="{4FD2C75F-738F-4B25-A3CD-B4C75D7623DC}" destId="{F7B47BE2-FE83-462B-ADC0-63AF0E0F3DAC}" srcOrd="2" destOrd="0" parTransId="{012DD3AF-D13C-4E1F-92CF-3ACC22058885}" sibTransId="{4C190EC1-C3F8-46F3-B61E-E3CC34A64050}"/>
    <dgm:cxn modelId="{8C6A5D3E-AB5B-4859-A96E-CD0FB8E739ED}" type="presOf" srcId="{4FD2C75F-738F-4B25-A3CD-B4C75D7623DC}" destId="{83AE5CA4-E3DF-489E-9FBA-0709170F5423}" srcOrd="0" destOrd="0" presId="urn:microsoft.com/office/officeart/2005/8/layout/vList2"/>
    <dgm:cxn modelId="{8173C16B-092F-4D2E-955F-97C1F88EBAD4}" srcId="{7A631865-F027-44AE-BFCE-2872D57ABA83}" destId="{7F529F11-7748-4E82-8817-7AB30D4831D4}" srcOrd="2" destOrd="0" parTransId="{825735C8-5266-4116-8340-FC06F6D51E22}" sibTransId="{A453F6CC-5498-44CE-838E-CF0A282A087F}"/>
    <dgm:cxn modelId="{40BBBB71-FE49-40BB-B818-2E121C565FC5}" type="presOf" srcId="{8F86BF2E-407F-4BC7-9277-86A7F9E8F9C8}" destId="{C46329F6-EB02-460C-8DD3-6555DA93D91E}" srcOrd="0" destOrd="0" presId="urn:microsoft.com/office/officeart/2005/8/layout/vList2"/>
    <dgm:cxn modelId="{1DB3BF77-888B-4216-8918-333CC6865ED6}" srcId="{4FD2C75F-738F-4B25-A3CD-B4C75D7623DC}" destId="{8F86BF2E-407F-4BC7-9277-86A7F9E8F9C8}" srcOrd="0" destOrd="0" parTransId="{29FD3106-AB4B-4000-8C75-067C68B52816}" sibTransId="{698A8474-424F-4701-9FD4-3A25EDA796DB}"/>
    <dgm:cxn modelId="{DF15FF57-F15C-4FFF-ABDE-5DC8EEF6C0D4}" srcId="{4FD2C75F-738F-4B25-A3CD-B4C75D7623DC}" destId="{1DF96E28-9B74-42E2-92F5-34A70BDF26A6}" srcOrd="3" destOrd="0" parTransId="{85AD20FC-2F1B-4921-BB84-AF1B60703F94}" sibTransId="{00D614AE-A044-4158-8433-FE9FEB76405F}"/>
    <dgm:cxn modelId="{031C4D91-C7E9-4747-82E5-1B3E0A55E689}" srcId="{4FD2C75F-738F-4B25-A3CD-B4C75D7623DC}" destId="{7A631865-F027-44AE-BFCE-2872D57ABA83}" srcOrd="1" destOrd="0" parTransId="{0D9D4B00-020C-4969-8388-AAA27E996C34}" sibTransId="{4871E9F7-85B1-4EF5-9782-F4AB79209A50}"/>
    <dgm:cxn modelId="{2C8D12AC-8E4F-494B-B3A9-C54454DB8B9C}" type="presOf" srcId="{1DF96E28-9B74-42E2-92F5-34A70BDF26A6}" destId="{84CC88C0-B39C-4D6E-A745-59193EB6D4E8}" srcOrd="0" destOrd="0" presId="urn:microsoft.com/office/officeart/2005/8/layout/vList2"/>
    <dgm:cxn modelId="{5BF3D4C6-A6AE-47CA-8E4E-1719D5C6EDE7}" type="presOf" srcId="{7F529F11-7748-4E82-8817-7AB30D4831D4}" destId="{A0236245-6816-490A-9F57-B50F7DE49D1F}" srcOrd="0" destOrd="2" presId="urn:microsoft.com/office/officeart/2005/8/layout/vList2"/>
    <dgm:cxn modelId="{D36F44D0-1037-4142-97C8-D53DCEC59C54}" type="presOf" srcId="{BDA4B827-3DC4-4D75-9C76-48DD5A25296A}" destId="{A0236245-6816-490A-9F57-B50F7DE49D1F}" srcOrd="0" destOrd="0" presId="urn:microsoft.com/office/officeart/2005/8/layout/vList2"/>
    <dgm:cxn modelId="{28C7FCF5-3190-4F27-A188-6CB37462F707}" type="presOf" srcId="{7A631865-F027-44AE-BFCE-2872D57ABA83}" destId="{EE952576-8EDB-429D-A959-200BC1C99322}" srcOrd="0" destOrd="0" presId="urn:microsoft.com/office/officeart/2005/8/layout/vList2"/>
    <dgm:cxn modelId="{B7DD76F7-9A22-4958-A878-99B43B9E4004}" type="presOf" srcId="{5D49ED20-8DF1-464A-A3DE-75E4ED8927D6}" destId="{A0236245-6816-490A-9F57-B50F7DE49D1F}" srcOrd="0" destOrd="1" presId="urn:microsoft.com/office/officeart/2005/8/layout/vList2"/>
    <dgm:cxn modelId="{835191A4-5EF5-4BCD-87DC-CC90E63BD68F}" type="presParOf" srcId="{83AE5CA4-E3DF-489E-9FBA-0709170F5423}" destId="{C46329F6-EB02-460C-8DD3-6555DA93D91E}" srcOrd="0" destOrd="0" presId="urn:microsoft.com/office/officeart/2005/8/layout/vList2"/>
    <dgm:cxn modelId="{B5193094-E02C-4767-9C41-916802493584}" type="presParOf" srcId="{83AE5CA4-E3DF-489E-9FBA-0709170F5423}" destId="{75A4977B-08E0-4996-A852-77FF91A8C2CD}" srcOrd="1" destOrd="0" presId="urn:microsoft.com/office/officeart/2005/8/layout/vList2"/>
    <dgm:cxn modelId="{5FC28E2C-4DAF-4E45-939B-9769E1505C72}" type="presParOf" srcId="{83AE5CA4-E3DF-489E-9FBA-0709170F5423}" destId="{EE952576-8EDB-429D-A959-200BC1C99322}" srcOrd="2" destOrd="0" presId="urn:microsoft.com/office/officeart/2005/8/layout/vList2"/>
    <dgm:cxn modelId="{E7E43235-6F2B-4C89-AE49-1D135ED1B79D}" type="presParOf" srcId="{83AE5CA4-E3DF-489E-9FBA-0709170F5423}" destId="{A0236245-6816-490A-9F57-B50F7DE49D1F}" srcOrd="3" destOrd="0" presId="urn:microsoft.com/office/officeart/2005/8/layout/vList2"/>
    <dgm:cxn modelId="{4F5770A9-E4BE-4D7F-B968-3F2832922B9D}" type="presParOf" srcId="{83AE5CA4-E3DF-489E-9FBA-0709170F5423}" destId="{2AAEF5C1-F5E6-4E02-8498-5D8AD5575DD8}" srcOrd="4" destOrd="0" presId="urn:microsoft.com/office/officeart/2005/8/layout/vList2"/>
    <dgm:cxn modelId="{2EA6C19D-EEFC-4606-89F2-273329F1FC02}" type="presParOf" srcId="{83AE5CA4-E3DF-489E-9FBA-0709170F5423}" destId="{0862CD62-24A7-4CC6-BECD-A1BD5273B81A}" srcOrd="5" destOrd="0" presId="urn:microsoft.com/office/officeart/2005/8/layout/vList2"/>
    <dgm:cxn modelId="{6871198B-3CA3-4375-AAFD-73939FB45B0A}" type="presParOf" srcId="{83AE5CA4-E3DF-489E-9FBA-0709170F5423}" destId="{84CC88C0-B39C-4D6E-A745-59193EB6D4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7026CC-265F-424F-A3FA-5AABE925996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4E4C58-C21C-401E-9834-86922B349992}">
      <dgm:prSet/>
      <dgm:spPr/>
      <dgm:t>
        <a:bodyPr/>
        <a:lstStyle/>
        <a:p>
          <a:r>
            <a:rPr lang="en-US"/>
            <a:t>Meehl, 1950: Transituationality of Reinforcement</a:t>
          </a:r>
        </a:p>
      </dgm:t>
    </dgm:pt>
    <dgm:pt modelId="{2DC001C6-4F11-4684-AAC4-2BBFD522B275}" type="parTrans" cxnId="{4552622C-3A78-47AE-BCAE-4410206D2ECF}">
      <dgm:prSet/>
      <dgm:spPr/>
      <dgm:t>
        <a:bodyPr/>
        <a:lstStyle/>
        <a:p>
          <a:endParaRPr lang="en-US"/>
        </a:p>
      </dgm:t>
    </dgm:pt>
    <dgm:pt modelId="{6B65D61B-CAB5-4821-99D0-C5B4EE051B37}" type="sibTrans" cxnId="{4552622C-3A78-47AE-BCAE-4410206D2ECF}">
      <dgm:prSet/>
      <dgm:spPr/>
      <dgm:t>
        <a:bodyPr/>
        <a:lstStyle/>
        <a:p>
          <a:endParaRPr lang="en-US"/>
        </a:p>
      </dgm:t>
    </dgm:pt>
    <dgm:pt modelId="{0E49B8B7-A25F-4FF8-A48C-964C51B6D50A}">
      <dgm:prSet/>
      <dgm:spPr/>
      <dgm:t>
        <a:bodyPr/>
        <a:lstStyle/>
        <a:p>
          <a:r>
            <a:rPr lang="en-US" dirty="0"/>
            <a:t>Simplest method for figuring out what works: use what circumstances have  worked in the past</a:t>
          </a:r>
        </a:p>
      </dgm:t>
    </dgm:pt>
    <dgm:pt modelId="{22DEB629-5AD0-4AE7-990D-0822F77B9100}" type="parTrans" cxnId="{8EC632AA-F129-4AFE-84C9-5F97473BA439}">
      <dgm:prSet/>
      <dgm:spPr/>
      <dgm:t>
        <a:bodyPr/>
        <a:lstStyle/>
        <a:p>
          <a:endParaRPr lang="en-US"/>
        </a:p>
      </dgm:t>
    </dgm:pt>
    <dgm:pt modelId="{9522E955-7034-48AF-9388-FB28E18EAE24}" type="sibTrans" cxnId="{8EC632AA-F129-4AFE-84C9-5F97473BA439}">
      <dgm:prSet/>
      <dgm:spPr/>
      <dgm:t>
        <a:bodyPr/>
        <a:lstStyle/>
        <a:p>
          <a:endParaRPr lang="en-US"/>
        </a:p>
      </dgm:t>
    </dgm:pt>
    <dgm:pt modelId="{D0636D54-F102-4A15-9817-B242FB43C1B2}">
      <dgm:prSet/>
      <dgm:spPr/>
      <dgm:t>
        <a:bodyPr/>
        <a:lstStyle/>
        <a:p>
          <a:r>
            <a:rPr lang="en-US" dirty="0"/>
            <a:t>if works in one setting, should work in others</a:t>
          </a:r>
        </a:p>
      </dgm:t>
    </dgm:pt>
    <dgm:pt modelId="{B9217234-9ACA-4557-8E8B-B7986D9AB78E}" type="parTrans" cxnId="{D2534923-E02F-4242-A5E6-B700EE30416D}">
      <dgm:prSet/>
      <dgm:spPr/>
      <dgm:t>
        <a:bodyPr/>
        <a:lstStyle/>
        <a:p>
          <a:endParaRPr lang="en-US"/>
        </a:p>
      </dgm:t>
    </dgm:pt>
    <dgm:pt modelId="{8AE834B0-8498-4644-AB35-488AFE9C33C6}" type="sibTrans" cxnId="{D2534923-E02F-4242-A5E6-B700EE30416D}">
      <dgm:prSet/>
      <dgm:spPr/>
      <dgm:t>
        <a:bodyPr/>
        <a:lstStyle/>
        <a:p>
          <a:endParaRPr lang="en-US"/>
        </a:p>
      </dgm:t>
    </dgm:pt>
    <dgm:pt modelId="{33AEAA57-6E77-441E-A73E-B6AFB3B8EAB0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Three important assumptions</a:t>
          </a:r>
          <a:r>
            <a:rPr lang="en-US" dirty="0"/>
            <a:t> about reinforcing stimuli and their "setting conditions"</a:t>
          </a:r>
        </a:p>
      </dgm:t>
    </dgm:pt>
    <dgm:pt modelId="{7F0C595D-C313-4ACB-AFF0-4B0BC4DC3666}" type="parTrans" cxnId="{8BB9C6A5-B1CE-4614-AD6D-CD1ACC4A7A68}">
      <dgm:prSet/>
      <dgm:spPr/>
      <dgm:t>
        <a:bodyPr/>
        <a:lstStyle/>
        <a:p>
          <a:endParaRPr lang="en-US"/>
        </a:p>
      </dgm:t>
    </dgm:pt>
    <dgm:pt modelId="{FE30E262-3E4B-429A-88D9-E3C8C1D0C7E2}" type="sibTrans" cxnId="{8BB9C6A5-B1CE-4614-AD6D-CD1ACC4A7A68}">
      <dgm:prSet/>
      <dgm:spPr/>
      <dgm:t>
        <a:bodyPr/>
        <a:lstStyle/>
        <a:p>
          <a:endParaRPr lang="en-US"/>
        </a:p>
      </dgm:t>
    </dgm:pt>
    <dgm:pt modelId="{9B1B2368-B176-46C1-A740-906D92D1E211}">
      <dgm:prSet/>
      <dgm:spPr/>
      <dgm:t>
        <a:bodyPr/>
        <a:lstStyle/>
        <a:p>
          <a:r>
            <a:rPr lang="en-US" dirty="0"/>
            <a:t>Reinforcers and punishers form unique, independent sets of </a:t>
          </a:r>
          <a:r>
            <a:rPr lang="en-US" b="1" dirty="0" err="1">
              <a:solidFill>
                <a:srgbClr val="C00000"/>
              </a:solidFill>
            </a:rPr>
            <a:t>transituationally</a:t>
          </a:r>
          <a:r>
            <a:rPr lang="en-US" b="1" dirty="0">
              <a:solidFill>
                <a:srgbClr val="C00000"/>
              </a:solidFill>
            </a:rPr>
            <a:t> effective stimuli</a:t>
          </a:r>
        </a:p>
      </dgm:t>
    </dgm:pt>
    <dgm:pt modelId="{188272EF-350A-4F37-9D8E-09D26ED7AADF}" type="parTrans" cxnId="{6B3F28D5-3BFF-45C0-AFD5-965D54197D69}">
      <dgm:prSet/>
      <dgm:spPr/>
      <dgm:t>
        <a:bodyPr/>
        <a:lstStyle/>
        <a:p>
          <a:endParaRPr lang="en-US"/>
        </a:p>
      </dgm:t>
    </dgm:pt>
    <dgm:pt modelId="{38B99830-3D30-4830-A032-C4B897158D70}" type="sibTrans" cxnId="{6B3F28D5-3BFF-45C0-AFD5-965D54197D69}">
      <dgm:prSet/>
      <dgm:spPr/>
      <dgm:t>
        <a:bodyPr/>
        <a:lstStyle/>
        <a:p>
          <a:endParaRPr lang="en-US"/>
        </a:p>
      </dgm:t>
    </dgm:pt>
    <dgm:pt modelId="{10290332-EFF8-4002-8D01-3088D9D041CE}">
      <dgm:prSet/>
      <dgm:spPr/>
      <dgm:t>
        <a:bodyPr/>
        <a:lstStyle/>
        <a:p>
          <a:r>
            <a:rPr lang="en-US" dirty="0"/>
            <a:t>essential function of the contingency = </a:t>
          </a:r>
          <a:r>
            <a:rPr lang="en-US" b="1" dirty="0">
              <a:solidFill>
                <a:srgbClr val="C00000"/>
              </a:solidFill>
            </a:rPr>
            <a:t>produce temporally proximate pairings between response and reinforcer</a:t>
          </a:r>
        </a:p>
      </dgm:t>
    </dgm:pt>
    <dgm:pt modelId="{1DF0B658-65F3-4EE9-8F72-34041A07E033}" type="parTrans" cxnId="{00670ED0-065E-4F32-88E3-8015B7ED5283}">
      <dgm:prSet/>
      <dgm:spPr/>
      <dgm:t>
        <a:bodyPr/>
        <a:lstStyle/>
        <a:p>
          <a:endParaRPr lang="en-US"/>
        </a:p>
      </dgm:t>
    </dgm:pt>
    <dgm:pt modelId="{6ED5DAFD-AB6F-4FEF-B472-490E8B415595}" type="sibTrans" cxnId="{00670ED0-065E-4F32-88E3-8015B7ED5283}">
      <dgm:prSet/>
      <dgm:spPr/>
      <dgm:t>
        <a:bodyPr/>
        <a:lstStyle/>
        <a:p>
          <a:endParaRPr lang="en-US"/>
        </a:p>
      </dgm:t>
    </dgm:pt>
    <dgm:pt modelId="{64DAC11B-4FD9-48D1-A50D-1AC7E8542AB1}">
      <dgm:prSet/>
      <dgm:spPr/>
      <dgm:t>
        <a:bodyPr/>
        <a:lstStyle/>
        <a:p>
          <a:r>
            <a:rPr lang="en-US" b="1" dirty="0"/>
            <a:t>deprivation schedule </a:t>
          </a:r>
          <a:r>
            <a:rPr lang="en-US" dirty="0"/>
            <a:t>specifying long-term denial of access to reinforcer = critical setting condition</a:t>
          </a:r>
        </a:p>
      </dgm:t>
    </dgm:pt>
    <dgm:pt modelId="{BB0AB4C2-F12E-4EE7-BB29-040C7945A836}" type="parTrans" cxnId="{8F86AC37-5E97-4DF7-9C6C-EF8525DCF821}">
      <dgm:prSet/>
      <dgm:spPr/>
      <dgm:t>
        <a:bodyPr/>
        <a:lstStyle/>
        <a:p>
          <a:endParaRPr lang="en-US"/>
        </a:p>
      </dgm:t>
    </dgm:pt>
    <dgm:pt modelId="{825FE334-81E8-4ECF-82AE-4BB7D584E17A}" type="sibTrans" cxnId="{8F86AC37-5E97-4DF7-9C6C-EF8525DCF821}">
      <dgm:prSet/>
      <dgm:spPr/>
      <dgm:t>
        <a:bodyPr/>
        <a:lstStyle/>
        <a:p>
          <a:endParaRPr lang="en-US"/>
        </a:p>
      </dgm:t>
    </dgm:pt>
    <dgm:pt modelId="{489722EE-6BC5-4BB3-9783-91730096AB9F}">
      <dgm:prSet/>
      <dgm:spPr/>
      <dgm:t>
        <a:bodyPr/>
        <a:lstStyle/>
        <a:p>
          <a:endParaRPr lang="en-US" dirty="0"/>
        </a:p>
      </dgm:t>
    </dgm:pt>
    <dgm:pt modelId="{909403C6-6522-4E33-9C71-32E4A43F6B4C}" type="parTrans" cxnId="{BE484346-ABE9-4C39-B506-46B725DEFC65}">
      <dgm:prSet/>
      <dgm:spPr/>
    </dgm:pt>
    <dgm:pt modelId="{EC5C3B11-D76D-45D3-B8D5-2104D1219BF5}" type="sibTrans" cxnId="{BE484346-ABE9-4C39-B506-46B725DEFC65}">
      <dgm:prSet/>
      <dgm:spPr/>
    </dgm:pt>
    <dgm:pt modelId="{A8AB9014-3E9F-4EE0-A6B5-0502640A682F}">
      <dgm:prSet/>
      <dgm:spPr/>
      <dgm:t>
        <a:bodyPr/>
        <a:lstStyle/>
        <a:p>
          <a:endParaRPr lang="en-US" dirty="0"/>
        </a:p>
      </dgm:t>
    </dgm:pt>
    <dgm:pt modelId="{EE9A18DF-60BB-4746-B84A-8D3E61BA6789}" type="parTrans" cxnId="{E34278BD-A300-4A9A-A285-391AF4741546}">
      <dgm:prSet/>
      <dgm:spPr/>
    </dgm:pt>
    <dgm:pt modelId="{4740C78C-E728-461F-B87B-F6DB70A753B8}" type="sibTrans" cxnId="{E34278BD-A300-4A9A-A285-391AF4741546}">
      <dgm:prSet/>
      <dgm:spPr/>
    </dgm:pt>
    <dgm:pt modelId="{B5691312-4300-43E5-927C-DD6B7B2F48D8}">
      <dgm:prSet/>
      <dgm:spPr/>
      <dgm:t>
        <a:bodyPr/>
        <a:lstStyle/>
        <a:p>
          <a:endParaRPr lang="en-US" dirty="0"/>
        </a:p>
      </dgm:t>
    </dgm:pt>
    <dgm:pt modelId="{48AAB1C9-F2EA-4D65-893E-7F58C47106AE}" type="parTrans" cxnId="{BCE27C44-199E-4306-81D9-78D362E5E993}">
      <dgm:prSet/>
      <dgm:spPr/>
    </dgm:pt>
    <dgm:pt modelId="{99FE3182-8EDF-4DAF-8212-02A772CC258B}" type="sibTrans" cxnId="{BCE27C44-199E-4306-81D9-78D362E5E993}">
      <dgm:prSet/>
      <dgm:spPr/>
    </dgm:pt>
    <dgm:pt modelId="{A668C849-EA22-4587-8B77-3DEC43412A1E}">
      <dgm:prSet/>
      <dgm:spPr/>
      <dgm:t>
        <a:bodyPr/>
        <a:lstStyle/>
        <a:p>
          <a:endParaRPr lang="en-US" dirty="0"/>
        </a:p>
      </dgm:t>
    </dgm:pt>
    <dgm:pt modelId="{2D812E96-E428-4409-ACCD-29576276C640}" type="parTrans" cxnId="{EC54A865-B26D-49E2-8C45-58C55C54687A}">
      <dgm:prSet/>
      <dgm:spPr/>
    </dgm:pt>
    <dgm:pt modelId="{0739B155-2E83-4B73-AF62-1169064FAF14}" type="sibTrans" cxnId="{EC54A865-B26D-49E2-8C45-58C55C54687A}">
      <dgm:prSet/>
      <dgm:spPr/>
    </dgm:pt>
    <dgm:pt modelId="{245CE3AA-57A6-4C60-AB0C-E076094F6319}" type="pres">
      <dgm:prSet presAssocID="{DC7026CC-265F-424F-A3FA-5AABE9259963}" presName="linear" presStyleCnt="0">
        <dgm:presLayoutVars>
          <dgm:animLvl val="lvl"/>
          <dgm:resizeHandles val="exact"/>
        </dgm:presLayoutVars>
      </dgm:prSet>
      <dgm:spPr/>
    </dgm:pt>
    <dgm:pt modelId="{134B6B19-03ED-491A-A357-5F81AE6CC3E1}" type="pres">
      <dgm:prSet presAssocID="{E14E4C58-C21C-401E-9834-86922B34999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F02852-1A70-43CB-92C8-5747EF85AD90}" type="pres">
      <dgm:prSet presAssocID="{E14E4C58-C21C-401E-9834-86922B349992}" presName="childText" presStyleLbl="revTx" presStyleIdx="0" presStyleCnt="2">
        <dgm:presLayoutVars>
          <dgm:bulletEnabled val="1"/>
        </dgm:presLayoutVars>
      </dgm:prSet>
      <dgm:spPr/>
    </dgm:pt>
    <dgm:pt modelId="{289DDF3F-CA84-4EA3-9BF6-E55645A78473}" type="pres">
      <dgm:prSet presAssocID="{33AEAA57-6E77-441E-A73E-B6AFB3B8EAB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E210BD6-FBCF-4B2E-A4F4-674C269C98E5}" type="pres">
      <dgm:prSet presAssocID="{33AEAA57-6E77-441E-A73E-B6AFB3B8EAB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63C7A0A-835A-4219-89E9-480A8F70EE4B}" type="presOf" srcId="{33AEAA57-6E77-441E-A73E-B6AFB3B8EAB0}" destId="{289DDF3F-CA84-4EA3-9BF6-E55645A78473}" srcOrd="0" destOrd="0" presId="urn:microsoft.com/office/officeart/2005/8/layout/vList2"/>
    <dgm:cxn modelId="{831F5F13-FD4B-4E6D-8B9A-C7AA0D85AB57}" type="presOf" srcId="{9B1B2368-B176-46C1-A740-906D92D1E211}" destId="{DE210BD6-FBCF-4B2E-A4F4-674C269C98E5}" srcOrd="0" destOrd="0" presId="urn:microsoft.com/office/officeart/2005/8/layout/vList2"/>
    <dgm:cxn modelId="{1EA2DF13-F848-4D9E-A787-7243C87171A3}" type="presOf" srcId="{D0636D54-F102-4A15-9817-B242FB43C1B2}" destId="{94F02852-1A70-43CB-92C8-5747EF85AD90}" srcOrd="0" destOrd="2" presId="urn:microsoft.com/office/officeart/2005/8/layout/vList2"/>
    <dgm:cxn modelId="{D2534923-E02F-4242-A5E6-B700EE30416D}" srcId="{E14E4C58-C21C-401E-9834-86922B349992}" destId="{D0636D54-F102-4A15-9817-B242FB43C1B2}" srcOrd="2" destOrd="0" parTransId="{B9217234-9ACA-4557-8E8B-B7986D9AB78E}" sibTransId="{8AE834B0-8498-4644-AB35-488AFE9C33C6}"/>
    <dgm:cxn modelId="{2952E523-0692-4C4B-8101-985EDE8F30E6}" type="presOf" srcId="{B5691312-4300-43E5-927C-DD6B7B2F48D8}" destId="{DE210BD6-FBCF-4B2E-A4F4-674C269C98E5}" srcOrd="0" destOrd="1" presId="urn:microsoft.com/office/officeart/2005/8/layout/vList2"/>
    <dgm:cxn modelId="{4552622C-3A78-47AE-BCAE-4410206D2ECF}" srcId="{DC7026CC-265F-424F-A3FA-5AABE9259963}" destId="{E14E4C58-C21C-401E-9834-86922B349992}" srcOrd="0" destOrd="0" parTransId="{2DC001C6-4F11-4684-AAC4-2BBFD522B275}" sibTransId="{6B65D61B-CAB5-4821-99D0-C5B4EE051B37}"/>
    <dgm:cxn modelId="{8F86AC37-5E97-4DF7-9C6C-EF8525DCF821}" srcId="{33AEAA57-6E77-441E-A73E-B6AFB3B8EAB0}" destId="{64DAC11B-4FD9-48D1-A50D-1AC7E8542AB1}" srcOrd="4" destOrd="0" parTransId="{BB0AB4C2-F12E-4EE7-BB29-040C7945A836}" sibTransId="{825FE334-81E8-4ECF-82AE-4BB7D584E17A}"/>
    <dgm:cxn modelId="{BCE27C44-199E-4306-81D9-78D362E5E993}" srcId="{33AEAA57-6E77-441E-A73E-B6AFB3B8EAB0}" destId="{B5691312-4300-43E5-927C-DD6B7B2F48D8}" srcOrd="1" destOrd="0" parTransId="{48AAB1C9-F2EA-4D65-893E-7F58C47106AE}" sibTransId="{99FE3182-8EDF-4DAF-8212-02A772CC258B}"/>
    <dgm:cxn modelId="{EC54A865-B26D-49E2-8C45-58C55C54687A}" srcId="{33AEAA57-6E77-441E-A73E-B6AFB3B8EAB0}" destId="{A668C849-EA22-4587-8B77-3DEC43412A1E}" srcOrd="3" destOrd="0" parTransId="{2D812E96-E428-4409-ACCD-29576276C640}" sibTransId="{0739B155-2E83-4B73-AF62-1169064FAF14}"/>
    <dgm:cxn modelId="{BE484346-ABE9-4C39-B506-46B725DEFC65}" srcId="{E14E4C58-C21C-401E-9834-86922B349992}" destId="{489722EE-6BC5-4BB3-9783-91730096AB9F}" srcOrd="1" destOrd="0" parTransId="{909403C6-6522-4E33-9C71-32E4A43F6B4C}" sibTransId="{EC5C3B11-D76D-45D3-B8D5-2104D1219BF5}"/>
    <dgm:cxn modelId="{D6FCD052-9E9D-4DE2-9B21-F81E33203DB7}" type="presOf" srcId="{A8AB9014-3E9F-4EE0-A6B5-0502640A682F}" destId="{94F02852-1A70-43CB-92C8-5747EF85AD90}" srcOrd="0" destOrd="3" presId="urn:microsoft.com/office/officeart/2005/8/layout/vList2"/>
    <dgm:cxn modelId="{8BB9C6A5-B1CE-4614-AD6D-CD1ACC4A7A68}" srcId="{DC7026CC-265F-424F-A3FA-5AABE9259963}" destId="{33AEAA57-6E77-441E-A73E-B6AFB3B8EAB0}" srcOrd="1" destOrd="0" parTransId="{7F0C595D-C313-4ACB-AFF0-4B0BC4DC3666}" sibTransId="{FE30E262-3E4B-429A-88D9-E3C8C1D0C7E2}"/>
    <dgm:cxn modelId="{3F1C2CA6-C07A-4186-B5EE-A1F8157B8E58}" type="presOf" srcId="{A668C849-EA22-4587-8B77-3DEC43412A1E}" destId="{DE210BD6-FBCF-4B2E-A4F4-674C269C98E5}" srcOrd="0" destOrd="3" presId="urn:microsoft.com/office/officeart/2005/8/layout/vList2"/>
    <dgm:cxn modelId="{064FF1A8-B528-48DB-AD38-9851C85F1FCF}" type="presOf" srcId="{DC7026CC-265F-424F-A3FA-5AABE9259963}" destId="{245CE3AA-57A6-4C60-AB0C-E076094F6319}" srcOrd="0" destOrd="0" presId="urn:microsoft.com/office/officeart/2005/8/layout/vList2"/>
    <dgm:cxn modelId="{8EC632AA-F129-4AFE-84C9-5F97473BA439}" srcId="{E14E4C58-C21C-401E-9834-86922B349992}" destId="{0E49B8B7-A25F-4FF8-A48C-964C51B6D50A}" srcOrd="0" destOrd="0" parTransId="{22DEB629-5AD0-4AE7-990D-0822F77B9100}" sibTransId="{9522E955-7034-48AF-9388-FB28E18EAE24}"/>
    <dgm:cxn modelId="{E13AEAAC-E8CC-4F78-A06A-815A99789119}" type="presOf" srcId="{E14E4C58-C21C-401E-9834-86922B349992}" destId="{134B6B19-03ED-491A-A357-5F81AE6CC3E1}" srcOrd="0" destOrd="0" presId="urn:microsoft.com/office/officeart/2005/8/layout/vList2"/>
    <dgm:cxn modelId="{E34278BD-A300-4A9A-A285-391AF4741546}" srcId="{E14E4C58-C21C-401E-9834-86922B349992}" destId="{A8AB9014-3E9F-4EE0-A6B5-0502640A682F}" srcOrd="3" destOrd="0" parTransId="{EE9A18DF-60BB-4746-B84A-8D3E61BA6789}" sibTransId="{4740C78C-E728-461F-B87B-F6DB70A753B8}"/>
    <dgm:cxn modelId="{00670ED0-065E-4F32-88E3-8015B7ED5283}" srcId="{33AEAA57-6E77-441E-A73E-B6AFB3B8EAB0}" destId="{10290332-EFF8-4002-8D01-3088D9D041CE}" srcOrd="2" destOrd="0" parTransId="{1DF0B658-65F3-4EE9-8F72-34041A07E033}" sibTransId="{6ED5DAFD-AB6F-4FEF-B472-490E8B415595}"/>
    <dgm:cxn modelId="{6B3F28D5-3BFF-45C0-AFD5-965D54197D69}" srcId="{33AEAA57-6E77-441E-A73E-B6AFB3B8EAB0}" destId="{9B1B2368-B176-46C1-A740-906D92D1E211}" srcOrd="0" destOrd="0" parTransId="{188272EF-350A-4F37-9D8E-09D26ED7AADF}" sibTransId="{38B99830-3D30-4830-A032-C4B897158D70}"/>
    <dgm:cxn modelId="{F8821FE0-D043-4699-8068-BD78FE6E6A5F}" type="presOf" srcId="{64DAC11B-4FD9-48D1-A50D-1AC7E8542AB1}" destId="{DE210BD6-FBCF-4B2E-A4F4-674C269C98E5}" srcOrd="0" destOrd="4" presId="urn:microsoft.com/office/officeart/2005/8/layout/vList2"/>
    <dgm:cxn modelId="{A7B7F2EE-8134-4022-A905-C50611249C5C}" type="presOf" srcId="{489722EE-6BC5-4BB3-9783-91730096AB9F}" destId="{94F02852-1A70-43CB-92C8-5747EF85AD90}" srcOrd="0" destOrd="1" presId="urn:microsoft.com/office/officeart/2005/8/layout/vList2"/>
    <dgm:cxn modelId="{08E2BDF1-47F9-46C3-ACE2-A623D1BD8444}" type="presOf" srcId="{10290332-EFF8-4002-8D01-3088D9D041CE}" destId="{DE210BD6-FBCF-4B2E-A4F4-674C269C98E5}" srcOrd="0" destOrd="2" presId="urn:microsoft.com/office/officeart/2005/8/layout/vList2"/>
    <dgm:cxn modelId="{5BAE7AF7-D55D-49D8-A300-95FC6149482D}" type="presOf" srcId="{0E49B8B7-A25F-4FF8-A48C-964C51B6D50A}" destId="{94F02852-1A70-43CB-92C8-5747EF85AD90}" srcOrd="0" destOrd="0" presId="urn:microsoft.com/office/officeart/2005/8/layout/vList2"/>
    <dgm:cxn modelId="{F7094BE7-2576-43B2-B231-4916316A7093}" type="presParOf" srcId="{245CE3AA-57A6-4C60-AB0C-E076094F6319}" destId="{134B6B19-03ED-491A-A357-5F81AE6CC3E1}" srcOrd="0" destOrd="0" presId="urn:microsoft.com/office/officeart/2005/8/layout/vList2"/>
    <dgm:cxn modelId="{B7D2CE36-D462-47ED-9364-714DAFBC8619}" type="presParOf" srcId="{245CE3AA-57A6-4C60-AB0C-E076094F6319}" destId="{94F02852-1A70-43CB-92C8-5747EF85AD90}" srcOrd="1" destOrd="0" presId="urn:microsoft.com/office/officeart/2005/8/layout/vList2"/>
    <dgm:cxn modelId="{CCDE0B6F-E5B1-48D9-8869-7CC7FB383942}" type="presParOf" srcId="{245CE3AA-57A6-4C60-AB0C-E076094F6319}" destId="{289DDF3F-CA84-4EA3-9BF6-E55645A78473}" srcOrd="2" destOrd="0" presId="urn:microsoft.com/office/officeart/2005/8/layout/vList2"/>
    <dgm:cxn modelId="{5894D3F0-03A5-49BC-9D75-06B4B97CADB4}" type="presParOf" srcId="{245CE3AA-57A6-4C60-AB0C-E076094F6319}" destId="{DE210BD6-FBCF-4B2E-A4F4-674C269C98E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CD38D2-B4CB-44B9-9337-A5DA0B0DD53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440E6E-9E18-422A-99EE-BA7BD5FE33B1}">
      <dgm:prSet/>
      <dgm:spPr/>
      <dgm:t>
        <a:bodyPr/>
        <a:lstStyle/>
        <a:p>
          <a:r>
            <a:rPr lang="en-US"/>
            <a:t>Problem: </a:t>
          </a:r>
        </a:p>
      </dgm:t>
    </dgm:pt>
    <dgm:pt modelId="{A5AA78B8-BAEC-411C-A6B9-73B54093F93F}" type="parTrans" cxnId="{0997AF2B-2EEA-496C-A5E7-86B39D222082}">
      <dgm:prSet/>
      <dgm:spPr/>
      <dgm:t>
        <a:bodyPr/>
        <a:lstStyle/>
        <a:p>
          <a:endParaRPr lang="en-US"/>
        </a:p>
      </dgm:t>
    </dgm:pt>
    <dgm:pt modelId="{629008C4-C215-42EF-9620-A032D5C5C4F8}" type="sibTrans" cxnId="{0997AF2B-2EEA-496C-A5E7-86B39D222082}">
      <dgm:prSet/>
      <dgm:spPr/>
      <dgm:t>
        <a:bodyPr/>
        <a:lstStyle/>
        <a:p>
          <a:endParaRPr lang="en-US"/>
        </a:p>
      </dgm:t>
    </dgm:pt>
    <dgm:pt modelId="{FE42CEEF-68EA-4367-AC6A-76AC439B06A6}">
      <dgm:prSet/>
      <dgm:spPr/>
      <dgm:t>
        <a:bodyPr/>
        <a:lstStyle/>
        <a:p>
          <a:r>
            <a:rPr lang="en-US" dirty="0"/>
            <a:t>None of these holds up to data</a:t>
          </a:r>
        </a:p>
      </dgm:t>
    </dgm:pt>
    <dgm:pt modelId="{01D5C2C7-242B-4CAF-A1F0-709CE1694AC5}" type="parTrans" cxnId="{A55146E4-B80E-4FDA-ADE2-43DAD543EA47}">
      <dgm:prSet/>
      <dgm:spPr/>
      <dgm:t>
        <a:bodyPr/>
        <a:lstStyle/>
        <a:p>
          <a:endParaRPr lang="en-US"/>
        </a:p>
      </dgm:t>
    </dgm:pt>
    <dgm:pt modelId="{2CEC9907-9B08-4B21-A0FE-E43B993DB523}" type="sibTrans" cxnId="{A55146E4-B80E-4FDA-ADE2-43DAD543EA47}">
      <dgm:prSet/>
      <dgm:spPr/>
      <dgm:t>
        <a:bodyPr/>
        <a:lstStyle/>
        <a:p>
          <a:endParaRPr lang="en-US"/>
        </a:p>
      </dgm:t>
    </dgm:pt>
    <dgm:pt modelId="{D1E67BF9-6D7D-450F-87C1-B446D06048EA}">
      <dgm:prSet/>
      <dgm:spPr/>
      <dgm:t>
        <a:bodyPr/>
        <a:lstStyle/>
        <a:p>
          <a:r>
            <a:rPr lang="en-US" dirty="0"/>
            <a:t>The assumptions are incorrect!</a:t>
          </a:r>
        </a:p>
      </dgm:t>
    </dgm:pt>
    <dgm:pt modelId="{68B1AA15-4D55-4B9E-BC7D-17AB2558C051}" type="parTrans" cxnId="{840F6211-07C2-41D9-92DA-B9F22E2A6FE8}">
      <dgm:prSet/>
      <dgm:spPr/>
      <dgm:t>
        <a:bodyPr/>
        <a:lstStyle/>
        <a:p>
          <a:endParaRPr lang="en-US"/>
        </a:p>
      </dgm:t>
    </dgm:pt>
    <dgm:pt modelId="{7043224D-64F8-4734-BE03-1C5993B00535}" type="sibTrans" cxnId="{840F6211-07C2-41D9-92DA-B9F22E2A6FE8}">
      <dgm:prSet/>
      <dgm:spPr/>
      <dgm:t>
        <a:bodyPr/>
        <a:lstStyle/>
        <a:p>
          <a:endParaRPr lang="en-US"/>
        </a:p>
      </dgm:t>
    </dgm:pt>
    <dgm:pt modelId="{06700FA3-670F-4417-8020-331403CD3414}">
      <dgm:prSet/>
      <dgm:spPr/>
      <dgm:t>
        <a:bodyPr/>
        <a:lstStyle/>
        <a:p>
          <a:r>
            <a:rPr lang="en-US" dirty="0"/>
            <a:t>Reinforcers and punishers </a:t>
          </a:r>
          <a:r>
            <a:rPr lang="en-US" b="1" i="1" dirty="0">
              <a:solidFill>
                <a:srgbClr val="002060"/>
              </a:solidFill>
            </a:rPr>
            <a:t>are not mutually exclusive nor are they </a:t>
          </a:r>
          <a:r>
            <a:rPr lang="en-US" b="1" i="1" dirty="0" err="1">
              <a:solidFill>
                <a:srgbClr val="002060"/>
              </a:solidFill>
            </a:rPr>
            <a:t>transituational</a:t>
          </a:r>
          <a:endParaRPr lang="en-US" b="1" i="1" dirty="0">
            <a:solidFill>
              <a:srgbClr val="002060"/>
            </a:solidFill>
          </a:endParaRPr>
        </a:p>
      </dgm:t>
    </dgm:pt>
    <dgm:pt modelId="{D27D2DD3-CF03-4CC3-AF30-F47E65DB6A9A}" type="parTrans" cxnId="{01E2CDF6-974F-4554-970A-BBF751A747FC}">
      <dgm:prSet/>
      <dgm:spPr/>
      <dgm:t>
        <a:bodyPr/>
        <a:lstStyle/>
        <a:p>
          <a:endParaRPr lang="en-US"/>
        </a:p>
      </dgm:t>
    </dgm:pt>
    <dgm:pt modelId="{333AEF9E-853A-4D7B-BE88-EEB27D64A751}" type="sibTrans" cxnId="{01E2CDF6-974F-4554-970A-BBF751A747FC}">
      <dgm:prSet/>
      <dgm:spPr/>
      <dgm:t>
        <a:bodyPr/>
        <a:lstStyle/>
        <a:p>
          <a:endParaRPr lang="en-US"/>
        </a:p>
      </dgm:t>
    </dgm:pt>
    <dgm:pt modelId="{5D6D83FA-481A-4F9D-B4C0-3D64165BB0F7}">
      <dgm:prSet/>
      <dgm:spPr/>
      <dgm:t>
        <a:bodyPr/>
        <a:lstStyle/>
        <a:p>
          <a:r>
            <a:rPr lang="en-US" dirty="0" err="1"/>
            <a:t>Eg.</a:t>
          </a:r>
          <a:r>
            <a:rPr lang="en-US" dirty="0"/>
            <a:t> Premack: drinking and wheel running could reinforcer  each other</a:t>
          </a:r>
        </a:p>
      </dgm:t>
    </dgm:pt>
    <dgm:pt modelId="{C02C243D-1E63-43B3-A9A5-B7834B238787}" type="parTrans" cxnId="{F1D09824-8424-4D50-ADBD-BA03D54AE806}">
      <dgm:prSet/>
      <dgm:spPr/>
      <dgm:t>
        <a:bodyPr/>
        <a:lstStyle/>
        <a:p>
          <a:endParaRPr lang="en-US"/>
        </a:p>
      </dgm:t>
    </dgm:pt>
    <dgm:pt modelId="{2B1F1E04-252F-4D23-B31D-A45FBB860694}" type="sibTrans" cxnId="{F1D09824-8424-4D50-ADBD-BA03D54AE806}">
      <dgm:prSet/>
      <dgm:spPr/>
      <dgm:t>
        <a:bodyPr/>
        <a:lstStyle/>
        <a:p>
          <a:endParaRPr lang="en-US"/>
        </a:p>
      </dgm:t>
    </dgm:pt>
    <dgm:pt modelId="{FD7F5EF6-E33B-431D-AC0C-7383ED49A65D}">
      <dgm:prSet/>
      <dgm:spPr/>
      <dgm:t>
        <a:bodyPr/>
        <a:lstStyle/>
        <a:p>
          <a:r>
            <a:rPr lang="en-US" dirty="0"/>
            <a:t>Applied settings see this all the time</a:t>
          </a:r>
        </a:p>
      </dgm:t>
    </dgm:pt>
    <dgm:pt modelId="{FDCA843E-C816-4857-864B-DB48FCEBA1A0}" type="parTrans" cxnId="{E77E917D-52A9-4313-94B1-8CC38081FD3F}">
      <dgm:prSet/>
      <dgm:spPr/>
      <dgm:t>
        <a:bodyPr/>
        <a:lstStyle/>
        <a:p>
          <a:endParaRPr lang="en-US"/>
        </a:p>
      </dgm:t>
    </dgm:pt>
    <dgm:pt modelId="{F709B15B-6519-49BB-9EE1-32F3385C2F5C}" type="sibTrans" cxnId="{E77E917D-52A9-4313-94B1-8CC38081FD3F}">
      <dgm:prSet/>
      <dgm:spPr/>
      <dgm:t>
        <a:bodyPr/>
        <a:lstStyle/>
        <a:p>
          <a:endParaRPr lang="en-US"/>
        </a:p>
      </dgm:t>
    </dgm:pt>
    <dgm:pt modelId="{41BDBEA9-31C2-4903-9EC6-E85F0A6CD4A6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Temporal contiguity not sufficient to produce reinforcement:</a:t>
          </a:r>
        </a:p>
      </dgm:t>
    </dgm:pt>
    <dgm:pt modelId="{A138772F-0CE0-4D7D-AE9E-90D4A805E751}" type="parTrans" cxnId="{295AEDA1-411E-48BC-949F-2066EE803FCD}">
      <dgm:prSet/>
      <dgm:spPr/>
      <dgm:t>
        <a:bodyPr/>
        <a:lstStyle/>
        <a:p>
          <a:endParaRPr lang="en-US"/>
        </a:p>
      </dgm:t>
    </dgm:pt>
    <dgm:pt modelId="{EC6C0F49-7767-4F2C-9A94-6613380A0CB0}" type="sibTrans" cxnId="{295AEDA1-411E-48BC-949F-2066EE803FCD}">
      <dgm:prSet/>
      <dgm:spPr/>
      <dgm:t>
        <a:bodyPr/>
        <a:lstStyle/>
        <a:p>
          <a:endParaRPr lang="en-US"/>
        </a:p>
      </dgm:t>
    </dgm:pt>
    <dgm:pt modelId="{31886C12-C77E-45A0-A689-9E1DE6D13B22}">
      <dgm:prSet/>
      <dgm:spPr/>
      <dgm:t>
        <a:bodyPr/>
        <a:lstStyle/>
        <a:p>
          <a:r>
            <a:rPr lang="en-US"/>
            <a:t>Premack (1965): pairing wheel running w/drinking had no effect in absence of contingency schedule</a:t>
          </a:r>
        </a:p>
      </dgm:t>
    </dgm:pt>
    <dgm:pt modelId="{0C5FDC0E-5589-40AC-B78A-EAB272E5604F}" type="parTrans" cxnId="{2D7BEF3F-CC4D-4F95-81AA-5D7AA559E58D}">
      <dgm:prSet/>
      <dgm:spPr/>
      <dgm:t>
        <a:bodyPr/>
        <a:lstStyle/>
        <a:p>
          <a:endParaRPr lang="en-US"/>
        </a:p>
      </dgm:t>
    </dgm:pt>
    <dgm:pt modelId="{14BEE50A-B822-4396-9D92-89C2B2DAFC3B}" type="sibTrans" cxnId="{2D7BEF3F-CC4D-4F95-81AA-5D7AA559E58D}">
      <dgm:prSet/>
      <dgm:spPr/>
      <dgm:t>
        <a:bodyPr/>
        <a:lstStyle/>
        <a:p>
          <a:endParaRPr lang="en-US"/>
        </a:p>
      </dgm:t>
    </dgm:pt>
    <dgm:pt modelId="{FD221C0D-E731-437F-A5F2-7F08B413FEB7}">
      <dgm:prSet/>
      <dgm:spPr/>
      <dgm:t>
        <a:bodyPr/>
        <a:lstStyle/>
        <a:p>
          <a:r>
            <a:rPr lang="en-US" dirty="0"/>
            <a:t>appear that contingency is key, not time</a:t>
          </a:r>
        </a:p>
      </dgm:t>
    </dgm:pt>
    <dgm:pt modelId="{4FEF3115-21BD-42A3-99E3-6ADF447E18E8}" type="parTrans" cxnId="{0921106B-9902-485A-8AD7-3E42FA27270C}">
      <dgm:prSet/>
      <dgm:spPr/>
      <dgm:t>
        <a:bodyPr/>
        <a:lstStyle/>
        <a:p>
          <a:endParaRPr lang="en-US"/>
        </a:p>
      </dgm:t>
    </dgm:pt>
    <dgm:pt modelId="{EDE6987F-A3EC-48FC-BEF3-C51A5026F580}" type="sibTrans" cxnId="{0921106B-9902-485A-8AD7-3E42FA27270C}">
      <dgm:prSet/>
      <dgm:spPr/>
      <dgm:t>
        <a:bodyPr/>
        <a:lstStyle/>
        <a:p>
          <a:endParaRPr lang="en-US"/>
        </a:p>
      </dgm:t>
    </dgm:pt>
    <dgm:pt modelId="{0D5F6AE4-E2A4-4DFA-B9DE-9181E4547CC5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Long term deprivation not necessary nor sufficient: short term deprivation works</a:t>
          </a:r>
        </a:p>
      </dgm:t>
    </dgm:pt>
    <dgm:pt modelId="{FB1D3998-0D77-451C-82C2-F7416741235E}" type="parTrans" cxnId="{B2DC3DA5-E3BC-4CE4-BA69-CB729BD67274}">
      <dgm:prSet/>
      <dgm:spPr/>
      <dgm:t>
        <a:bodyPr/>
        <a:lstStyle/>
        <a:p>
          <a:endParaRPr lang="en-US"/>
        </a:p>
      </dgm:t>
    </dgm:pt>
    <dgm:pt modelId="{C541EFCC-3E62-496D-972A-6A17D5BF170E}" type="sibTrans" cxnId="{B2DC3DA5-E3BC-4CE4-BA69-CB729BD67274}">
      <dgm:prSet/>
      <dgm:spPr/>
      <dgm:t>
        <a:bodyPr/>
        <a:lstStyle/>
        <a:p>
          <a:endParaRPr lang="en-US"/>
        </a:p>
      </dgm:t>
    </dgm:pt>
    <dgm:pt modelId="{E457CBCE-CFC0-41C4-91F9-1E39A3E17B7F}">
      <dgm:prSet/>
      <dgm:spPr/>
      <dgm:t>
        <a:bodyPr/>
        <a:lstStyle/>
        <a:p>
          <a:endParaRPr lang="en-US" dirty="0"/>
        </a:p>
      </dgm:t>
    </dgm:pt>
    <dgm:pt modelId="{D88376D2-7AD3-4D4E-A142-91DE8B55B3AD}" type="parTrans" cxnId="{3F7CBC94-0002-47DD-8F82-284C12392F94}">
      <dgm:prSet/>
      <dgm:spPr/>
    </dgm:pt>
    <dgm:pt modelId="{7ADE09E8-D84F-43EF-9324-A0E4604584A2}" type="sibTrans" cxnId="{3F7CBC94-0002-47DD-8F82-284C12392F94}">
      <dgm:prSet/>
      <dgm:spPr/>
    </dgm:pt>
    <dgm:pt modelId="{F16E44FB-AEF9-478B-B1E8-32A801326912}">
      <dgm:prSet/>
      <dgm:spPr/>
      <dgm:t>
        <a:bodyPr/>
        <a:lstStyle/>
        <a:p>
          <a:endParaRPr lang="en-US" dirty="0"/>
        </a:p>
      </dgm:t>
    </dgm:pt>
    <dgm:pt modelId="{87908A1F-B0AD-404D-BB5B-73CF4AC29D79}" type="parTrans" cxnId="{9E2D4889-8178-44EC-A5E7-BFD82CC36548}">
      <dgm:prSet/>
      <dgm:spPr/>
    </dgm:pt>
    <dgm:pt modelId="{5FEFEBBA-ED67-4254-B5D9-D51B621F1AD4}" type="sibTrans" cxnId="{9E2D4889-8178-44EC-A5E7-BFD82CC36548}">
      <dgm:prSet/>
      <dgm:spPr/>
    </dgm:pt>
    <dgm:pt modelId="{09D3D41C-2EF6-4933-BF63-55C9E14E2518}">
      <dgm:prSet/>
      <dgm:spPr/>
      <dgm:t>
        <a:bodyPr/>
        <a:lstStyle/>
        <a:p>
          <a:endParaRPr lang="en-US" dirty="0"/>
        </a:p>
      </dgm:t>
    </dgm:pt>
    <dgm:pt modelId="{217F0226-2F25-4EC0-B253-21E8A6E6CB9F}" type="parTrans" cxnId="{553E5BE4-3FF6-4874-825E-9746AAF49941}">
      <dgm:prSet/>
      <dgm:spPr/>
    </dgm:pt>
    <dgm:pt modelId="{9BC66833-D38F-4B1E-86CA-A00066ECD692}" type="sibTrans" cxnId="{553E5BE4-3FF6-4874-825E-9746AAF49941}">
      <dgm:prSet/>
      <dgm:spPr/>
    </dgm:pt>
    <dgm:pt modelId="{71DB0BE1-2BA7-4D1C-A40C-48F53B5039C4}" type="pres">
      <dgm:prSet presAssocID="{F5CD38D2-B4CB-44B9-9337-A5DA0B0DD53A}" presName="linear" presStyleCnt="0">
        <dgm:presLayoutVars>
          <dgm:animLvl val="lvl"/>
          <dgm:resizeHandles val="exact"/>
        </dgm:presLayoutVars>
      </dgm:prSet>
      <dgm:spPr/>
    </dgm:pt>
    <dgm:pt modelId="{5E6FCB08-767D-4062-BE1B-B1A7F6F0A283}" type="pres">
      <dgm:prSet presAssocID="{39440E6E-9E18-422A-99EE-BA7BD5FE33B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A64F395-FF21-4ABF-A9C5-5C3096AE2E34}" type="pres">
      <dgm:prSet presAssocID="{39440E6E-9E18-422A-99EE-BA7BD5FE33B1}" presName="childText" presStyleLbl="revTx" presStyleIdx="0" presStyleCnt="3">
        <dgm:presLayoutVars>
          <dgm:bulletEnabled val="1"/>
        </dgm:presLayoutVars>
      </dgm:prSet>
      <dgm:spPr/>
    </dgm:pt>
    <dgm:pt modelId="{F4C7036B-EEA0-4E62-A20A-7E1772D15929}" type="pres">
      <dgm:prSet presAssocID="{06700FA3-670F-4417-8020-331403CD341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E6BC78D-F1D5-4E2B-B877-1FADE5898622}" type="pres">
      <dgm:prSet presAssocID="{06700FA3-670F-4417-8020-331403CD3414}" presName="childText" presStyleLbl="revTx" presStyleIdx="1" presStyleCnt="3">
        <dgm:presLayoutVars>
          <dgm:bulletEnabled val="1"/>
        </dgm:presLayoutVars>
      </dgm:prSet>
      <dgm:spPr/>
    </dgm:pt>
    <dgm:pt modelId="{C86D0175-EF28-424E-9C7F-F834D404AA50}" type="pres">
      <dgm:prSet presAssocID="{41BDBEA9-31C2-4903-9EC6-E85F0A6CD4A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7493192-F5F3-4A53-A1E4-82693D5CA502}" type="pres">
      <dgm:prSet presAssocID="{41BDBEA9-31C2-4903-9EC6-E85F0A6CD4A6}" presName="childText" presStyleLbl="revTx" presStyleIdx="2" presStyleCnt="3">
        <dgm:presLayoutVars>
          <dgm:bulletEnabled val="1"/>
        </dgm:presLayoutVars>
      </dgm:prSet>
      <dgm:spPr/>
    </dgm:pt>
    <dgm:pt modelId="{FC299D88-CEDF-4CEB-A68C-852B7B857C6B}" type="pres">
      <dgm:prSet presAssocID="{0D5F6AE4-E2A4-4DFA-B9DE-9181E4547CC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C778E06-57B0-4D80-AE35-FB7B296A5197}" type="presOf" srcId="{F16E44FB-AEF9-478B-B1E8-32A801326912}" destId="{9E6BC78D-F1D5-4E2B-B877-1FADE5898622}" srcOrd="0" destOrd="2" presId="urn:microsoft.com/office/officeart/2005/8/layout/vList2"/>
    <dgm:cxn modelId="{840F6211-07C2-41D9-92DA-B9F22E2A6FE8}" srcId="{39440E6E-9E18-422A-99EE-BA7BD5FE33B1}" destId="{D1E67BF9-6D7D-450F-87C1-B446D06048EA}" srcOrd="1" destOrd="0" parTransId="{68B1AA15-4D55-4B9E-BC7D-17AB2558C051}" sibTransId="{7043224D-64F8-4734-BE03-1C5993B00535}"/>
    <dgm:cxn modelId="{039B851A-689E-4A13-AE15-5FEFCE8E017E}" type="presOf" srcId="{5D6D83FA-481A-4F9D-B4C0-3D64165BB0F7}" destId="{9E6BC78D-F1D5-4E2B-B877-1FADE5898622}" srcOrd="0" destOrd="0" presId="urn:microsoft.com/office/officeart/2005/8/layout/vList2"/>
    <dgm:cxn modelId="{23B37B1E-326E-4245-B555-A016AC560838}" type="presOf" srcId="{09D3D41C-2EF6-4933-BF63-55C9E14E2518}" destId="{A7493192-F5F3-4A53-A1E4-82693D5CA502}" srcOrd="0" destOrd="2" presId="urn:microsoft.com/office/officeart/2005/8/layout/vList2"/>
    <dgm:cxn modelId="{F1D09824-8424-4D50-ADBD-BA03D54AE806}" srcId="{06700FA3-670F-4417-8020-331403CD3414}" destId="{5D6D83FA-481A-4F9D-B4C0-3D64165BB0F7}" srcOrd="0" destOrd="0" parTransId="{C02C243D-1E63-43B3-A9A5-B7834B238787}" sibTransId="{2B1F1E04-252F-4D23-B31D-A45FBB860694}"/>
    <dgm:cxn modelId="{0997AF2B-2EEA-496C-A5E7-86B39D222082}" srcId="{F5CD38D2-B4CB-44B9-9337-A5DA0B0DD53A}" destId="{39440E6E-9E18-422A-99EE-BA7BD5FE33B1}" srcOrd="0" destOrd="0" parTransId="{A5AA78B8-BAEC-411C-A6B9-73B54093F93F}" sibTransId="{629008C4-C215-42EF-9620-A032D5C5C4F8}"/>
    <dgm:cxn modelId="{2D7BEF3F-CC4D-4F95-81AA-5D7AA559E58D}" srcId="{41BDBEA9-31C2-4903-9EC6-E85F0A6CD4A6}" destId="{31886C12-C77E-45A0-A689-9E1DE6D13B22}" srcOrd="0" destOrd="0" parTransId="{0C5FDC0E-5589-40AC-B78A-EAB272E5604F}" sibTransId="{14BEE50A-B822-4396-9D92-89C2B2DAFC3B}"/>
    <dgm:cxn modelId="{4C1BB167-6C02-4E59-994B-A47927C58F47}" type="presOf" srcId="{06700FA3-670F-4417-8020-331403CD3414}" destId="{F4C7036B-EEA0-4E62-A20A-7E1772D15929}" srcOrd="0" destOrd="0" presId="urn:microsoft.com/office/officeart/2005/8/layout/vList2"/>
    <dgm:cxn modelId="{0921106B-9902-485A-8AD7-3E42FA27270C}" srcId="{41BDBEA9-31C2-4903-9EC6-E85F0A6CD4A6}" destId="{FD221C0D-E731-437F-A5F2-7F08B413FEB7}" srcOrd="1" destOrd="0" parTransId="{4FEF3115-21BD-42A3-99E3-6ADF447E18E8}" sibTransId="{EDE6987F-A3EC-48FC-BEF3-C51A5026F580}"/>
    <dgm:cxn modelId="{1CA3AD6D-0DCA-4DB8-BA82-FE0890D302F2}" type="presOf" srcId="{39440E6E-9E18-422A-99EE-BA7BD5FE33B1}" destId="{5E6FCB08-767D-4062-BE1B-B1A7F6F0A283}" srcOrd="0" destOrd="0" presId="urn:microsoft.com/office/officeart/2005/8/layout/vList2"/>
    <dgm:cxn modelId="{DB87B356-A47F-4CA4-8620-5B358A473AAF}" type="presOf" srcId="{41BDBEA9-31C2-4903-9EC6-E85F0A6CD4A6}" destId="{C86D0175-EF28-424E-9C7F-F834D404AA50}" srcOrd="0" destOrd="0" presId="urn:microsoft.com/office/officeart/2005/8/layout/vList2"/>
    <dgm:cxn modelId="{10FD897B-08AA-48BC-9B26-FFD09CBE4324}" type="presOf" srcId="{0D5F6AE4-E2A4-4DFA-B9DE-9181E4547CC5}" destId="{FC299D88-CEDF-4CEB-A68C-852B7B857C6B}" srcOrd="0" destOrd="0" presId="urn:microsoft.com/office/officeart/2005/8/layout/vList2"/>
    <dgm:cxn modelId="{9D35CF7C-ED53-44BC-89F9-FBB1BB556821}" type="presOf" srcId="{D1E67BF9-6D7D-450F-87C1-B446D06048EA}" destId="{EA64F395-FF21-4ABF-A9C5-5C3096AE2E34}" srcOrd="0" destOrd="1" presId="urn:microsoft.com/office/officeart/2005/8/layout/vList2"/>
    <dgm:cxn modelId="{E77E917D-52A9-4313-94B1-8CC38081FD3F}" srcId="{06700FA3-670F-4417-8020-331403CD3414}" destId="{FD7F5EF6-E33B-431D-AC0C-7383ED49A65D}" srcOrd="1" destOrd="0" parTransId="{FDCA843E-C816-4857-864B-DB48FCEBA1A0}" sibTransId="{F709B15B-6519-49BB-9EE1-32F3385C2F5C}"/>
    <dgm:cxn modelId="{9E2D4889-8178-44EC-A5E7-BFD82CC36548}" srcId="{06700FA3-670F-4417-8020-331403CD3414}" destId="{F16E44FB-AEF9-478B-B1E8-32A801326912}" srcOrd="2" destOrd="0" parTransId="{87908A1F-B0AD-404D-BB5B-73CF4AC29D79}" sibTransId="{5FEFEBBA-ED67-4254-B5D9-D51B621F1AD4}"/>
    <dgm:cxn modelId="{3F7CBC94-0002-47DD-8F82-284C12392F94}" srcId="{39440E6E-9E18-422A-99EE-BA7BD5FE33B1}" destId="{E457CBCE-CFC0-41C4-91F9-1E39A3E17B7F}" srcOrd="2" destOrd="0" parTransId="{D88376D2-7AD3-4D4E-A142-91DE8B55B3AD}" sibTransId="{7ADE09E8-D84F-43EF-9324-A0E4604584A2}"/>
    <dgm:cxn modelId="{63EA7497-9D8D-4ADE-8D25-99E0E1B1B4B5}" type="presOf" srcId="{FE42CEEF-68EA-4367-AC6A-76AC439B06A6}" destId="{EA64F395-FF21-4ABF-A9C5-5C3096AE2E34}" srcOrd="0" destOrd="0" presId="urn:microsoft.com/office/officeart/2005/8/layout/vList2"/>
    <dgm:cxn modelId="{295AEDA1-411E-48BC-949F-2066EE803FCD}" srcId="{F5CD38D2-B4CB-44B9-9337-A5DA0B0DD53A}" destId="{41BDBEA9-31C2-4903-9EC6-E85F0A6CD4A6}" srcOrd="2" destOrd="0" parTransId="{A138772F-0CE0-4D7D-AE9E-90D4A805E751}" sibTransId="{EC6C0F49-7767-4F2C-9A94-6613380A0CB0}"/>
    <dgm:cxn modelId="{7D072FA4-CEAA-4883-A65F-59407C4B8266}" type="presOf" srcId="{FD221C0D-E731-437F-A5F2-7F08B413FEB7}" destId="{A7493192-F5F3-4A53-A1E4-82693D5CA502}" srcOrd="0" destOrd="1" presId="urn:microsoft.com/office/officeart/2005/8/layout/vList2"/>
    <dgm:cxn modelId="{B2DC3DA5-E3BC-4CE4-BA69-CB729BD67274}" srcId="{F5CD38D2-B4CB-44B9-9337-A5DA0B0DD53A}" destId="{0D5F6AE4-E2A4-4DFA-B9DE-9181E4547CC5}" srcOrd="3" destOrd="0" parTransId="{FB1D3998-0D77-451C-82C2-F7416741235E}" sibTransId="{C541EFCC-3E62-496D-972A-6A17D5BF170E}"/>
    <dgm:cxn modelId="{656F5FCB-D2DB-4249-AA4E-4520FE0B4529}" type="presOf" srcId="{E457CBCE-CFC0-41C4-91F9-1E39A3E17B7F}" destId="{EA64F395-FF21-4ABF-A9C5-5C3096AE2E34}" srcOrd="0" destOrd="2" presId="urn:microsoft.com/office/officeart/2005/8/layout/vList2"/>
    <dgm:cxn modelId="{F4B15FD9-D949-46D1-BCF0-25EEBB48FDC4}" type="presOf" srcId="{FD7F5EF6-E33B-431D-AC0C-7383ED49A65D}" destId="{9E6BC78D-F1D5-4E2B-B877-1FADE5898622}" srcOrd="0" destOrd="1" presId="urn:microsoft.com/office/officeart/2005/8/layout/vList2"/>
    <dgm:cxn modelId="{6C588ADD-64A2-471E-9395-D06BFC99082F}" type="presOf" srcId="{31886C12-C77E-45A0-A689-9E1DE6D13B22}" destId="{A7493192-F5F3-4A53-A1E4-82693D5CA502}" srcOrd="0" destOrd="0" presId="urn:microsoft.com/office/officeart/2005/8/layout/vList2"/>
    <dgm:cxn modelId="{DA592EE2-1CDC-4E63-840F-CE35488552C2}" type="presOf" srcId="{F5CD38D2-B4CB-44B9-9337-A5DA0B0DD53A}" destId="{71DB0BE1-2BA7-4D1C-A40C-48F53B5039C4}" srcOrd="0" destOrd="0" presId="urn:microsoft.com/office/officeart/2005/8/layout/vList2"/>
    <dgm:cxn modelId="{553E5BE4-3FF6-4874-825E-9746AAF49941}" srcId="{41BDBEA9-31C2-4903-9EC6-E85F0A6CD4A6}" destId="{09D3D41C-2EF6-4933-BF63-55C9E14E2518}" srcOrd="2" destOrd="0" parTransId="{217F0226-2F25-4EC0-B253-21E8A6E6CB9F}" sibTransId="{9BC66833-D38F-4B1E-86CA-A00066ECD692}"/>
    <dgm:cxn modelId="{A55146E4-B80E-4FDA-ADE2-43DAD543EA47}" srcId="{39440E6E-9E18-422A-99EE-BA7BD5FE33B1}" destId="{FE42CEEF-68EA-4367-AC6A-76AC439B06A6}" srcOrd="0" destOrd="0" parTransId="{01D5C2C7-242B-4CAF-A1F0-709CE1694AC5}" sibTransId="{2CEC9907-9B08-4B21-A0FE-E43B993DB523}"/>
    <dgm:cxn modelId="{01E2CDF6-974F-4554-970A-BBF751A747FC}" srcId="{F5CD38D2-B4CB-44B9-9337-A5DA0B0DD53A}" destId="{06700FA3-670F-4417-8020-331403CD3414}" srcOrd="1" destOrd="0" parTransId="{D27D2DD3-CF03-4CC3-AF30-F47E65DB6A9A}" sibTransId="{333AEF9E-853A-4D7B-BE88-EEB27D64A751}"/>
    <dgm:cxn modelId="{C6E638C1-CBDF-4BAD-9357-9D57602D6303}" type="presParOf" srcId="{71DB0BE1-2BA7-4D1C-A40C-48F53B5039C4}" destId="{5E6FCB08-767D-4062-BE1B-B1A7F6F0A283}" srcOrd="0" destOrd="0" presId="urn:microsoft.com/office/officeart/2005/8/layout/vList2"/>
    <dgm:cxn modelId="{0816C515-32B2-4107-AD75-4B9BD38E7BAE}" type="presParOf" srcId="{71DB0BE1-2BA7-4D1C-A40C-48F53B5039C4}" destId="{EA64F395-FF21-4ABF-A9C5-5C3096AE2E34}" srcOrd="1" destOrd="0" presId="urn:microsoft.com/office/officeart/2005/8/layout/vList2"/>
    <dgm:cxn modelId="{82291735-38D3-41B4-86B3-239DB7EC2F78}" type="presParOf" srcId="{71DB0BE1-2BA7-4D1C-A40C-48F53B5039C4}" destId="{F4C7036B-EEA0-4E62-A20A-7E1772D15929}" srcOrd="2" destOrd="0" presId="urn:microsoft.com/office/officeart/2005/8/layout/vList2"/>
    <dgm:cxn modelId="{3DB14240-F579-4DA7-A095-EF14CFF7CF87}" type="presParOf" srcId="{71DB0BE1-2BA7-4D1C-A40C-48F53B5039C4}" destId="{9E6BC78D-F1D5-4E2B-B877-1FADE5898622}" srcOrd="3" destOrd="0" presId="urn:microsoft.com/office/officeart/2005/8/layout/vList2"/>
    <dgm:cxn modelId="{9B0EF6D3-2045-44B4-BFB0-76F6A134A8A6}" type="presParOf" srcId="{71DB0BE1-2BA7-4D1C-A40C-48F53B5039C4}" destId="{C86D0175-EF28-424E-9C7F-F834D404AA50}" srcOrd="4" destOrd="0" presId="urn:microsoft.com/office/officeart/2005/8/layout/vList2"/>
    <dgm:cxn modelId="{7851C1CF-C18D-46A8-9F11-21D1F7FB440A}" type="presParOf" srcId="{71DB0BE1-2BA7-4D1C-A40C-48F53B5039C4}" destId="{A7493192-F5F3-4A53-A1E4-82693D5CA502}" srcOrd="5" destOrd="0" presId="urn:microsoft.com/office/officeart/2005/8/layout/vList2"/>
    <dgm:cxn modelId="{57CDCEA9-DC3F-4212-90DD-3FD1BE5B116C}" type="presParOf" srcId="{71DB0BE1-2BA7-4D1C-A40C-48F53B5039C4}" destId="{FC299D88-CEDF-4CEB-A68C-852B7B857C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C5ED7D-409D-4F8F-8EDC-CB8DAB2CBAB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19FBBE-38FF-4D44-B1F4-4DB349487584}">
      <dgm:prSet/>
      <dgm:spPr/>
      <dgm:t>
        <a:bodyPr/>
        <a:lstStyle/>
        <a:p>
          <a:r>
            <a:rPr lang="en-US"/>
            <a:t>Probably most widely used behavioral technique</a:t>
          </a:r>
        </a:p>
      </dgm:t>
    </dgm:pt>
    <dgm:pt modelId="{D001F0D7-9998-40BB-AB08-C4D77C619456}" type="parTrans" cxnId="{B7DCCE39-3EEB-495B-986B-4F9694469529}">
      <dgm:prSet/>
      <dgm:spPr/>
      <dgm:t>
        <a:bodyPr/>
        <a:lstStyle/>
        <a:p>
          <a:endParaRPr lang="en-US"/>
        </a:p>
      </dgm:t>
    </dgm:pt>
    <dgm:pt modelId="{D9D30384-FA64-4EAA-B4E9-4904F7B0C396}" type="sibTrans" cxnId="{B7DCCE39-3EEB-495B-986B-4F9694469529}">
      <dgm:prSet/>
      <dgm:spPr/>
      <dgm:t>
        <a:bodyPr/>
        <a:lstStyle/>
        <a:p>
          <a:endParaRPr lang="en-US"/>
        </a:p>
      </dgm:t>
    </dgm:pt>
    <dgm:pt modelId="{12C07C7E-5361-4624-A0D9-84D5CDEAB7D5}">
      <dgm:prSet/>
      <dgm:spPr/>
      <dgm:t>
        <a:bodyPr/>
        <a:lstStyle/>
        <a:p>
          <a:r>
            <a:rPr lang="en-US"/>
            <a:t>Popularity due to several desirable characteristics:</a:t>
          </a:r>
        </a:p>
      </dgm:t>
    </dgm:pt>
    <dgm:pt modelId="{73A6AD6C-5ADA-4333-98B0-B2DD6C191432}" type="parTrans" cxnId="{2115C6FB-D401-4B77-9840-E3E106D4D00C}">
      <dgm:prSet/>
      <dgm:spPr/>
      <dgm:t>
        <a:bodyPr/>
        <a:lstStyle/>
        <a:p>
          <a:endParaRPr lang="en-US"/>
        </a:p>
      </dgm:t>
    </dgm:pt>
    <dgm:pt modelId="{2AE409AF-A14E-4765-B8FD-5DB44038B61C}" type="sibTrans" cxnId="{2115C6FB-D401-4B77-9840-E3E106D4D00C}">
      <dgm:prSet/>
      <dgm:spPr/>
      <dgm:t>
        <a:bodyPr/>
        <a:lstStyle/>
        <a:p>
          <a:endParaRPr lang="en-US"/>
        </a:p>
      </dgm:t>
    </dgm:pt>
    <dgm:pt modelId="{7A9F0FB2-4D8C-48CA-8988-ACA1586E2E05}">
      <dgm:prSet/>
      <dgm:spPr/>
      <dgm:t>
        <a:bodyPr/>
        <a:lstStyle/>
        <a:p>
          <a:r>
            <a:rPr lang="en-US" dirty="0"/>
            <a:t>Procedures for identification are clear, relatively non-disruptive</a:t>
          </a:r>
        </a:p>
      </dgm:t>
    </dgm:pt>
    <dgm:pt modelId="{813BC050-EDBA-48BF-8448-71F1B810EEB6}" type="parTrans" cxnId="{186EC213-7CD1-43CD-8F87-CB489FA7B53E}">
      <dgm:prSet/>
      <dgm:spPr/>
      <dgm:t>
        <a:bodyPr/>
        <a:lstStyle/>
        <a:p>
          <a:endParaRPr lang="en-US"/>
        </a:p>
      </dgm:t>
    </dgm:pt>
    <dgm:pt modelId="{0CD014F6-37A5-4A67-A833-2F2C08091DFF}" type="sibTrans" cxnId="{186EC213-7CD1-43CD-8F87-CB489FA7B53E}">
      <dgm:prSet/>
      <dgm:spPr/>
      <dgm:t>
        <a:bodyPr/>
        <a:lstStyle/>
        <a:p>
          <a:endParaRPr lang="en-US"/>
        </a:p>
      </dgm:t>
    </dgm:pt>
    <dgm:pt modelId="{33F87D15-9F8B-45BC-A899-88D7517CCB6E}">
      <dgm:prSet/>
      <dgm:spPr/>
      <dgm:t>
        <a:bodyPr/>
        <a:lstStyle/>
        <a:p>
          <a:r>
            <a:rPr lang="en-US" dirty="0"/>
            <a:t>More accurate than </a:t>
          </a:r>
          <a:r>
            <a:rPr lang="en-US" dirty="0" err="1"/>
            <a:t>transituational</a:t>
          </a:r>
          <a:r>
            <a:rPr lang="en-US" dirty="0"/>
            <a:t> method</a:t>
          </a:r>
        </a:p>
      </dgm:t>
    </dgm:pt>
    <dgm:pt modelId="{F9C6590F-DD1B-4ECF-886F-FCB13896E44E}" type="parTrans" cxnId="{FDF992FE-41AC-4992-9448-ED709D81A827}">
      <dgm:prSet/>
      <dgm:spPr/>
      <dgm:t>
        <a:bodyPr/>
        <a:lstStyle/>
        <a:p>
          <a:endParaRPr lang="en-US"/>
        </a:p>
      </dgm:t>
    </dgm:pt>
    <dgm:pt modelId="{79E9AB7F-C492-4AA8-9640-3E8206D8158B}" type="sibTrans" cxnId="{FDF992FE-41AC-4992-9448-ED709D81A827}">
      <dgm:prSet/>
      <dgm:spPr/>
      <dgm:t>
        <a:bodyPr/>
        <a:lstStyle/>
        <a:p>
          <a:endParaRPr lang="en-US"/>
        </a:p>
      </dgm:t>
    </dgm:pt>
    <dgm:pt modelId="{055F26F5-D1B5-4BB8-8394-82712B7F6AFF}">
      <dgm:prSet/>
      <dgm:spPr/>
      <dgm:t>
        <a:bodyPr/>
        <a:lstStyle/>
        <a:p>
          <a:r>
            <a:rPr lang="en-US" dirty="0"/>
            <a:t>Allows for far wider choices of Sr's and P's</a:t>
          </a:r>
        </a:p>
      </dgm:t>
    </dgm:pt>
    <dgm:pt modelId="{24D5B623-ACD1-4E2A-893A-C84B58FD1366}" type="parTrans" cxnId="{5149445F-5DD7-4AED-B034-68C7326A928B}">
      <dgm:prSet/>
      <dgm:spPr/>
      <dgm:t>
        <a:bodyPr/>
        <a:lstStyle/>
        <a:p>
          <a:endParaRPr lang="en-US"/>
        </a:p>
      </dgm:t>
    </dgm:pt>
    <dgm:pt modelId="{AE521719-9F9D-47CD-B70C-98ED7DFB3E94}" type="sibTrans" cxnId="{5149445F-5DD7-4AED-B034-68C7326A928B}">
      <dgm:prSet/>
      <dgm:spPr/>
      <dgm:t>
        <a:bodyPr/>
        <a:lstStyle/>
        <a:p>
          <a:endParaRPr lang="en-US"/>
        </a:p>
      </dgm:t>
    </dgm:pt>
    <dgm:pt modelId="{2F3D2ED9-1A00-4146-A863-61FE858F8477}">
      <dgm:prSet/>
      <dgm:spPr/>
      <dgm:t>
        <a:bodyPr/>
        <a:lstStyle/>
        <a:p>
          <a:r>
            <a:rPr lang="en-US"/>
            <a:t>Problems even in applied arena:</a:t>
          </a:r>
        </a:p>
      </dgm:t>
    </dgm:pt>
    <dgm:pt modelId="{5DD9C242-FA83-4255-85E2-25E9BC1752B9}" type="parTrans" cxnId="{5AD1BEE0-AD8B-4875-BCCB-69A218627D3A}">
      <dgm:prSet/>
      <dgm:spPr/>
      <dgm:t>
        <a:bodyPr/>
        <a:lstStyle/>
        <a:p>
          <a:endParaRPr lang="en-US"/>
        </a:p>
      </dgm:t>
    </dgm:pt>
    <dgm:pt modelId="{DA573DCC-4919-4AAB-AA80-0BAC4B00D58F}" type="sibTrans" cxnId="{5AD1BEE0-AD8B-4875-BCCB-69A218627D3A}">
      <dgm:prSet/>
      <dgm:spPr/>
      <dgm:t>
        <a:bodyPr/>
        <a:lstStyle/>
        <a:p>
          <a:endParaRPr lang="en-US"/>
        </a:p>
      </dgm:t>
    </dgm:pt>
    <dgm:pt modelId="{FA58BABE-2C09-482A-AC58-5F8DDA58E9F5}">
      <dgm:prSet/>
      <dgm:spPr/>
      <dgm:t>
        <a:bodyPr/>
        <a:lstStyle/>
        <a:p>
          <a:r>
            <a:rPr lang="en-US" dirty="0"/>
            <a:t>Duration of discrete response hard to measure</a:t>
          </a:r>
        </a:p>
      </dgm:t>
    </dgm:pt>
    <dgm:pt modelId="{448C21D1-4659-40FB-9811-B54CFA70CDDC}" type="parTrans" cxnId="{A6865B80-0CAF-4A7D-996D-FD3EB04B33F3}">
      <dgm:prSet/>
      <dgm:spPr/>
      <dgm:t>
        <a:bodyPr/>
        <a:lstStyle/>
        <a:p>
          <a:endParaRPr lang="en-US"/>
        </a:p>
      </dgm:t>
    </dgm:pt>
    <dgm:pt modelId="{6237C44C-0AD2-4CFB-92C4-6E7F65335B7E}" type="sibTrans" cxnId="{A6865B80-0CAF-4A7D-996D-FD3EB04B33F3}">
      <dgm:prSet/>
      <dgm:spPr/>
      <dgm:t>
        <a:bodyPr/>
        <a:lstStyle/>
        <a:p>
          <a:endParaRPr lang="en-US"/>
        </a:p>
      </dgm:t>
    </dgm:pt>
    <dgm:pt modelId="{69C32CC2-60B7-4ED0-9A9E-E5241B8F9870}">
      <dgm:prSet/>
      <dgm:spPr/>
      <dgm:t>
        <a:bodyPr/>
        <a:lstStyle/>
        <a:p>
          <a:r>
            <a:rPr lang="en-US" dirty="0"/>
            <a:t>Duration not always a good measure</a:t>
          </a:r>
        </a:p>
      </dgm:t>
    </dgm:pt>
    <dgm:pt modelId="{0098F856-8833-4E50-BAD7-C76C7EA2106A}" type="parTrans" cxnId="{40B8E944-0787-4DF3-8AC1-3AD064229702}">
      <dgm:prSet/>
      <dgm:spPr/>
      <dgm:t>
        <a:bodyPr/>
        <a:lstStyle/>
        <a:p>
          <a:endParaRPr lang="en-US"/>
        </a:p>
      </dgm:t>
    </dgm:pt>
    <dgm:pt modelId="{BEB3E092-279A-426C-8BBE-2167C1F53488}" type="sibTrans" cxnId="{40B8E944-0787-4DF3-8AC1-3AD064229702}">
      <dgm:prSet/>
      <dgm:spPr/>
      <dgm:t>
        <a:bodyPr/>
        <a:lstStyle/>
        <a:p>
          <a:endParaRPr lang="en-US"/>
        </a:p>
      </dgm:t>
    </dgm:pt>
    <dgm:pt modelId="{06276A7F-7AFA-42A5-A0CE-F4BBEF5D3B3E}">
      <dgm:prSet/>
      <dgm:spPr/>
      <dgm:t>
        <a:bodyPr/>
        <a:lstStyle/>
        <a:p>
          <a:r>
            <a:rPr lang="en-US" dirty="0"/>
            <a:t>Problem in that must always use higher probability responses as reinforcers</a:t>
          </a:r>
        </a:p>
      </dgm:t>
    </dgm:pt>
    <dgm:pt modelId="{68F7C731-3CED-4B0C-9A9F-9FED0DD4A8C3}" type="parTrans" cxnId="{F2688DFD-60CC-4911-AAD0-256A3C55A793}">
      <dgm:prSet/>
      <dgm:spPr/>
      <dgm:t>
        <a:bodyPr/>
        <a:lstStyle/>
        <a:p>
          <a:endParaRPr lang="en-US"/>
        </a:p>
      </dgm:t>
    </dgm:pt>
    <dgm:pt modelId="{92232668-53A9-48DF-B8B8-3F7CF177AA16}" type="sibTrans" cxnId="{F2688DFD-60CC-4911-AAD0-256A3C55A793}">
      <dgm:prSet/>
      <dgm:spPr/>
      <dgm:t>
        <a:bodyPr/>
        <a:lstStyle/>
        <a:p>
          <a:endParaRPr lang="en-US"/>
        </a:p>
      </dgm:t>
    </dgm:pt>
    <dgm:pt modelId="{F62F29E3-20F5-43EE-B18F-04CCF9640A41}">
      <dgm:prSet/>
      <dgm:spPr/>
      <dgm:t>
        <a:bodyPr/>
        <a:lstStyle/>
        <a:p>
          <a:r>
            <a:rPr lang="en-US" dirty="0"/>
            <a:t>Can be time consuming to measure baselines</a:t>
          </a:r>
        </a:p>
      </dgm:t>
    </dgm:pt>
    <dgm:pt modelId="{0D6CDA03-8B0F-4F5D-AB2F-B9BE84DDE3DA}" type="parTrans" cxnId="{21C9591A-84FE-41D3-A07D-0F9F6D4195AA}">
      <dgm:prSet/>
      <dgm:spPr/>
      <dgm:t>
        <a:bodyPr/>
        <a:lstStyle/>
        <a:p>
          <a:endParaRPr lang="en-US"/>
        </a:p>
      </dgm:t>
    </dgm:pt>
    <dgm:pt modelId="{45A0B867-4CE3-44B0-AA0C-F577D6467AEE}" type="sibTrans" cxnId="{21C9591A-84FE-41D3-A07D-0F9F6D4195AA}">
      <dgm:prSet/>
      <dgm:spPr/>
      <dgm:t>
        <a:bodyPr/>
        <a:lstStyle/>
        <a:p>
          <a:endParaRPr lang="en-US"/>
        </a:p>
      </dgm:t>
    </dgm:pt>
    <dgm:pt modelId="{6B6F44D8-019A-4029-9AA5-2CB5EA3D12C7}">
      <dgm:prSet/>
      <dgm:spPr/>
      <dgm:t>
        <a:bodyPr/>
        <a:lstStyle/>
        <a:p>
          <a:r>
            <a:rPr lang="en-US" dirty="0"/>
            <a:t>Easy to use!</a:t>
          </a:r>
        </a:p>
      </dgm:t>
    </dgm:pt>
    <dgm:pt modelId="{6B9A881E-5F86-4BE1-94A1-7E1DE168F357}" type="parTrans" cxnId="{FDF489B1-B411-47D4-8BEC-CABE0F97E0E3}">
      <dgm:prSet/>
      <dgm:spPr/>
      <dgm:t>
        <a:bodyPr/>
        <a:lstStyle/>
        <a:p>
          <a:endParaRPr lang="en-US"/>
        </a:p>
      </dgm:t>
    </dgm:pt>
    <dgm:pt modelId="{9822B5D0-EF10-4BE9-AF78-942F489321D6}" type="sibTrans" cxnId="{FDF489B1-B411-47D4-8BEC-CABE0F97E0E3}">
      <dgm:prSet/>
      <dgm:spPr/>
      <dgm:t>
        <a:bodyPr/>
        <a:lstStyle/>
        <a:p>
          <a:endParaRPr lang="en-US"/>
        </a:p>
      </dgm:t>
    </dgm:pt>
    <dgm:pt modelId="{F244AB20-3F5E-426E-95E5-7897BA133227}">
      <dgm:prSet/>
      <dgm:spPr/>
      <dgm:t>
        <a:bodyPr/>
        <a:lstStyle/>
        <a:p>
          <a:r>
            <a:rPr lang="en-US" dirty="0"/>
            <a:t>Makes common sense to many people</a:t>
          </a:r>
        </a:p>
      </dgm:t>
    </dgm:pt>
    <dgm:pt modelId="{5C6B2809-371F-4814-ACCE-9628349621EC}" type="parTrans" cxnId="{D30C52C2-0823-4415-9E83-B1370FAEF0D2}">
      <dgm:prSet/>
      <dgm:spPr/>
      <dgm:t>
        <a:bodyPr/>
        <a:lstStyle/>
        <a:p>
          <a:endParaRPr lang="en-US"/>
        </a:p>
      </dgm:t>
    </dgm:pt>
    <dgm:pt modelId="{F42C7645-1265-4C0C-B9C2-4CECCB7C834A}" type="sibTrans" cxnId="{D30C52C2-0823-4415-9E83-B1370FAEF0D2}">
      <dgm:prSet/>
      <dgm:spPr/>
      <dgm:t>
        <a:bodyPr/>
        <a:lstStyle/>
        <a:p>
          <a:endParaRPr lang="en-US"/>
        </a:p>
      </dgm:t>
    </dgm:pt>
    <dgm:pt modelId="{D71DF37A-FD6B-4043-9EF6-5905320F0747}">
      <dgm:prSet/>
      <dgm:spPr/>
      <dgm:t>
        <a:bodyPr/>
        <a:lstStyle/>
        <a:p>
          <a:endParaRPr lang="en-US" dirty="0"/>
        </a:p>
      </dgm:t>
    </dgm:pt>
    <dgm:pt modelId="{252289CA-1B9E-4057-A776-383A665AE824}" type="parTrans" cxnId="{0A428500-FE73-4CB6-920A-281E3D49E6B0}">
      <dgm:prSet/>
      <dgm:spPr/>
      <dgm:t>
        <a:bodyPr/>
        <a:lstStyle/>
        <a:p>
          <a:endParaRPr lang="en-US"/>
        </a:p>
      </dgm:t>
    </dgm:pt>
    <dgm:pt modelId="{485A8F73-31F3-4195-AE56-DAF332FABF73}" type="sibTrans" cxnId="{0A428500-FE73-4CB6-920A-281E3D49E6B0}">
      <dgm:prSet/>
      <dgm:spPr/>
      <dgm:t>
        <a:bodyPr/>
        <a:lstStyle/>
        <a:p>
          <a:endParaRPr lang="en-US"/>
        </a:p>
      </dgm:t>
    </dgm:pt>
    <dgm:pt modelId="{94AFE2E1-D7D7-468D-840D-DE5DD0E8C299}">
      <dgm:prSet/>
      <dgm:spPr/>
      <dgm:t>
        <a:bodyPr/>
        <a:lstStyle/>
        <a:p>
          <a:r>
            <a:rPr lang="en-US" dirty="0"/>
            <a:t>Not hard to explain (Grandma has been doing it for years!).</a:t>
          </a:r>
        </a:p>
      </dgm:t>
    </dgm:pt>
    <dgm:pt modelId="{F6765B53-AB3E-4FDD-A492-EC2D0BD7D788}" type="parTrans" cxnId="{BEA4AFCB-4B2A-4FCC-8DC6-8A69BD414E02}">
      <dgm:prSet/>
      <dgm:spPr/>
      <dgm:t>
        <a:bodyPr/>
        <a:lstStyle/>
        <a:p>
          <a:endParaRPr lang="en-US"/>
        </a:p>
      </dgm:t>
    </dgm:pt>
    <dgm:pt modelId="{7513EE1E-B1A1-4B02-9BFC-60FD3BB4DC84}" type="sibTrans" cxnId="{BEA4AFCB-4B2A-4FCC-8DC6-8A69BD414E02}">
      <dgm:prSet/>
      <dgm:spPr/>
      <dgm:t>
        <a:bodyPr/>
        <a:lstStyle/>
        <a:p>
          <a:endParaRPr lang="en-US"/>
        </a:p>
      </dgm:t>
    </dgm:pt>
    <dgm:pt modelId="{C7FEA2C3-86E5-4813-845E-CDBF28FD15BC}">
      <dgm:prSet/>
      <dgm:spPr/>
      <dgm:t>
        <a:bodyPr/>
        <a:lstStyle/>
        <a:p>
          <a:endParaRPr lang="en-US" dirty="0"/>
        </a:p>
      </dgm:t>
    </dgm:pt>
    <dgm:pt modelId="{3913E6D1-784B-420A-9CE6-CAABB733BC53}" type="parTrans" cxnId="{EA562A74-DB58-4F83-B7C0-4EBA74CAC72B}">
      <dgm:prSet/>
      <dgm:spPr/>
      <dgm:t>
        <a:bodyPr/>
        <a:lstStyle/>
        <a:p>
          <a:endParaRPr lang="en-US"/>
        </a:p>
      </dgm:t>
    </dgm:pt>
    <dgm:pt modelId="{F059CAB2-D888-4A77-92AA-7ECD56345B99}" type="sibTrans" cxnId="{EA562A74-DB58-4F83-B7C0-4EBA74CAC72B}">
      <dgm:prSet/>
      <dgm:spPr/>
      <dgm:t>
        <a:bodyPr/>
        <a:lstStyle/>
        <a:p>
          <a:endParaRPr lang="en-US"/>
        </a:p>
      </dgm:t>
    </dgm:pt>
    <dgm:pt modelId="{BC2E9ACD-6B41-49E4-89D9-1F209AFBF560}">
      <dgm:prSet/>
      <dgm:spPr/>
      <dgm:t>
        <a:bodyPr/>
        <a:lstStyle/>
        <a:p>
          <a:endParaRPr lang="en-US" dirty="0"/>
        </a:p>
      </dgm:t>
    </dgm:pt>
    <dgm:pt modelId="{0C3773D7-7FB2-4271-B328-345E542F7A3F}" type="parTrans" cxnId="{E2B48BF7-1F98-4C17-8D1F-2A16BC724086}">
      <dgm:prSet/>
      <dgm:spPr/>
      <dgm:t>
        <a:bodyPr/>
        <a:lstStyle/>
        <a:p>
          <a:endParaRPr lang="en-US"/>
        </a:p>
      </dgm:t>
    </dgm:pt>
    <dgm:pt modelId="{9BE09077-FDC5-4FA4-8077-395311382399}" type="sibTrans" cxnId="{E2B48BF7-1F98-4C17-8D1F-2A16BC724086}">
      <dgm:prSet/>
      <dgm:spPr/>
      <dgm:t>
        <a:bodyPr/>
        <a:lstStyle/>
        <a:p>
          <a:endParaRPr lang="en-US"/>
        </a:p>
      </dgm:t>
    </dgm:pt>
    <dgm:pt modelId="{2B73AEBB-21F4-431F-A3EF-1511A31CD5D9}">
      <dgm:prSet/>
      <dgm:spPr/>
      <dgm:t>
        <a:bodyPr/>
        <a:lstStyle/>
        <a:p>
          <a:endParaRPr lang="en-US" dirty="0"/>
        </a:p>
      </dgm:t>
    </dgm:pt>
    <dgm:pt modelId="{40EBCB2F-8849-4C36-B611-A0CB4A49655A}" type="parTrans" cxnId="{53E34087-E641-469E-88F6-1E0911499512}">
      <dgm:prSet/>
      <dgm:spPr/>
      <dgm:t>
        <a:bodyPr/>
        <a:lstStyle/>
        <a:p>
          <a:endParaRPr lang="en-US"/>
        </a:p>
      </dgm:t>
    </dgm:pt>
    <dgm:pt modelId="{4F17700E-D530-4CAF-B5E9-A8DCB9A4F067}" type="sibTrans" cxnId="{53E34087-E641-469E-88F6-1E0911499512}">
      <dgm:prSet/>
      <dgm:spPr/>
      <dgm:t>
        <a:bodyPr/>
        <a:lstStyle/>
        <a:p>
          <a:endParaRPr lang="en-US"/>
        </a:p>
      </dgm:t>
    </dgm:pt>
    <dgm:pt modelId="{59317972-134B-4840-AB45-145B87AA766D}">
      <dgm:prSet/>
      <dgm:spPr/>
      <dgm:t>
        <a:bodyPr/>
        <a:lstStyle/>
        <a:p>
          <a:endParaRPr lang="en-US" dirty="0"/>
        </a:p>
      </dgm:t>
    </dgm:pt>
    <dgm:pt modelId="{5CE3810D-66A0-464F-BEAB-21CB4ADF0F2C}" type="parTrans" cxnId="{8EB9A71D-1C3F-4810-86A3-00A94B9D0403}">
      <dgm:prSet/>
      <dgm:spPr/>
      <dgm:t>
        <a:bodyPr/>
        <a:lstStyle/>
        <a:p>
          <a:endParaRPr lang="en-US"/>
        </a:p>
      </dgm:t>
    </dgm:pt>
    <dgm:pt modelId="{3390F5EE-7326-4B78-AC4E-A7BB8243721C}" type="sibTrans" cxnId="{8EB9A71D-1C3F-4810-86A3-00A94B9D0403}">
      <dgm:prSet/>
      <dgm:spPr/>
      <dgm:t>
        <a:bodyPr/>
        <a:lstStyle/>
        <a:p>
          <a:endParaRPr lang="en-US"/>
        </a:p>
      </dgm:t>
    </dgm:pt>
    <dgm:pt modelId="{21258643-2FD4-4590-B3B3-A77274CAA3D6}">
      <dgm:prSet/>
      <dgm:spPr/>
      <dgm:t>
        <a:bodyPr/>
        <a:lstStyle/>
        <a:p>
          <a:endParaRPr lang="en-US" dirty="0"/>
        </a:p>
      </dgm:t>
    </dgm:pt>
    <dgm:pt modelId="{0CEC89A5-AC54-499B-821E-8BCF8BA53A13}" type="parTrans" cxnId="{339C5230-1627-415E-8C31-FC043901CD1A}">
      <dgm:prSet/>
      <dgm:spPr/>
      <dgm:t>
        <a:bodyPr/>
        <a:lstStyle/>
        <a:p>
          <a:endParaRPr lang="en-US"/>
        </a:p>
      </dgm:t>
    </dgm:pt>
    <dgm:pt modelId="{2A910F37-58F6-4C3D-9772-247EEC2979CC}" type="sibTrans" cxnId="{339C5230-1627-415E-8C31-FC043901CD1A}">
      <dgm:prSet/>
      <dgm:spPr/>
      <dgm:t>
        <a:bodyPr/>
        <a:lstStyle/>
        <a:p>
          <a:endParaRPr lang="en-US"/>
        </a:p>
      </dgm:t>
    </dgm:pt>
    <dgm:pt modelId="{0AFC7290-C517-42AC-8D75-39751A84D5D4}">
      <dgm:prSet/>
      <dgm:spPr/>
      <dgm:t>
        <a:bodyPr/>
        <a:lstStyle/>
        <a:p>
          <a:endParaRPr lang="en-US" dirty="0"/>
        </a:p>
      </dgm:t>
    </dgm:pt>
    <dgm:pt modelId="{CB8B8ABA-C198-43A2-8EAA-AB6AB4E7684B}" type="parTrans" cxnId="{2430FE21-47D8-4C59-B264-6F9F128C1EAC}">
      <dgm:prSet/>
      <dgm:spPr/>
      <dgm:t>
        <a:bodyPr/>
        <a:lstStyle/>
        <a:p>
          <a:endParaRPr lang="en-US"/>
        </a:p>
      </dgm:t>
    </dgm:pt>
    <dgm:pt modelId="{F399BEFD-FF46-475A-A9BB-75C3F09E3BA7}" type="sibTrans" cxnId="{2430FE21-47D8-4C59-B264-6F9F128C1EAC}">
      <dgm:prSet/>
      <dgm:spPr/>
      <dgm:t>
        <a:bodyPr/>
        <a:lstStyle/>
        <a:p>
          <a:endParaRPr lang="en-US"/>
        </a:p>
      </dgm:t>
    </dgm:pt>
    <dgm:pt modelId="{06E8A74F-D45A-4AAF-82FE-10E0D1367041}" type="pres">
      <dgm:prSet presAssocID="{EAC5ED7D-409D-4F8F-8EDC-CB8DAB2CBAB3}" presName="Name0" presStyleCnt="0">
        <dgm:presLayoutVars>
          <dgm:dir/>
          <dgm:animLvl val="lvl"/>
          <dgm:resizeHandles val="exact"/>
        </dgm:presLayoutVars>
      </dgm:prSet>
      <dgm:spPr/>
    </dgm:pt>
    <dgm:pt modelId="{25A348A9-C7E1-4D0A-BEA3-F36DE3596EED}" type="pres">
      <dgm:prSet presAssocID="{5519FBBE-38FF-4D44-B1F4-4DB349487584}" presName="composite" presStyleCnt="0"/>
      <dgm:spPr/>
    </dgm:pt>
    <dgm:pt modelId="{47A3578F-99B0-4994-82FC-AFAD3101F46B}" type="pres">
      <dgm:prSet presAssocID="{5519FBBE-38FF-4D44-B1F4-4DB34948758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510E7C9-65BB-46FE-A47A-2586F915F97F}" type="pres">
      <dgm:prSet presAssocID="{5519FBBE-38FF-4D44-B1F4-4DB349487584}" presName="desTx" presStyleLbl="alignAccFollowNode1" presStyleIdx="0" presStyleCnt="3">
        <dgm:presLayoutVars>
          <dgm:bulletEnabled val="1"/>
        </dgm:presLayoutVars>
      </dgm:prSet>
      <dgm:spPr/>
    </dgm:pt>
    <dgm:pt modelId="{23276A26-C140-4B81-9FA3-163BD69803CB}" type="pres">
      <dgm:prSet presAssocID="{D9D30384-FA64-4EAA-B4E9-4904F7B0C396}" presName="space" presStyleCnt="0"/>
      <dgm:spPr/>
    </dgm:pt>
    <dgm:pt modelId="{6FB3A6AA-86BA-4C2A-AB4F-2A8A3B888AC7}" type="pres">
      <dgm:prSet presAssocID="{12C07C7E-5361-4624-A0D9-84D5CDEAB7D5}" presName="composite" presStyleCnt="0"/>
      <dgm:spPr/>
    </dgm:pt>
    <dgm:pt modelId="{D9FCABC0-6413-42C4-AB99-62917E8E2053}" type="pres">
      <dgm:prSet presAssocID="{12C07C7E-5361-4624-A0D9-84D5CDEAB7D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530667D-BC06-4C21-8FD9-D67B67A39E2B}" type="pres">
      <dgm:prSet presAssocID="{12C07C7E-5361-4624-A0D9-84D5CDEAB7D5}" presName="desTx" presStyleLbl="alignAccFollowNode1" presStyleIdx="1" presStyleCnt="3">
        <dgm:presLayoutVars>
          <dgm:bulletEnabled val="1"/>
        </dgm:presLayoutVars>
      </dgm:prSet>
      <dgm:spPr/>
    </dgm:pt>
    <dgm:pt modelId="{5AF6A30A-9FFE-41AB-AC76-C6D865524AE9}" type="pres">
      <dgm:prSet presAssocID="{2AE409AF-A14E-4765-B8FD-5DB44038B61C}" presName="space" presStyleCnt="0"/>
      <dgm:spPr/>
    </dgm:pt>
    <dgm:pt modelId="{DFD38F91-9DD1-488F-A0F5-A8939A544E73}" type="pres">
      <dgm:prSet presAssocID="{2F3D2ED9-1A00-4146-A863-61FE858F8477}" presName="composite" presStyleCnt="0"/>
      <dgm:spPr/>
    </dgm:pt>
    <dgm:pt modelId="{A3461618-F16A-475B-B94F-FFCCAEC90731}" type="pres">
      <dgm:prSet presAssocID="{2F3D2ED9-1A00-4146-A863-61FE858F847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C874010-6C96-4119-ACF4-15D007E98B3E}" type="pres">
      <dgm:prSet presAssocID="{2F3D2ED9-1A00-4146-A863-61FE858F847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A428500-FE73-4CB6-920A-281E3D49E6B0}" srcId="{5519FBBE-38FF-4D44-B1F4-4DB349487584}" destId="{D71DF37A-FD6B-4043-9EF6-5905320F0747}" srcOrd="1" destOrd="0" parTransId="{252289CA-1B9E-4057-A776-383A665AE824}" sibTransId="{485A8F73-31F3-4195-AE56-DAF332FABF73}"/>
    <dgm:cxn modelId="{A5818805-1E77-40C4-A85B-05FF8AFF3B04}" type="presOf" srcId="{12C07C7E-5361-4624-A0D9-84D5CDEAB7D5}" destId="{D9FCABC0-6413-42C4-AB99-62917E8E2053}" srcOrd="0" destOrd="0" presId="urn:microsoft.com/office/officeart/2005/8/layout/hList1"/>
    <dgm:cxn modelId="{E1F22409-5029-4D58-83D2-7A7469BE4472}" type="presOf" srcId="{D71DF37A-FD6B-4043-9EF6-5905320F0747}" destId="{D510E7C9-65BB-46FE-A47A-2586F915F97F}" srcOrd="0" destOrd="1" presId="urn:microsoft.com/office/officeart/2005/8/layout/hList1"/>
    <dgm:cxn modelId="{D06DB30E-0998-46D9-AA11-BBA4067D9E96}" type="presOf" srcId="{F244AB20-3F5E-426E-95E5-7897BA133227}" destId="{D510E7C9-65BB-46FE-A47A-2586F915F97F}" srcOrd="0" destOrd="2" presId="urn:microsoft.com/office/officeart/2005/8/layout/hList1"/>
    <dgm:cxn modelId="{186EC213-7CD1-43CD-8F87-CB489FA7B53E}" srcId="{12C07C7E-5361-4624-A0D9-84D5CDEAB7D5}" destId="{7A9F0FB2-4D8C-48CA-8988-ACA1586E2E05}" srcOrd="0" destOrd="0" parTransId="{813BC050-EDBA-48BF-8448-71F1B810EEB6}" sibTransId="{0CD014F6-37A5-4A67-A833-2F2C08091DFF}"/>
    <dgm:cxn modelId="{80E4F214-194B-4AEB-B5D8-6EB85BDEFBE3}" type="presOf" srcId="{055F26F5-D1B5-4BB8-8394-82712B7F6AFF}" destId="{A530667D-BC06-4C21-8FD9-D67B67A39E2B}" srcOrd="0" destOrd="4" presId="urn:microsoft.com/office/officeart/2005/8/layout/hList1"/>
    <dgm:cxn modelId="{21C9591A-84FE-41D3-A07D-0F9F6D4195AA}" srcId="{2F3D2ED9-1A00-4146-A863-61FE858F8477}" destId="{F62F29E3-20F5-43EE-B18F-04CCF9640A41}" srcOrd="6" destOrd="0" parTransId="{0D6CDA03-8B0F-4F5D-AB2F-B9BE84DDE3DA}" sibTransId="{45A0B867-4CE3-44B0-AA0C-F577D6467AEE}"/>
    <dgm:cxn modelId="{8EB9A71D-1C3F-4810-86A3-00A94B9D0403}" srcId="{2F3D2ED9-1A00-4146-A863-61FE858F8477}" destId="{59317972-134B-4840-AB45-145B87AA766D}" srcOrd="1" destOrd="0" parTransId="{5CE3810D-66A0-464F-BEAB-21CB4ADF0F2C}" sibTransId="{3390F5EE-7326-4B78-AC4E-A7BB8243721C}"/>
    <dgm:cxn modelId="{2430FE21-47D8-4C59-B264-6F9F128C1EAC}" srcId="{2F3D2ED9-1A00-4146-A863-61FE858F8477}" destId="{0AFC7290-C517-42AC-8D75-39751A84D5D4}" srcOrd="5" destOrd="0" parTransId="{CB8B8ABA-C198-43A2-8EAA-AB6AB4E7684B}" sibTransId="{F399BEFD-FF46-475A-A9BB-75C3F09E3BA7}"/>
    <dgm:cxn modelId="{339C5230-1627-415E-8C31-FC043901CD1A}" srcId="{2F3D2ED9-1A00-4146-A863-61FE858F8477}" destId="{21258643-2FD4-4590-B3B3-A77274CAA3D6}" srcOrd="3" destOrd="0" parTransId="{0CEC89A5-AC54-499B-821E-8BCF8BA53A13}" sibTransId="{2A910F37-58F6-4C3D-9772-247EEC2979CC}"/>
    <dgm:cxn modelId="{B7DCCE39-3EEB-495B-986B-4F9694469529}" srcId="{EAC5ED7D-409D-4F8F-8EDC-CB8DAB2CBAB3}" destId="{5519FBBE-38FF-4D44-B1F4-4DB349487584}" srcOrd="0" destOrd="0" parTransId="{D001F0D7-9998-40BB-AB08-C4D77C619456}" sibTransId="{D9D30384-FA64-4EAA-B4E9-4904F7B0C396}"/>
    <dgm:cxn modelId="{581DFC5B-9B1B-4704-B20E-E209C8A927E4}" type="presOf" srcId="{BC2E9ACD-6B41-49E4-89D9-1F209AFBF560}" destId="{A530667D-BC06-4C21-8FD9-D67B67A39E2B}" srcOrd="0" destOrd="1" presId="urn:microsoft.com/office/officeart/2005/8/layout/hList1"/>
    <dgm:cxn modelId="{5149445F-5DD7-4AED-B034-68C7326A928B}" srcId="{12C07C7E-5361-4624-A0D9-84D5CDEAB7D5}" destId="{055F26F5-D1B5-4BB8-8394-82712B7F6AFF}" srcOrd="4" destOrd="0" parTransId="{24D5B623-ACD1-4E2A-893A-C84B58FD1366}" sibTransId="{AE521719-9F9D-47CD-B70C-98ED7DFB3E94}"/>
    <dgm:cxn modelId="{713E6F43-C7BC-48FF-979E-11F3503BE316}" type="presOf" srcId="{6B6F44D8-019A-4029-9AA5-2CB5EA3D12C7}" destId="{D510E7C9-65BB-46FE-A47A-2586F915F97F}" srcOrd="0" destOrd="0" presId="urn:microsoft.com/office/officeart/2005/8/layout/hList1"/>
    <dgm:cxn modelId="{BAFA5063-74B0-4D21-9043-56AAE6F96D03}" type="presOf" srcId="{21258643-2FD4-4590-B3B3-A77274CAA3D6}" destId="{CC874010-6C96-4119-ACF4-15D007E98B3E}" srcOrd="0" destOrd="3" presId="urn:microsoft.com/office/officeart/2005/8/layout/hList1"/>
    <dgm:cxn modelId="{40B8E944-0787-4DF3-8AC1-3AD064229702}" srcId="{2F3D2ED9-1A00-4146-A863-61FE858F8477}" destId="{69C32CC2-60B7-4ED0-9A9E-E5241B8F9870}" srcOrd="2" destOrd="0" parTransId="{0098F856-8833-4E50-BAD7-C76C7EA2106A}" sibTransId="{BEB3E092-279A-426C-8BBE-2167C1F53488}"/>
    <dgm:cxn modelId="{EA562A74-DB58-4F83-B7C0-4EBA74CAC72B}" srcId="{5519FBBE-38FF-4D44-B1F4-4DB349487584}" destId="{C7FEA2C3-86E5-4813-845E-CDBF28FD15BC}" srcOrd="3" destOrd="0" parTransId="{3913E6D1-784B-420A-9CE6-CAABB733BC53}" sibTransId="{F059CAB2-D888-4A77-92AA-7ECD56345B99}"/>
    <dgm:cxn modelId="{4A743958-FC36-46DC-AA23-E6C2DEF13418}" type="presOf" srcId="{7A9F0FB2-4D8C-48CA-8988-ACA1586E2E05}" destId="{A530667D-BC06-4C21-8FD9-D67B67A39E2B}" srcOrd="0" destOrd="0" presId="urn:microsoft.com/office/officeart/2005/8/layout/hList1"/>
    <dgm:cxn modelId="{2E181B59-A065-4BA5-98C9-355269D6F78A}" type="presOf" srcId="{2B73AEBB-21F4-431F-A3EF-1511A31CD5D9}" destId="{A530667D-BC06-4C21-8FD9-D67B67A39E2B}" srcOrd="0" destOrd="3" presId="urn:microsoft.com/office/officeart/2005/8/layout/hList1"/>
    <dgm:cxn modelId="{2506E97A-A11F-4F84-AD1A-7BD0E6F2507D}" type="presOf" srcId="{5519FBBE-38FF-4D44-B1F4-4DB349487584}" destId="{47A3578F-99B0-4994-82FC-AFAD3101F46B}" srcOrd="0" destOrd="0" presId="urn:microsoft.com/office/officeart/2005/8/layout/hList1"/>
    <dgm:cxn modelId="{A6865B80-0CAF-4A7D-996D-FD3EB04B33F3}" srcId="{2F3D2ED9-1A00-4146-A863-61FE858F8477}" destId="{FA58BABE-2C09-482A-AC58-5F8DDA58E9F5}" srcOrd="0" destOrd="0" parTransId="{448C21D1-4659-40FB-9811-B54CFA70CDDC}" sibTransId="{6237C44C-0AD2-4CFB-92C4-6E7F65335B7E}"/>
    <dgm:cxn modelId="{FF743784-BE94-4A82-A0D7-2963FCF0CBCC}" type="presOf" srcId="{F62F29E3-20F5-43EE-B18F-04CCF9640A41}" destId="{CC874010-6C96-4119-ACF4-15D007E98B3E}" srcOrd="0" destOrd="6" presId="urn:microsoft.com/office/officeart/2005/8/layout/hList1"/>
    <dgm:cxn modelId="{53E34087-E641-469E-88F6-1E0911499512}" srcId="{12C07C7E-5361-4624-A0D9-84D5CDEAB7D5}" destId="{2B73AEBB-21F4-431F-A3EF-1511A31CD5D9}" srcOrd="3" destOrd="0" parTransId="{40EBCB2F-8849-4C36-B611-A0CB4A49655A}" sibTransId="{4F17700E-D530-4CAF-B5E9-A8DCB9A4F067}"/>
    <dgm:cxn modelId="{996B4F8D-00DC-4A82-A452-189334FB1090}" type="presOf" srcId="{C7FEA2C3-86E5-4813-845E-CDBF28FD15BC}" destId="{D510E7C9-65BB-46FE-A47A-2586F915F97F}" srcOrd="0" destOrd="3" presId="urn:microsoft.com/office/officeart/2005/8/layout/hList1"/>
    <dgm:cxn modelId="{D85B3A90-B4E6-478E-8AB6-B835C47DEE17}" type="presOf" srcId="{0AFC7290-C517-42AC-8D75-39751A84D5D4}" destId="{CC874010-6C96-4119-ACF4-15D007E98B3E}" srcOrd="0" destOrd="5" presId="urn:microsoft.com/office/officeart/2005/8/layout/hList1"/>
    <dgm:cxn modelId="{CC454F97-15AA-4224-9DD7-2FA6B103CF64}" type="presOf" srcId="{59317972-134B-4840-AB45-145B87AA766D}" destId="{CC874010-6C96-4119-ACF4-15D007E98B3E}" srcOrd="0" destOrd="1" presId="urn:microsoft.com/office/officeart/2005/8/layout/hList1"/>
    <dgm:cxn modelId="{F5D590A0-59CE-45DB-8822-D76B76ABC786}" type="presOf" srcId="{FA58BABE-2C09-482A-AC58-5F8DDA58E9F5}" destId="{CC874010-6C96-4119-ACF4-15D007E98B3E}" srcOrd="0" destOrd="0" presId="urn:microsoft.com/office/officeart/2005/8/layout/hList1"/>
    <dgm:cxn modelId="{961C79AC-83B3-4EF2-B46B-39DEDA41E1B5}" type="presOf" srcId="{2F3D2ED9-1A00-4146-A863-61FE858F8477}" destId="{A3461618-F16A-475B-B94F-FFCCAEC90731}" srcOrd="0" destOrd="0" presId="urn:microsoft.com/office/officeart/2005/8/layout/hList1"/>
    <dgm:cxn modelId="{FDF489B1-B411-47D4-8BEC-CABE0F97E0E3}" srcId="{5519FBBE-38FF-4D44-B1F4-4DB349487584}" destId="{6B6F44D8-019A-4029-9AA5-2CB5EA3D12C7}" srcOrd="0" destOrd="0" parTransId="{6B9A881E-5F86-4BE1-94A1-7E1DE168F357}" sibTransId="{9822B5D0-EF10-4BE9-AF78-942F489321D6}"/>
    <dgm:cxn modelId="{7EAA16B6-DB83-49F4-BE97-08ED5D0162EE}" type="presOf" srcId="{06276A7F-7AFA-42A5-A0CE-F4BBEF5D3B3E}" destId="{CC874010-6C96-4119-ACF4-15D007E98B3E}" srcOrd="0" destOrd="4" presId="urn:microsoft.com/office/officeart/2005/8/layout/hList1"/>
    <dgm:cxn modelId="{D30C52C2-0823-4415-9E83-B1370FAEF0D2}" srcId="{5519FBBE-38FF-4D44-B1F4-4DB349487584}" destId="{F244AB20-3F5E-426E-95E5-7897BA133227}" srcOrd="2" destOrd="0" parTransId="{5C6B2809-371F-4814-ACCE-9628349621EC}" sibTransId="{F42C7645-1265-4C0C-B9C2-4CECCB7C834A}"/>
    <dgm:cxn modelId="{5B5D7FC2-0815-4B55-8FEA-D69D0BD6EF89}" type="presOf" srcId="{EAC5ED7D-409D-4F8F-8EDC-CB8DAB2CBAB3}" destId="{06E8A74F-D45A-4AAF-82FE-10E0D1367041}" srcOrd="0" destOrd="0" presId="urn:microsoft.com/office/officeart/2005/8/layout/hList1"/>
    <dgm:cxn modelId="{79903BC5-AB95-48E3-AB49-191B5165E4AE}" type="presOf" srcId="{94AFE2E1-D7D7-468D-840D-DE5DD0E8C299}" destId="{D510E7C9-65BB-46FE-A47A-2586F915F97F}" srcOrd="0" destOrd="4" presId="urn:microsoft.com/office/officeart/2005/8/layout/hList1"/>
    <dgm:cxn modelId="{7BC850C7-28C0-4F5D-9570-EF024FE585FE}" type="presOf" srcId="{69C32CC2-60B7-4ED0-9A9E-E5241B8F9870}" destId="{CC874010-6C96-4119-ACF4-15D007E98B3E}" srcOrd="0" destOrd="2" presId="urn:microsoft.com/office/officeart/2005/8/layout/hList1"/>
    <dgm:cxn modelId="{BEA4AFCB-4B2A-4FCC-8DC6-8A69BD414E02}" srcId="{5519FBBE-38FF-4D44-B1F4-4DB349487584}" destId="{94AFE2E1-D7D7-468D-840D-DE5DD0E8C299}" srcOrd="4" destOrd="0" parTransId="{F6765B53-AB3E-4FDD-A492-EC2D0BD7D788}" sibTransId="{7513EE1E-B1A1-4B02-9BFC-60FD3BB4DC84}"/>
    <dgm:cxn modelId="{46A492CD-A190-4AF1-84F5-472A9CB58FD3}" type="presOf" srcId="{33F87D15-9F8B-45BC-A899-88D7517CCB6E}" destId="{A530667D-BC06-4C21-8FD9-D67B67A39E2B}" srcOrd="0" destOrd="2" presId="urn:microsoft.com/office/officeart/2005/8/layout/hList1"/>
    <dgm:cxn modelId="{5AD1BEE0-AD8B-4875-BCCB-69A218627D3A}" srcId="{EAC5ED7D-409D-4F8F-8EDC-CB8DAB2CBAB3}" destId="{2F3D2ED9-1A00-4146-A863-61FE858F8477}" srcOrd="2" destOrd="0" parTransId="{5DD9C242-FA83-4255-85E2-25E9BC1752B9}" sibTransId="{DA573DCC-4919-4AAB-AA80-0BAC4B00D58F}"/>
    <dgm:cxn modelId="{E2B48BF7-1F98-4C17-8D1F-2A16BC724086}" srcId="{12C07C7E-5361-4624-A0D9-84D5CDEAB7D5}" destId="{BC2E9ACD-6B41-49E4-89D9-1F209AFBF560}" srcOrd="1" destOrd="0" parTransId="{0C3773D7-7FB2-4271-B328-345E542F7A3F}" sibTransId="{9BE09077-FDC5-4FA4-8077-395311382399}"/>
    <dgm:cxn modelId="{2115C6FB-D401-4B77-9840-E3E106D4D00C}" srcId="{EAC5ED7D-409D-4F8F-8EDC-CB8DAB2CBAB3}" destId="{12C07C7E-5361-4624-A0D9-84D5CDEAB7D5}" srcOrd="1" destOrd="0" parTransId="{73A6AD6C-5ADA-4333-98B0-B2DD6C191432}" sibTransId="{2AE409AF-A14E-4765-B8FD-5DB44038B61C}"/>
    <dgm:cxn modelId="{F2688DFD-60CC-4911-AAD0-256A3C55A793}" srcId="{2F3D2ED9-1A00-4146-A863-61FE858F8477}" destId="{06276A7F-7AFA-42A5-A0CE-F4BBEF5D3B3E}" srcOrd="4" destOrd="0" parTransId="{68F7C731-3CED-4B0C-9A9F-9FED0DD4A8C3}" sibTransId="{92232668-53A9-48DF-B8B8-3F7CF177AA16}"/>
    <dgm:cxn modelId="{FDF992FE-41AC-4992-9448-ED709D81A827}" srcId="{12C07C7E-5361-4624-A0D9-84D5CDEAB7D5}" destId="{33F87D15-9F8B-45BC-A899-88D7517CCB6E}" srcOrd="2" destOrd="0" parTransId="{F9C6590F-DD1B-4ECF-886F-FCB13896E44E}" sibTransId="{79E9AB7F-C492-4AA8-9640-3E8206D8158B}"/>
    <dgm:cxn modelId="{1C7B2441-3785-4629-AD1B-B9C208A65E97}" type="presParOf" srcId="{06E8A74F-D45A-4AAF-82FE-10E0D1367041}" destId="{25A348A9-C7E1-4D0A-BEA3-F36DE3596EED}" srcOrd="0" destOrd="0" presId="urn:microsoft.com/office/officeart/2005/8/layout/hList1"/>
    <dgm:cxn modelId="{EB992AB7-5C51-46BD-8431-DA822D58F9BB}" type="presParOf" srcId="{25A348A9-C7E1-4D0A-BEA3-F36DE3596EED}" destId="{47A3578F-99B0-4994-82FC-AFAD3101F46B}" srcOrd="0" destOrd="0" presId="urn:microsoft.com/office/officeart/2005/8/layout/hList1"/>
    <dgm:cxn modelId="{C9F1444B-2072-4FC0-9137-315566E5C435}" type="presParOf" srcId="{25A348A9-C7E1-4D0A-BEA3-F36DE3596EED}" destId="{D510E7C9-65BB-46FE-A47A-2586F915F97F}" srcOrd="1" destOrd="0" presId="urn:microsoft.com/office/officeart/2005/8/layout/hList1"/>
    <dgm:cxn modelId="{5BCC730C-E925-4274-A5AF-4604EB9CC9E2}" type="presParOf" srcId="{06E8A74F-D45A-4AAF-82FE-10E0D1367041}" destId="{23276A26-C140-4B81-9FA3-163BD69803CB}" srcOrd="1" destOrd="0" presId="urn:microsoft.com/office/officeart/2005/8/layout/hList1"/>
    <dgm:cxn modelId="{1C0D05AF-4ADC-4298-9A64-4EE8C774303A}" type="presParOf" srcId="{06E8A74F-D45A-4AAF-82FE-10E0D1367041}" destId="{6FB3A6AA-86BA-4C2A-AB4F-2A8A3B888AC7}" srcOrd="2" destOrd="0" presId="urn:microsoft.com/office/officeart/2005/8/layout/hList1"/>
    <dgm:cxn modelId="{20E71147-4115-49EE-8F91-EFB3A5AF7344}" type="presParOf" srcId="{6FB3A6AA-86BA-4C2A-AB4F-2A8A3B888AC7}" destId="{D9FCABC0-6413-42C4-AB99-62917E8E2053}" srcOrd="0" destOrd="0" presId="urn:microsoft.com/office/officeart/2005/8/layout/hList1"/>
    <dgm:cxn modelId="{1EB2BF4C-E27F-45A1-B244-18C35BFADE08}" type="presParOf" srcId="{6FB3A6AA-86BA-4C2A-AB4F-2A8A3B888AC7}" destId="{A530667D-BC06-4C21-8FD9-D67B67A39E2B}" srcOrd="1" destOrd="0" presId="urn:microsoft.com/office/officeart/2005/8/layout/hList1"/>
    <dgm:cxn modelId="{6CD56A77-52D9-4432-A57F-0B95FBB6EF75}" type="presParOf" srcId="{06E8A74F-D45A-4AAF-82FE-10E0D1367041}" destId="{5AF6A30A-9FFE-41AB-AC76-C6D865524AE9}" srcOrd="3" destOrd="0" presId="urn:microsoft.com/office/officeart/2005/8/layout/hList1"/>
    <dgm:cxn modelId="{EF0808E5-CA24-465C-8089-88460AC04066}" type="presParOf" srcId="{06E8A74F-D45A-4AAF-82FE-10E0D1367041}" destId="{DFD38F91-9DD1-488F-A0F5-A8939A544E73}" srcOrd="4" destOrd="0" presId="urn:microsoft.com/office/officeart/2005/8/layout/hList1"/>
    <dgm:cxn modelId="{ADE22CDE-559B-479A-8C64-A677181752AA}" type="presParOf" srcId="{DFD38F91-9DD1-488F-A0F5-A8939A544E73}" destId="{A3461618-F16A-475B-B94F-FFCCAEC90731}" srcOrd="0" destOrd="0" presId="urn:microsoft.com/office/officeart/2005/8/layout/hList1"/>
    <dgm:cxn modelId="{CC22EEAD-B3D5-4C78-8B14-3AD8EBB6FD69}" type="presParOf" srcId="{DFD38F91-9DD1-488F-A0F5-A8939A544E73}" destId="{CC874010-6C96-4119-ACF4-15D007E98B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32CF8E-3F2F-4766-AEEF-849C4F66B06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66B21B-CFEB-45ED-93C1-70600A5A4A5F}">
      <dgm:prSet/>
      <dgm:spPr/>
      <dgm:t>
        <a:bodyPr/>
        <a:lstStyle/>
        <a:p>
          <a:r>
            <a:rPr lang="en-US"/>
            <a:t>Several desireable reasons for using:</a:t>
          </a:r>
        </a:p>
      </dgm:t>
    </dgm:pt>
    <dgm:pt modelId="{449DD12F-D7CC-4466-BD29-C90D93C377BC}" type="parTrans" cxnId="{3AF3A39C-8BC9-41C5-B738-600EBC3DDEFD}">
      <dgm:prSet/>
      <dgm:spPr/>
      <dgm:t>
        <a:bodyPr/>
        <a:lstStyle/>
        <a:p>
          <a:endParaRPr lang="en-US"/>
        </a:p>
      </dgm:t>
    </dgm:pt>
    <dgm:pt modelId="{FBBDA264-FAD5-4371-B764-521282D29F52}" type="sibTrans" cxnId="{3AF3A39C-8BC9-41C5-B738-600EBC3DDEFD}">
      <dgm:prSet/>
      <dgm:spPr/>
      <dgm:t>
        <a:bodyPr/>
        <a:lstStyle/>
        <a:p>
          <a:endParaRPr lang="en-US"/>
        </a:p>
      </dgm:t>
    </dgm:pt>
    <dgm:pt modelId="{89E94565-8687-4E8C-A229-579381D204BD}">
      <dgm:prSet/>
      <dgm:spPr/>
      <dgm:t>
        <a:bodyPr/>
        <a:lstStyle/>
        <a:p>
          <a:r>
            <a:rPr lang="en-US" dirty="0"/>
            <a:t>Procedures specific</a:t>
          </a:r>
        </a:p>
      </dgm:t>
    </dgm:pt>
    <dgm:pt modelId="{6D007D3E-4845-4481-B39C-C81DCD4A96A5}" type="parTrans" cxnId="{D28F4D3F-A5E3-4982-AD25-C6CFD01985CB}">
      <dgm:prSet/>
      <dgm:spPr/>
      <dgm:t>
        <a:bodyPr/>
        <a:lstStyle/>
        <a:p>
          <a:endParaRPr lang="en-US"/>
        </a:p>
      </dgm:t>
    </dgm:pt>
    <dgm:pt modelId="{08E748AD-FB33-4DD2-9194-F5E54DA53338}" type="sibTrans" cxnId="{D28F4D3F-A5E3-4982-AD25-C6CFD01985CB}">
      <dgm:prSet/>
      <dgm:spPr/>
      <dgm:t>
        <a:bodyPr/>
        <a:lstStyle/>
        <a:p>
          <a:endParaRPr lang="en-US"/>
        </a:p>
      </dgm:t>
    </dgm:pt>
    <dgm:pt modelId="{7F39C68F-1CBD-44E9-AEB1-F82D98DF185A}">
      <dgm:prSet/>
      <dgm:spPr/>
      <dgm:t>
        <a:bodyPr/>
        <a:lstStyle/>
        <a:p>
          <a:r>
            <a:rPr lang="en-US" dirty="0"/>
            <a:t>Relatively non-disruptive</a:t>
          </a:r>
        </a:p>
      </dgm:t>
    </dgm:pt>
    <dgm:pt modelId="{689274E6-AAB9-4200-8C34-D2DE162C533B}" type="parTrans" cxnId="{5BB0E984-CB5C-47C8-869E-C9585EBCB84B}">
      <dgm:prSet/>
      <dgm:spPr/>
      <dgm:t>
        <a:bodyPr/>
        <a:lstStyle/>
        <a:p>
          <a:endParaRPr lang="en-US"/>
        </a:p>
      </dgm:t>
    </dgm:pt>
    <dgm:pt modelId="{3AF61949-39E8-48E6-813D-08C4CFC90547}" type="sibTrans" cxnId="{5BB0E984-CB5C-47C8-869E-C9585EBCB84B}">
      <dgm:prSet/>
      <dgm:spPr/>
      <dgm:t>
        <a:bodyPr/>
        <a:lstStyle/>
        <a:p>
          <a:endParaRPr lang="en-US"/>
        </a:p>
      </dgm:t>
    </dgm:pt>
    <dgm:pt modelId="{320D6109-4A7F-465B-BB25-EB3632A4DD5F}">
      <dgm:prSet/>
      <dgm:spPr/>
      <dgm:t>
        <a:bodyPr/>
        <a:lstStyle/>
        <a:p>
          <a:r>
            <a:rPr lang="en-US" dirty="0"/>
            <a:t>More accurate</a:t>
          </a:r>
        </a:p>
      </dgm:t>
    </dgm:pt>
    <dgm:pt modelId="{E8972F6C-6CE2-4655-A442-3F3850248AC5}" type="parTrans" cxnId="{8721CBA8-AC71-4782-A747-0F93B11F8F98}">
      <dgm:prSet/>
      <dgm:spPr/>
      <dgm:t>
        <a:bodyPr/>
        <a:lstStyle/>
        <a:p>
          <a:endParaRPr lang="en-US"/>
        </a:p>
      </dgm:t>
    </dgm:pt>
    <dgm:pt modelId="{A978A99E-FE24-414E-AE17-C03B946A3853}" type="sibTrans" cxnId="{8721CBA8-AC71-4782-A747-0F93B11F8F98}">
      <dgm:prSet/>
      <dgm:spPr/>
      <dgm:t>
        <a:bodyPr/>
        <a:lstStyle/>
        <a:p>
          <a:endParaRPr lang="en-US"/>
        </a:p>
      </dgm:t>
    </dgm:pt>
    <dgm:pt modelId="{EE1B1F58-BCB5-4603-9034-4A2FD9B0E01D}">
      <dgm:prSet/>
      <dgm:spPr/>
      <dgm:t>
        <a:bodyPr/>
        <a:lstStyle/>
        <a:p>
          <a:r>
            <a:rPr lang="en-US" dirty="0"/>
            <a:t>Allows incredible flexibility- no set reinforcers or punishers</a:t>
          </a:r>
        </a:p>
      </dgm:t>
    </dgm:pt>
    <dgm:pt modelId="{459243D1-0C90-4301-AA6A-5D837379AF07}" type="parTrans" cxnId="{AACC95A5-7B54-4EED-BCC0-18745FBE2D10}">
      <dgm:prSet/>
      <dgm:spPr/>
      <dgm:t>
        <a:bodyPr/>
        <a:lstStyle/>
        <a:p>
          <a:endParaRPr lang="en-US"/>
        </a:p>
      </dgm:t>
    </dgm:pt>
    <dgm:pt modelId="{3E37D8DC-2ABC-4F28-911B-FCE248FFB8B5}" type="sibTrans" cxnId="{AACC95A5-7B54-4EED-BCC0-18745FBE2D10}">
      <dgm:prSet/>
      <dgm:spPr/>
      <dgm:t>
        <a:bodyPr/>
        <a:lstStyle/>
        <a:p>
          <a:endParaRPr lang="en-US"/>
        </a:p>
      </dgm:t>
    </dgm:pt>
    <dgm:pt modelId="{982835F5-DC01-41D2-8C95-0421C0CED0C3}">
      <dgm:prSet/>
      <dgm:spPr/>
      <dgm:t>
        <a:bodyPr/>
        <a:lstStyle/>
        <a:p>
          <a:r>
            <a:rPr lang="en-US"/>
            <a:t>Examples: Konarski (1980):</a:t>
          </a:r>
        </a:p>
      </dgm:t>
    </dgm:pt>
    <dgm:pt modelId="{A00E29CC-360F-4922-BBC2-D18F7A16D209}" type="parTrans" cxnId="{8D517E43-D48D-435A-AC26-69231B2FC7CC}">
      <dgm:prSet/>
      <dgm:spPr/>
      <dgm:t>
        <a:bodyPr/>
        <a:lstStyle/>
        <a:p>
          <a:endParaRPr lang="en-US"/>
        </a:p>
      </dgm:t>
    </dgm:pt>
    <dgm:pt modelId="{30E880E2-6F1E-41CE-82E6-C3155CDEDBF4}" type="sibTrans" cxnId="{8D517E43-D48D-435A-AC26-69231B2FC7CC}">
      <dgm:prSet/>
      <dgm:spPr/>
      <dgm:t>
        <a:bodyPr/>
        <a:lstStyle/>
        <a:p>
          <a:endParaRPr lang="en-US"/>
        </a:p>
      </dgm:t>
    </dgm:pt>
    <dgm:pt modelId="{95EB2491-6D4B-4C92-BD90-35645170338B}">
      <dgm:prSet/>
      <dgm:spPr/>
      <dgm:t>
        <a:bodyPr/>
        <a:lstStyle/>
        <a:p>
          <a:r>
            <a:rPr lang="en-US" dirty="0"/>
            <a:t>Grade school kids</a:t>
          </a:r>
        </a:p>
      </dgm:t>
    </dgm:pt>
    <dgm:pt modelId="{73571BE7-46E6-42AF-9CC5-95F56376C925}" type="parTrans" cxnId="{9252B8DF-0135-433B-B439-D580814B054F}">
      <dgm:prSet/>
      <dgm:spPr/>
      <dgm:t>
        <a:bodyPr/>
        <a:lstStyle/>
        <a:p>
          <a:endParaRPr lang="en-US"/>
        </a:p>
      </dgm:t>
    </dgm:pt>
    <dgm:pt modelId="{1B7A0F3D-997D-4E77-B87F-1C9127178076}" type="sibTrans" cxnId="{9252B8DF-0135-433B-B439-D580814B054F}">
      <dgm:prSet/>
      <dgm:spPr/>
      <dgm:t>
        <a:bodyPr/>
        <a:lstStyle/>
        <a:p>
          <a:endParaRPr lang="en-US"/>
        </a:p>
      </dgm:t>
    </dgm:pt>
    <dgm:pt modelId="{FD06AC78-FB8D-4F7C-96AA-D40B65F1D897}">
      <dgm:prSet/>
      <dgm:spPr/>
      <dgm:t>
        <a:bodyPr/>
        <a:lstStyle/>
        <a:p>
          <a:r>
            <a:rPr lang="en-US" dirty="0"/>
            <a:t>Free baseline of coloring or working simple arithmetic problems</a:t>
          </a:r>
        </a:p>
      </dgm:t>
    </dgm:pt>
    <dgm:pt modelId="{BE1352CA-C470-4F0C-A6CD-65D3B8487AC7}" type="parTrans" cxnId="{1C68FF28-E20E-49AA-A868-D4DC8154B2E5}">
      <dgm:prSet/>
      <dgm:spPr/>
      <dgm:t>
        <a:bodyPr/>
        <a:lstStyle/>
        <a:p>
          <a:endParaRPr lang="en-US"/>
        </a:p>
      </dgm:t>
    </dgm:pt>
    <dgm:pt modelId="{C5C56AC6-26DE-49C9-A781-E1820327AB21}" type="sibTrans" cxnId="{1C68FF28-E20E-49AA-A868-D4DC8154B2E5}">
      <dgm:prSet/>
      <dgm:spPr/>
      <dgm:t>
        <a:bodyPr/>
        <a:lstStyle/>
        <a:p>
          <a:endParaRPr lang="en-US"/>
        </a:p>
      </dgm:t>
    </dgm:pt>
    <dgm:pt modelId="{9731DD17-D86A-4C52-8563-64EF03FA743A}">
      <dgm:prSet/>
      <dgm:spPr/>
      <dgm:t>
        <a:bodyPr/>
        <a:lstStyle/>
        <a:p>
          <a:r>
            <a:rPr lang="en-US"/>
            <a:t>Konarski (1985): EMH classroom</a:t>
          </a:r>
        </a:p>
      </dgm:t>
    </dgm:pt>
    <dgm:pt modelId="{BD855C29-5CEC-4002-8F30-788EC182FBEE}" type="parTrans" cxnId="{8788AED1-5AB5-4172-AC74-E0DC371FF3D2}">
      <dgm:prSet/>
      <dgm:spPr/>
      <dgm:t>
        <a:bodyPr/>
        <a:lstStyle/>
        <a:p>
          <a:endParaRPr lang="en-US"/>
        </a:p>
      </dgm:t>
    </dgm:pt>
    <dgm:pt modelId="{7ED6E3DE-0B76-4DFD-B2FA-1C58079AF84A}" type="sibTrans" cxnId="{8788AED1-5AB5-4172-AC74-E0DC371FF3D2}">
      <dgm:prSet/>
      <dgm:spPr/>
      <dgm:t>
        <a:bodyPr/>
        <a:lstStyle/>
        <a:p>
          <a:endParaRPr lang="en-US"/>
        </a:p>
      </dgm:t>
    </dgm:pt>
    <dgm:pt modelId="{104BAC4B-8858-444C-A904-F585F80310B6}">
      <dgm:prSet/>
      <dgm:spPr/>
      <dgm:t>
        <a:bodyPr/>
        <a:lstStyle/>
        <a:p>
          <a:r>
            <a:rPr lang="en-US" dirty="0"/>
            <a:t>Children with intellectual disabilities</a:t>
          </a:r>
        </a:p>
      </dgm:t>
    </dgm:pt>
    <dgm:pt modelId="{88AD1CAA-4037-4527-8632-90C7CE541FE7}" type="parTrans" cxnId="{D699E3ED-1C46-47CD-8840-625AB92152AE}">
      <dgm:prSet/>
      <dgm:spPr/>
      <dgm:t>
        <a:bodyPr/>
        <a:lstStyle/>
        <a:p>
          <a:endParaRPr lang="en-US"/>
        </a:p>
      </dgm:t>
    </dgm:pt>
    <dgm:pt modelId="{7B0DBDCE-D4EE-408B-9052-477FAC5F52BA}" type="sibTrans" cxnId="{D699E3ED-1C46-47CD-8840-625AB92152AE}">
      <dgm:prSet/>
      <dgm:spPr/>
      <dgm:t>
        <a:bodyPr/>
        <a:lstStyle/>
        <a:p>
          <a:endParaRPr lang="en-US"/>
        </a:p>
      </dgm:t>
    </dgm:pt>
    <dgm:pt modelId="{99D3E4A5-49E8-4278-8611-663312B9EBC8}">
      <dgm:prSet/>
      <dgm:spPr/>
      <dgm:t>
        <a:bodyPr/>
        <a:lstStyle/>
        <a:p>
          <a:r>
            <a:rPr lang="en-US" dirty="0"/>
            <a:t>Working arithmetic problems and writing</a:t>
          </a:r>
        </a:p>
      </dgm:t>
    </dgm:pt>
    <dgm:pt modelId="{36010D41-FADE-49B4-9FFB-87C54CD30010}" type="parTrans" cxnId="{3017E3EE-53E2-4D32-9637-53185F623B8D}">
      <dgm:prSet/>
      <dgm:spPr/>
      <dgm:t>
        <a:bodyPr/>
        <a:lstStyle/>
        <a:p>
          <a:endParaRPr lang="en-US"/>
        </a:p>
      </dgm:t>
    </dgm:pt>
    <dgm:pt modelId="{0066A8E8-AF44-465E-BEF8-F44581AE57F0}" type="sibTrans" cxnId="{3017E3EE-53E2-4D32-9637-53185F623B8D}">
      <dgm:prSet/>
      <dgm:spPr/>
      <dgm:t>
        <a:bodyPr/>
        <a:lstStyle/>
        <a:p>
          <a:endParaRPr lang="en-US"/>
        </a:p>
      </dgm:t>
    </dgm:pt>
    <dgm:pt modelId="{C067DE80-0B3B-4494-A2C2-F00377D12850}">
      <dgm:prSet/>
      <dgm:spPr/>
      <dgm:t>
        <a:bodyPr/>
        <a:lstStyle/>
        <a:p>
          <a:r>
            <a:rPr lang="en-US"/>
            <a:t>incidental teaching</a:t>
          </a:r>
        </a:p>
      </dgm:t>
    </dgm:pt>
    <dgm:pt modelId="{B7C19200-A484-4468-B58F-5F13FEF1497F}" type="parTrans" cxnId="{963A84CA-73A9-48D1-9BE3-51E74DD6DD30}">
      <dgm:prSet/>
      <dgm:spPr/>
      <dgm:t>
        <a:bodyPr/>
        <a:lstStyle/>
        <a:p>
          <a:endParaRPr lang="en-US"/>
        </a:p>
      </dgm:t>
    </dgm:pt>
    <dgm:pt modelId="{1C1E51A6-3A5B-47A0-8F48-5680FC4290C7}" type="sibTrans" cxnId="{963A84CA-73A9-48D1-9BE3-51E74DD6DD30}">
      <dgm:prSet/>
      <dgm:spPr/>
      <dgm:t>
        <a:bodyPr/>
        <a:lstStyle/>
        <a:p>
          <a:endParaRPr lang="en-US"/>
        </a:p>
      </dgm:t>
    </dgm:pt>
    <dgm:pt modelId="{F70F7C6D-4756-49EF-A069-DBBA4C61A7D3}">
      <dgm:prSet/>
      <dgm:spPr/>
      <dgm:t>
        <a:bodyPr/>
        <a:lstStyle/>
        <a:p>
          <a:r>
            <a:rPr lang="en-US" dirty="0"/>
            <a:t>Behavior contracting: </a:t>
          </a:r>
          <a:r>
            <a:rPr lang="en-US" dirty="0" err="1"/>
            <a:t>Dougher</a:t>
          </a:r>
          <a:r>
            <a:rPr lang="en-US" dirty="0"/>
            <a:t> study (1983)</a:t>
          </a:r>
        </a:p>
      </dgm:t>
    </dgm:pt>
    <dgm:pt modelId="{66F66849-73F3-4858-A711-15145FE2B6A4}" type="parTrans" cxnId="{6F03E967-AFC3-478D-B819-3A6238A1C594}">
      <dgm:prSet/>
      <dgm:spPr/>
      <dgm:t>
        <a:bodyPr/>
        <a:lstStyle/>
        <a:p>
          <a:endParaRPr lang="en-US"/>
        </a:p>
      </dgm:t>
    </dgm:pt>
    <dgm:pt modelId="{98924D94-BD4D-482D-A5C1-A7261608F5CB}" type="sibTrans" cxnId="{6F03E967-AFC3-478D-B819-3A6238A1C594}">
      <dgm:prSet/>
      <dgm:spPr/>
      <dgm:t>
        <a:bodyPr/>
        <a:lstStyle/>
        <a:p>
          <a:endParaRPr lang="en-US"/>
        </a:p>
      </dgm:t>
    </dgm:pt>
    <dgm:pt modelId="{D512C61F-A4F4-4A85-8B64-8C9772433D43}">
      <dgm:prSet/>
      <dgm:spPr/>
      <dgm:t>
        <a:bodyPr/>
        <a:lstStyle/>
        <a:p>
          <a:r>
            <a:rPr lang="en-US" dirty="0"/>
            <a:t>Good behavior game</a:t>
          </a:r>
        </a:p>
      </dgm:t>
    </dgm:pt>
    <dgm:pt modelId="{38E10FF7-DFBB-48B6-A3BF-E4064877B741}" type="parTrans" cxnId="{41F3B7E8-7EF6-471B-A2DA-B5B3BB038DF9}">
      <dgm:prSet/>
      <dgm:spPr/>
      <dgm:t>
        <a:bodyPr/>
        <a:lstStyle/>
        <a:p>
          <a:endParaRPr lang="en-US"/>
        </a:p>
      </dgm:t>
    </dgm:pt>
    <dgm:pt modelId="{4C990DDE-CF80-4C4C-A293-D0657AE11094}" type="sibTrans" cxnId="{41F3B7E8-7EF6-471B-A2DA-B5B3BB038DF9}">
      <dgm:prSet/>
      <dgm:spPr/>
      <dgm:t>
        <a:bodyPr/>
        <a:lstStyle/>
        <a:p>
          <a:endParaRPr lang="en-US"/>
        </a:p>
      </dgm:t>
    </dgm:pt>
    <dgm:pt modelId="{160F350B-6CC8-4A13-9DC6-72D6088A7FE4}">
      <dgm:prSet/>
      <dgm:spPr/>
      <dgm:t>
        <a:bodyPr/>
        <a:lstStyle/>
        <a:p>
          <a:r>
            <a:rPr lang="en-US" dirty="0"/>
            <a:t>Overcorrection: punishment technique</a:t>
          </a:r>
        </a:p>
      </dgm:t>
    </dgm:pt>
    <dgm:pt modelId="{5689E068-29F3-43C3-B12E-2E3CBD43E972}" type="parTrans" cxnId="{0D168050-FA98-4E47-8367-FE541AA31276}">
      <dgm:prSet/>
      <dgm:spPr/>
      <dgm:t>
        <a:bodyPr/>
        <a:lstStyle/>
        <a:p>
          <a:endParaRPr lang="en-US"/>
        </a:p>
      </dgm:t>
    </dgm:pt>
    <dgm:pt modelId="{E9A7CEDB-9C60-4573-AD20-1EA3B6BE1082}" type="sibTrans" cxnId="{0D168050-FA98-4E47-8367-FE541AA31276}">
      <dgm:prSet/>
      <dgm:spPr/>
      <dgm:t>
        <a:bodyPr/>
        <a:lstStyle/>
        <a:p>
          <a:endParaRPr lang="en-US"/>
        </a:p>
      </dgm:t>
    </dgm:pt>
    <dgm:pt modelId="{3D8B3D8B-4993-4EAC-ACC1-950E4F4B21FE}">
      <dgm:prSet/>
      <dgm:spPr/>
      <dgm:t>
        <a:bodyPr/>
        <a:lstStyle/>
        <a:p>
          <a:endParaRPr lang="en-US" dirty="0"/>
        </a:p>
      </dgm:t>
    </dgm:pt>
    <dgm:pt modelId="{9338A294-DFB6-472C-9662-B0EA1EF8A553}" type="parTrans" cxnId="{BC5E9D3F-8550-472B-94A5-5C8FCAE8CF58}">
      <dgm:prSet/>
      <dgm:spPr/>
      <dgm:t>
        <a:bodyPr/>
        <a:lstStyle/>
        <a:p>
          <a:endParaRPr lang="en-US"/>
        </a:p>
      </dgm:t>
    </dgm:pt>
    <dgm:pt modelId="{D55D2B5E-1F81-4086-9EBF-BFD1F465A1E5}" type="sibTrans" cxnId="{BC5E9D3F-8550-472B-94A5-5C8FCAE8CF58}">
      <dgm:prSet/>
      <dgm:spPr/>
      <dgm:t>
        <a:bodyPr/>
        <a:lstStyle/>
        <a:p>
          <a:endParaRPr lang="en-US"/>
        </a:p>
      </dgm:t>
    </dgm:pt>
    <dgm:pt modelId="{379161C3-B97A-46F2-9997-67506E5632ED}">
      <dgm:prSet/>
      <dgm:spPr/>
      <dgm:t>
        <a:bodyPr/>
        <a:lstStyle/>
        <a:p>
          <a:endParaRPr lang="en-US" dirty="0"/>
        </a:p>
      </dgm:t>
    </dgm:pt>
    <dgm:pt modelId="{387D6A81-89E4-4D94-ADAC-2AECD12377CB}" type="parTrans" cxnId="{5841ECBA-8C0C-4D86-B060-A4938AD2499D}">
      <dgm:prSet/>
      <dgm:spPr/>
      <dgm:t>
        <a:bodyPr/>
        <a:lstStyle/>
        <a:p>
          <a:endParaRPr lang="en-US"/>
        </a:p>
      </dgm:t>
    </dgm:pt>
    <dgm:pt modelId="{DB3AF845-ECB2-4FC5-A4CB-2BF4513FF741}" type="sibTrans" cxnId="{5841ECBA-8C0C-4D86-B060-A4938AD2499D}">
      <dgm:prSet/>
      <dgm:spPr/>
      <dgm:t>
        <a:bodyPr/>
        <a:lstStyle/>
        <a:p>
          <a:endParaRPr lang="en-US"/>
        </a:p>
      </dgm:t>
    </dgm:pt>
    <dgm:pt modelId="{4C444F96-574A-471A-A33F-58B3CF25C964}">
      <dgm:prSet/>
      <dgm:spPr/>
      <dgm:t>
        <a:bodyPr/>
        <a:lstStyle/>
        <a:p>
          <a:endParaRPr lang="en-US"/>
        </a:p>
      </dgm:t>
    </dgm:pt>
    <dgm:pt modelId="{667415F0-1784-43BE-909C-8477B63A9B68}" type="parTrans" cxnId="{034131D1-3CAE-478B-8F2D-52C5BE162E5A}">
      <dgm:prSet/>
      <dgm:spPr/>
      <dgm:t>
        <a:bodyPr/>
        <a:lstStyle/>
        <a:p>
          <a:endParaRPr lang="en-US"/>
        </a:p>
      </dgm:t>
    </dgm:pt>
    <dgm:pt modelId="{6CA7912B-E81E-4D35-9ECB-9D9507D8858E}" type="sibTrans" cxnId="{034131D1-3CAE-478B-8F2D-52C5BE162E5A}">
      <dgm:prSet/>
      <dgm:spPr/>
      <dgm:t>
        <a:bodyPr/>
        <a:lstStyle/>
        <a:p>
          <a:endParaRPr lang="en-US"/>
        </a:p>
      </dgm:t>
    </dgm:pt>
    <dgm:pt modelId="{A91416CE-659C-4C64-8134-70D0CEC02A52}">
      <dgm:prSet/>
      <dgm:spPr/>
      <dgm:t>
        <a:bodyPr/>
        <a:lstStyle/>
        <a:p>
          <a:endParaRPr lang="en-US"/>
        </a:p>
      </dgm:t>
    </dgm:pt>
    <dgm:pt modelId="{3AA0D645-301F-44D1-ACC6-33D71FD044E1}" type="parTrans" cxnId="{365332C7-4C7B-4289-8E11-98CDB2085BC6}">
      <dgm:prSet/>
      <dgm:spPr/>
      <dgm:t>
        <a:bodyPr/>
        <a:lstStyle/>
        <a:p>
          <a:endParaRPr lang="en-US"/>
        </a:p>
      </dgm:t>
    </dgm:pt>
    <dgm:pt modelId="{1561773F-B780-4465-B561-0D1ABBEA6521}" type="sibTrans" cxnId="{365332C7-4C7B-4289-8E11-98CDB2085BC6}">
      <dgm:prSet/>
      <dgm:spPr/>
      <dgm:t>
        <a:bodyPr/>
        <a:lstStyle/>
        <a:p>
          <a:endParaRPr lang="en-US"/>
        </a:p>
      </dgm:t>
    </dgm:pt>
    <dgm:pt modelId="{1E047AA0-EBCC-4401-ABC8-9552364BD24A}">
      <dgm:prSet/>
      <dgm:spPr/>
      <dgm:t>
        <a:bodyPr/>
        <a:lstStyle/>
        <a:p>
          <a:r>
            <a:rPr lang="en-US" dirty="0"/>
            <a:t>Worked to get whatever was “deprived”</a:t>
          </a:r>
        </a:p>
      </dgm:t>
    </dgm:pt>
    <dgm:pt modelId="{44AB3EEC-831B-46BF-8A1E-D337C85A2012}" type="parTrans" cxnId="{AE5F1212-50D5-4C50-BB8F-BFED641EC818}">
      <dgm:prSet/>
      <dgm:spPr/>
      <dgm:t>
        <a:bodyPr/>
        <a:lstStyle/>
        <a:p>
          <a:endParaRPr lang="en-US"/>
        </a:p>
      </dgm:t>
    </dgm:pt>
    <dgm:pt modelId="{7803B4BA-40B2-4829-9109-C3CC3FDD4D6F}" type="sibTrans" cxnId="{AE5F1212-50D5-4C50-BB8F-BFED641EC818}">
      <dgm:prSet/>
      <dgm:spPr/>
      <dgm:t>
        <a:bodyPr/>
        <a:lstStyle/>
        <a:p>
          <a:endParaRPr lang="en-US"/>
        </a:p>
      </dgm:t>
    </dgm:pt>
    <dgm:pt modelId="{E9ABD5AD-6579-49C8-AD0A-4981622A4540}">
      <dgm:prSet/>
      <dgm:spPr/>
      <dgm:t>
        <a:bodyPr/>
        <a:lstStyle/>
        <a:p>
          <a:endParaRPr lang="en-US" dirty="0"/>
        </a:p>
      </dgm:t>
    </dgm:pt>
    <dgm:pt modelId="{860F0959-5359-42AE-836A-4F3FA27FBAA0}" type="parTrans" cxnId="{D48CEFEC-B4F4-4A92-BBEC-6590A1510799}">
      <dgm:prSet/>
      <dgm:spPr/>
      <dgm:t>
        <a:bodyPr/>
        <a:lstStyle/>
        <a:p>
          <a:endParaRPr lang="en-US"/>
        </a:p>
      </dgm:t>
    </dgm:pt>
    <dgm:pt modelId="{3DA4BD0B-424F-4E9A-970D-F7F8634FF292}" type="sibTrans" cxnId="{D48CEFEC-B4F4-4A92-BBEC-6590A1510799}">
      <dgm:prSet/>
      <dgm:spPr/>
      <dgm:t>
        <a:bodyPr/>
        <a:lstStyle/>
        <a:p>
          <a:endParaRPr lang="en-US"/>
        </a:p>
      </dgm:t>
    </dgm:pt>
    <dgm:pt modelId="{151D73DE-4268-449C-B671-38C15BC5B05A}">
      <dgm:prSet/>
      <dgm:spPr/>
      <dgm:t>
        <a:bodyPr/>
        <a:lstStyle/>
        <a:p>
          <a:endParaRPr lang="en-US" dirty="0"/>
        </a:p>
      </dgm:t>
    </dgm:pt>
    <dgm:pt modelId="{9EC9D507-4F2C-4A3F-ACEC-2F3CCEC8838B}" type="parTrans" cxnId="{7CC4173D-2208-4B99-BEA0-F0B02053C913}">
      <dgm:prSet/>
      <dgm:spPr/>
      <dgm:t>
        <a:bodyPr/>
        <a:lstStyle/>
        <a:p>
          <a:endParaRPr lang="en-US"/>
        </a:p>
      </dgm:t>
    </dgm:pt>
    <dgm:pt modelId="{A510BCD3-3B9E-4502-ABEA-C396A1F05EF1}" type="sibTrans" cxnId="{7CC4173D-2208-4B99-BEA0-F0B02053C913}">
      <dgm:prSet/>
      <dgm:spPr/>
      <dgm:t>
        <a:bodyPr/>
        <a:lstStyle/>
        <a:p>
          <a:endParaRPr lang="en-US"/>
        </a:p>
      </dgm:t>
    </dgm:pt>
    <dgm:pt modelId="{DB89F1B4-03D5-4747-A041-D60143D6E9E5}">
      <dgm:prSet/>
      <dgm:spPr/>
      <dgm:t>
        <a:bodyPr/>
        <a:lstStyle/>
        <a:p>
          <a:r>
            <a:rPr lang="en-US" dirty="0"/>
            <a:t>Worked to get whatever was “deprived</a:t>
          </a:r>
        </a:p>
      </dgm:t>
    </dgm:pt>
    <dgm:pt modelId="{F3C3D293-2090-4FE5-AC5A-40A9356841CC}" type="parTrans" cxnId="{B7081701-6CB9-4005-AF83-7A5B6E3E8A9D}">
      <dgm:prSet/>
      <dgm:spPr/>
      <dgm:t>
        <a:bodyPr/>
        <a:lstStyle/>
        <a:p>
          <a:endParaRPr lang="en-US"/>
        </a:p>
      </dgm:t>
    </dgm:pt>
    <dgm:pt modelId="{E06C8C69-646F-4F31-A404-F4F34A07A793}" type="sibTrans" cxnId="{B7081701-6CB9-4005-AF83-7A5B6E3E8A9D}">
      <dgm:prSet/>
      <dgm:spPr/>
      <dgm:t>
        <a:bodyPr/>
        <a:lstStyle/>
        <a:p>
          <a:endParaRPr lang="en-US"/>
        </a:p>
      </dgm:t>
    </dgm:pt>
    <dgm:pt modelId="{76068ED0-0AB3-4C46-876D-2C5C8F5D20E1}">
      <dgm:prSet/>
      <dgm:spPr/>
      <dgm:t>
        <a:bodyPr/>
        <a:lstStyle/>
        <a:p>
          <a:endParaRPr lang="en-US" dirty="0"/>
        </a:p>
      </dgm:t>
    </dgm:pt>
    <dgm:pt modelId="{94C4DD6B-9626-43A3-8D10-7406220D9402}" type="parTrans" cxnId="{68B8689B-79CF-4BF8-BF7E-2CD176CDC62D}">
      <dgm:prSet/>
      <dgm:spPr/>
      <dgm:t>
        <a:bodyPr/>
        <a:lstStyle/>
        <a:p>
          <a:endParaRPr lang="en-US"/>
        </a:p>
      </dgm:t>
    </dgm:pt>
    <dgm:pt modelId="{730BF56F-EF70-44BB-B803-7766F7ABF26B}" type="sibTrans" cxnId="{68B8689B-79CF-4BF8-BF7E-2CD176CDC62D}">
      <dgm:prSet/>
      <dgm:spPr/>
      <dgm:t>
        <a:bodyPr/>
        <a:lstStyle/>
        <a:p>
          <a:endParaRPr lang="en-US"/>
        </a:p>
      </dgm:t>
    </dgm:pt>
    <dgm:pt modelId="{DBCEADFD-7873-4A24-819C-D339F45FB20A}">
      <dgm:prSet/>
      <dgm:spPr/>
      <dgm:t>
        <a:bodyPr/>
        <a:lstStyle/>
        <a:p>
          <a:endParaRPr lang="en-US" dirty="0"/>
        </a:p>
      </dgm:t>
    </dgm:pt>
    <dgm:pt modelId="{3C653F37-B915-45BD-A73C-34168F91F1CD}" type="parTrans" cxnId="{1B991E29-CDD6-4B0F-AD4F-48E7E7EF7373}">
      <dgm:prSet/>
      <dgm:spPr/>
      <dgm:t>
        <a:bodyPr/>
        <a:lstStyle/>
        <a:p>
          <a:endParaRPr lang="en-US"/>
        </a:p>
      </dgm:t>
    </dgm:pt>
    <dgm:pt modelId="{2533510B-7987-480D-B0C7-78925E25CCB9}" type="sibTrans" cxnId="{1B991E29-CDD6-4B0F-AD4F-48E7E7EF7373}">
      <dgm:prSet/>
      <dgm:spPr/>
      <dgm:t>
        <a:bodyPr/>
        <a:lstStyle/>
        <a:p>
          <a:endParaRPr lang="en-US"/>
        </a:p>
      </dgm:t>
    </dgm:pt>
    <dgm:pt modelId="{05AC1D6C-3FD7-4225-96D1-3FCAD2C16122}">
      <dgm:prSet/>
      <dgm:spPr/>
      <dgm:t>
        <a:bodyPr/>
        <a:lstStyle/>
        <a:p>
          <a:endParaRPr lang="en-US" dirty="0"/>
        </a:p>
      </dgm:t>
    </dgm:pt>
    <dgm:pt modelId="{B169F25F-8307-4574-9977-5D92A4D12EFD}" type="parTrans" cxnId="{8AD403E0-FF8F-45F2-92B9-3B5855995851}">
      <dgm:prSet/>
      <dgm:spPr/>
      <dgm:t>
        <a:bodyPr/>
        <a:lstStyle/>
        <a:p>
          <a:endParaRPr lang="en-US"/>
        </a:p>
      </dgm:t>
    </dgm:pt>
    <dgm:pt modelId="{448E04EE-750F-464B-9031-70E5ADAA399E}" type="sibTrans" cxnId="{8AD403E0-FF8F-45F2-92B9-3B5855995851}">
      <dgm:prSet/>
      <dgm:spPr/>
      <dgm:t>
        <a:bodyPr/>
        <a:lstStyle/>
        <a:p>
          <a:endParaRPr lang="en-US"/>
        </a:p>
      </dgm:t>
    </dgm:pt>
    <dgm:pt modelId="{3607B19C-257C-4F8E-9B0C-E9AE5E9F59C2}">
      <dgm:prSet/>
      <dgm:spPr/>
      <dgm:t>
        <a:bodyPr/>
        <a:lstStyle/>
        <a:p>
          <a:r>
            <a:rPr lang="en-US" dirty="0"/>
            <a:t>Better explanation as to why these techniques work!</a:t>
          </a:r>
        </a:p>
      </dgm:t>
    </dgm:pt>
    <dgm:pt modelId="{ACA70610-6256-43E9-8A93-F63BED6824FE}" type="parTrans" cxnId="{8753658E-BB1B-49B2-BA10-6F476EDC8445}">
      <dgm:prSet/>
      <dgm:spPr/>
      <dgm:t>
        <a:bodyPr/>
        <a:lstStyle/>
        <a:p>
          <a:endParaRPr lang="en-US"/>
        </a:p>
      </dgm:t>
    </dgm:pt>
    <dgm:pt modelId="{FB8FBF4C-C040-484C-ACC9-353EE7E522AF}" type="sibTrans" cxnId="{8753658E-BB1B-49B2-BA10-6F476EDC8445}">
      <dgm:prSet/>
      <dgm:spPr/>
      <dgm:t>
        <a:bodyPr/>
        <a:lstStyle/>
        <a:p>
          <a:endParaRPr lang="en-US"/>
        </a:p>
      </dgm:t>
    </dgm:pt>
    <dgm:pt modelId="{68B9F61E-A981-473C-BE10-4B8A8F86DABD}">
      <dgm:prSet/>
      <dgm:spPr/>
      <dgm:t>
        <a:bodyPr/>
        <a:lstStyle/>
        <a:p>
          <a:endParaRPr lang="en-US" dirty="0"/>
        </a:p>
      </dgm:t>
    </dgm:pt>
    <dgm:pt modelId="{637E1DBA-1989-4388-99DA-2A101A6E24DA}" type="parTrans" cxnId="{E9B03CDC-8B3F-4E9B-8DC0-AEFA72924923}">
      <dgm:prSet/>
      <dgm:spPr/>
      <dgm:t>
        <a:bodyPr/>
        <a:lstStyle/>
        <a:p>
          <a:endParaRPr lang="en-US"/>
        </a:p>
      </dgm:t>
    </dgm:pt>
    <dgm:pt modelId="{AEC313F2-FEE7-4EB2-9B20-FA10907DAFAE}" type="sibTrans" cxnId="{E9B03CDC-8B3F-4E9B-8DC0-AEFA72924923}">
      <dgm:prSet/>
      <dgm:spPr/>
      <dgm:t>
        <a:bodyPr/>
        <a:lstStyle/>
        <a:p>
          <a:endParaRPr lang="en-US"/>
        </a:p>
      </dgm:t>
    </dgm:pt>
    <dgm:pt modelId="{1B2D3C10-2313-4AB8-933A-5D95163A2ADB}" type="pres">
      <dgm:prSet presAssocID="{0C32CF8E-3F2F-4766-AEEF-849C4F66B06E}" presName="Name0" presStyleCnt="0">
        <dgm:presLayoutVars>
          <dgm:dir/>
          <dgm:animLvl val="lvl"/>
          <dgm:resizeHandles val="exact"/>
        </dgm:presLayoutVars>
      </dgm:prSet>
      <dgm:spPr/>
    </dgm:pt>
    <dgm:pt modelId="{A1B30F62-A7BA-4CD5-9FEF-787D5D99FC71}" type="pres">
      <dgm:prSet presAssocID="{E766B21B-CFEB-45ED-93C1-70600A5A4A5F}" presName="composite" presStyleCnt="0"/>
      <dgm:spPr/>
    </dgm:pt>
    <dgm:pt modelId="{877580B3-290B-49EB-B411-57C62FFB4746}" type="pres">
      <dgm:prSet presAssocID="{E766B21B-CFEB-45ED-93C1-70600A5A4A5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B7C6FCB-23A4-41CD-854E-BF6E13CF67B5}" type="pres">
      <dgm:prSet presAssocID="{E766B21B-CFEB-45ED-93C1-70600A5A4A5F}" presName="desTx" presStyleLbl="alignAccFollowNode1" presStyleIdx="0" presStyleCnt="4">
        <dgm:presLayoutVars>
          <dgm:bulletEnabled val="1"/>
        </dgm:presLayoutVars>
      </dgm:prSet>
      <dgm:spPr/>
    </dgm:pt>
    <dgm:pt modelId="{C3EA967F-EB3C-4BB8-9264-4975762D35AB}" type="pres">
      <dgm:prSet presAssocID="{FBBDA264-FAD5-4371-B764-521282D29F52}" presName="space" presStyleCnt="0"/>
      <dgm:spPr/>
    </dgm:pt>
    <dgm:pt modelId="{334F6BEB-B780-4EB1-8409-0C1444B19D44}" type="pres">
      <dgm:prSet presAssocID="{982835F5-DC01-41D2-8C95-0421C0CED0C3}" presName="composite" presStyleCnt="0"/>
      <dgm:spPr/>
    </dgm:pt>
    <dgm:pt modelId="{D91E4D2C-7490-43D0-B6F7-B8992E1AB7C5}" type="pres">
      <dgm:prSet presAssocID="{982835F5-DC01-41D2-8C95-0421C0CED0C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D8C325F-B1E1-4910-87F1-6ADB2DE3749C}" type="pres">
      <dgm:prSet presAssocID="{982835F5-DC01-41D2-8C95-0421C0CED0C3}" presName="desTx" presStyleLbl="alignAccFollowNode1" presStyleIdx="1" presStyleCnt="4">
        <dgm:presLayoutVars>
          <dgm:bulletEnabled val="1"/>
        </dgm:presLayoutVars>
      </dgm:prSet>
      <dgm:spPr/>
    </dgm:pt>
    <dgm:pt modelId="{4A239474-A49A-4DF8-92A9-980B92FAD05C}" type="pres">
      <dgm:prSet presAssocID="{30E880E2-6F1E-41CE-82E6-C3155CDEDBF4}" presName="space" presStyleCnt="0"/>
      <dgm:spPr/>
    </dgm:pt>
    <dgm:pt modelId="{E20695A5-EAF4-40A9-9A66-EA1CFF07FB99}" type="pres">
      <dgm:prSet presAssocID="{9731DD17-D86A-4C52-8563-64EF03FA743A}" presName="composite" presStyleCnt="0"/>
      <dgm:spPr/>
    </dgm:pt>
    <dgm:pt modelId="{38732025-3CF1-4ACB-B869-7699D0000EA0}" type="pres">
      <dgm:prSet presAssocID="{9731DD17-D86A-4C52-8563-64EF03FA743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BB8E09E-322C-4592-8A67-BE85A2DEE055}" type="pres">
      <dgm:prSet presAssocID="{9731DD17-D86A-4C52-8563-64EF03FA743A}" presName="desTx" presStyleLbl="alignAccFollowNode1" presStyleIdx="2" presStyleCnt="4">
        <dgm:presLayoutVars>
          <dgm:bulletEnabled val="1"/>
        </dgm:presLayoutVars>
      </dgm:prSet>
      <dgm:spPr/>
    </dgm:pt>
    <dgm:pt modelId="{001EEAE7-F462-4B00-BC0F-C9F9C60415E6}" type="pres">
      <dgm:prSet presAssocID="{7ED6E3DE-0B76-4DFD-B2FA-1C58079AF84A}" presName="space" presStyleCnt="0"/>
      <dgm:spPr/>
    </dgm:pt>
    <dgm:pt modelId="{AE9EE8E3-A3EA-4217-BEE2-EA47B9B6614F}" type="pres">
      <dgm:prSet presAssocID="{C067DE80-0B3B-4494-A2C2-F00377D12850}" presName="composite" presStyleCnt="0"/>
      <dgm:spPr/>
    </dgm:pt>
    <dgm:pt modelId="{CCD46EFE-38B9-45F1-A5EF-6E8643A7D63D}" type="pres">
      <dgm:prSet presAssocID="{C067DE80-0B3B-4494-A2C2-F00377D1285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0E063EB-3820-4696-9A7C-597D7965F362}" type="pres">
      <dgm:prSet presAssocID="{C067DE80-0B3B-4494-A2C2-F00377D1285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7081701-6CB9-4005-AF83-7A5B6E3E8A9D}" srcId="{9731DD17-D86A-4C52-8563-64EF03FA743A}" destId="{DB89F1B4-03D5-4747-A041-D60143D6E9E5}" srcOrd="4" destOrd="0" parTransId="{F3C3D293-2090-4FE5-AC5A-40A9356841CC}" sibTransId="{E06C8C69-646F-4F31-A404-F4F34A07A793}"/>
    <dgm:cxn modelId="{AE5F1212-50D5-4C50-BB8F-BFED641EC818}" srcId="{982835F5-DC01-41D2-8C95-0421C0CED0C3}" destId="{1E047AA0-EBCC-4401-ABC8-9552364BD24A}" srcOrd="4" destOrd="0" parTransId="{44AB3EEC-831B-46BF-8A1E-D337C85A2012}" sibTransId="{7803B4BA-40B2-4829-9109-C3CC3FDD4D6F}"/>
    <dgm:cxn modelId="{6018E119-3C94-4ADD-8242-58DF61BA1CF4}" type="presOf" srcId="{FD06AC78-FB8D-4F7C-96AA-D40B65F1D897}" destId="{ED8C325F-B1E1-4910-87F1-6ADB2DE3749C}" srcOrd="0" destOrd="2" presId="urn:microsoft.com/office/officeart/2005/8/layout/hList1"/>
    <dgm:cxn modelId="{6C202720-2FE0-4E33-9AC9-6F0633BE8CBC}" type="presOf" srcId="{320D6109-4A7F-465B-BB25-EB3632A4DD5F}" destId="{0B7C6FCB-23A4-41CD-854E-BF6E13CF67B5}" srcOrd="0" destOrd="4" presId="urn:microsoft.com/office/officeart/2005/8/layout/hList1"/>
    <dgm:cxn modelId="{1C68FF28-E20E-49AA-A868-D4DC8154B2E5}" srcId="{982835F5-DC01-41D2-8C95-0421C0CED0C3}" destId="{FD06AC78-FB8D-4F7C-96AA-D40B65F1D897}" srcOrd="2" destOrd="0" parTransId="{BE1352CA-C470-4F0C-A6CD-65D3B8487AC7}" sibTransId="{C5C56AC6-26DE-49C9-A781-E1820327AB21}"/>
    <dgm:cxn modelId="{1B991E29-CDD6-4B0F-AD4F-48E7E7EF7373}" srcId="{C067DE80-0B3B-4494-A2C2-F00377D12850}" destId="{DBCEADFD-7873-4A24-819C-D339F45FB20A}" srcOrd="1" destOrd="0" parTransId="{3C653F37-B915-45BD-A73C-34168F91F1CD}" sibTransId="{2533510B-7987-480D-B0C7-78925E25CCB9}"/>
    <dgm:cxn modelId="{9103B432-507A-40B1-9E62-75F2871099A8}" type="presOf" srcId="{95EB2491-6D4B-4C92-BD90-35645170338B}" destId="{ED8C325F-B1E1-4910-87F1-6ADB2DE3749C}" srcOrd="0" destOrd="0" presId="urn:microsoft.com/office/officeart/2005/8/layout/hList1"/>
    <dgm:cxn modelId="{7640C337-61F0-4C93-9682-DEB7C52FA829}" type="presOf" srcId="{05AC1D6C-3FD7-4225-96D1-3FCAD2C16122}" destId="{40E063EB-3820-4696-9A7C-597D7965F362}" srcOrd="0" destOrd="3" presId="urn:microsoft.com/office/officeart/2005/8/layout/hList1"/>
    <dgm:cxn modelId="{318F273A-77EF-4C83-9536-A660C4F6D565}" type="presOf" srcId="{0C32CF8E-3F2F-4766-AEEF-849C4F66B06E}" destId="{1B2D3C10-2313-4AB8-933A-5D95163A2ADB}" srcOrd="0" destOrd="0" presId="urn:microsoft.com/office/officeart/2005/8/layout/hList1"/>
    <dgm:cxn modelId="{7F34DB3A-0150-47BF-8C53-8F19F4D75142}" type="presOf" srcId="{3D8B3D8B-4993-4EAC-ACC1-950E4F4B21FE}" destId="{0B7C6FCB-23A4-41CD-854E-BF6E13CF67B5}" srcOrd="0" destOrd="1" presId="urn:microsoft.com/office/officeart/2005/8/layout/hList1"/>
    <dgm:cxn modelId="{7CC4173D-2208-4B99-BEA0-F0B02053C913}" srcId="{9731DD17-D86A-4C52-8563-64EF03FA743A}" destId="{151D73DE-4268-449C-B671-38C15BC5B05A}" srcOrd="1" destOrd="0" parTransId="{9EC9D507-4F2C-4A3F-ACEC-2F3CCEC8838B}" sibTransId="{A510BCD3-3B9E-4502-ABEA-C396A1F05EF1}"/>
    <dgm:cxn modelId="{D28F4D3F-A5E3-4982-AD25-C6CFD01985CB}" srcId="{E766B21B-CFEB-45ED-93C1-70600A5A4A5F}" destId="{89E94565-8687-4E8C-A229-579381D204BD}" srcOrd="0" destOrd="0" parTransId="{6D007D3E-4845-4481-B39C-C81DCD4A96A5}" sibTransId="{08E748AD-FB33-4DD2-9194-F5E54DA53338}"/>
    <dgm:cxn modelId="{BC5E9D3F-8550-472B-94A5-5C8FCAE8CF58}" srcId="{E766B21B-CFEB-45ED-93C1-70600A5A4A5F}" destId="{3D8B3D8B-4993-4EAC-ACC1-950E4F4B21FE}" srcOrd="1" destOrd="0" parTransId="{9338A294-DFB6-472C-9662-B0EA1EF8A553}" sibTransId="{D55D2B5E-1F81-4086-9EBF-BFD1F465A1E5}"/>
    <dgm:cxn modelId="{3E76DB5D-6B6D-462C-A742-73108F042721}" type="presOf" srcId="{104BAC4B-8858-444C-A904-F585F80310B6}" destId="{9BB8E09E-322C-4592-8A67-BE85A2DEE055}" srcOrd="0" destOrd="0" presId="urn:microsoft.com/office/officeart/2005/8/layout/hList1"/>
    <dgm:cxn modelId="{DA032B41-C3B6-4506-B538-AD8122F123E4}" type="presOf" srcId="{4C444F96-574A-471A-A33F-58B3CF25C964}" destId="{0B7C6FCB-23A4-41CD-854E-BF6E13CF67B5}" srcOrd="0" destOrd="5" presId="urn:microsoft.com/office/officeart/2005/8/layout/hList1"/>
    <dgm:cxn modelId="{22233163-5033-40A9-A94D-8460A5491FD2}" type="presOf" srcId="{DBCEADFD-7873-4A24-819C-D339F45FB20A}" destId="{40E063EB-3820-4696-9A7C-597D7965F362}" srcOrd="0" destOrd="1" presId="urn:microsoft.com/office/officeart/2005/8/layout/hList1"/>
    <dgm:cxn modelId="{8D517E43-D48D-435A-AC26-69231B2FC7CC}" srcId="{0C32CF8E-3F2F-4766-AEEF-849C4F66B06E}" destId="{982835F5-DC01-41D2-8C95-0421C0CED0C3}" srcOrd="1" destOrd="0" parTransId="{A00E29CC-360F-4922-BBC2-D18F7A16D209}" sibTransId="{30E880E2-6F1E-41CE-82E6-C3155CDEDBF4}"/>
    <dgm:cxn modelId="{EAAD2A64-2584-41D7-8688-B9901D42BB30}" type="presOf" srcId="{E9ABD5AD-6579-49C8-AD0A-4981622A4540}" destId="{ED8C325F-B1E1-4910-87F1-6ADB2DE3749C}" srcOrd="0" destOrd="3" presId="urn:microsoft.com/office/officeart/2005/8/layout/hList1"/>
    <dgm:cxn modelId="{6F03E967-AFC3-478D-B819-3A6238A1C594}" srcId="{C067DE80-0B3B-4494-A2C2-F00377D12850}" destId="{F70F7C6D-4756-49EF-A069-DBBA4C61A7D3}" srcOrd="0" destOrd="0" parTransId="{66F66849-73F3-4858-A711-15145FE2B6A4}" sibTransId="{98924D94-BD4D-482D-A5C1-A7261608F5CB}"/>
    <dgm:cxn modelId="{EBECF44C-52EE-4FE0-9E48-EB0D4C90E957}" type="presOf" srcId="{A91416CE-659C-4C64-8134-70D0CEC02A52}" destId="{ED8C325F-B1E1-4910-87F1-6ADB2DE3749C}" srcOrd="0" destOrd="1" presId="urn:microsoft.com/office/officeart/2005/8/layout/hList1"/>
    <dgm:cxn modelId="{A5385A6D-1048-4AAD-AC61-1CC432FE6091}" type="presOf" srcId="{99D3E4A5-49E8-4278-8611-663312B9EBC8}" destId="{9BB8E09E-322C-4592-8A67-BE85A2DEE055}" srcOrd="0" destOrd="2" presId="urn:microsoft.com/office/officeart/2005/8/layout/hList1"/>
    <dgm:cxn modelId="{4D115C6E-EB7D-4596-9755-62281B1DD371}" type="presOf" srcId="{DB89F1B4-03D5-4747-A041-D60143D6E9E5}" destId="{9BB8E09E-322C-4592-8A67-BE85A2DEE055}" srcOrd="0" destOrd="4" presId="urn:microsoft.com/office/officeart/2005/8/layout/hList1"/>
    <dgm:cxn modelId="{50822C6F-249D-4AB6-8AA4-F95006DC4C50}" type="presOf" srcId="{7F39C68F-1CBD-44E9-AEB1-F82D98DF185A}" destId="{0B7C6FCB-23A4-41CD-854E-BF6E13CF67B5}" srcOrd="0" destOrd="2" presId="urn:microsoft.com/office/officeart/2005/8/layout/hList1"/>
    <dgm:cxn modelId="{0D168050-FA98-4E47-8367-FE541AA31276}" srcId="{C067DE80-0B3B-4494-A2C2-F00377D12850}" destId="{160F350B-6CC8-4A13-9DC6-72D6088A7FE4}" srcOrd="4" destOrd="0" parTransId="{5689E068-29F3-43C3-B12E-2E3CBD43E972}" sibTransId="{E9A7CEDB-9C60-4573-AD20-1EA3B6BE1082}"/>
    <dgm:cxn modelId="{09DFE670-DA8A-4AB5-AFC1-B9A73732474E}" type="presOf" srcId="{1E047AA0-EBCC-4401-ABC8-9552364BD24A}" destId="{ED8C325F-B1E1-4910-87F1-6ADB2DE3749C}" srcOrd="0" destOrd="4" presId="urn:microsoft.com/office/officeart/2005/8/layout/hList1"/>
    <dgm:cxn modelId="{D5A74171-D700-43FC-BD13-A1E5EB3E11E0}" type="presOf" srcId="{151D73DE-4268-449C-B671-38C15BC5B05A}" destId="{9BB8E09E-322C-4592-8A67-BE85A2DEE055}" srcOrd="0" destOrd="1" presId="urn:microsoft.com/office/officeart/2005/8/layout/hList1"/>
    <dgm:cxn modelId="{8C384656-044A-4058-97E8-380E4CF4980E}" type="presOf" srcId="{982835F5-DC01-41D2-8C95-0421C0CED0C3}" destId="{D91E4D2C-7490-43D0-B6F7-B8992E1AB7C5}" srcOrd="0" destOrd="0" presId="urn:microsoft.com/office/officeart/2005/8/layout/hList1"/>
    <dgm:cxn modelId="{3D8A4F57-71D4-4CB9-B44C-26921C34DAA3}" type="presOf" srcId="{160F350B-6CC8-4A13-9DC6-72D6088A7FE4}" destId="{40E063EB-3820-4696-9A7C-597D7965F362}" srcOrd="0" destOrd="4" presId="urn:microsoft.com/office/officeart/2005/8/layout/hList1"/>
    <dgm:cxn modelId="{D395847B-7222-4438-BBF8-763BB6B29B0B}" type="presOf" srcId="{68B9F61E-A981-473C-BE10-4B8A8F86DABD}" destId="{40E063EB-3820-4696-9A7C-597D7965F362}" srcOrd="0" destOrd="5" presId="urn:microsoft.com/office/officeart/2005/8/layout/hList1"/>
    <dgm:cxn modelId="{5BB0E984-CB5C-47C8-869E-C9585EBCB84B}" srcId="{E766B21B-CFEB-45ED-93C1-70600A5A4A5F}" destId="{7F39C68F-1CBD-44E9-AEB1-F82D98DF185A}" srcOrd="2" destOrd="0" parTransId="{689274E6-AAB9-4200-8C34-D2DE162C533B}" sibTransId="{3AF61949-39E8-48E6-813D-08C4CFC90547}"/>
    <dgm:cxn modelId="{4AEE2B8A-0A22-4B0F-8008-1AD78913D6E2}" type="presOf" srcId="{C067DE80-0B3B-4494-A2C2-F00377D12850}" destId="{CCD46EFE-38B9-45F1-A5EF-6E8643A7D63D}" srcOrd="0" destOrd="0" presId="urn:microsoft.com/office/officeart/2005/8/layout/hList1"/>
    <dgm:cxn modelId="{A5F4FA8A-447C-4FBD-9BF1-CF5B75FC4140}" type="presOf" srcId="{89E94565-8687-4E8C-A229-579381D204BD}" destId="{0B7C6FCB-23A4-41CD-854E-BF6E13CF67B5}" srcOrd="0" destOrd="0" presId="urn:microsoft.com/office/officeart/2005/8/layout/hList1"/>
    <dgm:cxn modelId="{8753658E-BB1B-49B2-BA10-6F476EDC8445}" srcId="{C067DE80-0B3B-4494-A2C2-F00377D12850}" destId="{3607B19C-257C-4F8E-9B0C-E9AE5E9F59C2}" srcOrd="6" destOrd="0" parTransId="{ACA70610-6256-43E9-8A93-F63BED6824FE}" sibTransId="{FB8FBF4C-C040-484C-ACC9-353EE7E522AF}"/>
    <dgm:cxn modelId="{68B8689B-79CF-4BF8-BF7E-2CD176CDC62D}" srcId="{9731DD17-D86A-4C52-8563-64EF03FA743A}" destId="{76068ED0-0AB3-4C46-876D-2C5C8F5D20E1}" srcOrd="3" destOrd="0" parTransId="{94C4DD6B-9626-43A3-8D10-7406220D9402}" sibTransId="{730BF56F-EF70-44BB-B803-7766F7ABF26B}"/>
    <dgm:cxn modelId="{3AF3A39C-8BC9-41C5-B738-600EBC3DDEFD}" srcId="{0C32CF8E-3F2F-4766-AEEF-849C4F66B06E}" destId="{E766B21B-CFEB-45ED-93C1-70600A5A4A5F}" srcOrd="0" destOrd="0" parTransId="{449DD12F-D7CC-4466-BD29-C90D93C377BC}" sibTransId="{FBBDA264-FAD5-4371-B764-521282D29F52}"/>
    <dgm:cxn modelId="{F8D2919F-8FC7-4BD8-9577-51A3C18E8A2F}" type="presOf" srcId="{E766B21B-CFEB-45ED-93C1-70600A5A4A5F}" destId="{877580B3-290B-49EB-B411-57C62FFB4746}" srcOrd="0" destOrd="0" presId="urn:microsoft.com/office/officeart/2005/8/layout/hList1"/>
    <dgm:cxn modelId="{8DF3EFA2-0006-4754-BE73-C5AA47E277CB}" type="presOf" srcId="{D512C61F-A4F4-4A85-8B64-8C9772433D43}" destId="{40E063EB-3820-4696-9A7C-597D7965F362}" srcOrd="0" destOrd="2" presId="urn:microsoft.com/office/officeart/2005/8/layout/hList1"/>
    <dgm:cxn modelId="{F2C71BA4-6529-48D2-B95F-6A40F1CA405D}" type="presOf" srcId="{3607B19C-257C-4F8E-9B0C-E9AE5E9F59C2}" destId="{40E063EB-3820-4696-9A7C-597D7965F362}" srcOrd="0" destOrd="6" presId="urn:microsoft.com/office/officeart/2005/8/layout/hList1"/>
    <dgm:cxn modelId="{AACC95A5-7B54-4EED-BCC0-18745FBE2D10}" srcId="{E766B21B-CFEB-45ED-93C1-70600A5A4A5F}" destId="{EE1B1F58-BCB5-4603-9034-4A2FD9B0E01D}" srcOrd="6" destOrd="0" parTransId="{459243D1-0C90-4301-AA6A-5D837379AF07}" sibTransId="{3E37D8DC-2ABC-4F28-911B-FCE248FFB8B5}"/>
    <dgm:cxn modelId="{7E94CFA7-A457-4389-A599-BE5B112B4D64}" type="presOf" srcId="{EE1B1F58-BCB5-4603-9034-4A2FD9B0E01D}" destId="{0B7C6FCB-23A4-41CD-854E-BF6E13CF67B5}" srcOrd="0" destOrd="6" presId="urn:microsoft.com/office/officeart/2005/8/layout/hList1"/>
    <dgm:cxn modelId="{8721CBA8-AC71-4782-A747-0F93B11F8F98}" srcId="{E766B21B-CFEB-45ED-93C1-70600A5A4A5F}" destId="{320D6109-4A7F-465B-BB25-EB3632A4DD5F}" srcOrd="4" destOrd="0" parTransId="{E8972F6C-6CE2-4655-A442-3F3850248AC5}" sibTransId="{A978A99E-FE24-414E-AE17-C03B946A3853}"/>
    <dgm:cxn modelId="{4CCDAFB3-BC81-4DD3-A81C-9948C8B2B639}" type="presOf" srcId="{379161C3-B97A-46F2-9997-67506E5632ED}" destId="{0B7C6FCB-23A4-41CD-854E-BF6E13CF67B5}" srcOrd="0" destOrd="3" presId="urn:microsoft.com/office/officeart/2005/8/layout/hList1"/>
    <dgm:cxn modelId="{5841ECBA-8C0C-4D86-B060-A4938AD2499D}" srcId="{E766B21B-CFEB-45ED-93C1-70600A5A4A5F}" destId="{379161C3-B97A-46F2-9997-67506E5632ED}" srcOrd="3" destOrd="0" parTransId="{387D6A81-89E4-4D94-ADAC-2AECD12377CB}" sibTransId="{DB3AF845-ECB2-4FC5-A4CB-2BF4513FF741}"/>
    <dgm:cxn modelId="{365332C7-4C7B-4289-8E11-98CDB2085BC6}" srcId="{982835F5-DC01-41D2-8C95-0421C0CED0C3}" destId="{A91416CE-659C-4C64-8134-70D0CEC02A52}" srcOrd="1" destOrd="0" parTransId="{3AA0D645-301F-44D1-ACC6-33D71FD044E1}" sibTransId="{1561773F-B780-4465-B561-0D1ABBEA6521}"/>
    <dgm:cxn modelId="{963A84CA-73A9-48D1-9BE3-51E74DD6DD30}" srcId="{0C32CF8E-3F2F-4766-AEEF-849C4F66B06E}" destId="{C067DE80-0B3B-4494-A2C2-F00377D12850}" srcOrd="3" destOrd="0" parTransId="{B7C19200-A484-4468-B58F-5F13FEF1497F}" sibTransId="{1C1E51A6-3A5B-47A0-8F48-5680FC4290C7}"/>
    <dgm:cxn modelId="{034131D1-3CAE-478B-8F2D-52C5BE162E5A}" srcId="{E766B21B-CFEB-45ED-93C1-70600A5A4A5F}" destId="{4C444F96-574A-471A-A33F-58B3CF25C964}" srcOrd="5" destOrd="0" parTransId="{667415F0-1784-43BE-909C-8477B63A9B68}" sibTransId="{6CA7912B-E81E-4D35-9ECB-9D9507D8858E}"/>
    <dgm:cxn modelId="{8788AED1-5AB5-4172-AC74-E0DC371FF3D2}" srcId="{0C32CF8E-3F2F-4766-AEEF-849C4F66B06E}" destId="{9731DD17-D86A-4C52-8563-64EF03FA743A}" srcOrd="2" destOrd="0" parTransId="{BD855C29-5CEC-4002-8F30-788EC182FBEE}" sibTransId="{7ED6E3DE-0B76-4DFD-B2FA-1C58079AF84A}"/>
    <dgm:cxn modelId="{B312E4D6-7568-4120-B826-00E6B69D2991}" type="presOf" srcId="{F70F7C6D-4756-49EF-A069-DBBA4C61A7D3}" destId="{40E063EB-3820-4696-9A7C-597D7965F362}" srcOrd="0" destOrd="0" presId="urn:microsoft.com/office/officeart/2005/8/layout/hList1"/>
    <dgm:cxn modelId="{E9B03CDC-8B3F-4E9B-8DC0-AEFA72924923}" srcId="{C067DE80-0B3B-4494-A2C2-F00377D12850}" destId="{68B9F61E-A981-473C-BE10-4B8A8F86DABD}" srcOrd="5" destOrd="0" parTransId="{637E1DBA-1989-4388-99DA-2A101A6E24DA}" sibTransId="{AEC313F2-FEE7-4EB2-9B20-FA10907DAFAE}"/>
    <dgm:cxn modelId="{9252B8DF-0135-433B-B439-D580814B054F}" srcId="{982835F5-DC01-41D2-8C95-0421C0CED0C3}" destId="{95EB2491-6D4B-4C92-BD90-35645170338B}" srcOrd="0" destOrd="0" parTransId="{73571BE7-46E6-42AF-9CC5-95F56376C925}" sibTransId="{1B7A0F3D-997D-4E77-B87F-1C9127178076}"/>
    <dgm:cxn modelId="{8AD403E0-FF8F-45F2-92B9-3B5855995851}" srcId="{C067DE80-0B3B-4494-A2C2-F00377D12850}" destId="{05AC1D6C-3FD7-4225-96D1-3FCAD2C16122}" srcOrd="3" destOrd="0" parTransId="{B169F25F-8307-4574-9977-5D92A4D12EFD}" sibTransId="{448E04EE-750F-464B-9031-70E5ADAA399E}"/>
    <dgm:cxn modelId="{41F3B7E8-7EF6-471B-A2DA-B5B3BB038DF9}" srcId="{C067DE80-0B3B-4494-A2C2-F00377D12850}" destId="{D512C61F-A4F4-4A85-8B64-8C9772433D43}" srcOrd="2" destOrd="0" parTransId="{38E10FF7-DFBB-48B6-A3BF-E4064877B741}" sibTransId="{4C990DDE-CF80-4C4C-A293-D0657AE11094}"/>
    <dgm:cxn modelId="{D48CEFEC-B4F4-4A92-BBEC-6590A1510799}" srcId="{982835F5-DC01-41D2-8C95-0421C0CED0C3}" destId="{E9ABD5AD-6579-49C8-AD0A-4981622A4540}" srcOrd="3" destOrd="0" parTransId="{860F0959-5359-42AE-836A-4F3FA27FBAA0}" sibTransId="{3DA4BD0B-424F-4E9A-970D-F7F8634FF292}"/>
    <dgm:cxn modelId="{D699E3ED-1C46-47CD-8840-625AB92152AE}" srcId="{9731DD17-D86A-4C52-8563-64EF03FA743A}" destId="{104BAC4B-8858-444C-A904-F585F80310B6}" srcOrd="0" destOrd="0" parTransId="{88AD1CAA-4037-4527-8632-90C7CE541FE7}" sibTransId="{7B0DBDCE-D4EE-408B-9052-477FAC5F52BA}"/>
    <dgm:cxn modelId="{3017E3EE-53E2-4D32-9637-53185F623B8D}" srcId="{9731DD17-D86A-4C52-8563-64EF03FA743A}" destId="{99D3E4A5-49E8-4278-8611-663312B9EBC8}" srcOrd="2" destOrd="0" parTransId="{36010D41-FADE-49B4-9FFB-87C54CD30010}" sibTransId="{0066A8E8-AF44-465E-BEF8-F44581AE57F0}"/>
    <dgm:cxn modelId="{F8244CF8-2471-49A6-B4C8-1E5AE75FEFC1}" type="presOf" srcId="{9731DD17-D86A-4C52-8563-64EF03FA743A}" destId="{38732025-3CF1-4ACB-B869-7699D0000EA0}" srcOrd="0" destOrd="0" presId="urn:microsoft.com/office/officeart/2005/8/layout/hList1"/>
    <dgm:cxn modelId="{1CCD0AFE-AD22-469B-A58F-C17DEA7A7616}" type="presOf" srcId="{76068ED0-0AB3-4C46-876D-2C5C8F5D20E1}" destId="{9BB8E09E-322C-4592-8A67-BE85A2DEE055}" srcOrd="0" destOrd="3" presId="urn:microsoft.com/office/officeart/2005/8/layout/hList1"/>
    <dgm:cxn modelId="{DF42F31C-E6CE-4C0B-9B6C-67495CE33BC1}" type="presParOf" srcId="{1B2D3C10-2313-4AB8-933A-5D95163A2ADB}" destId="{A1B30F62-A7BA-4CD5-9FEF-787D5D99FC71}" srcOrd="0" destOrd="0" presId="urn:microsoft.com/office/officeart/2005/8/layout/hList1"/>
    <dgm:cxn modelId="{2C69CCA6-D983-4183-B745-76D1472A44E8}" type="presParOf" srcId="{A1B30F62-A7BA-4CD5-9FEF-787D5D99FC71}" destId="{877580B3-290B-49EB-B411-57C62FFB4746}" srcOrd="0" destOrd="0" presId="urn:microsoft.com/office/officeart/2005/8/layout/hList1"/>
    <dgm:cxn modelId="{FA87C514-4EE8-4E27-9263-08EF61AAA04E}" type="presParOf" srcId="{A1B30F62-A7BA-4CD5-9FEF-787D5D99FC71}" destId="{0B7C6FCB-23A4-41CD-854E-BF6E13CF67B5}" srcOrd="1" destOrd="0" presId="urn:microsoft.com/office/officeart/2005/8/layout/hList1"/>
    <dgm:cxn modelId="{2C010D69-51F2-49CF-9435-25106F46C64E}" type="presParOf" srcId="{1B2D3C10-2313-4AB8-933A-5D95163A2ADB}" destId="{C3EA967F-EB3C-4BB8-9264-4975762D35AB}" srcOrd="1" destOrd="0" presId="urn:microsoft.com/office/officeart/2005/8/layout/hList1"/>
    <dgm:cxn modelId="{99CC01AC-4A47-4114-A196-D445B3DD8519}" type="presParOf" srcId="{1B2D3C10-2313-4AB8-933A-5D95163A2ADB}" destId="{334F6BEB-B780-4EB1-8409-0C1444B19D44}" srcOrd="2" destOrd="0" presId="urn:microsoft.com/office/officeart/2005/8/layout/hList1"/>
    <dgm:cxn modelId="{80A8AB1F-51FD-414F-95E7-C1648BB6107D}" type="presParOf" srcId="{334F6BEB-B780-4EB1-8409-0C1444B19D44}" destId="{D91E4D2C-7490-43D0-B6F7-B8992E1AB7C5}" srcOrd="0" destOrd="0" presId="urn:microsoft.com/office/officeart/2005/8/layout/hList1"/>
    <dgm:cxn modelId="{32574ECC-BC0C-432C-9CBA-AB4EE0BAB992}" type="presParOf" srcId="{334F6BEB-B780-4EB1-8409-0C1444B19D44}" destId="{ED8C325F-B1E1-4910-87F1-6ADB2DE3749C}" srcOrd="1" destOrd="0" presId="urn:microsoft.com/office/officeart/2005/8/layout/hList1"/>
    <dgm:cxn modelId="{F91F1BBA-6FDE-432E-829A-1A8E5F12EF83}" type="presParOf" srcId="{1B2D3C10-2313-4AB8-933A-5D95163A2ADB}" destId="{4A239474-A49A-4DF8-92A9-980B92FAD05C}" srcOrd="3" destOrd="0" presId="urn:microsoft.com/office/officeart/2005/8/layout/hList1"/>
    <dgm:cxn modelId="{77AD8249-8B8C-453F-9FA2-1A71DFA22F3B}" type="presParOf" srcId="{1B2D3C10-2313-4AB8-933A-5D95163A2ADB}" destId="{E20695A5-EAF4-40A9-9A66-EA1CFF07FB99}" srcOrd="4" destOrd="0" presId="urn:microsoft.com/office/officeart/2005/8/layout/hList1"/>
    <dgm:cxn modelId="{01B530BA-D357-43BA-A8FA-58D751AC7BFC}" type="presParOf" srcId="{E20695A5-EAF4-40A9-9A66-EA1CFF07FB99}" destId="{38732025-3CF1-4ACB-B869-7699D0000EA0}" srcOrd="0" destOrd="0" presId="urn:microsoft.com/office/officeart/2005/8/layout/hList1"/>
    <dgm:cxn modelId="{2462ED6C-1AAD-4925-9D5C-928B1744FE0C}" type="presParOf" srcId="{E20695A5-EAF4-40A9-9A66-EA1CFF07FB99}" destId="{9BB8E09E-322C-4592-8A67-BE85A2DEE055}" srcOrd="1" destOrd="0" presId="urn:microsoft.com/office/officeart/2005/8/layout/hList1"/>
    <dgm:cxn modelId="{5DE3E605-759A-4440-A983-2D55372CE6C2}" type="presParOf" srcId="{1B2D3C10-2313-4AB8-933A-5D95163A2ADB}" destId="{001EEAE7-F462-4B00-BC0F-C9F9C60415E6}" srcOrd="5" destOrd="0" presId="urn:microsoft.com/office/officeart/2005/8/layout/hList1"/>
    <dgm:cxn modelId="{62772BEA-328F-4313-A0AD-A51F09595AC8}" type="presParOf" srcId="{1B2D3C10-2313-4AB8-933A-5D95163A2ADB}" destId="{AE9EE8E3-A3EA-4217-BEE2-EA47B9B6614F}" srcOrd="6" destOrd="0" presId="urn:microsoft.com/office/officeart/2005/8/layout/hList1"/>
    <dgm:cxn modelId="{71100875-88A9-4A82-A19A-3D13A0B41880}" type="presParOf" srcId="{AE9EE8E3-A3EA-4217-BEE2-EA47B9B6614F}" destId="{CCD46EFE-38B9-45F1-A5EF-6E8643A7D63D}" srcOrd="0" destOrd="0" presId="urn:microsoft.com/office/officeart/2005/8/layout/hList1"/>
    <dgm:cxn modelId="{684108F3-16DD-402A-B123-5AD74D99B222}" type="presParOf" srcId="{AE9EE8E3-A3EA-4217-BEE2-EA47B9B6614F}" destId="{40E063EB-3820-4696-9A7C-597D7965F36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76D53C-E2D3-4A75-A061-B2341349618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9ECB83-AFA7-4A63-BB69-2ACBED30A531}">
      <dgm:prSet/>
      <dgm:spPr/>
      <dgm:t>
        <a:bodyPr/>
        <a:lstStyle/>
        <a:p>
          <a:r>
            <a:rPr lang="en-US" dirty="0"/>
            <a:t>Not completely accurate</a:t>
          </a:r>
        </a:p>
      </dgm:t>
    </dgm:pt>
    <dgm:pt modelId="{FC75AE29-1119-4646-AFF2-C2B337980A86}" type="parTrans" cxnId="{53D9EB3A-5A41-4354-B15C-9906F2E6A36B}">
      <dgm:prSet/>
      <dgm:spPr/>
      <dgm:t>
        <a:bodyPr/>
        <a:lstStyle/>
        <a:p>
          <a:endParaRPr lang="en-US"/>
        </a:p>
      </dgm:t>
    </dgm:pt>
    <dgm:pt modelId="{D039D1F2-34EF-460C-9BE1-93796D7A71F6}" type="sibTrans" cxnId="{53D9EB3A-5A41-4354-B15C-9906F2E6A36B}">
      <dgm:prSet/>
      <dgm:spPr/>
      <dgm:t>
        <a:bodyPr/>
        <a:lstStyle/>
        <a:p>
          <a:endParaRPr lang="en-US"/>
        </a:p>
      </dgm:t>
    </dgm:pt>
    <dgm:pt modelId="{ABB82321-1996-4DA7-9C77-2D0BA3893ABD}">
      <dgm:prSet/>
      <dgm:spPr/>
      <dgm:t>
        <a:bodyPr/>
        <a:lstStyle/>
        <a:p>
          <a:r>
            <a:rPr lang="en-US" dirty="0"/>
            <a:t>How to measure baseline for individual subjects?</a:t>
          </a:r>
        </a:p>
      </dgm:t>
    </dgm:pt>
    <dgm:pt modelId="{AF02A018-5FF0-41F3-B9FA-55B9555232AB}" type="parTrans" cxnId="{55C2FA24-D3EF-43B0-8D4C-FF202BCADA78}">
      <dgm:prSet/>
      <dgm:spPr/>
      <dgm:t>
        <a:bodyPr/>
        <a:lstStyle/>
        <a:p>
          <a:endParaRPr lang="en-US"/>
        </a:p>
      </dgm:t>
    </dgm:pt>
    <dgm:pt modelId="{20F15AE2-FA21-495B-BF6B-1550611B5642}" type="sibTrans" cxnId="{55C2FA24-D3EF-43B0-8D4C-FF202BCADA78}">
      <dgm:prSet/>
      <dgm:spPr/>
      <dgm:t>
        <a:bodyPr/>
        <a:lstStyle/>
        <a:p>
          <a:endParaRPr lang="en-US"/>
        </a:p>
      </dgm:t>
    </dgm:pt>
    <dgm:pt modelId="{44D4BFB3-D286-4B31-8F3C-B4BDD25FFF77}">
      <dgm:prSet/>
      <dgm:spPr/>
      <dgm:t>
        <a:bodyPr/>
        <a:lstStyle/>
        <a:p>
          <a:r>
            <a:rPr lang="en-US" dirty="0"/>
            <a:t>Can be time consuming nature of measuring baseline</a:t>
          </a:r>
        </a:p>
      </dgm:t>
    </dgm:pt>
    <dgm:pt modelId="{CFDCC1FB-AA73-4FAC-83A6-484A465676D1}" type="parTrans" cxnId="{1933A4E0-83B8-4C58-ABFF-018B1B4E569E}">
      <dgm:prSet/>
      <dgm:spPr/>
      <dgm:t>
        <a:bodyPr/>
        <a:lstStyle/>
        <a:p>
          <a:endParaRPr lang="en-US"/>
        </a:p>
      </dgm:t>
    </dgm:pt>
    <dgm:pt modelId="{88818616-4228-4BB0-A605-0B4FE8A599A7}" type="sibTrans" cxnId="{1933A4E0-83B8-4C58-ABFF-018B1B4E569E}">
      <dgm:prSet/>
      <dgm:spPr/>
      <dgm:t>
        <a:bodyPr/>
        <a:lstStyle/>
        <a:p>
          <a:endParaRPr lang="en-US"/>
        </a:p>
      </dgm:t>
    </dgm:pt>
    <dgm:pt modelId="{D4BF22FE-F83E-4495-A262-35347FB982E9}">
      <dgm:prSet/>
      <dgm:spPr/>
      <dgm:t>
        <a:bodyPr/>
        <a:lstStyle/>
        <a:p>
          <a:r>
            <a:rPr lang="en-US" dirty="0"/>
            <a:t>Only takes into account 2 behaviors (I and C), while many more behaviors occur in any contingency setting</a:t>
          </a:r>
        </a:p>
      </dgm:t>
    </dgm:pt>
    <dgm:pt modelId="{5D813B25-C222-4F72-9C58-13F5D6D64F76}" type="parTrans" cxnId="{54C66242-150B-4845-A564-8C5FAECBF71C}">
      <dgm:prSet/>
      <dgm:spPr/>
      <dgm:t>
        <a:bodyPr/>
        <a:lstStyle/>
        <a:p>
          <a:endParaRPr lang="en-US"/>
        </a:p>
      </dgm:t>
    </dgm:pt>
    <dgm:pt modelId="{F789B2A9-5B25-4168-B590-53C71665FC1D}" type="sibTrans" cxnId="{54C66242-150B-4845-A564-8C5FAECBF71C}">
      <dgm:prSet/>
      <dgm:spPr/>
      <dgm:t>
        <a:bodyPr/>
        <a:lstStyle/>
        <a:p>
          <a:endParaRPr lang="en-US"/>
        </a:p>
      </dgm:t>
    </dgm:pt>
    <dgm:pt modelId="{BB8DF344-91B5-4F18-9869-A05952225F33}">
      <dgm:prSet/>
      <dgm:spPr/>
      <dgm:t>
        <a:bodyPr/>
        <a:lstStyle/>
        <a:p>
          <a:r>
            <a:rPr lang="en-US"/>
            <a:t>Question of time frames: do baselines change w/time?</a:t>
          </a:r>
        </a:p>
      </dgm:t>
    </dgm:pt>
    <dgm:pt modelId="{8961AAE3-B439-4BF3-A66E-46C5A1237784}" type="parTrans" cxnId="{B0B32BB2-3571-457A-A87D-A5BD8C762618}">
      <dgm:prSet/>
      <dgm:spPr/>
      <dgm:t>
        <a:bodyPr/>
        <a:lstStyle/>
        <a:p>
          <a:endParaRPr lang="en-US"/>
        </a:p>
      </dgm:t>
    </dgm:pt>
    <dgm:pt modelId="{54A7E592-9687-4E17-843C-199B0AA6A73D}" type="sibTrans" cxnId="{B0B32BB2-3571-457A-A87D-A5BD8C762618}">
      <dgm:prSet/>
      <dgm:spPr/>
      <dgm:t>
        <a:bodyPr/>
        <a:lstStyle/>
        <a:p>
          <a:endParaRPr lang="en-US"/>
        </a:p>
      </dgm:t>
    </dgm:pt>
    <dgm:pt modelId="{DD5E2724-DE73-4A71-9F23-C02649299175}">
      <dgm:prSet/>
      <dgm:spPr/>
      <dgm:t>
        <a:bodyPr/>
        <a:lstStyle/>
        <a:p>
          <a:r>
            <a:rPr lang="en-US"/>
            <a:t>Does constraining baseline affect or reset baseline?</a:t>
          </a:r>
        </a:p>
      </dgm:t>
    </dgm:pt>
    <dgm:pt modelId="{73C471B4-CE51-4C44-A6D5-FB15C2D23221}" type="parTrans" cxnId="{8787EE9E-09A3-4EA1-BA7B-9748A86A08F5}">
      <dgm:prSet/>
      <dgm:spPr/>
      <dgm:t>
        <a:bodyPr/>
        <a:lstStyle/>
        <a:p>
          <a:endParaRPr lang="en-US"/>
        </a:p>
      </dgm:t>
    </dgm:pt>
    <dgm:pt modelId="{8FB97F54-2C5C-456F-9C82-2FF86F8EC4FD}" type="sibTrans" cxnId="{8787EE9E-09A3-4EA1-BA7B-9748A86A08F5}">
      <dgm:prSet/>
      <dgm:spPr/>
      <dgm:t>
        <a:bodyPr/>
        <a:lstStyle/>
        <a:p>
          <a:endParaRPr lang="en-US"/>
        </a:p>
      </dgm:t>
    </dgm:pt>
    <dgm:pt modelId="{6177B38D-B7C3-4201-BCBE-0F223B5E0F16}">
      <dgm:prSet/>
      <dgm:spPr/>
      <dgm:t>
        <a:bodyPr/>
        <a:lstStyle/>
        <a:p>
          <a:endParaRPr lang="en-US" dirty="0"/>
        </a:p>
      </dgm:t>
    </dgm:pt>
    <dgm:pt modelId="{E483AEE5-7F75-49FD-A355-8EA3150462B8}" type="parTrans" cxnId="{5D883F11-ED9F-4780-A110-67D7091846DD}">
      <dgm:prSet/>
      <dgm:spPr/>
    </dgm:pt>
    <dgm:pt modelId="{A2ED1486-0F62-4D55-8BDF-1A39C9742C5F}" type="sibTrans" cxnId="{5D883F11-ED9F-4780-A110-67D7091846DD}">
      <dgm:prSet/>
      <dgm:spPr/>
    </dgm:pt>
    <dgm:pt modelId="{24E57DB7-C31A-4A1C-B0AB-2DC15A88EA3D}">
      <dgm:prSet/>
      <dgm:spPr/>
      <dgm:t>
        <a:bodyPr/>
        <a:lstStyle/>
        <a:p>
          <a:endParaRPr lang="en-US" dirty="0"/>
        </a:p>
      </dgm:t>
    </dgm:pt>
    <dgm:pt modelId="{9F01F2B5-0555-407B-8724-167A45703C33}" type="parTrans" cxnId="{44C8B859-E2D5-48E9-B2E1-193F23AE24CB}">
      <dgm:prSet/>
      <dgm:spPr/>
    </dgm:pt>
    <dgm:pt modelId="{063E5746-BC4E-42A9-9C2D-BAB5163CA947}" type="sibTrans" cxnId="{44C8B859-E2D5-48E9-B2E1-193F23AE24CB}">
      <dgm:prSet/>
      <dgm:spPr/>
    </dgm:pt>
    <dgm:pt modelId="{78B97D18-7520-4494-9D54-3390C9205579}">
      <dgm:prSet/>
      <dgm:spPr/>
      <dgm:t>
        <a:bodyPr/>
        <a:lstStyle/>
        <a:p>
          <a:endParaRPr lang="en-US" dirty="0"/>
        </a:p>
      </dgm:t>
    </dgm:pt>
    <dgm:pt modelId="{354D2683-096B-4815-850B-30023238B383}" type="parTrans" cxnId="{303EB509-1836-4EF4-B6DA-85CAC347AFBF}">
      <dgm:prSet/>
      <dgm:spPr/>
    </dgm:pt>
    <dgm:pt modelId="{9A78D1D5-7B46-4E2F-A037-69BB6AA1FAFA}" type="sibTrans" cxnId="{303EB509-1836-4EF4-B6DA-85CAC347AFBF}">
      <dgm:prSet/>
      <dgm:spPr/>
    </dgm:pt>
    <dgm:pt modelId="{1FDA4E51-959D-4A44-9987-E22F11211842}" type="pres">
      <dgm:prSet presAssocID="{CF76D53C-E2D3-4A75-A061-B23413496180}" presName="linear" presStyleCnt="0">
        <dgm:presLayoutVars>
          <dgm:animLvl val="lvl"/>
          <dgm:resizeHandles val="exact"/>
        </dgm:presLayoutVars>
      </dgm:prSet>
      <dgm:spPr/>
    </dgm:pt>
    <dgm:pt modelId="{C40E438A-D1FB-498C-BB63-5B6F839BD8FF}" type="pres">
      <dgm:prSet presAssocID="{399ECB83-AFA7-4A63-BB69-2ACBED30A53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E8E4677-4741-4303-ABB5-7A2C4E4283B0}" type="pres">
      <dgm:prSet presAssocID="{399ECB83-AFA7-4A63-BB69-2ACBED30A531}" presName="childText" presStyleLbl="revTx" presStyleIdx="0" presStyleCnt="2">
        <dgm:presLayoutVars>
          <dgm:bulletEnabled val="1"/>
        </dgm:presLayoutVars>
      </dgm:prSet>
      <dgm:spPr/>
    </dgm:pt>
    <dgm:pt modelId="{C0577B27-E7F8-4397-AA1E-9BA598994B94}" type="pres">
      <dgm:prSet presAssocID="{BB8DF344-91B5-4F18-9869-A05952225F3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071DD66-CC32-4BEE-900B-95BA1EC090E0}" type="pres">
      <dgm:prSet presAssocID="{BB8DF344-91B5-4F18-9869-A05952225F3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03EB509-1836-4EF4-B6DA-85CAC347AFBF}" srcId="{399ECB83-AFA7-4A63-BB69-2ACBED30A531}" destId="{78B97D18-7520-4494-9D54-3390C9205579}" srcOrd="5" destOrd="0" parTransId="{354D2683-096B-4815-850B-30023238B383}" sibTransId="{9A78D1D5-7B46-4E2F-A037-69BB6AA1FAFA}"/>
    <dgm:cxn modelId="{5D883F11-ED9F-4780-A110-67D7091846DD}" srcId="{399ECB83-AFA7-4A63-BB69-2ACBED30A531}" destId="{6177B38D-B7C3-4201-BCBE-0F223B5E0F16}" srcOrd="1" destOrd="0" parTransId="{E483AEE5-7F75-49FD-A355-8EA3150462B8}" sibTransId="{A2ED1486-0F62-4D55-8BDF-1A39C9742C5F}"/>
    <dgm:cxn modelId="{DEED3415-3DD9-4DD8-AAE6-175FEDFB3B16}" type="presOf" srcId="{78B97D18-7520-4494-9D54-3390C9205579}" destId="{0E8E4677-4741-4303-ABB5-7A2C4E4283B0}" srcOrd="0" destOrd="5" presId="urn:microsoft.com/office/officeart/2005/8/layout/vList2"/>
    <dgm:cxn modelId="{0D8F1816-2E51-4865-B33A-72EDF003C42B}" type="presOf" srcId="{44D4BFB3-D286-4B31-8F3C-B4BDD25FFF77}" destId="{0E8E4677-4741-4303-ABB5-7A2C4E4283B0}" srcOrd="0" destOrd="2" presId="urn:microsoft.com/office/officeart/2005/8/layout/vList2"/>
    <dgm:cxn modelId="{1AA64817-7AAB-4E77-AEEB-E96B0EA18F50}" type="presOf" srcId="{DD5E2724-DE73-4A71-9F23-C02649299175}" destId="{E071DD66-CC32-4BEE-900B-95BA1EC090E0}" srcOrd="0" destOrd="0" presId="urn:microsoft.com/office/officeart/2005/8/layout/vList2"/>
    <dgm:cxn modelId="{55C2FA24-D3EF-43B0-8D4C-FF202BCADA78}" srcId="{399ECB83-AFA7-4A63-BB69-2ACBED30A531}" destId="{ABB82321-1996-4DA7-9C77-2D0BA3893ABD}" srcOrd="0" destOrd="0" parTransId="{AF02A018-5FF0-41F3-B9FA-55B9555232AB}" sibTransId="{20F15AE2-FA21-495B-BF6B-1550611B5642}"/>
    <dgm:cxn modelId="{1C83AE27-31DD-42C7-9DB3-8155123E852C}" type="presOf" srcId="{399ECB83-AFA7-4A63-BB69-2ACBED30A531}" destId="{C40E438A-D1FB-498C-BB63-5B6F839BD8FF}" srcOrd="0" destOrd="0" presId="urn:microsoft.com/office/officeart/2005/8/layout/vList2"/>
    <dgm:cxn modelId="{53D9EB3A-5A41-4354-B15C-9906F2E6A36B}" srcId="{CF76D53C-E2D3-4A75-A061-B23413496180}" destId="{399ECB83-AFA7-4A63-BB69-2ACBED30A531}" srcOrd="0" destOrd="0" parTransId="{FC75AE29-1119-4646-AFF2-C2B337980A86}" sibTransId="{D039D1F2-34EF-460C-9BE1-93796D7A71F6}"/>
    <dgm:cxn modelId="{AF96923F-E9B8-4DD2-B726-8E714CECDA95}" type="presOf" srcId="{BB8DF344-91B5-4F18-9869-A05952225F33}" destId="{C0577B27-E7F8-4397-AA1E-9BA598994B94}" srcOrd="0" destOrd="0" presId="urn:microsoft.com/office/officeart/2005/8/layout/vList2"/>
    <dgm:cxn modelId="{84C30A42-6927-4093-BCA8-8EE73A31FFBA}" type="presOf" srcId="{ABB82321-1996-4DA7-9C77-2D0BA3893ABD}" destId="{0E8E4677-4741-4303-ABB5-7A2C4E4283B0}" srcOrd="0" destOrd="0" presId="urn:microsoft.com/office/officeart/2005/8/layout/vList2"/>
    <dgm:cxn modelId="{4A000E42-FABD-4879-B2BE-9BF5736B6165}" type="presOf" srcId="{6177B38D-B7C3-4201-BCBE-0F223B5E0F16}" destId="{0E8E4677-4741-4303-ABB5-7A2C4E4283B0}" srcOrd="0" destOrd="1" presId="urn:microsoft.com/office/officeart/2005/8/layout/vList2"/>
    <dgm:cxn modelId="{54C66242-150B-4845-A564-8C5FAECBF71C}" srcId="{399ECB83-AFA7-4A63-BB69-2ACBED30A531}" destId="{D4BF22FE-F83E-4495-A262-35347FB982E9}" srcOrd="4" destOrd="0" parTransId="{5D813B25-C222-4F72-9C58-13F5D6D64F76}" sibTransId="{F789B2A9-5B25-4168-B590-53C71665FC1D}"/>
    <dgm:cxn modelId="{A85EA978-72A3-480C-8C92-A2B500000123}" type="presOf" srcId="{D4BF22FE-F83E-4495-A262-35347FB982E9}" destId="{0E8E4677-4741-4303-ABB5-7A2C4E4283B0}" srcOrd="0" destOrd="4" presId="urn:microsoft.com/office/officeart/2005/8/layout/vList2"/>
    <dgm:cxn modelId="{44C8B859-E2D5-48E9-B2E1-193F23AE24CB}" srcId="{399ECB83-AFA7-4A63-BB69-2ACBED30A531}" destId="{24E57DB7-C31A-4A1C-B0AB-2DC15A88EA3D}" srcOrd="3" destOrd="0" parTransId="{9F01F2B5-0555-407B-8724-167A45703C33}" sibTransId="{063E5746-BC4E-42A9-9C2D-BAB5163CA947}"/>
    <dgm:cxn modelId="{0401129B-F969-43A3-BBF1-78C2150B4092}" type="presOf" srcId="{CF76D53C-E2D3-4A75-A061-B23413496180}" destId="{1FDA4E51-959D-4A44-9987-E22F11211842}" srcOrd="0" destOrd="0" presId="urn:microsoft.com/office/officeart/2005/8/layout/vList2"/>
    <dgm:cxn modelId="{8787EE9E-09A3-4EA1-BA7B-9748A86A08F5}" srcId="{BB8DF344-91B5-4F18-9869-A05952225F33}" destId="{DD5E2724-DE73-4A71-9F23-C02649299175}" srcOrd="0" destOrd="0" parTransId="{73C471B4-CE51-4C44-A6D5-FB15C2D23221}" sibTransId="{8FB97F54-2C5C-456F-9C82-2FF86F8EC4FD}"/>
    <dgm:cxn modelId="{B0B32BB2-3571-457A-A87D-A5BD8C762618}" srcId="{CF76D53C-E2D3-4A75-A061-B23413496180}" destId="{BB8DF344-91B5-4F18-9869-A05952225F33}" srcOrd="1" destOrd="0" parTransId="{8961AAE3-B439-4BF3-A66E-46C5A1237784}" sibTransId="{54A7E592-9687-4E17-843C-199B0AA6A73D}"/>
    <dgm:cxn modelId="{2945DED8-A11C-4BCD-8F64-8F8F67D52107}" type="presOf" srcId="{24E57DB7-C31A-4A1C-B0AB-2DC15A88EA3D}" destId="{0E8E4677-4741-4303-ABB5-7A2C4E4283B0}" srcOrd="0" destOrd="3" presId="urn:microsoft.com/office/officeart/2005/8/layout/vList2"/>
    <dgm:cxn modelId="{1933A4E0-83B8-4C58-ABFF-018B1B4E569E}" srcId="{399ECB83-AFA7-4A63-BB69-2ACBED30A531}" destId="{44D4BFB3-D286-4B31-8F3C-B4BDD25FFF77}" srcOrd="2" destOrd="0" parTransId="{CFDCC1FB-AA73-4FAC-83A6-484A465676D1}" sibTransId="{88818616-4228-4BB0-A605-0B4FE8A599A7}"/>
    <dgm:cxn modelId="{22020F93-0A5E-4BE7-9C57-9188917CA03B}" type="presParOf" srcId="{1FDA4E51-959D-4A44-9987-E22F11211842}" destId="{C40E438A-D1FB-498C-BB63-5B6F839BD8FF}" srcOrd="0" destOrd="0" presId="urn:microsoft.com/office/officeart/2005/8/layout/vList2"/>
    <dgm:cxn modelId="{66C0F34C-D1CE-47E9-9FC7-F8CBEAC932BC}" type="presParOf" srcId="{1FDA4E51-959D-4A44-9987-E22F11211842}" destId="{0E8E4677-4741-4303-ABB5-7A2C4E4283B0}" srcOrd="1" destOrd="0" presId="urn:microsoft.com/office/officeart/2005/8/layout/vList2"/>
    <dgm:cxn modelId="{B8E49AAA-F188-4A85-B4A4-5943A76910F2}" type="presParOf" srcId="{1FDA4E51-959D-4A44-9987-E22F11211842}" destId="{C0577B27-E7F8-4397-AA1E-9BA598994B94}" srcOrd="2" destOrd="0" presId="urn:microsoft.com/office/officeart/2005/8/layout/vList2"/>
    <dgm:cxn modelId="{C1E5B46E-5189-45DB-B66D-9FE9B7D4BE90}" type="presParOf" srcId="{1FDA4E51-959D-4A44-9987-E22F11211842}" destId="{E071DD66-CC32-4BEE-900B-95BA1EC090E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7F9086-0E7D-48BE-92C6-10924FF43FD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DBAB5E-8151-4F47-97AD-1127AA0B7F9E}">
      <dgm:prSet/>
      <dgm:spPr/>
      <dgm:t>
        <a:bodyPr/>
        <a:lstStyle/>
        <a:p>
          <a:r>
            <a:rPr lang="en-US"/>
            <a:t>Strong need to predict reinforcement ahead of time</a:t>
          </a:r>
        </a:p>
      </dgm:t>
    </dgm:pt>
    <dgm:pt modelId="{93364D5A-418F-457E-9781-485AF55FB014}" type="parTrans" cxnId="{56598722-D486-4BD3-8BFB-AD6B3B3A8B75}">
      <dgm:prSet/>
      <dgm:spPr/>
      <dgm:t>
        <a:bodyPr/>
        <a:lstStyle/>
        <a:p>
          <a:endParaRPr lang="en-US"/>
        </a:p>
      </dgm:t>
    </dgm:pt>
    <dgm:pt modelId="{DBC2F4D8-2F44-4906-8803-459860A5A496}" type="sibTrans" cxnId="{56598722-D486-4BD3-8BFB-AD6B3B3A8B75}">
      <dgm:prSet/>
      <dgm:spPr/>
      <dgm:t>
        <a:bodyPr/>
        <a:lstStyle/>
        <a:p>
          <a:endParaRPr lang="en-US"/>
        </a:p>
      </dgm:t>
    </dgm:pt>
    <dgm:pt modelId="{12F89D42-5EFB-4AE8-A11B-262C64D31DC0}">
      <dgm:prSet/>
      <dgm:spPr/>
      <dgm:t>
        <a:bodyPr/>
        <a:lstStyle/>
        <a:p>
          <a:r>
            <a:rPr lang="en-US" dirty="0"/>
            <a:t>If can't- not very usable concept</a:t>
          </a:r>
        </a:p>
      </dgm:t>
    </dgm:pt>
    <dgm:pt modelId="{0FCA4A13-A9A0-4906-A918-547D2C1F13A3}" type="parTrans" cxnId="{C41AFCE8-3F43-453B-B0E0-B02ECDB108BD}">
      <dgm:prSet/>
      <dgm:spPr/>
      <dgm:t>
        <a:bodyPr/>
        <a:lstStyle/>
        <a:p>
          <a:endParaRPr lang="en-US"/>
        </a:p>
      </dgm:t>
    </dgm:pt>
    <dgm:pt modelId="{459FDF1E-CC53-4ABF-88FF-0F5AC27A9D49}" type="sibTrans" cxnId="{C41AFCE8-3F43-453B-B0E0-B02ECDB108BD}">
      <dgm:prSet/>
      <dgm:spPr/>
      <dgm:t>
        <a:bodyPr/>
        <a:lstStyle/>
        <a:p>
          <a:endParaRPr lang="en-US"/>
        </a:p>
      </dgm:t>
    </dgm:pt>
    <dgm:pt modelId="{1CD2380E-EE12-4A8A-93A7-7B2A851750CA}">
      <dgm:prSet/>
      <dgm:spPr/>
      <dgm:t>
        <a:bodyPr/>
        <a:lstStyle/>
        <a:p>
          <a:r>
            <a:rPr lang="en-US" dirty="0"/>
            <a:t>Early theories did not do this very well</a:t>
          </a:r>
        </a:p>
      </dgm:t>
    </dgm:pt>
    <dgm:pt modelId="{B982C722-72CA-4F67-936F-D0776E53EB47}" type="parTrans" cxnId="{93DD56F1-73CA-4BEB-9500-A54B65DB1D67}">
      <dgm:prSet/>
      <dgm:spPr/>
      <dgm:t>
        <a:bodyPr/>
        <a:lstStyle/>
        <a:p>
          <a:endParaRPr lang="en-US"/>
        </a:p>
      </dgm:t>
    </dgm:pt>
    <dgm:pt modelId="{2C4FA665-A132-4C71-9E47-2C267445C594}" type="sibTrans" cxnId="{93DD56F1-73CA-4BEB-9500-A54B65DB1D67}">
      <dgm:prSet/>
      <dgm:spPr/>
      <dgm:t>
        <a:bodyPr/>
        <a:lstStyle/>
        <a:p>
          <a:endParaRPr lang="en-US"/>
        </a:p>
      </dgm:t>
    </dgm:pt>
    <dgm:pt modelId="{B5668869-61B6-44E4-BF64-926EC0A98624}">
      <dgm:prSet/>
      <dgm:spPr/>
      <dgm:t>
        <a:bodyPr/>
        <a:lstStyle/>
        <a:p>
          <a:r>
            <a:rPr lang="en-US"/>
            <a:t>Reinforcers and punishers aren't things:</a:t>
          </a:r>
        </a:p>
      </dgm:t>
    </dgm:pt>
    <dgm:pt modelId="{6239226E-885A-46A6-AE71-0E1E4F8C9D6E}" type="parTrans" cxnId="{5784103C-F529-42C4-BB2B-438E1B27D77A}">
      <dgm:prSet/>
      <dgm:spPr/>
      <dgm:t>
        <a:bodyPr/>
        <a:lstStyle/>
        <a:p>
          <a:endParaRPr lang="en-US"/>
        </a:p>
      </dgm:t>
    </dgm:pt>
    <dgm:pt modelId="{BD6E995B-5C87-4DDF-930D-7B155ABE5077}" type="sibTrans" cxnId="{5784103C-F529-42C4-BB2B-438E1B27D77A}">
      <dgm:prSet/>
      <dgm:spPr/>
      <dgm:t>
        <a:bodyPr/>
        <a:lstStyle/>
        <a:p>
          <a:endParaRPr lang="en-US"/>
        </a:p>
      </dgm:t>
    </dgm:pt>
    <dgm:pt modelId="{6865CE66-53A1-40F5-853E-54A427B7DC66}">
      <dgm:prSet/>
      <dgm:spPr/>
      <dgm:t>
        <a:bodyPr/>
        <a:lstStyle/>
        <a:p>
          <a:r>
            <a:rPr lang="en-US" dirty="0"/>
            <a:t>No magic wand</a:t>
          </a:r>
        </a:p>
      </dgm:t>
    </dgm:pt>
    <dgm:pt modelId="{6E8971B7-A5F4-472D-8661-F36578A6C7AA}" type="parTrans" cxnId="{93B23BE0-90C7-44BE-988A-F820E103BE70}">
      <dgm:prSet/>
      <dgm:spPr/>
      <dgm:t>
        <a:bodyPr/>
        <a:lstStyle/>
        <a:p>
          <a:endParaRPr lang="en-US"/>
        </a:p>
      </dgm:t>
    </dgm:pt>
    <dgm:pt modelId="{FF3E0481-E87C-4687-B7C2-12E7B22F7435}" type="sibTrans" cxnId="{93B23BE0-90C7-44BE-988A-F820E103BE70}">
      <dgm:prSet/>
      <dgm:spPr/>
      <dgm:t>
        <a:bodyPr/>
        <a:lstStyle/>
        <a:p>
          <a:endParaRPr lang="en-US"/>
        </a:p>
      </dgm:t>
    </dgm:pt>
    <dgm:pt modelId="{4A40D639-FEC3-408E-B083-2E58104902CB}">
      <dgm:prSet/>
      <dgm:spPr/>
      <dgm:t>
        <a:bodyPr/>
        <a:lstStyle/>
        <a:p>
          <a:r>
            <a:rPr lang="en-US" dirty="0"/>
            <a:t>Reinforcement/punishment effects depend upon extent to which contingency schedule constrains the free distribution of responding				</a:t>
          </a:r>
        </a:p>
      </dgm:t>
    </dgm:pt>
    <dgm:pt modelId="{BC6EEBAB-4EAD-402B-BD69-DEEF7509B308}" type="parTrans" cxnId="{DD982FF8-06CC-4545-ABB8-E0D4BD115C89}">
      <dgm:prSet/>
      <dgm:spPr/>
      <dgm:t>
        <a:bodyPr/>
        <a:lstStyle/>
        <a:p>
          <a:endParaRPr lang="en-US"/>
        </a:p>
      </dgm:t>
    </dgm:pt>
    <dgm:pt modelId="{24805B4C-BFCF-4153-904D-FDE3323F2A1B}" type="sibTrans" cxnId="{DD982FF8-06CC-4545-ABB8-E0D4BD115C89}">
      <dgm:prSet/>
      <dgm:spPr/>
      <dgm:t>
        <a:bodyPr/>
        <a:lstStyle/>
        <a:p>
          <a:endParaRPr lang="en-US"/>
        </a:p>
      </dgm:t>
    </dgm:pt>
    <dgm:pt modelId="{99556C5B-8295-408B-A088-EF2F927D9EF8}">
      <dgm:prSet/>
      <dgm:spPr/>
      <dgm:t>
        <a:bodyPr/>
        <a:lstStyle/>
        <a:p>
          <a:endParaRPr lang="en-US"/>
        </a:p>
      </dgm:t>
    </dgm:pt>
    <dgm:pt modelId="{A5AF0194-A878-4895-846F-807E23871A0A}" type="parTrans" cxnId="{E69D8E22-FA7E-4432-A5EF-201043AD13CD}">
      <dgm:prSet/>
      <dgm:spPr/>
      <dgm:t>
        <a:bodyPr/>
        <a:lstStyle/>
        <a:p>
          <a:endParaRPr lang="en-US"/>
        </a:p>
      </dgm:t>
    </dgm:pt>
    <dgm:pt modelId="{BACB8F0C-3F5C-4B02-84DA-64A46FC0DD60}" type="sibTrans" cxnId="{E69D8E22-FA7E-4432-A5EF-201043AD13CD}">
      <dgm:prSet/>
      <dgm:spPr/>
      <dgm:t>
        <a:bodyPr/>
        <a:lstStyle/>
        <a:p>
          <a:endParaRPr lang="en-US"/>
        </a:p>
      </dgm:t>
    </dgm:pt>
    <dgm:pt modelId="{1EC0C585-B7DB-4CC7-B4FB-D211AA71E3E2}">
      <dgm:prSet/>
      <dgm:spPr/>
      <dgm:t>
        <a:bodyPr/>
        <a:lstStyle/>
        <a:p>
          <a:endParaRPr lang="en-US" dirty="0"/>
        </a:p>
      </dgm:t>
    </dgm:pt>
    <dgm:pt modelId="{1A44A74C-E23D-4B6C-984B-80C22ADE304F}" type="parTrans" cxnId="{7C454EBF-F77E-4F0C-8348-0A3A64132961}">
      <dgm:prSet/>
      <dgm:spPr/>
      <dgm:t>
        <a:bodyPr/>
        <a:lstStyle/>
        <a:p>
          <a:endParaRPr lang="en-US"/>
        </a:p>
      </dgm:t>
    </dgm:pt>
    <dgm:pt modelId="{1F6FE835-A581-4BCF-9D17-261E67FBCEB9}" type="sibTrans" cxnId="{7C454EBF-F77E-4F0C-8348-0A3A64132961}">
      <dgm:prSet/>
      <dgm:spPr/>
      <dgm:t>
        <a:bodyPr/>
        <a:lstStyle/>
        <a:p>
          <a:endParaRPr lang="en-US"/>
        </a:p>
      </dgm:t>
    </dgm:pt>
    <dgm:pt modelId="{36EF344C-5AF8-43D0-B4E7-CEEED62A7588}">
      <dgm:prSet/>
      <dgm:spPr/>
      <dgm:t>
        <a:bodyPr/>
        <a:lstStyle/>
        <a:p>
          <a:endParaRPr lang="en-US" dirty="0"/>
        </a:p>
      </dgm:t>
    </dgm:pt>
    <dgm:pt modelId="{71CAAA4D-501E-4B5A-A2CF-5F281E6F3E26}" type="parTrans" cxnId="{A1594F05-7074-4A4D-AC44-008472295B56}">
      <dgm:prSet/>
      <dgm:spPr/>
      <dgm:t>
        <a:bodyPr/>
        <a:lstStyle/>
        <a:p>
          <a:endParaRPr lang="en-US"/>
        </a:p>
      </dgm:t>
    </dgm:pt>
    <dgm:pt modelId="{3C8D6DD1-E414-4FAC-B954-10850683ED57}" type="sibTrans" cxnId="{A1594F05-7074-4A4D-AC44-008472295B56}">
      <dgm:prSet/>
      <dgm:spPr/>
      <dgm:t>
        <a:bodyPr/>
        <a:lstStyle/>
        <a:p>
          <a:endParaRPr lang="en-US"/>
        </a:p>
      </dgm:t>
    </dgm:pt>
    <dgm:pt modelId="{09DCC74B-AC3B-49CA-AC57-C8B64DE1BE2B}" type="pres">
      <dgm:prSet presAssocID="{387F9086-0E7D-48BE-92C6-10924FF43FD5}" presName="linear" presStyleCnt="0">
        <dgm:presLayoutVars>
          <dgm:animLvl val="lvl"/>
          <dgm:resizeHandles val="exact"/>
        </dgm:presLayoutVars>
      </dgm:prSet>
      <dgm:spPr/>
    </dgm:pt>
    <dgm:pt modelId="{344C5AF2-A6E8-4E9D-85E1-20B6F8B928C8}" type="pres">
      <dgm:prSet presAssocID="{7DDBAB5E-8151-4F47-97AD-1127AA0B7F9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89CBB7-4294-485E-92A7-D4034BA7E464}" type="pres">
      <dgm:prSet presAssocID="{7DDBAB5E-8151-4F47-97AD-1127AA0B7F9E}" presName="childText" presStyleLbl="revTx" presStyleIdx="0" presStyleCnt="2">
        <dgm:presLayoutVars>
          <dgm:bulletEnabled val="1"/>
        </dgm:presLayoutVars>
      </dgm:prSet>
      <dgm:spPr/>
    </dgm:pt>
    <dgm:pt modelId="{2F70B6A8-3AEE-49DA-BD2D-049D911A15CB}" type="pres">
      <dgm:prSet presAssocID="{B5668869-61B6-44E4-BF64-926EC0A9862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51BDFCB-17AE-48A7-B148-46450BA9634B}" type="pres">
      <dgm:prSet presAssocID="{B5668869-61B6-44E4-BF64-926EC0A98624}" presName="childText" presStyleLbl="revTx" presStyleIdx="1" presStyleCnt="2" custScaleY="100403">
        <dgm:presLayoutVars>
          <dgm:bulletEnabled val="1"/>
        </dgm:presLayoutVars>
      </dgm:prSet>
      <dgm:spPr/>
    </dgm:pt>
  </dgm:ptLst>
  <dgm:cxnLst>
    <dgm:cxn modelId="{A1594F05-7074-4A4D-AC44-008472295B56}" srcId="{B5668869-61B6-44E4-BF64-926EC0A98624}" destId="{36EF344C-5AF8-43D0-B4E7-CEEED62A7588}" srcOrd="1" destOrd="0" parTransId="{71CAAA4D-501E-4B5A-A2CF-5F281E6F3E26}" sibTransId="{3C8D6DD1-E414-4FAC-B954-10850683ED57}"/>
    <dgm:cxn modelId="{721DFE1A-C3B9-4071-82BD-FF36F84E1110}" type="presOf" srcId="{12F89D42-5EFB-4AE8-A11B-262C64D31DC0}" destId="{E089CBB7-4294-485E-92A7-D4034BA7E464}" srcOrd="0" destOrd="0" presId="urn:microsoft.com/office/officeart/2005/8/layout/vList2"/>
    <dgm:cxn modelId="{56598722-D486-4BD3-8BFB-AD6B3B3A8B75}" srcId="{387F9086-0E7D-48BE-92C6-10924FF43FD5}" destId="{7DDBAB5E-8151-4F47-97AD-1127AA0B7F9E}" srcOrd="0" destOrd="0" parTransId="{93364D5A-418F-457E-9781-485AF55FB014}" sibTransId="{DBC2F4D8-2F44-4906-8803-459860A5A496}"/>
    <dgm:cxn modelId="{E69D8E22-FA7E-4432-A5EF-201043AD13CD}" srcId="{7DDBAB5E-8151-4F47-97AD-1127AA0B7F9E}" destId="{99556C5B-8295-408B-A088-EF2F927D9EF8}" srcOrd="1" destOrd="0" parTransId="{A5AF0194-A878-4895-846F-807E23871A0A}" sibTransId="{BACB8F0C-3F5C-4B02-84DA-64A46FC0DD60}"/>
    <dgm:cxn modelId="{08FA2A23-F273-4CD8-87CE-96AD0E81A34C}" type="presOf" srcId="{1EC0C585-B7DB-4CC7-B4FB-D211AA71E3E2}" destId="{E089CBB7-4294-485E-92A7-D4034BA7E464}" srcOrd="0" destOrd="3" presId="urn:microsoft.com/office/officeart/2005/8/layout/vList2"/>
    <dgm:cxn modelId="{CC9DE43A-9BBB-4753-81C3-55C0D72EE1F3}" type="presOf" srcId="{1CD2380E-EE12-4A8A-93A7-7B2A851750CA}" destId="{E089CBB7-4294-485E-92A7-D4034BA7E464}" srcOrd="0" destOrd="2" presId="urn:microsoft.com/office/officeart/2005/8/layout/vList2"/>
    <dgm:cxn modelId="{5784103C-F529-42C4-BB2B-438E1B27D77A}" srcId="{387F9086-0E7D-48BE-92C6-10924FF43FD5}" destId="{B5668869-61B6-44E4-BF64-926EC0A98624}" srcOrd="1" destOrd="0" parTransId="{6239226E-885A-46A6-AE71-0E1E4F8C9D6E}" sibTransId="{BD6E995B-5C87-4DDF-930D-7B155ABE5077}"/>
    <dgm:cxn modelId="{81FD075C-C5ED-4E0F-B080-2ACBCCFC32C8}" type="presOf" srcId="{4A40D639-FEC3-408E-B083-2E58104902CB}" destId="{951BDFCB-17AE-48A7-B148-46450BA9634B}" srcOrd="0" destOrd="2" presId="urn:microsoft.com/office/officeart/2005/8/layout/vList2"/>
    <dgm:cxn modelId="{ACEAC848-C660-4266-8215-831502F7F140}" type="presOf" srcId="{7DDBAB5E-8151-4F47-97AD-1127AA0B7F9E}" destId="{344C5AF2-A6E8-4E9D-85E1-20B6F8B928C8}" srcOrd="0" destOrd="0" presId="urn:microsoft.com/office/officeart/2005/8/layout/vList2"/>
    <dgm:cxn modelId="{1ADF2154-B173-4C73-BE3F-72B1E3E28582}" type="presOf" srcId="{36EF344C-5AF8-43D0-B4E7-CEEED62A7588}" destId="{951BDFCB-17AE-48A7-B148-46450BA9634B}" srcOrd="0" destOrd="1" presId="urn:microsoft.com/office/officeart/2005/8/layout/vList2"/>
    <dgm:cxn modelId="{031DAEB0-7F1B-42AC-AEAB-564167C820E2}" type="presOf" srcId="{387F9086-0E7D-48BE-92C6-10924FF43FD5}" destId="{09DCC74B-AC3B-49CA-AC57-C8B64DE1BE2B}" srcOrd="0" destOrd="0" presId="urn:microsoft.com/office/officeart/2005/8/layout/vList2"/>
    <dgm:cxn modelId="{7C454EBF-F77E-4F0C-8348-0A3A64132961}" srcId="{7DDBAB5E-8151-4F47-97AD-1127AA0B7F9E}" destId="{1EC0C585-B7DB-4CC7-B4FB-D211AA71E3E2}" srcOrd="3" destOrd="0" parTransId="{1A44A74C-E23D-4B6C-984B-80C22ADE304F}" sibTransId="{1F6FE835-A581-4BCF-9D17-261E67FBCEB9}"/>
    <dgm:cxn modelId="{056347D8-C9F7-40D3-AF09-50DE5502F30E}" type="presOf" srcId="{B5668869-61B6-44E4-BF64-926EC0A98624}" destId="{2F70B6A8-3AEE-49DA-BD2D-049D911A15CB}" srcOrd="0" destOrd="0" presId="urn:microsoft.com/office/officeart/2005/8/layout/vList2"/>
    <dgm:cxn modelId="{5DCF89DD-0218-4FD8-8AD5-1010C70F3E29}" type="presOf" srcId="{6865CE66-53A1-40F5-853E-54A427B7DC66}" destId="{951BDFCB-17AE-48A7-B148-46450BA9634B}" srcOrd="0" destOrd="0" presId="urn:microsoft.com/office/officeart/2005/8/layout/vList2"/>
    <dgm:cxn modelId="{93B23BE0-90C7-44BE-988A-F820E103BE70}" srcId="{B5668869-61B6-44E4-BF64-926EC0A98624}" destId="{6865CE66-53A1-40F5-853E-54A427B7DC66}" srcOrd="0" destOrd="0" parTransId="{6E8971B7-A5F4-472D-8661-F36578A6C7AA}" sibTransId="{FF3E0481-E87C-4687-B7C2-12E7B22F7435}"/>
    <dgm:cxn modelId="{4BC456E6-C63D-4C92-A665-FA56EA1630F4}" type="presOf" srcId="{99556C5B-8295-408B-A088-EF2F927D9EF8}" destId="{E089CBB7-4294-485E-92A7-D4034BA7E464}" srcOrd="0" destOrd="1" presId="urn:microsoft.com/office/officeart/2005/8/layout/vList2"/>
    <dgm:cxn modelId="{C41AFCE8-3F43-453B-B0E0-B02ECDB108BD}" srcId="{7DDBAB5E-8151-4F47-97AD-1127AA0B7F9E}" destId="{12F89D42-5EFB-4AE8-A11B-262C64D31DC0}" srcOrd="0" destOrd="0" parTransId="{0FCA4A13-A9A0-4906-A918-547D2C1F13A3}" sibTransId="{459FDF1E-CC53-4ABF-88FF-0F5AC27A9D49}"/>
    <dgm:cxn modelId="{93DD56F1-73CA-4BEB-9500-A54B65DB1D67}" srcId="{7DDBAB5E-8151-4F47-97AD-1127AA0B7F9E}" destId="{1CD2380E-EE12-4A8A-93A7-7B2A851750CA}" srcOrd="2" destOrd="0" parTransId="{B982C722-72CA-4F67-936F-D0776E53EB47}" sibTransId="{2C4FA665-A132-4C71-9E47-2C267445C594}"/>
    <dgm:cxn modelId="{DD982FF8-06CC-4545-ABB8-E0D4BD115C89}" srcId="{B5668869-61B6-44E4-BF64-926EC0A98624}" destId="{4A40D639-FEC3-408E-B083-2E58104902CB}" srcOrd="2" destOrd="0" parTransId="{BC6EEBAB-4EAD-402B-BD69-DEEF7509B308}" sibTransId="{24805B4C-BFCF-4153-904D-FDE3323F2A1B}"/>
    <dgm:cxn modelId="{C8CF1E0A-4B16-4B6D-BD8E-487300C05C8F}" type="presParOf" srcId="{09DCC74B-AC3B-49CA-AC57-C8B64DE1BE2B}" destId="{344C5AF2-A6E8-4E9D-85E1-20B6F8B928C8}" srcOrd="0" destOrd="0" presId="urn:microsoft.com/office/officeart/2005/8/layout/vList2"/>
    <dgm:cxn modelId="{8615283F-5D83-4A5D-8982-B0BDC568E026}" type="presParOf" srcId="{09DCC74B-AC3B-49CA-AC57-C8B64DE1BE2B}" destId="{E089CBB7-4294-485E-92A7-D4034BA7E464}" srcOrd="1" destOrd="0" presId="urn:microsoft.com/office/officeart/2005/8/layout/vList2"/>
    <dgm:cxn modelId="{386235CD-BB2C-4E5D-ADA7-62E72E5D429C}" type="presParOf" srcId="{09DCC74B-AC3B-49CA-AC57-C8B64DE1BE2B}" destId="{2F70B6A8-3AEE-49DA-BD2D-049D911A15CB}" srcOrd="2" destOrd="0" presId="urn:microsoft.com/office/officeart/2005/8/layout/vList2"/>
    <dgm:cxn modelId="{0D7597EA-544F-44C5-880F-02A1974494DF}" type="presParOf" srcId="{09DCC74B-AC3B-49CA-AC57-C8B64DE1BE2B}" destId="{951BDFCB-17AE-48A7-B148-46450BA9634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F8DB2-9616-4AF9-A208-5F67483A6699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03451-28D4-427C-BEC3-4DBF34F9A584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87CE4-99EE-46C4-A50D-08396258F275}">
      <dsp:nvSpPr>
        <dsp:cNvPr id="0" name=""/>
        <dsp:cNvSpPr/>
      </dsp:nvSpPr>
      <dsp:spPr>
        <a:xfrm>
          <a:off x="1493203" y="552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Clarify control of human behavior by reinforcement contingencies</a:t>
          </a:r>
        </a:p>
      </dsp:txBody>
      <dsp:txXfrm>
        <a:off x="1493203" y="552"/>
        <a:ext cx="3703320" cy="1292816"/>
      </dsp:txXfrm>
    </dsp:sp>
    <dsp:sp modelId="{50BCBA1A-609E-4D1C-8D64-08A610789F8F}">
      <dsp:nvSpPr>
        <dsp:cNvPr id="0" name=""/>
        <dsp:cNvSpPr/>
      </dsp:nvSpPr>
      <dsp:spPr>
        <a:xfrm>
          <a:off x="5196523" y="552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many techniques have been developed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used in wide variety of settings</a:t>
          </a:r>
        </a:p>
      </dsp:txBody>
      <dsp:txXfrm>
        <a:off x="5196523" y="552"/>
        <a:ext cx="3033076" cy="1292816"/>
      </dsp:txXfrm>
    </dsp:sp>
    <dsp:sp modelId="{C41428AB-1509-401D-9464-0DDCA214790B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5658C-C8B8-40D7-91A4-ED0672673EA8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875FA-B514-423A-BCCB-72531F33333E}">
      <dsp:nvSpPr>
        <dsp:cNvPr id="0" name=""/>
        <dsp:cNvSpPr/>
      </dsp:nvSpPr>
      <dsp:spPr>
        <a:xfrm>
          <a:off x="1493203" y="1616573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Problem: specifying ahead of time what works:</a:t>
          </a:r>
        </a:p>
      </dsp:txBody>
      <dsp:txXfrm>
        <a:off x="1493203" y="1616573"/>
        <a:ext cx="3703320" cy="1292816"/>
      </dsp:txXfrm>
    </dsp:sp>
    <dsp:sp modelId="{6D4E0978-4EBB-4C83-8D8F-873C7273CBAD}">
      <dsp:nvSpPr>
        <dsp:cNvPr id="0" name=""/>
        <dsp:cNvSpPr/>
      </dsp:nvSpPr>
      <dsp:spPr>
        <a:xfrm>
          <a:off x="5196523" y="1616573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no a priori way of determining what will be a reinforcer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makes for problems in applied settings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even lab research affected by this</a:t>
          </a:r>
        </a:p>
      </dsp:txBody>
      <dsp:txXfrm>
        <a:off x="5196523" y="1616573"/>
        <a:ext cx="3033076" cy="1292816"/>
      </dsp:txXfrm>
    </dsp:sp>
    <dsp:sp modelId="{CF375ECD-2964-41E7-9128-2358348C38A5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DE565-700B-4149-A0F7-31A2BF3F5F3C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A038A-464B-4193-B472-8DE1E32FFE5D}">
      <dsp:nvSpPr>
        <dsp:cNvPr id="0" name=""/>
        <dsp:cNvSpPr/>
      </dsp:nvSpPr>
      <dsp:spPr>
        <a:xfrm>
          <a:off x="1493203" y="3232593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usually do: reinforcer assessments</a:t>
          </a:r>
        </a:p>
      </dsp:txBody>
      <dsp:txXfrm>
        <a:off x="1493203" y="3232593"/>
        <a:ext cx="3703320" cy="1292816"/>
      </dsp:txXfrm>
    </dsp:sp>
    <dsp:sp modelId="{A5C48989-9649-4135-86ED-3540A5BFA63F}">
      <dsp:nvSpPr>
        <dsp:cNvPr id="0" name=""/>
        <dsp:cNvSpPr/>
      </dsp:nvSpPr>
      <dsp:spPr>
        <a:xfrm>
          <a:off x="5196523" y="3232593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time consuming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not very accurate</a:t>
          </a:r>
        </a:p>
      </dsp:txBody>
      <dsp:txXfrm>
        <a:off x="5196523" y="3232593"/>
        <a:ext cx="3033076" cy="129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329F6-EB02-460C-8DD3-6555DA93D91E}">
      <dsp:nvSpPr>
        <dsp:cNvPr id="0" name=""/>
        <dsp:cNvSpPr/>
      </dsp:nvSpPr>
      <dsp:spPr>
        <a:xfrm>
          <a:off x="0" y="58845"/>
          <a:ext cx="5175384" cy="11188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/>
            <a:t>Identification of Rs circumstances should involve</a:t>
          </a:r>
          <a:r>
            <a:rPr lang="en-US" sz="2000" kern="1200"/>
            <a:t>:</a:t>
          </a:r>
        </a:p>
      </dsp:txBody>
      <dsp:txXfrm>
        <a:off x="54616" y="113461"/>
        <a:ext cx="5066152" cy="1009580"/>
      </dsp:txXfrm>
    </dsp:sp>
    <dsp:sp modelId="{EE952576-8EDB-429D-A959-200BC1C99322}">
      <dsp:nvSpPr>
        <dsp:cNvPr id="0" name=""/>
        <dsp:cNvSpPr/>
      </dsp:nvSpPr>
      <dsp:spPr>
        <a:xfrm>
          <a:off x="0" y="1235258"/>
          <a:ext cx="5175384" cy="11188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small number of simple, nonintrusive procedures</a:t>
          </a:r>
        </a:p>
      </dsp:txBody>
      <dsp:txXfrm>
        <a:off x="54616" y="1289874"/>
        <a:ext cx="5066152" cy="1009580"/>
      </dsp:txXfrm>
    </dsp:sp>
    <dsp:sp modelId="{A0236245-6816-490A-9F57-B50F7DE49D1F}">
      <dsp:nvSpPr>
        <dsp:cNvPr id="0" name=""/>
        <dsp:cNvSpPr/>
      </dsp:nvSpPr>
      <dsp:spPr>
        <a:xfrm>
          <a:off x="0" y="2354070"/>
          <a:ext cx="5175384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1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must be widely applicable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require no special apparatus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no novel or disruptive stimuli to be introduced</a:t>
          </a:r>
        </a:p>
      </dsp:txBody>
      <dsp:txXfrm>
        <a:off x="0" y="2354070"/>
        <a:ext cx="5175384" cy="828000"/>
      </dsp:txXfrm>
    </dsp:sp>
    <dsp:sp modelId="{2AAEF5C1-F5E6-4E02-8498-5D8AD5575DD8}">
      <dsp:nvSpPr>
        <dsp:cNvPr id="0" name=""/>
        <dsp:cNvSpPr/>
      </dsp:nvSpPr>
      <dsp:spPr>
        <a:xfrm>
          <a:off x="0" y="3182070"/>
          <a:ext cx="5175384" cy="11188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Must be accurate and complete</a:t>
          </a:r>
        </a:p>
      </dsp:txBody>
      <dsp:txXfrm>
        <a:off x="54616" y="3236686"/>
        <a:ext cx="5066152" cy="1009580"/>
      </dsp:txXfrm>
    </dsp:sp>
    <dsp:sp modelId="{84CC88C0-B39C-4D6E-A745-59193EB6D4E8}">
      <dsp:nvSpPr>
        <dsp:cNvPr id="0" name=""/>
        <dsp:cNvSpPr/>
      </dsp:nvSpPr>
      <dsp:spPr>
        <a:xfrm>
          <a:off x="0" y="4358483"/>
          <a:ext cx="5175384" cy="11188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Result should be adaptable to variety of situations, rather than limited to small number of stimuli, responses or settings</a:t>
          </a:r>
        </a:p>
      </dsp:txBody>
      <dsp:txXfrm>
        <a:off x="54616" y="4413099"/>
        <a:ext cx="5066152" cy="1009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B6B19-03ED-491A-A357-5F81AE6CC3E1}">
      <dsp:nvSpPr>
        <dsp:cNvPr id="0" name=""/>
        <dsp:cNvSpPr/>
      </dsp:nvSpPr>
      <dsp:spPr>
        <a:xfrm>
          <a:off x="0" y="8114"/>
          <a:ext cx="4697730" cy="10628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Meehl, 1950: Transituationality of Reinforcement</a:t>
          </a:r>
        </a:p>
      </dsp:txBody>
      <dsp:txXfrm>
        <a:off x="51885" y="59999"/>
        <a:ext cx="4593960" cy="959101"/>
      </dsp:txXfrm>
    </dsp:sp>
    <dsp:sp modelId="{94F02852-1A70-43CB-92C8-5747EF85AD90}">
      <dsp:nvSpPr>
        <dsp:cNvPr id="0" name=""/>
        <dsp:cNvSpPr/>
      </dsp:nvSpPr>
      <dsp:spPr>
        <a:xfrm>
          <a:off x="0" y="1070986"/>
          <a:ext cx="4697730" cy="123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Simplest method for figuring out what works: use what circumstances have  worked in the past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if works in one setting, should work in others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</dsp:txBody>
      <dsp:txXfrm>
        <a:off x="0" y="1070986"/>
        <a:ext cx="4697730" cy="1238895"/>
      </dsp:txXfrm>
    </dsp:sp>
    <dsp:sp modelId="{289DDF3F-CA84-4EA3-9BF6-E55645A78473}">
      <dsp:nvSpPr>
        <dsp:cNvPr id="0" name=""/>
        <dsp:cNvSpPr/>
      </dsp:nvSpPr>
      <dsp:spPr>
        <a:xfrm>
          <a:off x="0" y="2309881"/>
          <a:ext cx="4697730" cy="106287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2060"/>
              </a:solidFill>
            </a:rPr>
            <a:t>Three important assumptions</a:t>
          </a:r>
          <a:r>
            <a:rPr lang="en-US" sz="1900" kern="1200" dirty="0"/>
            <a:t> about reinforcing stimuli and their "setting conditions"</a:t>
          </a:r>
        </a:p>
      </dsp:txBody>
      <dsp:txXfrm>
        <a:off x="51885" y="2361766"/>
        <a:ext cx="4593960" cy="959101"/>
      </dsp:txXfrm>
    </dsp:sp>
    <dsp:sp modelId="{DE210BD6-FBCF-4B2E-A4F4-674C269C98E5}">
      <dsp:nvSpPr>
        <dsp:cNvPr id="0" name=""/>
        <dsp:cNvSpPr/>
      </dsp:nvSpPr>
      <dsp:spPr>
        <a:xfrm>
          <a:off x="0" y="3372753"/>
          <a:ext cx="4697730" cy="212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Reinforcers and punishers form unique, independent sets of </a:t>
          </a:r>
          <a:r>
            <a:rPr lang="en-US" sz="1500" b="1" kern="1200" dirty="0" err="1">
              <a:solidFill>
                <a:srgbClr val="C00000"/>
              </a:solidFill>
            </a:rPr>
            <a:t>transituationally</a:t>
          </a:r>
          <a:r>
            <a:rPr lang="en-US" sz="1500" b="1" kern="1200" dirty="0">
              <a:solidFill>
                <a:srgbClr val="C00000"/>
              </a:solidFill>
            </a:rPr>
            <a:t> effective stimuli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essential function of the contingency = </a:t>
          </a:r>
          <a:r>
            <a:rPr lang="en-US" sz="1500" b="1" kern="1200" dirty="0">
              <a:solidFill>
                <a:srgbClr val="C00000"/>
              </a:solidFill>
            </a:rPr>
            <a:t>produce temporally proximate pairings between response and reinforcer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 dirty="0"/>
            <a:t>deprivation schedule </a:t>
          </a:r>
          <a:r>
            <a:rPr lang="en-US" sz="1500" kern="1200" dirty="0"/>
            <a:t>specifying long-term denial of access to reinforcer = critical setting condition</a:t>
          </a:r>
        </a:p>
      </dsp:txBody>
      <dsp:txXfrm>
        <a:off x="0" y="3372753"/>
        <a:ext cx="4697730" cy="2123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FCB08-767D-4062-BE1B-B1A7F6F0A283}">
      <dsp:nvSpPr>
        <dsp:cNvPr id="0" name=""/>
        <dsp:cNvSpPr/>
      </dsp:nvSpPr>
      <dsp:spPr>
        <a:xfrm>
          <a:off x="0" y="27453"/>
          <a:ext cx="4697730" cy="715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Problem: </a:t>
          </a:r>
        </a:p>
      </dsp:txBody>
      <dsp:txXfrm>
        <a:off x="34906" y="62359"/>
        <a:ext cx="4627918" cy="645240"/>
      </dsp:txXfrm>
    </dsp:sp>
    <dsp:sp modelId="{EA64F395-FF21-4ABF-A9C5-5C3096AE2E34}">
      <dsp:nvSpPr>
        <dsp:cNvPr id="0" name=""/>
        <dsp:cNvSpPr/>
      </dsp:nvSpPr>
      <dsp:spPr>
        <a:xfrm>
          <a:off x="0" y="742506"/>
          <a:ext cx="469773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None of these holds up to data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The assumptions are incorrect!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dirty="0"/>
        </a:p>
      </dsp:txBody>
      <dsp:txXfrm>
        <a:off x="0" y="742506"/>
        <a:ext cx="4697730" cy="726570"/>
      </dsp:txXfrm>
    </dsp:sp>
    <dsp:sp modelId="{F4C7036B-EEA0-4E62-A20A-7E1772D15929}">
      <dsp:nvSpPr>
        <dsp:cNvPr id="0" name=""/>
        <dsp:cNvSpPr/>
      </dsp:nvSpPr>
      <dsp:spPr>
        <a:xfrm>
          <a:off x="0" y="1469076"/>
          <a:ext cx="4697730" cy="715052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Reinforcers and punishers </a:t>
          </a:r>
          <a:r>
            <a:rPr lang="en-US" sz="1800" b="1" i="1" kern="1200" dirty="0">
              <a:solidFill>
                <a:srgbClr val="002060"/>
              </a:solidFill>
            </a:rPr>
            <a:t>are not mutually exclusive nor are they </a:t>
          </a:r>
          <a:r>
            <a:rPr lang="en-US" sz="1800" b="1" i="1" kern="1200" dirty="0" err="1">
              <a:solidFill>
                <a:srgbClr val="002060"/>
              </a:solidFill>
            </a:rPr>
            <a:t>transituational</a:t>
          </a:r>
          <a:endParaRPr lang="en-US" sz="1800" b="1" i="1" kern="1200" dirty="0">
            <a:solidFill>
              <a:srgbClr val="002060"/>
            </a:solidFill>
          </a:endParaRPr>
        </a:p>
      </dsp:txBody>
      <dsp:txXfrm>
        <a:off x="34906" y="1503982"/>
        <a:ext cx="4627918" cy="645240"/>
      </dsp:txXfrm>
    </dsp:sp>
    <dsp:sp modelId="{9E6BC78D-F1D5-4E2B-B877-1FADE5898622}">
      <dsp:nvSpPr>
        <dsp:cNvPr id="0" name=""/>
        <dsp:cNvSpPr/>
      </dsp:nvSpPr>
      <dsp:spPr>
        <a:xfrm>
          <a:off x="0" y="2184129"/>
          <a:ext cx="4697730" cy="93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/>
            <a:t>Eg.</a:t>
          </a:r>
          <a:r>
            <a:rPr lang="en-US" sz="1400" kern="1200" dirty="0"/>
            <a:t> Premack: drinking and wheel running could reinforcer  each other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Applied settings see this all the time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dirty="0"/>
        </a:p>
      </dsp:txBody>
      <dsp:txXfrm>
        <a:off x="0" y="2184129"/>
        <a:ext cx="4697730" cy="931500"/>
      </dsp:txXfrm>
    </dsp:sp>
    <dsp:sp modelId="{C86D0175-EF28-424E-9C7F-F834D404AA50}">
      <dsp:nvSpPr>
        <dsp:cNvPr id="0" name=""/>
        <dsp:cNvSpPr/>
      </dsp:nvSpPr>
      <dsp:spPr>
        <a:xfrm>
          <a:off x="0" y="3115629"/>
          <a:ext cx="4697730" cy="715052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</a:rPr>
            <a:t>Temporal contiguity not sufficient to produce reinforcement:</a:t>
          </a:r>
        </a:p>
      </dsp:txBody>
      <dsp:txXfrm>
        <a:off x="34906" y="3150535"/>
        <a:ext cx="4627918" cy="645240"/>
      </dsp:txXfrm>
    </dsp:sp>
    <dsp:sp modelId="{A7493192-F5F3-4A53-A1E4-82693D5CA502}">
      <dsp:nvSpPr>
        <dsp:cNvPr id="0" name=""/>
        <dsp:cNvSpPr/>
      </dsp:nvSpPr>
      <dsp:spPr>
        <a:xfrm>
          <a:off x="0" y="3830681"/>
          <a:ext cx="4697730" cy="93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Premack (1965): pairing wheel running w/drinking had no effect in absence of contingency schedule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appear that contingency is key, not time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dirty="0"/>
        </a:p>
      </dsp:txBody>
      <dsp:txXfrm>
        <a:off x="0" y="3830681"/>
        <a:ext cx="4697730" cy="931500"/>
      </dsp:txXfrm>
    </dsp:sp>
    <dsp:sp modelId="{FC299D88-CEDF-4CEB-A68C-852B7B857C6B}">
      <dsp:nvSpPr>
        <dsp:cNvPr id="0" name=""/>
        <dsp:cNvSpPr/>
      </dsp:nvSpPr>
      <dsp:spPr>
        <a:xfrm>
          <a:off x="0" y="4762181"/>
          <a:ext cx="4697730" cy="71505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</a:rPr>
            <a:t>Long term deprivation not necessary nor sufficient: short term deprivation works</a:t>
          </a:r>
        </a:p>
      </dsp:txBody>
      <dsp:txXfrm>
        <a:off x="34906" y="4797087"/>
        <a:ext cx="4627918" cy="645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3578F-99B0-4994-82FC-AFAD3101F46B}">
      <dsp:nvSpPr>
        <dsp:cNvPr id="0" name=""/>
        <dsp:cNvSpPr/>
      </dsp:nvSpPr>
      <dsp:spPr>
        <a:xfrm>
          <a:off x="2536" y="223293"/>
          <a:ext cx="2472630" cy="5130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Probably most widely used behavioral technique</a:t>
          </a:r>
        </a:p>
      </dsp:txBody>
      <dsp:txXfrm>
        <a:off x="2536" y="223293"/>
        <a:ext cx="2472630" cy="513047"/>
      </dsp:txXfrm>
    </dsp:sp>
    <dsp:sp modelId="{D510E7C9-65BB-46FE-A47A-2586F915F97F}">
      <dsp:nvSpPr>
        <dsp:cNvPr id="0" name=""/>
        <dsp:cNvSpPr/>
      </dsp:nvSpPr>
      <dsp:spPr>
        <a:xfrm>
          <a:off x="2536" y="736340"/>
          <a:ext cx="2472630" cy="27741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Easy to use!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Makes common sense to many people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Not hard to explain (Grandma has been doing it for years!).</a:t>
          </a:r>
        </a:p>
      </dsp:txBody>
      <dsp:txXfrm>
        <a:off x="2536" y="736340"/>
        <a:ext cx="2472630" cy="2774165"/>
      </dsp:txXfrm>
    </dsp:sp>
    <dsp:sp modelId="{D9FCABC0-6413-42C4-AB99-62917E8E2053}">
      <dsp:nvSpPr>
        <dsp:cNvPr id="0" name=""/>
        <dsp:cNvSpPr/>
      </dsp:nvSpPr>
      <dsp:spPr>
        <a:xfrm>
          <a:off x="2821334" y="223293"/>
          <a:ext cx="2472630" cy="5130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Popularity due to several desirable characteristics:</a:t>
          </a:r>
        </a:p>
      </dsp:txBody>
      <dsp:txXfrm>
        <a:off x="2821334" y="223293"/>
        <a:ext cx="2472630" cy="513047"/>
      </dsp:txXfrm>
    </dsp:sp>
    <dsp:sp modelId="{A530667D-BC06-4C21-8FD9-D67B67A39E2B}">
      <dsp:nvSpPr>
        <dsp:cNvPr id="0" name=""/>
        <dsp:cNvSpPr/>
      </dsp:nvSpPr>
      <dsp:spPr>
        <a:xfrm>
          <a:off x="2821334" y="736340"/>
          <a:ext cx="2472630" cy="277416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Procedures for identification are clear, relatively non-disruptive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More accurate than </a:t>
          </a:r>
          <a:r>
            <a:rPr lang="en-US" sz="1400" kern="1200" dirty="0" err="1"/>
            <a:t>transituational</a:t>
          </a:r>
          <a:r>
            <a:rPr lang="en-US" sz="1400" kern="1200" dirty="0"/>
            <a:t> method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Allows for far wider choices of Sr's and P's</a:t>
          </a:r>
        </a:p>
      </dsp:txBody>
      <dsp:txXfrm>
        <a:off x="2821334" y="736340"/>
        <a:ext cx="2472630" cy="2774165"/>
      </dsp:txXfrm>
    </dsp:sp>
    <dsp:sp modelId="{A3461618-F16A-475B-B94F-FFCCAEC90731}">
      <dsp:nvSpPr>
        <dsp:cNvPr id="0" name=""/>
        <dsp:cNvSpPr/>
      </dsp:nvSpPr>
      <dsp:spPr>
        <a:xfrm>
          <a:off x="5640133" y="223293"/>
          <a:ext cx="2472630" cy="5130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Problems even in applied arena:</a:t>
          </a:r>
        </a:p>
      </dsp:txBody>
      <dsp:txXfrm>
        <a:off x="5640133" y="223293"/>
        <a:ext cx="2472630" cy="513047"/>
      </dsp:txXfrm>
    </dsp:sp>
    <dsp:sp modelId="{CC874010-6C96-4119-ACF4-15D007E98B3E}">
      <dsp:nvSpPr>
        <dsp:cNvPr id="0" name=""/>
        <dsp:cNvSpPr/>
      </dsp:nvSpPr>
      <dsp:spPr>
        <a:xfrm>
          <a:off x="5640133" y="736340"/>
          <a:ext cx="2472630" cy="277416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Duration of discrete response hard to measure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Duration not always a good measure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Problem in that must always use higher probability responses as reinforcers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Can be time consuming to measure baselines</a:t>
          </a:r>
        </a:p>
      </dsp:txBody>
      <dsp:txXfrm>
        <a:off x="5640133" y="736340"/>
        <a:ext cx="2472630" cy="27741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580B3-290B-49EB-B411-57C62FFB4746}">
      <dsp:nvSpPr>
        <dsp:cNvPr id="0" name=""/>
        <dsp:cNvSpPr/>
      </dsp:nvSpPr>
      <dsp:spPr>
        <a:xfrm>
          <a:off x="3151" y="136091"/>
          <a:ext cx="1894954" cy="5440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Several desireable reasons for using:</a:t>
          </a:r>
        </a:p>
      </dsp:txBody>
      <dsp:txXfrm>
        <a:off x="3151" y="136091"/>
        <a:ext cx="1894954" cy="544056"/>
      </dsp:txXfrm>
    </dsp:sp>
    <dsp:sp modelId="{0B7C6FCB-23A4-41CD-854E-BF6E13CF67B5}">
      <dsp:nvSpPr>
        <dsp:cNvPr id="0" name=""/>
        <dsp:cNvSpPr/>
      </dsp:nvSpPr>
      <dsp:spPr>
        <a:xfrm>
          <a:off x="3151" y="680147"/>
          <a:ext cx="1894954" cy="35667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Procedures specific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Relatively non-disruptive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More accurate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Allows incredible flexibility- no set reinforcers or punishers</a:t>
          </a:r>
        </a:p>
      </dsp:txBody>
      <dsp:txXfrm>
        <a:off x="3151" y="680147"/>
        <a:ext cx="1894954" cy="3566784"/>
      </dsp:txXfrm>
    </dsp:sp>
    <dsp:sp modelId="{D91E4D2C-7490-43D0-B6F7-B8992E1AB7C5}">
      <dsp:nvSpPr>
        <dsp:cNvPr id="0" name=""/>
        <dsp:cNvSpPr/>
      </dsp:nvSpPr>
      <dsp:spPr>
        <a:xfrm>
          <a:off x="2163399" y="136091"/>
          <a:ext cx="1894954" cy="54405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Examples: Konarski (1980):</a:t>
          </a:r>
        </a:p>
      </dsp:txBody>
      <dsp:txXfrm>
        <a:off x="2163399" y="136091"/>
        <a:ext cx="1894954" cy="544056"/>
      </dsp:txXfrm>
    </dsp:sp>
    <dsp:sp modelId="{ED8C325F-B1E1-4910-87F1-6ADB2DE3749C}">
      <dsp:nvSpPr>
        <dsp:cNvPr id="0" name=""/>
        <dsp:cNvSpPr/>
      </dsp:nvSpPr>
      <dsp:spPr>
        <a:xfrm>
          <a:off x="2163399" y="680147"/>
          <a:ext cx="1894954" cy="3566784"/>
        </a:xfrm>
        <a:prstGeom prst="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Grade school kids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Free baseline of coloring or working simple arithmetic problems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Worked to get whatever was “deprived”</a:t>
          </a:r>
        </a:p>
      </dsp:txBody>
      <dsp:txXfrm>
        <a:off x="2163399" y="680147"/>
        <a:ext cx="1894954" cy="3566784"/>
      </dsp:txXfrm>
    </dsp:sp>
    <dsp:sp modelId="{38732025-3CF1-4ACB-B869-7699D0000EA0}">
      <dsp:nvSpPr>
        <dsp:cNvPr id="0" name=""/>
        <dsp:cNvSpPr/>
      </dsp:nvSpPr>
      <dsp:spPr>
        <a:xfrm>
          <a:off x="4323646" y="136091"/>
          <a:ext cx="1894954" cy="54405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Konarski (1985): EMH classroom</a:t>
          </a:r>
        </a:p>
      </dsp:txBody>
      <dsp:txXfrm>
        <a:off x="4323646" y="136091"/>
        <a:ext cx="1894954" cy="544056"/>
      </dsp:txXfrm>
    </dsp:sp>
    <dsp:sp modelId="{9BB8E09E-322C-4592-8A67-BE85A2DEE055}">
      <dsp:nvSpPr>
        <dsp:cNvPr id="0" name=""/>
        <dsp:cNvSpPr/>
      </dsp:nvSpPr>
      <dsp:spPr>
        <a:xfrm>
          <a:off x="4323646" y="680147"/>
          <a:ext cx="1894954" cy="3566784"/>
        </a:xfrm>
        <a:prstGeom prst="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Children with intellectual disabilities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Working arithmetic problems and writing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Worked to get whatever was “deprived</a:t>
          </a:r>
        </a:p>
      </dsp:txBody>
      <dsp:txXfrm>
        <a:off x="4323646" y="680147"/>
        <a:ext cx="1894954" cy="3566784"/>
      </dsp:txXfrm>
    </dsp:sp>
    <dsp:sp modelId="{CCD46EFE-38B9-45F1-A5EF-6E8643A7D63D}">
      <dsp:nvSpPr>
        <dsp:cNvPr id="0" name=""/>
        <dsp:cNvSpPr/>
      </dsp:nvSpPr>
      <dsp:spPr>
        <a:xfrm>
          <a:off x="6483894" y="136091"/>
          <a:ext cx="1894954" cy="54405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incidental teaching</a:t>
          </a:r>
        </a:p>
      </dsp:txBody>
      <dsp:txXfrm>
        <a:off x="6483894" y="136091"/>
        <a:ext cx="1894954" cy="544056"/>
      </dsp:txXfrm>
    </dsp:sp>
    <dsp:sp modelId="{40E063EB-3820-4696-9A7C-597D7965F362}">
      <dsp:nvSpPr>
        <dsp:cNvPr id="0" name=""/>
        <dsp:cNvSpPr/>
      </dsp:nvSpPr>
      <dsp:spPr>
        <a:xfrm>
          <a:off x="6483894" y="680147"/>
          <a:ext cx="1894954" cy="3566784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Behavior contracting: </a:t>
          </a:r>
          <a:r>
            <a:rPr lang="en-US" sz="1500" kern="1200" dirty="0" err="1"/>
            <a:t>Dougher</a:t>
          </a:r>
          <a:r>
            <a:rPr lang="en-US" sz="1500" kern="1200" dirty="0"/>
            <a:t> study (1983)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Good behavior game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Overcorrection: punishment technique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Better explanation as to why these techniques work!</a:t>
          </a:r>
        </a:p>
      </dsp:txBody>
      <dsp:txXfrm>
        <a:off x="6483894" y="680147"/>
        <a:ext cx="1894954" cy="35667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E438A-D1FB-498C-BB63-5B6F839BD8FF}">
      <dsp:nvSpPr>
        <dsp:cNvPr id="0" name=""/>
        <dsp:cNvSpPr/>
      </dsp:nvSpPr>
      <dsp:spPr>
        <a:xfrm>
          <a:off x="0" y="1346"/>
          <a:ext cx="5175384" cy="9534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Not completely accurate</a:t>
          </a:r>
        </a:p>
      </dsp:txBody>
      <dsp:txXfrm>
        <a:off x="46541" y="47887"/>
        <a:ext cx="5082302" cy="860321"/>
      </dsp:txXfrm>
    </dsp:sp>
    <dsp:sp modelId="{0E8E4677-4741-4303-ABB5-7A2C4E4283B0}">
      <dsp:nvSpPr>
        <dsp:cNvPr id="0" name=""/>
        <dsp:cNvSpPr/>
      </dsp:nvSpPr>
      <dsp:spPr>
        <a:xfrm>
          <a:off x="0" y="954750"/>
          <a:ext cx="5175384" cy="303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1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How to measure baseline for individual subjects?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Can be time consuming nature of measuring baseline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Only takes into account 2 behaviors (I and C), while many more behaviors occur in any contingency setting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</dsp:txBody>
      <dsp:txXfrm>
        <a:off x="0" y="954750"/>
        <a:ext cx="5175384" cy="3030480"/>
      </dsp:txXfrm>
    </dsp:sp>
    <dsp:sp modelId="{C0577B27-E7F8-4397-AA1E-9BA598994B94}">
      <dsp:nvSpPr>
        <dsp:cNvPr id="0" name=""/>
        <dsp:cNvSpPr/>
      </dsp:nvSpPr>
      <dsp:spPr>
        <a:xfrm>
          <a:off x="0" y="3985230"/>
          <a:ext cx="5175384" cy="95340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Question of time frames: do baselines change w/time?</a:t>
          </a:r>
        </a:p>
      </dsp:txBody>
      <dsp:txXfrm>
        <a:off x="46541" y="4031771"/>
        <a:ext cx="5082302" cy="860321"/>
      </dsp:txXfrm>
    </dsp:sp>
    <dsp:sp modelId="{E071DD66-CC32-4BEE-900B-95BA1EC090E0}">
      <dsp:nvSpPr>
        <dsp:cNvPr id="0" name=""/>
        <dsp:cNvSpPr/>
      </dsp:nvSpPr>
      <dsp:spPr>
        <a:xfrm>
          <a:off x="0" y="4938634"/>
          <a:ext cx="5175384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1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Does constraining baseline affect or reset baseline?</a:t>
          </a:r>
        </a:p>
      </dsp:txBody>
      <dsp:txXfrm>
        <a:off x="0" y="4938634"/>
        <a:ext cx="5175384" cy="5961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C5AF2-A6E8-4E9D-85E1-20B6F8B928C8}">
      <dsp:nvSpPr>
        <dsp:cNvPr id="0" name=""/>
        <dsp:cNvSpPr/>
      </dsp:nvSpPr>
      <dsp:spPr>
        <a:xfrm>
          <a:off x="0" y="6555"/>
          <a:ext cx="5409053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Strong need to predict reinforcement ahead of time</a:t>
          </a:r>
        </a:p>
      </dsp:txBody>
      <dsp:txXfrm>
        <a:off x="48547" y="55102"/>
        <a:ext cx="5311959" cy="897406"/>
      </dsp:txXfrm>
    </dsp:sp>
    <dsp:sp modelId="{E089CBB7-4294-485E-92A7-D4034BA7E464}">
      <dsp:nvSpPr>
        <dsp:cNvPr id="0" name=""/>
        <dsp:cNvSpPr/>
      </dsp:nvSpPr>
      <dsp:spPr>
        <a:xfrm>
          <a:off x="0" y="1001055"/>
          <a:ext cx="5409053" cy="137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73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If can't- not very usable concept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Early theories did not do this very well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1001055"/>
        <a:ext cx="5409053" cy="1371375"/>
      </dsp:txXfrm>
    </dsp:sp>
    <dsp:sp modelId="{2F70B6A8-3AEE-49DA-BD2D-049D911A15CB}">
      <dsp:nvSpPr>
        <dsp:cNvPr id="0" name=""/>
        <dsp:cNvSpPr/>
      </dsp:nvSpPr>
      <dsp:spPr>
        <a:xfrm>
          <a:off x="0" y="2372430"/>
          <a:ext cx="5409053" cy="9945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Reinforcers and punishers aren't things:</a:t>
          </a:r>
        </a:p>
      </dsp:txBody>
      <dsp:txXfrm>
        <a:off x="48547" y="2420977"/>
        <a:ext cx="5311959" cy="897406"/>
      </dsp:txXfrm>
    </dsp:sp>
    <dsp:sp modelId="{951BDFCB-17AE-48A7-B148-46450BA9634B}">
      <dsp:nvSpPr>
        <dsp:cNvPr id="0" name=""/>
        <dsp:cNvSpPr/>
      </dsp:nvSpPr>
      <dsp:spPr>
        <a:xfrm>
          <a:off x="0" y="3366930"/>
          <a:ext cx="5409053" cy="187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73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No magic wand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Reinforcement/punishment effects depend upon extent to which contingency schedule constrains the free distribution of responding				</a:t>
          </a:r>
        </a:p>
      </dsp:txBody>
      <dsp:txXfrm>
        <a:off x="0" y="3366930"/>
        <a:ext cx="5409053" cy="1870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9ED5-2BD6-4843-9F34-38BECE9D00F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8401-20AE-46F4-A9B8-F79D244D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9ED5-2BD6-4843-9F34-38BECE9D00F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8401-20AE-46F4-A9B8-F79D244D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9ED5-2BD6-4843-9F34-38BECE9D00F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8401-20AE-46F4-A9B8-F79D244D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9ED5-2BD6-4843-9F34-38BECE9D00F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8401-20AE-46F4-A9B8-F79D244D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9ED5-2BD6-4843-9F34-38BECE9D00F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8401-20AE-46F4-A9B8-F79D244D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9ED5-2BD6-4843-9F34-38BECE9D00F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8401-20AE-46F4-A9B8-F79D244D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9ED5-2BD6-4843-9F34-38BECE9D00F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8401-20AE-46F4-A9B8-F79D244D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9ED5-2BD6-4843-9F34-38BECE9D00F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8401-20AE-46F4-A9B8-F79D244D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9ED5-2BD6-4843-9F34-38BECE9D00F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8401-20AE-46F4-A9B8-F79D244D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9ED5-2BD6-4843-9F34-38BECE9D00F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8401-20AE-46F4-A9B8-F79D244D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9ED5-2BD6-4843-9F34-38BECE9D00F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8401-20AE-46F4-A9B8-F79D244D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89ED5-2BD6-4843-9F34-38BECE9D00F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8401-20AE-46F4-A9B8-F79D244D1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1planners.com/printable-to-do-list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nio.com/people/children-kids/kids-playing-during-their-outdoor-physical-education-clas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is-grandma-ok-theres-an-app-for-that-16759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281" y="666351"/>
            <a:ext cx="7918803" cy="3044335"/>
          </a:xfrm>
        </p:spPr>
        <p:txBody>
          <a:bodyPr anchor="b">
            <a:normAutofit/>
          </a:bodyPr>
          <a:lstStyle/>
          <a:p>
            <a:r>
              <a:rPr lang="en-US" sz="4200">
                <a:solidFill>
                  <a:schemeClr val="bg1"/>
                </a:solidFill>
              </a:rPr>
              <a:t>Disequilibrium Approaches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281" y="3866064"/>
            <a:ext cx="7918803" cy="2234485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 old but new model!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en-US" sz="3500" dirty="0"/>
              <a:t>Applications: Problems and Solutions!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5BAE30-F98F-46A2-BD5E-8B6846BCD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853449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Response Deprivation and Disequilibrium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602" y="457200"/>
            <a:ext cx="4127602" cy="573832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C00000"/>
                </a:solidFill>
              </a:rPr>
              <a:t>Assumption: </a:t>
            </a:r>
            <a:r>
              <a:rPr lang="en-US" sz="1400" b="1" i="1" dirty="0">
                <a:solidFill>
                  <a:srgbClr val="C00000"/>
                </a:solidFill>
              </a:rPr>
              <a:t>reinforcement results from adaptation of motivational processes underlying free baseline responding to the performance constraints imposed by a contingency schedule</a:t>
            </a:r>
          </a:p>
          <a:p>
            <a:pPr>
              <a:lnSpc>
                <a:spcPct val="90000"/>
              </a:lnSpc>
              <a:buNone/>
            </a:pPr>
            <a:r>
              <a:rPr lang="en-US" sz="1400" dirty="0"/>
              <a:t> 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What's that?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Constraining behavior that would naturally occur in free baseline to a set contingency schedule	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1400" dirty="0"/>
              <a:t>Only allowing free baseline behavior to occur at certain levels, rates, times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Restrict via a contingency schedule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b="1" dirty="0"/>
              <a:t>Really looking at molar equilibrium theory: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Free baseline = equilibrium state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1400" dirty="0"/>
              <a:t>Disrupt this equilibrium state via a contingency schedule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1400" dirty="0"/>
              <a:t>Assumes assessment of free-baseline of instrumental and contingent  responding before imposition of contingency schedule</a:t>
            </a:r>
          </a:p>
          <a:p>
            <a:pPr>
              <a:lnSpc>
                <a:spcPct val="90000"/>
              </a:lnSpc>
              <a:buNone/>
            </a:pPr>
            <a:r>
              <a:rPr lang="en-US" sz="1400" dirty="0"/>
              <a:t> 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Response Deprivation and Disequilibrium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/>
              <a:t>Does NOT view baseline as stable hierarchy of reinforcement value:</a:t>
            </a:r>
          </a:p>
          <a:p>
            <a:pPr lvl="1"/>
            <a:r>
              <a:rPr lang="en-US" sz="1700" dirty="0"/>
              <a:t>Gives an estimate of </a:t>
            </a:r>
            <a:r>
              <a:rPr lang="en-US" sz="1700" b="1" dirty="0">
                <a:solidFill>
                  <a:srgbClr val="C00000"/>
                </a:solidFill>
              </a:rPr>
              <a:t>relative motivation underlying different responses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That is- behavior routines and amounts of behavior can change from situation to situation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Idea that just must disrupt baseline ratio and you create behavioral effects</a:t>
            </a:r>
          </a:p>
          <a:p>
            <a:endParaRPr lang="en-US" sz="1700" dirty="0"/>
          </a:p>
          <a:p>
            <a:r>
              <a:rPr lang="en-US" sz="1700" dirty="0"/>
              <a:t>By imposing different contingencies- can create reinforcement and punishment conditions:</a:t>
            </a:r>
          </a:p>
          <a:p>
            <a:pPr lvl="1"/>
            <a:r>
              <a:rPr lang="en-US" sz="1700" dirty="0">
                <a:solidFill>
                  <a:srgbClr val="C00000"/>
                </a:solidFill>
              </a:rPr>
              <a:t>Response deficit: reinforcement</a:t>
            </a:r>
          </a:p>
          <a:p>
            <a:pPr lvl="1"/>
            <a:r>
              <a:rPr lang="en-US" sz="1700" dirty="0">
                <a:solidFill>
                  <a:srgbClr val="C00000"/>
                </a:solidFill>
              </a:rPr>
              <a:t>Response excess: punishment</a:t>
            </a:r>
          </a:p>
          <a:p>
            <a:endParaRPr lang="en-US" sz="17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FF67C65-4787-4811-B932-AD9BD002D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893" r="16893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A92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66A32B-817E-45AB-8AFD-DCA8AFDC15D4}"/>
              </a:ext>
            </a:extLst>
          </p:cNvPr>
          <p:cNvSpPr txBox="1"/>
          <p:nvPr/>
        </p:nvSpPr>
        <p:spPr>
          <a:xfrm>
            <a:off x="20" y="6858000"/>
            <a:ext cx="34766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101planners.com/printable-to-do-lis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Definitions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75954" y="228600"/>
            <a:ext cx="4348250" cy="596692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C00000"/>
                </a:solidFill>
              </a:rPr>
              <a:t>I = instrumental response: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The response you have to do to get the “reinforcer”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Putting dishes in the dishwasher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C00000"/>
                </a:solidFill>
              </a:rPr>
              <a:t>C = contingent response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The response that serves as the reinforcer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Watching TV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C00000"/>
                </a:solidFill>
              </a:rPr>
              <a:t>Oi = amount of instrumental response that you will do with NO contingency (free baseline)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If no contingency, how often would you freely load the dishwasher?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b="1" dirty="0" err="1">
                <a:solidFill>
                  <a:srgbClr val="C00000"/>
                </a:solidFill>
              </a:rPr>
              <a:t>Oc</a:t>
            </a:r>
            <a:r>
              <a:rPr lang="en-US" sz="1600" b="1" dirty="0">
                <a:solidFill>
                  <a:srgbClr val="C00000"/>
                </a:solidFill>
              </a:rPr>
              <a:t> = amount of contingent response that  you will do with NO contingency (free baseline)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If no contingency, how often would you freely watch TV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883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794604" y="-1108988"/>
            <a:ext cx="5384871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4" y="673770"/>
            <a:ext cx="2733367" cy="2414488"/>
          </a:xfrm>
        </p:spPr>
        <p:txBody>
          <a:bodyPr anchor="t">
            <a:normAutofit/>
          </a:bodyPr>
          <a:lstStyle/>
          <a:p>
            <a:r>
              <a:rPr lang="en-US" sz="4700">
                <a:solidFill>
                  <a:srgbClr val="FFFFFF"/>
                </a:solidFill>
              </a:rPr>
              <a:t>Response deficits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882315"/>
            <a:ext cx="3941065" cy="52946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C00000"/>
                </a:solidFill>
              </a:rPr>
              <a:t>Response deficit: I/C &gt;O</a:t>
            </a:r>
            <a:r>
              <a:rPr lang="en-US" sz="1900" baseline="-25000" dirty="0">
                <a:solidFill>
                  <a:srgbClr val="C00000"/>
                </a:solidFill>
              </a:rPr>
              <a:t>i</a:t>
            </a:r>
            <a:r>
              <a:rPr lang="en-US" sz="1900" dirty="0">
                <a:solidFill>
                  <a:srgbClr val="C00000"/>
                </a:solidFill>
              </a:rPr>
              <a:t>/</a:t>
            </a:r>
            <a:r>
              <a:rPr lang="en-US" sz="1900" dirty="0" err="1">
                <a:solidFill>
                  <a:srgbClr val="C00000"/>
                </a:solidFill>
              </a:rPr>
              <a:t>O</a:t>
            </a:r>
            <a:r>
              <a:rPr lang="en-US" sz="1900" baseline="-25000" dirty="0" err="1">
                <a:solidFill>
                  <a:srgbClr val="C00000"/>
                </a:solidFill>
              </a:rPr>
              <a:t>c</a:t>
            </a:r>
            <a:endParaRPr lang="en-US" sz="1900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900" dirty="0"/>
              <a:t>If individual  maintains instrumental responding at baseline level, would engage in less of baseline level of contingent responding</a:t>
            </a:r>
          </a:p>
          <a:p>
            <a:pPr lvl="1"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/>
              <a:t>Thus: if I continue to eat my baseline level of peas, I would engage in less chocolate pudding eating (than baseline)</a:t>
            </a:r>
          </a:p>
          <a:p>
            <a:pPr lvl="1"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/>
              <a:t>I/C = 1/25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2 peas; 50 spoonful chocolate pudding  </a:t>
            </a:r>
          </a:p>
          <a:p>
            <a:pPr lvl="1"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/>
              <a:t>Oi/</a:t>
            </a:r>
            <a:r>
              <a:rPr lang="en-US" sz="1900" dirty="0" err="1"/>
              <a:t>Oc</a:t>
            </a:r>
            <a:r>
              <a:rPr lang="en-US" sz="1900" dirty="0"/>
              <a:t>:     1 pea/100 </a:t>
            </a:r>
            <a:r>
              <a:rPr lang="en-US" sz="1900" dirty="0" err="1"/>
              <a:t>spoonfuls</a:t>
            </a:r>
            <a:r>
              <a:rPr lang="en-US" sz="1900" dirty="0"/>
              <a:t> chocolate pudding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9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Thus: </a:t>
            </a:r>
            <a:r>
              <a:rPr lang="en-US" sz="1900" b="1" dirty="0">
                <a:solidFill>
                  <a:srgbClr val="C00000"/>
                </a:solidFill>
              </a:rPr>
              <a:t>1/25 &gt; 1/100</a:t>
            </a:r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900" dirty="0"/>
          </a:p>
          <a:p>
            <a:pPr lvl="2">
              <a:lnSpc>
                <a:spcPct val="90000"/>
              </a:lnSpc>
            </a:pPr>
            <a:endParaRPr lang="en-US" sz="1900" dirty="0"/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endParaRPr lang="en-US" sz="1900" dirty="0"/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05782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794604" y="-1108988"/>
            <a:ext cx="5384871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4" y="673770"/>
            <a:ext cx="2733367" cy="2414488"/>
          </a:xfrm>
        </p:spPr>
        <p:txBody>
          <a:bodyPr anchor="t">
            <a:normAutofit/>
          </a:bodyPr>
          <a:lstStyle/>
          <a:p>
            <a:r>
              <a:rPr lang="en-US" sz="4700">
                <a:solidFill>
                  <a:srgbClr val="FFFFFF"/>
                </a:solidFill>
              </a:rPr>
              <a:t>Response satiation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882315"/>
            <a:ext cx="3941065" cy="5294647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>
                <a:solidFill>
                  <a:srgbClr val="C00000"/>
                </a:solidFill>
              </a:rPr>
              <a:t>Response excess: I/C &lt; O</a:t>
            </a:r>
            <a:r>
              <a:rPr lang="en-US" sz="1900" baseline="-25000" dirty="0">
                <a:solidFill>
                  <a:srgbClr val="C00000"/>
                </a:solidFill>
              </a:rPr>
              <a:t>i</a:t>
            </a:r>
            <a:r>
              <a:rPr lang="en-US" sz="1900" dirty="0">
                <a:solidFill>
                  <a:srgbClr val="C00000"/>
                </a:solidFill>
              </a:rPr>
              <a:t>/</a:t>
            </a:r>
            <a:r>
              <a:rPr lang="en-US" sz="1900" dirty="0" err="1">
                <a:solidFill>
                  <a:srgbClr val="C00000"/>
                </a:solidFill>
              </a:rPr>
              <a:t>O</a:t>
            </a:r>
            <a:r>
              <a:rPr lang="en-US" sz="1900" baseline="-25000" dirty="0" err="1">
                <a:solidFill>
                  <a:srgbClr val="C00000"/>
                </a:solidFill>
              </a:rPr>
              <a:t>c</a:t>
            </a:r>
            <a:r>
              <a:rPr lang="en-US" sz="190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1900" dirty="0"/>
              <a:t>Is the individual maintains instrumental responding at baseline level, would engage in too much of baseline level of contingent responding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if I hit my sister at baseline levels, I would engage in/receive more spankings than I engaged in/received during baseline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I/C: 1/1</a:t>
            </a:r>
          </a:p>
          <a:p>
            <a:pPr lvl="2"/>
            <a:r>
              <a:rPr lang="en-US" sz="1900" dirty="0"/>
              <a:t>1 hit; 1 spanking  = 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O</a:t>
            </a:r>
            <a:r>
              <a:rPr lang="en-US" sz="1900" baseline="-25000" dirty="0"/>
              <a:t>i</a:t>
            </a:r>
            <a:r>
              <a:rPr lang="en-US" sz="1900" dirty="0"/>
              <a:t>/</a:t>
            </a:r>
            <a:r>
              <a:rPr lang="en-US" sz="1900" dirty="0" err="1"/>
              <a:t>O</a:t>
            </a:r>
            <a:r>
              <a:rPr lang="en-US" sz="1900" baseline="-25000" dirty="0" err="1"/>
              <a:t>c</a:t>
            </a:r>
            <a:r>
              <a:rPr lang="en-US" sz="1900" baseline="-25000" dirty="0"/>
              <a:t>:  </a:t>
            </a:r>
            <a:r>
              <a:rPr lang="en-US" sz="1900" dirty="0"/>
              <a:t>   1000/1 </a:t>
            </a:r>
          </a:p>
          <a:p>
            <a:pPr lvl="2"/>
            <a:r>
              <a:rPr lang="en-US" sz="1900" dirty="0"/>
              <a:t>1000 hits;  1 spankings  is preferred baseline 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Thus: 1/1 &lt; 1000/1</a:t>
            </a:r>
          </a:p>
          <a:p>
            <a:pPr lvl="1"/>
            <a:endParaRPr lang="en-US" sz="1900" dirty="0"/>
          </a:p>
          <a:p>
            <a:pPr lvl="2"/>
            <a:endParaRPr lang="en-US" sz="1900" dirty="0"/>
          </a:p>
          <a:p>
            <a:endParaRPr lang="en-US" sz="1900" dirty="0"/>
          </a:p>
          <a:p>
            <a:pPr lvl="1"/>
            <a:endParaRPr lang="en-US" sz="1900" dirty="0"/>
          </a:p>
          <a:p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sz="4700"/>
              <a:t>Why an improvement?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71316"/>
            <a:ext cx="6022085" cy="4493280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C00000"/>
                </a:solidFill>
              </a:rPr>
              <a:t>Improvement for several reasons: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Specifies rules for setting terms of schedule: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I/C &gt; Oi/</a:t>
            </a:r>
            <a:r>
              <a:rPr lang="en-US" sz="1800" dirty="0" err="1"/>
              <a:t>Oc</a:t>
            </a:r>
            <a:r>
              <a:rPr lang="en-US" sz="1800" dirty="0"/>
              <a:t> for reinforcement effects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I/C &lt; Oi/</a:t>
            </a:r>
            <a:r>
              <a:rPr lang="en-US" sz="1800" dirty="0" err="1"/>
              <a:t>Oc</a:t>
            </a:r>
            <a:r>
              <a:rPr lang="en-US" sz="1800" dirty="0"/>
              <a:t> for punishment effects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I = instrumental response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 = contingent response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Oi = baseline rate of instrumental response</a:t>
            </a:r>
          </a:p>
          <a:p>
            <a:pPr lvl="2">
              <a:lnSpc>
                <a:spcPct val="90000"/>
              </a:lnSpc>
            </a:pPr>
            <a:r>
              <a:rPr lang="en-US" sz="1800" dirty="0" err="1"/>
              <a:t>Oc</a:t>
            </a:r>
            <a:r>
              <a:rPr lang="en-US" sz="1800" dirty="0"/>
              <a:t> = baseline rate of contingent response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b="1" dirty="0"/>
              <a:t>No limitations on units for measuring baseline behaviors</a:t>
            </a:r>
            <a:r>
              <a:rPr lang="en-US" sz="1800" dirty="0"/>
              <a:t>, as long as keep same in contingency setting and ratio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C00000"/>
                </a:solidFill>
              </a:rPr>
              <a:t>Sets NO restrictions on what can be a reinforcer or a punisher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/>
              <a:t> 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C00000"/>
                </a:solidFill>
              </a:rPr>
              <a:t>Note: lower probability response can reinforcer higher probability response, as long as setting conditions are met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b="1" dirty="0"/>
              <a:t>Shows that long term denial is NOT necessary: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Critical: allows for deprivation or disequilibrium within a session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long term denial is special case of this</a:t>
            </a:r>
          </a:p>
          <a:p>
            <a:pPr>
              <a:lnSpc>
                <a:spcPct val="90000"/>
              </a:lnSpc>
            </a:pPr>
            <a:endParaRPr lang="en-US" sz="1200" dirty="0"/>
          </a:p>
        </p:txBody>
      </p:sp>
      <p:pic>
        <p:nvPicPr>
          <p:cNvPr id="15" name="Picture 4" descr="A group of kids playing in the woods&#10;&#10;Description automatically generated with low confidence">
            <a:extLst>
              <a:ext uri="{FF2B5EF4-FFF2-40B4-BE49-F238E27FC236}">
                <a16:creationId xmlns:a16="http://schemas.microsoft.com/office/drawing/2014/main" id="{0FE1CBDA-6A78-47FA-A0B5-0C5564BA8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676" r="29340" b="-3"/>
          <a:stretch/>
        </p:blipFill>
        <p:spPr>
          <a:xfrm>
            <a:off x="6629399" y="2093976"/>
            <a:ext cx="2209801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/>
              <a:t>Applications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  <a:gd name="connsiteX0" fmla="*/ 0 w 7818120"/>
              <a:gd name="connsiteY0" fmla="*/ 0 h 18288"/>
              <a:gd name="connsiteX1" fmla="*/ 573329 w 7818120"/>
              <a:gd name="connsiteY1" fmla="*/ 0 h 18288"/>
              <a:gd name="connsiteX2" fmla="*/ 990295 w 7818120"/>
              <a:gd name="connsiteY2" fmla="*/ 0 h 18288"/>
              <a:gd name="connsiteX3" fmla="*/ 1394232 w 7818120"/>
              <a:gd name="connsiteY3" fmla="*/ 0 h 18288"/>
              <a:gd name="connsiteX4" fmla="*/ 1798168 w 7818120"/>
              <a:gd name="connsiteY4" fmla="*/ 0 h 18288"/>
              <a:gd name="connsiteX5" fmla="*/ 2371496 w 7818120"/>
              <a:gd name="connsiteY5" fmla="*/ 0 h 18288"/>
              <a:gd name="connsiteX6" fmla="*/ 2944825 w 7818120"/>
              <a:gd name="connsiteY6" fmla="*/ 0 h 18288"/>
              <a:gd name="connsiteX7" fmla="*/ 3752698 w 7818120"/>
              <a:gd name="connsiteY7" fmla="*/ 0 h 18288"/>
              <a:gd name="connsiteX8" fmla="*/ 4247845 w 7818120"/>
              <a:gd name="connsiteY8" fmla="*/ 0 h 18288"/>
              <a:gd name="connsiteX9" fmla="*/ 5055718 w 7818120"/>
              <a:gd name="connsiteY9" fmla="*/ 0 h 18288"/>
              <a:gd name="connsiteX10" fmla="*/ 5863590 w 7818120"/>
              <a:gd name="connsiteY10" fmla="*/ 0 h 18288"/>
              <a:gd name="connsiteX11" fmla="*/ 6515100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401154 w 7818120"/>
              <a:gd name="connsiteY14" fmla="*/ 18288 h 18288"/>
              <a:gd name="connsiteX15" fmla="*/ 6593281 w 7818120"/>
              <a:gd name="connsiteY15" fmla="*/ 18288 h 18288"/>
              <a:gd name="connsiteX16" fmla="*/ 6098134 w 7818120"/>
              <a:gd name="connsiteY16" fmla="*/ 18288 h 18288"/>
              <a:gd name="connsiteX17" fmla="*/ 5446624 w 7818120"/>
              <a:gd name="connsiteY17" fmla="*/ 18288 h 18288"/>
              <a:gd name="connsiteX18" fmla="*/ 4638751 w 7818120"/>
              <a:gd name="connsiteY18" fmla="*/ 18288 h 18288"/>
              <a:gd name="connsiteX19" fmla="*/ 3987241 w 7818120"/>
              <a:gd name="connsiteY19" fmla="*/ 18288 h 18288"/>
              <a:gd name="connsiteX20" fmla="*/ 3570275 w 7818120"/>
              <a:gd name="connsiteY20" fmla="*/ 18288 h 18288"/>
              <a:gd name="connsiteX21" fmla="*/ 3075127 w 7818120"/>
              <a:gd name="connsiteY21" fmla="*/ 18288 h 18288"/>
              <a:gd name="connsiteX22" fmla="*/ 2267255 w 7818120"/>
              <a:gd name="connsiteY22" fmla="*/ 18288 h 18288"/>
              <a:gd name="connsiteX23" fmla="*/ 1615745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01002" y="-20048"/>
                  <a:pt x="215808" y="13837"/>
                  <a:pt x="416966" y="0"/>
                </a:cubicBezTo>
                <a:cubicBezTo>
                  <a:pt x="573264" y="9422"/>
                  <a:pt x="897859" y="4188"/>
                  <a:pt x="1146658" y="0"/>
                </a:cubicBezTo>
                <a:cubicBezTo>
                  <a:pt x="1409722" y="12227"/>
                  <a:pt x="1377475" y="-3286"/>
                  <a:pt x="1563624" y="0"/>
                </a:cubicBezTo>
                <a:cubicBezTo>
                  <a:pt x="1758084" y="11330"/>
                  <a:pt x="1967746" y="-7403"/>
                  <a:pt x="2136953" y="0"/>
                </a:cubicBezTo>
                <a:cubicBezTo>
                  <a:pt x="2354826" y="-5751"/>
                  <a:pt x="2687014" y="20029"/>
                  <a:pt x="2944825" y="0"/>
                </a:cubicBezTo>
                <a:cubicBezTo>
                  <a:pt x="3238848" y="15226"/>
                  <a:pt x="3415761" y="33925"/>
                  <a:pt x="3596335" y="0"/>
                </a:cubicBezTo>
                <a:cubicBezTo>
                  <a:pt x="3815108" y="13362"/>
                  <a:pt x="3972448" y="-68797"/>
                  <a:pt x="4326026" y="0"/>
                </a:cubicBezTo>
                <a:cubicBezTo>
                  <a:pt x="4638028" y="39995"/>
                  <a:pt x="4794473" y="211"/>
                  <a:pt x="4899355" y="0"/>
                </a:cubicBezTo>
                <a:cubicBezTo>
                  <a:pt x="5037170" y="-13296"/>
                  <a:pt x="5289722" y="-48609"/>
                  <a:pt x="5550865" y="0"/>
                </a:cubicBezTo>
                <a:cubicBezTo>
                  <a:pt x="5740088" y="19163"/>
                  <a:pt x="6143605" y="-29909"/>
                  <a:pt x="6358738" y="0"/>
                </a:cubicBezTo>
                <a:cubicBezTo>
                  <a:pt x="6556443" y="18955"/>
                  <a:pt x="6741581" y="-22634"/>
                  <a:pt x="6853885" y="0"/>
                </a:cubicBezTo>
                <a:cubicBezTo>
                  <a:pt x="6996029" y="20497"/>
                  <a:pt x="7453286" y="6658"/>
                  <a:pt x="7818120" y="0"/>
                </a:cubicBezTo>
                <a:cubicBezTo>
                  <a:pt x="7817552" y="7862"/>
                  <a:pt x="7817901" y="13269"/>
                  <a:pt x="7818120" y="18288"/>
                </a:cubicBezTo>
                <a:cubicBezTo>
                  <a:pt x="7701883" y="-33961"/>
                  <a:pt x="7395843" y="8437"/>
                  <a:pt x="7244791" y="18288"/>
                </a:cubicBezTo>
                <a:cubicBezTo>
                  <a:pt x="7088282" y="14407"/>
                  <a:pt x="6958165" y="20902"/>
                  <a:pt x="6827825" y="18288"/>
                </a:cubicBezTo>
                <a:cubicBezTo>
                  <a:pt x="6715653" y="-2805"/>
                  <a:pt x="6356779" y="33124"/>
                  <a:pt x="6176315" y="18288"/>
                </a:cubicBezTo>
                <a:cubicBezTo>
                  <a:pt x="6015867" y="-5301"/>
                  <a:pt x="5852369" y="-275"/>
                  <a:pt x="5681167" y="18288"/>
                </a:cubicBezTo>
                <a:cubicBezTo>
                  <a:pt x="5508002" y="48742"/>
                  <a:pt x="5304989" y="-7247"/>
                  <a:pt x="5029657" y="18288"/>
                </a:cubicBezTo>
                <a:cubicBezTo>
                  <a:pt x="4760375" y="46790"/>
                  <a:pt x="4637400" y="35678"/>
                  <a:pt x="4378147" y="18288"/>
                </a:cubicBezTo>
                <a:cubicBezTo>
                  <a:pt x="4094943" y="8043"/>
                  <a:pt x="4037303" y="27568"/>
                  <a:pt x="3726637" y="18288"/>
                </a:cubicBezTo>
                <a:cubicBezTo>
                  <a:pt x="3400340" y="-2459"/>
                  <a:pt x="3320728" y="61058"/>
                  <a:pt x="3075127" y="18288"/>
                </a:cubicBezTo>
                <a:cubicBezTo>
                  <a:pt x="2809301" y="-25757"/>
                  <a:pt x="2702630" y="16477"/>
                  <a:pt x="2501798" y="18288"/>
                </a:cubicBezTo>
                <a:cubicBezTo>
                  <a:pt x="2308686" y="20751"/>
                  <a:pt x="2079466" y="5550"/>
                  <a:pt x="1772107" y="18288"/>
                </a:cubicBezTo>
                <a:cubicBezTo>
                  <a:pt x="1420202" y="47064"/>
                  <a:pt x="1431765" y="28913"/>
                  <a:pt x="1120597" y="18288"/>
                </a:cubicBezTo>
                <a:cubicBezTo>
                  <a:pt x="791266" y="31607"/>
                  <a:pt x="235945" y="82322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61767" y="-7030"/>
                  <a:pt x="286873" y="-11228"/>
                  <a:pt x="573329" y="0"/>
                </a:cubicBezTo>
                <a:cubicBezTo>
                  <a:pt x="860952" y="-8429"/>
                  <a:pt x="823968" y="-2420"/>
                  <a:pt x="990295" y="0"/>
                </a:cubicBezTo>
                <a:cubicBezTo>
                  <a:pt x="1144921" y="-13846"/>
                  <a:pt x="1288801" y="10931"/>
                  <a:pt x="1394232" y="0"/>
                </a:cubicBezTo>
                <a:cubicBezTo>
                  <a:pt x="1499663" y="-10931"/>
                  <a:pt x="1677634" y="10318"/>
                  <a:pt x="1798168" y="0"/>
                </a:cubicBezTo>
                <a:cubicBezTo>
                  <a:pt x="2021167" y="5465"/>
                  <a:pt x="2087775" y="-15972"/>
                  <a:pt x="2371496" y="0"/>
                </a:cubicBezTo>
                <a:cubicBezTo>
                  <a:pt x="2646084" y="3640"/>
                  <a:pt x="2709294" y="-15431"/>
                  <a:pt x="2944825" y="0"/>
                </a:cubicBezTo>
                <a:cubicBezTo>
                  <a:pt x="3182104" y="39801"/>
                  <a:pt x="3563508" y="7189"/>
                  <a:pt x="3752698" y="0"/>
                </a:cubicBezTo>
                <a:cubicBezTo>
                  <a:pt x="4004713" y="-51688"/>
                  <a:pt x="4111759" y="8465"/>
                  <a:pt x="4247845" y="0"/>
                </a:cubicBezTo>
                <a:cubicBezTo>
                  <a:pt x="4409051" y="-38636"/>
                  <a:pt x="4840912" y="-6880"/>
                  <a:pt x="5055718" y="0"/>
                </a:cubicBezTo>
                <a:cubicBezTo>
                  <a:pt x="5318987" y="12828"/>
                  <a:pt x="5464207" y="16349"/>
                  <a:pt x="5863590" y="0"/>
                </a:cubicBezTo>
                <a:cubicBezTo>
                  <a:pt x="6258188" y="21536"/>
                  <a:pt x="6373895" y="-20866"/>
                  <a:pt x="6515100" y="0"/>
                </a:cubicBezTo>
                <a:cubicBezTo>
                  <a:pt x="6673199" y="-42487"/>
                  <a:pt x="7368245" y="-124798"/>
                  <a:pt x="7818120" y="0"/>
                </a:cubicBezTo>
                <a:cubicBezTo>
                  <a:pt x="7818163" y="8895"/>
                  <a:pt x="7818750" y="9828"/>
                  <a:pt x="7818120" y="18288"/>
                </a:cubicBezTo>
                <a:cubicBezTo>
                  <a:pt x="7615777" y="-1071"/>
                  <a:pt x="7527543" y="-5750"/>
                  <a:pt x="7401154" y="18288"/>
                </a:cubicBezTo>
                <a:cubicBezTo>
                  <a:pt x="7322611" y="47896"/>
                  <a:pt x="6964426" y="-24966"/>
                  <a:pt x="6593281" y="18288"/>
                </a:cubicBezTo>
                <a:cubicBezTo>
                  <a:pt x="6260055" y="33833"/>
                  <a:pt x="6287545" y="-3963"/>
                  <a:pt x="6098134" y="18288"/>
                </a:cubicBezTo>
                <a:cubicBezTo>
                  <a:pt x="5900337" y="14995"/>
                  <a:pt x="5605990" y="72621"/>
                  <a:pt x="5446624" y="18288"/>
                </a:cubicBezTo>
                <a:cubicBezTo>
                  <a:pt x="5244167" y="-23104"/>
                  <a:pt x="4914971" y="-34358"/>
                  <a:pt x="4638751" y="18288"/>
                </a:cubicBezTo>
                <a:cubicBezTo>
                  <a:pt x="4353273" y="8380"/>
                  <a:pt x="4297533" y="13876"/>
                  <a:pt x="3987241" y="18288"/>
                </a:cubicBezTo>
                <a:cubicBezTo>
                  <a:pt x="3687723" y="41876"/>
                  <a:pt x="3776181" y="30039"/>
                  <a:pt x="3570275" y="18288"/>
                </a:cubicBezTo>
                <a:cubicBezTo>
                  <a:pt x="3396160" y="10249"/>
                  <a:pt x="3285909" y="48310"/>
                  <a:pt x="3075127" y="18288"/>
                </a:cubicBezTo>
                <a:cubicBezTo>
                  <a:pt x="2869474" y="41512"/>
                  <a:pt x="2676329" y="4972"/>
                  <a:pt x="2267255" y="18288"/>
                </a:cubicBezTo>
                <a:cubicBezTo>
                  <a:pt x="1866401" y="24532"/>
                  <a:pt x="1882987" y="25696"/>
                  <a:pt x="1615745" y="18288"/>
                </a:cubicBezTo>
                <a:cubicBezTo>
                  <a:pt x="1346085" y="13379"/>
                  <a:pt x="1323312" y="12392"/>
                  <a:pt x="1120597" y="18288"/>
                </a:cubicBezTo>
                <a:cubicBezTo>
                  <a:pt x="940237" y="-60975"/>
                  <a:pt x="569386" y="27591"/>
                  <a:pt x="0" y="18288"/>
                </a:cubicBezTo>
                <a:cubicBezTo>
                  <a:pt x="1751" y="14440"/>
                  <a:pt x="-1272" y="7740"/>
                  <a:pt x="0" y="0"/>
                </a:cubicBezTo>
                <a:close/>
              </a:path>
              <a:path w="7818120" h="18288" fill="none" stroke="0" extrusionOk="0">
                <a:moveTo>
                  <a:pt x="0" y="0"/>
                </a:moveTo>
                <a:cubicBezTo>
                  <a:pt x="102311" y="-24031"/>
                  <a:pt x="206428" y="20084"/>
                  <a:pt x="416966" y="0"/>
                </a:cubicBezTo>
                <a:cubicBezTo>
                  <a:pt x="662339" y="-9883"/>
                  <a:pt x="833564" y="-11910"/>
                  <a:pt x="1146658" y="0"/>
                </a:cubicBezTo>
                <a:cubicBezTo>
                  <a:pt x="1398993" y="16754"/>
                  <a:pt x="1378239" y="-4997"/>
                  <a:pt x="1563624" y="0"/>
                </a:cubicBezTo>
                <a:cubicBezTo>
                  <a:pt x="1738265" y="3015"/>
                  <a:pt x="2006667" y="23864"/>
                  <a:pt x="2136953" y="0"/>
                </a:cubicBezTo>
                <a:cubicBezTo>
                  <a:pt x="2338524" y="-3063"/>
                  <a:pt x="2693378" y="-15904"/>
                  <a:pt x="2944825" y="0"/>
                </a:cubicBezTo>
                <a:cubicBezTo>
                  <a:pt x="3201439" y="-13695"/>
                  <a:pt x="3379198" y="46243"/>
                  <a:pt x="3596335" y="0"/>
                </a:cubicBezTo>
                <a:cubicBezTo>
                  <a:pt x="3778868" y="-61549"/>
                  <a:pt x="3979469" y="3461"/>
                  <a:pt x="4326026" y="0"/>
                </a:cubicBezTo>
                <a:cubicBezTo>
                  <a:pt x="4670641" y="40397"/>
                  <a:pt x="4801160" y="2093"/>
                  <a:pt x="4899355" y="0"/>
                </a:cubicBezTo>
                <a:cubicBezTo>
                  <a:pt x="4972821" y="-4221"/>
                  <a:pt x="5326959" y="8892"/>
                  <a:pt x="5550865" y="0"/>
                </a:cubicBezTo>
                <a:cubicBezTo>
                  <a:pt x="5793178" y="12267"/>
                  <a:pt x="6146346" y="-4531"/>
                  <a:pt x="6358738" y="0"/>
                </a:cubicBezTo>
                <a:cubicBezTo>
                  <a:pt x="6580825" y="49349"/>
                  <a:pt x="6739467" y="13524"/>
                  <a:pt x="6853885" y="0"/>
                </a:cubicBezTo>
                <a:cubicBezTo>
                  <a:pt x="7057243" y="-60557"/>
                  <a:pt x="7415107" y="-58698"/>
                  <a:pt x="7818120" y="0"/>
                </a:cubicBezTo>
                <a:cubicBezTo>
                  <a:pt x="7817705" y="7748"/>
                  <a:pt x="7817189" y="13015"/>
                  <a:pt x="7818120" y="18288"/>
                </a:cubicBezTo>
                <a:cubicBezTo>
                  <a:pt x="7693944" y="-3615"/>
                  <a:pt x="7376376" y="-6677"/>
                  <a:pt x="7244791" y="18288"/>
                </a:cubicBezTo>
                <a:cubicBezTo>
                  <a:pt x="7100086" y="-5717"/>
                  <a:pt x="6942350" y="35421"/>
                  <a:pt x="6827825" y="18288"/>
                </a:cubicBezTo>
                <a:cubicBezTo>
                  <a:pt x="6691364" y="27873"/>
                  <a:pt x="6342432" y="37332"/>
                  <a:pt x="6176315" y="18288"/>
                </a:cubicBezTo>
                <a:cubicBezTo>
                  <a:pt x="6012850" y="28657"/>
                  <a:pt x="5862979" y="-980"/>
                  <a:pt x="5681167" y="18288"/>
                </a:cubicBezTo>
                <a:cubicBezTo>
                  <a:pt x="5485624" y="71662"/>
                  <a:pt x="5295851" y="1288"/>
                  <a:pt x="5029657" y="18288"/>
                </a:cubicBezTo>
                <a:cubicBezTo>
                  <a:pt x="4753680" y="49046"/>
                  <a:pt x="4640335" y="38506"/>
                  <a:pt x="4378147" y="18288"/>
                </a:cubicBezTo>
                <a:cubicBezTo>
                  <a:pt x="4103046" y="-4537"/>
                  <a:pt x="4022480" y="43848"/>
                  <a:pt x="3726637" y="18288"/>
                </a:cubicBezTo>
                <a:cubicBezTo>
                  <a:pt x="3429109" y="3476"/>
                  <a:pt x="3316488" y="61415"/>
                  <a:pt x="3075127" y="18288"/>
                </a:cubicBezTo>
                <a:cubicBezTo>
                  <a:pt x="2821014" y="6093"/>
                  <a:pt x="2665050" y="-11263"/>
                  <a:pt x="2501798" y="18288"/>
                </a:cubicBezTo>
                <a:cubicBezTo>
                  <a:pt x="2343345" y="29394"/>
                  <a:pt x="2120041" y="-50427"/>
                  <a:pt x="1772107" y="18288"/>
                </a:cubicBezTo>
                <a:cubicBezTo>
                  <a:pt x="1424078" y="50665"/>
                  <a:pt x="1427418" y="32572"/>
                  <a:pt x="1120597" y="18288"/>
                </a:cubicBezTo>
                <a:cubicBezTo>
                  <a:pt x="796486" y="45938"/>
                  <a:pt x="243712" y="47798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18120"/>
                      <a:gd name="connsiteY0" fmla="*/ 0 h 18288"/>
                      <a:gd name="connsiteX1" fmla="*/ 416966 w 7818120"/>
                      <a:gd name="connsiteY1" fmla="*/ 0 h 18288"/>
                      <a:gd name="connsiteX2" fmla="*/ 1146658 w 7818120"/>
                      <a:gd name="connsiteY2" fmla="*/ 0 h 18288"/>
                      <a:gd name="connsiteX3" fmla="*/ 1563624 w 7818120"/>
                      <a:gd name="connsiteY3" fmla="*/ 0 h 18288"/>
                      <a:gd name="connsiteX4" fmla="*/ 2136953 w 7818120"/>
                      <a:gd name="connsiteY4" fmla="*/ 0 h 18288"/>
                      <a:gd name="connsiteX5" fmla="*/ 2944825 w 7818120"/>
                      <a:gd name="connsiteY5" fmla="*/ 0 h 18288"/>
                      <a:gd name="connsiteX6" fmla="*/ 3596335 w 7818120"/>
                      <a:gd name="connsiteY6" fmla="*/ 0 h 18288"/>
                      <a:gd name="connsiteX7" fmla="*/ 4326026 w 7818120"/>
                      <a:gd name="connsiteY7" fmla="*/ 0 h 18288"/>
                      <a:gd name="connsiteX8" fmla="*/ 4899355 w 7818120"/>
                      <a:gd name="connsiteY8" fmla="*/ 0 h 18288"/>
                      <a:gd name="connsiteX9" fmla="*/ 5550865 w 7818120"/>
                      <a:gd name="connsiteY9" fmla="*/ 0 h 18288"/>
                      <a:gd name="connsiteX10" fmla="*/ 6358738 w 7818120"/>
                      <a:gd name="connsiteY10" fmla="*/ 0 h 18288"/>
                      <a:gd name="connsiteX11" fmla="*/ 6853885 w 7818120"/>
                      <a:gd name="connsiteY11" fmla="*/ 0 h 18288"/>
                      <a:gd name="connsiteX12" fmla="*/ 7818120 w 7818120"/>
                      <a:gd name="connsiteY12" fmla="*/ 0 h 18288"/>
                      <a:gd name="connsiteX13" fmla="*/ 7818120 w 7818120"/>
                      <a:gd name="connsiteY13" fmla="*/ 18288 h 18288"/>
                      <a:gd name="connsiteX14" fmla="*/ 7244791 w 7818120"/>
                      <a:gd name="connsiteY14" fmla="*/ 18288 h 18288"/>
                      <a:gd name="connsiteX15" fmla="*/ 6827825 w 7818120"/>
                      <a:gd name="connsiteY15" fmla="*/ 18288 h 18288"/>
                      <a:gd name="connsiteX16" fmla="*/ 6176315 w 7818120"/>
                      <a:gd name="connsiteY16" fmla="*/ 18288 h 18288"/>
                      <a:gd name="connsiteX17" fmla="*/ 5681167 w 7818120"/>
                      <a:gd name="connsiteY17" fmla="*/ 18288 h 18288"/>
                      <a:gd name="connsiteX18" fmla="*/ 5029657 w 7818120"/>
                      <a:gd name="connsiteY18" fmla="*/ 18288 h 18288"/>
                      <a:gd name="connsiteX19" fmla="*/ 4378147 w 7818120"/>
                      <a:gd name="connsiteY19" fmla="*/ 18288 h 18288"/>
                      <a:gd name="connsiteX20" fmla="*/ 3726637 w 7818120"/>
                      <a:gd name="connsiteY20" fmla="*/ 18288 h 18288"/>
                      <a:gd name="connsiteX21" fmla="*/ 3075127 w 7818120"/>
                      <a:gd name="connsiteY21" fmla="*/ 18288 h 18288"/>
                      <a:gd name="connsiteX22" fmla="*/ 2501798 w 7818120"/>
                      <a:gd name="connsiteY22" fmla="*/ 18288 h 18288"/>
                      <a:gd name="connsiteX23" fmla="*/ 1772107 w 7818120"/>
                      <a:gd name="connsiteY23" fmla="*/ 18288 h 18288"/>
                      <a:gd name="connsiteX24" fmla="*/ 1120597 w 7818120"/>
                      <a:gd name="connsiteY24" fmla="*/ 18288 h 18288"/>
                      <a:gd name="connsiteX25" fmla="*/ 0 w 7818120"/>
                      <a:gd name="connsiteY25" fmla="*/ 18288 h 18288"/>
                      <a:gd name="connsiteX26" fmla="*/ 0 w 7818120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818120" h="18288" fill="none" extrusionOk="0">
                        <a:moveTo>
                          <a:pt x="0" y="0"/>
                        </a:moveTo>
                        <a:cubicBezTo>
                          <a:pt x="121520" y="-12182"/>
                          <a:pt x="211324" y="18247"/>
                          <a:pt x="416966" y="0"/>
                        </a:cubicBezTo>
                        <a:cubicBezTo>
                          <a:pt x="622608" y="-18247"/>
                          <a:pt x="891241" y="-13744"/>
                          <a:pt x="1146658" y="0"/>
                        </a:cubicBezTo>
                        <a:cubicBezTo>
                          <a:pt x="1402075" y="13744"/>
                          <a:pt x="1378880" y="-8543"/>
                          <a:pt x="1563624" y="0"/>
                        </a:cubicBezTo>
                        <a:cubicBezTo>
                          <a:pt x="1748368" y="8543"/>
                          <a:pt x="1972300" y="7443"/>
                          <a:pt x="2136953" y="0"/>
                        </a:cubicBezTo>
                        <a:cubicBezTo>
                          <a:pt x="2301606" y="-7443"/>
                          <a:pt x="2679634" y="12382"/>
                          <a:pt x="2944825" y="0"/>
                        </a:cubicBezTo>
                        <a:cubicBezTo>
                          <a:pt x="3210016" y="-12382"/>
                          <a:pt x="3409232" y="17967"/>
                          <a:pt x="3596335" y="0"/>
                        </a:cubicBezTo>
                        <a:cubicBezTo>
                          <a:pt x="3783438" y="-17967"/>
                          <a:pt x="4002523" y="-28578"/>
                          <a:pt x="4326026" y="0"/>
                        </a:cubicBezTo>
                        <a:cubicBezTo>
                          <a:pt x="4649529" y="28578"/>
                          <a:pt x="4777384" y="-3624"/>
                          <a:pt x="4899355" y="0"/>
                        </a:cubicBezTo>
                        <a:cubicBezTo>
                          <a:pt x="5021326" y="3624"/>
                          <a:pt x="5317653" y="1281"/>
                          <a:pt x="5550865" y="0"/>
                        </a:cubicBezTo>
                        <a:cubicBezTo>
                          <a:pt x="5784077" y="-1281"/>
                          <a:pt x="6142956" y="-39637"/>
                          <a:pt x="6358738" y="0"/>
                        </a:cubicBezTo>
                        <a:cubicBezTo>
                          <a:pt x="6574520" y="39637"/>
                          <a:pt x="6724785" y="-4460"/>
                          <a:pt x="6853885" y="0"/>
                        </a:cubicBezTo>
                        <a:cubicBezTo>
                          <a:pt x="6982985" y="4460"/>
                          <a:pt x="7403044" y="-1955"/>
                          <a:pt x="7818120" y="0"/>
                        </a:cubicBezTo>
                        <a:cubicBezTo>
                          <a:pt x="7817988" y="7702"/>
                          <a:pt x="7817908" y="13511"/>
                          <a:pt x="7818120" y="18288"/>
                        </a:cubicBezTo>
                        <a:cubicBezTo>
                          <a:pt x="7698847" y="-3267"/>
                          <a:pt x="7390924" y="22979"/>
                          <a:pt x="7244791" y="18288"/>
                        </a:cubicBezTo>
                        <a:cubicBezTo>
                          <a:pt x="7098658" y="13597"/>
                          <a:pt x="6952735" y="29357"/>
                          <a:pt x="6827825" y="18288"/>
                        </a:cubicBezTo>
                        <a:cubicBezTo>
                          <a:pt x="6702915" y="7219"/>
                          <a:pt x="6338661" y="34530"/>
                          <a:pt x="6176315" y="18288"/>
                        </a:cubicBezTo>
                        <a:cubicBezTo>
                          <a:pt x="6013969" y="2047"/>
                          <a:pt x="5850602" y="6362"/>
                          <a:pt x="5681167" y="18288"/>
                        </a:cubicBezTo>
                        <a:cubicBezTo>
                          <a:pt x="5511732" y="30214"/>
                          <a:pt x="5312143" y="419"/>
                          <a:pt x="5029657" y="18288"/>
                        </a:cubicBezTo>
                        <a:cubicBezTo>
                          <a:pt x="4747171" y="36158"/>
                          <a:pt x="4655062" y="30740"/>
                          <a:pt x="4378147" y="18288"/>
                        </a:cubicBezTo>
                        <a:cubicBezTo>
                          <a:pt x="4101232" y="5837"/>
                          <a:pt x="4037646" y="44706"/>
                          <a:pt x="3726637" y="18288"/>
                        </a:cubicBezTo>
                        <a:cubicBezTo>
                          <a:pt x="3415628" y="-8130"/>
                          <a:pt x="3321756" y="45507"/>
                          <a:pt x="3075127" y="18288"/>
                        </a:cubicBezTo>
                        <a:cubicBezTo>
                          <a:pt x="2828498" y="-8931"/>
                          <a:pt x="2684733" y="14853"/>
                          <a:pt x="2501798" y="18288"/>
                        </a:cubicBezTo>
                        <a:cubicBezTo>
                          <a:pt x="2318863" y="21723"/>
                          <a:pt x="2121844" y="-13013"/>
                          <a:pt x="1772107" y="18288"/>
                        </a:cubicBezTo>
                        <a:cubicBezTo>
                          <a:pt x="1422370" y="49589"/>
                          <a:pt x="1431548" y="31666"/>
                          <a:pt x="1120597" y="18288"/>
                        </a:cubicBezTo>
                        <a:cubicBezTo>
                          <a:pt x="809646" y="4911"/>
                          <a:pt x="246393" y="5624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7818120" h="18288" stroke="0" extrusionOk="0">
                        <a:moveTo>
                          <a:pt x="0" y="0"/>
                        </a:moveTo>
                        <a:cubicBezTo>
                          <a:pt x="177487" y="-4302"/>
                          <a:pt x="287499" y="4997"/>
                          <a:pt x="573329" y="0"/>
                        </a:cubicBezTo>
                        <a:cubicBezTo>
                          <a:pt x="859159" y="-4997"/>
                          <a:pt x="821965" y="-336"/>
                          <a:pt x="990295" y="0"/>
                        </a:cubicBezTo>
                        <a:cubicBezTo>
                          <a:pt x="1158625" y="336"/>
                          <a:pt x="1587918" y="-4681"/>
                          <a:pt x="1798168" y="0"/>
                        </a:cubicBezTo>
                        <a:cubicBezTo>
                          <a:pt x="2008418" y="4681"/>
                          <a:pt x="2088841" y="-2754"/>
                          <a:pt x="2371496" y="0"/>
                        </a:cubicBezTo>
                        <a:cubicBezTo>
                          <a:pt x="2654151" y="2754"/>
                          <a:pt x="2701462" y="-24976"/>
                          <a:pt x="2944825" y="0"/>
                        </a:cubicBezTo>
                        <a:cubicBezTo>
                          <a:pt x="3188188" y="24976"/>
                          <a:pt x="3511636" y="25407"/>
                          <a:pt x="3752698" y="0"/>
                        </a:cubicBezTo>
                        <a:cubicBezTo>
                          <a:pt x="3993760" y="-25407"/>
                          <a:pt x="4107153" y="6432"/>
                          <a:pt x="4247845" y="0"/>
                        </a:cubicBezTo>
                        <a:cubicBezTo>
                          <a:pt x="4388537" y="-6432"/>
                          <a:pt x="4835598" y="-5108"/>
                          <a:pt x="5055718" y="0"/>
                        </a:cubicBezTo>
                        <a:cubicBezTo>
                          <a:pt x="5275838" y="5108"/>
                          <a:pt x="5461006" y="-24536"/>
                          <a:pt x="5863590" y="0"/>
                        </a:cubicBezTo>
                        <a:cubicBezTo>
                          <a:pt x="6266174" y="24536"/>
                          <a:pt x="6355549" y="-19657"/>
                          <a:pt x="6515100" y="0"/>
                        </a:cubicBezTo>
                        <a:cubicBezTo>
                          <a:pt x="6674651" y="19657"/>
                          <a:pt x="7275423" y="-57462"/>
                          <a:pt x="7818120" y="0"/>
                        </a:cubicBezTo>
                        <a:cubicBezTo>
                          <a:pt x="7818132" y="8833"/>
                          <a:pt x="7818660" y="9830"/>
                          <a:pt x="7818120" y="18288"/>
                        </a:cubicBezTo>
                        <a:cubicBezTo>
                          <a:pt x="7610240" y="4606"/>
                          <a:pt x="7521789" y="7721"/>
                          <a:pt x="7401154" y="18288"/>
                        </a:cubicBezTo>
                        <a:cubicBezTo>
                          <a:pt x="7280519" y="28855"/>
                          <a:pt x="6930719" y="4225"/>
                          <a:pt x="6593281" y="18288"/>
                        </a:cubicBezTo>
                        <a:cubicBezTo>
                          <a:pt x="6255843" y="32351"/>
                          <a:pt x="6286682" y="1162"/>
                          <a:pt x="6098134" y="18288"/>
                        </a:cubicBezTo>
                        <a:cubicBezTo>
                          <a:pt x="5909586" y="35414"/>
                          <a:pt x="5602789" y="48596"/>
                          <a:pt x="5446624" y="18288"/>
                        </a:cubicBezTo>
                        <a:cubicBezTo>
                          <a:pt x="5290459" y="-12020"/>
                          <a:pt x="4917039" y="21960"/>
                          <a:pt x="4638751" y="18288"/>
                        </a:cubicBezTo>
                        <a:cubicBezTo>
                          <a:pt x="4360463" y="14616"/>
                          <a:pt x="4304690" y="5450"/>
                          <a:pt x="3987241" y="18288"/>
                        </a:cubicBezTo>
                        <a:cubicBezTo>
                          <a:pt x="3669792" y="31127"/>
                          <a:pt x="3758742" y="32551"/>
                          <a:pt x="3570275" y="18288"/>
                        </a:cubicBezTo>
                        <a:cubicBezTo>
                          <a:pt x="3381808" y="4025"/>
                          <a:pt x="3267153" y="36200"/>
                          <a:pt x="3075127" y="18288"/>
                        </a:cubicBezTo>
                        <a:cubicBezTo>
                          <a:pt x="2883101" y="376"/>
                          <a:pt x="2665825" y="10973"/>
                          <a:pt x="2267255" y="18288"/>
                        </a:cubicBezTo>
                        <a:cubicBezTo>
                          <a:pt x="1868685" y="25603"/>
                          <a:pt x="1884698" y="28410"/>
                          <a:pt x="1615745" y="18288"/>
                        </a:cubicBezTo>
                        <a:cubicBezTo>
                          <a:pt x="1346792" y="8167"/>
                          <a:pt x="1320952" y="10430"/>
                          <a:pt x="1120597" y="18288"/>
                        </a:cubicBezTo>
                        <a:cubicBezTo>
                          <a:pt x="920242" y="26146"/>
                          <a:pt x="556507" y="50790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2B53A3-C296-4F17-9EDE-D60B12FB8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867518"/>
              </p:ext>
            </p:extLst>
          </p:nvPr>
        </p:nvGraphicFramePr>
        <p:xfrm>
          <a:off x="381000" y="2228087"/>
          <a:ext cx="8382000" cy="438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1" y="365125"/>
            <a:ext cx="5314948" cy="115887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Incidental teaching and the Minimum bliss point model </a:t>
            </a:r>
            <a:br>
              <a:rPr lang="en-US" sz="2800" dirty="0"/>
            </a:br>
            <a:r>
              <a:rPr lang="en-US" sz="2800" dirty="0"/>
              <a:t>Farmer-Dougan, 1998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08C313EC-4A3F-4ACB-A4E7-AD4DCE3DD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36" r="20813" b="-1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752601"/>
            <a:ext cx="4190999" cy="44243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Bitonic relationship between rate of reinforcement imposed by a schedule and strength of reinforcement effect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Response rate first increase then decrease as reinforcer rate increases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When schedule provides very high rate of reinforcement (disrupts disequilibrium only slightly) – little change in instrumental responding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When schedule provides very low rate of reinforcement (disrupts disequilibrium to high degree), little net reinforcement effect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Thus, extreme rates of reinforcement should be less effective than moderate rates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9141714" cy="3490956"/>
            <a:chOff x="651279" y="598259"/>
            <a:chExt cx="10889442" cy="5680742"/>
          </a:xfrm>
        </p:grpSpPr>
        <p:sp>
          <p:nvSpPr>
            <p:cNvPr id="77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02735" y="2355187"/>
            <a:ext cx="3547660" cy="2147625"/>
          </a:xfrm>
          <a:prstGeom prst="rect">
            <a:avLst/>
          </a:prstGeom>
          <a:noFill/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9"/>
            <a:ext cx="4269714" cy="2587131"/>
          </a:xfrm>
        </p:spPr>
        <p:txBody>
          <a:bodyPr anchor="b">
            <a:normAutofit/>
          </a:bodyPr>
          <a:lstStyle/>
          <a:p>
            <a:pPr algn="l"/>
            <a:r>
              <a:rPr lang="en-US" sz="3900">
                <a:solidFill>
                  <a:schemeClr val="bg1"/>
                </a:solidFill>
              </a:rPr>
              <a:t>Can mathematically predict reinforcement effects!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3566810"/>
            <a:ext cx="4630902" cy="32149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2"/>
                </a:solidFill>
              </a:rPr>
              <a:t>Simple FR schedule: according to minimum distance models, R rate that produced by ratio schedule is equal to: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tx2"/>
                </a:solidFill>
              </a:rPr>
              <a:t>R1 = predicted rate of response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tx2"/>
                </a:solidFill>
              </a:rPr>
              <a:t>Oi is rate of unconstrained instrumental response</a:t>
            </a:r>
          </a:p>
          <a:p>
            <a:pPr lvl="1">
              <a:lnSpc>
                <a:spcPct val="90000"/>
              </a:lnSpc>
            </a:pPr>
            <a:r>
              <a:rPr lang="en-US" sz="1600" dirty="0" err="1">
                <a:solidFill>
                  <a:schemeClr val="tx2"/>
                </a:solidFill>
              </a:rPr>
              <a:t>Oc</a:t>
            </a:r>
            <a:r>
              <a:rPr lang="en-US" sz="1600" dirty="0">
                <a:solidFill>
                  <a:schemeClr val="tx2"/>
                </a:solidFill>
              </a:rPr>
              <a:t> is rate of unconstrained contingent response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tx2"/>
                </a:solidFill>
              </a:rPr>
              <a:t>K is number of units reinforcement/response (inverse of FR requirement)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Goal of behavior analysis/operant conditioning</a:t>
            </a:r>
            <a:endParaRPr lang="en-US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C3128E5-678E-47E2-A230-AAF40A7B17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lowchart: Document 7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Predict an Inverted U-shaped function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55949" y="1170120"/>
            <a:ext cx="5510653" cy="4518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794604" y="-1108988"/>
            <a:ext cx="5384871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4" y="673770"/>
            <a:ext cx="2733367" cy="2414488"/>
          </a:xfrm>
        </p:spPr>
        <p:txBody>
          <a:bodyPr anchor="t">
            <a:normAutofit/>
          </a:bodyPr>
          <a:lstStyle/>
          <a:p>
            <a:r>
              <a:rPr lang="en-US" sz="4700">
                <a:solidFill>
                  <a:srgbClr val="FFFFFF"/>
                </a:solidFill>
              </a:rPr>
              <a:t>Incidental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882315"/>
            <a:ext cx="3941065" cy="52946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C00000"/>
                </a:solidFill>
              </a:rPr>
              <a:t>Accurately IDs reinforcers and increases generalization and maintenance via use of naturalistic teaching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Involves capturing a teaching moment (Hart and Risley, 1980)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Subject initiates (verbally/physically) toward an item or activity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Teacher immediately imposes contingency such that access to the item/activity is blocked until the contingent response is emitted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Immediate assessment of baseline and immediate imposition of momentary disequilibrium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C00000"/>
                </a:solidFill>
              </a:rPr>
              <a:t>Question: how often to disrupt?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Minimum bliss models suggest that moderate amounts should be better than high interruption or very low interruption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30936"/>
            <a:ext cx="2699766" cy="1463040"/>
          </a:xfrm>
        </p:spPr>
        <p:txBody>
          <a:bodyPr anchor="ctr">
            <a:normAutofit/>
          </a:bodyPr>
          <a:lstStyle/>
          <a:p>
            <a:r>
              <a:rPr lang="en-US" sz="4200">
                <a:solidFill>
                  <a:srgbClr val="FFFFFF"/>
                </a:solidFill>
              </a:rPr>
              <a:t>Method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80309" y="1355598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  <a:gd name="connsiteX0" fmla="*/ 0 w 1554480"/>
              <a:gd name="connsiteY0" fmla="*/ 0 h 13716"/>
              <a:gd name="connsiteX1" fmla="*/ 502615 w 1554480"/>
              <a:gd name="connsiteY1" fmla="*/ 0 h 13716"/>
              <a:gd name="connsiteX2" fmla="*/ 974141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1816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69558" y="-27075"/>
                  <a:pt x="365297" y="14897"/>
                  <a:pt x="549250" y="0"/>
                </a:cubicBezTo>
                <a:cubicBezTo>
                  <a:pt x="762323" y="14872"/>
                  <a:pt x="864871" y="21041"/>
                  <a:pt x="1082954" y="0"/>
                </a:cubicBezTo>
                <a:cubicBezTo>
                  <a:pt x="1306037" y="9403"/>
                  <a:pt x="1371926" y="14821"/>
                  <a:pt x="1554480" y="0"/>
                </a:cubicBezTo>
                <a:cubicBezTo>
                  <a:pt x="1554010" y="4793"/>
                  <a:pt x="1554680" y="10394"/>
                  <a:pt x="1554480" y="13716"/>
                </a:cubicBezTo>
                <a:cubicBezTo>
                  <a:pt x="1328957" y="3179"/>
                  <a:pt x="1207025" y="27731"/>
                  <a:pt x="1067410" y="13716"/>
                </a:cubicBezTo>
                <a:cubicBezTo>
                  <a:pt x="897316" y="-7440"/>
                  <a:pt x="788951" y="-24962"/>
                  <a:pt x="549250" y="13716"/>
                </a:cubicBezTo>
                <a:cubicBezTo>
                  <a:pt x="300394" y="-2982"/>
                  <a:pt x="129576" y="35301"/>
                  <a:pt x="0" y="13716"/>
                </a:cubicBezTo>
                <a:cubicBezTo>
                  <a:pt x="354" y="8869"/>
                  <a:pt x="649" y="6738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513" y="10124"/>
                  <a:pt x="389298" y="10419"/>
                  <a:pt x="502615" y="0"/>
                </a:cubicBezTo>
                <a:cubicBezTo>
                  <a:pt x="616735" y="10147"/>
                  <a:pt x="791037" y="-19212"/>
                  <a:pt x="974141" y="0"/>
                </a:cubicBezTo>
                <a:cubicBezTo>
                  <a:pt x="1141919" y="34853"/>
                  <a:pt x="1248514" y="16971"/>
                  <a:pt x="1554480" y="0"/>
                </a:cubicBezTo>
                <a:cubicBezTo>
                  <a:pt x="1554288" y="3835"/>
                  <a:pt x="1554171" y="7531"/>
                  <a:pt x="1554480" y="13716"/>
                </a:cubicBezTo>
                <a:cubicBezTo>
                  <a:pt x="1337806" y="9080"/>
                  <a:pt x="1308467" y="19887"/>
                  <a:pt x="1067410" y="13716"/>
                </a:cubicBezTo>
                <a:cubicBezTo>
                  <a:pt x="824349" y="13143"/>
                  <a:pt x="783437" y="24151"/>
                  <a:pt x="518160" y="13716"/>
                </a:cubicBezTo>
                <a:cubicBezTo>
                  <a:pt x="271530" y="4598"/>
                  <a:pt x="132568" y="-7659"/>
                  <a:pt x="0" y="13716"/>
                </a:cubicBezTo>
                <a:cubicBezTo>
                  <a:pt x="768" y="9617"/>
                  <a:pt x="-274" y="4847"/>
                  <a:pt x="0" y="0"/>
                </a:cubicBezTo>
                <a:close/>
              </a:path>
              <a:path w="1554480" h="13716" fill="none" stroke="0" extrusionOk="0">
                <a:moveTo>
                  <a:pt x="0" y="0"/>
                </a:moveTo>
                <a:cubicBezTo>
                  <a:pt x="95687" y="-31247"/>
                  <a:pt x="331569" y="3404"/>
                  <a:pt x="549250" y="0"/>
                </a:cubicBezTo>
                <a:cubicBezTo>
                  <a:pt x="776590" y="6530"/>
                  <a:pt x="844530" y="-5109"/>
                  <a:pt x="1082954" y="0"/>
                </a:cubicBezTo>
                <a:cubicBezTo>
                  <a:pt x="1293569" y="15486"/>
                  <a:pt x="1361850" y="13824"/>
                  <a:pt x="1554480" y="0"/>
                </a:cubicBezTo>
                <a:cubicBezTo>
                  <a:pt x="1553504" y="4786"/>
                  <a:pt x="1554832" y="10912"/>
                  <a:pt x="1554480" y="13716"/>
                </a:cubicBezTo>
                <a:cubicBezTo>
                  <a:pt x="1366718" y="4861"/>
                  <a:pt x="1218290" y="26644"/>
                  <a:pt x="1067410" y="13716"/>
                </a:cubicBezTo>
                <a:cubicBezTo>
                  <a:pt x="900327" y="-8822"/>
                  <a:pt x="792178" y="6310"/>
                  <a:pt x="549250" y="13716"/>
                </a:cubicBezTo>
                <a:cubicBezTo>
                  <a:pt x="295300" y="2843"/>
                  <a:pt x="142619" y="40779"/>
                  <a:pt x="0" y="13716"/>
                </a:cubicBezTo>
                <a:cubicBezTo>
                  <a:pt x="813" y="8812"/>
                  <a:pt x="948" y="672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971800"/>
            <a:ext cx="7086600" cy="3581400"/>
          </a:xfrm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4 head start preschoolers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Worked 1:1 in workroom at Head Start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Set of toy items for each child, and set of 26 flash cards containing letters A to Z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Task: ID letter expressively to gain access to toy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Manipulated rate of disruption: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Baseline (0)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25%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50%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75%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100%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05200" y="457200"/>
            <a:ext cx="3713988" cy="142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1" name="Rectangle 7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Results!</a:t>
            </a:r>
          </a:p>
        </p:txBody>
      </p:sp>
      <p:sp>
        <p:nvSpPr>
          <p:cNvPr id="410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3202" y="2660904"/>
            <a:ext cx="3614166" cy="35478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sz="1900" dirty="0"/>
              <a:t>Little academic behavior when did not disrupt (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surprisingly, there was some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but differed by child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Shows differences in baseline rates</a:t>
            </a:r>
          </a:p>
          <a:p>
            <a:pPr indent="-228600">
              <a:lnSpc>
                <a:spcPct val="90000"/>
              </a:lnSpc>
            </a:pPr>
            <a:endParaRPr lang="en-US" sz="1900" dirty="0"/>
          </a:p>
          <a:p>
            <a:pPr indent="-228600">
              <a:lnSpc>
                <a:spcPct val="90000"/>
              </a:lnSpc>
            </a:pPr>
            <a:r>
              <a:rPr lang="en-US" sz="1900" dirty="0"/>
              <a:t>Too much disruption = no academic responding!</a:t>
            </a:r>
          </a:p>
          <a:p>
            <a:pPr indent="-228600">
              <a:lnSpc>
                <a:spcPct val="90000"/>
              </a:lnSpc>
            </a:pPr>
            <a:endParaRPr lang="en-US" sz="1900" dirty="0"/>
          </a:p>
          <a:p>
            <a:pPr indent="-228600">
              <a:lnSpc>
                <a:spcPct val="90000"/>
              </a:lnSpc>
            </a:pPr>
            <a:r>
              <a:rPr lang="en-US" sz="1900" dirty="0"/>
              <a:t>Moderate levels worked best!!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4286" y="829491"/>
            <a:ext cx="4094226" cy="5199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2900"/>
              <a:t>Limitations on/Extensions of Disequilibrium approach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C15F71-611C-4EDC-9EF0-86F002E2E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901892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25" y="675564"/>
            <a:ext cx="2707375" cy="5204085"/>
          </a:xfrm>
        </p:spPr>
        <p:txBody>
          <a:bodyPr>
            <a:normAutofit/>
          </a:bodyPr>
          <a:lstStyle/>
          <a:p>
            <a:r>
              <a:rPr lang="en-US" sz="4100"/>
              <a:t>Conclusions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61DD9BA-4217-4340-A07F-00D19F0900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330792"/>
              </p:ext>
            </p:extLst>
          </p:nvPr>
        </p:nvGraphicFramePr>
        <p:xfrm>
          <a:off x="3582547" y="819369"/>
          <a:ext cx="5409053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Successful approach to a priori assessment should satisfy 3 practical requirements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8F28CA-DED6-499B-B78B-48CA103769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646731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chemeClr val="accent5"/>
                </a:solidFill>
              </a:rPr>
              <a:t>Transituational Solution: </a:t>
            </a:r>
            <a:br>
              <a:rPr lang="en-US" sz="3300">
                <a:solidFill>
                  <a:schemeClr val="accent5"/>
                </a:solidFill>
              </a:rPr>
            </a:br>
            <a:r>
              <a:rPr lang="en-US" sz="3300">
                <a:solidFill>
                  <a:schemeClr val="accent5"/>
                </a:solidFill>
              </a:rPr>
              <a:t>conceptual Analysis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CF3A90-3D11-4188-AC7A-F2B2F368C3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813958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chemeClr val="accent5"/>
                </a:solidFill>
              </a:rPr>
              <a:t>Transituational Solution: </a:t>
            </a:r>
            <a:br>
              <a:rPr lang="en-US" sz="3300">
                <a:solidFill>
                  <a:schemeClr val="accent5"/>
                </a:solidFill>
              </a:rPr>
            </a:br>
            <a:r>
              <a:rPr lang="en-US" sz="3300">
                <a:solidFill>
                  <a:schemeClr val="accent5"/>
                </a:solidFill>
              </a:rPr>
              <a:t>conceptual Analysis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DC1D6B-1D89-4584-BB7F-AA4D689D8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875347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66B3845A-1E87-41B0-AD95-D73FF3C63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3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en-US" sz="3500"/>
              <a:t>Application problems w/this approach: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534" y="1065862"/>
            <a:ext cx="4644239" cy="4726276"/>
          </a:xfrm>
        </p:spPr>
        <p:txBody>
          <a:bodyPr anchor="ctr">
            <a:normAutofit/>
          </a:bodyPr>
          <a:lstStyle/>
          <a:p>
            <a:r>
              <a:rPr lang="en-US" sz="1700"/>
              <a:t>STILL is most often used technique</a:t>
            </a:r>
          </a:p>
          <a:p>
            <a:endParaRPr lang="en-US" sz="1700"/>
          </a:p>
          <a:p>
            <a:r>
              <a:rPr lang="en-US" sz="1700"/>
              <a:t>Assessment techniques are intrusive</a:t>
            </a:r>
          </a:p>
          <a:p>
            <a:endParaRPr lang="en-US" sz="1700"/>
          </a:p>
          <a:p>
            <a:r>
              <a:rPr lang="en-US" sz="1700"/>
              <a:t>Often NOT effective: reinforcers change over time</a:t>
            </a:r>
          </a:p>
          <a:p>
            <a:pPr lvl="1"/>
            <a:r>
              <a:rPr lang="en-US" sz="1700"/>
              <a:t>Does not account for satiation effects, etc.</a:t>
            </a:r>
          </a:p>
          <a:p>
            <a:pPr lvl="1"/>
            <a:r>
              <a:rPr lang="en-US" sz="1700"/>
              <a:t>Not account for different situations</a:t>
            </a:r>
          </a:p>
          <a:p>
            <a:pPr lvl="1"/>
            <a:r>
              <a:rPr lang="en-US" sz="1700"/>
              <a:t>In applied world, do a reinforcer assessment once and assume it stays!</a:t>
            </a:r>
          </a:p>
          <a:p>
            <a:endParaRPr lang="en-US" sz="1700"/>
          </a:p>
          <a:p>
            <a:r>
              <a:rPr lang="en-US" sz="1700"/>
              <a:t>Lacks flexibility, accuracy</a:t>
            </a:r>
          </a:p>
          <a:p>
            <a:endParaRPr lang="en-US" sz="1700"/>
          </a:p>
          <a:p>
            <a:r>
              <a:rPr lang="en-US" sz="1700"/>
              <a:t>Ethical questions when using food, certain punishments</a:t>
            </a:r>
          </a:p>
          <a:p>
            <a:endParaRPr lang="en-US" sz="1700"/>
          </a:p>
          <a:p>
            <a:endParaRPr lang="en-US"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3700">
                <a:solidFill>
                  <a:schemeClr val="accent1"/>
                </a:solidFill>
              </a:rPr>
              <a:t>Premack's Probability Differential Hypothesis: (Grandma’s Law)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Premack (1959; 1965): distinct improvement over </a:t>
            </a:r>
            <a:r>
              <a:rPr lang="en-US" sz="2400" b="1" dirty="0" err="1"/>
              <a:t>transituational</a:t>
            </a:r>
            <a:r>
              <a:rPr lang="en-US" sz="2400" b="1" dirty="0"/>
              <a:t> view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Schedule in which a higher probability response is contingent upon a lower probability response will result in reinforcement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If you eat your peas (low prob) then you can have chocolate pudding (high prob)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 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Important change in concept of reinforcement in several ways: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Reinforcement is related to </a:t>
            </a:r>
            <a:r>
              <a:rPr lang="en-US" sz="2400" dirty="0">
                <a:solidFill>
                  <a:srgbClr val="C00000"/>
                </a:solidFill>
              </a:rPr>
              <a:t>access to a response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Probability of response determined by probability (duration) of that response in </a:t>
            </a:r>
            <a:r>
              <a:rPr lang="en-US" sz="2400" dirty="0">
                <a:solidFill>
                  <a:srgbClr val="C00000"/>
                </a:solidFill>
              </a:rPr>
              <a:t>FREE BASELINE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3700">
                <a:solidFill>
                  <a:schemeClr val="accent1"/>
                </a:solidFill>
              </a:rPr>
              <a:t>Premack's Probability Differential Hypothesis: (Grandma’s Law)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2400" dirty="0"/>
              <a:t>Shows that </a:t>
            </a:r>
            <a:r>
              <a:rPr lang="en-US" sz="2400" dirty="0" err="1"/>
              <a:t>transituational</a:t>
            </a:r>
            <a:r>
              <a:rPr lang="en-US" sz="2400" dirty="0"/>
              <a:t> situation is special case of probability-differential: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Highest probability response contingent upon a lower probability response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As long as is highest probability- should be </a:t>
            </a:r>
            <a:r>
              <a:rPr lang="en-US" sz="2400" dirty="0" err="1"/>
              <a:t>transituational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741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943" y="228601"/>
            <a:ext cx="4587406" cy="19438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Premack's Probability Differential Hypothesis: </a:t>
            </a:r>
            <a:r>
              <a:rPr lang="en-US" sz="3100" i="1" dirty="0">
                <a:solidFill>
                  <a:srgbClr val="C00000"/>
                </a:solidFill>
              </a:rPr>
              <a:t>(Grandma’s Law)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3B440-10F5-4552-84B2-ABC47805B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669" r="27669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1" y="2333296"/>
            <a:ext cx="4171948" cy="429610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If you eat your peas, then you get dessert!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b="1" dirty="0"/>
              <a:t>Some problems, however: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Incomplete and unclear about several things: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Fails to specify conceptual rules for setting values of contingency schedule:- pair 1:1, 5:1  or what?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/>
              <a:t> 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Unclear about role of reduction in contingent responding relative to baseline that typically accompanies an increase in instrumental responding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/>
              <a:t> 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Unclear about role of long-term deprivation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E6FC83-DF77-463B-A9C1-01FBA0415DF4}"/>
              </a:ext>
            </a:extLst>
          </p:cNvPr>
          <p:cNvSpPr txBox="1"/>
          <p:nvPr/>
        </p:nvSpPr>
        <p:spPr>
          <a:xfrm>
            <a:off x="20" y="6858000"/>
            <a:ext cx="45874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theconversation.com/is-grandma-ok-theres-an-app-for-that-1675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95c273cc-9201-4c1e-8c9f-fe8c80cbe9de">XY5HK7YVDQWF-1196-83</_dlc_DocId>
    <_dlc_DocIdUrl xmlns="95c273cc-9201-4c1e-8c9f-fe8c80cbe9de">
      <Url>https://faculty.sharepoint.illinoisstate.edu/vfdouga/_layouts/DocIdRedir.aspx?ID=XY5HK7YVDQWF-1196-83</Url>
      <Description>XY5HK7YVDQWF-1196-83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208BFA2675A45B669321DDEED1BFF" ma:contentTypeVersion="1" ma:contentTypeDescription="Create a new document." ma:contentTypeScope="" ma:versionID="fe0f59546e6cf501de63755cfc15b174">
  <xsd:schema xmlns:xsd="http://www.w3.org/2001/XMLSchema" xmlns:xs="http://www.w3.org/2001/XMLSchema" xmlns:p="http://schemas.microsoft.com/office/2006/metadata/properties" xmlns:ns1="http://schemas.microsoft.com/sharepoint/v3" xmlns:ns2="95c273cc-9201-4c1e-8c9f-fe8c80cbe9de" targetNamespace="http://schemas.microsoft.com/office/2006/metadata/properties" ma:root="true" ma:fieldsID="3d5a32756865940de2755d150ba87df5" ns1:_="" ns2:_="">
    <xsd:import namespace="http://schemas.microsoft.com/sharepoint/v3"/>
    <xsd:import namespace="95c273cc-9201-4c1e-8c9f-fe8c80cbe9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273cc-9201-4c1e-8c9f-fe8c80cbe9d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B346D4-61C8-4D96-922D-21842383E16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5c273cc-9201-4c1e-8c9f-fe8c80cbe9de"/>
  </ds:schemaRefs>
</ds:datastoreItem>
</file>

<file path=customXml/itemProps2.xml><?xml version="1.0" encoding="utf-8"?>
<ds:datastoreItem xmlns:ds="http://schemas.openxmlformats.org/officeDocument/2006/customXml" ds:itemID="{4EBE77F7-BE69-4D0B-8D0C-7CD2226735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B52620-6830-49AC-A38E-5E2564164F7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ED628FB-1BB3-4600-A05E-25AAA86B4E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c273cc-9201-4c1e-8c9f-fe8c80cbe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1854</Words>
  <Application>Microsoft Office PowerPoint</Application>
  <PresentationFormat>On-screen Show (4:3)</PresentationFormat>
  <Paragraphs>270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Disequilibrium Approaches</vt:lpstr>
      <vt:lpstr>Goal of behavior analysis/operant conditioning</vt:lpstr>
      <vt:lpstr>Successful approach to a priori assessment should satisfy 3 practical requirements</vt:lpstr>
      <vt:lpstr>Transituational Solution:  conceptual Analysis</vt:lpstr>
      <vt:lpstr>Transituational Solution:  conceptual Analysis</vt:lpstr>
      <vt:lpstr>Application problems w/this approach:</vt:lpstr>
      <vt:lpstr>Premack's Probability Differential Hypothesis: (Grandma’s Law)</vt:lpstr>
      <vt:lpstr>Premack's Probability Differential Hypothesis: (Grandma’s Law)</vt:lpstr>
      <vt:lpstr>Premack's Probability Differential Hypothesis: (Grandma’s Law)</vt:lpstr>
      <vt:lpstr>Applications: Problems and Solutions!</vt:lpstr>
      <vt:lpstr>Response Deprivation and Disequilibrium Approach</vt:lpstr>
      <vt:lpstr>Response Deprivation and Disequilibrium Approach</vt:lpstr>
      <vt:lpstr>Definitions</vt:lpstr>
      <vt:lpstr>Response deficits</vt:lpstr>
      <vt:lpstr>Response satiation</vt:lpstr>
      <vt:lpstr>Why an improvement?</vt:lpstr>
      <vt:lpstr>Applications</vt:lpstr>
      <vt:lpstr>Incidental teaching and the Minimum bliss point model  Farmer-Dougan, 1998</vt:lpstr>
      <vt:lpstr>Can mathematically predict reinforcement effects!</vt:lpstr>
      <vt:lpstr>Predict an Inverted U-shaped function</vt:lpstr>
      <vt:lpstr>Incidental teaching</vt:lpstr>
      <vt:lpstr>Method</vt:lpstr>
      <vt:lpstr>Results!</vt:lpstr>
      <vt:lpstr>Limitations on/Extensions of Disequilibrium approach</vt:lpstr>
      <vt:lpstr>Conclusions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Disequilibrium Approaches</dc:title>
  <dc:creator>vfdouga</dc:creator>
  <cp:lastModifiedBy>Valeri Farmer-Dougan</cp:lastModifiedBy>
  <cp:revision>15</cp:revision>
  <dcterms:created xsi:type="dcterms:W3CDTF">2009-08-25T14:20:46Z</dcterms:created>
  <dcterms:modified xsi:type="dcterms:W3CDTF">2021-10-10T03:05:46Z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0x010100B83208BFA2675A45B669321DDEED1BFF</vt:lpwstr>
  </property>
  <property fmtid="{D5CDD505-2E9C-101B-9397-08002B2CF9AE}" pid="3" name="_dlc_DocIdItemGuid">
    <vt:lpwstr>6af9305d-df01-4bb8-ad82-31415ebbb683</vt:lpwstr>
  </property>
</Properties>
</file>