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5"/>
  </p:sldMasterIdLst>
  <p:notesMasterIdLst>
    <p:notesMasterId r:id="rId39"/>
  </p:notesMasterIdLst>
  <p:sldIdLst>
    <p:sldId id="256" r:id="rId6"/>
    <p:sldId id="257" r:id="rId7"/>
    <p:sldId id="259" r:id="rId8"/>
    <p:sldId id="260" r:id="rId9"/>
    <p:sldId id="295" r:id="rId10"/>
    <p:sldId id="261" r:id="rId11"/>
    <p:sldId id="262" r:id="rId12"/>
    <p:sldId id="263" r:id="rId13"/>
    <p:sldId id="264" r:id="rId14"/>
    <p:sldId id="270" r:id="rId15"/>
    <p:sldId id="265" r:id="rId16"/>
    <p:sldId id="296" r:id="rId17"/>
    <p:sldId id="267" r:id="rId18"/>
    <p:sldId id="268" r:id="rId19"/>
    <p:sldId id="271" r:id="rId20"/>
    <p:sldId id="269" r:id="rId21"/>
    <p:sldId id="301" r:id="rId22"/>
    <p:sldId id="272" r:id="rId23"/>
    <p:sldId id="273" r:id="rId24"/>
    <p:sldId id="274" r:id="rId25"/>
    <p:sldId id="290" r:id="rId26"/>
    <p:sldId id="302" r:id="rId27"/>
    <p:sldId id="275" r:id="rId28"/>
    <p:sldId id="297" r:id="rId29"/>
    <p:sldId id="298" r:id="rId30"/>
    <p:sldId id="294" r:id="rId31"/>
    <p:sldId id="281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C9D57-A2AB-4276-B472-1617DA22A397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344F51-7E05-43F1-B9AD-28FC5CE883A5}">
      <dgm:prSet/>
      <dgm:spPr/>
      <dgm:t>
        <a:bodyPr/>
        <a:lstStyle/>
        <a:p>
          <a:r>
            <a:rPr lang="en-US" i="1" dirty="0"/>
            <a:t>Contextual stimuli (S) predict the instrumental response contingency</a:t>
          </a:r>
        </a:p>
        <a:p>
          <a:r>
            <a:rPr lang="en-US" i="1" dirty="0"/>
            <a:t> (R or R</a:t>
          </a:r>
          <a:r>
            <a:rPr lang="en-US" i="1" dirty="0">
              <a:sym typeface="Wingdings" panose="05000000000000000000" pitchFamily="2" charset="2"/>
            </a:rPr>
            <a:t></a:t>
          </a:r>
          <a:r>
            <a:rPr lang="en-US" i="1" dirty="0"/>
            <a:t>O).</a:t>
          </a:r>
          <a:endParaRPr lang="en-US" dirty="0"/>
        </a:p>
      </dgm:t>
    </dgm:pt>
    <dgm:pt modelId="{82854EB4-18E7-45D0-B764-92E134D5B5C3}" type="parTrans" cxnId="{C58179CB-C5FD-4D5F-BD6B-9C4A5A602EAD}">
      <dgm:prSet/>
      <dgm:spPr/>
      <dgm:t>
        <a:bodyPr/>
        <a:lstStyle/>
        <a:p>
          <a:endParaRPr lang="en-US"/>
        </a:p>
      </dgm:t>
    </dgm:pt>
    <dgm:pt modelId="{1D06191D-772D-43A5-8081-7DE181C97AF3}" type="sibTrans" cxnId="{C58179CB-C5FD-4D5F-BD6B-9C4A5A602EAD}">
      <dgm:prSet/>
      <dgm:spPr/>
      <dgm:t>
        <a:bodyPr/>
        <a:lstStyle/>
        <a:p>
          <a:endParaRPr lang="en-US"/>
        </a:p>
      </dgm:t>
    </dgm:pt>
    <dgm:pt modelId="{E68B6BD2-99EC-4338-A179-3B406F8AD1B4}">
      <dgm:prSet custT="1"/>
      <dgm:spPr/>
      <dgm:t>
        <a:bodyPr/>
        <a:lstStyle/>
        <a:p>
          <a:r>
            <a:rPr lang="en-US" sz="1800" dirty="0"/>
            <a:t>Is an association between the S and the R: S</a:t>
          </a:r>
          <a:r>
            <a:rPr lang="en-US" sz="1800" dirty="0">
              <a:sym typeface="Wingdings" panose="05000000000000000000" pitchFamily="2" charset="2"/>
            </a:rPr>
            <a:t></a:t>
          </a:r>
          <a:r>
            <a:rPr lang="en-US" sz="1800" dirty="0"/>
            <a:t>R</a:t>
          </a:r>
        </a:p>
      </dgm:t>
    </dgm:pt>
    <dgm:pt modelId="{A5F7BB0F-6655-478A-8FC1-998C4426F5C6}" type="parTrans" cxnId="{0F80CEC4-2F07-4E42-BB1A-21FDD65F3479}">
      <dgm:prSet/>
      <dgm:spPr/>
      <dgm:t>
        <a:bodyPr/>
        <a:lstStyle/>
        <a:p>
          <a:endParaRPr lang="en-US"/>
        </a:p>
      </dgm:t>
    </dgm:pt>
    <dgm:pt modelId="{598761ED-41E7-44F6-9AC3-431447752E54}" type="sibTrans" cxnId="{0F80CEC4-2F07-4E42-BB1A-21FDD65F3479}">
      <dgm:prSet/>
      <dgm:spPr/>
      <dgm:t>
        <a:bodyPr/>
        <a:lstStyle/>
        <a:p>
          <a:endParaRPr lang="en-US"/>
        </a:p>
      </dgm:t>
    </dgm:pt>
    <dgm:pt modelId="{98AEAE54-18D7-4BB0-9343-447E2AD10291}">
      <dgm:prSet custT="1"/>
      <dgm:spPr/>
      <dgm:t>
        <a:bodyPr/>
        <a:lstStyle/>
        <a:p>
          <a:r>
            <a:rPr lang="en-US" sz="1800" dirty="0"/>
            <a:t>Is an association between the R and the O: R</a:t>
          </a:r>
          <a:r>
            <a:rPr lang="en-US" sz="1800" dirty="0">
              <a:sym typeface="Wingdings" panose="05000000000000000000" pitchFamily="2" charset="2"/>
            </a:rPr>
            <a:t></a:t>
          </a:r>
          <a:r>
            <a:rPr lang="en-US" sz="1800" dirty="0"/>
            <a:t>O</a:t>
          </a:r>
        </a:p>
      </dgm:t>
    </dgm:pt>
    <dgm:pt modelId="{A1919334-59B6-4C9E-9110-BB4AD4509E5D}" type="parTrans" cxnId="{6C96D7E2-2DD2-4819-92EA-E73C1ED253D7}">
      <dgm:prSet/>
      <dgm:spPr/>
      <dgm:t>
        <a:bodyPr/>
        <a:lstStyle/>
        <a:p>
          <a:endParaRPr lang="en-US"/>
        </a:p>
      </dgm:t>
    </dgm:pt>
    <dgm:pt modelId="{3BF89138-D131-42B6-AB72-C2EA2E761DCC}" type="sibTrans" cxnId="{6C96D7E2-2DD2-4819-92EA-E73C1ED253D7}">
      <dgm:prSet/>
      <dgm:spPr/>
      <dgm:t>
        <a:bodyPr/>
        <a:lstStyle/>
        <a:p>
          <a:endParaRPr lang="en-US"/>
        </a:p>
      </dgm:t>
    </dgm:pt>
    <dgm:pt modelId="{4D248DED-4938-4F8B-879C-A26901E7A7B5}">
      <dgm:prSet custT="1"/>
      <dgm:spPr/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According to THORNDIKE: Role of the reinforcer is to “stamp in” or “strengthen” the S-R connections</a:t>
          </a:r>
          <a:endParaRPr lang="en-US" sz="2000" dirty="0">
            <a:solidFill>
              <a:srgbClr val="C00000"/>
            </a:solidFill>
          </a:endParaRPr>
        </a:p>
      </dgm:t>
    </dgm:pt>
    <dgm:pt modelId="{A9F60001-7D11-4A24-892F-AB472AE3DDF4}" type="parTrans" cxnId="{CF11D299-D04B-43B7-8D1B-7E791E50614A}">
      <dgm:prSet/>
      <dgm:spPr/>
      <dgm:t>
        <a:bodyPr/>
        <a:lstStyle/>
        <a:p>
          <a:endParaRPr lang="en-US"/>
        </a:p>
      </dgm:t>
    </dgm:pt>
    <dgm:pt modelId="{FD8C94CB-8CE3-4222-B572-2F1DCB7ABFB4}" type="sibTrans" cxnId="{CF11D299-D04B-43B7-8D1B-7E791E50614A}">
      <dgm:prSet/>
      <dgm:spPr/>
      <dgm:t>
        <a:bodyPr/>
        <a:lstStyle/>
        <a:p>
          <a:endParaRPr lang="en-US"/>
        </a:p>
      </dgm:t>
    </dgm:pt>
    <dgm:pt modelId="{888A4395-7E62-4550-9A8F-ECDE28340ABF}">
      <dgm:prSet/>
      <dgm:spPr/>
      <dgm:t>
        <a:bodyPr/>
        <a:lstStyle/>
        <a:p>
          <a:r>
            <a:rPr lang="en-US" i="1" dirty="0"/>
            <a:t>NOT the R</a:t>
          </a:r>
          <a:r>
            <a:rPr lang="en-US" i="1" dirty="0">
              <a:sym typeface="Wingdings" panose="05000000000000000000" pitchFamily="2" charset="2"/>
            </a:rPr>
            <a:t></a:t>
          </a:r>
          <a:r>
            <a:rPr lang="en-US" i="1" dirty="0"/>
            <a:t>O contingency</a:t>
          </a:r>
          <a:endParaRPr lang="en-US" dirty="0"/>
        </a:p>
      </dgm:t>
    </dgm:pt>
    <dgm:pt modelId="{05EF16C0-4DA7-404B-87A2-2E4F3540D89A}" type="parTrans" cxnId="{DFF41AB0-B829-48AC-8B4C-DC15384B65E0}">
      <dgm:prSet/>
      <dgm:spPr/>
      <dgm:t>
        <a:bodyPr/>
        <a:lstStyle/>
        <a:p>
          <a:endParaRPr lang="en-US"/>
        </a:p>
      </dgm:t>
    </dgm:pt>
    <dgm:pt modelId="{F6FCB685-B4DC-4109-A659-0A4C432A86A9}" type="sibTrans" cxnId="{DFF41AB0-B829-48AC-8B4C-DC15384B65E0}">
      <dgm:prSet/>
      <dgm:spPr/>
      <dgm:t>
        <a:bodyPr/>
        <a:lstStyle/>
        <a:p>
          <a:endParaRPr lang="en-US"/>
        </a:p>
      </dgm:t>
    </dgm:pt>
    <dgm:pt modelId="{678B8534-FBA8-49EF-AD46-0640E7DF9610}">
      <dgm:prSet/>
      <dgm:spPr/>
      <dgm:t>
        <a:bodyPr/>
        <a:lstStyle/>
        <a:p>
          <a:r>
            <a:rPr lang="en-US" dirty="0"/>
            <a:t>Motivation for engaging in R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O contingency are the setting contextual stimuli (S)</a:t>
          </a:r>
        </a:p>
      </dgm:t>
    </dgm:pt>
    <dgm:pt modelId="{F0C9160D-73A8-4FE5-A82E-F48E5A9941BC}" type="parTrans" cxnId="{2F7E8805-D8ED-4C05-A6B1-148E0D26DBCC}">
      <dgm:prSet/>
      <dgm:spPr/>
      <dgm:t>
        <a:bodyPr/>
        <a:lstStyle/>
        <a:p>
          <a:endParaRPr lang="en-US"/>
        </a:p>
      </dgm:t>
    </dgm:pt>
    <dgm:pt modelId="{81679491-7B18-4F67-ACEB-FE3AC8B05F67}" type="sibTrans" cxnId="{2F7E8805-D8ED-4C05-A6B1-148E0D26DBCC}">
      <dgm:prSet/>
      <dgm:spPr/>
      <dgm:t>
        <a:bodyPr/>
        <a:lstStyle/>
        <a:p>
          <a:endParaRPr lang="en-US"/>
        </a:p>
      </dgm:t>
    </dgm:pt>
    <dgm:pt modelId="{0C9C3558-19D5-4D44-9104-3D9B2A348C03}">
      <dgm:prSet/>
      <dgm:spPr/>
      <dgm:t>
        <a:bodyPr/>
        <a:lstStyle/>
        <a:p>
          <a:r>
            <a:rPr lang="en-US" b="1" dirty="0"/>
            <a:t>Data did NOT support this model</a:t>
          </a:r>
        </a:p>
      </dgm:t>
    </dgm:pt>
    <dgm:pt modelId="{76410AB8-FE23-42D5-A891-523D64E06E67}" type="parTrans" cxnId="{5C0A1A27-3D9D-435B-8C2B-80FCF23CC671}">
      <dgm:prSet/>
      <dgm:spPr/>
      <dgm:t>
        <a:bodyPr/>
        <a:lstStyle/>
        <a:p>
          <a:endParaRPr lang="en-US"/>
        </a:p>
      </dgm:t>
    </dgm:pt>
    <dgm:pt modelId="{55627B02-006E-49DF-8E51-C9FAB101D8B5}" type="sibTrans" cxnId="{5C0A1A27-3D9D-435B-8C2B-80FCF23CC671}">
      <dgm:prSet/>
      <dgm:spPr/>
      <dgm:t>
        <a:bodyPr/>
        <a:lstStyle/>
        <a:p>
          <a:endParaRPr lang="en-US"/>
        </a:p>
      </dgm:t>
    </dgm:pt>
    <dgm:pt modelId="{2C1ADC50-DA85-440F-AD2C-45B314884B55}">
      <dgm:prSet/>
      <dgm:spPr/>
      <dgm:t>
        <a:bodyPr/>
        <a:lstStyle/>
        <a:p>
          <a:r>
            <a:rPr lang="en-US" b="1" dirty="0"/>
            <a:t>Association IS formed between the R and O</a:t>
          </a:r>
        </a:p>
      </dgm:t>
    </dgm:pt>
    <dgm:pt modelId="{E0BF9CE1-8612-45B1-965E-A5709D9D1D24}" type="parTrans" cxnId="{4715D045-2664-4432-94CD-56D8EB428413}">
      <dgm:prSet/>
      <dgm:spPr/>
      <dgm:t>
        <a:bodyPr/>
        <a:lstStyle/>
        <a:p>
          <a:endParaRPr lang="en-US"/>
        </a:p>
      </dgm:t>
    </dgm:pt>
    <dgm:pt modelId="{EEE26F59-6681-4C77-8DF4-A0F0001D6B05}" type="sibTrans" cxnId="{4715D045-2664-4432-94CD-56D8EB428413}">
      <dgm:prSet/>
      <dgm:spPr/>
      <dgm:t>
        <a:bodyPr/>
        <a:lstStyle/>
        <a:p>
          <a:endParaRPr lang="en-US"/>
        </a:p>
      </dgm:t>
    </dgm:pt>
    <dgm:pt modelId="{3A6BA3AF-58A6-4E01-BD6D-1AA0D00E3A2B}">
      <dgm:prSet/>
      <dgm:spPr/>
      <dgm:t>
        <a:bodyPr/>
        <a:lstStyle/>
        <a:p>
          <a:r>
            <a:rPr lang="en-US" dirty="0"/>
            <a:t>However, </a:t>
          </a:r>
          <a:r>
            <a:rPr lang="en-US" b="1" dirty="0">
              <a:solidFill>
                <a:srgbClr val="C00000"/>
              </a:solidFill>
            </a:rPr>
            <a:t>contextual cues </a:t>
          </a:r>
          <a:r>
            <a:rPr lang="en-US" dirty="0"/>
            <a:t>are VERY important in operant conditioning</a:t>
          </a:r>
        </a:p>
      </dgm:t>
    </dgm:pt>
    <dgm:pt modelId="{AF995EE9-DB27-4443-A81A-6FDDAD56B5FC}" type="parTrans" cxnId="{03E737E4-FAC1-49C2-92CC-A065DCE27A09}">
      <dgm:prSet/>
      <dgm:spPr/>
      <dgm:t>
        <a:bodyPr/>
        <a:lstStyle/>
        <a:p>
          <a:endParaRPr lang="en-US"/>
        </a:p>
      </dgm:t>
    </dgm:pt>
    <dgm:pt modelId="{3CFC53A1-CDFE-4BEE-B36D-96F06FCD4AE0}" type="sibTrans" cxnId="{03E737E4-FAC1-49C2-92CC-A065DCE27A09}">
      <dgm:prSet/>
      <dgm:spPr/>
      <dgm:t>
        <a:bodyPr/>
        <a:lstStyle/>
        <a:p>
          <a:endParaRPr lang="en-US"/>
        </a:p>
      </dgm:t>
    </dgm:pt>
    <dgm:pt modelId="{DF680A19-2F04-4C3F-A0D4-62BDD3BD021C}">
      <dgm:prSet/>
      <dgm:spPr/>
      <dgm:t>
        <a:bodyPr/>
        <a:lstStyle/>
        <a:p>
          <a:endParaRPr lang="en-US" dirty="0"/>
        </a:p>
      </dgm:t>
    </dgm:pt>
    <dgm:pt modelId="{A524046C-3F30-4206-A380-523C809EFB6C}" type="parTrans" cxnId="{1D59BD32-33EC-4A5E-A456-F698E3F7FFA2}">
      <dgm:prSet/>
      <dgm:spPr/>
      <dgm:t>
        <a:bodyPr/>
        <a:lstStyle/>
        <a:p>
          <a:endParaRPr lang="en-US"/>
        </a:p>
      </dgm:t>
    </dgm:pt>
    <dgm:pt modelId="{DB5B995B-BA26-4178-A041-169A607F3F44}" type="sibTrans" cxnId="{1D59BD32-33EC-4A5E-A456-F698E3F7FFA2}">
      <dgm:prSet/>
      <dgm:spPr/>
      <dgm:t>
        <a:bodyPr/>
        <a:lstStyle/>
        <a:p>
          <a:endParaRPr lang="en-US"/>
        </a:p>
      </dgm:t>
    </dgm:pt>
    <dgm:pt modelId="{102ACB1C-CC87-4C07-B82A-BC32592E8A6F}">
      <dgm:prSet/>
      <dgm:spPr/>
      <dgm:t>
        <a:bodyPr/>
        <a:lstStyle/>
        <a:p>
          <a:endParaRPr lang="en-US" dirty="0"/>
        </a:p>
      </dgm:t>
    </dgm:pt>
    <dgm:pt modelId="{B0EA7E37-929A-403E-ACB3-14D0D55672F4}" type="parTrans" cxnId="{98266FDF-D58E-470B-91F6-C7DE4DA5AD18}">
      <dgm:prSet/>
      <dgm:spPr/>
      <dgm:t>
        <a:bodyPr/>
        <a:lstStyle/>
        <a:p>
          <a:endParaRPr lang="en-US"/>
        </a:p>
      </dgm:t>
    </dgm:pt>
    <dgm:pt modelId="{FD15D256-F24E-4451-8C4F-A4ACF863B204}" type="sibTrans" cxnId="{98266FDF-D58E-470B-91F6-C7DE4DA5AD18}">
      <dgm:prSet/>
      <dgm:spPr/>
      <dgm:t>
        <a:bodyPr/>
        <a:lstStyle/>
        <a:p>
          <a:endParaRPr lang="en-US"/>
        </a:p>
      </dgm:t>
    </dgm:pt>
    <dgm:pt modelId="{A3B0132B-716A-4215-96A1-3E4147571120}">
      <dgm:prSet/>
      <dgm:spPr/>
      <dgm:t>
        <a:bodyPr/>
        <a:lstStyle/>
        <a:p>
          <a:endParaRPr lang="en-US" b="1" dirty="0"/>
        </a:p>
      </dgm:t>
    </dgm:pt>
    <dgm:pt modelId="{3E041D43-7739-485D-AAF4-DA87B4EB9514}" type="parTrans" cxnId="{A5C10363-BAA6-4CAC-AA03-BA4DCEA2B4A2}">
      <dgm:prSet/>
      <dgm:spPr/>
    </dgm:pt>
    <dgm:pt modelId="{F34C3201-F887-440D-B10A-1EEA8EFA6439}" type="sibTrans" cxnId="{A5C10363-BAA6-4CAC-AA03-BA4DCEA2B4A2}">
      <dgm:prSet/>
      <dgm:spPr/>
    </dgm:pt>
    <dgm:pt modelId="{0C7437B1-5CE8-45F3-821B-0655FE132494}">
      <dgm:prSet/>
      <dgm:spPr/>
      <dgm:t>
        <a:bodyPr/>
        <a:lstStyle/>
        <a:p>
          <a:endParaRPr lang="en-US" dirty="0"/>
        </a:p>
      </dgm:t>
    </dgm:pt>
    <dgm:pt modelId="{643043F8-6316-4FA4-A3E0-FD6BBDC50403}" type="parTrans" cxnId="{01EB1305-28BB-4960-AB4B-C66838AD10CD}">
      <dgm:prSet/>
      <dgm:spPr/>
    </dgm:pt>
    <dgm:pt modelId="{6B4662E1-8FAA-4221-9B4E-4E77C646E8F2}" type="sibTrans" cxnId="{01EB1305-28BB-4960-AB4B-C66838AD10CD}">
      <dgm:prSet/>
      <dgm:spPr/>
    </dgm:pt>
    <dgm:pt modelId="{7CE07BD0-7D5A-44E5-8E65-5AC5C8BBC293}">
      <dgm:prSet custT="1"/>
      <dgm:spPr/>
      <dgm:t>
        <a:bodyPr/>
        <a:lstStyle/>
        <a:p>
          <a:r>
            <a:rPr lang="en-US" sz="1800" dirty="0"/>
            <a:t>(O is the outcome)</a:t>
          </a:r>
        </a:p>
      </dgm:t>
    </dgm:pt>
    <dgm:pt modelId="{680AB273-CA04-4318-947C-0F4703DFEB0E}" type="parTrans" cxnId="{0A596AF4-8C16-4332-9020-BA2D707D97BC}">
      <dgm:prSet/>
      <dgm:spPr/>
    </dgm:pt>
    <dgm:pt modelId="{99C4AF69-14D2-48E2-8588-C2B61A862523}" type="sibTrans" cxnId="{0A596AF4-8C16-4332-9020-BA2D707D97BC}">
      <dgm:prSet/>
      <dgm:spPr/>
    </dgm:pt>
    <dgm:pt modelId="{D2A57208-F80E-4F8B-ABF6-185E85D06980}">
      <dgm:prSet custT="1"/>
      <dgm:spPr/>
      <dgm:t>
        <a:bodyPr/>
        <a:lstStyle/>
        <a:p>
          <a:endParaRPr lang="en-US" sz="1800" dirty="0"/>
        </a:p>
      </dgm:t>
    </dgm:pt>
    <dgm:pt modelId="{16DAFA16-D32D-4F5C-A831-C06D02003760}" type="parTrans" cxnId="{9039A459-E1BD-43BF-BA88-5B42BE3D8BD3}">
      <dgm:prSet/>
      <dgm:spPr/>
    </dgm:pt>
    <dgm:pt modelId="{33306CFF-2B8E-4359-BF89-8C5DF262B5A7}" type="sibTrans" cxnId="{9039A459-E1BD-43BF-BA88-5B42BE3D8BD3}">
      <dgm:prSet/>
      <dgm:spPr/>
    </dgm:pt>
    <dgm:pt modelId="{13B94541-892F-4F12-8906-192A8A787950}" type="pres">
      <dgm:prSet presAssocID="{315C9D57-A2AB-4276-B472-1617DA22A397}" presName="Name0" presStyleCnt="0">
        <dgm:presLayoutVars>
          <dgm:dir/>
          <dgm:animLvl val="lvl"/>
          <dgm:resizeHandles val="exact"/>
        </dgm:presLayoutVars>
      </dgm:prSet>
      <dgm:spPr/>
    </dgm:pt>
    <dgm:pt modelId="{84D69A1F-E7D8-4DC1-B23A-DD2967AEFED1}" type="pres">
      <dgm:prSet presAssocID="{F4344F51-7E05-43F1-B9AD-28FC5CE883A5}" presName="linNode" presStyleCnt="0"/>
      <dgm:spPr/>
    </dgm:pt>
    <dgm:pt modelId="{E4B6A498-7506-412D-A0F7-0D2D93E13A73}" type="pres">
      <dgm:prSet presAssocID="{F4344F51-7E05-43F1-B9AD-28FC5CE883A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1B1CB39-069C-4A75-9A2A-BCD31AC1A051}" type="pres">
      <dgm:prSet presAssocID="{F4344F51-7E05-43F1-B9AD-28FC5CE883A5}" presName="descendantText" presStyleLbl="alignAccFollowNode1" presStyleIdx="0" presStyleCnt="2">
        <dgm:presLayoutVars>
          <dgm:bulletEnabled val="1"/>
        </dgm:presLayoutVars>
      </dgm:prSet>
      <dgm:spPr/>
    </dgm:pt>
    <dgm:pt modelId="{6ACF7F37-A8F0-41FF-8EFF-3161BB18C94C}" type="pres">
      <dgm:prSet presAssocID="{1D06191D-772D-43A5-8081-7DE181C97AF3}" presName="sp" presStyleCnt="0"/>
      <dgm:spPr/>
    </dgm:pt>
    <dgm:pt modelId="{F0A47385-53B7-42BD-8200-8E92946AA831}" type="pres">
      <dgm:prSet presAssocID="{4D248DED-4938-4F8B-879C-A26901E7A7B5}" presName="linNode" presStyleCnt="0"/>
      <dgm:spPr/>
    </dgm:pt>
    <dgm:pt modelId="{B0A4DABC-7970-4593-8123-E440F494EF46}" type="pres">
      <dgm:prSet presAssocID="{4D248DED-4938-4F8B-879C-A26901E7A7B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D345536-2A2C-4095-BA16-ECCDDD87F753}" type="pres">
      <dgm:prSet presAssocID="{4D248DED-4938-4F8B-879C-A26901E7A7B5}" presName="descendantText" presStyleLbl="alignAccFollowNode1" presStyleIdx="1" presStyleCnt="2" custScaleX="99527" custScaleY="148103">
        <dgm:presLayoutVars>
          <dgm:bulletEnabled val="1"/>
        </dgm:presLayoutVars>
      </dgm:prSet>
      <dgm:spPr/>
    </dgm:pt>
  </dgm:ptLst>
  <dgm:cxnLst>
    <dgm:cxn modelId="{01EB1305-28BB-4960-AB4B-C66838AD10CD}" srcId="{A3B0132B-716A-4215-96A1-3E4147571120}" destId="{0C7437B1-5CE8-45F3-821B-0655FE132494}" srcOrd="1" destOrd="0" parTransId="{643043F8-6316-4FA4-A3E0-FD6BBDC50403}" sibTransId="{6B4662E1-8FAA-4221-9B4E-4E77C646E8F2}"/>
    <dgm:cxn modelId="{2F7E8805-D8ED-4C05-A6B1-148E0D26DBCC}" srcId="{4D248DED-4938-4F8B-879C-A26901E7A7B5}" destId="{678B8534-FBA8-49EF-AD46-0640E7DF9610}" srcOrd="2" destOrd="0" parTransId="{F0C9160D-73A8-4FE5-A82E-F48E5A9941BC}" sibTransId="{81679491-7B18-4F67-ACEB-FE3AC8B05F67}"/>
    <dgm:cxn modelId="{3EAB851F-F566-47A8-9D85-078B79487770}" type="presOf" srcId="{3A6BA3AF-58A6-4E01-BD6D-1AA0D00E3A2B}" destId="{7D345536-2A2C-4095-BA16-ECCDDD87F753}" srcOrd="0" destOrd="8" presId="urn:microsoft.com/office/officeart/2005/8/layout/vList5"/>
    <dgm:cxn modelId="{5C0A1A27-3D9D-435B-8C2B-80FCF23CC671}" srcId="{4D248DED-4938-4F8B-879C-A26901E7A7B5}" destId="{0C9C3558-19D5-4D44-9104-3D9B2A348C03}" srcOrd="4" destOrd="0" parTransId="{76410AB8-FE23-42D5-A891-523D64E06E67}" sibTransId="{55627B02-006E-49DF-8E51-C9FAB101D8B5}"/>
    <dgm:cxn modelId="{7B3F702E-F72D-4E26-BA9E-3738F1B03574}" type="presOf" srcId="{0C9C3558-19D5-4D44-9104-3D9B2A348C03}" destId="{7D345536-2A2C-4095-BA16-ECCDDD87F753}" srcOrd="0" destOrd="4" presId="urn:microsoft.com/office/officeart/2005/8/layout/vList5"/>
    <dgm:cxn modelId="{1D59BD32-33EC-4A5E-A456-F698E3F7FFA2}" srcId="{4D248DED-4938-4F8B-879C-A26901E7A7B5}" destId="{DF680A19-2F04-4C3F-A0D4-62BDD3BD021C}" srcOrd="1" destOrd="0" parTransId="{A524046C-3F30-4206-A380-523C809EFB6C}" sibTransId="{DB5B995B-BA26-4178-A041-169A607F3F44}"/>
    <dgm:cxn modelId="{ADA1D75B-883C-4BF2-96B3-E3A0826CB654}" type="presOf" srcId="{DF680A19-2F04-4C3F-A0D4-62BDD3BD021C}" destId="{7D345536-2A2C-4095-BA16-ECCDDD87F753}" srcOrd="0" destOrd="1" presId="urn:microsoft.com/office/officeart/2005/8/layout/vList5"/>
    <dgm:cxn modelId="{A5C10363-BAA6-4CAC-AA03-BA4DCEA2B4A2}" srcId="{4D248DED-4938-4F8B-879C-A26901E7A7B5}" destId="{A3B0132B-716A-4215-96A1-3E4147571120}" srcOrd="5" destOrd="0" parTransId="{3E041D43-7739-485D-AAF4-DA87B4EB9514}" sibTransId="{F34C3201-F887-440D-B10A-1EEA8EFA6439}"/>
    <dgm:cxn modelId="{2236FF63-A952-44B6-A19C-EE4F3230C2FB}" type="presOf" srcId="{F4344F51-7E05-43F1-B9AD-28FC5CE883A5}" destId="{E4B6A498-7506-412D-A0F7-0D2D93E13A73}" srcOrd="0" destOrd="0" presId="urn:microsoft.com/office/officeart/2005/8/layout/vList5"/>
    <dgm:cxn modelId="{4715D045-2664-4432-94CD-56D8EB428413}" srcId="{A3B0132B-716A-4215-96A1-3E4147571120}" destId="{2C1ADC50-DA85-440F-AD2C-45B314884B55}" srcOrd="0" destOrd="0" parTransId="{E0BF9CE1-8612-45B1-965E-A5709D9D1D24}" sibTransId="{EEE26F59-6681-4C77-8DF4-A0F0001D6B05}"/>
    <dgm:cxn modelId="{8A37C26D-9D74-4667-8087-9C1994019A3C}" type="presOf" srcId="{D2A57208-F80E-4F8B-ABF6-185E85D06980}" destId="{C1B1CB39-069C-4A75-9A2A-BCD31AC1A051}" srcOrd="0" destOrd="2" presId="urn:microsoft.com/office/officeart/2005/8/layout/vList5"/>
    <dgm:cxn modelId="{B5AC924E-6118-48FB-A12D-08E174AF66C0}" type="presOf" srcId="{4D248DED-4938-4F8B-879C-A26901E7A7B5}" destId="{B0A4DABC-7970-4593-8123-E440F494EF46}" srcOrd="0" destOrd="0" presId="urn:microsoft.com/office/officeart/2005/8/layout/vList5"/>
    <dgm:cxn modelId="{7F067955-D58A-4AD6-B1E8-7ECC318636AB}" type="presOf" srcId="{A3B0132B-716A-4215-96A1-3E4147571120}" destId="{7D345536-2A2C-4095-BA16-ECCDDD87F753}" srcOrd="0" destOrd="5" presId="urn:microsoft.com/office/officeart/2005/8/layout/vList5"/>
    <dgm:cxn modelId="{9039A459-E1BD-43BF-BA88-5B42BE3D8BD3}" srcId="{F4344F51-7E05-43F1-B9AD-28FC5CE883A5}" destId="{D2A57208-F80E-4F8B-ABF6-185E85D06980}" srcOrd="2" destOrd="0" parTransId="{16DAFA16-D32D-4F5C-A831-C06D02003760}" sibTransId="{33306CFF-2B8E-4359-BF89-8C5DF262B5A7}"/>
    <dgm:cxn modelId="{BDEB3D8A-B79D-4C0D-86C8-0B661066CF12}" type="presOf" srcId="{E68B6BD2-99EC-4338-A179-3B406F8AD1B4}" destId="{C1B1CB39-069C-4A75-9A2A-BCD31AC1A051}" srcOrd="0" destOrd="0" presId="urn:microsoft.com/office/officeart/2005/8/layout/vList5"/>
    <dgm:cxn modelId="{65F60E8D-22C6-4F98-A99F-87940F9A59B0}" type="presOf" srcId="{678B8534-FBA8-49EF-AD46-0640E7DF9610}" destId="{7D345536-2A2C-4095-BA16-ECCDDD87F753}" srcOrd="0" destOrd="2" presId="urn:microsoft.com/office/officeart/2005/8/layout/vList5"/>
    <dgm:cxn modelId="{58442198-52E7-48AD-94C3-6CED91888846}" type="presOf" srcId="{315C9D57-A2AB-4276-B472-1617DA22A397}" destId="{13B94541-892F-4F12-8906-192A8A787950}" srcOrd="0" destOrd="0" presId="urn:microsoft.com/office/officeart/2005/8/layout/vList5"/>
    <dgm:cxn modelId="{CF11D299-D04B-43B7-8D1B-7E791E50614A}" srcId="{315C9D57-A2AB-4276-B472-1617DA22A397}" destId="{4D248DED-4938-4F8B-879C-A26901E7A7B5}" srcOrd="1" destOrd="0" parTransId="{A9F60001-7D11-4A24-892F-AB472AE3DDF4}" sibTransId="{FD8C94CB-8CE3-4222-B572-2F1DCB7ABFB4}"/>
    <dgm:cxn modelId="{DFF41AB0-B829-48AC-8B4C-DC15384B65E0}" srcId="{4D248DED-4938-4F8B-879C-A26901E7A7B5}" destId="{888A4395-7E62-4550-9A8F-ECDE28340ABF}" srcOrd="0" destOrd="0" parTransId="{05EF16C0-4DA7-404B-87A2-2E4F3540D89A}" sibTransId="{F6FCB685-B4DC-4109-A659-0A4C432A86A9}"/>
    <dgm:cxn modelId="{7D1994C2-6246-4088-B000-7E1479DD93EB}" type="presOf" srcId="{888A4395-7E62-4550-9A8F-ECDE28340ABF}" destId="{7D345536-2A2C-4095-BA16-ECCDDD87F753}" srcOrd="0" destOrd="0" presId="urn:microsoft.com/office/officeart/2005/8/layout/vList5"/>
    <dgm:cxn modelId="{D7F049C3-1513-4530-83E5-37E0C6041A18}" type="presOf" srcId="{0C7437B1-5CE8-45F3-821B-0655FE132494}" destId="{7D345536-2A2C-4095-BA16-ECCDDD87F753}" srcOrd="0" destOrd="7" presId="urn:microsoft.com/office/officeart/2005/8/layout/vList5"/>
    <dgm:cxn modelId="{0F80CEC4-2F07-4E42-BB1A-21FDD65F3479}" srcId="{F4344F51-7E05-43F1-B9AD-28FC5CE883A5}" destId="{E68B6BD2-99EC-4338-A179-3B406F8AD1B4}" srcOrd="0" destOrd="0" parTransId="{A5F7BB0F-6655-478A-8FC1-998C4426F5C6}" sibTransId="{598761ED-41E7-44F6-9AC3-431447752E54}"/>
    <dgm:cxn modelId="{C58179CB-C5FD-4D5F-BD6B-9C4A5A602EAD}" srcId="{315C9D57-A2AB-4276-B472-1617DA22A397}" destId="{F4344F51-7E05-43F1-B9AD-28FC5CE883A5}" srcOrd="0" destOrd="0" parTransId="{82854EB4-18E7-45D0-B764-92E134D5B5C3}" sibTransId="{1D06191D-772D-43A5-8081-7DE181C97AF3}"/>
    <dgm:cxn modelId="{23CF9BD1-8BF6-4E88-9B77-077E43A16ABC}" type="presOf" srcId="{98AEAE54-18D7-4BB0-9343-447E2AD10291}" destId="{C1B1CB39-069C-4A75-9A2A-BCD31AC1A051}" srcOrd="0" destOrd="1" presId="urn:microsoft.com/office/officeart/2005/8/layout/vList5"/>
    <dgm:cxn modelId="{CAB3F7DD-3CC7-4CD9-BCCC-E0FF92EAF6D4}" type="presOf" srcId="{7CE07BD0-7D5A-44E5-8E65-5AC5C8BBC293}" destId="{C1B1CB39-069C-4A75-9A2A-BCD31AC1A051}" srcOrd="0" destOrd="3" presId="urn:microsoft.com/office/officeart/2005/8/layout/vList5"/>
    <dgm:cxn modelId="{98266FDF-D58E-470B-91F6-C7DE4DA5AD18}" srcId="{4D248DED-4938-4F8B-879C-A26901E7A7B5}" destId="{102ACB1C-CC87-4C07-B82A-BC32592E8A6F}" srcOrd="3" destOrd="0" parTransId="{B0EA7E37-929A-403E-ACB3-14D0D55672F4}" sibTransId="{FD15D256-F24E-4451-8C4F-A4ACF863B204}"/>
    <dgm:cxn modelId="{6C96D7E2-2DD2-4819-92EA-E73C1ED253D7}" srcId="{F4344F51-7E05-43F1-B9AD-28FC5CE883A5}" destId="{98AEAE54-18D7-4BB0-9343-447E2AD10291}" srcOrd="1" destOrd="0" parTransId="{A1919334-59B6-4C9E-9110-BB4AD4509E5D}" sibTransId="{3BF89138-D131-42B6-AB72-C2EA2E761DCC}"/>
    <dgm:cxn modelId="{03E737E4-FAC1-49C2-92CC-A065DCE27A09}" srcId="{4D248DED-4938-4F8B-879C-A26901E7A7B5}" destId="{3A6BA3AF-58A6-4E01-BD6D-1AA0D00E3A2B}" srcOrd="6" destOrd="0" parTransId="{AF995EE9-DB27-4443-A81A-6FDDAD56B5FC}" sibTransId="{3CFC53A1-CDFE-4BEE-B36D-96F06FCD4AE0}"/>
    <dgm:cxn modelId="{47367AEB-7977-44B8-828E-A5DE78746B2D}" type="presOf" srcId="{102ACB1C-CC87-4C07-B82A-BC32592E8A6F}" destId="{7D345536-2A2C-4095-BA16-ECCDDD87F753}" srcOrd="0" destOrd="3" presId="urn:microsoft.com/office/officeart/2005/8/layout/vList5"/>
    <dgm:cxn modelId="{0A596AF4-8C16-4332-9020-BA2D707D97BC}" srcId="{F4344F51-7E05-43F1-B9AD-28FC5CE883A5}" destId="{7CE07BD0-7D5A-44E5-8E65-5AC5C8BBC293}" srcOrd="3" destOrd="0" parTransId="{680AB273-CA04-4318-947C-0F4703DFEB0E}" sibTransId="{99C4AF69-14D2-48E2-8588-C2B61A862523}"/>
    <dgm:cxn modelId="{D71826FE-CADE-4C2C-9EE9-4D7553F34742}" type="presOf" srcId="{2C1ADC50-DA85-440F-AD2C-45B314884B55}" destId="{7D345536-2A2C-4095-BA16-ECCDDD87F753}" srcOrd="0" destOrd="6" presId="urn:microsoft.com/office/officeart/2005/8/layout/vList5"/>
    <dgm:cxn modelId="{F2BAA9E5-E91E-4849-B136-D564BABD4348}" type="presParOf" srcId="{13B94541-892F-4F12-8906-192A8A787950}" destId="{84D69A1F-E7D8-4DC1-B23A-DD2967AEFED1}" srcOrd="0" destOrd="0" presId="urn:microsoft.com/office/officeart/2005/8/layout/vList5"/>
    <dgm:cxn modelId="{74AE60B2-F50F-438E-B16C-0A5FB4D1C159}" type="presParOf" srcId="{84D69A1F-E7D8-4DC1-B23A-DD2967AEFED1}" destId="{E4B6A498-7506-412D-A0F7-0D2D93E13A73}" srcOrd="0" destOrd="0" presId="urn:microsoft.com/office/officeart/2005/8/layout/vList5"/>
    <dgm:cxn modelId="{89FE82CD-E519-47BD-86D7-5FAA41A1B817}" type="presParOf" srcId="{84D69A1F-E7D8-4DC1-B23A-DD2967AEFED1}" destId="{C1B1CB39-069C-4A75-9A2A-BCD31AC1A051}" srcOrd="1" destOrd="0" presId="urn:microsoft.com/office/officeart/2005/8/layout/vList5"/>
    <dgm:cxn modelId="{B993491E-947E-4BA7-8C1F-DE92F4B13C1A}" type="presParOf" srcId="{13B94541-892F-4F12-8906-192A8A787950}" destId="{6ACF7F37-A8F0-41FF-8EFF-3161BB18C94C}" srcOrd="1" destOrd="0" presId="urn:microsoft.com/office/officeart/2005/8/layout/vList5"/>
    <dgm:cxn modelId="{2B797837-A8E9-4C99-BE12-2AAF0AB1DEB2}" type="presParOf" srcId="{13B94541-892F-4F12-8906-192A8A787950}" destId="{F0A47385-53B7-42BD-8200-8E92946AA831}" srcOrd="2" destOrd="0" presId="urn:microsoft.com/office/officeart/2005/8/layout/vList5"/>
    <dgm:cxn modelId="{12C56BD7-813E-476C-BC6B-A537E4A59E80}" type="presParOf" srcId="{F0A47385-53B7-42BD-8200-8E92946AA831}" destId="{B0A4DABC-7970-4593-8123-E440F494EF46}" srcOrd="0" destOrd="0" presId="urn:microsoft.com/office/officeart/2005/8/layout/vList5"/>
    <dgm:cxn modelId="{DF1F344B-FA90-4911-9775-2F85ADE085CD}" type="presParOf" srcId="{F0A47385-53B7-42BD-8200-8E92946AA831}" destId="{7D345536-2A2C-4095-BA16-ECCDDD87F7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726A83-2F4D-4C5E-9D93-ACD3D742630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8C4672-5DB5-4B4F-9F3C-EBF989EF7C03}">
      <dgm:prSet/>
      <dgm:spPr/>
      <dgm:t>
        <a:bodyPr/>
        <a:lstStyle/>
        <a:p>
          <a:r>
            <a:rPr lang="en-US" i="1"/>
            <a:t>Understanding the importance of environmental setting cues and conditions</a:t>
          </a:r>
          <a:endParaRPr lang="en-US"/>
        </a:p>
      </dgm:t>
    </dgm:pt>
    <dgm:pt modelId="{AA554476-94B0-46F9-9431-79E929826D13}" type="parTrans" cxnId="{CDA4FDAC-90B0-4B8E-BB33-24990BFCA65F}">
      <dgm:prSet/>
      <dgm:spPr/>
      <dgm:t>
        <a:bodyPr/>
        <a:lstStyle/>
        <a:p>
          <a:endParaRPr lang="en-US"/>
        </a:p>
      </dgm:t>
    </dgm:pt>
    <dgm:pt modelId="{596ADEAC-5185-44C2-85DF-A84A4BDA978D}" type="sibTrans" cxnId="{CDA4FDAC-90B0-4B8E-BB33-24990BFCA65F}">
      <dgm:prSet/>
      <dgm:spPr/>
      <dgm:t>
        <a:bodyPr/>
        <a:lstStyle/>
        <a:p>
          <a:endParaRPr lang="en-US"/>
        </a:p>
      </dgm:t>
    </dgm:pt>
    <dgm:pt modelId="{D0C59AE5-0591-4FCA-B937-C72699C6FF0A}">
      <dgm:prSet/>
      <dgm:spPr/>
      <dgm:t>
        <a:bodyPr/>
        <a:lstStyle/>
        <a:p>
          <a:r>
            <a:rPr lang="en-US"/>
            <a:t>Drug paraphernalia itself</a:t>
          </a:r>
        </a:p>
      </dgm:t>
    </dgm:pt>
    <dgm:pt modelId="{2F11AA00-C213-4B59-B247-4CC4685B6307}" type="parTrans" cxnId="{5B0ADEAA-686B-4BB6-B6AC-418BD3252335}">
      <dgm:prSet/>
      <dgm:spPr/>
      <dgm:t>
        <a:bodyPr/>
        <a:lstStyle/>
        <a:p>
          <a:endParaRPr lang="en-US"/>
        </a:p>
      </dgm:t>
    </dgm:pt>
    <dgm:pt modelId="{1BEB972A-F229-462B-9827-9F1AFB732F9F}" type="sibTrans" cxnId="{5B0ADEAA-686B-4BB6-B6AC-418BD3252335}">
      <dgm:prSet/>
      <dgm:spPr/>
      <dgm:t>
        <a:bodyPr/>
        <a:lstStyle/>
        <a:p>
          <a:endParaRPr lang="en-US"/>
        </a:p>
      </dgm:t>
    </dgm:pt>
    <dgm:pt modelId="{51DEE53C-EF44-420D-8C99-D660A5AAD153}">
      <dgm:prSet/>
      <dgm:spPr/>
      <dgm:t>
        <a:bodyPr/>
        <a:lstStyle/>
        <a:p>
          <a:r>
            <a:rPr lang="en-US"/>
            <a:t>Environmental cues: location, time of day, activities etc.</a:t>
          </a:r>
        </a:p>
      </dgm:t>
    </dgm:pt>
    <dgm:pt modelId="{48815E09-BAC3-46E0-8AB4-7EA0E0CFD15A}" type="parTrans" cxnId="{67741E5F-8C25-4767-9032-0C6CF37D2A64}">
      <dgm:prSet/>
      <dgm:spPr/>
      <dgm:t>
        <a:bodyPr/>
        <a:lstStyle/>
        <a:p>
          <a:endParaRPr lang="en-US"/>
        </a:p>
      </dgm:t>
    </dgm:pt>
    <dgm:pt modelId="{2326FA54-B01F-4049-9058-FE3C2FFCD306}" type="sibTrans" cxnId="{67741E5F-8C25-4767-9032-0C6CF37D2A64}">
      <dgm:prSet/>
      <dgm:spPr/>
      <dgm:t>
        <a:bodyPr/>
        <a:lstStyle/>
        <a:p>
          <a:endParaRPr lang="en-US"/>
        </a:p>
      </dgm:t>
    </dgm:pt>
    <dgm:pt modelId="{6E11EF2F-2943-4519-ADF2-9F790A25D6FB}">
      <dgm:prSet/>
      <dgm:spPr/>
      <dgm:t>
        <a:bodyPr/>
        <a:lstStyle/>
        <a:p>
          <a:r>
            <a:rPr lang="en-US" dirty="0"/>
            <a:t>People: Family, friends, etc.</a:t>
          </a:r>
        </a:p>
      </dgm:t>
    </dgm:pt>
    <dgm:pt modelId="{C03B9E5B-D06C-42BC-AD9B-3D84932BD4FB}" type="parTrans" cxnId="{E0CDB57C-4F77-42C3-8949-DDF20697E700}">
      <dgm:prSet/>
      <dgm:spPr/>
      <dgm:t>
        <a:bodyPr/>
        <a:lstStyle/>
        <a:p>
          <a:endParaRPr lang="en-US"/>
        </a:p>
      </dgm:t>
    </dgm:pt>
    <dgm:pt modelId="{7B6E2C5B-9AD3-46AA-A11C-FB0A758BBAF9}" type="sibTrans" cxnId="{E0CDB57C-4F77-42C3-8949-DDF20697E700}">
      <dgm:prSet/>
      <dgm:spPr/>
      <dgm:t>
        <a:bodyPr/>
        <a:lstStyle/>
        <a:p>
          <a:endParaRPr lang="en-US"/>
        </a:p>
      </dgm:t>
    </dgm:pt>
    <dgm:pt modelId="{7ECC5829-9E3F-4C15-AB78-1183DF3AC03D}">
      <dgm:prSet/>
      <dgm:spPr/>
      <dgm:t>
        <a:bodyPr/>
        <a:lstStyle/>
        <a:p>
          <a:r>
            <a:rPr lang="en-US" b="1"/>
            <a:t>Stressors: what stressors are related to drug addiction</a:t>
          </a:r>
          <a:endParaRPr lang="en-US"/>
        </a:p>
      </dgm:t>
    </dgm:pt>
    <dgm:pt modelId="{D9217A4F-669E-4EFC-8D84-149CBD669838}" type="parTrans" cxnId="{71EE9D03-B60A-49C1-84AA-757A9B077FA8}">
      <dgm:prSet/>
      <dgm:spPr/>
      <dgm:t>
        <a:bodyPr/>
        <a:lstStyle/>
        <a:p>
          <a:endParaRPr lang="en-US"/>
        </a:p>
      </dgm:t>
    </dgm:pt>
    <dgm:pt modelId="{58117C74-A4A1-4574-BEEE-8488B8F7DE03}" type="sibTrans" cxnId="{71EE9D03-B60A-49C1-84AA-757A9B077FA8}">
      <dgm:prSet/>
      <dgm:spPr/>
      <dgm:t>
        <a:bodyPr/>
        <a:lstStyle/>
        <a:p>
          <a:endParaRPr lang="en-US"/>
        </a:p>
      </dgm:t>
    </dgm:pt>
    <dgm:pt modelId="{B3CBF6FD-1FFF-4898-849A-22265E186407}">
      <dgm:prSet/>
      <dgm:spPr/>
      <dgm:t>
        <a:bodyPr/>
        <a:lstStyle/>
        <a:p>
          <a:r>
            <a:rPr lang="en-US"/>
            <a:t>For example: Two potential types of alcoholism:</a:t>
          </a:r>
        </a:p>
      </dgm:t>
    </dgm:pt>
    <dgm:pt modelId="{3A73B42A-9611-4C1D-836F-85FF5E49B06E}" type="parTrans" cxnId="{9855A552-6E11-4B36-BEFE-6EA8AF9B070C}">
      <dgm:prSet/>
      <dgm:spPr/>
      <dgm:t>
        <a:bodyPr/>
        <a:lstStyle/>
        <a:p>
          <a:endParaRPr lang="en-US"/>
        </a:p>
      </dgm:t>
    </dgm:pt>
    <dgm:pt modelId="{1C47EF2A-A82E-4803-B99B-25CB7AE7A3F1}" type="sibTrans" cxnId="{9855A552-6E11-4B36-BEFE-6EA8AF9B070C}">
      <dgm:prSet/>
      <dgm:spPr/>
      <dgm:t>
        <a:bodyPr/>
        <a:lstStyle/>
        <a:p>
          <a:endParaRPr lang="en-US"/>
        </a:p>
      </dgm:t>
    </dgm:pt>
    <dgm:pt modelId="{DAA3EF9F-B52B-4097-9A09-21A3CC7B1F3E}">
      <dgm:prSet/>
      <dgm:spPr/>
      <dgm:t>
        <a:bodyPr/>
        <a:lstStyle/>
        <a:p>
          <a:r>
            <a:rPr lang="en-US"/>
            <a:t>Excitement seeking</a:t>
          </a:r>
        </a:p>
      </dgm:t>
    </dgm:pt>
    <dgm:pt modelId="{E8135C1C-213C-4661-A63C-D078B2AA330D}" type="parTrans" cxnId="{6FC9EA1E-9507-4FB7-920E-6A33D598CD4A}">
      <dgm:prSet/>
      <dgm:spPr/>
      <dgm:t>
        <a:bodyPr/>
        <a:lstStyle/>
        <a:p>
          <a:endParaRPr lang="en-US"/>
        </a:p>
      </dgm:t>
    </dgm:pt>
    <dgm:pt modelId="{DF02600C-B448-4831-867E-6CA20C062E04}" type="sibTrans" cxnId="{6FC9EA1E-9507-4FB7-920E-6A33D598CD4A}">
      <dgm:prSet/>
      <dgm:spPr/>
      <dgm:t>
        <a:bodyPr/>
        <a:lstStyle/>
        <a:p>
          <a:endParaRPr lang="en-US"/>
        </a:p>
      </dgm:t>
    </dgm:pt>
    <dgm:pt modelId="{F67F4589-4340-40E8-B209-D6C14EB1150A}">
      <dgm:prSet/>
      <dgm:spPr/>
      <dgm:t>
        <a:bodyPr/>
        <a:lstStyle/>
        <a:p>
          <a:r>
            <a:rPr lang="en-US"/>
            <a:t>Risk/aversion avoidance</a:t>
          </a:r>
        </a:p>
      </dgm:t>
    </dgm:pt>
    <dgm:pt modelId="{F7BC53BB-ABCF-44AC-9557-C657A1F68D89}" type="parTrans" cxnId="{87B6B592-F4C7-456F-BCDB-D28DD5EF2388}">
      <dgm:prSet/>
      <dgm:spPr/>
      <dgm:t>
        <a:bodyPr/>
        <a:lstStyle/>
        <a:p>
          <a:endParaRPr lang="en-US"/>
        </a:p>
      </dgm:t>
    </dgm:pt>
    <dgm:pt modelId="{159DA604-3C61-4807-9B7E-FE5C6F8AD72B}" type="sibTrans" cxnId="{87B6B592-F4C7-456F-BCDB-D28DD5EF2388}">
      <dgm:prSet/>
      <dgm:spPr/>
      <dgm:t>
        <a:bodyPr/>
        <a:lstStyle/>
        <a:p>
          <a:endParaRPr lang="en-US"/>
        </a:p>
      </dgm:t>
    </dgm:pt>
    <dgm:pt modelId="{190866ED-1BFE-473A-AE3C-3721489BEB23}">
      <dgm:prSet/>
      <dgm:spPr/>
      <dgm:t>
        <a:bodyPr/>
        <a:lstStyle/>
        <a:p>
          <a:r>
            <a:rPr lang="en-US"/>
            <a:t>Treatment of “triggers” will be very different</a:t>
          </a:r>
        </a:p>
      </dgm:t>
    </dgm:pt>
    <dgm:pt modelId="{0BC7620D-E648-4EA6-AEBB-2E1516253B62}" type="parTrans" cxnId="{AD7AA87B-3F1B-4A50-B357-0A8632BC6CB8}">
      <dgm:prSet/>
      <dgm:spPr/>
      <dgm:t>
        <a:bodyPr/>
        <a:lstStyle/>
        <a:p>
          <a:endParaRPr lang="en-US"/>
        </a:p>
      </dgm:t>
    </dgm:pt>
    <dgm:pt modelId="{91B45220-974B-4A3B-8C83-25A9D9EF7EC6}" type="sibTrans" cxnId="{AD7AA87B-3F1B-4A50-B357-0A8632BC6CB8}">
      <dgm:prSet/>
      <dgm:spPr/>
      <dgm:t>
        <a:bodyPr/>
        <a:lstStyle/>
        <a:p>
          <a:endParaRPr lang="en-US"/>
        </a:p>
      </dgm:t>
    </dgm:pt>
    <dgm:pt modelId="{2571ECEC-87E0-4653-B13E-2BF713B2EF43}">
      <dgm:prSet/>
      <dgm:spPr/>
      <dgm:t>
        <a:bodyPr/>
        <a:lstStyle/>
        <a:p>
          <a:endParaRPr lang="en-US" dirty="0"/>
        </a:p>
      </dgm:t>
    </dgm:pt>
    <dgm:pt modelId="{AE50550D-D579-4302-9CFD-F3317F7F4655}" type="parTrans" cxnId="{ED52A6D8-6DD2-4E78-9684-45470F9429EE}">
      <dgm:prSet/>
      <dgm:spPr/>
      <dgm:t>
        <a:bodyPr/>
        <a:lstStyle/>
        <a:p>
          <a:endParaRPr lang="en-US"/>
        </a:p>
      </dgm:t>
    </dgm:pt>
    <dgm:pt modelId="{A27936C2-1A49-44EC-A8F0-6B3C3E784F59}" type="sibTrans" cxnId="{ED52A6D8-6DD2-4E78-9684-45470F9429EE}">
      <dgm:prSet/>
      <dgm:spPr/>
      <dgm:t>
        <a:bodyPr/>
        <a:lstStyle/>
        <a:p>
          <a:endParaRPr lang="en-US"/>
        </a:p>
      </dgm:t>
    </dgm:pt>
    <dgm:pt modelId="{821A5FB8-2AB7-4B2E-B561-43A91375134D}" type="pres">
      <dgm:prSet presAssocID="{6A726A83-2F4D-4C5E-9D93-ACD3D742630C}" presName="linear" presStyleCnt="0">
        <dgm:presLayoutVars>
          <dgm:animLvl val="lvl"/>
          <dgm:resizeHandles val="exact"/>
        </dgm:presLayoutVars>
      </dgm:prSet>
      <dgm:spPr/>
    </dgm:pt>
    <dgm:pt modelId="{FD65D68C-806F-4B3C-A69F-0642798E5BFF}" type="pres">
      <dgm:prSet presAssocID="{A48C4672-5DB5-4B4F-9F3C-EBF989EF7C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4FD3B2-12BC-48DA-B6F6-8F386CD25607}" type="pres">
      <dgm:prSet presAssocID="{A48C4672-5DB5-4B4F-9F3C-EBF989EF7C03}" presName="childText" presStyleLbl="revTx" presStyleIdx="0" presStyleCnt="2">
        <dgm:presLayoutVars>
          <dgm:bulletEnabled val="1"/>
        </dgm:presLayoutVars>
      </dgm:prSet>
      <dgm:spPr/>
    </dgm:pt>
    <dgm:pt modelId="{F83209A3-7244-4E49-B241-5568A551ED1E}" type="pres">
      <dgm:prSet presAssocID="{7ECC5829-9E3F-4C15-AB78-1183DF3AC0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E5C4C11-C84A-4C81-A344-5AE3546BECE2}" type="pres">
      <dgm:prSet presAssocID="{7ECC5829-9E3F-4C15-AB78-1183DF3AC03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1EE9D03-B60A-49C1-84AA-757A9B077FA8}" srcId="{6A726A83-2F4D-4C5E-9D93-ACD3D742630C}" destId="{7ECC5829-9E3F-4C15-AB78-1183DF3AC03D}" srcOrd="1" destOrd="0" parTransId="{D9217A4F-669E-4EFC-8D84-149CBD669838}" sibTransId="{58117C74-A4A1-4574-BEEE-8488B8F7DE03}"/>
    <dgm:cxn modelId="{B9D7111E-7081-4FF0-95BF-3DAC0FA858CE}" type="presOf" srcId="{A48C4672-5DB5-4B4F-9F3C-EBF989EF7C03}" destId="{FD65D68C-806F-4B3C-A69F-0642798E5BFF}" srcOrd="0" destOrd="0" presId="urn:microsoft.com/office/officeart/2005/8/layout/vList2"/>
    <dgm:cxn modelId="{6FC9EA1E-9507-4FB7-920E-6A33D598CD4A}" srcId="{B3CBF6FD-1FFF-4898-849A-22265E186407}" destId="{DAA3EF9F-B52B-4097-9A09-21A3CC7B1F3E}" srcOrd="0" destOrd="0" parTransId="{E8135C1C-213C-4661-A63C-D078B2AA330D}" sibTransId="{DF02600C-B448-4831-867E-6CA20C062E04}"/>
    <dgm:cxn modelId="{5FE8A221-AD66-4A6D-AA9B-45FE2884E100}" type="presOf" srcId="{2571ECEC-87E0-4653-B13E-2BF713B2EF43}" destId="{F84FD3B2-12BC-48DA-B6F6-8F386CD25607}" srcOrd="0" destOrd="3" presId="urn:microsoft.com/office/officeart/2005/8/layout/vList2"/>
    <dgm:cxn modelId="{AED0A323-8B9F-4BE7-ACD2-F4B60BF75A14}" type="presOf" srcId="{6A726A83-2F4D-4C5E-9D93-ACD3D742630C}" destId="{821A5FB8-2AB7-4B2E-B561-43A91375134D}" srcOrd="0" destOrd="0" presId="urn:microsoft.com/office/officeart/2005/8/layout/vList2"/>
    <dgm:cxn modelId="{33B6C528-EF65-4D3A-9337-52917298AA85}" type="presOf" srcId="{F67F4589-4340-40E8-B209-D6C14EB1150A}" destId="{BE5C4C11-C84A-4C81-A344-5AE3546BECE2}" srcOrd="0" destOrd="2" presId="urn:microsoft.com/office/officeart/2005/8/layout/vList2"/>
    <dgm:cxn modelId="{67741E5F-8C25-4767-9032-0C6CF37D2A64}" srcId="{A48C4672-5DB5-4B4F-9F3C-EBF989EF7C03}" destId="{51DEE53C-EF44-420D-8C99-D660A5AAD153}" srcOrd="1" destOrd="0" parTransId="{48815E09-BAC3-46E0-8AB4-7EA0E0CFD15A}" sibTransId="{2326FA54-B01F-4049-9058-FE3C2FFCD306}"/>
    <dgm:cxn modelId="{597E1E64-1EF8-42B2-9202-D597286F30A2}" type="presOf" srcId="{D0C59AE5-0591-4FCA-B937-C72699C6FF0A}" destId="{F84FD3B2-12BC-48DA-B6F6-8F386CD25607}" srcOrd="0" destOrd="0" presId="urn:microsoft.com/office/officeart/2005/8/layout/vList2"/>
    <dgm:cxn modelId="{89720E6B-6CD9-4BDF-B11D-B74BD567326C}" type="presOf" srcId="{190866ED-1BFE-473A-AE3C-3721489BEB23}" destId="{BE5C4C11-C84A-4C81-A344-5AE3546BECE2}" srcOrd="0" destOrd="3" presId="urn:microsoft.com/office/officeart/2005/8/layout/vList2"/>
    <dgm:cxn modelId="{9855A552-6E11-4B36-BEFE-6EA8AF9B070C}" srcId="{7ECC5829-9E3F-4C15-AB78-1183DF3AC03D}" destId="{B3CBF6FD-1FFF-4898-849A-22265E186407}" srcOrd="0" destOrd="0" parTransId="{3A73B42A-9611-4C1D-836F-85FF5E49B06E}" sibTransId="{1C47EF2A-A82E-4803-B99B-25CB7AE7A3F1}"/>
    <dgm:cxn modelId="{AD7AA87B-3F1B-4A50-B357-0A8632BC6CB8}" srcId="{7ECC5829-9E3F-4C15-AB78-1183DF3AC03D}" destId="{190866ED-1BFE-473A-AE3C-3721489BEB23}" srcOrd="1" destOrd="0" parTransId="{0BC7620D-E648-4EA6-AEBB-2E1516253B62}" sibTransId="{91B45220-974B-4A3B-8C83-25A9D9EF7EC6}"/>
    <dgm:cxn modelId="{E0CDB57C-4F77-42C3-8949-DDF20697E700}" srcId="{A48C4672-5DB5-4B4F-9F3C-EBF989EF7C03}" destId="{6E11EF2F-2943-4519-ADF2-9F790A25D6FB}" srcOrd="2" destOrd="0" parTransId="{C03B9E5B-D06C-42BC-AD9B-3D84932BD4FB}" sibTransId="{7B6E2C5B-9AD3-46AA-A11C-FB0A758BBAF9}"/>
    <dgm:cxn modelId="{95060D7F-998E-4698-A207-6E239ED5C893}" type="presOf" srcId="{DAA3EF9F-B52B-4097-9A09-21A3CC7B1F3E}" destId="{BE5C4C11-C84A-4C81-A344-5AE3546BECE2}" srcOrd="0" destOrd="1" presId="urn:microsoft.com/office/officeart/2005/8/layout/vList2"/>
    <dgm:cxn modelId="{87B6B592-F4C7-456F-BCDB-D28DD5EF2388}" srcId="{B3CBF6FD-1FFF-4898-849A-22265E186407}" destId="{F67F4589-4340-40E8-B209-D6C14EB1150A}" srcOrd="1" destOrd="0" parTransId="{F7BC53BB-ABCF-44AC-9557-C657A1F68D89}" sibTransId="{159DA604-3C61-4807-9B7E-FE5C6F8AD72B}"/>
    <dgm:cxn modelId="{5B0ADEAA-686B-4BB6-B6AC-418BD3252335}" srcId="{A48C4672-5DB5-4B4F-9F3C-EBF989EF7C03}" destId="{D0C59AE5-0591-4FCA-B937-C72699C6FF0A}" srcOrd="0" destOrd="0" parTransId="{2F11AA00-C213-4B59-B247-4CC4685B6307}" sibTransId="{1BEB972A-F229-462B-9827-9F1AFB732F9F}"/>
    <dgm:cxn modelId="{CDA4FDAC-90B0-4B8E-BB33-24990BFCA65F}" srcId="{6A726A83-2F4D-4C5E-9D93-ACD3D742630C}" destId="{A48C4672-5DB5-4B4F-9F3C-EBF989EF7C03}" srcOrd="0" destOrd="0" parTransId="{AA554476-94B0-46F9-9431-79E929826D13}" sibTransId="{596ADEAC-5185-44C2-85DF-A84A4BDA978D}"/>
    <dgm:cxn modelId="{4E67DDAE-486F-4ED1-BA12-326FA29C1C5F}" type="presOf" srcId="{6E11EF2F-2943-4519-ADF2-9F790A25D6FB}" destId="{F84FD3B2-12BC-48DA-B6F6-8F386CD25607}" srcOrd="0" destOrd="2" presId="urn:microsoft.com/office/officeart/2005/8/layout/vList2"/>
    <dgm:cxn modelId="{ED52A6D8-6DD2-4E78-9684-45470F9429EE}" srcId="{A48C4672-5DB5-4B4F-9F3C-EBF989EF7C03}" destId="{2571ECEC-87E0-4653-B13E-2BF713B2EF43}" srcOrd="3" destOrd="0" parTransId="{AE50550D-D579-4302-9CFD-F3317F7F4655}" sibTransId="{A27936C2-1A49-44EC-A8F0-6B3C3E784F59}"/>
    <dgm:cxn modelId="{9A27D7E5-3B2E-4273-84C8-B024D9080D7C}" type="presOf" srcId="{B3CBF6FD-1FFF-4898-849A-22265E186407}" destId="{BE5C4C11-C84A-4C81-A344-5AE3546BECE2}" srcOrd="0" destOrd="0" presId="urn:microsoft.com/office/officeart/2005/8/layout/vList2"/>
    <dgm:cxn modelId="{B3F692E7-2E15-4674-B185-E8A42662125E}" type="presOf" srcId="{51DEE53C-EF44-420D-8C99-D660A5AAD153}" destId="{F84FD3B2-12BC-48DA-B6F6-8F386CD25607}" srcOrd="0" destOrd="1" presId="urn:microsoft.com/office/officeart/2005/8/layout/vList2"/>
    <dgm:cxn modelId="{1389D9F5-B61C-4DAD-8860-6004D3E5E21B}" type="presOf" srcId="{7ECC5829-9E3F-4C15-AB78-1183DF3AC03D}" destId="{F83209A3-7244-4E49-B241-5568A551ED1E}" srcOrd="0" destOrd="0" presId="urn:microsoft.com/office/officeart/2005/8/layout/vList2"/>
    <dgm:cxn modelId="{D2C0E381-54D8-46FF-B897-6FA2EE1BCDC2}" type="presParOf" srcId="{821A5FB8-2AB7-4B2E-B561-43A91375134D}" destId="{FD65D68C-806F-4B3C-A69F-0642798E5BFF}" srcOrd="0" destOrd="0" presId="urn:microsoft.com/office/officeart/2005/8/layout/vList2"/>
    <dgm:cxn modelId="{81772ECC-190C-46AF-AC9E-887557608BA0}" type="presParOf" srcId="{821A5FB8-2AB7-4B2E-B561-43A91375134D}" destId="{F84FD3B2-12BC-48DA-B6F6-8F386CD25607}" srcOrd="1" destOrd="0" presId="urn:microsoft.com/office/officeart/2005/8/layout/vList2"/>
    <dgm:cxn modelId="{63892722-37DF-47E4-8552-ED777D568D68}" type="presParOf" srcId="{821A5FB8-2AB7-4B2E-B561-43A91375134D}" destId="{F83209A3-7244-4E49-B241-5568A551ED1E}" srcOrd="2" destOrd="0" presId="urn:microsoft.com/office/officeart/2005/8/layout/vList2"/>
    <dgm:cxn modelId="{8594F44F-1D42-4EF4-9A2C-58025FB890D7}" type="presParOf" srcId="{821A5FB8-2AB7-4B2E-B561-43A91375134D}" destId="{BE5C4C11-C84A-4C81-A344-5AE3546BECE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79D645-F585-4F08-B13A-A2CED00FC1A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259F05-BB33-4CED-A492-43E90025CAED}">
      <dgm:prSet/>
      <dgm:spPr/>
      <dgm:t>
        <a:bodyPr/>
        <a:lstStyle/>
        <a:p>
          <a:r>
            <a:rPr lang="en-US"/>
            <a:t>Must rebuild new cues linked to positive behavior</a:t>
          </a:r>
        </a:p>
      </dgm:t>
    </dgm:pt>
    <dgm:pt modelId="{037F710D-45D0-40BC-AE63-AF28AA31874F}" type="parTrans" cxnId="{8AFF60C7-9586-4FF0-A1E8-0B87149B94D2}">
      <dgm:prSet/>
      <dgm:spPr/>
      <dgm:t>
        <a:bodyPr/>
        <a:lstStyle/>
        <a:p>
          <a:endParaRPr lang="en-US"/>
        </a:p>
      </dgm:t>
    </dgm:pt>
    <dgm:pt modelId="{523ABA54-2C00-4F67-8F58-17923AE24C6D}" type="sibTrans" cxnId="{8AFF60C7-9586-4FF0-A1E8-0B87149B94D2}">
      <dgm:prSet/>
      <dgm:spPr/>
      <dgm:t>
        <a:bodyPr/>
        <a:lstStyle/>
        <a:p>
          <a:endParaRPr lang="en-US"/>
        </a:p>
      </dgm:t>
    </dgm:pt>
    <dgm:pt modelId="{ADF3649D-E9D4-44F8-946D-1EF7CD132A6E}">
      <dgm:prSet/>
      <dgm:spPr/>
      <dgm:t>
        <a:bodyPr/>
        <a:lstStyle/>
        <a:p>
          <a:r>
            <a:rPr lang="en-US"/>
            <a:t>New rules for living</a:t>
          </a:r>
        </a:p>
      </dgm:t>
    </dgm:pt>
    <dgm:pt modelId="{B35C4158-FDBC-4287-84B8-47189CCE5479}" type="parTrans" cxnId="{69E1938E-8115-4FE5-BF8B-0E9805C047C6}">
      <dgm:prSet/>
      <dgm:spPr/>
      <dgm:t>
        <a:bodyPr/>
        <a:lstStyle/>
        <a:p>
          <a:endParaRPr lang="en-US"/>
        </a:p>
      </dgm:t>
    </dgm:pt>
    <dgm:pt modelId="{FEE47AD7-9F91-4437-944F-6ABBEEBF0EBA}" type="sibTrans" cxnId="{69E1938E-8115-4FE5-BF8B-0E9805C047C6}">
      <dgm:prSet/>
      <dgm:spPr/>
      <dgm:t>
        <a:bodyPr/>
        <a:lstStyle/>
        <a:p>
          <a:endParaRPr lang="en-US"/>
        </a:p>
      </dgm:t>
    </dgm:pt>
    <dgm:pt modelId="{82BC788F-7CB0-45AE-AAAD-E30CC1B2CE99}">
      <dgm:prSet/>
      <dgm:spPr/>
      <dgm:t>
        <a:bodyPr/>
        <a:lstStyle/>
        <a:p>
          <a:r>
            <a:rPr lang="en-US"/>
            <a:t>New friends</a:t>
          </a:r>
        </a:p>
      </dgm:t>
    </dgm:pt>
    <dgm:pt modelId="{5026E116-8D26-4464-B00D-495927C4515B}" type="parTrans" cxnId="{728842D1-C24B-41F2-BF46-81D79D5A7331}">
      <dgm:prSet/>
      <dgm:spPr/>
      <dgm:t>
        <a:bodyPr/>
        <a:lstStyle/>
        <a:p>
          <a:endParaRPr lang="en-US"/>
        </a:p>
      </dgm:t>
    </dgm:pt>
    <dgm:pt modelId="{43C7C127-DFFD-4A3A-9847-0D6D7B4B053A}" type="sibTrans" cxnId="{728842D1-C24B-41F2-BF46-81D79D5A7331}">
      <dgm:prSet/>
      <dgm:spPr/>
      <dgm:t>
        <a:bodyPr/>
        <a:lstStyle/>
        <a:p>
          <a:endParaRPr lang="en-US"/>
        </a:p>
      </dgm:t>
    </dgm:pt>
    <dgm:pt modelId="{89623C1B-C286-4403-A52D-538FAF9721D6}">
      <dgm:prSet/>
      <dgm:spPr/>
      <dgm:t>
        <a:bodyPr/>
        <a:lstStyle/>
        <a:p>
          <a:r>
            <a:rPr lang="en-US"/>
            <a:t>New social skills</a:t>
          </a:r>
        </a:p>
      </dgm:t>
    </dgm:pt>
    <dgm:pt modelId="{2A0684C8-46BB-4CA7-AC64-E516DFF2CDB6}" type="parTrans" cxnId="{89DA7A8F-29D8-4617-887F-8074A8DE60C8}">
      <dgm:prSet/>
      <dgm:spPr/>
      <dgm:t>
        <a:bodyPr/>
        <a:lstStyle/>
        <a:p>
          <a:endParaRPr lang="en-US"/>
        </a:p>
      </dgm:t>
    </dgm:pt>
    <dgm:pt modelId="{A04AB150-C9F9-415A-892E-A0D0ABF940B5}" type="sibTrans" cxnId="{89DA7A8F-29D8-4617-887F-8074A8DE60C8}">
      <dgm:prSet/>
      <dgm:spPr/>
      <dgm:t>
        <a:bodyPr/>
        <a:lstStyle/>
        <a:p>
          <a:endParaRPr lang="en-US"/>
        </a:p>
      </dgm:t>
    </dgm:pt>
    <dgm:pt modelId="{08AA77E7-CEBF-4B88-A838-F1E910273CDD}">
      <dgm:prSet/>
      <dgm:spPr/>
      <dgm:t>
        <a:bodyPr/>
        <a:lstStyle/>
        <a:p>
          <a:r>
            <a:rPr lang="en-US" dirty="0"/>
            <a:t>New skills for dealing with stressors, etc.</a:t>
          </a:r>
        </a:p>
      </dgm:t>
    </dgm:pt>
    <dgm:pt modelId="{76C1C493-576A-4856-99BF-A974FFFCADE3}" type="parTrans" cxnId="{F03E626B-CB8A-4659-9728-988B7A25BAE3}">
      <dgm:prSet/>
      <dgm:spPr/>
      <dgm:t>
        <a:bodyPr/>
        <a:lstStyle/>
        <a:p>
          <a:endParaRPr lang="en-US"/>
        </a:p>
      </dgm:t>
    </dgm:pt>
    <dgm:pt modelId="{A2B8F429-22E6-43D0-8662-8B677E2A18DD}" type="sibTrans" cxnId="{F03E626B-CB8A-4659-9728-988B7A25BAE3}">
      <dgm:prSet/>
      <dgm:spPr/>
      <dgm:t>
        <a:bodyPr/>
        <a:lstStyle/>
        <a:p>
          <a:endParaRPr lang="en-US"/>
        </a:p>
      </dgm:t>
    </dgm:pt>
    <dgm:pt modelId="{B044E224-660D-4E02-B517-AFDB61EAA88D}">
      <dgm:prSet/>
      <dgm:spPr/>
      <dgm:t>
        <a:bodyPr/>
        <a:lstStyle/>
        <a:p>
          <a:r>
            <a:rPr lang="en-US" b="1"/>
            <a:t>Sober Living House </a:t>
          </a:r>
          <a:r>
            <a:rPr lang="en-US"/>
            <a:t>programs are very effective</a:t>
          </a:r>
        </a:p>
      </dgm:t>
    </dgm:pt>
    <dgm:pt modelId="{4FDC2556-0B2F-4C91-82C6-6AC46FA00865}" type="parTrans" cxnId="{60310B93-5283-4EC6-8DCA-7C230B022497}">
      <dgm:prSet/>
      <dgm:spPr/>
      <dgm:t>
        <a:bodyPr/>
        <a:lstStyle/>
        <a:p>
          <a:endParaRPr lang="en-US"/>
        </a:p>
      </dgm:t>
    </dgm:pt>
    <dgm:pt modelId="{8A4C46F8-C412-4169-BEA8-44D85859BFAB}" type="sibTrans" cxnId="{60310B93-5283-4EC6-8DCA-7C230B022497}">
      <dgm:prSet/>
      <dgm:spPr/>
      <dgm:t>
        <a:bodyPr/>
        <a:lstStyle/>
        <a:p>
          <a:endParaRPr lang="en-US"/>
        </a:p>
      </dgm:t>
    </dgm:pt>
    <dgm:pt modelId="{C09223D1-48A8-48A9-B859-EF05D3E32222}">
      <dgm:prSet/>
      <dgm:spPr/>
      <dgm:t>
        <a:bodyPr/>
        <a:lstStyle/>
        <a:p>
          <a:r>
            <a:rPr lang="en-US"/>
            <a:t>Allow slow transition back into life</a:t>
          </a:r>
        </a:p>
      </dgm:t>
    </dgm:pt>
    <dgm:pt modelId="{4CA8395B-D465-4D40-BB18-16D6B2315F72}" type="parTrans" cxnId="{49D654E6-C7E6-42A3-BB4A-38E7733F0102}">
      <dgm:prSet/>
      <dgm:spPr/>
      <dgm:t>
        <a:bodyPr/>
        <a:lstStyle/>
        <a:p>
          <a:endParaRPr lang="en-US"/>
        </a:p>
      </dgm:t>
    </dgm:pt>
    <dgm:pt modelId="{F562D8AB-428C-4FB1-99C1-C5A9D0232DE1}" type="sibTrans" cxnId="{49D654E6-C7E6-42A3-BB4A-38E7733F0102}">
      <dgm:prSet/>
      <dgm:spPr/>
      <dgm:t>
        <a:bodyPr/>
        <a:lstStyle/>
        <a:p>
          <a:endParaRPr lang="en-US"/>
        </a:p>
      </dgm:t>
    </dgm:pt>
    <dgm:pt modelId="{71729E2D-0396-443F-A456-11CAE2F8A926}">
      <dgm:prSet/>
      <dgm:spPr/>
      <dgm:t>
        <a:bodyPr/>
        <a:lstStyle/>
        <a:p>
          <a:r>
            <a:rPr lang="en-US"/>
            <a:t>Allows for learning to fluency the new skills and cues</a:t>
          </a:r>
        </a:p>
      </dgm:t>
    </dgm:pt>
    <dgm:pt modelId="{383877ED-D5AE-4187-A0EF-B0EA98536A5C}" type="parTrans" cxnId="{F1889D7C-6209-48B8-AD27-826917DAF346}">
      <dgm:prSet/>
      <dgm:spPr/>
      <dgm:t>
        <a:bodyPr/>
        <a:lstStyle/>
        <a:p>
          <a:endParaRPr lang="en-US"/>
        </a:p>
      </dgm:t>
    </dgm:pt>
    <dgm:pt modelId="{7C7E2E4C-A19B-4391-A237-C96E263D6EF5}" type="sibTrans" cxnId="{F1889D7C-6209-48B8-AD27-826917DAF346}">
      <dgm:prSet/>
      <dgm:spPr/>
      <dgm:t>
        <a:bodyPr/>
        <a:lstStyle/>
        <a:p>
          <a:endParaRPr lang="en-US"/>
        </a:p>
      </dgm:t>
    </dgm:pt>
    <dgm:pt modelId="{16C60705-D00F-40D3-BFCE-900397DF0224}">
      <dgm:prSet/>
      <dgm:spPr/>
      <dgm:t>
        <a:bodyPr/>
        <a:lstStyle/>
        <a:p>
          <a:endParaRPr lang="en-US" dirty="0"/>
        </a:p>
      </dgm:t>
    </dgm:pt>
    <dgm:pt modelId="{EECEF4AC-0B6F-45E1-A666-134A89BF09FF}" type="parTrans" cxnId="{667523E3-C2EC-4D33-9466-8038898A20E6}">
      <dgm:prSet/>
      <dgm:spPr/>
      <dgm:t>
        <a:bodyPr/>
        <a:lstStyle/>
        <a:p>
          <a:endParaRPr lang="en-US"/>
        </a:p>
      </dgm:t>
    </dgm:pt>
    <dgm:pt modelId="{4400C9F3-3C67-4E2C-A90B-E3681A9A3FB7}" type="sibTrans" cxnId="{667523E3-C2EC-4D33-9466-8038898A20E6}">
      <dgm:prSet/>
      <dgm:spPr/>
      <dgm:t>
        <a:bodyPr/>
        <a:lstStyle/>
        <a:p>
          <a:endParaRPr lang="en-US"/>
        </a:p>
      </dgm:t>
    </dgm:pt>
    <dgm:pt modelId="{66E998BC-7B30-4FAB-A1A8-518253A05975}" type="pres">
      <dgm:prSet presAssocID="{0979D645-F585-4F08-B13A-A2CED00FC1A0}" presName="linear" presStyleCnt="0">
        <dgm:presLayoutVars>
          <dgm:animLvl val="lvl"/>
          <dgm:resizeHandles val="exact"/>
        </dgm:presLayoutVars>
      </dgm:prSet>
      <dgm:spPr/>
    </dgm:pt>
    <dgm:pt modelId="{7DBE5DF6-8E60-4408-94C2-D8B99E4F4781}" type="pres">
      <dgm:prSet presAssocID="{DC259F05-BB33-4CED-A492-43E90025CAE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3E4A508-7030-49D1-87AE-E645B2FF67E1}" type="pres">
      <dgm:prSet presAssocID="{DC259F05-BB33-4CED-A492-43E90025CAED}" presName="childText" presStyleLbl="revTx" presStyleIdx="0" presStyleCnt="2">
        <dgm:presLayoutVars>
          <dgm:bulletEnabled val="1"/>
        </dgm:presLayoutVars>
      </dgm:prSet>
      <dgm:spPr/>
    </dgm:pt>
    <dgm:pt modelId="{B5F910FE-AC04-49B2-A263-89DADB1FE2BE}" type="pres">
      <dgm:prSet presAssocID="{B044E224-660D-4E02-B517-AFDB61EAA88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2BC8E41-0C15-4245-B229-7019B1DF6C18}" type="pres">
      <dgm:prSet presAssocID="{B044E224-660D-4E02-B517-AFDB61EAA88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0713225-43ED-4B2B-A7D9-AA46CD05803B}" type="presOf" srcId="{08AA77E7-CEBF-4B88-A838-F1E910273CDD}" destId="{03E4A508-7030-49D1-87AE-E645B2FF67E1}" srcOrd="0" destOrd="3" presId="urn:microsoft.com/office/officeart/2005/8/layout/vList2"/>
    <dgm:cxn modelId="{ADC6E831-C175-4DB1-9580-D63A44EE521A}" type="presOf" srcId="{16C60705-D00F-40D3-BFCE-900397DF0224}" destId="{03E4A508-7030-49D1-87AE-E645B2FF67E1}" srcOrd="0" destOrd="4" presId="urn:microsoft.com/office/officeart/2005/8/layout/vList2"/>
    <dgm:cxn modelId="{776CFB39-1BCC-4B75-90DA-D371E36AF42B}" type="presOf" srcId="{B044E224-660D-4E02-B517-AFDB61EAA88D}" destId="{B5F910FE-AC04-49B2-A263-89DADB1FE2BE}" srcOrd="0" destOrd="0" presId="urn:microsoft.com/office/officeart/2005/8/layout/vList2"/>
    <dgm:cxn modelId="{F03E626B-CB8A-4659-9728-988B7A25BAE3}" srcId="{DC259F05-BB33-4CED-A492-43E90025CAED}" destId="{08AA77E7-CEBF-4B88-A838-F1E910273CDD}" srcOrd="3" destOrd="0" parTransId="{76C1C493-576A-4856-99BF-A974FFFCADE3}" sibTransId="{A2B8F429-22E6-43D0-8662-8B677E2A18DD}"/>
    <dgm:cxn modelId="{F1889D7C-6209-48B8-AD27-826917DAF346}" srcId="{B044E224-660D-4E02-B517-AFDB61EAA88D}" destId="{71729E2D-0396-443F-A456-11CAE2F8A926}" srcOrd="1" destOrd="0" parTransId="{383877ED-D5AE-4187-A0EF-B0EA98536A5C}" sibTransId="{7C7E2E4C-A19B-4391-A237-C96E263D6EF5}"/>
    <dgm:cxn modelId="{12854B7F-DC7D-438B-AD05-30F8D31DCF27}" type="presOf" srcId="{C09223D1-48A8-48A9-B859-EF05D3E32222}" destId="{B2BC8E41-0C15-4245-B229-7019B1DF6C18}" srcOrd="0" destOrd="0" presId="urn:microsoft.com/office/officeart/2005/8/layout/vList2"/>
    <dgm:cxn modelId="{A4D52986-E89B-41F6-B63E-45F9F3BC1919}" type="presOf" srcId="{89623C1B-C286-4403-A52D-538FAF9721D6}" destId="{03E4A508-7030-49D1-87AE-E645B2FF67E1}" srcOrd="0" destOrd="2" presId="urn:microsoft.com/office/officeart/2005/8/layout/vList2"/>
    <dgm:cxn modelId="{69E1938E-8115-4FE5-BF8B-0E9805C047C6}" srcId="{DC259F05-BB33-4CED-A492-43E90025CAED}" destId="{ADF3649D-E9D4-44F8-946D-1EF7CD132A6E}" srcOrd="0" destOrd="0" parTransId="{B35C4158-FDBC-4287-84B8-47189CCE5479}" sibTransId="{FEE47AD7-9F91-4437-944F-6ABBEEBF0EBA}"/>
    <dgm:cxn modelId="{D266AC8E-E1FC-42E0-9869-60E233E11D4F}" type="presOf" srcId="{ADF3649D-E9D4-44F8-946D-1EF7CD132A6E}" destId="{03E4A508-7030-49D1-87AE-E645B2FF67E1}" srcOrd="0" destOrd="0" presId="urn:microsoft.com/office/officeart/2005/8/layout/vList2"/>
    <dgm:cxn modelId="{89DA7A8F-29D8-4617-887F-8074A8DE60C8}" srcId="{DC259F05-BB33-4CED-A492-43E90025CAED}" destId="{89623C1B-C286-4403-A52D-538FAF9721D6}" srcOrd="2" destOrd="0" parTransId="{2A0684C8-46BB-4CA7-AC64-E516DFF2CDB6}" sibTransId="{A04AB150-C9F9-415A-892E-A0D0ABF940B5}"/>
    <dgm:cxn modelId="{60310B93-5283-4EC6-8DCA-7C230B022497}" srcId="{0979D645-F585-4F08-B13A-A2CED00FC1A0}" destId="{B044E224-660D-4E02-B517-AFDB61EAA88D}" srcOrd="1" destOrd="0" parTransId="{4FDC2556-0B2F-4C91-82C6-6AC46FA00865}" sibTransId="{8A4C46F8-C412-4169-BEA8-44D85859BFAB}"/>
    <dgm:cxn modelId="{DE7C2DC3-602E-4D7E-9FA6-038A51832825}" type="presOf" srcId="{82BC788F-7CB0-45AE-AAAD-E30CC1B2CE99}" destId="{03E4A508-7030-49D1-87AE-E645B2FF67E1}" srcOrd="0" destOrd="1" presId="urn:microsoft.com/office/officeart/2005/8/layout/vList2"/>
    <dgm:cxn modelId="{8AFF60C7-9586-4FF0-A1E8-0B87149B94D2}" srcId="{0979D645-F585-4F08-B13A-A2CED00FC1A0}" destId="{DC259F05-BB33-4CED-A492-43E90025CAED}" srcOrd="0" destOrd="0" parTransId="{037F710D-45D0-40BC-AE63-AF28AA31874F}" sibTransId="{523ABA54-2C00-4F67-8F58-17923AE24C6D}"/>
    <dgm:cxn modelId="{728842D1-C24B-41F2-BF46-81D79D5A7331}" srcId="{DC259F05-BB33-4CED-A492-43E90025CAED}" destId="{82BC788F-7CB0-45AE-AAAD-E30CC1B2CE99}" srcOrd="1" destOrd="0" parTransId="{5026E116-8D26-4464-B00D-495927C4515B}" sibTransId="{43C7C127-DFFD-4A3A-9847-0D6D7B4B053A}"/>
    <dgm:cxn modelId="{667523E3-C2EC-4D33-9466-8038898A20E6}" srcId="{DC259F05-BB33-4CED-A492-43E90025CAED}" destId="{16C60705-D00F-40D3-BFCE-900397DF0224}" srcOrd="4" destOrd="0" parTransId="{EECEF4AC-0B6F-45E1-A666-134A89BF09FF}" sibTransId="{4400C9F3-3C67-4E2C-A90B-E3681A9A3FB7}"/>
    <dgm:cxn modelId="{49D654E6-C7E6-42A3-BB4A-38E7733F0102}" srcId="{B044E224-660D-4E02-B517-AFDB61EAA88D}" destId="{C09223D1-48A8-48A9-B859-EF05D3E32222}" srcOrd="0" destOrd="0" parTransId="{4CA8395B-D465-4D40-BB18-16D6B2315F72}" sibTransId="{F562D8AB-428C-4FB1-99C1-C5A9D0232DE1}"/>
    <dgm:cxn modelId="{888A97F0-C9C1-4679-9C51-1C025448D2B0}" type="presOf" srcId="{DC259F05-BB33-4CED-A492-43E90025CAED}" destId="{7DBE5DF6-8E60-4408-94C2-D8B99E4F4781}" srcOrd="0" destOrd="0" presId="urn:microsoft.com/office/officeart/2005/8/layout/vList2"/>
    <dgm:cxn modelId="{47BC3AF1-294E-43E3-BEA1-4350679C612A}" type="presOf" srcId="{0979D645-F585-4F08-B13A-A2CED00FC1A0}" destId="{66E998BC-7B30-4FAB-A1A8-518253A05975}" srcOrd="0" destOrd="0" presId="urn:microsoft.com/office/officeart/2005/8/layout/vList2"/>
    <dgm:cxn modelId="{6F7FA4F6-1366-4344-9ED1-4A9A140FEF30}" type="presOf" srcId="{71729E2D-0396-443F-A456-11CAE2F8A926}" destId="{B2BC8E41-0C15-4245-B229-7019B1DF6C18}" srcOrd="0" destOrd="1" presId="urn:microsoft.com/office/officeart/2005/8/layout/vList2"/>
    <dgm:cxn modelId="{E05801F4-2DD4-4F46-B555-A727843718DE}" type="presParOf" srcId="{66E998BC-7B30-4FAB-A1A8-518253A05975}" destId="{7DBE5DF6-8E60-4408-94C2-D8B99E4F4781}" srcOrd="0" destOrd="0" presId="urn:microsoft.com/office/officeart/2005/8/layout/vList2"/>
    <dgm:cxn modelId="{8390A23B-B3B2-4852-9655-44FE685E3305}" type="presParOf" srcId="{66E998BC-7B30-4FAB-A1A8-518253A05975}" destId="{03E4A508-7030-49D1-87AE-E645B2FF67E1}" srcOrd="1" destOrd="0" presId="urn:microsoft.com/office/officeart/2005/8/layout/vList2"/>
    <dgm:cxn modelId="{4BE06CD0-4CCA-4D8B-B8A0-19434985EE96}" type="presParOf" srcId="{66E998BC-7B30-4FAB-A1A8-518253A05975}" destId="{B5F910FE-AC04-49B2-A263-89DADB1FE2BE}" srcOrd="2" destOrd="0" presId="urn:microsoft.com/office/officeart/2005/8/layout/vList2"/>
    <dgm:cxn modelId="{DAA9A7F1-B091-4953-8EA3-1AC64FD63108}" type="presParOf" srcId="{66E998BC-7B30-4FAB-A1A8-518253A05975}" destId="{B2BC8E41-0C15-4245-B229-7019B1DF6C1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FDA8EF-52D2-4D7D-A9C3-921A0070A3EC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0D2DB5-7E84-49B7-A35D-05D55A364F85}">
      <dgm:prSet/>
      <dgm:spPr/>
      <dgm:t>
        <a:bodyPr/>
        <a:lstStyle/>
        <a:p>
          <a:r>
            <a:rPr lang="en-US"/>
            <a:t>What about other “habits”?</a:t>
          </a:r>
        </a:p>
      </dgm:t>
    </dgm:pt>
    <dgm:pt modelId="{74F846A0-3563-4CEC-9DEA-EAE0EC14F56E}" type="parTrans" cxnId="{2519169C-0280-444A-86C2-8383DBFDF468}">
      <dgm:prSet/>
      <dgm:spPr/>
      <dgm:t>
        <a:bodyPr/>
        <a:lstStyle/>
        <a:p>
          <a:endParaRPr lang="en-US"/>
        </a:p>
      </dgm:t>
    </dgm:pt>
    <dgm:pt modelId="{2A1D0BD7-BB3C-45E5-9589-CD16113EB7E4}" type="sibTrans" cxnId="{2519169C-0280-444A-86C2-8383DBFDF468}">
      <dgm:prSet/>
      <dgm:spPr/>
      <dgm:t>
        <a:bodyPr/>
        <a:lstStyle/>
        <a:p>
          <a:endParaRPr lang="en-US"/>
        </a:p>
      </dgm:t>
    </dgm:pt>
    <dgm:pt modelId="{FB6E581E-B844-4C4D-8585-07EC9DEA5E3E}">
      <dgm:prSet/>
      <dgm:spPr/>
      <dgm:t>
        <a:bodyPr/>
        <a:lstStyle/>
        <a:p>
          <a:r>
            <a:rPr lang="en-US" b="1" i="1"/>
            <a:t>Takes 2-3 weeks to change a habit</a:t>
          </a:r>
          <a:endParaRPr lang="en-US"/>
        </a:p>
      </dgm:t>
    </dgm:pt>
    <dgm:pt modelId="{A502FB35-7DB5-4E61-AB7A-0CA952C02F81}" type="parTrans" cxnId="{A256D68D-4F1A-4F7D-BBA7-976448D07425}">
      <dgm:prSet/>
      <dgm:spPr/>
      <dgm:t>
        <a:bodyPr/>
        <a:lstStyle/>
        <a:p>
          <a:endParaRPr lang="en-US"/>
        </a:p>
      </dgm:t>
    </dgm:pt>
    <dgm:pt modelId="{4756BC78-4706-49B9-86F7-0B8C4C9A24E2}" type="sibTrans" cxnId="{A256D68D-4F1A-4F7D-BBA7-976448D07425}">
      <dgm:prSet/>
      <dgm:spPr/>
      <dgm:t>
        <a:bodyPr/>
        <a:lstStyle/>
        <a:p>
          <a:endParaRPr lang="en-US"/>
        </a:p>
      </dgm:t>
    </dgm:pt>
    <dgm:pt modelId="{9A6F7B6C-F1A2-4314-B9CC-9ED6412D927D}">
      <dgm:prSet/>
      <dgm:spPr/>
      <dgm:t>
        <a:bodyPr/>
        <a:lstStyle/>
        <a:p>
          <a:r>
            <a:rPr lang="en-US"/>
            <a:t>That is about how long it takes to change neural circuits</a:t>
          </a:r>
        </a:p>
      </dgm:t>
    </dgm:pt>
    <dgm:pt modelId="{84974DA7-BE35-495A-83DE-69DB72E00FC1}" type="parTrans" cxnId="{D86F0051-0B71-4100-86ED-B94D654467A5}">
      <dgm:prSet/>
      <dgm:spPr/>
      <dgm:t>
        <a:bodyPr/>
        <a:lstStyle/>
        <a:p>
          <a:endParaRPr lang="en-US"/>
        </a:p>
      </dgm:t>
    </dgm:pt>
    <dgm:pt modelId="{9AA4123D-7FA5-486B-AFC5-6B74DF78ADBF}" type="sibTrans" cxnId="{D86F0051-0B71-4100-86ED-B94D654467A5}">
      <dgm:prSet/>
      <dgm:spPr/>
      <dgm:t>
        <a:bodyPr/>
        <a:lstStyle/>
        <a:p>
          <a:endParaRPr lang="en-US"/>
        </a:p>
      </dgm:t>
    </dgm:pt>
    <dgm:pt modelId="{23191A8B-802F-402B-9559-A6C4288CC3ED}">
      <dgm:prSet/>
      <dgm:spPr/>
      <dgm:t>
        <a:bodyPr/>
        <a:lstStyle/>
        <a:p>
          <a:r>
            <a:rPr lang="en-US"/>
            <a:t>Any long term behavior change must involve change of cues as well as change in behavior</a:t>
          </a:r>
        </a:p>
      </dgm:t>
    </dgm:pt>
    <dgm:pt modelId="{E262DEC8-165B-4D87-8E09-1D924AEF4A13}" type="parTrans" cxnId="{D7AA3E59-9407-4AFA-ADC2-7A8CD42E9EB6}">
      <dgm:prSet/>
      <dgm:spPr/>
      <dgm:t>
        <a:bodyPr/>
        <a:lstStyle/>
        <a:p>
          <a:endParaRPr lang="en-US"/>
        </a:p>
      </dgm:t>
    </dgm:pt>
    <dgm:pt modelId="{65C62BCA-D9B3-4CF7-9D0C-08CBE9C82D6F}" type="sibTrans" cxnId="{D7AA3E59-9407-4AFA-ADC2-7A8CD42E9EB6}">
      <dgm:prSet/>
      <dgm:spPr/>
      <dgm:t>
        <a:bodyPr/>
        <a:lstStyle/>
        <a:p>
          <a:endParaRPr lang="en-US"/>
        </a:p>
      </dgm:t>
    </dgm:pt>
    <dgm:pt modelId="{B3DC9C68-3072-4B69-9291-6BDAC4B71FAA}">
      <dgm:prSet/>
      <dgm:spPr/>
      <dgm:t>
        <a:bodyPr/>
        <a:lstStyle/>
        <a:p>
          <a:r>
            <a:rPr lang="en-US" i="1"/>
            <a:t>Thinking = behavior AND a cue</a:t>
          </a:r>
          <a:endParaRPr lang="en-US"/>
        </a:p>
      </dgm:t>
    </dgm:pt>
    <dgm:pt modelId="{42E5B78B-84BA-4A0E-ABCC-A8315EF5BEDD}" type="parTrans" cxnId="{A0C959EC-F139-44C7-94E9-3E5D207F4DCD}">
      <dgm:prSet/>
      <dgm:spPr/>
      <dgm:t>
        <a:bodyPr/>
        <a:lstStyle/>
        <a:p>
          <a:endParaRPr lang="en-US"/>
        </a:p>
      </dgm:t>
    </dgm:pt>
    <dgm:pt modelId="{B08D049B-E3AF-4FA6-95C5-A7B5078F5702}" type="sibTrans" cxnId="{A0C959EC-F139-44C7-94E9-3E5D207F4DCD}">
      <dgm:prSet/>
      <dgm:spPr/>
      <dgm:t>
        <a:bodyPr/>
        <a:lstStyle/>
        <a:p>
          <a:endParaRPr lang="en-US"/>
        </a:p>
      </dgm:t>
    </dgm:pt>
    <dgm:pt modelId="{6924FDE8-21B4-4974-A3EF-ABF91E75B4EE}">
      <dgm:prSet/>
      <dgm:spPr/>
      <dgm:t>
        <a:bodyPr/>
        <a:lstStyle/>
        <a:p>
          <a:r>
            <a:rPr lang="en-US"/>
            <a:t>Think of dieting, etc.</a:t>
          </a:r>
        </a:p>
      </dgm:t>
    </dgm:pt>
    <dgm:pt modelId="{3ED1DE82-CACB-42AE-9290-AEF1238B3EB1}" type="parTrans" cxnId="{16FF1F75-7507-4C1B-9B9E-02CEDDC1054F}">
      <dgm:prSet/>
      <dgm:spPr/>
      <dgm:t>
        <a:bodyPr/>
        <a:lstStyle/>
        <a:p>
          <a:endParaRPr lang="en-US"/>
        </a:p>
      </dgm:t>
    </dgm:pt>
    <dgm:pt modelId="{D04C06A5-AA15-487C-8812-BD822C190635}" type="sibTrans" cxnId="{16FF1F75-7507-4C1B-9B9E-02CEDDC1054F}">
      <dgm:prSet/>
      <dgm:spPr/>
      <dgm:t>
        <a:bodyPr/>
        <a:lstStyle/>
        <a:p>
          <a:endParaRPr lang="en-US"/>
        </a:p>
      </dgm:t>
    </dgm:pt>
    <dgm:pt modelId="{619D8BCC-67D8-425D-877D-C67FDAF21DFF}">
      <dgm:prSet/>
      <dgm:spPr/>
      <dgm:t>
        <a:bodyPr/>
        <a:lstStyle/>
        <a:p>
          <a:r>
            <a:rPr lang="en-US"/>
            <a:t>Transitioning of treatment programs: special schools placement back to regular schools</a:t>
          </a:r>
        </a:p>
      </dgm:t>
    </dgm:pt>
    <dgm:pt modelId="{4AF1A00D-6038-479A-B219-4D9C08787CD5}" type="parTrans" cxnId="{E3D9D446-D72E-4F25-B2AB-92E67D33B6FA}">
      <dgm:prSet/>
      <dgm:spPr/>
      <dgm:t>
        <a:bodyPr/>
        <a:lstStyle/>
        <a:p>
          <a:endParaRPr lang="en-US"/>
        </a:p>
      </dgm:t>
    </dgm:pt>
    <dgm:pt modelId="{39CE4ABB-01B7-410D-9555-DF966DE82AF2}" type="sibTrans" cxnId="{E3D9D446-D72E-4F25-B2AB-92E67D33B6FA}">
      <dgm:prSet/>
      <dgm:spPr/>
      <dgm:t>
        <a:bodyPr/>
        <a:lstStyle/>
        <a:p>
          <a:endParaRPr lang="en-US"/>
        </a:p>
      </dgm:t>
    </dgm:pt>
    <dgm:pt modelId="{554AED6D-1E4C-475E-A2DF-D7663488F898}">
      <dgm:prSet/>
      <dgm:spPr/>
      <dgm:t>
        <a:bodyPr/>
        <a:lstStyle/>
        <a:p>
          <a:r>
            <a:rPr lang="en-US"/>
            <a:t>Others?</a:t>
          </a:r>
        </a:p>
      </dgm:t>
    </dgm:pt>
    <dgm:pt modelId="{9084570F-B79F-4360-BF63-D8FA99F32D76}" type="parTrans" cxnId="{10EB483D-72CD-421D-AA6A-4E9BCA8959E4}">
      <dgm:prSet/>
      <dgm:spPr/>
      <dgm:t>
        <a:bodyPr/>
        <a:lstStyle/>
        <a:p>
          <a:endParaRPr lang="en-US"/>
        </a:p>
      </dgm:t>
    </dgm:pt>
    <dgm:pt modelId="{498E77D9-DE99-4B82-927C-92D7AA45EB19}" type="sibTrans" cxnId="{10EB483D-72CD-421D-AA6A-4E9BCA8959E4}">
      <dgm:prSet/>
      <dgm:spPr/>
      <dgm:t>
        <a:bodyPr/>
        <a:lstStyle/>
        <a:p>
          <a:endParaRPr lang="en-US"/>
        </a:p>
      </dgm:t>
    </dgm:pt>
    <dgm:pt modelId="{F612649C-C85C-40D8-8C73-E81947BE8CC8}" type="pres">
      <dgm:prSet presAssocID="{3AFDA8EF-52D2-4D7D-A9C3-921A0070A3EC}" presName="Name0" presStyleCnt="0">
        <dgm:presLayoutVars>
          <dgm:dir/>
          <dgm:animLvl val="lvl"/>
          <dgm:resizeHandles val="exact"/>
        </dgm:presLayoutVars>
      </dgm:prSet>
      <dgm:spPr/>
    </dgm:pt>
    <dgm:pt modelId="{8B1F8A64-2E3E-4465-A3BE-3C73558CC599}" type="pres">
      <dgm:prSet presAssocID="{4D0D2DB5-7E84-49B7-A35D-05D55A364F85}" presName="linNode" presStyleCnt="0"/>
      <dgm:spPr/>
    </dgm:pt>
    <dgm:pt modelId="{B98CE633-3C07-41EC-9142-096E2CE5B354}" type="pres">
      <dgm:prSet presAssocID="{4D0D2DB5-7E84-49B7-A35D-05D55A364F85}" presName="parentText" presStyleLbl="node1" presStyleIdx="0" presStyleCnt="2" custScaleY="83404">
        <dgm:presLayoutVars>
          <dgm:chMax val="1"/>
          <dgm:bulletEnabled val="1"/>
        </dgm:presLayoutVars>
      </dgm:prSet>
      <dgm:spPr/>
    </dgm:pt>
    <dgm:pt modelId="{ABF68530-3618-4D4C-9DDC-F03550340EDB}" type="pres">
      <dgm:prSet presAssocID="{4D0D2DB5-7E84-49B7-A35D-05D55A364F85}" presName="descendantText" presStyleLbl="alignAccFollowNode1" presStyleIdx="0" presStyleCnt="2">
        <dgm:presLayoutVars>
          <dgm:bulletEnabled val="1"/>
        </dgm:presLayoutVars>
      </dgm:prSet>
      <dgm:spPr/>
    </dgm:pt>
    <dgm:pt modelId="{74BBA864-9017-4816-858E-3BADE46BAF99}" type="pres">
      <dgm:prSet presAssocID="{2A1D0BD7-BB3C-45E5-9589-CD16113EB7E4}" presName="sp" presStyleCnt="0"/>
      <dgm:spPr/>
    </dgm:pt>
    <dgm:pt modelId="{7FC53EAA-85AE-4051-91F2-45AEA87C9C72}" type="pres">
      <dgm:prSet presAssocID="{23191A8B-802F-402B-9559-A6C4288CC3ED}" presName="linNode" presStyleCnt="0"/>
      <dgm:spPr/>
    </dgm:pt>
    <dgm:pt modelId="{16B719CE-3993-4966-AABB-B9B006CC9E9E}" type="pres">
      <dgm:prSet presAssocID="{23191A8B-802F-402B-9559-A6C4288CC3E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6E283DB-FA75-4276-A6FC-D4889A179528}" type="pres">
      <dgm:prSet presAssocID="{23191A8B-802F-402B-9559-A6C4288CC3E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2FDBA1F-8968-4CA4-8F11-44E3A961E778}" type="presOf" srcId="{554AED6D-1E4C-475E-A2DF-D7663488F898}" destId="{96E283DB-FA75-4276-A6FC-D4889A179528}" srcOrd="0" destOrd="3" presId="urn:microsoft.com/office/officeart/2005/8/layout/vList5"/>
    <dgm:cxn modelId="{DE683928-9B15-4615-82A4-D08F2FB400F6}" type="presOf" srcId="{3AFDA8EF-52D2-4D7D-A9C3-921A0070A3EC}" destId="{F612649C-C85C-40D8-8C73-E81947BE8CC8}" srcOrd="0" destOrd="0" presId="urn:microsoft.com/office/officeart/2005/8/layout/vList5"/>
    <dgm:cxn modelId="{10EB483D-72CD-421D-AA6A-4E9BCA8959E4}" srcId="{23191A8B-802F-402B-9559-A6C4288CC3ED}" destId="{554AED6D-1E4C-475E-A2DF-D7663488F898}" srcOrd="3" destOrd="0" parTransId="{9084570F-B79F-4360-BF63-D8FA99F32D76}" sibTransId="{498E77D9-DE99-4B82-927C-92D7AA45EB19}"/>
    <dgm:cxn modelId="{B43D0F5C-4104-474D-A281-CE7DAF785C6B}" type="presOf" srcId="{B3DC9C68-3072-4B69-9291-6BDAC4B71FAA}" destId="{96E283DB-FA75-4276-A6FC-D4889A179528}" srcOrd="0" destOrd="0" presId="urn:microsoft.com/office/officeart/2005/8/layout/vList5"/>
    <dgm:cxn modelId="{E3B6C541-4183-4659-800B-80FC4D50C608}" type="presOf" srcId="{4D0D2DB5-7E84-49B7-A35D-05D55A364F85}" destId="{B98CE633-3C07-41EC-9142-096E2CE5B354}" srcOrd="0" destOrd="0" presId="urn:microsoft.com/office/officeart/2005/8/layout/vList5"/>
    <dgm:cxn modelId="{28093564-1147-4159-971C-CA470CAEBE98}" type="presOf" srcId="{9A6F7B6C-F1A2-4314-B9CC-9ED6412D927D}" destId="{ABF68530-3618-4D4C-9DDC-F03550340EDB}" srcOrd="0" destOrd="1" presId="urn:microsoft.com/office/officeart/2005/8/layout/vList5"/>
    <dgm:cxn modelId="{E3D9D446-D72E-4F25-B2AB-92E67D33B6FA}" srcId="{23191A8B-802F-402B-9559-A6C4288CC3ED}" destId="{619D8BCC-67D8-425D-877D-C67FDAF21DFF}" srcOrd="2" destOrd="0" parTransId="{4AF1A00D-6038-479A-B219-4D9C08787CD5}" sibTransId="{39CE4ABB-01B7-410D-9555-DF966DE82AF2}"/>
    <dgm:cxn modelId="{D86F0051-0B71-4100-86ED-B94D654467A5}" srcId="{4D0D2DB5-7E84-49B7-A35D-05D55A364F85}" destId="{9A6F7B6C-F1A2-4314-B9CC-9ED6412D927D}" srcOrd="1" destOrd="0" parTransId="{84974DA7-BE35-495A-83DE-69DB72E00FC1}" sibTransId="{9AA4123D-7FA5-486B-AFC5-6B74DF78ADBF}"/>
    <dgm:cxn modelId="{ABDE9654-38FB-4C94-B3F6-0B5B04F8AC39}" type="presOf" srcId="{23191A8B-802F-402B-9559-A6C4288CC3ED}" destId="{16B719CE-3993-4966-AABB-B9B006CC9E9E}" srcOrd="0" destOrd="0" presId="urn:microsoft.com/office/officeart/2005/8/layout/vList5"/>
    <dgm:cxn modelId="{16FF1F75-7507-4C1B-9B9E-02CEDDC1054F}" srcId="{23191A8B-802F-402B-9559-A6C4288CC3ED}" destId="{6924FDE8-21B4-4974-A3EF-ABF91E75B4EE}" srcOrd="1" destOrd="0" parTransId="{3ED1DE82-CACB-42AE-9290-AEF1238B3EB1}" sibTransId="{D04C06A5-AA15-487C-8812-BD822C190635}"/>
    <dgm:cxn modelId="{D7AA3E59-9407-4AFA-ADC2-7A8CD42E9EB6}" srcId="{3AFDA8EF-52D2-4D7D-A9C3-921A0070A3EC}" destId="{23191A8B-802F-402B-9559-A6C4288CC3ED}" srcOrd="1" destOrd="0" parTransId="{E262DEC8-165B-4D87-8E09-1D924AEF4A13}" sibTransId="{65C62BCA-D9B3-4CF7-9D0C-08CBE9C82D6F}"/>
    <dgm:cxn modelId="{A256D68D-4F1A-4F7D-BBA7-976448D07425}" srcId="{4D0D2DB5-7E84-49B7-A35D-05D55A364F85}" destId="{FB6E581E-B844-4C4D-8585-07EC9DEA5E3E}" srcOrd="0" destOrd="0" parTransId="{A502FB35-7DB5-4E61-AB7A-0CA952C02F81}" sibTransId="{4756BC78-4706-49B9-86F7-0B8C4C9A24E2}"/>
    <dgm:cxn modelId="{2519169C-0280-444A-86C2-8383DBFDF468}" srcId="{3AFDA8EF-52D2-4D7D-A9C3-921A0070A3EC}" destId="{4D0D2DB5-7E84-49B7-A35D-05D55A364F85}" srcOrd="0" destOrd="0" parTransId="{74F846A0-3563-4CEC-9DEA-EAE0EC14F56E}" sibTransId="{2A1D0BD7-BB3C-45E5-9589-CD16113EB7E4}"/>
    <dgm:cxn modelId="{85BFE59C-3C0D-4633-81E1-D3AEAF6DEF8D}" type="presOf" srcId="{6924FDE8-21B4-4974-A3EF-ABF91E75B4EE}" destId="{96E283DB-FA75-4276-A6FC-D4889A179528}" srcOrd="0" destOrd="1" presId="urn:microsoft.com/office/officeart/2005/8/layout/vList5"/>
    <dgm:cxn modelId="{4041E9E5-6A7A-4A25-9FB9-C8FA9FDA2190}" type="presOf" srcId="{619D8BCC-67D8-425D-877D-C67FDAF21DFF}" destId="{96E283DB-FA75-4276-A6FC-D4889A179528}" srcOrd="0" destOrd="2" presId="urn:microsoft.com/office/officeart/2005/8/layout/vList5"/>
    <dgm:cxn modelId="{A0C959EC-F139-44C7-94E9-3E5D207F4DCD}" srcId="{23191A8B-802F-402B-9559-A6C4288CC3ED}" destId="{B3DC9C68-3072-4B69-9291-6BDAC4B71FAA}" srcOrd="0" destOrd="0" parTransId="{42E5B78B-84BA-4A0E-ABCC-A8315EF5BEDD}" sibTransId="{B08D049B-E3AF-4FA6-95C5-A7B5078F5702}"/>
    <dgm:cxn modelId="{D89617F0-ECD1-404E-9E40-7298ACB4AA50}" type="presOf" srcId="{FB6E581E-B844-4C4D-8585-07EC9DEA5E3E}" destId="{ABF68530-3618-4D4C-9DDC-F03550340EDB}" srcOrd="0" destOrd="0" presId="urn:microsoft.com/office/officeart/2005/8/layout/vList5"/>
    <dgm:cxn modelId="{5471358C-4A45-47D1-88CB-A61BC0DB7941}" type="presParOf" srcId="{F612649C-C85C-40D8-8C73-E81947BE8CC8}" destId="{8B1F8A64-2E3E-4465-A3BE-3C73558CC599}" srcOrd="0" destOrd="0" presId="urn:microsoft.com/office/officeart/2005/8/layout/vList5"/>
    <dgm:cxn modelId="{DCFC88E8-0A48-41A1-A136-147EF9C3DB1A}" type="presParOf" srcId="{8B1F8A64-2E3E-4465-A3BE-3C73558CC599}" destId="{B98CE633-3C07-41EC-9142-096E2CE5B354}" srcOrd="0" destOrd="0" presId="urn:microsoft.com/office/officeart/2005/8/layout/vList5"/>
    <dgm:cxn modelId="{9C38D639-58B4-4AFE-8383-0A80B0D404D6}" type="presParOf" srcId="{8B1F8A64-2E3E-4465-A3BE-3C73558CC599}" destId="{ABF68530-3618-4D4C-9DDC-F03550340EDB}" srcOrd="1" destOrd="0" presId="urn:microsoft.com/office/officeart/2005/8/layout/vList5"/>
    <dgm:cxn modelId="{10226768-FBFA-443C-A283-C58D24BECB60}" type="presParOf" srcId="{F612649C-C85C-40D8-8C73-E81947BE8CC8}" destId="{74BBA864-9017-4816-858E-3BADE46BAF99}" srcOrd="1" destOrd="0" presId="urn:microsoft.com/office/officeart/2005/8/layout/vList5"/>
    <dgm:cxn modelId="{2E9B9C2E-2A84-4FE2-B923-3ABF552E0013}" type="presParOf" srcId="{F612649C-C85C-40D8-8C73-E81947BE8CC8}" destId="{7FC53EAA-85AE-4051-91F2-45AEA87C9C72}" srcOrd="2" destOrd="0" presId="urn:microsoft.com/office/officeart/2005/8/layout/vList5"/>
    <dgm:cxn modelId="{6D2F503D-F875-4F52-B634-649A1D6BB7FF}" type="presParOf" srcId="{7FC53EAA-85AE-4051-91F2-45AEA87C9C72}" destId="{16B719CE-3993-4966-AABB-B9B006CC9E9E}" srcOrd="0" destOrd="0" presId="urn:microsoft.com/office/officeart/2005/8/layout/vList5"/>
    <dgm:cxn modelId="{50A35CF0-418A-4AFB-9C5E-7374686014E3}" type="presParOf" srcId="{7FC53EAA-85AE-4051-91F2-45AEA87C9C72}" destId="{96E283DB-FA75-4276-A6FC-D4889A1795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7E903-30D5-4ECA-BE1B-2C0BFCD73FD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56C98F-A6F7-43CF-91D0-B6FDEDD58C7D}">
      <dgm:prSet/>
      <dgm:spPr/>
      <dgm:t>
        <a:bodyPr/>
        <a:lstStyle/>
        <a:p>
          <a:r>
            <a:rPr lang="en-US" i="1"/>
            <a:t>Reward expectancy can be a motivator for the operant response</a:t>
          </a:r>
          <a:r>
            <a:rPr lang="en-US"/>
            <a:t>!</a:t>
          </a:r>
        </a:p>
      </dgm:t>
    </dgm:pt>
    <dgm:pt modelId="{0E182DCC-6313-43DA-858E-6FB7497D12A9}" type="parTrans" cxnId="{85220840-1D1F-4BAF-92BB-BB6924999971}">
      <dgm:prSet/>
      <dgm:spPr/>
      <dgm:t>
        <a:bodyPr/>
        <a:lstStyle/>
        <a:p>
          <a:endParaRPr lang="en-US"/>
        </a:p>
      </dgm:t>
    </dgm:pt>
    <dgm:pt modelId="{ED76CDDC-C8E5-440F-902E-A1DED2568242}" type="sibTrans" cxnId="{85220840-1D1F-4BAF-92BB-BB6924999971}">
      <dgm:prSet/>
      <dgm:spPr/>
      <dgm:t>
        <a:bodyPr/>
        <a:lstStyle/>
        <a:p>
          <a:endParaRPr lang="en-US"/>
        </a:p>
      </dgm:t>
    </dgm:pt>
    <dgm:pt modelId="{A1105D3F-F578-4B25-ABB8-04FDE405DCD9}">
      <dgm:prSet/>
      <dgm:spPr/>
      <dgm:t>
        <a:bodyPr/>
        <a:lstStyle/>
        <a:p>
          <a:r>
            <a:rPr lang="en-US"/>
            <a:t>Cues for this expectancy are classically conditioned</a:t>
          </a:r>
        </a:p>
      </dgm:t>
    </dgm:pt>
    <dgm:pt modelId="{715455DF-49A7-40A0-962C-BBB41F6AA2ED}" type="parTrans" cxnId="{C8745E4E-EF86-4C85-A7DE-6FAA0BB3D0A2}">
      <dgm:prSet/>
      <dgm:spPr/>
      <dgm:t>
        <a:bodyPr/>
        <a:lstStyle/>
        <a:p>
          <a:endParaRPr lang="en-US"/>
        </a:p>
      </dgm:t>
    </dgm:pt>
    <dgm:pt modelId="{8647FDB0-D723-4FC8-A1AC-011354E16397}" type="sibTrans" cxnId="{C8745E4E-EF86-4C85-A7DE-6FAA0BB3D0A2}">
      <dgm:prSet/>
      <dgm:spPr/>
      <dgm:t>
        <a:bodyPr/>
        <a:lstStyle/>
        <a:p>
          <a:endParaRPr lang="en-US"/>
        </a:p>
      </dgm:t>
    </dgm:pt>
    <dgm:pt modelId="{160D7AF9-AC02-4A8B-941A-D22A23D0FFBE}">
      <dgm:prSet/>
      <dgm:spPr/>
      <dgm:t>
        <a:bodyPr/>
        <a:lstStyle/>
        <a:p>
          <a:r>
            <a:rPr lang="en-US" dirty="0"/>
            <a:t>Expectancy cues can be highly varied and complex</a:t>
          </a:r>
        </a:p>
      </dgm:t>
    </dgm:pt>
    <dgm:pt modelId="{9F4F1346-5402-4CFC-B413-617728F58AEB}" type="parTrans" cxnId="{AA4D6FC8-F3AD-4BC5-9877-14A138916758}">
      <dgm:prSet/>
      <dgm:spPr/>
      <dgm:t>
        <a:bodyPr/>
        <a:lstStyle/>
        <a:p>
          <a:endParaRPr lang="en-US"/>
        </a:p>
      </dgm:t>
    </dgm:pt>
    <dgm:pt modelId="{C66A8DBD-191A-4BD7-8ABF-7BA4DF18895E}" type="sibTrans" cxnId="{AA4D6FC8-F3AD-4BC5-9877-14A138916758}">
      <dgm:prSet/>
      <dgm:spPr/>
      <dgm:t>
        <a:bodyPr/>
        <a:lstStyle/>
        <a:p>
          <a:endParaRPr lang="en-US"/>
        </a:p>
      </dgm:t>
    </dgm:pt>
    <dgm:pt modelId="{B6F087C1-96E2-4148-B6CD-3AF9ABDE994E}">
      <dgm:prSet/>
      <dgm:spPr/>
      <dgm:t>
        <a:bodyPr/>
        <a:lstStyle/>
        <a:p>
          <a:r>
            <a:rPr lang="en-US"/>
            <a:t>The situation</a:t>
          </a:r>
        </a:p>
      </dgm:t>
    </dgm:pt>
    <dgm:pt modelId="{FE687DEB-F674-43EE-A4B3-DEB0BBE9FFE7}" type="parTrans" cxnId="{E3501AE4-502D-4E07-B3BB-1035D5A8F269}">
      <dgm:prSet/>
      <dgm:spPr/>
      <dgm:t>
        <a:bodyPr/>
        <a:lstStyle/>
        <a:p>
          <a:endParaRPr lang="en-US"/>
        </a:p>
      </dgm:t>
    </dgm:pt>
    <dgm:pt modelId="{6BC5E5D3-0488-4FB0-A5C6-7B91EBC6B581}" type="sibTrans" cxnId="{E3501AE4-502D-4E07-B3BB-1035D5A8F269}">
      <dgm:prSet/>
      <dgm:spPr/>
      <dgm:t>
        <a:bodyPr/>
        <a:lstStyle/>
        <a:p>
          <a:endParaRPr lang="en-US"/>
        </a:p>
      </dgm:t>
    </dgm:pt>
    <dgm:pt modelId="{092D3B1C-E0F2-4C88-920D-32B4799838F0}">
      <dgm:prSet/>
      <dgm:spPr/>
      <dgm:t>
        <a:bodyPr/>
        <a:lstStyle/>
        <a:p>
          <a:r>
            <a:rPr lang="en-US"/>
            <a:t>The individual(s)</a:t>
          </a:r>
        </a:p>
      </dgm:t>
    </dgm:pt>
    <dgm:pt modelId="{A0360A90-2745-4B83-86C3-3CB790666F5C}" type="parTrans" cxnId="{01804261-EFF9-47F1-A724-3BB30255A77D}">
      <dgm:prSet/>
      <dgm:spPr/>
      <dgm:t>
        <a:bodyPr/>
        <a:lstStyle/>
        <a:p>
          <a:endParaRPr lang="en-US"/>
        </a:p>
      </dgm:t>
    </dgm:pt>
    <dgm:pt modelId="{D71DA433-5D39-4976-A56B-67A35B24AA5D}" type="sibTrans" cxnId="{01804261-EFF9-47F1-A724-3BB30255A77D}">
      <dgm:prSet/>
      <dgm:spPr/>
      <dgm:t>
        <a:bodyPr/>
        <a:lstStyle/>
        <a:p>
          <a:endParaRPr lang="en-US"/>
        </a:p>
      </dgm:t>
    </dgm:pt>
    <dgm:pt modelId="{DDA33FD4-4E80-4A49-B7EA-081E5799CEC3}">
      <dgm:prSet/>
      <dgm:spPr/>
      <dgm:t>
        <a:bodyPr/>
        <a:lstStyle/>
        <a:p>
          <a:r>
            <a:rPr lang="en-US"/>
            <a:t>Signal learning</a:t>
          </a:r>
        </a:p>
      </dgm:t>
    </dgm:pt>
    <dgm:pt modelId="{4CB08565-350C-438F-8B87-6DEB61E99EEA}" type="parTrans" cxnId="{C127CF44-1BF4-4CE6-BEA6-905BA88A2D4D}">
      <dgm:prSet/>
      <dgm:spPr/>
      <dgm:t>
        <a:bodyPr/>
        <a:lstStyle/>
        <a:p>
          <a:endParaRPr lang="en-US"/>
        </a:p>
      </dgm:t>
    </dgm:pt>
    <dgm:pt modelId="{422DB908-33CB-4544-AA7A-787225EFDC72}" type="sibTrans" cxnId="{C127CF44-1BF4-4CE6-BEA6-905BA88A2D4D}">
      <dgm:prSet/>
      <dgm:spPr/>
      <dgm:t>
        <a:bodyPr/>
        <a:lstStyle/>
        <a:p>
          <a:endParaRPr lang="en-US"/>
        </a:p>
      </dgm:t>
    </dgm:pt>
    <dgm:pt modelId="{99790895-1032-4229-8548-1F3F675D523D}">
      <dgm:prSet/>
      <dgm:spPr/>
      <dgm:t>
        <a:bodyPr/>
        <a:lstStyle/>
        <a:p>
          <a:r>
            <a:rPr lang="en-US"/>
            <a:t>Cues paired with R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O contingency because they predict the contingency</a:t>
          </a:r>
        </a:p>
      </dgm:t>
    </dgm:pt>
    <dgm:pt modelId="{645ED8EA-91DC-4B9E-BA47-DE84FB3CE015}" type="parTrans" cxnId="{12A33DEF-112E-4DCD-91F9-B4F6314F58AE}">
      <dgm:prSet/>
      <dgm:spPr/>
      <dgm:t>
        <a:bodyPr/>
        <a:lstStyle/>
        <a:p>
          <a:endParaRPr lang="en-US"/>
        </a:p>
      </dgm:t>
    </dgm:pt>
    <dgm:pt modelId="{E81D3F45-2F96-4BB1-A475-02E4ABBBDB15}" type="sibTrans" cxnId="{12A33DEF-112E-4DCD-91F9-B4F6314F58AE}">
      <dgm:prSet/>
      <dgm:spPr/>
      <dgm:t>
        <a:bodyPr/>
        <a:lstStyle/>
        <a:p>
          <a:endParaRPr lang="en-US"/>
        </a:p>
      </dgm:t>
    </dgm:pt>
    <dgm:pt modelId="{3062965C-5F2D-40C5-AD2A-F7475ABCCC82}">
      <dgm:prSet/>
      <dgm:spPr/>
      <dgm:t>
        <a:bodyPr/>
        <a:lstStyle/>
        <a:p>
          <a:r>
            <a:rPr lang="en-US"/>
            <a:t>Clark Hull and Kenneth Spence:</a:t>
          </a:r>
        </a:p>
      </dgm:t>
    </dgm:pt>
    <dgm:pt modelId="{48CF7A2F-361E-4A09-ABE6-68C8A3F3A4BE}" type="parTrans" cxnId="{338215CB-A52B-4758-B278-AE0D2CC6806F}">
      <dgm:prSet/>
      <dgm:spPr/>
      <dgm:t>
        <a:bodyPr/>
        <a:lstStyle/>
        <a:p>
          <a:endParaRPr lang="en-US"/>
        </a:p>
      </dgm:t>
    </dgm:pt>
    <dgm:pt modelId="{0B3F2133-97AB-4898-B521-9659A5EFE711}" type="sibTrans" cxnId="{338215CB-A52B-4758-B278-AE0D2CC6806F}">
      <dgm:prSet/>
      <dgm:spPr/>
      <dgm:t>
        <a:bodyPr/>
        <a:lstStyle/>
        <a:p>
          <a:endParaRPr lang="en-US"/>
        </a:p>
      </dgm:t>
    </dgm:pt>
    <dgm:pt modelId="{43C53D46-BDE0-48F3-81D9-1AAEBE3F0E03}">
      <dgm:prSet/>
      <dgm:spPr/>
      <dgm:t>
        <a:bodyPr/>
        <a:lstStyle/>
        <a:p>
          <a:r>
            <a:rPr lang="en-US" dirty="0"/>
            <a:t>Behavior is result of </a:t>
          </a:r>
          <a:r>
            <a:rPr lang="en-US" i="1" dirty="0">
              <a:solidFill>
                <a:srgbClr val="C00000"/>
              </a:solidFill>
            </a:rPr>
            <a:t>interaction between organism and its environment</a:t>
          </a:r>
          <a:r>
            <a:rPr lang="en-US" dirty="0">
              <a:solidFill>
                <a:srgbClr val="C00000"/>
              </a:solidFill>
            </a:rPr>
            <a:t>. </a:t>
          </a:r>
        </a:p>
      </dgm:t>
    </dgm:pt>
    <dgm:pt modelId="{068AA3F5-7913-4808-862D-09AC0508334C}" type="parTrans" cxnId="{12E4A52A-3B0E-4AED-B983-E6B84A856654}">
      <dgm:prSet/>
      <dgm:spPr/>
      <dgm:t>
        <a:bodyPr/>
        <a:lstStyle/>
        <a:p>
          <a:endParaRPr lang="en-US"/>
        </a:p>
      </dgm:t>
    </dgm:pt>
    <dgm:pt modelId="{09F51C94-1FB6-4970-A90B-AC1957B36411}" type="sibTrans" cxnId="{12E4A52A-3B0E-4AED-B983-E6B84A856654}">
      <dgm:prSet/>
      <dgm:spPr/>
      <dgm:t>
        <a:bodyPr/>
        <a:lstStyle/>
        <a:p>
          <a:endParaRPr lang="en-US"/>
        </a:p>
      </dgm:t>
    </dgm:pt>
    <dgm:pt modelId="{67D5DF64-3015-4F0E-B27A-46258E2C8651}">
      <dgm:prSet/>
      <dgm:spPr/>
      <dgm:t>
        <a:bodyPr/>
        <a:lstStyle/>
        <a:p>
          <a:r>
            <a:rPr lang="en-US" dirty="0"/>
            <a:t>Environment provides the stimuli; The organism responds (all of which is observable)</a:t>
          </a:r>
        </a:p>
      </dgm:t>
    </dgm:pt>
    <dgm:pt modelId="{014A6B6E-7293-4FC5-AC2B-83BD620DB997}" type="parTrans" cxnId="{1F33340C-59C0-4A2B-850A-46ED96544096}">
      <dgm:prSet/>
      <dgm:spPr/>
      <dgm:t>
        <a:bodyPr/>
        <a:lstStyle/>
        <a:p>
          <a:endParaRPr lang="en-US"/>
        </a:p>
      </dgm:t>
    </dgm:pt>
    <dgm:pt modelId="{5BE210D5-363B-4768-B071-B1E62E798BF4}" type="sibTrans" cxnId="{1F33340C-59C0-4A2B-850A-46ED96544096}">
      <dgm:prSet/>
      <dgm:spPr/>
      <dgm:t>
        <a:bodyPr/>
        <a:lstStyle/>
        <a:p>
          <a:endParaRPr lang="en-US"/>
        </a:p>
      </dgm:t>
    </dgm:pt>
    <dgm:pt modelId="{DE082B5B-7D96-4021-827E-6B587ABB63D7}">
      <dgm:prSet/>
      <dgm:spPr/>
      <dgm:t>
        <a:bodyPr/>
        <a:lstStyle/>
        <a:p>
          <a:r>
            <a:rPr lang="en-US"/>
            <a:t>Hull’s theory = drive reduction theory</a:t>
          </a:r>
        </a:p>
      </dgm:t>
    </dgm:pt>
    <dgm:pt modelId="{5C3A2709-7D3F-4270-A46A-248986D5523D}" type="parTrans" cxnId="{CD7B8C92-882C-4F40-87E1-490C8DBD7465}">
      <dgm:prSet/>
      <dgm:spPr/>
      <dgm:t>
        <a:bodyPr/>
        <a:lstStyle/>
        <a:p>
          <a:endParaRPr lang="en-US"/>
        </a:p>
      </dgm:t>
    </dgm:pt>
    <dgm:pt modelId="{2ED49233-E169-401E-946D-D9C2B687D1FE}" type="sibTrans" cxnId="{CD7B8C92-882C-4F40-87E1-490C8DBD7465}">
      <dgm:prSet/>
      <dgm:spPr/>
      <dgm:t>
        <a:bodyPr/>
        <a:lstStyle/>
        <a:p>
          <a:endParaRPr lang="en-US"/>
        </a:p>
      </dgm:t>
    </dgm:pt>
    <dgm:pt modelId="{8C04A8FA-98AF-4274-A399-239A7F4723D0}" type="pres">
      <dgm:prSet presAssocID="{0F27E903-30D5-4ECA-BE1B-2C0BFCD73FD8}" presName="linear" presStyleCnt="0">
        <dgm:presLayoutVars>
          <dgm:animLvl val="lvl"/>
          <dgm:resizeHandles val="exact"/>
        </dgm:presLayoutVars>
      </dgm:prSet>
      <dgm:spPr/>
    </dgm:pt>
    <dgm:pt modelId="{FD66E3E2-947E-4BDC-8ED5-DBDF59235D4F}" type="pres">
      <dgm:prSet presAssocID="{DE56C98F-A6F7-43CF-91D0-B6FDEDD58C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9B8386-086B-4BC5-B65A-DF9C5A0361EA}" type="pres">
      <dgm:prSet presAssocID="{DE56C98F-A6F7-43CF-91D0-B6FDEDD58C7D}" presName="childText" presStyleLbl="revTx" presStyleIdx="0" presStyleCnt="2">
        <dgm:presLayoutVars>
          <dgm:bulletEnabled val="1"/>
        </dgm:presLayoutVars>
      </dgm:prSet>
      <dgm:spPr/>
    </dgm:pt>
    <dgm:pt modelId="{96BE36DB-8236-4445-9EBE-F580D1BD110E}" type="pres">
      <dgm:prSet presAssocID="{3062965C-5F2D-40C5-AD2A-F7475ABCCC8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78ED126-FC97-4DDB-A5A2-5050D3BE8DF8}" type="pres">
      <dgm:prSet presAssocID="{3062965C-5F2D-40C5-AD2A-F7475ABCCC8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33340C-59C0-4A2B-850A-46ED96544096}" srcId="{3062965C-5F2D-40C5-AD2A-F7475ABCCC82}" destId="{67D5DF64-3015-4F0E-B27A-46258E2C8651}" srcOrd="1" destOrd="0" parTransId="{014A6B6E-7293-4FC5-AC2B-83BD620DB997}" sibTransId="{5BE210D5-363B-4768-B071-B1E62E798BF4}"/>
    <dgm:cxn modelId="{A859A51F-C2B2-4DE7-86FD-22069E7E2ABC}" type="presOf" srcId="{DDA33FD4-4E80-4A49-B7EA-081E5799CEC3}" destId="{F19B8386-086B-4BC5-B65A-DF9C5A0361EA}" srcOrd="0" destOrd="4" presId="urn:microsoft.com/office/officeart/2005/8/layout/vList2"/>
    <dgm:cxn modelId="{B6B0B829-A8E4-4A22-81C2-9344B8DC1645}" type="presOf" srcId="{67D5DF64-3015-4F0E-B27A-46258E2C8651}" destId="{678ED126-FC97-4DDB-A5A2-5050D3BE8DF8}" srcOrd="0" destOrd="1" presId="urn:microsoft.com/office/officeart/2005/8/layout/vList2"/>
    <dgm:cxn modelId="{12E4A52A-3B0E-4AED-B983-E6B84A856654}" srcId="{3062965C-5F2D-40C5-AD2A-F7475ABCCC82}" destId="{43C53D46-BDE0-48F3-81D9-1AAEBE3F0E03}" srcOrd="0" destOrd="0" parTransId="{068AA3F5-7913-4808-862D-09AC0508334C}" sibTransId="{09F51C94-1FB6-4970-A90B-AC1957B36411}"/>
    <dgm:cxn modelId="{F45D792C-7B7A-4146-A79F-08CAA08C9F93}" type="presOf" srcId="{A1105D3F-F578-4B25-ABB8-04FDE405DCD9}" destId="{F19B8386-086B-4BC5-B65A-DF9C5A0361EA}" srcOrd="0" destOrd="0" presId="urn:microsoft.com/office/officeart/2005/8/layout/vList2"/>
    <dgm:cxn modelId="{85220840-1D1F-4BAF-92BB-BB6924999971}" srcId="{0F27E903-30D5-4ECA-BE1B-2C0BFCD73FD8}" destId="{DE56C98F-A6F7-43CF-91D0-B6FDEDD58C7D}" srcOrd="0" destOrd="0" parTransId="{0E182DCC-6313-43DA-858E-6FB7497D12A9}" sibTransId="{ED76CDDC-C8E5-440F-902E-A1DED2568242}"/>
    <dgm:cxn modelId="{210EE35C-D299-4601-8386-854E34444954}" type="presOf" srcId="{DE082B5B-7D96-4021-827E-6B587ABB63D7}" destId="{678ED126-FC97-4DDB-A5A2-5050D3BE8DF8}" srcOrd="0" destOrd="2" presId="urn:microsoft.com/office/officeart/2005/8/layout/vList2"/>
    <dgm:cxn modelId="{F59B4E60-844E-411A-A86E-16FA48FEDC0E}" type="presOf" srcId="{3062965C-5F2D-40C5-AD2A-F7475ABCCC82}" destId="{96BE36DB-8236-4445-9EBE-F580D1BD110E}" srcOrd="0" destOrd="0" presId="urn:microsoft.com/office/officeart/2005/8/layout/vList2"/>
    <dgm:cxn modelId="{01804261-EFF9-47F1-A724-3BB30255A77D}" srcId="{160D7AF9-AC02-4A8B-941A-D22A23D0FFBE}" destId="{092D3B1C-E0F2-4C88-920D-32B4799838F0}" srcOrd="1" destOrd="0" parTransId="{A0360A90-2745-4B83-86C3-3CB790666F5C}" sibTransId="{D71DA433-5D39-4976-A56B-67A35B24AA5D}"/>
    <dgm:cxn modelId="{72F15141-23B3-4609-92DB-E4B0DB2C3C7E}" type="presOf" srcId="{43C53D46-BDE0-48F3-81D9-1AAEBE3F0E03}" destId="{678ED126-FC97-4DDB-A5A2-5050D3BE8DF8}" srcOrd="0" destOrd="0" presId="urn:microsoft.com/office/officeart/2005/8/layout/vList2"/>
    <dgm:cxn modelId="{C127CF44-1BF4-4CE6-BEA6-905BA88A2D4D}" srcId="{160D7AF9-AC02-4A8B-941A-D22A23D0FFBE}" destId="{DDA33FD4-4E80-4A49-B7EA-081E5799CEC3}" srcOrd="2" destOrd="0" parTransId="{4CB08565-350C-438F-8B87-6DEB61E99EEA}" sibTransId="{422DB908-33CB-4544-AA7A-787225EFDC72}"/>
    <dgm:cxn modelId="{3191A26B-D4CB-4661-B4EA-7AFF19ECD5EE}" type="presOf" srcId="{092D3B1C-E0F2-4C88-920D-32B4799838F0}" destId="{F19B8386-086B-4BC5-B65A-DF9C5A0361EA}" srcOrd="0" destOrd="3" presId="urn:microsoft.com/office/officeart/2005/8/layout/vList2"/>
    <dgm:cxn modelId="{C8745E4E-EF86-4C85-A7DE-6FAA0BB3D0A2}" srcId="{DE56C98F-A6F7-43CF-91D0-B6FDEDD58C7D}" destId="{A1105D3F-F578-4B25-ABB8-04FDE405DCD9}" srcOrd="0" destOrd="0" parTransId="{715455DF-49A7-40A0-962C-BBB41F6AA2ED}" sibTransId="{8647FDB0-D723-4FC8-A1AC-011354E16397}"/>
    <dgm:cxn modelId="{606E697C-23BC-4332-A280-DFB5132858D5}" type="presOf" srcId="{0F27E903-30D5-4ECA-BE1B-2C0BFCD73FD8}" destId="{8C04A8FA-98AF-4274-A399-239A7F4723D0}" srcOrd="0" destOrd="0" presId="urn:microsoft.com/office/officeart/2005/8/layout/vList2"/>
    <dgm:cxn modelId="{CD7B8C92-882C-4F40-87E1-490C8DBD7465}" srcId="{3062965C-5F2D-40C5-AD2A-F7475ABCCC82}" destId="{DE082B5B-7D96-4021-827E-6B587ABB63D7}" srcOrd="2" destOrd="0" parTransId="{5C3A2709-7D3F-4270-A46A-248986D5523D}" sibTransId="{2ED49233-E169-401E-946D-D9C2B687D1FE}"/>
    <dgm:cxn modelId="{64F4BD97-17CC-488B-9772-5B00B964016F}" type="presOf" srcId="{99790895-1032-4229-8548-1F3F675D523D}" destId="{F19B8386-086B-4BC5-B65A-DF9C5A0361EA}" srcOrd="0" destOrd="5" presId="urn:microsoft.com/office/officeart/2005/8/layout/vList2"/>
    <dgm:cxn modelId="{3FB6F5BA-8CBA-454E-8B4B-81022852C848}" type="presOf" srcId="{B6F087C1-96E2-4148-B6CD-3AF9ABDE994E}" destId="{F19B8386-086B-4BC5-B65A-DF9C5A0361EA}" srcOrd="0" destOrd="2" presId="urn:microsoft.com/office/officeart/2005/8/layout/vList2"/>
    <dgm:cxn modelId="{AA4D6FC8-F3AD-4BC5-9877-14A138916758}" srcId="{DE56C98F-A6F7-43CF-91D0-B6FDEDD58C7D}" destId="{160D7AF9-AC02-4A8B-941A-D22A23D0FFBE}" srcOrd="1" destOrd="0" parTransId="{9F4F1346-5402-4CFC-B413-617728F58AEB}" sibTransId="{C66A8DBD-191A-4BD7-8ABF-7BA4DF18895E}"/>
    <dgm:cxn modelId="{338215CB-A52B-4758-B278-AE0D2CC6806F}" srcId="{0F27E903-30D5-4ECA-BE1B-2C0BFCD73FD8}" destId="{3062965C-5F2D-40C5-AD2A-F7475ABCCC82}" srcOrd="1" destOrd="0" parTransId="{48CF7A2F-361E-4A09-ABE6-68C8A3F3A4BE}" sibTransId="{0B3F2133-97AB-4898-B521-9659A5EFE711}"/>
    <dgm:cxn modelId="{0993ADD2-1BD0-4A65-B518-87022C25B5E7}" type="presOf" srcId="{160D7AF9-AC02-4A8B-941A-D22A23D0FFBE}" destId="{F19B8386-086B-4BC5-B65A-DF9C5A0361EA}" srcOrd="0" destOrd="1" presId="urn:microsoft.com/office/officeart/2005/8/layout/vList2"/>
    <dgm:cxn modelId="{E3501AE4-502D-4E07-B3BB-1035D5A8F269}" srcId="{160D7AF9-AC02-4A8B-941A-D22A23D0FFBE}" destId="{B6F087C1-96E2-4148-B6CD-3AF9ABDE994E}" srcOrd="0" destOrd="0" parTransId="{FE687DEB-F674-43EE-A4B3-DEB0BBE9FFE7}" sibTransId="{6BC5E5D3-0488-4FB0-A5C6-7B91EBC6B581}"/>
    <dgm:cxn modelId="{12A33DEF-112E-4DCD-91F9-B4F6314F58AE}" srcId="{160D7AF9-AC02-4A8B-941A-D22A23D0FFBE}" destId="{99790895-1032-4229-8548-1F3F675D523D}" srcOrd="3" destOrd="0" parTransId="{645ED8EA-91DC-4B9E-BA47-DE84FB3CE015}" sibTransId="{E81D3F45-2F96-4BB1-A475-02E4ABBBDB15}"/>
    <dgm:cxn modelId="{951AD7FE-1A8A-4D34-B297-33A30596680B}" type="presOf" srcId="{DE56C98F-A6F7-43CF-91D0-B6FDEDD58C7D}" destId="{FD66E3E2-947E-4BDC-8ED5-DBDF59235D4F}" srcOrd="0" destOrd="0" presId="urn:microsoft.com/office/officeart/2005/8/layout/vList2"/>
    <dgm:cxn modelId="{AC4B5F54-1A5C-4C6D-8E4A-82871B350A9A}" type="presParOf" srcId="{8C04A8FA-98AF-4274-A399-239A7F4723D0}" destId="{FD66E3E2-947E-4BDC-8ED5-DBDF59235D4F}" srcOrd="0" destOrd="0" presId="urn:microsoft.com/office/officeart/2005/8/layout/vList2"/>
    <dgm:cxn modelId="{93FAAE07-88C0-4788-8E8B-2EB13A4F89EF}" type="presParOf" srcId="{8C04A8FA-98AF-4274-A399-239A7F4723D0}" destId="{F19B8386-086B-4BC5-B65A-DF9C5A0361EA}" srcOrd="1" destOrd="0" presId="urn:microsoft.com/office/officeart/2005/8/layout/vList2"/>
    <dgm:cxn modelId="{BF1F7D62-64FC-43D9-A2D1-CE1C640AF683}" type="presParOf" srcId="{8C04A8FA-98AF-4274-A399-239A7F4723D0}" destId="{96BE36DB-8236-4445-9EBE-F580D1BD110E}" srcOrd="2" destOrd="0" presId="urn:microsoft.com/office/officeart/2005/8/layout/vList2"/>
    <dgm:cxn modelId="{39DDB04F-CD78-4D64-92C1-712B0F1739E4}" type="presParOf" srcId="{8C04A8FA-98AF-4274-A399-239A7F4723D0}" destId="{678ED126-FC97-4DDB-A5A2-5050D3BE8DF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FC24C6-07C1-424E-BD8D-E9F5DD2FBBF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EA6761-C766-4AD6-B71C-CC63CF29B9D4}">
      <dgm:prSet/>
      <dgm:spPr/>
      <dgm:t>
        <a:bodyPr/>
        <a:lstStyle/>
        <a:p>
          <a:r>
            <a:rPr lang="en-US"/>
            <a:t>Assumes 2 distinct types of learning:</a:t>
          </a:r>
        </a:p>
      </dgm:t>
    </dgm:pt>
    <dgm:pt modelId="{62387B9F-2AFA-4E95-A6C7-E7248F7DFD4C}" type="parTrans" cxnId="{55116411-6333-4CB0-A223-5CF972E4B6B8}">
      <dgm:prSet/>
      <dgm:spPr/>
      <dgm:t>
        <a:bodyPr/>
        <a:lstStyle/>
        <a:p>
          <a:endParaRPr lang="en-US"/>
        </a:p>
      </dgm:t>
    </dgm:pt>
    <dgm:pt modelId="{10184947-24A0-4C9B-B679-ECF7C955F930}" type="sibTrans" cxnId="{55116411-6333-4CB0-A223-5CF972E4B6B8}">
      <dgm:prSet/>
      <dgm:spPr/>
      <dgm:t>
        <a:bodyPr/>
        <a:lstStyle/>
        <a:p>
          <a:endParaRPr lang="en-US"/>
        </a:p>
      </dgm:t>
    </dgm:pt>
    <dgm:pt modelId="{A5A9A3E2-3044-4635-BDF3-D729F411575C}">
      <dgm:prSet/>
      <dgm:spPr/>
      <dgm:t>
        <a:bodyPr/>
        <a:lstStyle/>
        <a:p>
          <a:r>
            <a:rPr lang="en-US" i="1"/>
            <a:t>Pavlovian/CC</a:t>
          </a:r>
          <a:endParaRPr lang="en-US"/>
        </a:p>
      </dgm:t>
    </dgm:pt>
    <dgm:pt modelId="{8DF4CA89-CB06-4104-B43A-74128904EB98}" type="parTrans" cxnId="{4EAC5C04-498D-4A04-B891-6E73E16B9AD4}">
      <dgm:prSet/>
      <dgm:spPr/>
      <dgm:t>
        <a:bodyPr/>
        <a:lstStyle/>
        <a:p>
          <a:endParaRPr lang="en-US"/>
        </a:p>
      </dgm:t>
    </dgm:pt>
    <dgm:pt modelId="{F4953500-39B3-40F9-9331-80E3B03BD8C4}" type="sibTrans" cxnId="{4EAC5C04-498D-4A04-B891-6E73E16B9AD4}">
      <dgm:prSet/>
      <dgm:spPr/>
      <dgm:t>
        <a:bodyPr/>
        <a:lstStyle/>
        <a:p>
          <a:endParaRPr lang="en-US"/>
        </a:p>
      </dgm:t>
    </dgm:pt>
    <dgm:pt modelId="{EA429349-F990-4493-8B3F-79A000EE396D}">
      <dgm:prSet/>
      <dgm:spPr/>
      <dgm:t>
        <a:bodyPr/>
        <a:lstStyle/>
        <a:p>
          <a:r>
            <a:rPr lang="en-US" i="1" dirty="0"/>
            <a:t>Instrumental/Operant</a:t>
          </a:r>
          <a:endParaRPr lang="en-US" dirty="0"/>
        </a:p>
      </dgm:t>
    </dgm:pt>
    <dgm:pt modelId="{3AFF1FF9-AB03-4494-98C8-14D05F4F6DF9}" type="parTrans" cxnId="{DD3FF26B-9849-473B-8419-E7784E6EAFCB}">
      <dgm:prSet/>
      <dgm:spPr/>
      <dgm:t>
        <a:bodyPr/>
        <a:lstStyle/>
        <a:p>
          <a:endParaRPr lang="en-US"/>
        </a:p>
      </dgm:t>
    </dgm:pt>
    <dgm:pt modelId="{4964088F-2B13-4664-868B-4894FED84A1C}" type="sibTrans" cxnId="{DD3FF26B-9849-473B-8419-E7784E6EAFCB}">
      <dgm:prSet/>
      <dgm:spPr/>
      <dgm:t>
        <a:bodyPr/>
        <a:lstStyle/>
        <a:p>
          <a:endParaRPr lang="en-US"/>
        </a:p>
      </dgm:t>
    </dgm:pt>
    <dgm:pt modelId="{04575B74-C78C-45EE-B889-10610F6CA751}">
      <dgm:prSet/>
      <dgm:spPr/>
      <dgm:t>
        <a:bodyPr/>
        <a:lstStyle/>
        <a:p>
          <a:r>
            <a:rPr lang="en-US"/>
            <a:t>Presence of stimuli (S) come to predict R-O relationship</a:t>
          </a:r>
        </a:p>
      </dgm:t>
    </dgm:pt>
    <dgm:pt modelId="{5E85DE73-5C4D-4A87-B620-E8F9CA7BB711}" type="parTrans" cxnId="{40DB86C8-C13D-43B8-B014-471064A95FFC}">
      <dgm:prSet/>
      <dgm:spPr/>
      <dgm:t>
        <a:bodyPr/>
        <a:lstStyle/>
        <a:p>
          <a:endParaRPr lang="en-US"/>
        </a:p>
      </dgm:t>
    </dgm:pt>
    <dgm:pt modelId="{A74E962D-971E-4C25-8E81-45738DEBB2F1}" type="sibTrans" cxnId="{40DB86C8-C13D-43B8-B014-471064A95FFC}">
      <dgm:prSet/>
      <dgm:spPr/>
      <dgm:t>
        <a:bodyPr/>
        <a:lstStyle/>
        <a:p>
          <a:endParaRPr lang="en-US"/>
        </a:p>
      </dgm:t>
    </dgm:pt>
    <dgm:pt modelId="{E12ADB7E-E1AC-49E6-BCFD-E297D2422898}">
      <dgm:prSet/>
      <dgm:spPr/>
      <dgm:t>
        <a:bodyPr/>
        <a:lstStyle/>
        <a:p>
          <a:r>
            <a:rPr lang="en-US"/>
            <a:t>R-O relationship is also strengthened</a:t>
          </a:r>
        </a:p>
      </dgm:t>
    </dgm:pt>
    <dgm:pt modelId="{2379A854-BE77-4383-A116-CD7667E0D8FE}" type="parTrans" cxnId="{A8953E58-7782-4277-9017-24495ED3EC3F}">
      <dgm:prSet/>
      <dgm:spPr/>
      <dgm:t>
        <a:bodyPr/>
        <a:lstStyle/>
        <a:p>
          <a:endParaRPr lang="en-US"/>
        </a:p>
      </dgm:t>
    </dgm:pt>
    <dgm:pt modelId="{0852FBFE-4F89-4E85-AAA2-E540746E603D}" type="sibTrans" cxnId="{A8953E58-7782-4277-9017-24495ED3EC3F}">
      <dgm:prSet/>
      <dgm:spPr/>
      <dgm:t>
        <a:bodyPr/>
        <a:lstStyle/>
        <a:p>
          <a:endParaRPr lang="en-US"/>
        </a:p>
      </dgm:t>
    </dgm:pt>
    <dgm:pt modelId="{28AE04A2-EE45-4697-B01A-4AA4DEF4964A}">
      <dgm:prSet/>
      <dgm:spPr/>
      <dgm:t>
        <a:bodyPr/>
        <a:lstStyle/>
        <a:p>
          <a:r>
            <a:rPr lang="en-US" dirty="0"/>
            <a:t>Thus S-O become connected</a:t>
          </a:r>
        </a:p>
      </dgm:t>
    </dgm:pt>
    <dgm:pt modelId="{B92117BA-67EB-4520-B9BB-5A3A70F30BBF}" type="parTrans" cxnId="{7633BF53-70C5-4D84-A5EE-AFD0223FC477}">
      <dgm:prSet/>
      <dgm:spPr/>
      <dgm:t>
        <a:bodyPr/>
        <a:lstStyle/>
        <a:p>
          <a:endParaRPr lang="en-US"/>
        </a:p>
      </dgm:t>
    </dgm:pt>
    <dgm:pt modelId="{8543392E-F505-48D6-9644-CDC0696671A3}" type="sibTrans" cxnId="{7633BF53-70C5-4D84-A5EE-AFD0223FC477}">
      <dgm:prSet/>
      <dgm:spPr/>
      <dgm:t>
        <a:bodyPr/>
        <a:lstStyle/>
        <a:p>
          <a:endParaRPr lang="en-US"/>
        </a:p>
      </dgm:t>
    </dgm:pt>
    <dgm:pt modelId="{FCC73D4C-9C04-4808-AE9C-591730E76CAA}">
      <dgm:prSet/>
      <dgm:spPr/>
      <dgm:t>
        <a:bodyPr/>
        <a:lstStyle/>
        <a:p>
          <a:r>
            <a:rPr lang="en-US" i="1" dirty="0">
              <a:solidFill>
                <a:srgbClr val="C00000"/>
              </a:solidFill>
            </a:rPr>
            <a:t>Rescorla and Solomon assume S-O association activates emotional state</a:t>
          </a:r>
          <a:endParaRPr lang="en-US" dirty="0">
            <a:solidFill>
              <a:srgbClr val="C00000"/>
            </a:solidFill>
          </a:endParaRPr>
        </a:p>
      </dgm:t>
    </dgm:pt>
    <dgm:pt modelId="{30DC80AF-65B3-458D-BB84-481BE7228173}" type="parTrans" cxnId="{C4FA293D-0E33-4CCB-B77F-7B3B672F2E01}">
      <dgm:prSet/>
      <dgm:spPr/>
      <dgm:t>
        <a:bodyPr/>
        <a:lstStyle/>
        <a:p>
          <a:endParaRPr lang="en-US"/>
        </a:p>
      </dgm:t>
    </dgm:pt>
    <dgm:pt modelId="{310888F8-666E-4025-818A-496A34D38B16}" type="sibTrans" cxnId="{C4FA293D-0E33-4CCB-B77F-7B3B672F2E01}">
      <dgm:prSet/>
      <dgm:spPr/>
      <dgm:t>
        <a:bodyPr/>
        <a:lstStyle/>
        <a:p>
          <a:endParaRPr lang="en-US"/>
        </a:p>
      </dgm:t>
    </dgm:pt>
    <dgm:pt modelId="{CF7072BD-4661-47D2-B125-EF9A7A2D1538}">
      <dgm:prSet/>
      <dgm:spPr/>
      <dgm:t>
        <a:bodyPr/>
        <a:lstStyle/>
        <a:p>
          <a:r>
            <a:rPr lang="en-US" dirty="0"/>
            <a:t>Motivates the operant behavior</a:t>
          </a:r>
        </a:p>
      </dgm:t>
    </dgm:pt>
    <dgm:pt modelId="{EACAE5F5-0508-471B-B057-2098C30430C8}" type="parTrans" cxnId="{38CF1E2A-70CE-42EB-97A8-CA78C1A8D8B1}">
      <dgm:prSet/>
      <dgm:spPr/>
      <dgm:t>
        <a:bodyPr/>
        <a:lstStyle/>
        <a:p>
          <a:endParaRPr lang="en-US"/>
        </a:p>
      </dgm:t>
    </dgm:pt>
    <dgm:pt modelId="{C1B6B709-D715-46E3-9C49-5F8F4FB997EE}" type="sibTrans" cxnId="{38CF1E2A-70CE-42EB-97A8-CA78C1A8D8B1}">
      <dgm:prSet/>
      <dgm:spPr/>
      <dgm:t>
        <a:bodyPr/>
        <a:lstStyle/>
        <a:p>
          <a:endParaRPr lang="en-US"/>
        </a:p>
      </dgm:t>
    </dgm:pt>
    <dgm:pt modelId="{D7FF4F26-6627-400D-B2E5-25E08A0CE365}">
      <dgm:prSet/>
      <dgm:spPr/>
      <dgm:t>
        <a:bodyPr/>
        <a:lstStyle/>
        <a:p>
          <a:r>
            <a:rPr lang="en-US"/>
            <a:t>This emotional state assumed to be positive or negative depending on the consequating stimulus</a:t>
          </a:r>
        </a:p>
      </dgm:t>
    </dgm:pt>
    <dgm:pt modelId="{D0B1581F-1F2F-4B64-B192-4AD3CE7A96F6}" type="parTrans" cxnId="{2FC8863E-7711-47B8-B16D-29E87888B65D}">
      <dgm:prSet/>
      <dgm:spPr/>
      <dgm:t>
        <a:bodyPr/>
        <a:lstStyle/>
        <a:p>
          <a:endParaRPr lang="en-US"/>
        </a:p>
      </dgm:t>
    </dgm:pt>
    <dgm:pt modelId="{FE984199-208D-421F-B317-E7316BD72590}" type="sibTrans" cxnId="{2FC8863E-7711-47B8-B16D-29E87888B65D}">
      <dgm:prSet/>
      <dgm:spPr/>
      <dgm:t>
        <a:bodyPr/>
        <a:lstStyle/>
        <a:p>
          <a:endParaRPr lang="en-US"/>
        </a:p>
      </dgm:t>
    </dgm:pt>
    <dgm:pt modelId="{2E16A257-B0C3-4D84-BBF5-40C508FCEB62}">
      <dgm:prSet/>
      <dgm:spPr/>
      <dgm:t>
        <a:bodyPr/>
        <a:lstStyle/>
        <a:p>
          <a:r>
            <a:rPr lang="en-US"/>
            <a:t>(They must have read Hull’s model!)</a:t>
          </a:r>
        </a:p>
      </dgm:t>
    </dgm:pt>
    <dgm:pt modelId="{5BB403B1-2AD0-4A9E-94FD-37CCEBBB7976}" type="parTrans" cxnId="{73643061-B9D9-4DEC-8070-75739187DF8C}">
      <dgm:prSet/>
      <dgm:spPr/>
      <dgm:t>
        <a:bodyPr/>
        <a:lstStyle/>
        <a:p>
          <a:endParaRPr lang="en-US"/>
        </a:p>
      </dgm:t>
    </dgm:pt>
    <dgm:pt modelId="{C03221A0-DE9C-4C37-9958-086C351A8B27}" type="sibTrans" cxnId="{73643061-B9D9-4DEC-8070-75739187DF8C}">
      <dgm:prSet/>
      <dgm:spPr/>
      <dgm:t>
        <a:bodyPr/>
        <a:lstStyle/>
        <a:p>
          <a:endParaRPr lang="en-US"/>
        </a:p>
      </dgm:t>
    </dgm:pt>
    <dgm:pt modelId="{B9799C16-3604-4E96-BAC8-6C0BB7B72A22}">
      <dgm:prSet/>
      <dgm:spPr/>
      <dgm:t>
        <a:bodyPr/>
        <a:lstStyle/>
        <a:p>
          <a:endParaRPr lang="en-US" dirty="0"/>
        </a:p>
      </dgm:t>
    </dgm:pt>
    <dgm:pt modelId="{240BABC4-D60A-404E-8ACA-08CA247AFF86}" type="parTrans" cxnId="{D80442F5-0FB6-49D3-BA2A-87B46447A2A8}">
      <dgm:prSet/>
      <dgm:spPr/>
      <dgm:t>
        <a:bodyPr/>
        <a:lstStyle/>
        <a:p>
          <a:endParaRPr lang="en-US"/>
        </a:p>
      </dgm:t>
    </dgm:pt>
    <dgm:pt modelId="{D93FFF56-8935-4EBA-8CCE-26F12B7918D6}" type="sibTrans" cxnId="{D80442F5-0FB6-49D3-BA2A-87B46447A2A8}">
      <dgm:prSet/>
      <dgm:spPr/>
      <dgm:t>
        <a:bodyPr/>
        <a:lstStyle/>
        <a:p>
          <a:endParaRPr lang="en-US"/>
        </a:p>
      </dgm:t>
    </dgm:pt>
    <dgm:pt modelId="{D4C793BB-AF08-41D5-A90B-ECB7A6BF01E3}">
      <dgm:prSet/>
      <dgm:spPr/>
      <dgm:t>
        <a:bodyPr/>
        <a:lstStyle/>
        <a:p>
          <a:endParaRPr lang="en-US"/>
        </a:p>
      </dgm:t>
    </dgm:pt>
    <dgm:pt modelId="{B0BBC30F-A32D-4724-88BF-8C37F2329465}" type="parTrans" cxnId="{E12B8917-4F8F-4323-A31A-187526093175}">
      <dgm:prSet/>
      <dgm:spPr/>
      <dgm:t>
        <a:bodyPr/>
        <a:lstStyle/>
        <a:p>
          <a:endParaRPr lang="en-US"/>
        </a:p>
      </dgm:t>
    </dgm:pt>
    <dgm:pt modelId="{6EB54206-9E93-440B-96D5-425C983B6F30}" type="sibTrans" cxnId="{E12B8917-4F8F-4323-A31A-187526093175}">
      <dgm:prSet/>
      <dgm:spPr/>
      <dgm:t>
        <a:bodyPr/>
        <a:lstStyle/>
        <a:p>
          <a:endParaRPr lang="en-US"/>
        </a:p>
      </dgm:t>
    </dgm:pt>
    <dgm:pt modelId="{1B5D7B59-1B07-4F12-9A10-BEF4970C9682}">
      <dgm:prSet/>
      <dgm:spPr/>
      <dgm:t>
        <a:bodyPr/>
        <a:lstStyle/>
        <a:p>
          <a:r>
            <a:rPr lang="en-US" dirty="0"/>
            <a:t>Related  together in special way:</a:t>
          </a:r>
        </a:p>
      </dgm:t>
    </dgm:pt>
    <dgm:pt modelId="{CB162508-0280-4C1A-AC19-282BFDD49BB7}" type="parTrans" cxnId="{4162C80D-6626-4174-8F24-B128A15B97C8}">
      <dgm:prSet/>
      <dgm:spPr/>
      <dgm:t>
        <a:bodyPr/>
        <a:lstStyle/>
        <a:p>
          <a:endParaRPr lang="en-US"/>
        </a:p>
      </dgm:t>
    </dgm:pt>
    <dgm:pt modelId="{39972A25-2467-4918-AF72-C2CEA9FB00CA}" type="sibTrans" cxnId="{4162C80D-6626-4174-8F24-B128A15B97C8}">
      <dgm:prSet/>
      <dgm:spPr/>
      <dgm:t>
        <a:bodyPr/>
        <a:lstStyle/>
        <a:p>
          <a:endParaRPr lang="en-US"/>
        </a:p>
      </dgm:t>
    </dgm:pt>
    <dgm:pt modelId="{AB6C0F80-65A7-4FC6-81D7-B076561DA485}">
      <dgm:prSet/>
      <dgm:spPr/>
      <dgm:t>
        <a:bodyPr/>
        <a:lstStyle/>
        <a:p>
          <a:endParaRPr lang="en-US"/>
        </a:p>
      </dgm:t>
    </dgm:pt>
    <dgm:pt modelId="{2AA0FC3B-9013-4B2A-8B41-6410409B6A61}" type="parTrans" cxnId="{F29D07C2-FA82-43DD-802F-4DF110D34F26}">
      <dgm:prSet/>
      <dgm:spPr/>
      <dgm:t>
        <a:bodyPr/>
        <a:lstStyle/>
        <a:p>
          <a:endParaRPr lang="en-US"/>
        </a:p>
      </dgm:t>
    </dgm:pt>
    <dgm:pt modelId="{55528CBA-363C-4D3E-92E4-F0EBCB4429E1}" type="sibTrans" cxnId="{F29D07C2-FA82-43DD-802F-4DF110D34F26}">
      <dgm:prSet/>
      <dgm:spPr/>
      <dgm:t>
        <a:bodyPr/>
        <a:lstStyle/>
        <a:p>
          <a:endParaRPr lang="en-US"/>
        </a:p>
      </dgm:t>
    </dgm:pt>
    <dgm:pt modelId="{EC0F8296-33C9-44B9-8751-57FFD5C9350E}" type="pres">
      <dgm:prSet presAssocID="{0DFC24C6-07C1-424E-BD8D-E9F5DD2FBBFF}" presName="linear" presStyleCnt="0">
        <dgm:presLayoutVars>
          <dgm:animLvl val="lvl"/>
          <dgm:resizeHandles val="exact"/>
        </dgm:presLayoutVars>
      </dgm:prSet>
      <dgm:spPr/>
    </dgm:pt>
    <dgm:pt modelId="{AB642607-E907-4E2A-971E-AEC4DC4AD3BF}" type="pres">
      <dgm:prSet presAssocID="{28EA6761-C766-4AD6-B71C-CC63CF29B9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CB63BA-ED5B-4E53-A92D-083120F527EB}" type="pres">
      <dgm:prSet presAssocID="{28EA6761-C766-4AD6-B71C-CC63CF29B9D4}" presName="childText" presStyleLbl="revTx" presStyleIdx="0" presStyleCnt="2">
        <dgm:presLayoutVars>
          <dgm:bulletEnabled val="1"/>
        </dgm:presLayoutVars>
      </dgm:prSet>
      <dgm:spPr/>
    </dgm:pt>
    <dgm:pt modelId="{A971A2E0-26AB-48CF-BD07-604CD677146B}" type="pres">
      <dgm:prSet presAssocID="{FCC73D4C-9C04-4808-AE9C-591730E76CA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2B9AEA9-1184-4650-894D-AD1944AA2552}" type="pres">
      <dgm:prSet presAssocID="{FCC73D4C-9C04-4808-AE9C-591730E76CA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EAC5C04-498D-4A04-B891-6E73E16B9AD4}" srcId="{28EA6761-C766-4AD6-B71C-CC63CF29B9D4}" destId="{A5A9A3E2-3044-4635-BDF3-D729F411575C}" srcOrd="0" destOrd="0" parTransId="{8DF4CA89-CB06-4104-B43A-74128904EB98}" sibTransId="{F4953500-39B3-40F9-9331-80E3B03BD8C4}"/>
    <dgm:cxn modelId="{4162C80D-6626-4174-8F24-B128A15B97C8}" srcId="{28EA6761-C766-4AD6-B71C-CC63CF29B9D4}" destId="{1B5D7B59-1B07-4F12-9A10-BEF4970C9682}" srcOrd="3" destOrd="0" parTransId="{CB162508-0280-4C1A-AC19-282BFDD49BB7}" sibTransId="{39972A25-2467-4918-AF72-C2CEA9FB00CA}"/>
    <dgm:cxn modelId="{55116411-6333-4CB0-A223-5CF972E4B6B8}" srcId="{0DFC24C6-07C1-424E-BD8D-E9F5DD2FBBFF}" destId="{28EA6761-C766-4AD6-B71C-CC63CF29B9D4}" srcOrd="0" destOrd="0" parTransId="{62387B9F-2AFA-4E95-A6C7-E7248F7DFD4C}" sibTransId="{10184947-24A0-4C9B-B679-ECF7C955F930}"/>
    <dgm:cxn modelId="{2C0E7913-C07C-4E3B-8EC8-7C2EC51193F8}" type="presOf" srcId="{0DFC24C6-07C1-424E-BD8D-E9F5DD2FBBFF}" destId="{EC0F8296-33C9-44B9-8751-57FFD5C9350E}" srcOrd="0" destOrd="0" presId="urn:microsoft.com/office/officeart/2005/8/layout/vList2"/>
    <dgm:cxn modelId="{E12B8917-4F8F-4323-A31A-187526093175}" srcId="{28EA6761-C766-4AD6-B71C-CC63CF29B9D4}" destId="{D4C793BB-AF08-41D5-A90B-ECB7A6BF01E3}" srcOrd="2" destOrd="0" parTransId="{B0BBC30F-A32D-4724-88BF-8C37F2329465}" sibTransId="{6EB54206-9E93-440B-96D5-425C983B6F30}"/>
    <dgm:cxn modelId="{38CF1E2A-70CE-42EB-97A8-CA78C1A8D8B1}" srcId="{FCC73D4C-9C04-4808-AE9C-591730E76CAA}" destId="{CF7072BD-4661-47D2-B125-EF9A7A2D1538}" srcOrd="1" destOrd="0" parTransId="{EACAE5F5-0508-471B-B057-2098C30430C8}" sibTransId="{C1B6B709-D715-46E3-9C49-5F8F4FB997EE}"/>
    <dgm:cxn modelId="{83E0742E-403D-4258-B7A4-5899E3565225}" type="presOf" srcId="{1B5D7B59-1B07-4F12-9A10-BEF4970C9682}" destId="{9DCB63BA-ED5B-4E53-A92D-083120F527EB}" srcOrd="0" destOrd="3" presId="urn:microsoft.com/office/officeart/2005/8/layout/vList2"/>
    <dgm:cxn modelId="{C4FA293D-0E33-4CCB-B77F-7B3B672F2E01}" srcId="{0DFC24C6-07C1-424E-BD8D-E9F5DD2FBBFF}" destId="{FCC73D4C-9C04-4808-AE9C-591730E76CAA}" srcOrd="1" destOrd="0" parTransId="{30DC80AF-65B3-458D-BB84-481BE7228173}" sibTransId="{310888F8-666E-4025-818A-496A34D38B16}"/>
    <dgm:cxn modelId="{2FC8863E-7711-47B8-B16D-29E87888B65D}" srcId="{FCC73D4C-9C04-4808-AE9C-591730E76CAA}" destId="{D7FF4F26-6627-400D-B2E5-25E08A0CE365}" srcOrd="2" destOrd="0" parTransId="{D0B1581F-1F2F-4B64-B192-4AD3CE7A96F6}" sibTransId="{FE984199-208D-421F-B317-E7316BD72590}"/>
    <dgm:cxn modelId="{73643061-B9D9-4DEC-8070-75739187DF8C}" srcId="{FCC73D4C-9C04-4808-AE9C-591730E76CAA}" destId="{2E16A257-B0C3-4D84-BBF5-40C508FCEB62}" srcOrd="3" destOrd="0" parTransId="{5BB403B1-2AD0-4A9E-94FD-37CCEBBB7976}" sibTransId="{C03221A0-DE9C-4C37-9958-086C351A8B27}"/>
    <dgm:cxn modelId="{B7F08B49-8852-4174-9E43-5F639C864911}" type="presOf" srcId="{CF7072BD-4661-47D2-B125-EF9A7A2D1538}" destId="{E2B9AEA9-1184-4650-894D-AD1944AA2552}" srcOrd="0" destOrd="1" presId="urn:microsoft.com/office/officeart/2005/8/layout/vList2"/>
    <dgm:cxn modelId="{DD3FF26B-9849-473B-8419-E7784E6EAFCB}" srcId="{28EA6761-C766-4AD6-B71C-CC63CF29B9D4}" destId="{EA429349-F990-4493-8B3F-79A000EE396D}" srcOrd="1" destOrd="0" parTransId="{3AFF1FF9-AB03-4494-98C8-14D05F4F6DF9}" sibTransId="{4964088F-2B13-4664-868B-4894FED84A1C}"/>
    <dgm:cxn modelId="{BA1B396E-9AF8-42E0-954A-4E82923FC687}" type="presOf" srcId="{04575B74-C78C-45EE-B889-10610F6CA751}" destId="{9DCB63BA-ED5B-4E53-A92D-083120F527EB}" srcOrd="0" destOrd="4" presId="urn:microsoft.com/office/officeart/2005/8/layout/vList2"/>
    <dgm:cxn modelId="{7633BF53-70C5-4D84-A5EE-AFD0223FC477}" srcId="{1B5D7B59-1B07-4F12-9A10-BEF4970C9682}" destId="{28AE04A2-EE45-4697-B01A-4AA4DEF4964A}" srcOrd="2" destOrd="0" parTransId="{B92117BA-67EB-4520-B9BB-5A3A70F30BBF}" sibTransId="{8543392E-F505-48D6-9644-CDC0696671A3}"/>
    <dgm:cxn modelId="{6BF60C54-9034-4E2A-8483-39A2D231069B}" type="presOf" srcId="{FCC73D4C-9C04-4808-AE9C-591730E76CAA}" destId="{A971A2E0-26AB-48CF-BD07-604CD677146B}" srcOrd="0" destOrd="0" presId="urn:microsoft.com/office/officeart/2005/8/layout/vList2"/>
    <dgm:cxn modelId="{A8953E58-7782-4277-9017-24495ED3EC3F}" srcId="{1B5D7B59-1B07-4F12-9A10-BEF4970C9682}" destId="{E12ADB7E-E1AC-49E6-BCFD-E297D2422898}" srcOrd="1" destOrd="0" parTransId="{2379A854-BE77-4383-A116-CD7667E0D8FE}" sibTransId="{0852FBFE-4F89-4E85-AAA2-E540746E603D}"/>
    <dgm:cxn modelId="{0BB04088-23EA-438E-992E-AE2848F2232E}" type="presOf" srcId="{2E16A257-B0C3-4D84-BBF5-40C508FCEB62}" destId="{E2B9AEA9-1184-4650-894D-AD1944AA2552}" srcOrd="0" destOrd="3" presId="urn:microsoft.com/office/officeart/2005/8/layout/vList2"/>
    <dgm:cxn modelId="{7F02D39A-96C8-475C-A4D6-E1EBEEDE4E60}" type="presOf" srcId="{A5A9A3E2-3044-4635-BDF3-D729F411575C}" destId="{9DCB63BA-ED5B-4E53-A92D-083120F527EB}" srcOrd="0" destOrd="0" presId="urn:microsoft.com/office/officeart/2005/8/layout/vList2"/>
    <dgm:cxn modelId="{2FBA579C-890F-425D-A09E-8684B568FD76}" type="presOf" srcId="{B9799C16-3604-4E96-BAC8-6C0BB7B72A22}" destId="{9DCB63BA-ED5B-4E53-A92D-083120F527EB}" srcOrd="0" destOrd="7" presId="urn:microsoft.com/office/officeart/2005/8/layout/vList2"/>
    <dgm:cxn modelId="{CF33C29D-D21E-43E8-928E-E16115EB8BCA}" type="presOf" srcId="{28EA6761-C766-4AD6-B71C-CC63CF29B9D4}" destId="{AB642607-E907-4E2A-971E-AEC4DC4AD3BF}" srcOrd="0" destOrd="0" presId="urn:microsoft.com/office/officeart/2005/8/layout/vList2"/>
    <dgm:cxn modelId="{D83AD5A3-C4C8-4A5C-AED6-339974F0E17C}" type="presOf" srcId="{EA429349-F990-4493-8B3F-79A000EE396D}" destId="{9DCB63BA-ED5B-4E53-A92D-083120F527EB}" srcOrd="0" destOrd="1" presId="urn:microsoft.com/office/officeart/2005/8/layout/vList2"/>
    <dgm:cxn modelId="{EF050CBE-23EF-46B6-BB12-35F31F592711}" type="presOf" srcId="{AB6C0F80-65A7-4FC6-81D7-B076561DA485}" destId="{E2B9AEA9-1184-4650-894D-AD1944AA2552}" srcOrd="0" destOrd="0" presId="urn:microsoft.com/office/officeart/2005/8/layout/vList2"/>
    <dgm:cxn modelId="{F29D07C2-FA82-43DD-802F-4DF110D34F26}" srcId="{FCC73D4C-9C04-4808-AE9C-591730E76CAA}" destId="{AB6C0F80-65A7-4FC6-81D7-B076561DA485}" srcOrd="0" destOrd="0" parTransId="{2AA0FC3B-9013-4B2A-8B41-6410409B6A61}" sibTransId="{55528CBA-363C-4D3E-92E4-F0EBCB4429E1}"/>
    <dgm:cxn modelId="{40DB86C8-C13D-43B8-B014-471064A95FFC}" srcId="{1B5D7B59-1B07-4F12-9A10-BEF4970C9682}" destId="{04575B74-C78C-45EE-B889-10610F6CA751}" srcOrd="0" destOrd="0" parTransId="{5E85DE73-5C4D-4A87-B620-E8F9CA7BB711}" sibTransId="{A74E962D-971E-4C25-8E81-45738DEBB2F1}"/>
    <dgm:cxn modelId="{0DE1AFD0-BE07-4506-B1E9-1F8C6656E0F9}" type="presOf" srcId="{D4C793BB-AF08-41D5-A90B-ECB7A6BF01E3}" destId="{9DCB63BA-ED5B-4E53-A92D-083120F527EB}" srcOrd="0" destOrd="2" presId="urn:microsoft.com/office/officeart/2005/8/layout/vList2"/>
    <dgm:cxn modelId="{2919BBD6-77D3-4315-BCE6-8D577667BF99}" type="presOf" srcId="{E12ADB7E-E1AC-49E6-BCFD-E297D2422898}" destId="{9DCB63BA-ED5B-4E53-A92D-083120F527EB}" srcOrd="0" destOrd="5" presId="urn:microsoft.com/office/officeart/2005/8/layout/vList2"/>
    <dgm:cxn modelId="{68AE6AE4-556A-4A25-9F15-B3A631467F54}" type="presOf" srcId="{D7FF4F26-6627-400D-B2E5-25E08A0CE365}" destId="{E2B9AEA9-1184-4650-894D-AD1944AA2552}" srcOrd="0" destOrd="2" presId="urn:microsoft.com/office/officeart/2005/8/layout/vList2"/>
    <dgm:cxn modelId="{2CD192F3-6BFA-4D2B-BA4D-E0BCDC6B9332}" type="presOf" srcId="{28AE04A2-EE45-4697-B01A-4AA4DEF4964A}" destId="{9DCB63BA-ED5B-4E53-A92D-083120F527EB}" srcOrd="0" destOrd="6" presId="urn:microsoft.com/office/officeart/2005/8/layout/vList2"/>
    <dgm:cxn modelId="{D80442F5-0FB6-49D3-BA2A-87B46447A2A8}" srcId="{1B5D7B59-1B07-4F12-9A10-BEF4970C9682}" destId="{B9799C16-3604-4E96-BAC8-6C0BB7B72A22}" srcOrd="3" destOrd="0" parTransId="{240BABC4-D60A-404E-8ACA-08CA247AFF86}" sibTransId="{D93FFF56-8935-4EBA-8CCE-26F12B7918D6}"/>
    <dgm:cxn modelId="{F5F87EBF-2B5C-426D-ABBE-EE48B604A35E}" type="presParOf" srcId="{EC0F8296-33C9-44B9-8751-57FFD5C9350E}" destId="{AB642607-E907-4E2A-971E-AEC4DC4AD3BF}" srcOrd="0" destOrd="0" presId="urn:microsoft.com/office/officeart/2005/8/layout/vList2"/>
    <dgm:cxn modelId="{B6559769-2C3C-4566-AE99-3D5569730472}" type="presParOf" srcId="{EC0F8296-33C9-44B9-8751-57FFD5C9350E}" destId="{9DCB63BA-ED5B-4E53-A92D-083120F527EB}" srcOrd="1" destOrd="0" presId="urn:microsoft.com/office/officeart/2005/8/layout/vList2"/>
    <dgm:cxn modelId="{2C6C686A-31B7-46BE-BB34-D9B3F9A6E7CB}" type="presParOf" srcId="{EC0F8296-33C9-44B9-8751-57FFD5C9350E}" destId="{A971A2E0-26AB-48CF-BD07-604CD677146B}" srcOrd="2" destOrd="0" presId="urn:microsoft.com/office/officeart/2005/8/layout/vList2"/>
    <dgm:cxn modelId="{76686E22-29CD-4B3B-92D7-E2565361D653}" type="presParOf" srcId="{EC0F8296-33C9-44B9-8751-57FFD5C9350E}" destId="{E2B9AEA9-1184-4650-894D-AD1944AA255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3DBB5-D169-4736-B1BB-2FC62F9EA0D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3A15D2-3FBB-4A68-A604-2E51D3395309}">
      <dgm:prSet/>
      <dgm:spPr/>
      <dgm:t>
        <a:bodyPr/>
        <a:lstStyle/>
        <a:p>
          <a:r>
            <a:rPr lang="en-US" b="1" dirty="0"/>
            <a:t>Large research area: Data are mixed in support of theory</a:t>
          </a:r>
          <a:endParaRPr lang="en-US" dirty="0"/>
        </a:p>
      </dgm:t>
    </dgm:pt>
    <dgm:pt modelId="{DB425026-FFAD-42EC-8164-C95E2F2D266E}" type="parTrans" cxnId="{A95C93AE-BC91-4843-871C-531DA52369D6}">
      <dgm:prSet/>
      <dgm:spPr/>
      <dgm:t>
        <a:bodyPr/>
        <a:lstStyle/>
        <a:p>
          <a:endParaRPr lang="en-US"/>
        </a:p>
      </dgm:t>
    </dgm:pt>
    <dgm:pt modelId="{387D672B-B244-4779-890D-ADC77758683A}" type="sibTrans" cxnId="{A95C93AE-BC91-4843-871C-531DA52369D6}">
      <dgm:prSet/>
      <dgm:spPr/>
      <dgm:t>
        <a:bodyPr/>
        <a:lstStyle/>
        <a:p>
          <a:endParaRPr lang="en-US"/>
        </a:p>
      </dgm:t>
    </dgm:pt>
    <dgm:pt modelId="{87CAD18A-F5C2-48F1-B33E-6B7663451EC4}">
      <dgm:prSet/>
      <dgm:spPr/>
      <dgm:t>
        <a:bodyPr/>
        <a:lstStyle/>
        <a:p>
          <a:r>
            <a:rPr lang="en-US" i="1" dirty="0"/>
            <a:t>Organisms respond more in presence of S if S is positive (appetitive)</a:t>
          </a:r>
          <a:endParaRPr lang="en-US" dirty="0"/>
        </a:p>
      </dgm:t>
    </dgm:pt>
    <dgm:pt modelId="{43D51E7E-6956-4821-9E30-423BF60B53B4}" type="parTrans" cxnId="{D480458D-480B-4805-BCBE-4E2F6CCCFE07}">
      <dgm:prSet/>
      <dgm:spPr/>
      <dgm:t>
        <a:bodyPr/>
        <a:lstStyle/>
        <a:p>
          <a:endParaRPr lang="en-US"/>
        </a:p>
      </dgm:t>
    </dgm:pt>
    <dgm:pt modelId="{1F4F776C-7F9B-42B8-8D6E-E42C0ABA8E83}" type="sibTrans" cxnId="{D480458D-480B-4805-BCBE-4E2F6CCCFE07}">
      <dgm:prSet/>
      <dgm:spPr/>
      <dgm:t>
        <a:bodyPr/>
        <a:lstStyle/>
        <a:p>
          <a:endParaRPr lang="en-US"/>
        </a:p>
      </dgm:t>
    </dgm:pt>
    <dgm:pt modelId="{BC7C4999-B1BC-4511-B5BF-1D33C515C0C2}">
      <dgm:prSet/>
      <dgm:spPr/>
      <dgm:t>
        <a:bodyPr/>
        <a:lstStyle/>
        <a:p>
          <a:r>
            <a:rPr lang="en-US" i="1" dirty="0"/>
            <a:t>Organisms respond less in presence of S if S is negative (aversive)</a:t>
          </a:r>
          <a:endParaRPr lang="en-US" dirty="0"/>
        </a:p>
      </dgm:t>
    </dgm:pt>
    <dgm:pt modelId="{AE36292D-19A6-466C-9451-546101A4D8EF}" type="parTrans" cxnId="{5B879B88-0977-47B8-8E3A-91F3E4A5381C}">
      <dgm:prSet/>
      <dgm:spPr/>
      <dgm:t>
        <a:bodyPr/>
        <a:lstStyle/>
        <a:p>
          <a:endParaRPr lang="en-US"/>
        </a:p>
      </dgm:t>
    </dgm:pt>
    <dgm:pt modelId="{694E7D5A-03DE-4A87-A20F-21E317651CC6}" type="sibTrans" cxnId="{5B879B88-0977-47B8-8E3A-91F3E4A5381C}">
      <dgm:prSet/>
      <dgm:spPr/>
      <dgm:t>
        <a:bodyPr/>
        <a:lstStyle/>
        <a:p>
          <a:endParaRPr lang="en-US"/>
        </a:p>
      </dgm:t>
    </dgm:pt>
    <dgm:pt modelId="{76E473DC-C410-4677-A7D4-E36BB786DFF1}">
      <dgm:prSet/>
      <dgm:spPr/>
      <dgm:t>
        <a:bodyPr/>
        <a:lstStyle/>
        <a:p>
          <a:r>
            <a:rPr lang="en-US" dirty="0"/>
            <a:t>BUT: Still respond in absence of the S</a:t>
          </a:r>
        </a:p>
      </dgm:t>
    </dgm:pt>
    <dgm:pt modelId="{11EC19D8-D437-44A1-9F19-27C184DAD243}" type="parTrans" cxnId="{EFB8C262-300E-4576-AF89-29BD8C22D5DD}">
      <dgm:prSet/>
      <dgm:spPr/>
      <dgm:t>
        <a:bodyPr/>
        <a:lstStyle/>
        <a:p>
          <a:endParaRPr lang="en-US"/>
        </a:p>
      </dgm:t>
    </dgm:pt>
    <dgm:pt modelId="{719FA415-4F37-4956-9299-8F9A1FD33F46}" type="sibTrans" cxnId="{EFB8C262-300E-4576-AF89-29BD8C22D5DD}">
      <dgm:prSet/>
      <dgm:spPr/>
      <dgm:t>
        <a:bodyPr/>
        <a:lstStyle/>
        <a:p>
          <a:endParaRPr lang="en-US"/>
        </a:p>
      </dgm:t>
    </dgm:pt>
    <dgm:pt modelId="{F631C7AC-18C8-4999-B9D8-1F6674A2DB6A}">
      <dgm:prSet/>
      <dgm:spPr/>
      <dgm:t>
        <a:bodyPr/>
        <a:lstStyle/>
        <a:p>
          <a:r>
            <a:rPr lang="en-US"/>
            <a:t>Response interactions occur in Pavlovian Instrumental Transfer</a:t>
          </a:r>
        </a:p>
      </dgm:t>
    </dgm:pt>
    <dgm:pt modelId="{78CA66F3-C881-4975-A67B-E005B395C8F6}" type="parTrans" cxnId="{C1773C07-1FFC-4A04-B4E1-DE99F0B6F426}">
      <dgm:prSet/>
      <dgm:spPr/>
      <dgm:t>
        <a:bodyPr/>
        <a:lstStyle/>
        <a:p>
          <a:endParaRPr lang="en-US"/>
        </a:p>
      </dgm:t>
    </dgm:pt>
    <dgm:pt modelId="{6BCE4197-A1C4-4F2E-A7F6-3F086EA1760A}" type="sibTrans" cxnId="{C1773C07-1FFC-4A04-B4E1-DE99F0B6F426}">
      <dgm:prSet/>
      <dgm:spPr/>
      <dgm:t>
        <a:bodyPr/>
        <a:lstStyle/>
        <a:p>
          <a:endParaRPr lang="en-US"/>
        </a:p>
      </dgm:t>
    </dgm:pt>
    <dgm:pt modelId="{9C508743-F327-40B5-945C-1877CDA507A7}">
      <dgm:prSet/>
      <dgm:spPr/>
      <dgm:t>
        <a:bodyPr/>
        <a:lstStyle/>
        <a:p>
          <a:r>
            <a:rPr lang="en-US" dirty="0"/>
            <a:t>Evidence suggests that animals do develop emotional responses to the S</a:t>
          </a:r>
        </a:p>
      </dgm:t>
    </dgm:pt>
    <dgm:pt modelId="{3A086B4A-2896-4CA1-AE58-14D3714FFA76}" type="parTrans" cxnId="{932D0F9A-422C-49DC-8EFE-3F835DC396E4}">
      <dgm:prSet/>
      <dgm:spPr/>
      <dgm:t>
        <a:bodyPr/>
        <a:lstStyle/>
        <a:p>
          <a:endParaRPr lang="en-US"/>
        </a:p>
      </dgm:t>
    </dgm:pt>
    <dgm:pt modelId="{C9B5A015-5B50-46E4-8452-75B11CCD2A55}" type="sibTrans" cxnId="{932D0F9A-422C-49DC-8EFE-3F835DC396E4}">
      <dgm:prSet/>
      <dgm:spPr/>
      <dgm:t>
        <a:bodyPr/>
        <a:lstStyle/>
        <a:p>
          <a:endParaRPr lang="en-US"/>
        </a:p>
      </dgm:t>
    </dgm:pt>
    <dgm:pt modelId="{603CB7D1-DBB3-4EA8-8392-430F711A060E}">
      <dgm:prSet/>
      <dgm:spPr/>
      <dgm:t>
        <a:bodyPr/>
        <a:lstStyle/>
        <a:p>
          <a:r>
            <a:rPr lang="en-US" dirty="0"/>
            <a:t>Also develop sign tracking behavior (now sign tracking begins to make sense!)</a:t>
          </a:r>
        </a:p>
      </dgm:t>
    </dgm:pt>
    <dgm:pt modelId="{6DE81CD7-92B0-4C18-8EC7-6E8C1B0E7F8F}" type="parTrans" cxnId="{18793CC5-5009-4366-B56A-0D9498C9AED1}">
      <dgm:prSet/>
      <dgm:spPr/>
      <dgm:t>
        <a:bodyPr/>
        <a:lstStyle/>
        <a:p>
          <a:endParaRPr lang="en-US"/>
        </a:p>
      </dgm:t>
    </dgm:pt>
    <dgm:pt modelId="{5340B04F-C0E5-4947-A8A4-085692539F11}" type="sibTrans" cxnId="{18793CC5-5009-4366-B56A-0D9498C9AED1}">
      <dgm:prSet/>
      <dgm:spPr/>
      <dgm:t>
        <a:bodyPr/>
        <a:lstStyle/>
        <a:p>
          <a:endParaRPr lang="en-US"/>
        </a:p>
      </dgm:t>
    </dgm:pt>
    <dgm:pt modelId="{763CEDE3-3DD7-4B79-A3B5-6362BF2A451D}">
      <dgm:prSet/>
      <dgm:spPr/>
      <dgm:t>
        <a:bodyPr/>
        <a:lstStyle/>
        <a:p>
          <a:r>
            <a:rPr lang="en-US"/>
            <a:t>Let’s look at some specific experiments to help this make sense.</a:t>
          </a:r>
        </a:p>
      </dgm:t>
    </dgm:pt>
    <dgm:pt modelId="{B1F0C94F-83FF-4FD3-AC4E-7F95E1343C31}" type="parTrans" cxnId="{FC31A95D-DF34-4471-9C40-26D6A232491E}">
      <dgm:prSet/>
      <dgm:spPr/>
      <dgm:t>
        <a:bodyPr/>
        <a:lstStyle/>
        <a:p>
          <a:endParaRPr lang="en-US"/>
        </a:p>
      </dgm:t>
    </dgm:pt>
    <dgm:pt modelId="{A23136AF-4A3B-4784-8514-C573F3C53261}" type="sibTrans" cxnId="{FC31A95D-DF34-4471-9C40-26D6A232491E}">
      <dgm:prSet/>
      <dgm:spPr/>
      <dgm:t>
        <a:bodyPr/>
        <a:lstStyle/>
        <a:p>
          <a:endParaRPr lang="en-US"/>
        </a:p>
      </dgm:t>
    </dgm:pt>
    <dgm:pt modelId="{2FBC40D1-F481-4324-A897-50AABDDCBCFB}">
      <dgm:prSet/>
      <dgm:spPr/>
      <dgm:t>
        <a:bodyPr/>
        <a:lstStyle/>
        <a:p>
          <a:endParaRPr lang="en-US" dirty="0"/>
        </a:p>
      </dgm:t>
    </dgm:pt>
    <dgm:pt modelId="{3D232CD1-FBCC-414C-BE4E-EF1C1F1375C0}" type="parTrans" cxnId="{2AEB21F9-E162-4E35-A087-4AE7BA50B7FF}">
      <dgm:prSet/>
      <dgm:spPr/>
      <dgm:t>
        <a:bodyPr/>
        <a:lstStyle/>
        <a:p>
          <a:endParaRPr lang="en-US"/>
        </a:p>
      </dgm:t>
    </dgm:pt>
    <dgm:pt modelId="{5748CA4E-1AE4-40F6-8CDF-7A4F184DCAB2}" type="sibTrans" cxnId="{2AEB21F9-E162-4E35-A087-4AE7BA50B7FF}">
      <dgm:prSet/>
      <dgm:spPr/>
      <dgm:t>
        <a:bodyPr/>
        <a:lstStyle/>
        <a:p>
          <a:endParaRPr lang="en-US"/>
        </a:p>
      </dgm:t>
    </dgm:pt>
    <dgm:pt modelId="{B19F95DE-EB8F-4F2B-98FB-F242AF1EA542}">
      <dgm:prSet/>
      <dgm:spPr/>
      <dgm:t>
        <a:bodyPr/>
        <a:lstStyle/>
        <a:p>
          <a:endParaRPr lang="en-US" dirty="0"/>
        </a:p>
      </dgm:t>
    </dgm:pt>
    <dgm:pt modelId="{45582ACD-307F-4C5D-9F0C-F448E980B473}" type="parTrans" cxnId="{A8CBF130-B854-4F1C-9F1F-A9F573626D01}">
      <dgm:prSet/>
      <dgm:spPr/>
      <dgm:t>
        <a:bodyPr/>
        <a:lstStyle/>
        <a:p>
          <a:endParaRPr lang="en-US"/>
        </a:p>
      </dgm:t>
    </dgm:pt>
    <dgm:pt modelId="{E440B904-7468-4C5F-98C9-B0DBC427AF80}" type="sibTrans" cxnId="{A8CBF130-B854-4F1C-9F1F-A9F573626D01}">
      <dgm:prSet/>
      <dgm:spPr/>
      <dgm:t>
        <a:bodyPr/>
        <a:lstStyle/>
        <a:p>
          <a:endParaRPr lang="en-US"/>
        </a:p>
      </dgm:t>
    </dgm:pt>
    <dgm:pt modelId="{527255DA-2586-42B0-B2D6-2F61D4DF96D2}">
      <dgm:prSet/>
      <dgm:spPr/>
      <dgm:t>
        <a:bodyPr/>
        <a:lstStyle/>
        <a:p>
          <a:endParaRPr lang="en-US" dirty="0"/>
        </a:p>
      </dgm:t>
    </dgm:pt>
    <dgm:pt modelId="{756ECD7B-DE98-45D0-9DA1-E170D0B9F025}" type="parTrans" cxnId="{2F655FF3-26B0-4609-B0BA-FFD247A76740}">
      <dgm:prSet/>
      <dgm:spPr/>
    </dgm:pt>
    <dgm:pt modelId="{509D10AD-9BB7-45A0-8494-447CAB4C9E9B}" type="sibTrans" cxnId="{2F655FF3-26B0-4609-B0BA-FFD247A76740}">
      <dgm:prSet/>
      <dgm:spPr/>
    </dgm:pt>
    <dgm:pt modelId="{F8D48BE7-39E5-4E45-BDCF-5A9253E5B093}">
      <dgm:prSet/>
      <dgm:spPr/>
      <dgm:t>
        <a:bodyPr/>
        <a:lstStyle/>
        <a:p>
          <a:endParaRPr lang="en-US" dirty="0"/>
        </a:p>
      </dgm:t>
    </dgm:pt>
    <dgm:pt modelId="{8B43897D-489F-4D2D-BE9B-02EFBA899278}" type="parTrans" cxnId="{8AE4E436-31EE-46D1-8BD3-338BB89A5DFF}">
      <dgm:prSet/>
      <dgm:spPr/>
    </dgm:pt>
    <dgm:pt modelId="{CFE5AFA6-005B-475C-9BF9-7EB674F6CC2B}" type="sibTrans" cxnId="{8AE4E436-31EE-46D1-8BD3-338BB89A5DFF}">
      <dgm:prSet/>
      <dgm:spPr/>
    </dgm:pt>
    <dgm:pt modelId="{DC0D7847-8B28-4909-A689-9E1AC8214083}">
      <dgm:prSet/>
      <dgm:spPr/>
      <dgm:t>
        <a:bodyPr/>
        <a:lstStyle/>
        <a:p>
          <a:endParaRPr lang="en-US" dirty="0"/>
        </a:p>
      </dgm:t>
    </dgm:pt>
    <dgm:pt modelId="{0C1CBB65-A69C-44C1-95A8-B39303A0CD25}" type="parTrans" cxnId="{319CC9FC-0CDA-498C-8675-6182960759F8}">
      <dgm:prSet/>
      <dgm:spPr/>
    </dgm:pt>
    <dgm:pt modelId="{321E9BAB-BC0F-447C-A614-2A2548F03A16}" type="sibTrans" cxnId="{319CC9FC-0CDA-498C-8675-6182960759F8}">
      <dgm:prSet/>
      <dgm:spPr/>
    </dgm:pt>
    <dgm:pt modelId="{D9C4B45D-2A9D-40C3-B2DB-BB1C19AF35E9}" type="pres">
      <dgm:prSet presAssocID="{8A93DBB5-D169-4736-B1BB-2FC62F9EA0DF}" presName="linear" presStyleCnt="0">
        <dgm:presLayoutVars>
          <dgm:animLvl val="lvl"/>
          <dgm:resizeHandles val="exact"/>
        </dgm:presLayoutVars>
      </dgm:prSet>
      <dgm:spPr/>
    </dgm:pt>
    <dgm:pt modelId="{D148CF6C-ACF6-4DB2-A763-5E272B1B97B7}" type="pres">
      <dgm:prSet presAssocID="{B23A15D2-3FBB-4A68-A604-2E51D33953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75A1E9-CC50-4A29-AD20-0D8D7841584F}" type="pres">
      <dgm:prSet presAssocID="{B23A15D2-3FBB-4A68-A604-2E51D3395309}" presName="childText" presStyleLbl="revTx" presStyleIdx="0" presStyleCnt="2">
        <dgm:presLayoutVars>
          <dgm:bulletEnabled val="1"/>
        </dgm:presLayoutVars>
      </dgm:prSet>
      <dgm:spPr/>
    </dgm:pt>
    <dgm:pt modelId="{FF092E51-0956-4F5A-A76B-7748BE02C4F4}" type="pres">
      <dgm:prSet presAssocID="{F631C7AC-18C8-4999-B9D8-1F6674A2DB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01E796-B8B3-4996-8290-9F0B307D2D69}" type="pres">
      <dgm:prSet presAssocID="{F631C7AC-18C8-4999-B9D8-1F6674A2DB6A}" presName="childText" presStyleLbl="revTx" presStyleIdx="1" presStyleCnt="2">
        <dgm:presLayoutVars>
          <dgm:bulletEnabled val="1"/>
        </dgm:presLayoutVars>
      </dgm:prSet>
      <dgm:spPr/>
    </dgm:pt>
    <dgm:pt modelId="{5A70D39A-E6CE-4E1D-A77D-07B1C235457B}" type="pres">
      <dgm:prSet presAssocID="{763CEDE3-3DD7-4B79-A3B5-6362BF2A451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35D0B07-0074-421F-819F-3CE587951F7C}" type="presOf" srcId="{9C508743-F327-40B5-945C-1877CDA507A7}" destId="{AE01E796-B8B3-4996-8290-9F0B307D2D69}" srcOrd="0" destOrd="0" presId="urn:microsoft.com/office/officeart/2005/8/layout/vList2"/>
    <dgm:cxn modelId="{C1773C07-1FFC-4A04-B4E1-DE99F0B6F426}" srcId="{8A93DBB5-D169-4736-B1BB-2FC62F9EA0DF}" destId="{F631C7AC-18C8-4999-B9D8-1F6674A2DB6A}" srcOrd="1" destOrd="0" parTransId="{78CA66F3-C881-4975-A67B-E005B395C8F6}" sibTransId="{6BCE4197-A1C4-4F2E-A7F6-3F086EA1760A}"/>
    <dgm:cxn modelId="{AB8A6713-68C7-4673-A1CB-98519A4FCFA6}" type="presOf" srcId="{B19F95DE-EB8F-4F2B-98FB-F242AF1EA542}" destId="{AE01E796-B8B3-4996-8290-9F0B307D2D69}" srcOrd="0" destOrd="3" presId="urn:microsoft.com/office/officeart/2005/8/layout/vList2"/>
    <dgm:cxn modelId="{F0A09C1C-BF6A-4C37-87F8-BC850A0DF96B}" type="presOf" srcId="{2FBC40D1-F481-4324-A897-50AABDDCBCFB}" destId="{AE75A1E9-CC50-4A29-AD20-0D8D7841584F}" srcOrd="0" destOrd="5" presId="urn:microsoft.com/office/officeart/2005/8/layout/vList2"/>
    <dgm:cxn modelId="{544B0424-0B08-4B14-817D-E36A9D522B56}" type="presOf" srcId="{DC0D7847-8B28-4909-A689-9E1AC8214083}" destId="{AE01E796-B8B3-4996-8290-9F0B307D2D69}" srcOrd="0" destOrd="1" presId="urn:microsoft.com/office/officeart/2005/8/layout/vList2"/>
    <dgm:cxn modelId="{A8CBF130-B854-4F1C-9F1F-A9F573626D01}" srcId="{F631C7AC-18C8-4999-B9D8-1F6674A2DB6A}" destId="{B19F95DE-EB8F-4F2B-98FB-F242AF1EA542}" srcOrd="3" destOrd="0" parTransId="{45582ACD-307F-4C5D-9F0C-F448E980B473}" sibTransId="{E440B904-7468-4C5F-98C9-B0DBC427AF80}"/>
    <dgm:cxn modelId="{49F05734-B53C-467B-B221-548A32B78945}" type="presOf" srcId="{F8D48BE7-39E5-4E45-BDCF-5A9253E5B093}" destId="{AE75A1E9-CC50-4A29-AD20-0D8D7841584F}" srcOrd="0" destOrd="3" presId="urn:microsoft.com/office/officeart/2005/8/layout/vList2"/>
    <dgm:cxn modelId="{8AE4E436-31EE-46D1-8BD3-338BB89A5DFF}" srcId="{B23A15D2-3FBB-4A68-A604-2E51D3395309}" destId="{F8D48BE7-39E5-4E45-BDCF-5A9253E5B093}" srcOrd="3" destOrd="0" parTransId="{8B43897D-489F-4D2D-BE9B-02EFBA899278}" sibTransId="{CFE5AFA6-005B-475C-9BF9-7EB674F6CC2B}"/>
    <dgm:cxn modelId="{FC31A95D-DF34-4471-9C40-26D6A232491E}" srcId="{8A93DBB5-D169-4736-B1BB-2FC62F9EA0DF}" destId="{763CEDE3-3DD7-4B79-A3B5-6362BF2A451D}" srcOrd="2" destOrd="0" parTransId="{B1F0C94F-83FF-4FD3-AC4E-7F95E1343C31}" sibTransId="{A23136AF-4A3B-4784-8514-C573F3C53261}"/>
    <dgm:cxn modelId="{EFB8C262-300E-4576-AF89-29BD8C22D5DD}" srcId="{B23A15D2-3FBB-4A68-A604-2E51D3395309}" destId="{76E473DC-C410-4677-A7D4-E36BB786DFF1}" srcOrd="4" destOrd="0" parTransId="{11EC19D8-D437-44A1-9F19-27C184DAD243}" sibTransId="{719FA415-4F37-4956-9299-8F9A1FD33F46}"/>
    <dgm:cxn modelId="{A3A4914E-D430-4B87-AEC9-074CB30D89FB}" type="presOf" srcId="{F631C7AC-18C8-4999-B9D8-1F6674A2DB6A}" destId="{FF092E51-0956-4F5A-A76B-7748BE02C4F4}" srcOrd="0" destOrd="0" presId="urn:microsoft.com/office/officeart/2005/8/layout/vList2"/>
    <dgm:cxn modelId="{5B879B88-0977-47B8-8E3A-91F3E4A5381C}" srcId="{B23A15D2-3FBB-4A68-A604-2E51D3395309}" destId="{BC7C4999-B1BC-4511-B5BF-1D33C515C0C2}" srcOrd="2" destOrd="0" parTransId="{AE36292D-19A6-466C-9451-546101A4D8EF}" sibTransId="{694E7D5A-03DE-4A87-A20F-21E317651CC6}"/>
    <dgm:cxn modelId="{D480458D-480B-4805-BCBE-4E2F6CCCFE07}" srcId="{B23A15D2-3FBB-4A68-A604-2E51D3395309}" destId="{87CAD18A-F5C2-48F1-B33E-6B7663451EC4}" srcOrd="0" destOrd="0" parTransId="{43D51E7E-6956-4821-9E30-423BF60B53B4}" sibTransId="{1F4F776C-7F9B-42B8-8D6E-E42C0ABA8E83}"/>
    <dgm:cxn modelId="{736F5699-1062-46CD-8798-F6042E36EE2E}" type="presOf" srcId="{87CAD18A-F5C2-48F1-B33E-6B7663451EC4}" destId="{AE75A1E9-CC50-4A29-AD20-0D8D7841584F}" srcOrd="0" destOrd="0" presId="urn:microsoft.com/office/officeart/2005/8/layout/vList2"/>
    <dgm:cxn modelId="{932D0F9A-422C-49DC-8EFE-3F835DC396E4}" srcId="{F631C7AC-18C8-4999-B9D8-1F6674A2DB6A}" destId="{9C508743-F327-40B5-945C-1877CDA507A7}" srcOrd="0" destOrd="0" parTransId="{3A086B4A-2896-4CA1-AE58-14D3714FFA76}" sibTransId="{C9B5A015-5B50-46E4-8452-75B11CCD2A55}"/>
    <dgm:cxn modelId="{A95C93AE-BC91-4843-871C-531DA52369D6}" srcId="{8A93DBB5-D169-4736-B1BB-2FC62F9EA0DF}" destId="{B23A15D2-3FBB-4A68-A604-2E51D3395309}" srcOrd="0" destOrd="0" parTransId="{DB425026-FFAD-42EC-8164-C95E2F2D266E}" sibTransId="{387D672B-B244-4779-890D-ADC77758683A}"/>
    <dgm:cxn modelId="{9BF2B6B9-89AB-4762-9719-D1EED20740BB}" type="presOf" srcId="{763CEDE3-3DD7-4B79-A3B5-6362BF2A451D}" destId="{5A70D39A-E6CE-4E1D-A77D-07B1C235457B}" srcOrd="0" destOrd="0" presId="urn:microsoft.com/office/officeart/2005/8/layout/vList2"/>
    <dgm:cxn modelId="{AA84DBC4-F752-4524-9215-3EDB841FB0BC}" type="presOf" srcId="{BC7C4999-B1BC-4511-B5BF-1D33C515C0C2}" destId="{AE75A1E9-CC50-4A29-AD20-0D8D7841584F}" srcOrd="0" destOrd="2" presId="urn:microsoft.com/office/officeart/2005/8/layout/vList2"/>
    <dgm:cxn modelId="{18793CC5-5009-4366-B56A-0D9498C9AED1}" srcId="{F631C7AC-18C8-4999-B9D8-1F6674A2DB6A}" destId="{603CB7D1-DBB3-4EA8-8392-430F711A060E}" srcOrd="2" destOrd="0" parTransId="{6DE81CD7-92B0-4C18-8EC7-6E8C1B0E7F8F}" sibTransId="{5340B04F-C0E5-4947-A8A4-085692539F11}"/>
    <dgm:cxn modelId="{ABEBC3C8-17A0-4CDB-BB49-7B9E1CC292A9}" type="presOf" srcId="{603CB7D1-DBB3-4EA8-8392-430F711A060E}" destId="{AE01E796-B8B3-4996-8290-9F0B307D2D69}" srcOrd="0" destOrd="2" presId="urn:microsoft.com/office/officeart/2005/8/layout/vList2"/>
    <dgm:cxn modelId="{D4A743D9-9D85-4248-9B2A-D7FFC7087B91}" type="presOf" srcId="{76E473DC-C410-4677-A7D4-E36BB786DFF1}" destId="{AE75A1E9-CC50-4A29-AD20-0D8D7841584F}" srcOrd="0" destOrd="4" presId="urn:microsoft.com/office/officeart/2005/8/layout/vList2"/>
    <dgm:cxn modelId="{7A8A01DB-4C2A-4EAC-BB3C-5772BB428001}" type="presOf" srcId="{B23A15D2-3FBB-4A68-A604-2E51D3395309}" destId="{D148CF6C-ACF6-4DB2-A763-5E272B1B97B7}" srcOrd="0" destOrd="0" presId="urn:microsoft.com/office/officeart/2005/8/layout/vList2"/>
    <dgm:cxn modelId="{E5690EDC-56DB-4391-A379-9A7EE9244E23}" type="presOf" srcId="{527255DA-2586-42B0-B2D6-2F61D4DF96D2}" destId="{AE75A1E9-CC50-4A29-AD20-0D8D7841584F}" srcOrd="0" destOrd="1" presId="urn:microsoft.com/office/officeart/2005/8/layout/vList2"/>
    <dgm:cxn modelId="{2F655FF3-26B0-4609-B0BA-FFD247A76740}" srcId="{B23A15D2-3FBB-4A68-A604-2E51D3395309}" destId="{527255DA-2586-42B0-B2D6-2F61D4DF96D2}" srcOrd="1" destOrd="0" parTransId="{756ECD7B-DE98-45D0-9DA1-E170D0B9F025}" sibTransId="{509D10AD-9BB7-45A0-8494-447CAB4C9E9B}"/>
    <dgm:cxn modelId="{2AEB21F9-E162-4E35-A087-4AE7BA50B7FF}" srcId="{B23A15D2-3FBB-4A68-A604-2E51D3395309}" destId="{2FBC40D1-F481-4324-A897-50AABDDCBCFB}" srcOrd="5" destOrd="0" parTransId="{3D232CD1-FBCC-414C-BE4E-EF1C1F1375C0}" sibTransId="{5748CA4E-1AE4-40F6-8CDF-7A4F184DCAB2}"/>
    <dgm:cxn modelId="{319CC9FC-0CDA-498C-8675-6182960759F8}" srcId="{F631C7AC-18C8-4999-B9D8-1F6674A2DB6A}" destId="{DC0D7847-8B28-4909-A689-9E1AC8214083}" srcOrd="1" destOrd="0" parTransId="{0C1CBB65-A69C-44C1-95A8-B39303A0CD25}" sibTransId="{321E9BAB-BC0F-447C-A614-2A2548F03A16}"/>
    <dgm:cxn modelId="{687DF6FF-FAF5-4798-BA83-E1D7518372E5}" type="presOf" srcId="{8A93DBB5-D169-4736-B1BB-2FC62F9EA0DF}" destId="{D9C4B45D-2A9D-40C3-B2DB-BB1C19AF35E9}" srcOrd="0" destOrd="0" presId="urn:microsoft.com/office/officeart/2005/8/layout/vList2"/>
    <dgm:cxn modelId="{F18D37FC-E55E-41C9-B478-D765A9616BAB}" type="presParOf" srcId="{D9C4B45D-2A9D-40C3-B2DB-BB1C19AF35E9}" destId="{D148CF6C-ACF6-4DB2-A763-5E272B1B97B7}" srcOrd="0" destOrd="0" presId="urn:microsoft.com/office/officeart/2005/8/layout/vList2"/>
    <dgm:cxn modelId="{91D480EE-C2C4-48CC-BD42-8F7701FF48DF}" type="presParOf" srcId="{D9C4B45D-2A9D-40C3-B2DB-BB1C19AF35E9}" destId="{AE75A1E9-CC50-4A29-AD20-0D8D7841584F}" srcOrd="1" destOrd="0" presId="urn:microsoft.com/office/officeart/2005/8/layout/vList2"/>
    <dgm:cxn modelId="{E7B6116F-DD36-4CED-8794-82525F99C5EC}" type="presParOf" srcId="{D9C4B45D-2A9D-40C3-B2DB-BB1C19AF35E9}" destId="{FF092E51-0956-4F5A-A76B-7748BE02C4F4}" srcOrd="2" destOrd="0" presId="urn:microsoft.com/office/officeart/2005/8/layout/vList2"/>
    <dgm:cxn modelId="{BB7F464B-7931-4E59-994A-067EBEB726DA}" type="presParOf" srcId="{D9C4B45D-2A9D-40C3-B2DB-BB1C19AF35E9}" destId="{AE01E796-B8B3-4996-8290-9F0B307D2D69}" srcOrd="3" destOrd="0" presId="urn:microsoft.com/office/officeart/2005/8/layout/vList2"/>
    <dgm:cxn modelId="{58848E31-6E20-4BBC-ACA6-62F8522682D6}" type="presParOf" srcId="{D9C4B45D-2A9D-40C3-B2DB-BB1C19AF35E9}" destId="{5A70D39A-E6CE-4E1D-A77D-07B1C23545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983573-2DBA-45F2-9315-D9AF69E5D49C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24093D5-F0FC-492D-A915-D7EFF73E3994}">
      <dgm:prSet/>
      <dgm:spPr/>
      <dgm:t>
        <a:bodyPr/>
        <a:lstStyle/>
        <a:p>
          <a:r>
            <a:rPr lang="en-US" dirty="0"/>
            <a:t>Rat study!</a:t>
          </a:r>
        </a:p>
      </dgm:t>
    </dgm:pt>
    <dgm:pt modelId="{9D4792FD-CBA3-4618-8347-4125ED2045EF}" type="parTrans" cxnId="{525A86D5-159A-425D-A0A1-394BD365E3D2}">
      <dgm:prSet/>
      <dgm:spPr/>
      <dgm:t>
        <a:bodyPr/>
        <a:lstStyle/>
        <a:p>
          <a:endParaRPr lang="en-US"/>
        </a:p>
      </dgm:t>
    </dgm:pt>
    <dgm:pt modelId="{70A2C724-4229-4F35-9182-852BBB059138}" type="sibTrans" cxnId="{525A86D5-159A-425D-A0A1-394BD365E3D2}">
      <dgm:prSet/>
      <dgm:spPr/>
      <dgm:t>
        <a:bodyPr/>
        <a:lstStyle/>
        <a:p>
          <a:endParaRPr lang="en-US"/>
        </a:p>
      </dgm:t>
    </dgm:pt>
    <dgm:pt modelId="{06BE43B0-854A-4B25-A6A2-5435029B7150}">
      <dgm:prSet/>
      <dgm:spPr/>
      <dgm:t>
        <a:bodyPr/>
        <a:lstStyle/>
        <a:p>
          <a:r>
            <a:rPr lang="en-US"/>
            <a:t>2 response levers, 1 on either side  of water bottle</a:t>
          </a:r>
        </a:p>
      </dgm:t>
    </dgm:pt>
    <dgm:pt modelId="{B46534E6-9BC2-4249-9E75-9E5F8FB5A012}" type="parTrans" cxnId="{1B436032-614C-4662-B864-E44B2FC60DE0}">
      <dgm:prSet/>
      <dgm:spPr/>
      <dgm:t>
        <a:bodyPr/>
        <a:lstStyle/>
        <a:p>
          <a:endParaRPr lang="en-US"/>
        </a:p>
      </dgm:t>
    </dgm:pt>
    <dgm:pt modelId="{D63B0F21-43C1-4E3E-BB47-9BCF26F118B0}" type="sibTrans" cxnId="{1B436032-614C-4662-B864-E44B2FC60DE0}">
      <dgm:prSet/>
      <dgm:spPr/>
      <dgm:t>
        <a:bodyPr/>
        <a:lstStyle/>
        <a:p>
          <a:endParaRPr lang="en-US"/>
        </a:p>
      </dgm:t>
    </dgm:pt>
    <dgm:pt modelId="{D3BC9712-E4EB-4CE8-808B-FB71B6A6C350}">
      <dgm:prSet/>
      <dgm:spPr/>
      <dgm:t>
        <a:bodyPr/>
        <a:lstStyle/>
        <a:p>
          <a:r>
            <a:rPr lang="en-US"/>
            <a:t>Trained to press either response lever for drop of </a:t>
          </a:r>
          <a:r>
            <a:rPr lang="en-US" b="1" i="1"/>
            <a:t>sweetened water</a:t>
          </a:r>
          <a:r>
            <a:rPr lang="en-US"/>
            <a:t>, then </a:t>
          </a:r>
          <a:r>
            <a:rPr lang="en-US" b="1" i="1"/>
            <a:t>ethanol</a:t>
          </a:r>
          <a:endParaRPr lang="en-US"/>
        </a:p>
      </dgm:t>
    </dgm:pt>
    <dgm:pt modelId="{22226452-4C7E-4089-83A4-1B68E3556F6F}" type="parTrans" cxnId="{1B06F071-F919-489A-8BF8-7D49D172FF0A}">
      <dgm:prSet/>
      <dgm:spPr/>
      <dgm:t>
        <a:bodyPr/>
        <a:lstStyle/>
        <a:p>
          <a:endParaRPr lang="en-US"/>
        </a:p>
      </dgm:t>
    </dgm:pt>
    <dgm:pt modelId="{77BEA7DF-80EB-492E-A787-070EC2397651}" type="sibTrans" cxnId="{1B06F071-F919-489A-8BF8-7D49D172FF0A}">
      <dgm:prSet/>
      <dgm:spPr/>
      <dgm:t>
        <a:bodyPr/>
        <a:lstStyle/>
        <a:p>
          <a:endParaRPr lang="en-US"/>
        </a:p>
      </dgm:t>
    </dgm:pt>
    <dgm:pt modelId="{C70B0A71-6A37-4106-996E-F3B99BFD9AF6}">
      <dgm:prSet/>
      <dgm:spPr/>
      <dgm:t>
        <a:bodyPr/>
        <a:lstStyle/>
        <a:p>
          <a:r>
            <a:rPr lang="en-US"/>
            <a:t>CONC VI 20 sec VI 20 sec schedule</a:t>
          </a:r>
        </a:p>
      </dgm:t>
    </dgm:pt>
    <dgm:pt modelId="{360F0811-5E2E-412B-B864-F658F96B4C73}" type="parTrans" cxnId="{D965E884-62BB-4DEA-A81E-25F5622DF3D2}">
      <dgm:prSet/>
      <dgm:spPr/>
      <dgm:t>
        <a:bodyPr/>
        <a:lstStyle/>
        <a:p>
          <a:endParaRPr lang="en-US"/>
        </a:p>
      </dgm:t>
    </dgm:pt>
    <dgm:pt modelId="{4D320B1D-91E4-43C8-9CD8-AC668590611A}" type="sibTrans" cxnId="{D965E884-62BB-4DEA-A81E-25F5622DF3D2}">
      <dgm:prSet/>
      <dgm:spPr/>
      <dgm:t>
        <a:bodyPr/>
        <a:lstStyle/>
        <a:p>
          <a:endParaRPr lang="en-US"/>
        </a:p>
      </dgm:t>
    </dgm:pt>
    <dgm:pt modelId="{3BFB9A61-8F08-4767-884B-8D6D3D776DB7}">
      <dgm:prSet/>
      <dgm:spPr/>
      <dgm:t>
        <a:bodyPr/>
        <a:lstStyle/>
        <a:p>
          <a:r>
            <a:rPr lang="en-US" b="1"/>
            <a:t>8 Pavlovian sessions:</a:t>
          </a:r>
          <a:endParaRPr lang="en-US"/>
        </a:p>
      </dgm:t>
    </dgm:pt>
    <dgm:pt modelId="{0403A9CC-D187-4D4C-90AF-6EF64B126D3A}" type="parTrans" cxnId="{1BFE20B9-1C9D-4B26-96DF-2FA1CA395FAE}">
      <dgm:prSet/>
      <dgm:spPr/>
      <dgm:t>
        <a:bodyPr/>
        <a:lstStyle/>
        <a:p>
          <a:endParaRPr lang="en-US"/>
        </a:p>
      </dgm:t>
    </dgm:pt>
    <dgm:pt modelId="{F182F320-EE94-4B7C-B6D2-E438E8A7E154}" type="sibTrans" cxnId="{1BFE20B9-1C9D-4B26-96DF-2FA1CA395FAE}">
      <dgm:prSet/>
      <dgm:spPr/>
      <dgm:t>
        <a:bodyPr/>
        <a:lstStyle/>
        <a:p>
          <a:endParaRPr lang="en-US"/>
        </a:p>
      </dgm:t>
    </dgm:pt>
    <dgm:pt modelId="{65D53A8D-09C8-4918-9A72-40598BF65664}">
      <dgm:prSet/>
      <dgm:spPr/>
      <dgm:t>
        <a:bodyPr/>
        <a:lstStyle/>
        <a:p>
          <a:r>
            <a:rPr lang="en-US" dirty="0"/>
            <a:t>No response levers</a:t>
          </a:r>
        </a:p>
      </dgm:t>
    </dgm:pt>
    <dgm:pt modelId="{A52A9692-191D-434E-BC0B-C13ABB531294}" type="parTrans" cxnId="{446C95F2-672B-4037-A8BC-362FAD01C352}">
      <dgm:prSet/>
      <dgm:spPr/>
      <dgm:t>
        <a:bodyPr/>
        <a:lstStyle/>
        <a:p>
          <a:endParaRPr lang="en-US"/>
        </a:p>
      </dgm:t>
    </dgm:pt>
    <dgm:pt modelId="{4002A27E-0798-4714-805A-846E45110782}" type="sibTrans" cxnId="{446C95F2-672B-4037-A8BC-362FAD01C352}">
      <dgm:prSet/>
      <dgm:spPr/>
      <dgm:t>
        <a:bodyPr/>
        <a:lstStyle/>
        <a:p>
          <a:endParaRPr lang="en-US"/>
        </a:p>
      </dgm:t>
    </dgm:pt>
    <dgm:pt modelId="{1001F765-0AC1-415D-BFD4-96111ECB1085}">
      <dgm:prSet/>
      <dgm:spPr/>
      <dgm:t>
        <a:bodyPr/>
        <a:lstStyle/>
        <a:p>
          <a:r>
            <a:rPr lang="en-US"/>
            <a:t>CS (light) of 10 sec on either left or right side (above lever hole)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0.2 ml of ethanol</a:t>
          </a:r>
        </a:p>
      </dgm:t>
    </dgm:pt>
    <dgm:pt modelId="{5702CEB2-08FE-43DC-AA0D-E42C017CFCFD}" type="parTrans" cxnId="{3C9431D6-94F9-472C-B9BD-5EFF73D00DE8}">
      <dgm:prSet/>
      <dgm:spPr/>
      <dgm:t>
        <a:bodyPr/>
        <a:lstStyle/>
        <a:p>
          <a:endParaRPr lang="en-US"/>
        </a:p>
      </dgm:t>
    </dgm:pt>
    <dgm:pt modelId="{9E51D18D-FF4E-415F-A09E-44CC375735D0}" type="sibTrans" cxnId="{3C9431D6-94F9-472C-B9BD-5EFF73D00DE8}">
      <dgm:prSet/>
      <dgm:spPr/>
      <dgm:t>
        <a:bodyPr/>
        <a:lstStyle/>
        <a:p>
          <a:endParaRPr lang="en-US"/>
        </a:p>
      </dgm:t>
    </dgm:pt>
    <dgm:pt modelId="{938F2E82-0702-489F-8BD3-723B7050C754}">
      <dgm:prSet/>
      <dgm:spPr/>
      <dgm:t>
        <a:bodyPr/>
        <a:lstStyle/>
        <a:p>
          <a:r>
            <a:rPr lang="en-US" b="1"/>
            <a:t>Unpaired group</a:t>
          </a:r>
          <a:r>
            <a:rPr lang="en-US"/>
            <a:t>: CS and ethanol separated by 10 sec.</a:t>
          </a:r>
        </a:p>
      </dgm:t>
    </dgm:pt>
    <dgm:pt modelId="{02334473-782A-4B79-A050-00E984F15A12}" type="parTrans" cxnId="{4D0F9502-8416-4523-8DDF-AF055FD349A4}">
      <dgm:prSet/>
      <dgm:spPr/>
      <dgm:t>
        <a:bodyPr/>
        <a:lstStyle/>
        <a:p>
          <a:endParaRPr lang="en-US"/>
        </a:p>
      </dgm:t>
    </dgm:pt>
    <dgm:pt modelId="{559523E8-147E-4A85-A253-AB5833D6A4B4}" type="sibTrans" cxnId="{4D0F9502-8416-4523-8DDF-AF055FD349A4}">
      <dgm:prSet/>
      <dgm:spPr/>
      <dgm:t>
        <a:bodyPr/>
        <a:lstStyle/>
        <a:p>
          <a:endParaRPr lang="en-US"/>
        </a:p>
      </dgm:t>
    </dgm:pt>
    <dgm:pt modelId="{4833F0A6-CCF3-46DF-9744-48640DA01394}">
      <dgm:prSet/>
      <dgm:spPr/>
      <dgm:t>
        <a:bodyPr/>
        <a:lstStyle/>
        <a:p>
          <a:r>
            <a:rPr lang="en-US" b="1"/>
            <a:t>Paired group</a:t>
          </a:r>
          <a:r>
            <a:rPr lang="en-US"/>
            <a:t>: CS just before ethanol: </a:t>
          </a:r>
        </a:p>
      </dgm:t>
    </dgm:pt>
    <dgm:pt modelId="{471D722D-B03F-4951-8B55-F6B3CEA16215}" type="parTrans" cxnId="{AA94F1A7-BD65-44B5-B2B5-AC4929BDCDE3}">
      <dgm:prSet/>
      <dgm:spPr/>
      <dgm:t>
        <a:bodyPr/>
        <a:lstStyle/>
        <a:p>
          <a:endParaRPr lang="en-US"/>
        </a:p>
      </dgm:t>
    </dgm:pt>
    <dgm:pt modelId="{015E8511-410D-4BF7-A913-E76D4CBDE8B0}" type="sibTrans" cxnId="{AA94F1A7-BD65-44B5-B2B5-AC4929BDCDE3}">
      <dgm:prSet/>
      <dgm:spPr/>
      <dgm:t>
        <a:bodyPr/>
        <a:lstStyle/>
        <a:p>
          <a:endParaRPr lang="en-US"/>
        </a:p>
      </dgm:t>
    </dgm:pt>
    <dgm:pt modelId="{2EACD7FA-2AE4-48D0-A45F-46BE7E265369}">
      <dgm:prSet/>
      <dgm:spPr/>
      <dgm:t>
        <a:bodyPr/>
        <a:lstStyle/>
        <a:p>
          <a:r>
            <a:rPr lang="en-US"/>
            <a:t>GOT sign tracking when light predicted ethanol for paired group, as you would expect</a:t>
          </a:r>
        </a:p>
      </dgm:t>
    </dgm:pt>
    <dgm:pt modelId="{6E4C9ECF-C245-4003-848B-E87AAB4FD5D6}" type="parTrans" cxnId="{EFEF6223-D393-4222-A3CF-7A801EF9654D}">
      <dgm:prSet/>
      <dgm:spPr/>
      <dgm:t>
        <a:bodyPr/>
        <a:lstStyle/>
        <a:p>
          <a:endParaRPr lang="en-US"/>
        </a:p>
      </dgm:t>
    </dgm:pt>
    <dgm:pt modelId="{10242CF6-16CC-4432-A689-0293D4D4E7A3}" type="sibTrans" cxnId="{EFEF6223-D393-4222-A3CF-7A801EF9654D}">
      <dgm:prSet/>
      <dgm:spPr/>
      <dgm:t>
        <a:bodyPr/>
        <a:lstStyle/>
        <a:p>
          <a:endParaRPr lang="en-US"/>
        </a:p>
      </dgm:t>
    </dgm:pt>
    <dgm:pt modelId="{8D402D1C-B6BD-437A-8D5C-D80B6CB05F51}">
      <dgm:prSet/>
      <dgm:spPr/>
      <dgm:t>
        <a:bodyPr/>
        <a:lstStyle/>
        <a:p>
          <a:r>
            <a:rPr lang="en-US" b="1"/>
            <a:t>Replaced levers and added Pavlovian Transfer Test</a:t>
          </a:r>
          <a:endParaRPr lang="en-US"/>
        </a:p>
      </dgm:t>
    </dgm:pt>
    <dgm:pt modelId="{51EEAFDF-FD34-464D-809E-4F4C3A2D9207}" type="parTrans" cxnId="{E631306F-2929-4FDB-AC7B-9A7EB73FBEE3}">
      <dgm:prSet/>
      <dgm:spPr/>
      <dgm:t>
        <a:bodyPr/>
        <a:lstStyle/>
        <a:p>
          <a:endParaRPr lang="en-US"/>
        </a:p>
      </dgm:t>
    </dgm:pt>
    <dgm:pt modelId="{58FE3BEE-BE23-47BE-B55F-DB70DD4A35E4}" type="sibTrans" cxnId="{E631306F-2929-4FDB-AC7B-9A7EB73FBEE3}">
      <dgm:prSet/>
      <dgm:spPr/>
      <dgm:t>
        <a:bodyPr/>
        <a:lstStyle/>
        <a:p>
          <a:endParaRPr lang="en-US"/>
        </a:p>
      </dgm:t>
    </dgm:pt>
    <dgm:pt modelId="{1942CCF1-339E-4C4A-9E27-5DE586F96696}">
      <dgm:prSet/>
      <dgm:spPr/>
      <dgm:t>
        <a:bodyPr/>
        <a:lstStyle/>
        <a:p>
          <a:r>
            <a:rPr lang="en-US"/>
            <a:t>CS light periodically presented while rats responding for ethanol; alternated over both levers</a:t>
          </a:r>
        </a:p>
      </dgm:t>
    </dgm:pt>
    <dgm:pt modelId="{330E4603-FCB6-420F-8490-EE2C381C1D54}" type="parTrans" cxnId="{C9CB29CE-D866-4B4A-BAA0-543375D42A9B}">
      <dgm:prSet/>
      <dgm:spPr/>
      <dgm:t>
        <a:bodyPr/>
        <a:lstStyle/>
        <a:p>
          <a:endParaRPr lang="en-US"/>
        </a:p>
      </dgm:t>
    </dgm:pt>
    <dgm:pt modelId="{5C9F882F-0D51-41F6-8458-8710D841A2C4}" type="sibTrans" cxnId="{C9CB29CE-D866-4B4A-BAA0-543375D42A9B}">
      <dgm:prSet/>
      <dgm:spPr/>
      <dgm:t>
        <a:bodyPr/>
        <a:lstStyle/>
        <a:p>
          <a:endParaRPr lang="en-US"/>
        </a:p>
      </dgm:t>
    </dgm:pt>
    <dgm:pt modelId="{77314A46-B9BC-4875-A81C-DC8EA37131DD}" type="pres">
      <dgm:prSet presAssocID="{7C983573-2DBA-45F2-9315-D9AF69E5D49C}" presName="linear" presStyleCnt="0">
        <dgm:presLayoutVars>
          <dgm:dir/>
          <dgm:animLvl val="lvl"/>
          <dgm:resizeHandles val="exact"/>
        </dgm:presLayoutVars>
      </dgm:prSet>
      <dgm:spPr/>
    </dgm:pt>
    <dgm:pt modelId="{5D2B660F-C311-47FC-89C8-65BC5C41BCF5}" type="pres">
      <dgm:prSet presAssocID="{224093D5-F0FC-492D-A915-D7EFF73E3994}" presName="parentLin" presStyleCnt="0"/>
      <dgm:spPr/>
    </dgm:pt>
    <dgm:pt modelId="{CC8D3CD8-D395-4AFD-B8FD-86D520D43760}" type="pres">
      <dgm:prSet presAssocID="{224093D5-F0FC-492D-A915-D7EFF73E3994}" presName="parentLeftMargin" presStyleLbl="node1" presStyleIdx="0" presStyleCnt="4"/>
      <dgm:spPr/>
    </dgm:pt>
    <dgm:pt modelId="{ABB950E5-80F3-4BAB-BD7E-F28908D15284}" type="pres">
      <dgm:prSet presAssocID="{224093D5-F0FC-492D-A915-D7EFF73E399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FEBA8C-B86B-44CC-A173-81A6476F9A00}" type="pres">
      <dgm:prSet presAssocID="{224093D5-F0FC-492D-A915-D7EFF73E3994}" presName="negativeSpace" presStyleCnt="0"/>
      <dgm:spPr/>
    </dgm:pt>
    <dgm:pt modelId="{A8765BC3-ACC0-4DB1-B6CB-D96FAFA3FFBE}" type="pres">
      <dgm:prSet presAssocID="{224093D5-F0FC-492D-A915-D7EFF73E3994}" presName="childText" presStyleLbl="conFgAcc1" presStyleIdx="0" presStyleCnt="4">
        <dgm:presLayoutVars>
          <dgm:bulletEnabled val="1"/>
        </dgm:presLayoutVars>
      </dgm:prSet>
      <dgm:spPr/>
    </dgm:pt>
    <dgm:pt modelId="{9F7F0F01-3784-4DDF-9197-5D8ECA7354B2}" type="pres">
      <dgm:prSet presAssocID="{70A2C724-4229-4F35-9182-852BBB059138}" presName="spaceBetweenRectangles" presStyleCnt="0"/>
      <dgm:spPr/>
    </dgm:pt>
    <dgm:pt modelId="{DC8799FC-B79F-4EC1-8F48-2744F0919086}" type="pres">
      <dgm:prSet presAssocID="{06BE43B0-854A-4B25-A6A2-5435029B7150}" presName="parentLin" presStyleCnt="0"/>
      <dgm:spPr/>
    </dgm:pt>
    <dgm:pt modelId="{16C2B873-7B66-450A-8B36-8AF2778D42F6}" type="pres">
      <dgm:prSet presAssocID="{06BE43B0-854A-4B25-A6A2-5435029B7150}" presName="parentLeftMargin" presStyleLbl="node1" presStyleIdx="0" presStyleCnt="4"/>
      <dgm:spPr/>
    </dgm:pt>
    <dgm:pt modelId="{06C2755D-BC24-47E8-BD40-55F2694E7FC9}" type="pres">
      <dgm:prSet presAssocID="{06BE43B0-854A-4B25-A6A2-5435029B71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D3B1DE-B24B-417A-98A3-B4EFEA9FDA17}" type="pres">
      <dgm:prSet presAssocID="{06BE43B0-854A-4B25-A6A2-5435029B7150}" presName="negativeSpace" presStyleCnt="0"/>
      <dgm:spPr/>
    </dgm:pt>
    <dgm:pt modelId="{DCF97236-3DCD-47CA-96F5-078B04308A05}" type="pres">
      <dgm:prSet presAssocID="{06BE43B0-854A-4B25-A6A2-5435029B7150}" presName="childText" presStyleLbl="conFgAcc1" presStyleIdx="1" presStyleCnt="4">
        <dgm:presLayoutVars>
          <dgm:bulletEnabled val="1"/>
        </dgm:presLayoutVars>
      </dgm:prSet>
      <dgm:spPr/>
    </dgm:pt>
    <dgm:pt modelId="{B7F2B1EF-D3E4-4A38-A943-CAA5FC6AB7D1}" type="pres">
      <dgm:prSet presAssocID="{D63B0F21-43C1-4E3E-BB47-9BCF26F118B0}" presName="spaceBetweenRectangles" presStyleCnt="0"/>
      <dgm:spPr/>
    </dgm:pt>
    <dgm:pt modelId="{4BB5871E-8FA7-47CF-B126-68ED2D1F7928}" type="pres">
      <dgm:prSet presAssocID="{3BFB9A61-8F08-4767-884B-8D6D3D776DB7}" presName="parentLin" presStyleCnt="0"/>
      <dgm:spPr/>
    </dgm:pt>
    <dgm:pt modelId="{ECF2F59B-1D51-4CBA-AA9D-F63A830AF72A}" type="pres">
      <dgm:prSet presAssocID="{3BFB9A61-8F08-4767-884B-8D6D3D776DB7}" presName="parentLeftMargin" presStyleLbl="node1" presStyleIdx="1" presStyleCnt="4"/>
      <dgm:spPr/>
    </dgm:pt>
    <dgm:pt modelId="{059B70CB-2976-4D14-8E87-73A8BD3F6544}" type="pres">
      <dgm:prSet presAssocID="{3BFB9A61-8F08-4767-884B-8D6D3D776DB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E8E63C-FCAD-4537-930C-42E68CDDB5BB}" type="pres">
      <dgm:prSet presAssocID="{3BFB9A61-8F08-4767-884B-8D6D3D776DB7}" presName="negativeSpace" presStyleCnt="0"/>
      <dgm:spPr/>
    </dgm:pt>
    <dgm:pt modelId="{7DD0C428-E351-4E40-AF95-575F54B60A74}" type="pres">
      <dgm:prSet presAssocID="{3BFB9A61-8F08-4767-884B-8D6D3D776DB7}" presName="childText" presStyleLbl="conFgAcc1" presStyleIdx="2" presStyleCnt="4">
        <dgm:presLayoutVars>
          <dgm:bulletEnabled val="1"/>
        </dgm:presLayoutVars>
      </dgm:prSet>
      <dgm:spPr/>
    </dgm:pt>
    <dgm:pt modelId="{617E920F-983B-4009-97FA-702537F0FEFF}" type="pres">
      <dgm:prSet presAssocID="{F182F320-EE94-4B7C-B6D2-E438E8A7E154}" presName="spaceBetweenRectangles" presStyleCnt="0"/>
      <dgm:spPr/>
    </dgm:pt>
    <dgm:pt modelId="{13E5F8E7-AFB9-4C1E-A6D1-9FDA3646F263}" type="pres">
      <dgm:prSet presAssocID="{8D402D1C-B6BD-437A-8D5C-D80B6CB05F51}" presName="parentLin" presStyleCnt="0"/>
      <dgm:spPr/>
    </dgm:pt>
    <dgm:pt modelId="{3A2059D5-869B-46E6-B0C1-C53CDAD4BE0A}" type="pres">
      <dgm:prSet presAssocID="{8D402D1C-B6BD-437A-8D5C-D80B6CB05F51}" presName="parentLeftMargin" presStyleLbl="node1" presStyleIdx="2" presStyleCnt="4"/>
      <dgm:spPr/>
    </dgm:pt>
    <dgm:pt modelId="{B8719F0A-0FE8-4E4B-A62C-49577D465D98}" type="pres">
      <dgm:prSet presAssocID="{8D402D1C-B6BD-437A-8D5C-D80B6CB05F5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1A814B6-55D2-4AFA-B893-386AF642232E}" type="pres">
      <dgm:prSet presAssocID="{8D402D1C-B6BD-437A-8D5C-D80B6CB05F51}" presName="negativeSpace" presStyleCnt="0"/>
      <dgm:spPr/>
    </dgm:pt>
    <dgm:pt modelId="{E20CA72D-9E89-4DA1-AC01-2009392E197A}" type="pres">
      <dgm:prSet presAssocID="{8D402D1C-B6BD-437A-8D5C-D80B6CB05F5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D0F9502-8416-4523-8DDF-AF055FD349A4}" srcId="{1001F765-0AC1-415D-BFD4-96111ECB1085}" destId="{938F2E82-0702-489F-8BD3-723B7050C754}" srcOrd="0" destOrd="0" parTransId="{02334473-782A-4B79-A050-00E984F15A12}" sibTransId="{559523E8-147E-4A85-A253-AB5833D6A4B4}"/>
    <dgm:cxn modelId="{30970511-845B-42A6-9A97-794A36634A56}" type="presOf" srcId="{06BE43B0-854A-4B25-A6A2-5435029B7150}" destId="{16C2B873-7B66-450A-8B36-8AF2778D42F6}" srcOrd="0" destOrd="0" presId="urn:microsoft.com/office/officeart/2005/8/layout/list1"/>
    <dgm:cxn modelId="{EFEF6223-D393-4222-A3CF-7A801EF9654D}" srcId="{3BFB9A61-8F08-4767-884B-8D6D3D776DB7}" destId="{2EACD7FA-2AE4-48D0-A45F-46BE7E265369}" srcOrd="2" destOrd="0" parTransId="{6E4C9ECF-C245-4003-848B-E87AAB4FD5D6}" sibTransId="{10242CF6-16CC-4432-A689-0293D4D4E7A3}"/>
    <dgm:cxn modelId="{E969722F-F61B-49D2-B35B-C354A075A375}" type="presOf" srcId="{8D402D1C-B6BD-437A-8D5C-D80B6CB05F51}" destId="{B8719F0A-0FE8-4E4B-A62C-49577D465D98}" srcOrd="1" destOrd="0" presId="urn:microsoft.com/office/officeart/2005/8/layout/list1"/>
    <dgm:cxn modelId="{AF29CB2F-F7A0-40FD-B352-7427D407B590}" type="presOf" srcId="{1942CCF1-339E-4C4A-9E27-5DE586F96696}" destId="{E20CA72D-9E89-4DA1-AC01-2009392E197A}" srcOrd="0" destOrd="0" presId="urn:microsoft.com/office/officeart/2005/8/layout/list1"/>
    <dgm:cxn modelId="{CB620332-4C98-4C4B-8FD2-53FAED0A01E2}" type="presOf" srcId="{06BE43B0-854A-4B25-A6A2-5435029B7150}" destId="{06C2755D-BC24-47E8-BD40-55F2694E7FC9}" srcOrd="1" destOrd="0" presId="urn:microsoft.com/office/officeart/2005/8/layout/list1"/>
    <dgm:cxn modelId="{1B436032-614C-4662-B864-E44B2FC60DE0}" srcId="{7C983573-2DBA-45F2-9315-D9AF69E5D49C}" destId="{06BE43B0-854A-4B25-A6A2-5435029B7150}" srcOrd="1" destOrd="0" parTransId="{B46534E6-9BC2-4249-9E75-9E5F8FB5A012}" sibTransId="{D63B0F21-43C1-4E3E-BB47-9BCF26F118B0}"/>
    <dgm:cxn modelId="{32E12E35-FF20-47C3-A6FD-413613F95BBA}" type="presOf" srcId="{8D402D1C-B6BD-437A-8D5C-D80B6CB05F51}" destId="{3A2059D5-869B-46E6-B0C1-C53CDAD4BE0A}" srcOrd="0" destOrd="0" presId="urn:microsoft.com/office/officeart/2005/8/layout/list1"/>
    <dgm:cxn modelId="{88CA3F3A-2F0E-4440-B8A7-BB56A44505CC}" type="presOf" srcId="{3BFB9A61-8F08-4767-884B-8D6D3D776DB7}" destId="{059B70CB-2976-4D14-8E87-73A8BD3F6544}" srcOrd="1" destOrd="0" presId="urn:microsoft.com/office/officeart/2005/8/layout/list1"/>
    <dgm:cxn modelId="{2791375C-A809-4935-A6A1-2C553CB5EB86}" type="presOf" srcId="{224093D5-F0FC-492D-A915-D7EFF73E3994}" destId="{CC8D3CD8-D395-4AFD-B8FD-86D520D43760}" srcOrd="0" destOrd="0" presId="urn:microsoft.com/office/officeart/2005/8/layout/list1"/>
    <dgm:cxn modelId="{E631306F-2929-4FDB-AC7B-9A7EB73FBEE3}" srcId="{7C983573-2DBA-45F2-9315-D9AF69E5D49C}" destId="{8D402D1C-B6BD-437A-8D5C-D80B6CB05F51}" srcOrd="3" destOrd="0" parTransId="{51EEAFDF-FD34-464D-809E-4F4C3A2D9207}" sibTransId="{58FE3BEE-BE23-47BE-B55F-DB70DD4A35E4}"/>
    <dgm:cxn modelId="{1B06F071-F919-489A-8BF8-7D49D172FF0A}" srcId="{06BE43B0-854A-4B25-A6A2-5435029B7150}" destId="{D3BC9712-E4EB-4CE8-808B-FB71B6A6C350}" srcOrd="0" destOrd="0" parTransId="{22226452-4C7E-4089-83A4-1B68E3556F6F}" sibTransId="{77BEA7DF-80EB-492E-A787-070EC2397651}"/>
    <dgm:cxn modelId="{E5D0A052-F352-4833-825B-F011EDF9BFBB}" type="presOf" srcId="{4833F0A6-CCF3-46DF-9744-48640DA01394}" destId="{7DD0C428-E351-4E40-AF95-575F54B60A74}" srcOrd="0" destOrd="3" presId="urn:microsoft.com/office/officeart/2005/8/layout/list1"/>
    <dgm:cxn modelId="{D965E884-62BB-4DEA-A81E-25F5622DF3D2}" srcId="{06BE43B0-854A-4B25-A6A2-5435029B7150}" destId="{C70B0A71-6A37-4106-996E-F3B99BFD9AF6}" srcOrd="1" destOrd="0" parTransId="{360F0811-5E2E-412B-B864-F658F96B4C73}" sibTransId="{4D320B1D-91E4-43C8-9CD8-AC668590611A}"/>
    <dgm:cxn modelId="{C7CB5A96-887D-4871-9E33-84FB98BF0319}" type="presOf" srcId="{65D53A8D-09C8-4918-9A72-40598BF65664}" destId="{7DD0C428-E351-4E40-AF95-575F54B60A74}" srcOrd="0" destOrd="0" presId="urn:microsoft.com/office/officeart/2005/8/layout/list1"/>
    <dgm:cxn modelId="{F6B7EF99-9C0A-401D-B3E3-5002AB0BF660}" type="presOf" srcId="{C70B0A71-6A37-4106-996E-F3B99BFD9AF6}" destId="{DCF97236-3DCD-47CA-96F5-078B04308A05}" srcOrd="0" destOrd="1" presId="urn:microsoft.com/office/officeart/2005/8/layout/list1"/>
    <dgm:cxn modelId="{4B91DB9A-6F55-4043-91BB-E2B747B19DBE}" type="presOf" srcId="{7C983573-2DBA-45F2-9315-D9AF69E5D49C}" destId="{77314A46-B9BC-4875-A81C-DC8EA37131DD}" srcOrd="0" destOrd="0" presId="urn:microsoft.com/office/officeart/2005/8/layout/list1"/>
    <dgm:cxn modelId="{AA94F1A7-BD65-44B5-B2B5-AC4929BDCDE3}" srcId="{1001F765-0AC1-415D-BFD4-96111ECB1085}" destId="{4833F0A6-CCF3-46DF-9744-48640DA01394}" srcOrd="1" destOrd="0" parTransId="{471D722D-B03F-4951-8B55-F6B3CEA16215}" sibTransId="{015E8511-410D-4BF7-A913-E76D4CBDE8B0}"/>
    <dgm:cxn modelId="{7A665FAA-245F-4D36-A87E-29E95C3B1678}" type="presOf" srcId="{2EACD7FA-2AE4-48D0-A45F-46BE7E265369}" destId="{7DD0C428-E351-4E40-AF95-575F54B60A74}" srcOrd="0" destOrd="4" presId="urn:microsoft.com/office/officeart/2005/8/layout/list1"/>
    <dgm:cxn modelId="{0778A4B4-BE5F-4BF1-938D-1E62310E9132}" type="presOf" srcId="{3BFB9A61-8F08-4767-884B-8D6D3D776DB7}" destId="{ECF2F59B-1D51-4CBA-AA9D-F63A830AF72A}" srcOrd="0" destOrd="0" presId="urn:microsoft.com/office/officeart/2005/8/layout/list1"/>
    <dgm:cxn modelId="{92388FB7-8231-45EC-9D6D-F5427678E69E}" type="presOf" srcId="{938F2E82-0702-489F-8BD3-723B7050C754}" destId="{7DD0C428-E351-4E40-AF95-575F54B60A74}" srcOrd="0" destOrd="2" presId="urn:microsoft.com/office/officeart/2005/8/layout/list1"/>
    <dgm:cxn modelId="{1BFE20B9-1C9D-4B26-96DF-2FA1CA395FAE}" srcId="{7C983573-2DBA-45F2-9315-D9AF69E5D49C}" destId="{3BFB9A61-8F08-4767-884B-8D6D3D776DB7}" srcOrd="2" destOrd="0" parTransId="{0403A9CC-D187-4D4C-90AF-6EF64B126D3A}" sibTransId="{F182F320-EE94-4B7C-B6D2-E438E8A7E154}"/>
    <dgm:cxn modelId="{C9CB29CE-D866-4B4A-BAA0-543375D42A9B}" srcId="{8D402D1C-B6BD-437A-8D5C-D80B6CB05F51}" destId="{1942CCF1-339E-4C4A-9E27-5DE586F96696}" srcOrd="0" destOrd="0" parTransId="{330E4603-FCB6-420F-8490-EE2C381C1D54}" sibTransId="{5C9F882F-0D51-41F6-8458-8710D841A2C4}"/>
    <dgm:cxn modelId="{525A86D5-159A-425D-A0A1-394BD365E3D2}" srcId="{7C983573-2DBA-45F2-9315-D9AF69E5D49C}" destId="{224093D5-F0FC-492D-A915-D7EFF73E3994}" srcOrd="0" destOrd="0" parTransId="{9D4792FD-CBA3-4618-8347-4125ED2045EF}" sibTransId="{70A2C724-4229-4F35-9182-852BBB059138}"/>
    <dgm:cxn modelId="{3C9431D6-94F9-472C-B9BD-5EFF73D00DE8}" srcId="{3BFB9A61-8F08-4767-884B-8D6D3D776DB7}" destId="{1001F765-0AC1-415D-BFD4-96111ECB1085}" srcOrd="1" destOrd="0" parTransId="{5702CEB2-08FE-43DC-AA0D-E42C017CFCFD}" sibTransId="{9E51D18D-FF4E-415F-A09E-44CC375735D0}"/>
    <dgm:cxn modelId="{28C2F3DE-CD5A-4B2E-8A7E-2B43A5799E4A}" type="presOf" srcId="{224093D5-F0FC-492D-A915-D7EFF73E3994}" destId="{ABB950E5-80F3-4BAB-BD7E-F28908D15284}" srcOrd="1" destOrd="0" presId="urn:microsoft.com/office/officeart/2005/8/layout/list1"/>
    <dgm:cxn modelId="{6F2752E0-F9B5-4EDF-A45C-C058792174B1}" type="presOf" srcId="{1001F765-0AC1-415D-BFD4-96111ECB1085}" destId="{7DD0C428-E351-4E40-AF95-575F54B60A74}" srcOrd="0" destOrd="1" presId="urn:microsoft.com/office/officeart/2005/8/layout/list1"/>
    <dgm:cxn modelId="{DA0623E5-84D6-4277-B347-17CB8D5FE4DA}" type="presOf" srcId="{D3BC9712-E4EB-4CE8-808B-FB71B6A6C350}" destId="{DCF97236-3DCD-47CA-96F5-078B04308A05}" srcOrd="0" destOrd="0" presId="urn:microsoft.com/office/officeart/2005/8/layout/list1"/>
    <dgm:cxn modelId="{446C95F2-672B-4037-A8BC-362FAD01C352}" srcId="{3BFB9A61-8F08-4767-884B-8D6D3D776DB7}" destId="{65D53A8D-09C8-4918-9A72-40598BF65664}" srcOrd="0" destOrd="0" parTransId="{A52A9692-191D-434E-BC0B-C13ABB531294}" sibTransId="{4002A27E-0798-4714-805A-846E45110782}"/>
    <dgm:cxn modelId="{046560FD-C3AF-4EF6-B017-7D5BBA4FCDB9}" type="presParOf" srcId="{77314A46-B9BC-4875-A81C-DC8EA37131DD}" destId="{5D2B660F-C311-47FC-89C8-65BC5C41BCF5}" srcOrd="0" destOrd="0" presId="urn:microsoft.com/office/officeart/2005/8/layout/list1"/>
    <dgm:cxn modelId="{FC727AE7-1A1E-478F-8785-A341D815B0A5}" type="presParOf" srcId="{5D2B660F-C311-47FC-89C8-65BC5C41BCF5}" destId="{CC8D3CD8-D395-4AFD-B8FD-86D520D43760}" srcOrd="0" destOrd="0" presId="urn:microsoft.com/office/officeart/2005/8/layout/list1"/>
    <dgm:cxn modelId="{CC8B9543-FBFA-45F7-8787-FD3FE74D907D}" type="presParOf" srcId="{5D2B660F-C311-47FC-89C8-65BC5C41BCF5}" destId="{ABB950E5-80F3-4BAB-BD7E-F28908D15284}" srcOrd="1" destOrd="0" presId="urn:microsoft.com/office/officeart/2005/8/layout/list1"/>
    <dgm:cxn modelId="{023FD69D-1506-4E4F-BD69-7F1F46A5A505}" type="presParOf" srcId="{77314A46-B9BC-4875-A81C-DC8EA37131DD}" destId="{E0FEBA8C-B86B-44CC-A173-81A6476F9A00}" srcOrd="1" destOrd="0" presId="urn:microsoft.com/office/officeart/2005/8/layout/list1"/>
    <dgm:cxn modelId="{170A458F-966E-45E2-BEF4-9DF28C0E9F7B}" type="presParOf" srcId="{77314A46-B9BC-4875-A81C-DC8EA37131DD}" destId="{A8765BC3-ACC0-4DB1-B6CB-D96FAFA3FFBE}" srcOrd="2" destOrd="0" presId="urn:microsoft.com/office/officeart/2005/8/layout/list1"/>
    <dgm:cxn modelId="{5E974054-87ED-4F24-B622-0F64D7009E0D}" type="presParOf" srcId="{77314A46-B9BC-4875-A81C-DC8EA37131DD}" destId="{9F7F0F01-3784-4DDF-9197-5D8ECA7354B2}" srcOrd="3" destOrd="0" presId="urn:microsoft.com/office/officeart/2005/8/layout/list1"/>
    <dgm:cxn modelId="{63954365-953A-434A-92C3-AD8BF48A9CC8}" type="presParOf" srcId="{77314A46-B9BC-4875-A81C-DC8EA37131DD}" destId="{DC8799FC-B79F-4EC1-8F48-2744F0919086}" srcOrd="4" destOrd="0" presId="urn:microsoft.com/office/officeart/2005/8/layout/list1"/>
    <dgm:cxn modelId="{BAC07488-26E1-44F8-8C1A-34CF8EC51998}" type="presParOf" srcId="{DC8799FC-B79F-4EC1-8F48-2744F0919086}" destId="{16C2B873-7B66-450A-8B36-8AF2778D42F6}" srcOrd="0" destOrd="0" presId="urn:microsoft.com/office/officeart/2005/8/layout/list1"/>
    <dgm:cxn modelId="{652C125F-300A-4B00-9873-644DA32F3A65}" type="presParOf" srcId="{DC8799FC-B79F-4EC1-8F48-2744F0919086}" destId="{06C2755D-BC24-47E8-BD40-55F2694E7FC9}" srcOrd="1" destOrd="0" presId="urn:microsoft.com/office/officeart/2005/8/layout/list1"/>
    <dgm:cxn modelId="{09B2580B-22EE-4977-9F3B-E0A2553A98A2}" type="presParOf" srcId="{77314A46-B9BC-4875-A81C-DC8EA37131DD}" destId="{1BD3B1DE-B24B-417A-98A3-B4EFEA9FDA17}" srcOrd="5" destOrd="0" presId="urn:microsoft.com/office/officeart/2005/8/layout/list1"/>
    <dgm:cxn modelId="{5DB40C17-CB0B-4680-A4AA-B1C25DDF0103}" type="presParOf" srcId="{77314A46-B9BC-4875-A81C-DC8EA37131DD}" destId="{DCF97236-3DCD-47CA-96F5-078B04308A05}" srcOrd="6" destOrd="0" presId="urn:microsoft.com/office/officeart/2005/8/layout/list1"/>
    <dgm:cxn modelId="{77760524-1012-4ADD-B09A-A6D219D15303}" type="presParOf" srcId="{77314A46-B9BC-4875-A81C-DC8EA37131DD}" destId="{B7F2B1EF-D3E4-4A38-A943-CAA5FC6AB7D1}" srcOrd="7" destOrd="0" presId="urn:microsoft.com/office/officeart/2005/8/layout/list1"/>
    <dgm:cxn modelId="{2FFD1B1B-6DC7-44AC-AFED-3FBAD33BEA9B}" type="presParOf" srcId="{77314A46-B9BC-4875-A81C-DC8EA37131DD}" destId="{4BB5871E-8FA7-47CF-B126-68ED2D1F7928}" srcOrd="8" destOrd="0" presId="urn:microsoft.com/office/officeart/2005/8/layout/list1"/>
    <dgm:cxn modelId="{348D8D64-94FB-4552-816F-1A3DE583D5C9}" type="presParOf" srcId="{4BB5871E-8FA7-47CF-B126-68ED2D1F7928}" destId="{ECF2F59B-1D51-4CBA-AA9D-F63A830AF72A}" srcOrd="0" destOrd="0" presId="urn:microsoft.com/office/officeart/2005/8/layout/list1"/>
    <dgm:cxn modelId="{08E3BFFD-6331-44D9-B32A-C2488F27B48A}" type="presParOf" srcId="{4BB5871E-8FA7-47CF-B126-68ED2D1F7928}" destId="{059B70CB-2976-4D14-8E87-73A8BD3F6544}" srcOrd="1" destOrd="0" presId="urn:microsoft.com/office/officeart/2005/8/layout/list1"/>
    <dgm:cxn modelId="{3277E94E-CA64-415A-84FF-933274BE4DB8}" type="presParOf" srcId="{77314A46-B9BC-4875-A81C-DC8EA37131DD}" destId="{D6E8E63C-FCAD-4537-930C-42E68CDDB5BB}" srcOrd="9" destOrd="0" presId="urn:microsoft.com/office/officeart/2005/8/layout/list1"/>
    <dgm:cxn modelId="{1CA7B96F-3EE2-4C58-9643-DA8E24322208}" type="presParOf" srcId="{77314A46-B9BC-4875-A81C-DC8EA37131DD}" destId="{7DD0C428-E351-4E40-AF95-575F54B60A74}" srcOrd="10" destOrd="0" presId="urn:microsoft.com/office/officeart/2005/8/layout/list1"/>
    <dgm:cxn modelId="{2EBB59D8-D5CE-4D69-9541-A8B6BD66928B}" type="presParOf" srcId="{77314A46-B9BC-4875-A81C-DC8EA37131DD}" destId="{617E920F-983B-4009-97FA-702537F0FEFF}" srcOrd="11" destOrd="0" presId="urn:microsoft.com/office/officeart/2005/8/layout/list1"/>
    <dgm:cxn modelId="{9D324A82-BF22-474B-B691-50BEC8350909}" type="presParOf" srcId="{77314A46-B9BC-4875-A81C-DC8EA37131DD}" destId="{13E5F8E7-AFB9-4C1E-A6D1-9FDA3646F263}" srcOrd="12" destOrd="0" presId="urn:microsoft.com/office/officeart/2005/8/layout/list1"/>
    <dgm:cxn modelId="{2DB01E80-71F9-45B7-9B29-8E28EC720A2B}" type="presParOf" srcId="{13E5F8E7-AFB9-4C1E-A6D1-9FDA3646F263}" destId="{3A2059D5-869B-46E6-B0C1-C53CDAD4BE0A}" srcOrd="0" destOrd="0" presId="urn:microsoft.com/office/officeart/2005/8/layout/list1"/>
    <dgm:cxn modelId="{39D7955A-6EC0-4911-A8E3-582368357EDE}" type="presParOf" srcId="{13E5F8E7-AFB9-4C1E-A6D1-9FDA3646F263}" destId="{B8719F0A-0FE8-4E4B-A62C-49577D465D98}" srcOrd="1" destOrd="0" presId="urn:microsoft.com/office/officeart/2005/8/layout/list1"/>
    <dgm:cxn modelId="{A2849D6B-BE4A-421F-8F27-92C135528741}" type="presParOf" srcId="{77314A46-B9BC-4875-A81C-DC8EA37131DD}" destId="{51A814B6-55D2-4AFA-B893-386AF642232E}" srcOrd="13" destOrd="0" presId="urn:microsoft.com/office/officeart/2005/8/layout/list1"/>
    <dgm:cxn modelId="{386C2FAC-F5B7-492C-8F22-7417E34263EA}" type="presParOf" srcId="{77314A46-B9BC-4875-A81C-DC8EA37131DD}" destId="{E20CA72D-9E89-4DA1-AC01-2009392E197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6AA3C-15E7-49F0-A235-A09033686DC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7CE2C5-897D-4227-B3A3-D5CAAC2E4781}">
      <dgm:prSet/>
      <dgm:spPr/>
      <dgm:t>
        <a:bodyPr/>
        <a:lstStyle/>
        <a:p>
          <a:r>
            <a:rPr lang="en-US" i="1" dirty="0">
              <a:solidFill>
                <a:srgbClr val="C00000"/>
              </a:solidFill>
            </a:rPr>
            <a:t>2-process theory assumes classical conditioning mediates instrumental conditioning  through conditioning of positive or negative emotions</a:t>
          </a:r>
          <a:endParaRPr lang="en-US" dirty="0">
            <a:solidFill>
              <a:srgbClr val="C00000"/>
            </a:solidFill>
          </a:endParaRPr>
        </a:p>
      </dgm:t>
    </dgm:pt>
    <dgm:pt modelId="{9A406D27-3A98-4EE4-ACED-CC309B48A56D}" type="parTrans" cxnId="{4F508A0E-0F81-4E01-978B-C67DBD549782}">
      <dgm:prSet/>
      <dgm:spPr/>
      <dgm:t>
        <a:bodyPr/>
        <a:lstStyle/>
        <a:p>
          <a:endParaRPr lang="en-US"/>
        </a:p>
      </dgm:t>
    </dgm:pt>
    <dgm:pt modelId="{6ADAD67C-0245-4D59-B459-2C9430717D23}" type="sibTrans" cxnId="{4F508A0E-0F81-4E01-978B-C67DBD549782}">
      <dgm:prSet/>
      <dgm:spPr/>
      <dgm:t>
        <a:bodyPr/>
        <a:lstStyle/>
        <a:p>
          <a:endParaRPr lang="en-US"/>
        </a:p>
      </dgm:t>
    </dgm:pt>
    <dgm:pt modelId="{338BA49A-CE9D-4122-9847-E93DA07BA9DE}">
      <dgm:prSet/>
      <dgm:spPr/>
      <dgm:t>
        <a:bodyPr/>
        <a:lstStyle/>
        <a:p>
          <a:r>
            <a:rPr lang="en-US"/>
            <a:t>Learn CS-US relationship first</a:t>
          </a:r>
        </a:p>
      </dgm:t>
    </dgm:pt>
    <dgm:pt modelId="{DAC074C8-C66E-4C1F-921C-B68756B89799}" type="parTrans" cxnId="{FDD90E6F-5443-44BF-B3AB-3F257E58DB90}">
      <dgm:prSet/>
      <dgm:spPr/>
      <dgm:t>
        <a:bodyPr/>
        <a:lstStyle/>
        <a:p>
          <a:endParaRPr lang="en-US"/>
        </a:p>
      </dgm:t>
    </dgm:pt>
    <dgm:pt modelId="{354015D2-3896-4787-94AD-135F56C22603}" type="sibTrans" cxnId="{FDD90E6F-5443-44BF-B3AB-3F257E58DB90}">
      <dgm:prSet/>
      <dgm:spPr/>
      <dgm:t>
        <a:bodyPr/>
        <a:lstStyle/>
        <a:p>
          <a:endParaRPr lang="en-US"/>
        </a:p>
      </dgm:t>
    </dgm:pt>
    <dgm:pt modelId="{058DEC3F-20A2-4314-B4C1-5CEA39914649}">
      <dgm:prSet/>
      <dgm:spPr/>
      <dgm:t>
        <a:bodyPr/>
        <a:lstStyle/>
        <a:p>
          <a:r>
            <a:rPr lang="en-US" dirty="0"/>
            <a:t>THEN learn R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O relationship</a:t>
          </a:r>
        </a:p>
      </dgm:t>
    </dgm:pt>
    <dgm:pt modelId="{06B00CE2-2221-4014-93C3-223847543613}" type="parTrans" cxnId="{7853E022-5A9E-41F5-9C7F-2D9B7E532EEC}">
      <dgm:prSet/>
      <dgm:spPr/>
      <dgm:t>
        <a:bodyPr/>
        <a:lstStyle/>
        <a:p>
          <a:endParaRPr lang="en-US"/>
        </a:p>
      </dgm:t>
    </dgm:pt>
    <dgm:pt modelId="{03A600CC-2AA1-41D5-A56F-5EBC66D87DCD}" type="sibTrans" cxnId="{7853E022-5A9E-41F5-9C7F-2D9B7E532EEC}">
      <dgm:prSet/>
      <dgm:spPr/>
      <dgm:t>
        <a:bodyPr/>
        <a:lstStyle/>
        <a:p>
          <a:endParaRPr lang="en-US"/>
        </a:p>
      </dgm:t>
    </dgm:pt>
    <dgm:pt modelId="{9AE4EDE1-9319-4B8D-945E-84F1A7CD6B5C}">
      <dgm:prSet/>
      <dgm:spPr/>
      <dgm:t>
        <a:bodyPr/>
        <a:lstStyle/>
        <a:p>
          <a:r>
            <a:rPr lang="en-US" dirty="0"/>
            <a:t>BUT: Also develop </a:t>
          </a:r>
          <a:r>
            <a:rPr lang="en-US" b="1" dirty="0">
              <a:solidFill>
                <a:srgbClr val="C00000"/>
              </a:solidFill>
            </a:rPr>
            <a:t>specific reward expectancies</a:t>
          </a:r>
        </a:p>
      </dgm:t>
    </dgm:pt>
    <dgm:pt modelId="{BE4534D6-F2CB-4B68-9DE2-738CD9277F6E}" type="parTrans" cxnId="{53100823-104D-4243-A004-76182304AEEE}">
      <dgm:prSet/>
      <dgm:spPr/>
      <dgm:t>
        <a:bodyPr/>
        <a:lstStyle/>
        <a:p>
          <a:endParaRPr lang="en-US"/>
        </a:p>
      </dgm:t>
    </dgm:pt>
    <dgm:pt modelId="{7B2348D1-22AB-4B4E-BE84-9F9AEF173E9D}" type="sibTrans" cxnId="{53100823-104D-4243-A004-76182304AEEE}">
      <dgm:prSet/>
      <dgm:spPr/>
      <dgm:t>
        <a:bodyPr/>
        <a:lstStyle/>
        <a:p>
          <a:endParaRPr lang="en-US"/>
        </a:p>
      </dgm:t>
    </dgm:pt>
    <dgm:pt modelId="{2F61BA7F-2F4A-4BD7-93D3-96C64C857671}">
      <dgm:prSet/>
      <dgm:spPr/>
      <dgm:t>
        <a:bodyPr/>
        <a:lstStyle/>
        <a:p>
          <a:r>
            <a:rPr lang="en-US"/>
            <a:t>These </a:t>
          </a:r>
          <a:r>
            <a:rPr lang="en-US" i="1"/>
            <a:t>reward specific expectancies can undermine the emotional conditioning</a:t>
          </a:r>
          <a:endParaRPr lang="en-US"/>
        </a:p>
      </dgm:t>
    </dgm:pt>
    <dgm:pt modelId="{6266C6E9-8026-498D-9486-64E4818D0995}" type="parTrans" cxnId="{F5F7274D-FF2C-474B-B627-620142541DAC}">
      <dgm:prSet/>
      <dgm:spPr/>
      <dgm:t>
        <a:bodyPr/>
        <a:lstStyle/>
        <a:p>
          <a:endParaRPr lang="en-US"/>
        </a:p>
      </dgm:t>
    </dgm:pt>
    <dgm:pt modelId="{02A3D6D9-78A9-478D-8F87-5384EA7CE047}" type="sibTrans" cxnId="{F5F7274D-FF2C-474B-B627-620142541DAC}">
      <dgm:prSet/>
      <dgm:spPr/>
      <dgm:t>
        <a:bodyPr/>
        <a:lstStyle/>
        <a:p>
          <a:endParaRPr lang="en-US"/>
        </a:p>
      </dgm:t>
    </dgm:pt>
    <dgm:pt modelId="{CDA45ED9-67EC-42F1-9801-34DF1AE1DBD0}">
      <dgm:prSet/>
      <dgm:spPr/>
      <dgm:t>
        <a:bodyPr/>
        <a:lstStyle/>
        <a:p>
          <a:r>
            <a:rPr lang="en-US" b="1" i="1" dirty="0">
              <a:solidFill>
                <a:srgbClr val="C00000"/>
              </a:solidFill>
            </a:rPr>
            <a:t>Can manipulate responding:</a:t>
          </a:r>
          <a:endParaRPr lang="en-US" b="1" dirty="0">
            <a:solidFill>
              <a:srgbClr val="C00000"/>
            </a:solidFill>
          </a:endParaRPr>
        </a:p>
      </dgm:t>
    </dgm:pt>
    <dgm:pt modelId="{AD5F2C38-F200-4EA1-8ABE-3B540D9CFC56}" type="parTrans" cxnId="{CF3C7375-6787-4809-9827-514C7780E9E7}">
      <dgm:prSet/>
      <dgm:spPr/>
      <dgm:t>
        <a:bodyPr/>
        <a:lstStyle/>
        <a:p>
          <a:endParaRPr lang="en-US"/>
        </a:p>
      </dgm:t>
    </dgm:pt>
    <dgm:pt modelId="{47A21906-5B4F-49DA-92F3-1EC8FD4C3D40}" type="sibTrans" cxnId="{CF3C7375-6787-4809-9827-514C7780E9E7}">
      <dgm:prSet/>
      <dgm:spPr/>
      <dgm:t>
        <a:bodyPr/>
        <a:lstStyle/>
        <a:p>
          <a:endParaRPr lang="en-US"/>
        </a:p>
      </dgm:t>
    </dgm:pt>
    <dgm:pt modelId="{0CF3BF4C-6AB3-45CE-A78E-5F14C94F112C}">
      <dgm:prSet/>
      <dgm:spPr/>
      <dgm:t>
        <a:bodyPr/>
        <a:lstStyle/>
        <a:p>
          <a:r>
            <a:rPr lang="en-US" i="1" dirty="0"/>
            <a:t>Expect shock</a:t>
          </a:r>
          <a:r>
            <a:rPr lang="en-US" i="1" dirty="0">
              <a:sym typeface="Wingdings" panose="05000000000000000000" pitchFamily="2" charset="2"/>
            </a:rPr>
            <a:t></a:t>
          </a:r>
          <a:r>
            <a:rPr lang="en-US" i="1" dirty="0"/>
            <a:t> get shock</a:t>
          </a:r>
          <a:endParaRPr lang="en-US" dirty="0"/>
        </a:p>
      </dgm:t>
    </dgm:pt>
    <dgm:pt modelId="{BBD080C8-32E4-4129-B911-266AC4B68857}" type="parTrans" cxnId="{4F056967-512C-428C-81C2-0DD3E97E6EB5}">
      <dgm:prSet/>
      <dgm:spPr/>
      <dgm:t>
        <a:bodyPr/>
        <a:lstStyle/>
        <a:p>
          <a:endParaRPr lang="en-US"/>
        </a:p>
      </dgm:t>
    </dgm:pt>
    <dgm:pt modelId="{BE649CB8-708A-4857-8FBF-C539F80B734C}" type="sibTrans" cxnId="{4F056967-512C-428C-81C2-0DD3E97E6EB5}">
      <dgm:prSet/>
      <dgm:spPr/>
      <dgm:t>
        <a:bodyPr/>
        <a:lstStyle/>
        <a:p>
          <a:endParaRPr lang="en-US"/>
        </a:p>
      </dgm:t>
    </dgm:pt>
    <dgm:pt modelId="{9CE301F6-0D2A-4D16-8914-BEE011055E9F}">
      <dgm:prSet/>
      <dgm:spPr/>
      <dgm:t>
        <a:bodyPr/>
        <a:lstStyle/>
        <a:p>
          <a:r>
            <a:rPr lang="en-US" i="1"/>
            <a:t>Expect shock</a:t>
          </a:r>
          <a:r>
            <a:rPr lang="en-US" i="1">
              <a:sym typeface="Wingdings" panose="05000000000000000000" pitchFamily="2" charset="2"/>
            </a:rPr>
            <a:t></a:t>
          </a:r>
          <a:r>
            <a:rPr lang="en-US" i="1"/>
            <a:t> get reinforcer</a:t>
          </a:r>
          <a:endParaRPr lang="en-US"/>
        </a:p>
      </dgm:t>
    </dgm:pt>
    <dgm:pt modelId="{6BB08915-89ED-48AC-9EBD-59185DCF0772}" type="parTrans" cxnId="{759B9139-3614-4124-BE2E-8F08CBAFDC5F}">
      <dgm:prSet/>
      <dgm:spPr/>
      <dgm:t>
        <a:bodyPr/>
        <a:lstStyle/>
        <a:p>
          <a:endParaRPr lang="en-US"/>
        </a:p>
      </dgm:t>
    </dgm:pt>
    <dgm:pt modelId="{9CDEBA64-06B4-4F5B-971D-08F9C89246CF}" type="sibTrans" cxnId="{759B9139-3614-4124-BE2E-8F08CBAFDC5F}">
      <dgm:prSet/>
      <dgm:spPr/>
      <dgm:t>
        <a:bodyPr/>
        <a:lstStyle/>
        <a:p>
          <a:endParaRPr lang="en-US"/>
        </a:p>
      </dgm:t>
    </dgm:pt>
    <dgm:pt modelId="{6E04D99D-A301-4CC0-A15B-181DA405B4BE}">
      <dgm:prSet/>
      <dgm:spPr/>
      <dgm:t>
        <a:bodyPr/>
        <a:lstStyle/>
        <a:p>
          <a:r>
            <a:rPr lang="en-US" i="1"/>
            <a:t>Expect reinforcer</a:t>
          </a:r>
          <a:r>
            <a:rPr lang="en-US" i="1">
              <a:sym typeface="Wingdings" panose="05000000000000000000" pitchFamily="2" charset="2"/>
            </a:rPr>
            <a:t></a:t>
          </a:r>
          <a:r>
            <a:rPr lang="en-US" i="1"/>
            <a:t> get reinforcer</a:t>
          </a:r>
          <a:endParaRPr lang="en-US"/>
        </a:p>
      </dgm:t>
    </dgm:pt>
    <dgm:pt modelId="{28702782-A043-45BF-962F-220AAAC1FB61}" type="parTrans" cxnId="{E6084EB1-D3A5-4C95-8A11-881E7F6CE7F3}">
      <dgm:prSet/>
      <dgm:spPr/>
      <dgm:t>
        <a:bodyPr/>
        <a:lstStyle/>
        <a:p>
          <a:endParaRPr lang="en-US"/>
        </a:p>
      </dgm:t>
    </dgm:pt>
    <dgm:pt modelId="{946E586F-8148-45D3-B56E-B4991312DD6D}" type="sibTrans" cxnId="{E6084EB1-D3A5-4C95-8A11-881E7F6CE7F3}">
      <dgm:prSet/>
      <dgm:spPr/>
      <dgm:t>
        <a:bodyPr/>
        <a:lstStyle/>
        <a:p>
          <a:endParaRPr lang="en-US"/>
        </a:p>
      </dgm:t>
    </dgm:pt>
    <dgm:pt modelId="{7D3F8320-3D8C-42A9-A5CB-217A4482ADC4}">
      <dgm:prSet/>
      <dgm:spPr/>
      <dgm:t>
        <a:bodyPr/>
        <a:lstStyle/>
        <a:p>
          <a:r>
            <a:rPr lang="en-US" i="1"/>
            <a:t>Expect reinforcer</a:t>
          </a:r>
          <a:r>
            <a:rPr lang="en-US" i="1">
              <a:sym typeface="Wingdings" panose="05000000000000000000" pitchFamily="2" charset="2"/>
            </a:rPr>
            <a:t></a:t>
          </a:r>
          <a:r>
            <a:rPr lang="en-US" i="1"/>
            <a:t> get shock!</a:t>
          </a:r>
          <a:endParaRPr lang="en-US"/>
        </a:p>
      </dgm:t>
    </dgm:pt>
    <dgm:pt modelId="{4C091B07-18EB-4CB4-996A-B483C5D5DAE2}" type="parTrans" cxnId="{C9AD19B0-DA6B-47E7-B063-017E7D99B651}">
      <dgm:prSet/>
      <dgm:spPr/>
      <dgm:t>
        <a:bodyPr/>
        <a:lstStyle/>
        <a:p>
          <a:endParaRPr lang="en-US"/>
        </a:p>
      </dgm:t>
    </dgm:pt>
    <dgm:pt modelId="{0C8844DD-5AAE-499C-9046-99AE3C745E00}" type="sibTrans" cxnId="{C9AD19B0-DA6B-47E7-B063-017E7D99B651}">
      <dgm:prSet/>
      <dgm:spPr/>
      <dgm:t>
        <a:bodyPr/>
        <a:lstStyle/>
        <a:p>
          <a:endParaRPr lang="en-US"/>
        </a:p>
      </dgm:t>
    </dgm:pt>
    <dgm:pt modelId="{4FA13DED-9EA6-43F3-A4CF-86011162A58C}">
      <dgm:prSet/>
      <dgm:spPr/>
      <dgm:t>
        <a:bodyPr/>
        <a:lstStyle/>
        <a:p>
          <a:endParaRPr lang="en-US" dirty="0"/>
        </a:p>
      </dgm:t>
    </dgm:pt>
    <dgm:pt modelId="{786EF274-6E1D-45EC-B333-0AB60E4FFFF1}" type="parTrans" cxnId="{2668EDBA-A71E-47F7-9998-C5A862E2E0A3}">
      <dgm:prSet/>
      <dgm:spPr/>
      <dgm:t>
        <a:bodyPr/>
        <a:lstStyle/>
        <a:p>
          <a:endParaRPr lang="en-US"/>
        </a:p>
      </dgm:t>
    </dgm:pt>
    <dgm:pt modelId="{4239B450-4E43-47FF-AD1E-CDE6D23C5952}" type="sibTrans" cxnId="{2668EDBA-A71E-47F7-9998-C5A862E2E0A3}">
      <dgm:prSet/>
      <dgm:spPr/>
      <dgm:t>
        <a:bodyPr/>
        <a:lstStyle/>
        <a:p>
          <a:endParaRPr lang="en-US"/>
        </a:p>
      </dgm:t>
    </dgm:pt>
    <dgm:pt modelId="{7DD58A03-4A60-4C0F-88FB-A0DFB4979315}" type="pres">
      <dgm:prSet presAssocID="{7EE6AA3C-15E7-49F0-A235-A09033686DC1}" presName="linear" presStyleCnt="0">
        <dgm:presLayoutVars>
          <dgm:animLvl val="lvl"/>
          <dgm:resizeHandles val="exact"/>
        </dgm:presLayoutVars>
      </dgm:prSet>
      <dgm:spPr/>
    </dgm:pt>
    <dgm:pt modelId="{C5639C71-318D-43AF-ADD6-6B8C1FFFCD6B}" type="pres">
      <dgm:prSet presAssocID="{B17CE2C5-897D-4227-B3A3-D5CAAC2E478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DA3C283-8A24-42EB-A3F1-47F989AE0407}" type="pres">
      <dgm:prSet presAssocID="{B17CE2C5-897D-4227-B3A3-D5CAAC2E4781}" presName="childText" presStyleLbl="revTx" presStyleIdx="0" presStyleCnt="2">
        <dgm:presLayoutVars>
          <dgm:bulletEnabled val="1"/>
        </dgm:presLayoutVars>
      </dgm:prSet>
      <dgm:spPr/>
    </dgm:pt>
    <dgm:pt modelId="{12901471-224B-4534-BBF3-C97EB0C3D471}" type="pres">
      <dgm:prSet presAssocID="{9AE4EDE1-9319-4B8D-945E-84F1A7CD6B5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F4F9076-182E-4FDA-9EE5-0793CB8A2D92}" type="pres">
      <dgm:prSet presAssocID="{9AE4EDE1-9319-4B8D-945E-84F1A7CD6B5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F508A0E-0F81-4E01-978B-C67DBD549782}" srcId="{7EE6AA3C-15E7-49F0-A235-A09033686DC1}" destId="{B17CE2C5-897D-4227-B3A3-D5CAAC2E4781}" srcOrd="0" destOrd="0" parTransId="{9A406D27-3A98-4EE4-ACED-CC309B48A56D}" sibTransId="{6ADAD67C-0245-4D59-B459-2C9430717D23}"/>
    <dgm:cxn modelId="{8A306916-2E91-4F96-BB08-FB110607A631}" type="presOf" srcId="{9CE301F6-0D2A-4D16-8914-BEE011055E9F}" destId="{EF4F9076-182E-4FDA-9EE5-0793CB8A2D92}" srcOrd="0" destOrd="3" presId="urn:microsoft.com/office/officeart/2005/8/layout/vList2"/>
    <dgm:cxn modelId="{2180231F-3714-47E1-B721-73AD688AA6B0}" type="presOf" srcId="{338BA49A-CE9D-4122-9847-E93DA07BA9DE}" destId="{6DA3C283-8A24-42EB-A3F1-47F989AE0407}" srcOrd="0" destOrd="0" presId="urn:microsoft.com/office/officeart/2005/8/layout/vList2"/>
    <dgm:cxn modelId="{7853E022-5A9E-41F5-9C7F-2D9B7E532EEC}" srcId="{B17CE2C5-897D-4227-B3A3-D5CAAC2E4781}" destId="{058DEC3F-20A2-4314-B4C1-5CEA39914649}" srcOrd="1" destOrd="0" parTransId="{06B00CE2-2221-4014-93C3-223847543613}" sibTransId="{03A600CC-2AA1-41D5-A56F-5EBC66D87DCD}"/>
    <dgm:cxn modelId="{53100823-104D-4243-A004-76182304AEEE}" srcId="{7EE6AA3C-15E7-49F0-A235-A09033686DC1}" destId="{9AE4EDE1-9319-4B8D-945E-84F1A7CD6B5C}" srcOrd="1" destOrd="0" parTransId="{BE4534D6-F2CB-4B68-9DE2-738CD9277F6E}" sibTransId="{7B2348D1-22AB-4B4E-BE84-9F9AEF173E9D}"/>
    <dgm:cxn modelId="{759B9139-3614-4124-BE2E-8F08CBAFDC5F}" srcId="{CDA45ED9-67EC-42F1-9801-34DF1AE1DBD0}" destId="{9CE301F6-0D2A-4D16-8914-BEE011055E9F}" srcOrd="1" destOrd="0" parTransId="{6BB08915-89ED-48AC-9EBD-59185DCF0772}" sibTransId="{9CDEBA64-06B4-4F5B-971D-08F9C89246CF}"/>
    <dgm:cxn modelId="{33ED933B-AEE9-4F1C-99B6-B302E1906449}" type="presOf" srcId="{6E04D99D-A301-4CC0-A15B-181DA405B4BE}" destId="{EF4F9076-182E-4FDA-9EE5-0793CB8A2D92}" srcOrd="0" destOrd="4" presId="urn:microsoft.com/office/officeart/2005/8/layout/vList2"/>
    <dgm:cxn modelId="{D1625761-F3FC-4FC4-8FF1-77C6AFFF82E2}" type="presOf" srcId="{B17CE2C5-897D-4227-B3A3-D5CAAC2E4781}" destId="{C5639C71-318D-43AF-ADD6-6B8C1FFFCD6B}" srcOrd="0" destOrd="0" presId="urn:microsoft.com/office/officeart/2005/8/layout/vList2"/>
    <dgm:cxn modelId="{0FC33162-66BF-4988-A2A4-24B15A6A6861}" type="presOf" srcId="{CDA45ED9-67EC-42F1-9801-34DF1AE1DBD0}" destId="{EF4F9076-182E-4FDA-9EE5-0793CB8A2D92}" srcOrd="0" destOrd="1" presId="urn:microsoft.com/office/officeart/2005/8/layout/vList2"/>
    <dgm:cxn modelId="{06B21643-7017-4C51-84A3-7703316F4B22}" type="presOf" srcId="{7EE6AA3C-15E7-49F0-A235-A09033686DC1}" destId="{7DD58A03-4A60-4C0F-88FB-A0DFB4979315}" srcOrd="0" destOrd="0" presId="urn:microsoft.com/office/officeart/2005/8/layout/vList2"/>
    <dgm:cxn modelId="{4F056967-512C-428C-81C2-0DD3E97E6EB5}" srcId="{CDA45ED9-67EC-42F1-9801-34DF1AE1DBD0}" destId="{0CF3BF4C-6AB3-45CE-A78E-5F14C94F112C}" srcOrd="0" destOrd="0" parTransId="{BBD080C8-32E4-4129-B911-266AC4B68857}" sibTransId="{BE649CB8-708A-4857-8FBF-C539F80B734C}"/>
    <dgm:cxn modelId="{EAF31669-3B97-4094-BFCC-EB2AD98C4CEB}" type="presOf" srcId="{7D3F8320-3D8C-42A9-A5CB-217A4482ADC4}" destId="{EF4F9076-182E-4FDA-9EE5-0793CB8A2D92}" srcOrd="0" destOrd="5" presId="urn:microsoft.com/office/officeart/2005/8/layout/vList2"/>
    <dgm:cxn modelId="{F5F7274D-FF2C-474B-B627-620142541DAC}" srcId="{9AE4EDE1-9319-4B8D-945E-84F1A7CD6B5C}" destId="{2F61BA7F-2F4A-4BD7-93D3-96C64C857671}" srcOrd="0" destOrd="0" parTransId="{6266C6E9-8026-498D-9486-64E4818D0995}" sibTransId="{02A3D6D9-78A9-478D-8F87-5384EA7CE047}"/>
    <dgm:cxn modelId="{FDD90E6F-5443-44BF-B3AB-3F257E58DB90}" srcId="{B17CE2C5-897D-4227-B3A3-D5CAAC2E4781}" destId="{338BA49A-CE9D-4122-9847-E93DA07BA9DE}" srcOrd="0" destOrd="0" parTransId="{DAC074C8-C66E-4C1F-921C-B68756B89799}" sibTransId="{354015D2-3896-4787-94AD-135F56C22603}"/>
    <dgm:cxn modelId="{CF3C7375-6787-4809-9827-514C7780E9E7}" srcId="{9AE4EDE1-9319-4B8D-945E-84F1A7CD6B5C}" destId="{CDA45ED9-67EC-42F1-9801-34DF1AE1DBD0}" srcOrd="1" destOrd="0" parTransId="{AD5F2C38-F200-4EA1-8ABE-3B540D9CFC56}" sibTransId="{47A21906-5B4F-49DA-92F3-1EC8FD4C3D40}"/>
    <dgm:cxn modelId="{232BFC8C-24E0-4B9A-A72D-86369FE7E5C8}" type="presOf" srcId="{0CF3BF4C-6AB3-45CE-A78E-5F14C94F112C}" destId="{EF4F9076-182E-4FDA-9EE5-0793CB8A2D92}" srcOrd="0" destOrd="2" presId="urn:microsoft.com/office/officeart/2005/8/layout/vList2"/>
    <dgm:cxn modelId="{55C6AB90-E20C-4277-8AAE-F026BA7F1CCF}" type="presOf" srcId="{2F61BA7F-2F4A-4BD7-93D3-96C64C857671}" destId="{EF4F9076-182E-4FDA-9EE5-0793CB8A2D92}" srcOrd="0" destOrd="0" presId="urn:microsoft.com/office/officeart/2005/8/layout/vList2"/>
    <dgm:cxn modelId="{341BC1AA-D4B1-4F47-8959-01E431293113}" type="presOf" srcId="{058DEC3F-20A2-4314-B4C1-5CEA39914649}" destId="{6DA3C283-8A24-42EB-A3F1-47F989AE0407}" srcOrd="0" destOrd="1" presId="urn:microsoft.com/office/officeart/2005/8/layout/vList2"/>
    <dgm:cxn modelId="{C9AD19B0-DA6B-47E7-B063-017E7D99B651}" srcId="{CDA45ED9-67EC-42F1-9801-34DF1AE1DBD0}" destId="{7D3F8320-3D8C-42A9-A5CB-217A4482ADC4}" srcOrd="3" destOrd="0" parTransId="{4C091B07-18EB-4CB4-996A-B483C5D5DAE2}" sibTransId="{0C8844DD-5AAE-499C-9046-99AE3C745E00}"/>
    <dgm:cxn modelId="{E6084EB1-D3A5-4C95-8A11-881E7F6CE7F3}" srcId="{CDA45ED9-67EC-42F1-9801-34DF1AE1DBD0}" destId="{6E04D99D-A301-4CC0-A15B-181DA405B4BE}" srcOrd="2" destOrd="0" parTransId="{28702782-A043-45BF-962F-220AAAC1FB61}" sibTransId="{946E586F-8148-45D3-B56E-B4991312DD6D}"/>
    <dgm:cxn modelId="{2668EDBA-A71E-47F7-9998-C5A862E2E0A3}" srcId="{B17CE2C5-897D-4227-B3A3-D5CAAC2E4781}" destId="{4FA13DED-9EA6-43F3-A4CF-86011162A58C}" srcOrd="2" destOrd="0" parTransId="{786EF274-6E1D-45EC-B333-0AB60E4FFFF1}" sibTransId="{4239B450-4E43-47FF-AD1E-CDE6D23C5952}"/>
    <dgm:cxn modelId="{6E36CCCD-F774-4A73-B6B6-71962E00A2A2}" type="presOf" srcId="{9AE4EDE1-9319-4B8D-945E-84F1A7CD6B5C}" destId="{12901471-224B-4534-BBF3-C97EB0C3D471}" srcOrd="0" destOrd="0" presId="urn:microsoft.com/office/officeart/2005/8/layout/vList2"/>
    <dgm:cxn modelId="{BC6E0DD3-AEF8-4CA5-987E-BAAE4FF9B75A}" type="presOf" srcId="{4FA13DED-9EA6-43F3-A4CF-86011162A58C}" destId="{6DA3C283-8A24-42EB-A3F1-47F989AE0407}" srcOrd="0" destOrd="2" presId="urn:microsoft.com/office/officeart/2005/8/layout/vList2"/>
    <dgm:cxn modelId="{680FF4DC-732E-4FEF-BA5C-9C73A555A596}" type="presParOf" srcId="{7DD58A03-4A60-4C0F-88FB-A0DFB4979315}" destId="{C5639C71-318D-43AF-ADD6-6B8C1FFFCD6B}" srcOrd="0" destOrd="0" presId="urn:microsoft.com/office/officeart/2005/8/layout/vList2"/>
    <dgm:cxn modelId="{E8C5F0ED-9DF0-4919-9F9F-FFFB9BC3E52D}" type="presParOf" srcId="{7DD58A03-4A60-4C0F-88FB-A0DFB4979315}" destId="{6DA3C283-8A24-42EB-A3F1-47F989AE0407}" srcOrd="1" destOrd="0" presId="urn:microsoft.com/office/officeart/2005/8/layout/vList2"/>
    <dgm:cxn modelId="{1DE3D936-CE65-49CC-8321-582D9C0EBFD6}" type="presParOf" srcId="{7DD58A03-4A60-4C0F-88FB-A0DFB4979315}" destId="{12901471-224B-4534-BBF3-C97EB0C3D471}" srcOrd="2" destOrd="0" presId="urn:microsoft.com/office/officeart/2005/8/layout/vList2"/>
    <dgm:cxn modelId="{9040A0A3-6B0E-4E5B-9A8F-DEE2C98B45F2}" type="presParOf" srcId="{7DD58A03-4A60-4C0F-88FB-A0DFB4979315}" destId="{EF4F9076-182E-4FDA-9EE5-0793CB8A2D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628362-43E9-49DC-ADA7-FF6018AD8E2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4FD26A-BE37-421A-B589-E4D9B3DA6FAE}">
      <dgm:prSet/>
      <dgm:spPr/>
      <dgm:t>
        <a:bodyPr/>
        <a:lstStyle/>
        <a:p>
          <a:r>
            <a:rPr lang="en-US" i="1"/>
            <a:t>Reward specific expectancies can undermine the emotional conditioning</a:t>
          </a:r>
          <a:endParaRPr lang="en-US"/>
        </a:p>
      </dgm:t>
    </dgm:pt>
    <dgm:pt modelId="{9231553D-7256-4C14-ABD7-F79B032D3276}" type="parTrans" cxnId="{97C6F8E2-112E-44A6-A11C-786A4DE869C3}">
      <dgm:prSet/>
      <dgm:spPr/>
      <dgm:t>
        <a:bodyPr/>
        <a:lstStyle/>
        <a:p>
          <a:endParaRPr lang="en-US"/>
        </a:p>
      </dgm:t>
    </dgm:pt>
    <dgm:pt modelId="{68322BC0-E877-4F2A-A26A-6B9957D4ECA6}" type="sibTrans" cxnId="{97C6F8E2-112E-44A6-A11C-786A4DE869C3}">
      <dgm:prSet/>
      <dgm:spPr/>
      <dgm:t>
        <a:bodyPr/>
        <a:lstStyle/>
        <a:p>
          <a:endParaRPr lang="en-US"/>
        </a:p>
      </dgm:t>
    </dgm:pt>
    <dgm:pt modelId="{F5E3FFE7-5867-4D82-B5E0-ED4DC697EA68}">
      <dgm:prSet/>
      <dgm:spPr/>
      <dgm:t>
        <a:bodyPr/>
        <a:lstStyle/>
        <a:p>
          <a:r>
            <a:rPr lang="en-US"/>
            <a:t>Kruse, et. al., 1983:</a:t>
          </a:r>
        </a:p>
      </dgm:t>
    </dgm:pt>
    <dgm:pt modelId="{84F22FD6-E15C-4D3B-906E-27CFD4044DED}" type="parTrans" cxnId="{A0EEE5E1-3281-40C0-8956-CEC574C475F8}">
      <dgm:prSet/>
      <dgm:spPr/>
      <dgm:t>
        <a:bodyPr/>
        <a:lstStyle/>
        <a:p>
          <a:endParaRPr lang="en-US"/>
        </a:p>
      </dgm:t>
    </dgm:pt>
    <dgm:pt modelId="{D422A1A5-4AB1-48F4-A9C6-CAF04A4087EC}" type="sibTrans" cxnId="{A0EEE5E1-3281-40C0-8956-CEC574C475F8}">
      <dgm:prSet/>
      <dgm:spPr/>
      <dgm:t>
        <a:bodyPr/>
        <a:lstStyle/>
        <a:p>
          <a:endParaRPr lang="en-US"/>
        </a:p>
      </dgm:t>
    </dgm:pt>
    <dgm:pt modelId="{EA0226AA-DE3E-4B69-92A8-9585EB122621}">
      <dgm:prSet/>
      <dgm:spPr/>
      <dgm:t>
        <a:bodyPr/>
        <a:lstStyle/>
        <a:p>
          <a:r>
            <a:rPr lang="en-US"/>
            <a:t>Food pellets vs. sugar solution</a:t>
          </a:r>
        </a:p>
      </dgm:t>
    </dgm:pt>
    <dgm:pt modelId="{A508B801-47C9-4421-B6F3-65F9B3CEE179}" type="parTrans" cxnId="{23F50865-1CA1-463F-ABE5-DE68A617C6F5}">
      <dgm:prSet/>
      <dgm:spPr/>
      <dgm:t>
        <a:bodyPr/>
        <a:lstStyle/>
        <a:p>
          <a:endParaRPr lang="en-US"/>
        </a:p>
      </dgm:t>
    </dgm:pt>
    <dgm:pt modelId="{6176F2F1-DF76-49C2-8CD9-B547A8EF0842}" type="sibTrans" cxnId="{23F50865-1CA1-463F-ABE5-DE68A617C6F5}">
      <dgm:prSet/>
      <dgm:spPr/>
      <dgm:t>
        <a:bodyPr/>
        <a:lstStyle/>
        <a:p>
          <a:endParaRPr lang="en-US"/>
        </a:p>
      </dgm:t>
    </dgm:pt>
    <dgm:pt modelId="{EED99909-19A4-4D22-82E9-A182E829C783}">
      <dgm:prSet/>
      <dgm:spPr/>
      <dgm:t>
        <a:bodyPr/>
        <a:lstStyle/>
        <a:p>
          <a:r>
            <a:rPr lang="en-US" i="1"/>
            <a:t>Expect food pellet</a:t>
          </a:r>
          <a:r>
            <a:rPr lang="en-US" i="1">
              <a:sym typeface="Wingdings" panose="05000000000000000000" pitchFamily="2" charset="2"/>
            </a:rPr>
            <a:t></a:t>
          </a:r>
          <a:r>
            <a:rPr lang="en-US" i="1"/>
            <a:t> get sugar</a:t>
          </a:r>
          <a:endParaRPr lang="en-US"/>
        </a:p>
      </dgm:t>
    </dgm:pt>
    <dgm:pt modelId="{110AFE4B-D77A-415E-81BA-76FC3CB8D838}" type="parTrans" cxnId="{53376F60-70A4-4D4B-90B0-8E8AC88DA974}">
      <dgm:prSet/>
      <dgm:spPr/>
      <dgm:t>
        <a:bodyPr/>
        <a:lstStyle/>
        <a:p>
          <a:endParaRPr lang="en-US"/>
        </a:p>
      </dgm:t>
    </dgm:pt>
    <dgm:pt modelId="{2AEDFBA6-CE5A-4E01-A83E-A92F97AB8DA5}" type="sibTrans" cxnId="{53376F60-70A4-4D4B-90B0-8E8AC88DA974}">
      <dgm:prSet/>
      <dgm:spPr/>
      <dgm:t>
        <a:bodyPr/>
        <a:lstStyle/>
        <a:p>
          <a:endParaRPr lang="en-US"/>
        </a:p>
      </dgm:t>
    </dgm:pt>
    <dgm:pt modelId="{F07DEA1E-D617-4E55-A6C3-C04FAD6C2FC4}">
      <dgm:prSet/>
      <dgm:spPr/>
      <dgm:t>
        <a:bodyPr/>
        <a:lstStyle/>
        <a:p>
          <a:r>
            <a:rPr lang="en-US" i="1"/>
            <a:t>Expect food pellet</a:t>
          </a:r>
          <a:r>
            <a:rPr lang="en-US" i="1">
              <a:sym typeface="Wingdings" panose="05000000000000000000" pitchFamily="2" charset="2"/>
            </a:rPr>
            <a:t></a:t>
          </a:r>
          <a:r>
            <a:rPr lang="en-US" i="1"/>
            <a:t> get food pellet</a:t>
          </a:r>
          <a:endParaRPr lang="en-US"/>
        </a:p>
      </dgm:t>
    </dgm:pt>
    <dgm:pt modelId="{5F83373A-99AE-42DA-98A9-300E898863D9}" type="parTrans" cxnId="{11AB1127-1F41-41F9-8D0E-0F2F4EFCDBFD}">
      <dgm:prSet/>
      <dgm:spPr/>
      <dgm:t>
        <a:bodyPr/>
        <a:lstStyle/>
        <a:p>
          <a:endParaRPr lang="en-US"/>
        </a:p>
      </dgm:t>
    </dgm:pt>
    <dgm:pt modelId="{C5252589-272F-468C-9EF2-73695F083D10}" type="sibTrans" cxnId="{11AB1127-1F41-41F9-8D0E-0F2F4EFCDBFD}">
      <dgm:prSet/>
      <dgm:spPr/>
      <dgm:t>
        <a:bodyPr/>
        <a:lstStyle/>
        <a:p>
          <a:endParaRPr lang="en-US"/>
        </a:p>
      </dgm:t>
    </dgm:pt>
    <dgm:pt modelId="{0FB196A4-0902-496B-97B3-89A1B8A7E3C5}">
      <dgm:prSet/>
      <dgm:spPr/>
      <dgm:t>
        <a:bodyPr/>
        <a:lstStyle/>
        <a:p>
          <a:r>
            <a:rPr lang="en-US" i="1"/>
            <a:t>Expect sugar</a:t>
          </a:r>
          <a:r>
            <a:rPr lang="en-US" i="1">
              <a:sym typeface="Wingdings" panose="05000000000000000000" pitchFamily="2" charset="2"/>
            </a:rPr>
            <a:t></a:t>
          </a:r>
          <a:r>
            <a:rPr lang="en-US" i="1"/>
            <a:t> get food pellet</a:t>
          </a:r>
          <a:endParaRPr lang="en-US"/>
        </a:p>
      </dgm:t>
    </dgm:pt>
    <dgm:pt modelId="{CDE40EDB-B4B0-44BF-9C39-BEDC2E3D8768}" type="parTrans" cxnId="{60AC014D-E0DB-4529-B02D-573F368EC849}">
      <dgm:prSet/>
      <dgm:spPr/>
      <dgm:t>
        <a:bodyPr/>
        <a:lstStyle/>
        <a:p>
          <a:endParaRPr lang="en-US"/>
        </a:p>
      </dgm:t>
    </dgm:pt>
    <dgm:pt modelId="{6BE35734-497C-4545-858F-E3DFC71CA4CD}" type="sibTrans" cxnId="{60AC014D-E0DB-4529-B02D-573F368EC849}">
      <dgm:prSet/>
      <dgm:spPr/>
      <dgm:t>
        <a:bodyPr/>
        <a:lstStyle/>
        <a:p>
          <a:endParaRPr lang="en-US"/>
        </a:p>
      </dgm:t>
    </dgm:pt>
    <dgm:pt modelId="{EFACE7F3-73A3-4EEB-BC4D-A655BAAB2586}">
      <dgm:prSet/>
      <dgm:spPr/>
      <dgm:t>
        <a:bodyPr/>
        <a:lstStyle/>
        <a:p>
          <a:r>
            <a:rPr lang="en-US" i="1" dirty="0"/>
            <a:t>Expect sugar</a:t>
          </a:r>
          <a:r>
            <a:rPr lang="en-US" i="1" dirty="0">
              <a:sym typeface="Wingdings" panose="05000000000000000000" pitchFamily="2" charset="2"/>
            </a:rPr>
            <a:t></a:t>
          </a:r>
          <a:r>
            <a:rPr lang="en-US" i="1" dirty="0"/>
            <a:t> get sugar</a:t>
          </a:r>
          <a:endParaRPr lang="en-US" dirty="0"/>
        </a:p>
      </dgm:t>
    </dgm:pt>
    <dgm:pt modelId="{D6A12411-299C-49EE-8932-8AC86E4DFE8C}" type="parTrans" cxnId="{BDB0982C-B869-4B96-AFB4-802A7604C529}">
      <dgm:prSet/>
      <dgm:spPr/>
      <dgm:t>
        <a:bodyPr/>
        <a:lstStyle/>
        <a:p>
          <a:endParaRPr lang="en-US"/>
        </a:p>
      </dgm:t>
    </dgm:pt>
    <dgm:pt modelId="{C30A3D5A-B648-4481-91D2-921E62C07994}" type="sibTrans" cxnId="{BDB0982C-B869-4B96-AFB4-802A7604C529}">
      <dgm:prSet/>
      <dgm:spPr/>
      <dgm:t>
        <a:bodyPr/>
        <a:lstStyle/>
        <a:p>
          <a:endParaRPr lang="en-US"/>
        </a:p>
      </dgm:t>
    </dgm:pt>
    <dgm:pt modelId="{41720FC3-8BF1-4906-8E5C-6F96F5AA2D10}">
      <dgm:prSet/>
      <dgm:spPr/>
      <dgm:t>
        <a:bodyPr/>
        <a:lstStyle/>
        <a:p>
          <a:r>
            <a:rPr lang="en-US" b="1" i="1" dirty="0">
              <a:solidFill>
                <a:srgbClr val="C00000"/>
              </a:solidFill>
            </a:rPr>
            <a:t>CS+ for food pellets elicited more instrumental responding when pellets were the rewarded than when sugar and vice versa</a:t>
          </a:r>
          <a:endParaRPr lang="en-US" dirty="0">
            <a:solidFill>
              <a:srgbClr val="C00000"/>
            </a:solidFill>
          </a:endParaRPr>
        </a:p>
      </dgm:t>
    </dgm:pt>
    <dgm:pt modelId="{759C4D71-1E2C-4A74-A3ED-7BE5A9C2D769}" type="parTrans" cxnId="{5F6E962F-68BC-4D98-B83F-319FCCCE3FAD}">
      <dgm:prSet/>
      <dgm:spPr/>
      <dgm:t>
        <a:bodyPr/>
        <a:lstStyle/>
        <a:p>
          <a:endParaRPr lang="en-US"/>
        </a:p>
      </dgm:t>
    </dgm:pt>
    <dgm:pt modelId="{874D5B60-488B-46EA-876D-1CDBFF5808E8}" type="sibTrans" cxnId="{5F6E962F-68BC-4D98-B83F-319FCCCE3FAD}">
      <dgm:prSet/>
      <dgm:spPr/>
      <dgm:t>
        <a:bodyPr/>
        <a:lstStyle/>
        <a:p>
          <a:endParaRPr lang="en-US"/>
        </a:p>
      </dgm:t>
    </dgm:pt>
    <dgm:pt modelId="{ECB7B1F2-E89C-472A-A8D9-0C82DDFF4EF2}">
      <dgm:prSet/>
      <dgm:spPr/>
      <dgm:t>
        <a:bodyPr/>
        <a:lstStyle/>
        <a:p>
          <a:r>
            <a:rPr lang="en-US" dirty="0"/>
            <a:t>Suggested rats formed specific expectancies about what the reward would be.</a:t>
          </a:r>
        </a:p>
      </dgm:t>
    </dgm:pt>
    <dgm:pt modelId="{F6054338-6A22-401B-8D4B-8D31DDB81198}" type="parTrans" cxnId="{4D8DD8B1-813B-4EC7-9984-FA25C9AC8C0D}">
      <dgm:prSet/>
      <dgm:spPr/>
      <dgm:t>
        <a:bodyPr/>
        <a:lstStyle/>
        <a:p>
          <a:endParaRPr lang="en-US"/>
        </a:p>
      </dgm:t>
    </dgm:pt>
    <dgm:pt modelId="{30069265-3810-4B8E-9705-95E59B3264F8}" type="sibTrans" cxnId="{4D8DD8B1-813B-4EC7-9984-FA25C9AC8C0D}">
      <dgm:prSet/>
      <dgm:spPr/>
      <dgm:t>
        <a:bodyPr/>
        <a:lstStyle/>
        <a:p>
          <a:endParaRPr lang="en-US"/>
        </a:p>
      </dgm:t>
    </dgm:pt>
    <dgm:pt modelId="{3B90FD63-8F28-4C7D-A59F-A4A5AE66A152}">
      <dgm:prSet/>
      <dgm:spPr/>
      <dgm:t>
        <a:bodyPr/>
        <a:lstStyle/>
        <a:p>
          <a:endParaRPr lang="en-US" dirty="0"/>
        </a:p>
      </dgm:t>
    </dgm:pt>
    <dgm:pt modelId="{99EF39E6-5080-4C8D-8C30-94ABD90422AF}" type="parTrans" cxnId="{2646295E-FB51-499E-8DF1-4738EA9204B9}">
      <dgm:prSet/>
      <dgm:spPr/>
      <dgm:t>
        <a:bodyPr/>
        <a:lstStyle/>
        <a:p>
          <a:endParaRPr lang="en-US"/>
        </a:p>
      </dgm:t>
    </dgm:pt>
    <dgm:pt modelId="{62C1DD29-F111-4EAA-BF1C-0E386E7655EF}" type="sibTrans" cxnId="{2646295E-FB51-499E-8DF1-4738EA9204B9}">
      <dgm:prSet/>
      <dgm:spPr/>
      <dgm:t>
        <a:bodyPr/>
        <a:lstStyle/>
        <a:p>
          <a:endParaRPr lang="en-US"/>
        </a:p>
      </dgm:t>
    </dgm:pt>
    <dgm:pt modelId="{489FDB3E-C142-4D61-95CC-49C6E86F1E07}">
      <dgm:prSet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4CACF35B-45B3-4657-8EF5-158AB6B4F280}" type="parTrans" cxnId="{E0468E17-5C54-4DC8-923B-BD850533B305}">
      <dgm:prSet/>
      <dgm:spPr/>
      <dgm:t>
        <a:bodyPr/>
        <a:lstStyle/>
        <a:p>
          <a:endParaRPr lang="en-US"/>
        </a:p>
      </dgm:t>
    </dgm:pt>
    <dgm:pt modelId="{4CEDF4EE-A039-455C-B904-B63E30E85EB4}" type="sibTrans" cxnId="{E0468E17-5C54-4DC8-923B-BD850533B305}">
      <dgm:prSet/>
      <dgm:spPr/>
      <dgm:t>
        <a:bodyPr/>
        <a:lstStyle/>
        <a:p>
          <a:endParaRPr lang="en-US"/>
        </a:p>
      </dgm:t>
    </dgm:pt>
    <dgm:pt modelId="{972C3CD4-D2A5-49E4-9EEF-EBC3D64523F8}" type="pres">
      <dgm:prSet presAssocID="{EC628362-43E9-49DC-ADA7-FF6018AD8E29}" presName="linear" presStyleCnt="0">
        <dgm:presLayoutVars>
          <dgm:animLvl val="lvl"/>
          <dgm:resizeHandles val="exact"/>
        </dgm:presLayoutVars>
      </dgm:prSet>
      <dgm:spPr/>
    </dgm:pt>
    <dgm:pt modelId="{AF2516E8-CEFE-40DC-B4AC-FA99B7C67AEB}" type="pres">
      <dgm:prSet presAssocID="{ED4FD26A-BE37-421A-B589-E4D9B3DA6F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CCEC6F2-135C-474C-AFE4-688EBBEDDA07}" type="pres">
      <dgm:prSet presAssocID="{68322BC0-E877-4F2A-A26A-6B9957D4ECA6}" presName="spacer" presStyleCnt="0"/>
      <dgm:spPr/>
    </dgm:pt>
    <dgm:pt modelId="{21427B30-F1E2-4B8A-AA23-9A1CEA9BD646}" type="pres">
      <dgm:prSet presAssocID="{F5E3FFE7-5867-4D82-B5E0-ED4DC697EA6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3786C80-A35A-4A69-A18C-262E7E4E4680}" type="pres">
      <dgm:prSet presAssocID="{F5E3FFE7-5867-4D82-B5E0-ED4DC697EA6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B0C360D-F0C5-4C56-AB48-CCF97E72EBD9}" type="presOf" srcId="{EA0226AA-DE3E-4B69-92A8-9585EB122621}" destId="{13786C80-A35A-4A69-A18C-262E7E4E4680}" srcOrd="0" destOrd="0" presId="urn:microsoft.com/office/officeart/2005/8/layout/vList2"/>
    <dgm:cxn modelId="{DE76280F-639E-481B-846B-A74A8398D6C0}" type="presOf" srcId="{EED99909-19A4-4D22-82E9-A182E829C783}" destId="{13786C80-A35A-4A69-A18C-262E7E4E4680}" srcOrd="0" destOrd="1" presId="urn:microsoft.com/office/officeart/2005/8/layout/vList2"/>
    <dgm:cxn modelId="{E0468E17-5C54-4DC8-923B-BD850533B305}" srcId="{F5E3FFE7-5867-4D82-B5E0-ED4DC697EA68}" destId="{489FDB3E-C142-4D61-95CC-49C6E86F1E07}" srcOrd="2" destOrd="0" parTransId="{4CACF35B-45B3-4657-8EF5-158AB6B4F280}" sibTransId="{4CEDF4EE-A039-455C-B904-B63E30E85EB4}"/>
    <dgm:cxn modelId="{11AB1127-1F41-41F9-8D0E-0F2F4EFCDBFD}" srcId="{EA0226AA-DE3E-4B69-92A8-9585EB122621}" destId="{F07DEA1E-D617-4E55-A6C3-C04FAD6C2FC4}" srcOrd="1" destOrd="0" parTransId="{5F83373A-99AE-42DA-98A9-300E898863D9}" sibTransId="{C5252589-272F-468C-9EF2-73695F083D10}"/>
    <dgm:cxn modelId="{F6B6E82A-4412-4FFE-81FF-FE589D7B00AC}" type="presOf" srcId="{ECB7B1F2-E89C-472A-A8D9-0C82DDFF4EF2}" destId="{13786C80-A35A-4A69-A18C-262E7E4E4680}" srcOrd="0" destOrd="8" presId="urn:microsoft.com/office/officeart/2005/8/layout/vList2"/>
    <dgm:cxn modelId="{7762922B-D2FA-49E0-97A7-4A351EEEF57C}" type="presOf" srcId="{ED4FD26A-BE37-421A-B589-E4D9B3DA6FAE}" destId="{AF2516E8-CEFE-40DC-B4AC-FA99B7C67AEB}" srcOrd="0" destOrd="0" presId="urn:microsoft.com/office/officeart/2005/8/layout/vList2"/>
    <dgm:cxn modelId="{BDB0982C-B869-4B96-AFB4-802A7604C529}" srcId="{EA0226AA-DE3E-4B69-92A8-9585EB122621}" destId="{EFACE7F3-73A3-4EEB-BC4D-A655BAAB2586}" srcOrd="3" destOrd="0" parTransId="{D6A12411-299C-49EE-8932-8AC86E4DFE8C}" sibTransId="{C30A3D5A-B648-4481-91D2-921E62C07994}"/>
    <dgm:cxn modelId="{5F6E962F-68BC-4D98-B83F-319FCCCE3FAD}" srcId="{F5E3FFE7-5867-4D82-B5E0-ED4DC697EA68}" destId="{41720FC3-8BF1-4906-8E5C-6F96F5AA2D10}" srcOrd="1" destOrd="0" parTransId="{759C4D71-1E2C-4A74-A3ED-7BE5A9C2D769}" sibTransId="{874D5B60-488B-46EA-876D-1CDBFF5808E8}"/>
    <dgm:cxn modelId="{2646295E-FB51-499E-8DF1-4738EA9204B9}" srcId="{EA0226AA-DE3E-4B69-92A8-9585EB122621}" destId="{3B90FD63-8F28-4C7D-A59F-A4A5AE66A152}" srcOrd="4" destOrd="0" parTransId="{99EF39E6-5080-4C8D-8C30-94ABD90422AF}" sibTransId="{62C1DD29-F111-4EAA-BF1C-0E386E7655EF}"/>
    <dgm:cxn modelId="{53376F60-70A4-4D4B-90B0-8E8AC88DA974}" srcId="{EA0226AA-DE3E-4B69-92A8-9585EB122621}" destId="{EED99909-19A4-4D22-82E9-A182E829C783}" srcOrd="0" destOrd="0" parTransId="{110AFE4B-D77A-415E-81BA-76FC3CB8D838}" sibTransId="{2AEDFBA6-CE5A-4E01-A83E-A92F97AB8DA5}"/>
    <dgm:cxn modelId="{23F50865-1CA1-463F-ABE5-DE68A617C6F5}" srcId="{F5E3FFE7-5867-4D82-B5E0-ED4DC697EA68}" destId="{EA0226AA-DE3E-4B69-92A8-9585EB122621}" srcOrd="0" destOrd="0" parTransId="{A508B801-47C9-4421-B6F3-65F9B3CEE179}" sibTransId="{6176F2F1-DF76-49C2-8CD9-B547A8EF0842}"/>
    <dgm:cxn modelId="{60AC014D-E0DB-4529-B02D-573F368EC849}" srcId="{EA0226AA-DE3E-4B69-92A8-9585EB122621}" destId="{0FB196A4-0902-496B-97B3-89A1B8A7E3C5}" srcOrd="2" destOrd="0" parTransId="{CDE40EDB-B4B0-44BF-9C39-BEDC2E3D8768}" sibTransId="{6BE35734-497C-4545-858F-E3DFC71CA4CD}"/>
    <dgm:cxn modelId="{1DDFDF7C-0528-461E-B525-F6B05D2F04CC}" type="presOf" srcId="{F07DEA1E-D617-4E55-A6C3-C04FAD6C2FC4}" destId="{13786C80-A35A-4A69-A18C-262E7E4E4680}" srcOrd="0" destOrd="2" presId="urn:microsoft.com/office/officeart/2005/8/layout/vList2"/>
    <dgm:cxn modelId="{1DD69397-8739-4D0E-9BCF-EFA4EC5F8340}" type="presOf" srcId="{EC628362-43E9-49DC-ADA7-FF6018AD8E29}" destId="{972C3CD4-D2A5-49E4-9EEF-EBC3D64523F8}" srcOrd="0" destOrd="0" presId="urn:microsoft.com/office/officeart/2005/8/layout/vList2"/>
    <dgm:cxn modelId="{4D8DD8B1-813B-4EC7-9984-FA25C9AC8C0D}" srcId="{F5E3FFE7-5867-4D82-B5E0-ED4DC697EA68}" destId="{ECB7B1F2-E89C-472A-A8D9-0C82DDFF4EF2}" srcOrd="3" destOrd="0" parTransId="{F6054338-6A22-401B-8D4B-8D31DDB81198}" sibTransId="{30069265-3810-4B8E-9705-95E59B3264F8}"/>
    <dgm:cxn modelId="{D92677B5-0E5C-40BA-879C-D932EAC54934}" type="presOf" srcId="{3B90FD63-8F28-4C7D-A59F-A4A5AE66A152}" destId="{13786C80-A35A-4A69-A18C-262E7E4E4680}" srcOrd="0" destOrd="5" presId="urn:microsoft.com/office/officeart/2005/8/layout/vList2"/>
    <dgm:cxn modelId="{F58999C1-7432-4C89-91CC-D85A9523A8EA}" type="presOf" srcId="{0FB196A4-0902-496B-97B3-89A1B8A7E3C5}" destId="{13786C80-A35A-4A69-A18C-262E7E4E4680}" srcOrd="0" destOrd="3" presId="urn:microsoft.com/office/officeart/2005/8/layout/vList2"/>
    <dgm:cxn modelId="{ED32A3C9-14D9-42BE-9DFB-78214DD06B67}" type="presOf" srcId="{EFACE7F3-73A3-4EEB-BC4D-A655BAAB2586}" destId="{13786C80-A35A-4A69-A18C-262E7E4E4680}" srcOrd="0" destOrd="4" presId="urn:microsoft.com/office/officeart/2005/8/layout/vList2"/>
    <dgm:cxn modelId="{9419CFD0-E501-45F5-AA44-36145E387F3F}" type="presOf" srcId="{489FDB3E-C142-4D61-95CC-49C6E86F1E07}" destId="{13786C80-A35A-4A69-A18C-262E7E4E4680}" srcOrd="0" destOrd="7" presId="urn:microsoft.com/office/officeart/2005/8/layout/vList2"/>
    <dgm:cxn modelId="{AA64F3D8-4DEA-4327-9BD6-CF99CFE35925}" type="presOf" srcId="{41720FC3-8BF1-4906-8E5C-6F96F5AA2D10}" destId="{13786C80-A35A-4A69-A18C-262E7E4E4680}" srcOrd="0" destOrd="6" presId="urn:microsoft.com/office/officeart/2005/8/layout/vList2"/>
    <dgm:cxn modelId="{A0EEE5E1-3281-40C0-8956-CEC574C475F8}" srcId="{EC628362-43E9-49DC-ADA7-FF6018AD8E29}" destId="{F5E3FFE7-5867-4D82-B5E0-ED4DC697EA68}" srcOrd="1" destOrd="0" parTransId="{84F22FD6-E15C-4D3B-906E-27CFD4044DED}" sibTransId="{D422A1A5-4AB1-48F4-A9C6-CAF04A4087EC}"/>
    <dgm:cxn modelId="{97C6F8E2-112E-44A6-A11C-786A4DE869C3}" srcId="{EC628362-43E9-49DC-ADA7-FF6018AD8E29}" destId="{ED4FD26A-BE37-421A-B589-E4D9B3DA6FAE}" srcOrd="0" destOrd="0" parTransId="{9231553D-7256-4C14-ABD7-F79B032D3276}" sibTransId="{68322BC0-E877-4F2A-A26A-6B9957D4ECA6}"/>
    <dgm:cxn modelId="{B53C02F2-433A-4280-AEC9-884AC46FDD60}" type="presOf" srcId="{F5E3FFE7-5867-4D82-B5E0-ED4DC697EA68}" destId="{21427B30-F1E2-4B8A-AA23-9A1CEA9BD646}" srcOrd="0" destOrd="0" presId="urn:microsoft.com/office/officeart/2005/8/layout/vList2"/>
    <dgm:cxn modelId="{7BF125C0-4AC6-4D1B-BEFD-3F83E36F4B79}" type="presParOf" srcId="{972C3CD4-D2A5-49E4-9EEF-EBC3D64523F8}" destId="{AF2516E8-CEFE-40DC-B4AC-FA99B7C67AEB}" srcOrd="0" destOrd="0" presId="urn:microsoft.com/office/officeart/2005/8/layout/vList2"/>
    <dgm:cxn modelId="{389C4590-30D4-4CE0-8450-8A744848A2B7}" type="presParOf" srcId="{972C3CD4-D2A5-49E4-9EEF-EBC3D64523F8}" destId="{8CCEC6F2-135C-474C-AFE4-688EBBEDDA07}" srcOrd="1" destOrd="0" presId="urn:microsoft.com/office/officeart/2005/8/layout/vList2"/>
    <dgm:cxn modelId="{DD58504A-699B-4D6E-8766-6C0B56C2E8D3}" type="presParOf" srcId="{972C3CD4-D2A5-49E4-9EEF-EBC3D64523F8}" destId="{21427B30-F1E2-4B8A-AA23-9A1CEA9BD646}" srcOrd="2" destOrd="0" presId="urn:microsoft.com/office/officeart/2005/8/layout/vList2"/>
    <dgm:cxn modelId="{E47F430C-F199-466D-B0A4-3F41FBCB65BF}" type="presParOf" srcId="{972C3CD4-D2A5-49E4-9EEF-EBC3D64523F8}" destId="{13786C80-A35A-4A69-A18C-262E7E4E468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22306B-BF5E-4274-92CA-13B4941A4C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A32847-77E1-4C76-8767-29FD0D317859}">
      <dgm:prSet/>
      <dgm:spPr/>
      <dgm:t>
        <a:bodyPr/>
        <a:lstStyle/>
        <a:p>
          <a:r>
            <a:rPr lang="en-US" i="1"/>
            <a:t>The value of the choice should affect the size of the DA burst</a:t>
          </a:r>
          <a:endParaRPr lang="en-US"/>
        </a:p>
      </dgm:t>
    </dgm:pt>
    <dgm:pt modelId="{6B3B7435-A718-433D-9691-D4D007EBE0DF}" type="parTrans" cxnId="{EDB7D102-4CCF-40AA-9CA4-AAE2DA0BDE9D}">
      <dgm:prSet/>
      <dgm:spPr/>
      <dgm:t>
        <a:bodyPr/>
        <a:lstStyle/>
        <a:p>
          <a:endParaRPr lang="en-US"/>
        </a:p>
      </dgm:t>
    </dgm:pt>
    <dgm:pt modelId="{C88780CC-9C26-4A7B-BD1E-549225EA361B}" type="sibTrans" cxnId="{EDB7D102-4CCF-40AA-9CA4-AAE2DA0BDE9D}">
      <dgm:prSet/>
      <dgm:spPr/>
      <dgm:t>
        <a:bodyPr/>
        <a:lstStyle/>
        <a:p>
          <a:endParaRPr lang="en-US"/>
        </a:p>
      </dgm:t>
    </dgm:pt>
    <dgm:pt modelId="{06E119B7-8520-46CE-A9B4-A55562167914}">
      <dgm:prSet/>
      <dgm:spPr/>
      <dgm:t>
        <a:bodyPr/>
        <a:lstStyle/>
        <a:p>
          <a:r>
            <a:rPr lang="en-US"/>
            <a:t>Small rewards = less DA release than larger rewards</a:t>
          </a:r>
        </a:p>
      </dgm:t>
    </dgm:pt>
    <dgm:pt modelId="{356F297A-A55F-4AF9-BE20-3B0113084CF0}" type="parTrans" cxnId="{C9AA0DD3-8B24-4FE1-AA81-DB358D2D643F}">
      <dgm:prSet/>
      <dgm:spPr/>
      <dgm:t>
        <a:bodyPr/>
        <a:lstStyle/>
        <a:p>
          <a:endParaRPr lang="en-US"/>
        </a:p>
      </dgm:t>
    </dgm:pt>
    <dgm:pt modelId="{31BE2F44-941B-4AB2-AE6D-6579F4483F56}" type="sibTrans" cxnId="{C9AA0DD3-8B24-4FE1-AA81-DB358D2D643F}">
      <dgm:prSet/>
      <dgm:spPr/>
      <dgm:t>
        <a:bodyPr/>
        <a:lstStyle/>
        <a:p>
          <a:endParaRPr lang="en-US"/>
        </a:p>
      </dgm:t>
    </dgm:pt>
    <dgm:pt modelId="{450DA840-5C2A-4617-8E40-3FBDB892E737}">
      <dgm:prSet/>
      <dgm:spPr/>
      <dgm:t>
        <a:bodyPr/>
        <a:lstStyle/>
        <a:p>
          <a:r>
            <a:rPr lang="en-US"/>
            <a:t>Large rewards = more DA release</a:t>
          </a:r>
        </a:p>
      </dgm:t>
    </dgm:pt>
    <dgm:pt modelId="{C7497EED-4581-4538-98F0-B71D93BA0209}" type="parTrans" cxnId="{23910EFF-43B9-4C01-9143-7AF5081C1BEA}">
      <dgm:prSet/>
      <dgm:spPr/>
      <dgm:t>
        <a:bodyPr/>
        <a:lstStyle/>
        <a:p>
          <a:endParaRPr lang="en-US"/>
        </a:p>
      </dgm:t>
    </dgm:pt>
    <dgm:pt modelId="{C1572699-1BA6-47A7-80EB-817C03D3634B}" type="sibTrans" cxnId="{23910EFF-43B9-4C01-9143-7AF5081C1BEA}">
      <dgm:prSet/>
      <dgm:spPr/>
      <dgm:t>
        <a:bodyPr/>
        <a:lstStyle/>
        <a:p>
          <a:endParaRPr lang="en-US"/>
        </a:p>
      </dgm:t>
    </dgm:pt>
    <dgm:pt modelId="{0411B970-F7C8-428E-B065-A1CE011247B3}">
      <dgm:prSet/>
      <dgm:spPr/>
      <dgm:t>
        <a:bodyPr/>
        <a:lstStyle/>
        <a:p>
          <a:r>
            <a:rPr lang="en-US" dirty="0"/>
            <a:t>Drugs = artificially large release (overrides and hijacks the system)</a:t>
          </a:r>
        </a:p>
      </dgm:t>
    </dgm:pt>
    <dgm:pt modelId="{BBD60464-69E4-4E51-AF95-006271073DF9}" type="parTrans" cxnId="{C95CC53F-DC6D-4258-9D06-5B420024CF35}">
      <dgm:prSet/>
      <dgm:spPr/>
      <dgm:t>
        <a:bodyPr/>
        <a:lstStyle/>
        <a:p>
          <a:endParaRPr lang="en-US"/>
        </a:p>
      </dgm:t>
    </dgm:pt>
    <dgm:pt modelId="{2CAF1952-5CB0-4716-818B-0885C96F4A5C}" type="sibTrans" cxnId="{C95CC53F-DC6D-4258-9D06-5B420024CF35}">
      <dgm:prSet/>
      <dgm:spPr/>
      <dgm:t>
        <a:bodyPr/>
        <a:lstStyle/>
        <a:p>
          <a:endParaRPr lang="en-US"/>
        </a:p>
      </dgm:t>
    </dgm:pt>
    <dgm:pt modelId="{0E730DF0-C91C-4239-920A-B1CE80F9F7A2}">
      <dgm:prSet/>
      <dgm:spPr/>
      <dgm:t>
        <a:bodyPr/>
        <a:lstStyle/>
        <a:p>
          <a:r>
            <a:rPr lang="en-US" i="1"/>
            <a:t>Experience can affect DA release</a:t>
          </a:r>
          <a:endParaRPr lang="en-US"/>
        </a:p>
      </dgm:t>
    </dgm:pt>
    <dgm:pt modelId="{1337E304-811B-4E6B-B757-EBB13443637F}" type="parTrans" cxnId="{4925C252-9882-4404-991D-9D687867CE11}">
      <dgm:prSet/>
      <dgm:spPr/>
      <dgm:t>
        <a:bodyPr/>
        <a:lstStyle/>
        <a:p>
          <a:endParaRPr lang="en-US"/>
        </a:p>
      </dgm:t>
    </dgm:pt>
    <dgm:pt modelId="{64D1752F-000A-4C34-8E94-2D1351D88B4F}" type="sibTrans" cxnId="{4925C252-9882-4404-991D-9D687867CE11}">
      <dgm:prSet/>
      <dgm:spPr/>
      <dgm:t>
        <a:bodyPr/>
        <a:lstStyle/>
        <a:p>
          <a:endParaRPr lang="en-US"/>
        </a:p>
      </dgm:t>
    </dgm:pt>
    <dgm:pt modelId="{7834A7B0-E8A8-49C8-B962-36638CBAA608}">
      <dgm:prSet/>
      <dgm:spPr/>
      <dgm:t>
        <a:bodyPr/>
        <a:lstStyle/>
        <a:p>
          <a:r>
            <a:rPr lang="en-US"/>
            <a:t>Use to large rewards; less responsive to smaller rewards</a:t>
          </a:r>
        </a:p>
      </dgm:t>
    </dgm:pt>
    <dgm:pt modelId="{EB622CEC-7A35-4E0C-B43D-FFECF79C96E7}" type="parTrans" cxnId="{430E0A86-5E28-4ED2-9F2F-AC1E40D0777E}">
      <dgm:prSet/>
      <dgm:spPr/>
      <dgm:t>
        <a:bodyPr/>
        <a:lstStyle/>
        <a:p>
          <a:endParaRPr lang="en-US"/>
        </a:p>
      </dgm:t>
    </dgm:pt>
    <dgm:pt modelId="{BED48350-B143-41B8-9B67-FC203BCC6409}" type="sibTrans" cxnId="{430E0A86-5E28-4ED2-9F2F-AC1E40D0777E}">
      <dgm:prSet/>
      <dgm:spPr/>
      <dgm:t>
        <a:bodyPr/>
        <a:lstStyle/>
        <a:p>
          <a:endParaRPr lang="en-US"/>
        </a:p>
      </dgm:t>
    </dgm:pt>
    <dgm:pt modelId="{57005F0E-654D-496A-97A4-1CB52DBEA507}">
      <dgm:prSet/>
      <dgm:spPr/>
      <dgm:t>
        <a:bodyPr/>
        <a:lstStyle/>
        <a:p>
          <a:r>
            <a:rPr lang="en-US"/>
            <a:t>Becomes a problem with gambling, other addictions</a:t>
          </a:r>
        </a:p>
      </dgm:t>
    </dgm:pt>
    <dgm:pt modelId="{57C00937-EB28-49B9-9A72-207D243D4B60}" type="parTrans" cxnId="{4876E3ED-9C5D-4EF3-85E8-E8C7DED8D187}">
      <dgm:prSet/>
      <dgm:spPr/>
      <dgm:t>
        <a:bodyPr/>
        <a:lstStyle/>
        <a:p>
          <a:endParaRPr lang="en-US"/>
        </a:p>
      </dgm:t>
    </dgm:pt>
    <dgm:pt modelId="{853E65CE-965D-4AC0-8568-2D8B914A8B98}" type="sibTrans" cxnId="{4876E3ED-9C5D-4EF3-85E8-E8C7DED8D187}">
      <dgm:prSet/>
      <dgm:spPr/>
      <dgm:t>
        <a:bodyPr/>
        <a:lstStyle/>
        <a:p>
          <a:endParaRPr lang="en-US"/>
        </a:p>
      </dgm:t>
    </dgm:pt>
    <dgm:pt modelId="{26CD7A09-2D0A-4C68-90EF-0E248207AAA3}">
      <dgm:prSet/>
      <dgm:spPr/>
      <dgm:t>
        <a:bodyPr/>
        <a:lstStyle/>
        <a:p>
          <a:r>
            <a:rPr lang="en-US"/>
            <a:t>Used to large bursts of DA via your gambling, drug, etc.</a:t>
          </a:r>
        </a:p>
      </dgm:t>
    </dgm:pt>
    <dgm:pt modelId="{E006A487-A987-4402-8AAA-56A997CAEAB1}" type="parTrans" cxnId="{73E89EC9-17B7-443A-B2BD-B5BE01F6C5DF}">
      <dgm:prSet/>
      <dgm:spPr/>
      <dgm:t>
        <a:bodyPr/>
        <a:lstStyle/>
        <a:p>
          <a:endParaRPr lang="en-US"/>
        </a:p>
      </dgm:t>
    </dgm:pt>
    <dgm:pt modelId="{DF26D85C-E87F-46C8-A74E-830247FB163C}" type="sibTrans" cxnId="{73E89EC9-17B7-443A-B2BD-B5BE01F6C5DF}">
      <dgm:prSet/>
      <dgm:spPr/>
      <dgm:t>
        <a:bodyPr/>
        <a:lstStyle/>
        <a:p>
          <a:endParaRPr lang="en-US"/>
        </a:p>
      </dgm:t>
    </dgm:pt>
    <dgm:pt modelId="{DF75E3DF-BC3E-4370-B9D1-9827AD2A9616}">
      <dgm:prSet/>
      <dgm:spPr/>
      <dgm:t>
        <a:bodyPr/>
        <a:lstStyle/>
        <a:p>
          <a:r>
            <a:rPr lang="en-US" dirty="0"/>
            <a:t>More typical rewards such as a paycheck, family, friends, etc., no longer elicit a response or as large a response as the “addictive” responses</a:t>
          </a:r>
        </a:p>
      </dgm:t>
    </dgm:pt>
    <dgm:pt modelId="{3B9B2E7A-6C2B-45BE-BD57-8291EF20F6A6}" type="parTrans" cxnId="{433903CD-FFD2-4A0A-B53D-21EF16F29389}">
      <dgm:prSet/>
      <dgm:spPr/>
      <dgm:t>
        <a:bodyPr/>
        <a:lstStyle/>
        <a:p>
          <a:endParaRPr lang="en-US"/>
        </a:p>
      </dgm:t>
    </dgm:pt>
    <dgm:pt modelId="{B01338E0-2556-4E51-8D5E-8665674333B1}" type="sibTrans" cxnId="{433903CD-FFD2-4A0A-B53D-21EF16F29389}">
      <dgm:prSet/>
      <dgm:spPr/>
      <dgm:t>
        <a:bodyPr/>
        <a:lstStyle/>
        <a:p>
          <a:endParaRPr lang="en-US"/>
        </a:p>
      </dgm:t>
    </dgm:pt>
    <dgm:pt modelId="{583FDBE8-5008-4D96-BD27-56D30F34A6D2}">
      <dgm:prSet/>
      <dgm:spPr/>
      <dgm:t>
        <a:bodyPr/>
        <a:lstStyle/>
        <a:p>
          <a:r>
            <a:rPr lang="en-US" b="1" i="1"/>
            <a:t>Question:</a:t>
          </a:r>
          <a:r>
            <a:rPr lang="en-US"/>
            <a:t> </a:t>
          </a:r>
          <a:r>
            <a:rPr lang="en-US" i="1"/>
            <a:t>can we reshape/retrain the brain?</a:t>
          </a:r>
          <a:endParaRPr lang="en-US"/>
        </a:p>
      </dgm:t>
    </dgm:pt>
    <dgm:pt modelId="{FAA6BF59-8930-41B2-972B-A59194400BB4}" type="parTrans" cxnId="{F0884F30-9763-4BBC-B1BF-8960A2BEF5CC}">
      <dgm:prSet/>
      <dgm:spPr/>
      <dgm:t>
        <a:bodyPr/>
        <a:lstStyle/>
        <a:p>
          <a:endParaRPr lang="en-US"/>
        </a:p>
      </dgm:t>
    </dgm:pt>
    <dgm:pt modelId="{57C4B487-691D-4210-8F60-DE107962D1C9}" type="sibTrans" cxnId="{F0884F30-9763-4BBC-B1BF-8960A2BEF5CC}">
      <dgm:prSet/>
      <dgm:spPr/>
      <dgm:t>
        <a:bodyPr/>
        <a:lstStyle/>
        <a:p>
          <a:endParaRPr lang="en-US"/>
        </a:p>
      </dgm:t>
    </dgm:pt>
    <dgm:pt modelId="{1F60679A-6129-4B77-840C-55F2C9D62E40}">
      <dgm:prSet/>
      <dgm:spPr/>
      <dgm:t>
        <a:bodyPr/>
        <a:lstStyle/>
        <a:p>
          <a:endParaRPr lang="en-US" dirty="0"/>
        </a:p>
      </dgm:t>
    </dgm:pt>
    <dgm:pt modelId="{91408DF0-DD6F-49DB-AB1F-0790A6FADEF7}" type="parTrans" cxnId="{3636F321-4B7A-4746-B938-00C5CC5A7D9F}">
      <dgm:prSet/>
      <dgm:spPr/>
      <dgm:t>
        <a:bodyPr/>
        <a:lstStyle/>
        <a:p>
          <a:endParaRPr lang="en-US"/>
        </a:p>
      </dgm:t>
    </dgm:pt>
    <dgm:pt modelId="{65E7D61C-D9F3-47B1-887E-790070B4A36A}" type="sibTrans" cxnId="{3636F321-4B7A-4746-B938-00C5CC5A7D9F}">
      <dgm:prSet/>
      <dgm:spPr/>
      <dgm:t>
        <a:bodyPr/>
        <a:lstStyle/>
        <a:p>
          <a:endParaRPr lang="en-US"/>
        </a:p>
      </dgm:t>
    </dgm:pt>
    <dgm:pt modelId="{C6272A07-024B-4771-9226-F76A31B126F9}">
      <dgm:prSet/>
      <dgm:spPr/>
      <dgm:t>
        <a:bodyPr/>
        <a:lstStyle/>
        <a:p>
          <a:endParaRPr lang="en-US" dirty="0"/>
        </a:p>
      </dgm:t>
    </dgm:pt>
    <dgm:pt modelId="{E504BDB0-E677-4984-9BEF-181DD712A3B7}" type="parTrans" cxnId="{F0C9D57E-D1C5-4910-88FC-C4722A698EA9}">
      <dgm:prSet/>
      <dgm:spPr/>
      <dgm:t>
        <a:bodyPr/>
        <a:lstStyle/>
        <a:p>
          <a:endParaRPr lang="en-US"/>
        </a:p>
      </dgm:t>
    </dgm:pt>
    <dgm:pt modelId="{572566DD-7AC0-41F6-8AA4-C764BB12ACF4}" type="sibTrans" cxnId="{F0C9D57E-D1C5-4910-88FC-C4722A698EA9}">
      <dgm:prSet/>
      <dgm:spPr/>
      <dgm:t>
        <a:bodyPr/>
        <a:lstStyle/>
        <a:p>
          <a:endParaRPr lang="en-US"/>
        </a:p>
      </dgm:t>
    </dgm:pt>
    <dgm:pt modelId="{FC16DD0D-C7A5-46B1-B073-7EF21A63ED59}" type="pres">
      <dgm:prSet presAssocID="{8E22306B-BF5E-4274-92CA-13B4941A4C31}" presName="linear" presStyleCnt="0">
        <dgm:presLayoutVars>
          <dgm:animLvl val="lvl"/>
          <dgm:resizeHandles val="exact"/>
        </dgm:presLayoutVars>
      </dgm:prSet>
      <dgm:spPr/>
    </dgm:pt>
    <dgm:pt modelId="{3BD0116E-EA20-4C59-97A9-8E586C3C36DB}" type="pres">
      <dgm:prSet presAssocID="{50A32847-77E1-4C76-8767-29FD0D3178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977D5B-84C2-4DB2-AE98-7838B4407E5F}" type="pres">
      <dgm:prSet presAssocID="{50A32847-77E1-4C76-8767-29FD0D317859}" presName="childText" presStyleLbl="revTx" presStyleIdx="0" presStyleCnt="2">
        <dgm:presLayoutVars>
          <dgm:bulletEnabled val="1"/>
        </dgm:presLayoutVars>
      </dgm:prSet>
      <dgm:spPr/>
    </dgm:pt>
    <dgm:pt modelId="{1173FE70-261E-4A3E-8CBC-FC3BD5B0F2A1}" type="pres">
      <dgm:prSet presAssocID="{0E730DF0-C91C-4239-920A-B1CE80F9F7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D20B38-8D6E-4F18-BFEB-918969477AD9}" type="pres">
      <dgm:prSet presAssocID="{0E730DF0-C91C-4239-920A-B1CE80F9F7A2}" presName="childText" presStyleLbl="revTx" presStyleIdx="1" presStyleCnt="2">
        <dgm:presLayoutVars>
          <dgm:bulletEnabled val="1"/>
        </dgm:presLayoutVars>
      </dgm:prSet>
      <dgm:spPr/>
    </dgm:pt>
    <dgm:pt modelId="{B9FD121A-A426-47F2-BA2D-37AF4C64D441}" type="pres">
      <dgm:prSet presAssocID="{583FDBE8-5008-4D96-BD27-56D30F34A6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5CA7B02-DEFC-4F26-8B56-0C8D9E485C98}" type="presOf" srcId="{50A32847-77E1-4C76-8767-29FD0D317859}" destId="{3BD0116E-EA20-4C59-97A9-8E586C3C36DB}" srcOrd="0" destOrd="0" presId="urn:microsoft.com/office/officeart/2005/8/layout/vList2"/>
    <dgm:cxn modelId="{EDB7D102-4CCF-40AA-9CA4-AAE2DA0BDE9D}" srcId="{8E22306B-BF5E-4274-92CA-13B4941A4C31}" destId="{50A32847-77E1-4C76-8767-29FD0D317859}" srcOrd="0" destOrd="0" parTransId="{6B3B7435-A718-433D-9691-D4D007EBE0DF}" sibTransId="{C88780CC-9C26-4A7B-BD1E-549225EA361B}"/>
    <dgm:cxn modelId="{02CA6206-FF4E-4D89-92A2-9EDD01F31EE9}" type="presOf" srcId="{06E119B7-8520-46CE-A9B4-A55562167914}" destId="{CA977D5B-84C2-4DB2-AE98-7838B4407E5F}" srcOrd="0" destOrd="0" presId="urn:microsoft.com/office/officeart/2005/8/layout/vList2"/>
    <dgm:cxn modelId="{4A2F4B21-C421-411A-B4A7-10F932BC8172}" type="presOf" srcId="{DF75E3DF-BC3E-4370-B9D1-9827AD2A9616}" destId="{11D20B38-8D6E-4F18-BFEB-918969477AD9}" srcOrd="0" destOrd="3" presId="urn:microsoft.com/office/officeart/2005/8/layout/vList2"/>
    <dgm:cxn modelId="{3636F321-4B7A-4746-B938-00C5CC5A7D9F}" srcId="{50A32847-77E1-4C76-8767-29FD0D317859}" destId="{1F60679A-6129-4B77-840C-55F2C9D62E40}" srcOrd="3" destOrd="0" parTransId="{91408DF0-DD6F-49DB-AB1F-0790A6FADEF7}" sibTransId="{65E7D61C-D9F3-47B1-887E-790070B4A36A}"/>
    <dgm:cxn modelId="{9F078A27-35AE-4A31-B76E-A9BE11C2EFA7}" type="presOf" srcId="{C6272A07-024B-4771-9226-F76A31B126F9}" destId="{11D20B38-8D6E-4F18-BFEB-918969477AD9}" srcOrd="0" destOrd="4" presId="urn:microsoft.com/office/officeart/2005/8/layout/vList2"/>
    <dgm:cxn modelId="{75F8F32B-AB95-42D9-80A0-18D180240352}" type="presOf" srcId="{26CD7A09-2D0A-4C68-90EF-0E248207AAA3}" destId="{11D20B38-8D6E-4F18-BFEB-918969477AD9}" srcOrd="0" destOrd="2" presId="urn:microsoft.com/office/officeart/2005/8/layout/vList2"/>
    <dgm:cxn modelId="{F0884F30-9763-4BBC-B1BF-8960A2BEF5CC}" srcId="{8E22306B-BF5E-4274-92CA-13B4941A4C31}" destId="{583FDBE8-5008-4D96-BD27-56D30F34A6D2}" srcOrd="2" destOrd="0" parTransId="{FAA6BF59-8930-41B2-972B-A59194400BB4}" sibTransId="{57C4B487-691D-4210-8F60-DE107962D1C9}"/>
    <dgm:cxn modelId="{D5A8493A-2548-436C-9F56-7256DFDDD1E7}" type="presOf" srcId="{1F60679A-6129-4B77-840C-55F2C9D62E40}" destId="{CA977D5B-84C2-4DB2-AE98-7838B4407E5F}" srcOrd="0" destOrd="3" presId="urn:microsoft.com/office/officeart/2005/8/layout/vList2"/>
    <dgm:cxn modelId="{C95CC53F-DC6D-4258-9D06-5B420024CF35}" srcId="{50A32847-77E1-4C76-8767-29FD0D317859}" destId="{0411B970-F7C8-428E-B065-A1CE011247B3}" srcOrd="2" destOrd="0" parTransId="{BBD60464-69E4-4E51-AF95-006271073DF9}" sibTransId="{2CAF1952-5CB0-4716-818B-0885C96F4A5C}"/>
    <dgm:cxn modelId="{4925C252-9882-4404-991D-9D687867CE11}" srcId="{8E22306B-BF5E-4274-92CA-13B4941A4C31}" destId="{0E730DF0-C91C-4239-920A-B1CE80F9F7A2}" srcOrd="1" destOrd="0" parTransId="{1337E304-811B-4E6B-B757-EBB13443637F}" sibTransId="{64D1752F-000A-4C34-8E94-2D1351D88B4F}"/>
    <dgm:cxn modelId="{F0C9D57E-D1C5-4910-88FC-C4722A698EA9}" srcId="{0E730DF0-C91C-4239-920A-B1CE80F9F7A2}" destId="{C6272A07-024B-4771-9226-F76A31B126F9}" srcOrd="2" destOrd="0" parTransId="{E504BDB0-E677-4984-9BEF-181DD712A3B7}" sibTransId="{572566DD-7AC0-41F6-8AA4-C764BB12ACF4}"/>
    <dgm:cxn modelId="{85596A83-BF0E-4FAB-AED8-29B5E1307145}" type="presOf" srcId="{583FDBE8-5008-4D96-BD27-56D30F34A6D2}" destId="{B9FD121A-A426-47F2-BA2D-37AF4C64D441}" srcOrd="0" destOrd="0" presId="urn:microsoft.com/office/officeart/2005/8/layout/vList2"/>
    <dgm:cxn modelId="{430E0A86-5E28-4ED2-9F2F-AC1E40D0777E}" srcId="{0E730DF0-C91C-4239-920A-B1CE80F9F7A2}" destId="{7834A7B0-E8A8-49C8-B962-36638CBAA608}" srcOrd="0" destOrd="0" parTransId="{EB622CEC-7A35-4E0C-B43D-FFECF79C96E7}" sibTransId="{BED48350-B143-41B8-9B67-FC203BCC6409}"/>
    <dgm:cxn modelId="{FB842AA6-A1CA-472F-9259-FB257F2A82E6}" type="presOf" srcId="{57005F0E-654D-496A-97A4-1CB52DBEA507}" destId="{11D20B38-8D6E-4F18-BFEB-918969477AD9}" srcOrd="0" destOrd="1" presId="urn:microsoft.com/office/officeart/2005/8/layout/vList2"/>
    <dgm:cxn modelId="{73E89EC9-17B7-443A-B2BD-B5BE01F6C5DF}" srcId="{7834A7B0-E8A8-49C8-B962-36638CBAA608}" destId="{26CD7A09-2D0A-4C68-90EF-0E248207AAA3}" srcOrd="1" destOrd="0" parTransId="{E006A487-A987-4402-8AAA-56A997CAEAB1}" sibTransId="{DF26D85C-E87F-46C8-A74E-830247FB163C}"/>
    <dgm:cxn modelId="{433903CD-FFD2-4A0A-B53D-21EF16F29389}" srcId="{0E730DF0-C91C-4239-920A-B1CE80F9F7A2}" destId="{DF75E3DF-BC3E-4370-B9D1-9827AD2A9616}" srcOrd="1" destOrd="0" parTransId="{3B9B2E7A-6C2B-45BE-BD57-8291EF20F6A6}" sibTransId="{B01338E0-2556-4E51-8D5E-8665674333B1}"/>
    <dgm:cxn modelId="{C9AA0DD3-8B24-4FE1-AA81-DB358D2D643F}" srcId="{50A32847-77E1-4C76-8767-29FD0D317859}" destId="{06E119B7-8520-46CE-A9B4-A55562167914}" srcOrd="0" destOrd="0" parTransId="{356F297A-A55F-4AF9-BE20-3B0113084CF0}" sibTransId="{31BE2F44-941B-4AB2-AE6D-6579F4483F56}"/>
    <dgm:cxn modelId="{82AF3ED8-9896-4548-A9EF-E6558FF7C54E}" type="presOf" srcId="{450DA840-5C2A-4617-8E40-3FBDB892E737}" destId="{CA977D5B-84C2-4DB2-AE98-7838B4407E5F}" srcOrd="0" destOrd="1" presId="urn:microsoft.com/office/officeart/2005/8/layout/vList2"/>
    <dgm:cxn modelId="{267ED1DA-15CC-424F-9D99-84FF7175D3C9}" type="presOf" srcId="{0411B970-F7C8-428E-B065-A1CE011247B3}" destId="{CA977D5B-84C2-4DB2-AE98-7838B4407E5F}" srcOrd="0" destOrd="2" presId="urn:microsoft.com/office/officeart/2005/8/layout/vList2"/>
    <dgm:cxn modelId="{4C68B7DD-FA5F-40EA-85B8-CC991DD0B0F0}" type="presOf" srcId="{8E22306B-BF5E-4274-92CA-13B4941A4C31}" destId="{FC16DD0D-C7A5-46B1-B073-7EF21A63ED59}" srcOrd="0" destOrd="0" presId="urn:microsoft.com/office/officeart/2005/8/layout/vList2"/>
    <dgm:cxn modelId="{4876E3ED-9C5D-4EF3-85E8-E8C7DED8D187}" srcId="{7834A7B0-E8A8-49C8-B962-36638CBAA608}" destId="{57005F0E-654D-496A-97A4-1CB52DBEA507}" srcOrd="0" destOrd="0" parTransId="{57C00937-EB28-49B9-9A72-207D243D4B60}" sibTransId="{853E65CE-965D-4AC0-8568-2D8B914A8B98}"/>
    <dgm:cxn modelId="{944C35FB-3D7F-4F4C-9054-E5024C1D861C}" type="presOf" srcId="{7834A7B0-E8A8-49C8-B962-36638CBAA608}" destId="{11D20B38-8D6E-4F18-BFEB-918969477AD9}" srcOrd="0" destOrd="0" presId="urn:microsoft.com/office/officeart/2005/8/layout/vList2"/>
    <dgm:cxn modelId="{306C66FC-0A63-4799-9D39-97E1AB7B0CC7}" type="presOf" srcId="{0E730DF0-C91C-4239-920A-B1CE80F9F7A2}" destId="{1173FE70-261E-4A3E-8CBC-FC3BD5B0F2A1}" srcOrd="0" destOrd="0" presId="urn:microsoft.com/office/officeart/2005/8/layout/vList2"/>
    <dgm:cxn modelId="{23910EFF-43B9-4C01-9143-7AF5081C1BEA}" srcId="{50A32847-77E1-4C76-8767-29FD0D317859}" destId="{450DA840-5C2A-4617-8E40-3FBDB892E737}" srcOrd="1" destOrd="0" parTransId="{C7497EED-4581-4538-98F0-B71D93BA0209}" sibTransId="{C1572699-1BA6-47A7-80EB-817C03D3634B}"/>
    <dgm:cxn modelId="{685AA6C2-FC78-4CC4-B2B6-3ECFB534ADE4}" type="presParOf" srcId="{FC16DD0D-C7A5-46B1-B073-7EF21A63ED59}" destId="{3BD0116E-EA20-4C59-97A9-8E586C3C36DB}" srcOrd="0" destOrd="0" presId="urn:microsoft.com/office/officeart/2005/8/layout/vList2"/>
    <dgm:cxn modelId="{798DE1F1-A0E7-4959-9C9C-289CBB6FE64A}" type="presParOf" srcId="{FC16DD0D-C7A5-46B1-B073-7EF21A63ED59}" destId="{CA977D5B-84C2-4DB2-AE98-7838B4407E5F}" srcOrd="1" destOrd="0" presId="urn:microsoft.com/office/officeart/2005/8/layout/vList2"/>
    <dgm:cxn modelId="{E9A3930E-2F23-46BB-8444-B563DCEEF51D}" type="presParOf" srcId="{FC16DD0D-C7A5-46B1-B073-7EF21A63ED59}" destId="{1173FE70-261E-4A3E-8CBC-FC3BD5B0F2A1}" srcOrd="2" destOrd="0" presId="urn:microsoft.com/office/officeart/2005/8/layout/vList2"/>
    <dgm:cxn modelId="{25A7169A-36E8-47FB-8C73-DAF127A74950}" type="presParOf" srcId="{FC16DD0D-C7A5-46B1-B073-7EF21A63ED59}" destId="{11D20B38-8D6E-4F18-BFEB-918969477AD9}" srcOrd="3" destOrd="0" presId="urn:microsoft.com/office/officeart/2005/8/layout/vList2"/>
    <dgm:cxn modelId="{C9584BB6-8E27-4DC5-A92D-955D8F55FE85}" type="presParOf" srcId="{FC16DD0D-C7A5-46B1-B073-7EF21A63ED59}" destId="{B9FD121A-A426-47F2-BA2D-37AF4C64D4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CEAC81-396F-426A-AF8C-1F45101E19A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DAA935-A598-4941-BBC1-9E4C7C3BAAB3}">
      <dgm:prSet/>
      <dgm:spPr/>
      <dgm:t>
        <a:bodyPr/>
        <a:lstStyle/>
        <a:p>
          <a:r>
            <a:rPr lang="en-US"/>
            <a:t>First: detox…..get drugs out of system</a:t>
          </a:r>
        </a:p>
      </dgm:t>
    </dgm:pt>
    <dgm:pt modelId="{727E6164-6305-48D5-BCD7-AC0C3A2BD7AB}" type="parTrans" cxnId="{A2403C74-7FF4-497E-B567-F39910FB13ED}">
      <dgm:prSet/>
      <dgm:spPr/>
      <dgm:t>
        <a:bodyPr/>
        <a:lstStyle/>
        <a:p>
          <a:endParaRPr lang="en-US"/>
        </a:p>
      </dgm:t>
    </dgm:pt>
    <dgm:pt modelId="{68B14847-40A5-4268-8E27-B1AC4106E082}" type="sibTrans" cxnId="{A2403C74-7FF4-497E-B567-F39910FB13ED}">
      <dgm:prSet/>
      <dgm:spPr/>
      <dgm:t>
        <a:bodyPr/>
        <a:lstStyle/>
        <a:p>
          <a:endParaRPr lang="en-US"/>
        </a:p>
      </dgm:t>
    </dgm:pt>
    <dgm:pt modelId="{0567B2B7-BE1D-4B69-9EEF-3FFD0E9E25D7}">
      <dgm:prSet/>
      <dgm:spPr/>
      <dgm:t>
        <a:bodyPr/>
        <a:lstStyle/>
        <a:p>
          <a:r>
            <a:rPr lang="en-US"/>
            <a:t>Next: work on breaking</a:t>
          </a:r>
        </a:p>
      </dgm:t>
    </dgm:pt>
    <dgm:pt modelId="{7F7AA487-4C55-4403-B8D6-F162ED26646B}" type="parTrans" cxnId="{99402589-8C13-417B-8B52-5DB2E9B0745F}">
      <dgm:prSet/>
      <dgm:spPr/>
      <dgm:t>
        <a:bodyPr/>
        <a:lstStyle/>
        <a:p>
          <a:endParaRPr lang="en-US"/>
        </a:p>
      </dgm:t>
    </dgm:pt>
    <dgm:pt modelId="{679346F4-7F1E-49B5-8FA5-6989FFBEF4C0}" type="sibTrans" cxnId="{99402589-8C13-417B-8B52-5DB2E9B0745F}">
      <dgm:prSet/>
      <dgm:spPr/>
      <dgm:t>
        <a:bodyPr/>
        <a:lstStyle/>
        <a:p>
          <a:endParaRPr lang="en-US"/>
        </a:p>
      </dgm:t>
    </dgm:pt>
    <dgm:pt modelId="{EF85C10F-5731-4280-AA66-52C2C978AF2E}">
      <dgm:prSet/>
      <dgm:spPr/>
      <dgm:t>
        <a:bodyPr/>
        <a:lstStyle/>
        <a:p>
          <a:r>
            <a:rPr lang="en-US"/>
            <a:t>The operant response of seeking</a:t>
          </a:r>
        </a:p>
      </dgm:t>
    </dgm:pt>
    <dgm:pt modelId="{9C0B5244-DB94-44E2-B9D6-DB5183C6F446}" type="parTrans" cxnId="{6BC10099-4454-4CFB-B8F7-75D17C67FBB3}">
      <dgm:prSet/>
      <dgm:spPr/>
      <dgm:t>
        <a:bodyPr/>
        <a:lstStyle/>
        <a:p>
          <a:endParaRPr lang="en-US"/>
        </a:p>
      </dgm:t>
    </dgm:pt>
    <dgm:pt modelId="{84620B3D-A9F5-492A-B761-1ECDECE15B84}" type="sibTrans" cxnId="{6BC10099-4454-4CFB-B8F7-75D17C67FBB3}">
      <dgm:prSet/>
      <dgm:spPr/>
      <dgm:t>
        <a:bodyPr/>
        <a:lstStyle/>
        <a:p>
          <a:endParaRPr lang="en-US"/>
        </a:p>
      </dgm:t>
    </dgm:pt>
    <dgm:pt modelId="{7982B5D4-262D-42DE-8460-BD3FF1C9E8CF}">
      <dgm:prSet/>
      <dgm:spPr/>
      <dgm:t>
        <a:bodyPr/>
        <a:lstStyle/>
        <a:p>
          <a:r>
            <a:rPr lang="en-US"/>
            <a:t>The cues that predict the drug</a:t>
          </a:r>
        </a:p>
      </dgm:t>
    </dgm:pt>
    <dgm:pt modelId="{3FACEA8B-CA2F-409E-9458-86CA2E0AFE07}" type="parTrans" cxnId="{3A14EB39-4528-4EDC-BB5B-C3E7942292F3}">
      <dgm:prSet/>
      <dgm:spPr/>
      <dgm:t>
        <a:bodyPr/>
        <a:lstStyle/>
        <a:p>
          <a:endParaRPr lang="en-US"/>
        </a:p>
      </dgm:t>
    </dgm:pt>
    <dgm:pt modelId="{78E5C398-DFC4-44C7-9FAD-985E928E81C5}" type="sibTrans" cxnId="{3A14EB39-4528-4EDC-BB5B-C3E7942292F3}">
      <dgm:prSet/>
      <dgm:spPr/>
      <dgm:t>
        <a:bodyPr/>
        <a:lstStyle/>
        <a:p>
          <a:endParaRPr lang="en-US"/>
        </a:p>
      </dgm:t>
    </dgm:pt>
    <dgm:pt modelId="{91D34471-585F-4B2F-84E9-CF4319223F7C}">
      <dgm:prSet/>
      <dgm:spPr/>
      <dgm:t>
        <a:bodyPr/>
        <a:lstStyle/>
        <a:p>
          <a:r>
            <a:rPr lang="en-US"/>
            <a:t>Easy-peasy, correct?</a:t>
          </a:r>
        </a:p>
      </dgm:t>
    </dgm:pt>
    <dgm:pt modelId="{CF3D0556-622C-4B14-B205-937AF3BA431F}" type="parTrans" cxnId="{D62946F0-326E-46A2-9CA7-A1572B7546A3}">
      <dgm:prSet/>
      <dgm:spPr/>
      <dgm:t>
        <a:bodyPr/>
        <a:lstStyle/>
        <a:p>
          <a:endParaRPr lang="en-US"/>
        </a:p>
      </dgm:t>
    </dgm:pt>
    <dgm:pt modelId="{FAC6CEDA-3EBF-4BAA-8146-09A74A56595F}" type="sibTrans" cxnId="{D62946F0-326E-46A2-9CA7-A1572B7546A3}">
      <dgm:prSet/>
      <dgm:spPr/>
      <dgm:t>
        <a:bodyPr/>
        <a:lstStyle/>
        <a:p>
          <a:endParaRPr lang="en-US"/>
        </a:p>
      </dgm:t>
    </dgm:pt>
    <dgm:pt modelId="{95280E81-9C86-4909-90AB-30801BFB2106}" type="pres">
      <dgm:prSet presAssocID="{F3CEAC81-396F-426A-AF8C-1F45101E19A6}" presName="linear" presStyleCnt="0">
        <dgm:presLayoutVars>
          <dgm:dir/>
          <dgm:animLvl val="lvl"/>
          <dgm:resizeHandles val="exact"/>
        </dgm:presLayoutVars>
      </dgm:prSet>
      <dgm:spPr/>
    </dgm:pt>
    <dgm:pt modelId="{D6365143-A9E1-4504-86C4-9EF994FDC3CE}" type="pres">
      <dgm:prSet presAssocID="{4FDAA935-A598-4941-BBC1-9E4C7C3BAAB3}" presName="parentLin" presStyleCnt="0"/>
      <dgm:spPr/>
    </dgm:pt>
    <dgm:pt modelId="{95EF0345-6744-4CCB-896E-73A97978FD11}" type="pres">
      <dgm:prSet presAssocID="{4FDAA935-A598-4941-BBC1-9E4C7C3BAAB3}" presName="parentLeftMargin" presStyleLbl="node1" presStyleIdx="0" presStyleCnt="3"/>
      <dgm:spPr/>
    </dgm:pt>
    <dgm:pt modelId="{904C5714-C538-4F67-A7EB-0C5B4160ABC9}" type="pres">
      <dgm:prSet presAssocID="{4FDAA935-A598-4941-BBC1-9E4C7C3BAA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1E98525-FBD1-43BC-9793-D81DD75ED18F}" type="pres">
      <dgm:prSet presAssocID="{4FDAA935-A598-4941-BBC1-9E4C7C3BAAB3}" presName="negativeSpace" presStyleCnt="0"/>
      <dgm:spPr/>
    </dgm:pt>
    <dgm:pt modelId="{89FBF01F-3D62-4F9F-A782-EF7CD1FBD68F}" type="pres">
      <dgm:prSet presAssocID="{4FDAA935-A598-4941-BBC1-9E4C7C3BAAB3}" presName="childText" presStyleLbl="conFgAcc1" presStyleIdx="0" presStyleCnt="3">
        <dgm:presLayoutVars>
          <dgm:bulletEnabled val="1"/>
        </dgm:presLayoutVars>
      </dgm:prSet>
      <dgm:spPr/>
    </dgm:pt>
    <dgm:pt modelId="{E306597E-737C-4B41-B2D6-968279E079E3}" type="pres">
      <dgm:prSet presAssocID="{68B14847-40A5-4268-8E27-B1AC4106E082}" presName="spaceBetweenRectangles" presStyleCnt="0"/>
      <dgm:spPr/>
    </dgm:pt>
    <dgm:pt modelId="{E28E36E9-A722-472F-814E-37BA75A7C76A}" type="pres">
      <dgm:prSet presAssocID="{0567B2B7-BE1D-4B69-9EEF-3FFD0E9E25D7}" presName="parentLin" presStyleCnt="0"/>
      <dgm:spPr/>
    </dgm:pt>
    <dgm:pt modelId="{A2EA980E-01B7-4B3A-935C-DADC419A0C41}" type="pres">
      <dgm:prSet presAssocID="{0567B2B7-BE1D-4B69-9EEF-3FFD0E9E25D7}" presName="parentLeftMargin" presStyleLbl="node1" presStyleIdx="0" presStyleCnt="3"/>
      <dgm:spPr/>
    </dgm:pt>
    <dgm:pt modelId="{0C38533C-662C-4088-8B8A-325062DE6219}" type="pres">
      <dgm:prSet presAssocID="{0567B2B7-BE1D-4B69-9EEF-3FFD0E9E25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1988D1-4DDC-454B-9305-96ACE710EF21}" type="pres">
      <dgm:prSet presAssocID="{0567B2B7-BE1D-4B69-9EEF-3FFD0E9E25D7}" presName="negativeSpace" presStyleCnt="0"/>
      <dgm:spPr/>
    </dgm:pt>
    <dgm:pt modelId="{E591C8AC-6E9A-4801-9C09-4E477F02D516}" type="pres">
      <dgm:prSet presAssocID="{0567B2B7-BE1D-4B69-9EEF-3FFD0E9E25D7}" presName="childText" presStyleLbl="conFgAcc1" presStyleIdx="1" presStyleCnt="3">
        <dgm:presLayoutVars>
          <dgm:bulletEnabled val="1"/>
        </dgm:presLayoutVars>
      </dgm:prSet>
      <dgm:spPr/>
    </dgm:pt>
    <dgm:pt modelId="{01145603-FE77-4F9A-8088-E78D91699CDD}" type="pres">
      <dgm:prSet presAssocID="{679346F4-7F1E-49B5-8FA5-6989FFBEF4C0}" presName="spaceBetweenRectangles" presStyleCnt="0"/>
      <dgm:spPr/>
    </dgm:pt>
    <dgm:pt modelId="{B026B30A-385C-4BB4-A948-9A0EF8FAA4B4}" type="pres">
      <dgm:prSet presAssocID="{91D34471-585F-4B2F-84E9-CF4319223F7C}" presName="parentLin" presStyleCnt="0"/>
      <dgm:spPr/>
    </dgm:pt>
    <dgm:pt modelId="{09C50399-D1D1-4DA0-B582-DD166F6C3C9A}" type="pres">
      <dgm:prSet presAssocID="{91D34471-585F-4B2F-84E9-CF4319223F7C}" presName="parentLeftMargin" presStyleLbl="node1" presStyleIdx="1" presStyleCnt="3"/>
      <dgm:spPr/>
    </dgm:pt>
    <dgm:pt modelId="{77548DC9-A483-4D33-BCD4-ECE5F01ED79F}" type="pres">
      <dgm:prSet presAssocID="{91D34471-585F-4B2F-84E9-CF4319223F7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AF52F14-4541-426D-A040-A1DAC083EDA9}" type="pres">
      <dgm:prSet presAssocID="{91D34471-585F-4B2F-84E9-CF4319223F7C}" presName="negativeSpace" presStyleCnt="0"/>
      <dgm:spPr/>
    </dgm:pt>
    <dgm:pt modelId="{CB57E554-660E-4A47-9078-FBD281B9BEE7}" type="pres">
      <dgm:prSet presAssocID="{91D34471-585F-4B2F-84E9-CF4319223F7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062B12-39DF-4EFB-A1DF-3D910D8B9FC6}" type="presOf" srcId="{EF85C10F-5731-4280-AA66-52C2C978AF2E}" destId="{E591C8AC-6E9A-4801-9C09-4E477F02D516}" srcOrd="0" destOrd="0" presId="urn:microsoft.com/office/officeart/2005/8/layout/list1"/>
    <dgm:cxn modelId="{735C4322-8800-4526-903B-E89EC662C8E0}" type="presOf" srcId="{4FDAA935-A598-4941-BBC1-9E4C7C3BAAB3}" destId="{904C5714-C538-4F67-A7EB-0C5B4160ABC9}" srcOrd="1" destOrd="0" presId="urn:microsoft.com/office/officeart/2005/8/layout/list1"/>
    <dgm:cxn modelId="{8C7B7A30-1ACD-48E6-8156-225AECA6D579}" type="presOf" srcId="{F3CEAC81-396F-426A-AF8C-1F45101E19A6}" destId="{95280E81-9C86-4909-90AB-30801BFB2106}" srcOrd="0" destOrd="0" presId="urn:microsoft.com/office/officeart/2005/8/layout/list1"/>
    <dgm:cxn modelId="{3A14EB39-4528-4EDC-BB5B-C3E7942292F3}" srcId="{0567B2B7-BE1D-4B69-9EEF-3FFD0E9E25D7}" destId="{7982B5D4-262D-42DE-8460-BD3FF1C9E8CF}" srcOrd="1" destOrd="0" parTransId="{3FACEA8B-CA2F-409E-9458-86CA2E0AFE07}" sibTransId="{78E5C398-DFC4-44C7-9FAD-985E928E81C5}"/>
    <dgm:cxn modelId="{A2403C74-7FF4-497E-B567-F39910FB13ED}" srcId="{F3CEAC81-396F-426A-AF8C-1F45101E19A6}" destId="{4FDAA935-A598-4941-BBC1-9E4C7C3BAAB3}" srcOrd="0" destOrd="0" parTransId="{727E6164-6305-48D5-BCD7-AC0C3A2BD7AB}" sibTransId="{68B14847-40A5-4268-8E27-B1AC4106E082}"/>
    <dgm:cxn modelId="{54EFC47C-8410-4997-9601-9963B0B0E850}" type="presOf" srcId="{91D34471-585F-4B2F-84E9-CF4319223F7C}" destId="{77548DC9-A483-4D33-BCD4-ECE5F01ED79F}" srcOrd="1" destOrd="0" presId="urn:microsoft.com/office/officeart/2005/8/layout/list1"/>
    <dgm:cxn modelId="{99402589-8C13-417B-8B52-5DB2E9B0745F}" srcId="{F3CEAC81-396F-426A-AF8C-1F45101E19A6}" destId="{0567B2B7-BE1D-4B69-9EEF-3FFD0E9E25D7}" srcOrd="1" destOrd="0" parTransId="{7F7AA487-4C55-4403-B8D6-F162ED26646B}" sibTransId="{679346F4-7F1E-49B5-8FA5-6989FFBEF4C0}"/>
    <dgm:cxn modelId="{6BC10099-4454-4CFB-B8F7-75D17C67FBB3}" srcId="{0567B2B7-BE1D-4B69-9EEF-3FFD0E9E25D7}" destId="{EF85C10F-5731-4280-AA66-52C2C978AF2E}" srcOrd="0" destOrd="0" parTransId="{9C0B5244-DB94-44E2-B9D6-DB5183C6F446}" sibTransId="{84620B3D-A9F5-492A-B761-1ECDECE15B84}"/>
    <dgm:cxn modelId="{4B8949C8-96BF-486D-A2B7-46CD8CEE7068}" type="presOf" srcId="{4FDAA935-A598-4941-BBC1-9E4C7C3BAAB3}" destId="{95EF0345-6744-4CCB-896E-73A97978FD11}" srcOrd="0" destOrd="0" presId="urn:microsoft.com/office/officeart/2005/8/layout/list1"/>
    <dgm:cxn modelId="{E8480EDD-C865-44F2-A35A-163B51E971D7}" type="presOf" srcId="{91D34471-585F-4B2F-84E9-CF4319223F7C}" destId="{09C50399-D1D1-4DA0-B582-DD166F6C3C9A}" srcOrd="0" destOrd="0" presId="urn:microsoft.com/office/officeart/2005/8/layout/list1"/>
    <dgm:cxn modelId="{08859BDD-66D2-4403-98A0-8E1FD7B7E928}" type="presOf" srcId="{0567B2B7-BE1D-4B69-9EEF-3FFD0E9E25D7}" destId="{A2EA980E-01B7-4B3A-935C-DADC419A0C41}" srcOrd="0" destOrd="0" presId="urn:microsoft.com/office/officeart/2005/8/layout/list1"/>
    <dgm:cxn modelId="{634B6EEC-E53E-4BF1-A56B-8CE9111D503A}" type="presOf" srcId="{7982B5D4-262D-42DE-8460-BD3FF1C9E8CF}" destId="{E591C8AC-6E9A-4801-9C09-4E477F02D516}" srcOrd="0" destOrd="1" presId="urn:microsoft.com/office/officeart/2005/8/layout/list1"/>
    <dgm:cxn modelId="{D62946F0-326E-46A2-9CA7-A1572B7546A3}" srcId="{F3CEAC81-396F-426A-AF8C-1F45101E19A6}" destId="{91D34471-585F-4B2F-84E9-CF4319223F7C}" srcOrd="2" destOrd="0" parTransId="{CF3D0556-622C-4B14-B205-937AF3BA431F}" sibTransId="{FAC6CEDA-3EBF-4BAA-8146-09A74A56595F}"/>
    <dgm:cxn modelId="{B1B8E8F4-C625-4F46-9917-B9C6DDDC1DBF}" type="presOf" srcId="{0567B2B7-BE1D-4B69-9EEF-3FFD0E9E25D7}" destId="{0C38533C-662C-4088-8B8A-325062DE6219}" srcOrd="1" destOrd="0" presId="urn:microsoft.com/office/officeart/2005/8/layout/list1"/>
    <dgm:cxn modelId="{90C711B6-9911-443A-AB43-E5ECBCBB9175}" type="presParOf" srcId="{95280E81-9C86-4909-90AB-30801BFB2106}" destId="{D6365143-A9E1-4504-86C4-9EF994FDC3CE}" srcOrd="0" destOrd="0" presId="urn:microsoft.com/office/officeart/2005/8/layout/list1"/>
    <dgm:cxn modelId="{EAB394E3-214A-4F51-9994-D172996D3698}" type="presParOf" srcId="{D6365143-A9E1-4504-86C4-9EF994FDC3CE}" destId="{95EF0345-6744-4CCB-896E-73A97978FD11}" srcOrd="0" destOrd="0" presId="urn:microsoft.com/office/officeart/2005/8/layout/list1"/>
    <dgm:cxn modelId="{931B7EA5-22BB-4978-A75A-29918F07C98C}" type="presParOf" srcId="{D6365143-A9E1-4504-86C4-9EF994FDC3CE}" destId="{904C5714-C538-4F67-A7EB-0C5B4160ABC9}" srcOrd="1" destOrd="0" presId="urn:microsoft.com/office/officeart/2005/8/layout/list1"/>
    <dgm:cxn modelId="{B3EDF616-5BAB-430A-970A-99B36A8F3432}" type="presParOf" srcId="{95280E81-9C86-4909-90AB-30801BFB2106}" destId="{71E98525-FBD1-43BC-9793-D81DD75ED18F}" srcOrd="1" destOrd="0" presId="urn:microsoft.com/office/officeart/2005/8/layout/list1"/>
    <dgm:cxn modelId="{ED42186C-2603-49D7-9B96-5EE043B3856F}" type="presParOf" srcId="{95280E81-9C86-4909-90AB-30801BFB2106}" destId="{89FBF01F-3D62-4F9F-A782-EF7CD1FBD68F}" srcOrd="2" destOrd="0" presId="urn:microsoft.com/office/officeart/2005/8/layout/list1"/>
    <dgm:cxn modelId="{5F200EAB-D46D-4CDC-B81B-8B83EC4FB4A8}" type="presParOf" srcId="{95280E81-9C86-4909-90AB-30801BFB2106}" destId="{E306597E-737C-4B41-B2D6-968279E079E3}" srcOrd="3" destOrd="0" presId="urn:microsoft.com/office/officeart/2005/8/layout/list1"/>
    <dgm:cxn modelId="{E731E478-D90C-4F0F-ABED-4EEA45FB896A}" type="presParOf" srcId="{95280E81-9C86-4909-90AB-30801BFB2106}" destId="{E28E36E9-A722-472F-814E-37BA75A7C76A}" srcOrd="4" destOrd="0" presId="urn:microsoft.com/office/officeart/2005/8/layout/list1"/>
    <dgm:cxn modelId="{E06DDE23-BD48-446A-A331-94A3C01EC8D2}" type="presParOf" srcId="{E28E36E9-A722-472F-814E-37BA75A7C76A}" destId="{A2EA980E-01B7-4B3A-935C-DADC419A0C41}" srcOrd="0" destOrd="0" presId="urn:microsoft.com/office/officeart/2005/8/layout/list1"/>
    <dgm:cxn modelId="{864170D6-7901-41A9-AE02-527E884FA0BA}" type="presParOf" srcId="{E28E36E9-A722-472F-814E-37BA75A7C76A}" destId="{0C38533C-662C-4088-8B8A-325062DE6219}" srcOrd="1" destOrd="0" presId="urn:microsoft.com/office/officeart/2005/8/layout/list1"/>
    <dgm:cxn modelId="{D52B2E7D-DE8D-44F7-8A5E-696922CD8F48}" type="presParOf" srcId="{95280E81-9C86-4909-90AB-30801BFB2106}" destId="{091988D1-4DDC-454B-9305-96ACE710EF21}" srcOrd="5" destOrd="0" presId="urn:microsoft.com/office/officeart/2005/8/layout/list1"/>
    <dgm:cxn modelId="{196BFCAC-4606-41CB-A211-A1B83A62110F}" type="presParOf" srcId="{95280E81-9C86-4909-90AB-30801BFB2106}" destId="{E591C8AC-6E9A-4801-9C09-4E477F02D516}" srcOrd="6" destOrd="0" presId="urn:microsoft.com/office/officeart/2005/8/layout/list1"/>
    <dgm:cxn modelId="{E1EDD9DD-D11F-4AB1-9AE0-BDA2CEFCD274}" type="presParOf" srcId="{95280E81-9C86-4909-90AB-30801BFB2106}" destId="{01145603-FE77-4F9A-8088-E78D91699CDD}" srcOrd="7" destOrd="0" presId="urn:microsoft.com/office/officeart/2005/8/layout/list1"/>
    <dgm:cxn modelId="{7936C639-B792-4061-AEE1-9E2EAF7D2168}" type="presParOf" srcId="{95280E81-9C86-4909-90AB-30801BFB2106}" destId="{B026B30A-385C-4BB4-A948-9A0EF8FAA4B4}" srcOrd="8" destOrd="0" presId="urn:microsoft.com/office/officeart/2005/8/layout/list1"/>
    <dgm:cxn modelId="{BEE4E84C-6FC7-4115-A14F-594509136DF6}" type="presParOf" srcId="{B026B30A-385C-4BB4-A948-9A0EF8FAA4B4}" destId="{09C50399-D1D1-4DA0-B582-DD166F6C3C9A}" srcOrd="0" destOrd="0" presId="urn:microsoft.com/office/officeart/2005/8/layout/list1"/>
    <dgm:cxn modelId="{D92C2F02-3360-43B3-946F-632ABFE00050}" type="presParOf" srcId="{B026B30A-385C-4BB4-A948-9A0EF8FAA4B4}" destId="{77548DC9-A483-4D33-BCD4-ECE5F01ED79F}" srcOrd="1" destOrd="0" presId="urn:microsoft.com/office/officeart/2005/8/layout/list1"/>
    <dgm:cxn modelId="{23A43B89-2673-4FAC-B4DB-9E1EC1FF6E66}" type="presParOf" srcId="{95280E81-9C86-4909-90AB-30801BFB2106}" destId="{1AF52F14-4541-426D-A040-A1DAC083EDA9}" srcOrd="9" destOrd="0" presId="urn:microsoft.com/office/officeart/2005/8/layout/list1"/>
    <dgm:cxn modelId="{FD43404A-0AC8-405B-8FB6-1A57BFC4CECC}" type="presParOf" srcId="{95280E81-9C86-4909-90AB-30801BFB2106}" destId="{CB57E554-660E-4A47-9078-FBD281B9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1CB39-069C-4A75-9A2A-BCD31AC1A051}">
      <dsp:nvSpPr>
        <dsp:cNvPr id="0" name=""/>
        <dsp:cNvSpPr/>
      </dsp:nvSpPr>
      <dsp:spPr>
        <a:xfrm rot="5400000">
          <a:off x="3733496" y="-910787"/>
          <a:ext cx="2167837" cy="453403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Is an association between the S and the R: S</a:t>
          </a:r>
          <a:r>
            <a:rPr lang="en-US" sz="1800" kern="1200" dirty="0">
              <a:sym typeface="Wingdings" panose="05000000000000000000" pitchFamily="2" charset="2"/>
            </a:rPr>
            <a:t></a:t>
          </a:r>
          <a:r>
            <a:rPr lang="en-US" sz="1800" kern="1200" dirty="0"/>
            <a:t>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Is an association between the R and the O: R</a:t>
          </a:r>
          <a:r>
            <a:rPr lang="en-US" sz="1800" kern="1200" dirty="0">
              <a:sym typeface="Wingdings" panose="05000000000000000000" pitchFamily="2" charset="2"/>
            </a:rPr>
            <a:t></a:t>
          </a:r>
          <a:r>
            <a:rPr lang="en-US" sz="1800" kern="1200" dirty="0"/>
            <a:t>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(O is the outcome)</a:t>
          </a:r>
        </a:p>
      </dsp:txBody>
      <dsp:txXfrm rot="-5400000">
        <a:off x="2550397" y="378137"/>
        <a:ext cx="4428212" cy="1956187"/>
      </dsp:txXfrm>
    </dsp:sp>
    <dsp:sp modelId="{E4B6A498-7506-412D-A0F7-0D2D93E13A73}">
      <dsp:nvSpPr>
        <dsp:cNvPr id="0" name=""/>
        <dsp:cNvSpPr/>
      </dsp:nvSpPr>
      <dsp:spPr>
        <a:xfrm>
          <a:off x="0" y="1333"/>
          <a:ext cx="2550396" cy="27097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/>
            <a:t>Contextual stimuli (S) predict the instrumental response contingency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/>
            <a:t> (R or R</a:t>
          </a:r>
          <a:r>
            <a:rPr lang="en-US" sz="2300" i="1" kern="1200" dirty="0">
              <a:sym typeface="Wingdings" panose="05000000000000000000" pitchFamily="2" charset="2"/>
            </a:rPr>
            <a:t></a:t>
          </a:r>
          <a:r>
            <a:rPr lang="en-US" sz="2300" i="1" kern="1200" dirty="0"/>
            <a:t>O).</a:t>
          </a:r>
          <a:endParaRPr lang="en-US" sz="2300" kern="1200" dirty="0"/>
        </a:p>
      </dsp:txBody>
      <dsp:txXfrm>
        <a:off x="124500" y="125833"/>
        <a:ext cx="2301396" cy="2460797"/>
      </dsp:txXfrm>
    </dsp:sp>
    <dsp:sp modelId="{7D345536-2A2C-4095-BA16-ECCDDD87F753}">
      <dsp:nvSpPr>
        <dsp:cNvPr id="0" name=""/>
        <dsp:cNvSpPr/>
      </dsp:nvSpPr>
      <dsp:spPr>
        <a:xfrm rot="5400000">
          <a:off x="3196681" y="2197844"/>
          <a:ext cx="3210632" cy="45081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NOT the R</a:t>
          </a:r>
          <a:r>
            <a:rPr lang="en-US" sz="1600" i="1" kern="1200" dirty="0">
              <a:sym typeface="Wingdings" panose="05000000000000000000" pitchFamily="2" charset="2"/>
            </a:rPr>
            <a:t></a:t>
          </a:r>
          <a:r>
            <a:rPr lang="en-US" sz="1600" i="1" kern="1200" dirty="0"/>
            <a:t>O contingency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Motivation for engaging in R</a:t>
          </a:r>
          <a:r>
            <a:rPr lang="en-US" sz="1600" kern="1200" dirty="0">
              <a:sym typeface="Wingdings" panose="05000000000000000000" pitchFamily="2" charset="2"/>
            </a:rPr>
            <a:t></a:t>
          </a:r>
          <a:r>
            <a:rPr lang="en-US" sz="1600" kern="1200" dirty="0"/>
            <a:t>O contingency are the setting contextual stimuli (S)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Data did NOT support this model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Association IS formed between the R and O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However, </a:t>
          </a:r>
          <a:r>
            <a:rPr lang="en-US" sz="1600" b="1" kern="1200" dirty="0">
              <a:solidFill>
                <a:srgbClr val="C00000"/>
              </a:solidFill>
            </a:rPr>
            <a:t>contextual cues </a:t>
          </a:r>
          <a:r>
            <a:rPr lang="en-US" sz="1600" kern="1200" dirty="0"/>
            <a:t>are VERY important in operant conditioning</a:t>
          </a:r>
        </a:p>
      </dsp:txBody>
      <dsp:txXfrm rot="-5400000">
        <a:off x="2547905" y="3003350"/>
        <a:ext cx="4351454" cy="2897172"/>
      </dsp:txXfrm>
    </dsp:sp>
    <dsp:sp modelId="{B0A4DABC-7970-4593-8123-E440F494EF46}">
      <dsp:nvSpPr>
        <dsp:cNvPr id="0" name=""/>
        <dsp:cNvSpPr/>
      </dsp:nvSpPr>
      <dsp:spPr>
        <a:xfrm>
          <a:off x="0" y="3097037"/>
          <a:ext cx="2547905" cy="2709797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According to THORNDIKE: Role of the reinforcer is to “stamp in” or “strengthen” the S-R connections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124378" y="3221415"/>
        <a:ext cx="2299149" cy="24610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5D68C-806F-4B3C-A69F-0642798E5BFF}">
      <dsp:nvSpPr>
        <dsp:cNvPr id="0" name=""/>
        <dsp:cNvSpPr/>
      </dsp:nvSpPr>
      <dsp:spPr>
        <a:xfrm>
          <a:off x="0" y="207360"/>
          <a:ext cx="7556775" cy="12331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i="1" kern="1200"/>
            <a:t>Understanding the importance of environmental setting cues and conditions</a:t>
          </a:r>
          <a:endParaRPr lang="en-US" sz="3100" kern="1200"/>
        </a:p>
      </dsp:txBody>
      <dsp:txXfrm>
        <a:off x="60199" y="267559"/>
        <a:ext cx="7436377" cy="1112781"/>
      </dsp:txXfrm>
    </dsp:sp>
    <dsp:sp modelId="{F84FD3B2-12BC-48DA-B6F6-8F386CD25607}">
      <dsp:nvSpPr>
        <dsp:cNvPr id="0" name=""/>
        <dsp:cNvSpPr/>
      </dsp:nvSpPr>
      <dsp:spPr>
        <a:xfrm>
          <a:off x="0" y="1440540"/>
          <a:ext cx="7556775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92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Drug paraphernalia itself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Environmental cues: location, time of day, activities etc.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People: Family, friends, etc.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1440540"/>
        <a:ext cx="7556775" cy="1668420"/>
      </dsp:txXfrm>
    </dsp:sp>
    <dsp:sp modelId="{F83209A3-7244-4E49-B241-5568A551ED1E}">
      <dsp:nvSpPr>
        <dsp:cNvPr id="0" name=""/>
        <dsp:cNvSpPr/>
      </dsp:nvSpPr>
      <dsp:spPr>
        <a:xfrm>
          <a:off x="0" y="3108960"/>
          <a:ext cx="7556775" cy="123317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Stressors: what stressors are related to drug addiction</a:t>
          </a:r>
          <a:endParaRPr lang="en-US" sz="3100" kern="1200"/>
        </a:p>
      </dsp:txBody>
      <dsp:txXfrm>
        <a:off x="60199" y="3169159"/>
        <a:ext cx="7436377" cy="1112781"/>
      </dsp:txXfrm>
    </dsp:sp>
    <dsp:sp modelId="{BE5C4C11-C84A-4C81-A344-5AE3546BECE2}">
      <dsp:nvSpPr>
        <dsp:cNvPr id="0" name=""/>
        <dsp:cNvSpPr/>
      </dsp:nvSpPr>
      <dsp:spPr>
        <a:xfrm>
          <a:off x="0" y="4342140"/>
          <a:ext cx="7556775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92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For example: Two potential types of alcoholism: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Excitement seeking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Risk/aversion avoidance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Treatment of “triggers” will be very different</a:t>
          </a:r>
        </a:p>
      </dsp:txBody>
      <dsp:txXfrm>
        <a:off x="0" y="4342140"/>
        <a:ext cx="7556775" cy="1668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E5DF6-8E60-4408-94C2-D8B99E4F4781}">
      <dsp:nvSpPr>
        <dsp:cNvPr id="0" name=""/>
        <dsp:cNvSpPr/>
      </dsp:nvSpPr>
      <dsp:spPr>
        <a:xfrm>
          <a:off x="0" y="263598"/>
          <a:ext cx="7084434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Must rebuild new cues linked to positive behavior</a:t>
          </a:r>
        </a:p>
      </dsp:txBody>
      <dsp:txXfrm>
        <a:off x="58257" y="321855"/>
        <a:ext cx="6967920" cy="1076886"/>
      </dsp:txXfrm>
    </dsp:sp>
    <dsp:sp modelId="{03E4A508-7030-49D1-87AE-E645B2FF67E1}">
      <dsp:nvSpPr>
        <dsp:cNvPr id="0" name=""/>
        <dsp:cNvSpPr/>
      </dsp:nvSpPr>
      <dsp:spPr>
        <a:xfrm>
          <a:off x="0" y="1456998"/>
          <a:ext cx="7084434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93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New rules for living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New friends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New social skills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New skills for dealing with stressors, etc.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1456998"/>
        <a:ext cx="7084434" cy="1987200"/>
      </dsp:txXfrm>
    </dsp:sp>
    <dsp:sp modelId="{B5F910FE-AC04-49B2-A263-89DADB1FE2BE}">
      <dsp:nvSpPr>
        <dsp:cNvPr id="0" name=""/>
        <dsp:cNvSpPr/>
      </dsp:nvSpPr>
      <dsp:spPr>
        <a:xfrm>
          <a:off x="0" y="3444198"/>
          <a:ext cx="7084434" cy="11934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Sober Living House </a:t>
          </a:r>
          <a:r>
            <a:rPr lang="en-US" sz="3000" kern="1200"/>
            <a:t>programs are very effective</a:t>
          </a:r>
        </a:p>
      </dsp:txBody>
      <dsp:txXfrm>
        <a:off x="58257" y="3502455"/>
        <a:ext cx="6967920" cy="1076886"/>
      </dsp:txXfrm>
    </dsp:sp>
    <dsp:sp modelId="{B2BC8E41-0C15-4245-B229-7019B1DF6C18}">
      <dsp:nvSpPr>
        <dsp:cNvPr id="0" name=""/>
        <dsp:cNvSpPr/>
      </dsp:nvSpPr>
      <dsp:spPr>
        <a:xfrm>
          <a:off x="0" y="4637598"/>
          <a:ext cx="7084434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93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Allow slow transition back into life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Allows for learning to fluency the new skills and cues</a:t>
          </a:r>
        </a:p>
      </dsp:txBody>
      <dsp:txXfrm>
        <a:off x="0" y="4637598"/>
        <a:ext cx="7084434" cy="7917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68530-3618-4D4C-9DDC-F03550340EDB}">
      <dsp:nvSpPr>
        <dsp:cNvPr id="0" name=""/>
        <dsp:cNvSpPr/>
      </dsp:nvSpPr>
      <dsp:spPr>
        <a:xfrm rot="5400000">
          <a:off x="3855685" y="-1076848"/>
          <a:ext cx="2569171" cy="483790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1" kern="1200"/>
            <a:t>Takes 2-3 weeks to change a habit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That is about how long it takes to change neural circuits</a:t>
          </a:r>
        </a:p>
      </dsp:txBody>
      <dsp:txXfrm rot="-5400000">
        <a:off x="2721320" y="182934"/>
        <a:ext cx="4712485" cy="2318337"/>
      </dsp:txXfrm>
    </dsp:sp>
    <dsp:sp modelId="{B98CE633-3C07-41EC-9142-096E2CE5B354}">
      <dsp:nvSpPr>
        <dsp:cNvPr id="0" name=""/>
        <dsp:cNvSpPr/>
      </dsp:nvSpPr>
      <dsp:spPr>
        <a:xfrm>
          <a:off x="0" y="2857"/>
          <a:ext cx="2721319" cy="2678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about other “habits”?</a:t>
          </a:r>
        </a:p>
      </dsp:txBody>
      <dsp:txXfrm>
        <a:off x="130753" y="133610"/>
        <a:ext cx="2459813" cy="2416984"/>
      </dsp:txXfrm>
    </dsp:sp>
    <dsp:sp modelId="{96E283DB-FA75-4276-A6FC-D4889A179528}">
      <dsp:nvSpPr>
        <dsp:cNvPr id="0" name=""/>
        <dsp:cNvSpPr/>
      </dsp:nvSpPr>
      <dsp:spPr>
        <a:xfrm rot="5400000">
          <a:off x="3855685" y="2028702"/>
          <a:ext cx="2569171" cy="4837902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/>
            <a:t>Thinking = behavior AND a cue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Think of dieting, etc.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Transitioning of treatment programs: special schools placement back to regular schools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Others?</a:t>
          </a:r>
        </a:p>
      </dsp:txBody>
      <dsp:txXfrm rot="-5400000">
        <a:off x="2721320" y="3288485"/>
        <a:ext cx="4712485" cy="2318337"/>
      </dsp:txXfrm>
    </dsp:sp>
    <dsp:sp modelId="{16B719CE-3993-4966-AABB-B9B006CC9E9E}">
      <dsp:nvSpPr>
        <dsp:cNvPr id="0" name=""/>
        <dsp:cNvSpPr/>
      </dsp:nvSpPr>
      <dsp:spPr>
        <a:xfrm>
          <a:off x="0" y="2841920"/>
          <a:ext cx="2721319" cy="321146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Any long term behavior change must involve change of cues as well as change in behavior</a:t>
          </a:r>
        </a:p>
      </dsp:txBody>
      <dsp:txXfrm>
        <a:off x="132844" y="2974764"/>
        <a:ext cx="2455631" cy="294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6E3E2-947E-4BDC-8ED5-DBDF59235D4F}">
      <dsp:nvSpPr>
        <dsp:cNvPr id="0" name=""/>
        <dsp:cNvSpPr/>
      </dsp:nvSpPr>
      <dsp:spPr>
        <a:xfrm>
          <a:off x="0" y="5608"/>
          <a:ext cx="7283664" cy="1034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/>
            <a:t>Reward expectancy can be a motivator for the operant response</a:t>
          </a:r>
          <a:r>
            <a:rPr lang="en-US" sz="2600" kern="1200"/>
            <a:t>!</a:t>
          </a:r>
        </a:p>
      </dsp:txBody>
      <dsp:txXfrm>
        <a:off x="50489" y="56097"/>
        <a:ext cx="7182686" cy="933302"/>
      </dsp:txXfrm>
    </dsp:sp>
    <dsp:sp modelId="{F19B8386-086B-4BC5-B65A-DF9C5A0361EA}">
      <dsp:nvSpPr>
        <dsp:cNvPr id="0" name=""/>
        <dsp:cNvSpPr/>
      </dsp:nvSpPr>
      <dsp:spPr>
        <a:xfrm>
          <a:off x="0" y="1039888"/>
          <a:ext cx="7283664" cy="236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25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Cues for this expectancy are classically conditioned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Expectancy cues can be highly varied and complex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 situation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 individual(s)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Signal learning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Cues paired with R</a:t>
          </a:r>
          <a:r>
            <a:rPr lang="en-US" sz="2000" kern="1200">
              <a:sym typeface="Wingdings" panose="05000000000000000000" pitchFamily="2" charset="2"/>
            </a:rPr>
            <a:t></a:t>
          </a:r>
          <a:r>
            <a:rPr lang="en-US" sz="2000" kern="1200"/>
            <a:t>O contingency because they predict the contingency</a:t>
          </a:r>
        </a:p>
      </dsp:txBody>
      <dsp:txXfrm>
        <a:off x="0" y="1039888"/>
        <a:ext cx="7283664" cy="2368080"/>
      </dsp:txXfrm>
    </dsp:sp>
    <dsp:sp modelId="{96BE36DB-8236-4445-9EBE-F580D1BD110E}">
      <dsp:nvSpPr>
        <dsp:cNvPr id="0" name=""/>
        <dsp:cNvSpPr/>
      </dsp:nvSpPr>
      <dsp:spPr>
        <a:xfrm>
          <a:off x="0" y="3407969"/>
          <a:ext cx="7283664" cy="10342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Clark Hull and Kenneth Spence:</a:t>
          </a:r>
        </a:p>
      </dsp:txBody>
      <dsp:txXfrm>
        <a:off x="50489" y="3458458"/>
        <a:ext cx="7182686" cy="933302"/>
      </dsp:txXfrm>
    </dsp:sp>
    <dsp:sp modelId="{678ED126-FC97-4DDB-A5A2-5050D3BE8DF8}">
      <dsp:nvSpPr>
        <dsp:cNvPr id="0" name=""/>
        <dsp:cNvSpPr/>
      </dsp:nvSpPr>
      <dsp:spPr>
        <a:xfrm>
          <a:off x="0" y="4442249"/>
          <a:ext cx="7283664" cy="15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25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Behavior is result of </a:t>
          </a:r>
          <a:r>
            <a:rPr lang="en-US" sz="2000" i="1" kern="1200" dirty="0">
              <a:solidFill>
                <a:srgbClr val="C00000"/>
              </a:solidFill>
            </a:rPr>
            <a:t>interaction between organism and its environment</a:t>
          </a:r>
          <a:r>
            <a:rPr lang="en-US" sz="2000" kern="1200" dirty="0">
              <a:solidFill>
                <a:srgbClr val="C00000"/>
              </a:solidFill>
            </a:rPr>
            <a:t>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Environment provides the stimuli; The organism responds (all of which is observable)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Hull’s theory = drive reduction theory</a:t>
          </a:r>
        </a:p>
      </dsp:txBody>
      <dsp:txXfrm>
        <a:off x="0" y="4442249"/>
        <a:ext cx="7283664" cy="1587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42607-E907-4E2A-971E-AEC4DC4AD3BF}">
      <dsp:nvSpPr>
        <dsp:cNvPr id="0" name=""/>
        <dsp:cNvSpPr/>
      </dsp:nvSpPr>
      <dsp:spPr>
        <a:xfrm>
          <a:off x="0" y="105392"/>
          <a:ext cx="7084434" cy="8739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Assumes 2 distinct types of learning:</a:t>
          </a:r>
        </a:p>
      </dsp:txBody>
      <dsp:txXfrm>
        <a:off x="42663" y="148055"/>
        <a:ext cx="6999108" cy="788627"/>
      </dsp:txXfrm>
    </dsp:sp>
    <dsp:sp modelId="{9DCB63BA-ED5B-4E53-A92D-083120F527EB}">
      <dsp:nvSpPr>
        <dsp:cNvPr id="0" name=""/>
        <dsp:cNvSpPr/>
      </dsp:nvSpPr>
      <dsp:spPr>
        <a:xfrm>
          <a:off x="0" y="979345"/>
          <a:ext cx="7084434" cy="232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93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i="1" kern="1200"/>
            <a:t>Pavlovian/CC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i="1" kern="1200" dirty="0"/>
            <a:t>Instrumental/Operant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Related  together in special way: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Presence of stimuli (S) come to predict R-O relationship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R-O relationship is also strengthened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Thus S-O become connected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</dsp:txBody>
      <dsp:txXfrm>
        <a:off x="0" y="979345"/>
        <a:ext cx="7084434" cy="2322540"/>
      </dsp:txXfrm>
    </dsp:sp>
    <dsp:sp modelId="{A971A2E0-26AB-48CF-BD07-604CD677146B}">
      <dsp:nvSpPr>
        <dsp:cNvPr id="0" name=""/>
        <dsp:cNvSpPr/>
      </dsp:nvSpPr>
      <dsp:spPr>
        <a:xfrm>
          <a:off x="0" y="3301886"/>
          <a:ext cx="7084434" cy="873953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>
              <a:solidFill>
                <a:srgbClr val="C00000"/>
              </a:solidFill>
            </a:rPr>
            <a:t>Rescorla and Solomon assume S-O association activates emotional state</a:t>
          </a:r>
          <a:endParaRPr lang="en-US" sz="2200" kern="1200" dirty="0">
            <a:solidFill>
              <a:srgbClr val="C00000"/>
            </a:solidFill>
          </a:endParaRPr>
        </a:p>
      </dsp:txBody>
      <dsp:txXfrm>
        <a:off x="42663" y="3344549"/>
        <a:ext cx="6999108" cy="788627"/>
      </dsp:txXfrm>
    </dsp:sp>
    <dsp:sp modelId="{E2B9AEA9-1184-4650-894D-AD1944AA2552}">
      <dsp:nvSpPr>
        <dsp:cNvPr id="0" name=""/>
        <dsp:cNvSpPr/>
      </dsp:nvSpPr>
      <dsp:spPr>
        <a:xfrm>
          <a:off x="0" y="4175839"/>
          <a:ext cx="7084434" cy="141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93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Motivates the operant behavior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This emotional state assumed to be positive or negative depending on the consequating stimulus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(They must have read Hull’s model!)</a:t>
          </a:r>
        </a:p>
      </dsp:txBody>
      <dsp:txXfrm>
        <a:off x="0" y="4175839"/>
        <a:ext cx="7084434" cy="1411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8CF6C-ACF6-4DB2-A763-5E272B1B97B7}">
      <dsp:nvSpPr>
        <dsp:cNvPr id="0" name=""/>
        <dsp:cNvSpPr/>
      </dsp:nvSpPr>
      <dsp:spPr>
        <a:xfrm>
          <a:off x="0" y="46122"/>
          <a:ext cx="7472369" cy="9136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Large research area: Data are mixed in support of theory</a:t>
          </a:r>
          <a:endParaRPr lang="en-US" sz="2300" kern="1200" dirty="0"/>
        </a:p>
      </dsp:txBody>
      <dsp:txXfrm>
        <a:off x="44602" y="90724"/>
        <a:ext cx="7383165" cy="824474"/>
      </dsp:txXfrm>
    </dsp:sp>
    <dsp:sp modelId="{AE75A1E9-CC50-4A29-AD20-0D8D7841584F}">
      <dsp:nvSpPr>
        <dsp:cNvPr id="0" name=""/>
        <dsp:cNvSpPr/>
      </dsp:nvSpPr>
      <dsp:spPr>
        <a:xfrm>
          <a:off x="0" y="959800"/>
          <a:ext cx="7472369" cy="185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2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i="1" kern="1200" dirty="0"/>
            <a:t>Organisms respond more in presence of S if S is positive (appetitive)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i="1" kern="1200" dirty="0"/>
            <a:t>Organisms respond less in presence of S if S is negative (aversive)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BUT: Still respond in absence of the 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959800"/>
        <a:ext cx="7472369" cy="1856790"/>
      </dsp:txXfrm>
    </dsp:sp>
    <dsp:sp modelId="{FF092E51-0956-4F5A-A76B-7748BE02C4F4}">
      <dsp:nvSpPr>
        <dsp:cNvPr id="0" name=""/>
        <dsp:cNvSpPr/>
      </dsp:nvSpPr>
      <dsp:spPr>
        <a:xfrm>
          <a:off x="0" y="2816590"/>
          <a:ext cx="7472369" cy="913678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Response interactions occur in Pavlovian Instrumental Transfer</a:t>
          </a:r>
        </a:p>
      </dsp:txBody>
      <dsp:txXfrm>
        <a:off x="44602" y="2861192"/>
        <a:ext cx="7383165" cy="824474"/>
      </dsp:txXfrm>
    </dsp:sp>
    <dsp:sp modelId="{AE01E796-B8B3-4996-8290-9F0B307D2D69}">
      <dsp:nvSpPr>
        <dsp:cNvPr id="0" name=""/>
        <dsp:cNvSpPr/>
      </dsp:nvSpPr>
      <dsp:spPr>
        <a:xfrm>
          <a:off x="0" y="3730269"/>
          <a:ext cx="7472369" cy="149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2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Evidence suggests that animals do develop emotional responses to the 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Also develop sign tracking behavior (now sign tracking begins to make sense!)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3730269"/>
        <a:ext cx="7472369" cy="1499715"/>
      </dsp:txXfrm>
    </dsp:sp>
    <dsp:sp modelId="{5A70D39A-E6CE-4E1D-A77D-07B1C235457B}">
      <dsp:nvSpPr>
        <dsp:cNvPr id="0" name=""/>
        <dsp:cNvSpPr/>
      </dsp:nvSpPr>
      <dsp:spPr>
        <a:xfrm>
          <a:off x="0" y="5229984"/>
          <a:ext cx="7472369" cy="91367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Let’s look at some specific experiments to help this make sense.</a:t>
          </a:r>
        </a:p>
      </dsp:txBody>
      <dsp:txXfrm>
        <a:off x="44602" y="5274586"/>
        <a:ext cx="7383165" cy="824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65BC3-ACC0-4DB1-B6CB-D96FAFA3FFBE}">
      <dsp:nvSpPr>
        <dsp:cNvPr id="0" name=""/>
        <dsp:cNvSpPr/>
      </dsp:nvSpPr>
      <dsp:spPr>
        <a:xfrm>
          <a:off x="0" y="341445"/>
          <a:ext cx="75567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950E5-80F3-4BAB-BD7E-F28908D15284}">
      <dsp:nvSpPr>
        <dsp:cNvPr id="0" name=""/>
        <dsp:cNvSpPr/>
      </dsp:nvSpPr>
      <dsp:spPr>
        <a:xfrm>
          <a:off x="377838" y="90525"/>
          <a:ext cx="5289743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940" tIns="0" rIns="19994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Rat study!</a:t>
          </a:r>
        </a:p>
      </dsp:txBody>
      <dsp:txXfrm>
        <a:off x="402336" y="115023"/>
        <a:ext cx="5240747" cy="452844"/>
      </dsp:txXfrm>
    </dsp:sp>
    <dsp:sp modelId="{DCF97236-3DCD-47CA-96F5-078B04308A05}">
      <dsp:nvSpPr>
        <dsp:cNvPr id="0" name=""/>
        <dsp:cNvSpPr/>
      </dsp:nvSpPr>
      <dsp:spPr>
        <a:xfrm>
          <a:off x="0" y="1112565"/>
          <a:ext cx="7556776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490" tIns="354076" rIns="58649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Trained to press either response lever for drop of </a:t>
          </a:r>
          <a:r>
            <a:rPr lang="en-US" sz="1700" b="1" i="1" kern="1200"/>
            <a:t>sweetened water</a:t>
          </a:r>
          <a:r>
            <a:rPr lang="en-US" sz="1700" kern="1200"/>
            <a:t>, then </a:t>
          </a:r>
          <a:r>
            <a:rPr lang="en-US" sz="1700" b="1" i="1" kern="1200"/>
            <a:t>ethanol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CONC VI 20 sec VI 20 sec schedule</a:t>
          </a:r>
        </a:p>
      </dsp:txBody>
      <dsp:txXfrm>
        <a:off x="0" y="1112565"/>
        <a:ext cx="7556776" cy="1231650"/>
      </dsp:txXfrm>
    </dsp:sp>
    <dsp:sp modelId="{06C2755D-BC24-47E8-BD40-55F2694E7FC9}">
      <dsp:nvSpPr>
        <dsp:cNvPr id="0" name=""/>
        <dsp:cNvSpPr/>
      </dsp:nvSpPr>
      <dsp:spPr>
        <a:xfrm>
          <a:off x="377838" y="861645"/>
          <a:ext cx="5289743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940" tIns="0" rIns="19994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 response levers, 1 on either side  of water bottle</a:t>
          </a:r>
        </a:p>
      </dsp:txBody>
      <dsp:txXfrm>
        <a:off x="402336" y="886143"/>
        <a:ext cx="5240747" cy="452844"/>
      </dsp:txXfrm>
    </dsp:sp>
    <dsp:sp modelId="{7DD0C428-E351-4E40-AF95-575F54B60A74}">
      <dsp:nvSpPr>
        <dsp:cNvPr id="0" name=""/>
        <dsp:cNvSpPr/>
      </dsp:nvSpPr>
      <dsp:spPr>
        <a:xfrm>
          <a:off x="0" y="2686935"/>
          <a:ext cx="7556776" cy="230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490" tIns="354076" rIns="58649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No response levers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CS (light) of 10 sec on either left or right side (above lever hole) </a:t>
          </a:r>
          <a:r>
            <a:rPr lang="en-US" sz="1700" kern="1200">
              <a:sym typeface="Wingdings" panose="05000000000000000000" pitchFamily="2" charset="2"/>
            </a:rPr>
            <a:t></a:t>
          </a:r>
          <a:r>
            <a:rPr lang="en-US" sz="1700" kern="1200"/>
            <a:t> 0.2 ml of ethanol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/>
            <a:t>Unpaired group</a:t>
          </a:r>
          <a:r>
            <a:rPr lang="en-US" sz="1700" kern="1200"/>
            <a:t>: CS and ethanol separated by 10 sec.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/>
            <a:t>Paired group</a:t>
          </a:r>
          <a:r>
            <a:rPr lang="en-US" sz="1700" kern="1200"/>
            <a:t>: CS just before ethanol: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GOT sign tracking when light predicted ethanol for paired group, as you would expect</a:t>
          </a:r>
        </a:p>
      </dsp:txBody>
      <dsp:txXfrm>
        <a:off x="0" y="2686935"/>
        <a:ext cx="7556776" cy="2302650"/>
      </dsp:txXfrm>
    </dsp:sp>
    <dsp:sp modelId="{059B70CB-2976-4D14-8E87-73A8BD3F6544}">
      <dsp:nvSpPr>
        <dsp:cNvPr id="0" name=""/>
        <dsp:cNvSpPr/>
      </dsp:nvSpPr>
      <dsp:spPr>
        <a:xfrm>
          <a:off x="377838" y="2436015"/>
          <a:ext cx="5289743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940" tIns="0" rIns="19994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8 Pavlovian sessions:</a:t>
          </a:r>
          <a:endParaRPr lang="en-US" sz="1700" kern="1200"/>
        </a:p>
      </dsp:txBody>
      <dsp:txXfrm>
        <a:off x="402336" y="2460513"/>
        <a:ext cx="5240747" cy="452844"/>
      </dsp:txXfrm>
    </dsp:sp>
    <dsp:sp modelId="{E20CA72D-9E89-4DA1-AC01-2009392E197A}">
      <dsp:nvSpPr>
        <dsp:cNvPr id="0" name=""/>
        <dsp:cNvSpPr/>
      </dsp:nvSpPr>
      <dsp:spPr>
        <a:xfrm>
          <a:off x="0" y="5332306"/>
          <a:ext cx="7556776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490" tIns="354076" rIns="58649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CS light periodically presented while rats responding for ethanol; alternated over both levers</a:t>
          </a:r>
        </a:p>
      </dsp:txBody>
      <dsp:txXfrm>
        <a:off x="0" y="5332306"/>
        <a:ext cx="7556776" cy="963900"/>
      </dsp:txXfrm>
    </dsp:sp>
    <dsp:sp modelId="{B8719F0A-0FE8-4E4B-A62C-49577D465D98}">
      <dsp:nvSpPr>
        <dsp:cNvPr id="0" name=""/>
        <dsp:cNvSpPr/>
      </dsp:nvSpPr>
      <dsp:spPr>
        <a:xfrm>
          <a:off x="377838" y="5081386"/>
          <a:ext cx="5289743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940" tIns="0" rIns="19994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Replaced levers and added Pavlovian Transfer Test</a:t>
          </a:r>
          <a:endParaRPr lang="en-US" sz="1700" kern="1200"/>
        </a:p>
      </dsp:txBody>
      <dsp:txXfrm>
        <a:off x="402336" y="5105884"/>
        <a:ext cx="5240747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39C71-318D-43AF-ADD6-6B8C1FFFCD6B}">
      <dsp:nvSpPr>
        <dsp:cNvPr id="0" name=""/>
        <dsp:cNvSpPr/>
      </dsp:nvSpPr>
      <dsp:spPr>
        <a:xfrm>
          <a:off x="0" y="52548"/>
          <a:ext cx="7273139" cy="13197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>
              <a:solidFill>
                <a:srgbClr val="C00000"/>
              </a:solidFill>
            </a:rPr>
            <a:t>2-process theory assumes classical conditioning mediates instrumental conditioning  through conditioning of positive or negative emotions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64425" y="116973"/>
        <a:ext cx="7144289" cy="1190909"/>
      </dsp:txXfrm>
    </dsp:sp>
    <dsp:sp modelId="{6DA3C283-8A24-42EB-A3F1-47F989AE0407}">
      <dsp:nvSpPr>
        <dsp:cNvPr id="0" name=""/>
        <dsp:cNvSpPr/>
      </dsp:nvSpPr>
      <dsp:spPr>
        <a:xfrm>
          <a:off x="0" y="1372308"/>
          <a:ext cx="7273139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2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Learn CS-US relationship first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THEN learn R</a:t>
          </a:r>
          <a:r>
            <a:rPr lang="en-US" sz="1900" kern="1200" dirty="0">
              <a:sym typeface="Wingdings" panose="05000000000000000000" pitchFamily="2" charset="2"/>
            </a:rPr>
            <a:t></a:t>
          </a:r>
          <a:r>
            <a:rPr lang="en-US" sz="1900" kern="1200" dirty="0"/>
            <a:t> O relationship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</dsp:txBody>
      <dsp:txXfrm>
        <a:off x="0" y="1372308"/>
        <a:ext cx="7273139" cy="993600"/>
      </dsp:txXfrm>
    </dsp:sp>
    <dsp:sp modelId="{12901471-224B-4534-BBF3-C97EB0C3D471}">
      <dsp:nvSpPr>
        <dsp:cNvPr id="0" name=""/>
        <dsp:cNvSpPr/>
      </dsp:nvSpPr>
      <dsp:spPr>
        <a:xfrm>
          <a:off x="0" y="2365909"/>
          <a:ext cx="7273139" cy="131975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BUT: Also develop </a:t>
          </a:r>
          <a:r>
            <a:rPr lang="en-US" sz="2400" b="1" kern="1200" dirty="0">
              <a:solidFill>
                <a:srgbClr val="C00000"/>
              </a:solidFill>
            </a:rPr>
            <a:t>specific reward expectancies</a:t>
          </a:r>
        </a:p>
      </dsp:txBody>
      <dsp:txXfrm>
        <a:off x="64425" y="2430334"/>
        <a:ext cx="7144289" cy="1190909"/>
      </dsp:txXfrm>
    </dsp:sp>
    <dsp:sp modelId="{EF4F9076-182E-4FDA-9EE5-0793CB8A2D92}">
      <dsp:nvSpPr>
        <dsp:cNvPr id="0" name=""/>
        <dsp:cNvSpPr/>
      </dsp:nvSpPr>
      <dsp:spPr>
        <a:xfrm>
          <a:off x="0" y="3685669"/>
          <a:ext cx="7273139" cy="22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2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These </a:t>
          </a:r>
          <a:r>
            <a:rPr lang="en-US" sz="1900" i="1" kern="1200"/>
            <a:t>reward specific expectancies can undermine the emotional conditioning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i="1" kern="1200" dirty="0">
              <a:solidFill>
                <a:srgbClr val="C00000"/>
              </a:solidFill>
            </a:rPr>
            <a:t>Can manipulate responding:</a:t>
          </a:r>
          <a:endParaRPr lang="en-US" sz="1900" b="1" kern="1200" dirty="0">
            <a:solidFill>
              <a:srgbClr val="C00000"/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i="1" kern="1200" dirty="0"/>
            <a:t>Expect shock</a:t>
          </a:r>
          <a:r>
            <a:rPr lang="en-US" sz="1900" i="1" kern="1200" dirty="0">
              <a:sym typeface="Wingdings" panose="05000000000000000000" pitchFamily="2" charset="2"/>
            </a:rPr>
            <a:t></a:t>
          </a:r>
          <a:r>
            <a:rPr lang="en-US" sz="1900" i="1" kern="1200" dirty="0"/>
            <a:t> get shock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i="1" kern="1200"/>
            <a:t>Expect shock</a:t>
          </a:r>
          <a:r>
            <a:rPr lang="en-US" sz="1900" i="1" kern="1200">
              <a:sym typeface="Wingdings" panose="05000000000000000000" pitchFamily="2" charset="2"/>
            </a:rPr>
            <a:t></a:t>
          </a:r>
          <a:r>
            <a:rPr lang="en-US" sz="1900" i="1" kern="1200"/>
            <a:t> get reinforcer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i="1" kern="1200"/>
            <a:t>Expect reinforcer</a:t>
          </a:r>
          <a:r>
            <a:rPr lang="en-US" sz="1900" i="1" kern="1200">
              <a:sym typeface="Wingdings" panose="05000000000000000000" pitchFamily="2" charset="2"/>
            </a:rPr>
            <a:t></a:t>
          </a:r>
          <a:r>
            <a:rPr lang="en-US" sz="1900" i="1" kern="1200"/>
            <a:t> get reinforcer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i="1" kern="1200"/>
            <a:t>Expect reinforcer</a:t>
          </a:r>
          <a:r>
            <a:rPr lang="en-US" sz="1900" i="1" kern="1200">
              <a:sym typeface="Wingdings" panose="05000000000000000000" pitchFamily="2" charset="2"/>
            </a:rPr>
            <a:t></a:t>
          </a:r>
          <a:r>
            <a:rPr lang="en-US" sz="1900" i="1" kern="1200"/>
            <a:t> get shock!</a:t>
          </a:r>
          <a:endParaRPr lang="en-US" sz="1900" kern="1200"/>
        </a:p>
      </dsp:txBody>
      <dsp:txXfrm>
        <a:off x="0" y="3685669"/>
        <a:ext cx="7273139" cy="2235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516E8-CEFE-40DC-B4AC-FA99B7C67AEB}">
      <dsp:nvSpPr>
        <dsp:cNvPr id="0" name=""/>
        <dsp:cNvSpPr/>
      </dsp:nvSpPr>
      <dsp:spPr>
        <a:xfrm>
          <a:off x="0" y="25666"/>
          <a:ext cx="7283664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Reward specific expectancies can undermine the emotional conditioning</a:t>
          </a:r>
          <a:endParaRPr lang="en-US" sz="2500" kern="1200"/>
        </a:p>
      </dsp:txBody>
      <dsp:txXfrm>
        <a:off x="48547" y="74213"/>
        <a:ext cx="7186570" cy="897406"/>
      </dsp:txXfrm>
    </dsp:sp>
    <dsp:sp modelId="{21427B30-F1E2-4B8A-AA23-9A1CEA9BD646}">
      <dsp:nvSpPr>
        <dsp:cNvPr id="0" name=""/>
        <dsp:cNvSpPr/>
      </dsp:nvSpPr>
      <dsp:spPr>
        <a:xfrm>
          <a:off x="0" y="1092167"/>
          <a:ext cx="7283664" cy="9945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Kruse, et. al., 1983:</a:t>
          </a:r>
        </a:p>
      </dsp:txBody>
      <dsp:txXfrm>
        <a:off x="48547" y="1140714"/>
        <a:ext cx="7186570" cy="897406"/>
      </dsp:txXfrm>
    </dsp:sp>
    <dsp:sp modelId="{13786C80-A35A-4A69-A18C-262E7E4E4680}">
      <dsp:nvSpPr>
        <dsp:cNvPr id="0" name=""/>
        <dsp:cNvSpPr/>
      </dsp:nvSpPr>
      <dsp:spPr>
        <a:xfrm>
          <a:off x="0" y="2086667"/>
          <a:ext cx="7283664" cy="393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25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Food pellets vs. sugar solution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/>
            <a:t>Expect food pellet</a:t>
          </a:r>
          <a:r>
            <a:rPr lang="en-US" sz="2000" i="1" kern="1200">
              <a:sym typeface="Wingdings" panose="05000000000000000000" pitchFamily="2" charset="2"/>
            </a:rPr>
            <a:t></a:t>
          </a:r>
          <a:r>
            <a:rPr lang="en-US" sz="2000" i="1" kern="1200"/>
            <a:t> get sugar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/>
            <a:t>Expect food pellet</a:t>
          </a:r>
          <a:r>
            <a:rPr lang="en-US" sz="2000" i="1" kern="1200">
              <a:sym typeface="Wingdings" panose="05000000000000000000" pitchFamily="2" charset="2"/>
            </a:rPr>
            <a:t></a:t>
          </a:r>
          <a:r>
            <a:rPr lang="en-US" sz="2000" i="1" kern="1200"/>
            <a:t> get food pellet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/>
            <a:t>Expect sugar</a:t>
          </a:r>
          <a:r>
            <a:rPr lang="en-US" sz="2000" i="1" kern="1200">
              <a:sym typeface="Wingdings" panose="05000000000000000000" pitchFamily="2" charset="2"/>
            </a:rPr>
            <a:t></a:t>
          </a:r>
          <a:r>
            <a:rPr lang="en-US" sz="2000" i="1" kern="1200"/>
            <a:t> get food pellet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 dirty="0"/>
            <a:t>Expect sugar</a:t>
          </a:r>
          <a:r>
            <a:rPr lang="en-US" sz="2000" i="1" kern="1200" dirty="0">
              <a:sym typeface="Wingdings" panose="05000000000000000000" pitchFamily="2" charset="2"/>
            </a:rPr>
            <a:t></a:t>
          </a:r>
          <a:r>
            <a:rPr lang="en-US" sz="2000" i="1" kern="1200" dirty="0"/>
            <a:t> get sugar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i="1" kern="1200" dirty="0">
              <a:solidFill>
                <a:srgbClr val="C00000"/>
              </a:solidFill>
            </a:rPr>
            <a:t>CS+ for food pellets elicited more instrumental responding when pellets were the rewarded than when sugar and vice versa</a:t>
          </a:r>
          <a:endParaRPr lang="en-US" sz="20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Suggested rats formed specific expectancies about what the reward would be.</a:t>
          </a:r>
        </a:p>
      </dsp:txBody>
      <dsp:txXfrm>
        <a:off x="0" y="2086667"/>
        <a:ext cx="7283664" cy="3933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0116E-EA20-4C59-97A9-8E586C3C36DB}">
      <dsp:nvSpPr>
        <dsp:cNvPr id="0" name=""/>
        <dsp:cNvSpPr/>
      </dsp:nvSpPr>
      <dsp:spPr>
        <a:xfrm>
          <a:off x="0" y="185445"/>
          <a:ext cx="6892199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The value of the choice should affect the size of the DA burst</a:t>
          </a:r>
          <a:endParaRPr lang="en-US" sz="2300" kern="1200"/>
        </a:p>
      </dsp:txBody>
      <dsp:txXfrm>
        <a:off x="44664" y="230109"/>
        <a:ext cx="6802871" cy="825612"/>
      </dsp:txXfrm>
    </dsp:sp>
    <dsp:sp modelId="{CA977D5B-84C2-4DB2-AE98-7838B4407E5F}">
      <dsp:nvSpPr>
        <dsp:cNvPr id="0" name=""/>
        <dsp:cNvSpPr/>
      </dsp:nvSpPr>
      <dsp:spPr>
        <a:xfrm>
          <a:off x="0" y="1100385"/>
          <a:ext cx="6892199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2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Small rewards = less DA release than larger rewards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Large rewards = more DA release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Drugs = artificially large release (overrides and hijacks the system)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1100385"/>
        <a:ext cx="6892199" cy="1237860"/>
      </dsp:txXfrm>
    </dsp:sp>
    <dsp:sp modelId="{1173FE70-261E-4A3E-8CBC-FC3BD5B0F2A1}">
      <dsp:nvSpPr>
        <dsp:cNvPr id="0" name=""/>
        <dsp:cNvSpPr/>
      </dsp:nvSpPr>
      <dsp:spPr>
        <a:xfrm>
          <a:off x="0" y="2338245"/>
          <a:ext cx="6892199" cy="9149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Experience can affect DA release</a:t>
          </a:r>
          <a:endParaRPr lang="en-US" sz="2300" kern="1200"/>
        </a:p>
      </dsp:txBody>
      <dsp:txXfrm>
        <a:off x="44664" y="2382909"/>
        <a:ext cx="6802871" cy="825612"/>
      </dsp:txXfrm>
    </dsp:sp>
    <dsp:sp modelId="{11D20B38-8D6E-4F18-BFEB-918969477AD9}">
      <dsp:nvSpPr>
        <dsp:cNvPr id="0" name=""/>
        <dsp:cNvSpPr/>
      </dsp:nvSpPr>
      <dsp:spPr>
        <a:xfrm>
          <a:off x="0" y="3253185"/>
          <a:ext cx="6892199" cy="204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2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Use to large rewards; less responsive to smaller rewards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Becomes a problem with gambling, other addictions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Used to large bursts of DA via your gambling, drug, etc.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More typical rewards such as a paycheck, family, friends, etc., no longer elicit a response or as large a response as the “addictive” responses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3253185"/>
        <a:ext cx="6892199" cy="2047230"/>
      </dsp:txXfrm>
    </dsp:sp>
    <dsp:sp modelId="{B9FD121A-A426-47F2-BA2D-37AF4C64D441}">
      <dsp:nvSpPr>
        <dsp:cNvPr id="0" name=""/>
        <dsp:cNvSpPr/>
      </dsp:nvSpPr>
      <dsp:spPr>
        <a:xfrm>
          <a:off x="0" y="5300415"/>
          <a:ext cx="6892199" cy="9149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/>
            <a:t>Question:</a:t>
          </a:r>
          <a:r>
            <a:rPr lang="en-US" sz="2300" kern="1200"/>
            <a:t> </a:t>
          </a:r>
          <a:r>
            <a:rPr lang="en-US" sz="2300" i="1" kern="1200"/>
            <a:t>can we reshape/retrain the brain?</a:t>
          </a:r>
          <a:endParaRPr lang="en-US" sz="2300" kern="1200"/>
        </a:p>
      </dsp:txBody>
      <dsp:txXfrm>
        <a:off x="44664" y="5345079"/>
        <a:ext cx="6802871" cy="8256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BF01F-3D62-4F9F-A782-EF7CD1FBD68F}">
      <dsp:nvSpPr>
        <dsp:cNvPr id="0" name=""/>
        <dsp:cNvSpPr/>
      </dsp:nvSpPr>
      <dsp:spPr>
        <a:xfrm>
          <a:off x="0" y="1250374"/>
          <a:ext cx="666683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C5714-C538-4F67-A7EB-0C5B4160ABC9}">
      <dsp:nvSpPr>
        <dsp:cNvPr id="0" name=""/>
        <dsp:cNvSpPr/>
      </dsp:nvSpPr>
      <dsp:spPr>
        <a:xfrm>
          <a:off x="333341" y="925654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First: detox…..get drugs out of system</a:t>
          </a:r>
        </a:p>
      </dsp:txBody>
      <dsp:txXfrm>
        <a:off x="365044" y="957357"/>
        <a:ext cx="4603377" cy="586034"/>
      </dsp:txXfrm>
    </dsp:sp>
    <dsp:sp modelId="{E591C8AC-6E9A-4801-9C09-4E477F02D516}">
      <dsp:nvSpPr>
        <dsp:cNvPr id="0" name=""/>
        <dsp:cNvSpPr/>
      </dsp:nvSpPr>
      <dsp:spPr>
        <a:xfrm>
          <a:off x="0" y="2248295"/>
          <a:ext cx="6666833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58216" rIns="5174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The operant response of seeking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The cues that predict the drug</a:t>
          </a:r>
        </a:p>
      </dsp:txBody>
      <dsp:txXfrm>
        <a:off x="0" y="2248295"/>
        <a:ext cx="6666833" cy="1282049"/>
      </dsp:txXfrm>
    </dsp:sp>
    <dsp:sp modelId="{0C38533C-662C-4088-8B8A-325062DE6219}">
      <dsp:nvSpPr>
        <dsp:cNvPr id="0" name=""/>
        <dsp:cNvSpPr/>
      </dsp:nvSpPr>
      <dsp:spPr>
        <a:xfrm>
          <a:off x="333341" y="1923575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Next: work on breaking</a:t>
          </a:r>
        </a:p>
      </dsp:txBody>
      <dsp:txXfrm>
        <a:off x="365044" y="1955278"/>
        <a:ext cx="4603377" cy="586034"/>
      </dsp:txXfrm>
    </dsp:sp>
    <dsp:sp modelId="{CB57E554-660E-4A47-9078-FBD281B9BEE7}">
      <dsp:nvSpPr>
        <dsp:cNvPr id="0" name=""/>
        <dsp:cNvSpPr/>
      </dsp:nvSpPr>
      <dsp:spPr>
        <a:xfrm>
          <a:off x="0" y="3973865"/>
          <a:ext cx="666683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48DC9-A483-4D33-BCD4-ECE5F01ED79F}">
      <dsp:nvSpPr>
        <dsp:cNvPr id="0" name=""/>
        <dsp:cNvSpPr/>
      </dsp:nvSpPr>
      <dsp:spPr>
        <a:xfrm>
          <a:off x="333341" y="3649145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Easy-peasy, correct?</a:t>
          </a:r>
        </a:p>
      </dsp:txBody>
      <dsp:txXfrm>
        <a:off x="365044" y="3680848"/>
        <a:ext cx="4603377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1DF5A-B567-491B-985C-5993812795D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C005-A244-4E62-BB5C-7B999587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5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E658-C904-4B9E-8AE1-45E1EE889D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5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E658-C904-4B9E-8AE1-45E1EE889DF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AA54735-2ACC-46CC-9495-4E9B6F672FE0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Note that stimulants reverse the DA transporter, opioids disinhibit dopamine release, and gabaergic drugs disinhibit VTA and LC neurons to increase firing.</a:t>
            </a:r>
          </a:p>
        </p:txBody>
      </p:sp>
    </p:spTree>
    <p:extLst>
      <p:ext uri="{BB962C8B-B14F-4D97-AF65-F5344CB8AC3E}">
        <p14:creationId xmlns:p14="http://schemas.microsoft.com/office/powerpoint/2010/main" val="190733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904D-92E7-4F7B-9F73-8B73A1629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AFAF4-53DA-440D-8404-FE970525E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BC7E-DAD2-4189-9481-135B9D31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D6D8-C693-4CAF-AF9F-658509B90A7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478E6-BE57-4B47-9C58-33CD5387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EE332-F78C-4863-B553-F5C4EE12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E74-1420-4F77-BD27-62363F94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8611-315B-44B3-9101-429424A5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96436-4453-47C8-AE85-46B39BA3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89797-20C1-435F-8E64-F90D4077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D6D8-C693-4CAF-AF9F-658509B90A7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02620-F670-4C62-9797-58496368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0572-02A6-4A57-8411-0A0A3986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E74-1420-4F77-BD27-62363F94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5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E1557-DC28-42E8-818A-177FC462B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AA3C4-2E81-49DE-BB81-3A7D2105E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29D84-B81D-419F-8DCE-73891B5B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D6D8-C693-4CAF-AF9F-658509B90A7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45956-43D4-4B47-8325-E6D24BAA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1BF1B-FA07-4D74-BAA5-28689C5E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E74-1420-4F77-BD27-62363F94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5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BC5C-B677-47CB-B5A4-1DD9E78D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08032-9E16-496D-B3AE-56EF81484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15914-FBF3-4509-AC8E-57AF1C9B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D6D8-C693-4CAF-AF9F-658509B90A7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D8ABB-6922-4F7C-B94C-E8E72DF6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F034E-EF14-42CE-924C-7F053F7D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E74-1420-4F77-BD27-62363F94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0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B158-7A64-4128-842A-FC419AB5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37853-098A-443B-BB25-6A097177D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95B3F-B446-4CD6-8B3B-0465BB4F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D6D8-C693-4CAF-AF9F-658509B90A7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8D7AC-2085-40F5-90EB-B4C123A6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C4D9-11AD-4B0B-9472-6DC17C1A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E74-1420-4F77-BD27-62363F94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55BC-2943-4564-8861-74D50040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0B03-A21F-4BAA-BA3C-DC07793FF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A65C8-9509-48C2-84F7-5BFC999F4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9F784-46C7-4090-A0D4-52B3D59B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D6D8-C693-4CAF-AF9F-658509B90A7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1CC7C-A026-41A6-A6CD-D4A4A0FF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78370-CFFE-4265-AEF3-AC653229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E74-1420-4F77-BD27-62363F94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0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AC06-D641-4BA7-BAFE-143BE075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01156-E19D-4552-9BE1-124773E8B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90081-0C7D-4E23-A3E3-9B89E9B70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03DB4-675A-40ED-84C2-31DA1E6D1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4FB3C-FB78-4140-B651-95B342C5C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37563-CFFC-41C0-A0DD-74F2854A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D6D8-C693-4CAF-AF9F-658509B90A7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963890-F8C3-4DE3-A9A4-BAF76FB3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87C05B-CD88-465F-AEC8-36CFE8BE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E74-1420-4F77-BD27-62363F94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0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16FC-1D36-4C42-B589-7FA6DAB8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A48EE-553B-4188-BB46-C5601DFE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D6D8-C693-4CAF-AF9F-658509B90A7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9B384-444A-4579-BDDA-083B6830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D1E52-9BC2-4C2D-A443-B661A457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E74-1420-4F77-BD27-62363F94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365D9-1AB3-4E9A-BDE1-0FA02B84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D6D8-C693-4CAF-AF9F-658509B90A7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8495D-52D8-4265-B2EB-6A68630A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A1842-6871-43B7-B111-9DC6A7CF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E74-1420-4F77-BD27-62363F94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EBE1-9062-479F-913F-E7274418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7A95-E510-4580-B392-2F4A887EE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C0617-171B-4D3D-A6E1-6583840C9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0F4AE-7138-4C3D-A722-DBEF53AD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D6D8-C693-4CAF-AF9F-658509B90A7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EFC90-2C36-417C-999A-7D29F203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BE86C-41DE-4A26-AA0B-F66BC6E2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E74-1420-4F77-BD27-62363F94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D463-667B-4ED1-BEC0-A1551579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D7AD4-83FD-4C1A-AEC8-04E7E9D92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3D30E-8D54-47EC-AA27-6942F5D8E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FB41F-C091-4184-B232-4710141B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D6D8-C693-4CAF-AF9F-658509B90A7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1BE0A-78AD-4242-89B1-CB83F74D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2FB20-1318-4E4B-82A6-5D82F873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E74-1420-4F77-BD27-62363F94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4E128-F341-4108-908E-61673463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61A3A-9E1B-4873-AC43-B5E6EFD7E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85BEB-D6E6-43AE-B630-896B90ECC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9D6D8-C693-4CAF-AF9F-658509B90A7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3D4CB-A69F-495C-ADE0-C6E74BCEF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6D99F-2FF8-4B3A-8647-F2C8470B1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AE74-1420-4F77-BD27-62363F94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archild13/210868748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AAF149C8-7F61-4844-BBF9-9635F2343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Classical Conditioning of Instrumental Conditioning?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Whoa…they are supposed to be SEPARATE!</a:t>
            </a:r>
          </a:p>
        </p:txBody>
      </p:sp>
    </p:spTree>
    <p:extLst>
      <p:ext uri="{BB962C8B-B14F-4D97-AF65-F5344CB8AC3E}">
        <p14:creationId xmlns:p14="http://schemas.microsoft.com/office/powerpoint/2010/main" val="15789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89508"/>
            <a:ext cx="5181597" cy="800800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 err="1"/>
              <a:t>Krank</a:t>
            </a:r>
            <a:r>
              <a:rPr lang="en-US" sz="4000" dirty="0"/>
              <a:t>, et. al., 2008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09" y="1417983"/>
            <a:ext cx="5433391" cy="4410323"/>
          </a:xfrm>
        </p:spPr>
        <p:txBody>
          <a:bodyPr anchor="t"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C00000"/>
                </a:solidFill>
                <a:sym typeface="Wingdings" panose="05000000000000000000" pitchFamily="2" charset="2"/>
              </a:rPr>
              <a:t>What happened?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Wingdings" panose="05000000000000000000" pitchFamily="2" charset="2"/>
              </a:rPr>
              <a:t>Rats pressed each response lever about 2x/min prior to CS</a:t>
            </a:r>
          </a:p>
          <a:p>
            <a:pPr lvl="1">
              <a:spcBef>
                <a:spcPts val="0"/>
              </a:spcBef>
            </a:pPr>
            <a:endParaRPr lang="en-US" sz="18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en-US" sz="1800" b="1" dirty="0">
                <a:sym typeface="Wingdings" panose="05000000000000000000" pitchFamily="2" charset="2"/>
              </a:rPr>
              <a:t>Unpaired group</a:t>
            </a:r>
            <a:r>
              <a:rPr lang="en-US" sz="1800" dirty="0">
                <a:sym typeface="Wingdings" panose="05000000000000000000" pitchFamily="2" charset="2"/>
              </a:rPr>
              <a:t>: Did not change much when CS added</a:t>
            </a:r>
          </a:p>
          <a:p>
            <a:pPr lvl="1">
              <a:spcBef>
                <a:spcPts val="0"/>
              </a:spcBef>
            </a:pPr>
            <a:endParaRPr lang="en-US" sz="18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en-US" sz="1800" b="1" dirty="0">
                <a:sym typeface="Wingdings" panose="05000000000000000000" pitchFamily="2" charset="2"/>
              </a:rPr>
              <a:t>Paired group</a:t>
            </a:r>
            <a:r>
              <a:rPr lang="en-US" sz="1800" dirty="0">
                <a:sym typeface="Wingdings" panose="05000000000000000000" pitchFamily="2" charset="2"/>
              </a:rPr>
              <a:t>: Significant increase in lever pressing during CS presentation IF presented to same side as training trials</a:t>
            </a:r>
          </a:p>
          <a:p>
            <a:pPr lvl="1">
              <a:spcBef>
                <a:spcPts val="0"/>
              </a:spcBef>
            </a:pPr>
            <a:endParaRPr lang="en-US" sz="18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C00000"/>
                </a:solidFill>
                <a:sym typeface="Wingdings" panose="05000000000000000000" pitchFamily="2" charset="2"/>
              </a:rPr>
              <a:t>Why is this important?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Shows that </a:t>
            </a:r>
            <a:r>
              <a:rPr lang="en-US" sz="1800" b="1" i="1" dirty="0">
                <a:solidFill>
                  <a:srgbClr val="C00000"/>
                </a:solidFill>
                <a:sym typeface="Wingdings" panose="05000000000000000000" pitchFamily="2" charset="2"/>
              </a:rPr>
              <a:t>CS facilitated lever pressing</a:t>
            </a:r>
          </a:p>
          <a:p>
            <a:pPr lvl="1">
              <a:spcBef>
                <a:spcPts val="0"/>
              </a:spcBef>
            </a:pPr>
            <a:endParaRPr lang="en-US" sz="18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sym typeface="Wingdings" panose="05000000000000000000" pitchFamily="2" charset="2"/>
              </a:rPr>
              <a:t>Demonstrates importance of classical conditioning in operant conditioning contingencies</a:t>
            </a:r>
          </a:p>
          <a:p>
            <a:pPr lvl="1">
              <a:spcBef>
                <a:spcPts val="0"/>
              </a:spcBef>
            </a:pPr>
            <a:endParaRPr lang="en-US" sz="18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sym typeface="Wingdings" panose="05000000000000000000" pitchFamily="2" charset="2"/>
              </a:rPr>
              <a:t>Fairly  specific as well- not just any CS, but the close or predictive CS</a:t>
            </a:r>
          </a:p>
          <a:p>
            <a:pPr lvl="1"/>
            <a:endParaRPr lang="en-US" sz="1400" dirty="0">
              <a:sym typeface="Wingdings" panose="05000000000000000000" pitchFamily="2" charset="2"/>
            </a:endParaRPr>
          </a:p>
          <a:p>
            <a:pPr algn="r"/>
            <a:endParaRPr lang="en-US" sz="1400" dirty="0"/>
          </a:p>
        </p:txBody>
      </p:sp>
      <p:pic>
        <p:nvPicPr>
          <p:cNvPr id="4" name="Picture 3" descr="Char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1290308"/>
            <a:ext cx="4957638" cy="38917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6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100" b="1">
                <a:solidFill>
                  <a:srgbClr val="FFFFFF"/>
                </a:solidFill>
              </a:rPr>
              <a:t>Conditional Emotional States? </a:t>
            </a:r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Reward Specific Expectancies?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54C747-EEC8-4280-AF6F-0592801ED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223815"/>
              </p:ext>
            </p:extLst>
          </p:nvPr>
        </p:nvGraphicFramePr>
        <p:xfrm>
          <a:off x="4487451" y="511388"/>
          <a:ext cx="7273139" cy="597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6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100" b="1">
                <a:solidFill>
                  <a:srgbClr val="FFFFFF"/>
                </a:solidFill>
              </a:rPr>
              <a:t>Conditional Emotional States? </a:t>
            </a:r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Reward Specific Expectancies?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018BFB-23A8-4B34-BBBA-D2BFC560F5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255992"/>
              </p:ext>
            </p:extLst>
          </p:nvPr>
        </p:nvGraphicFramePr>
        <p:xfrm>
          <a:off x="4288222" y="159026"/>
          <a:ext cx="7283664" cy="604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95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R-O and S(R-O) Relationships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59350" y="2067950"/>
            <a:ext cx="10298655" cy="4495512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</a:endParaRPr>
          </a:p>
          <a:p>
            <a:pPr marL="800100" lvl="1"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 addition to the simple associations of 2 elements (i.e., S-R, S-O, R-O),  organisms can develop </a:t>
            </a:r>
            <a:r>
              <a:rPr lang="en-US" sz="2800" b="1" dirty="0">
                <a:solidFill>
                  <a:srgbClr val="C00000"/>
                </a:solidFill>
              </a:rPr>
              <a:t>hierarchical associations</a:t>
            </a:r>
          </a:p>
          <a:p>
            <a:pPr marL="800100" lvl="1"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(S) signals the relationship between a response and its outcome </a:t>
            </a:r>
          </a:p>
          <a:p>
            <a:pPr marL="800100" lvl="1"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 -&gt; (R -&gt; O)</a:t>
            </a:r>
          </a:p>
          <a:p>
            <a:pPr marL="800100" lvl="1"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(S) becomes an </a:t>
            </a:r>
            <a:r>
              <a:rPr lang="en-US" sz="2800" i="1" dirty="0">
                <a:solidFill>
                  <a:srgbClr val="C00000"/>
                </a:solidFill>
              </a:rPr>
              <a:t>occasion setter that signals when a specific response will be followed by a specific reinforcer</a:t>
            </a:r>
          </a:p>
          <a:p>
            <a:pPr marL="800100" lvl="1"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(S) can be a context or a specific cue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2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506" y="463826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dirty="0"/>
              <a:t>Wanting vs Needing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839287" y="2314807"/>
            <a:ext cx="7005710" cy="4311073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Wanting is the motivational consequences of rewards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Is an underlying incentive salience: Motivation to get the reward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Need is a physiological state of deprivation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Wanting and Needs usually go together: </a:t>
            </a:r>
            <a:r>
              <a:rPr lang="en-US" sz="2800" b="1" i="1" dirty="0">
                <a:solidFill>
                  <a:srgbClr val="C00000"/>
                </a:solidFill>
              </a:rPr>
              <a:t>Needing  the food that you Want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Wanting can be separated from needs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Drug addiction, gambling and overeating: Wants or physiological needs?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Impulse control disorders where wanting  has much more intensity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Remember the Self-control study with children: </a:t>
            </a:r>
            <a:r>
              <a:rPr lang="en-US" sz="2400" b="1" dirty="0"/>
              <a:t>Incentive Salience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Get one marshmallow now or two later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2400" i="1" dirty="0"/>
              <a:t>Incentive  salience  is the psychological process underlying temptation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Produces “surges of motivation to obtain and consume the reward”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1DDEF-8A5A-4373-9F8A-D79C65F08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652" r="2465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28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BB2C13-FEB9-4C1A-A719-376C7B6DD7FA}"/>
              </a:ext>
            </a:extLst>
          </p:cNvPr>
          <p:cNvSpPr txBox="1"/>
          <p:nvPr/>
        </p:nvSpPr>
        <p:spPr>
          <a:xfrm>
            <a:off x="20" y="6858000"/>
            <a:ext cx="4635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warchild13/210868748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2837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381000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Wanting vs Needing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896751" y="1252025"/>
            <a:ext cx="7315200" cy="438912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>
                    <a:alpha val="55000"/>
                  </a:srgbClr>
                </a:solidFill>
              </a:rPr>
              <a:t>Incentive salience intensity modulated by wants and needs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>
                    <a:alpha val="55000"/>
                  </a:srgbClr>
                </a:solidFill>
              </a:rPr>
              <a:t>Needs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: really are hungry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Wants: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setting conditions eliciting motivation for outcome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If needs are  paired with emotional arousal and stress: Now stress cues “need seeking” behavior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C00000">
                    <a:alpha val="55000"/>
                  </a:srgbClr>
                </a:solidFill>
              </a:rPr>
              <a:t>Needs can become “wants” when paired with emotional arousal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Individual personality differences important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Different people have different levels of emotional arousal and stress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Individual differences in types of pairing history.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Individual differences in levels of need</a:t>
            </a:r>
          </a:p>
        </p:txBody>
      </p:sp>
    </p:spTree>
    <p:extLst>
      <p:ext uri="{BB962C8B-B14F-4D97-AF65-F5344CB8AC3E}">
        <p14:creationId xmlns:p14="http://schemas.microsoft.com/office/powerpoint/2010/main" val="300807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381000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Wanting vs Needing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882888" y="1325217"/>
            <a:ext cx="7262189" cy="42141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C00000">
                    <a:alpha val="55000"/>
                  </a:srgbClr>
                </a:solidFill>
              </a:rPr>
              <a:t>Incentive salience of specific rewards changes with experience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alpha val="55000"/>
                  </a:schemeClr>
                </a:solidFill>
              </a:rPr>
              <a:t>Foods such as chocolate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alpha val="55000"/>
                  </a:schemeClr>
                </a:solidFill>
              </a:rPr>
              <a:t>Drugs such as cocaine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>
                  <a:alpha val="55000"/>
                </a:schemeClr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 b="1" i="1" dirty="0">
                <a:solidFill>
                  <a:srgbClr val="C00000">
                    <a:alpha val="55000"/>
                  </a:srgbClr>
                </a:solidFill>
              </a:rPr>
              <a:t>Reward system becomes sensitized 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alpha val="55000"/>
                  </a:schemeClr>
                </a:solidFill>
              </a:rPr>
              <a:t>High levels of responding to reward cues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alpha val="55000"/>
                  </a:schemeClr>
                </a:solidFill>
              </a:rPr>
              <a:t>If the </a:t>
            </a:r>
            <a:r>
              <a:rPr lang="en-US" sz="1900" b="1" i="1" dirty="0">
                <a:solidFill>
                  <a:schemeClr val="tx1">
                    <a:alpha val="55000"/>
                  </a:schemeClr>
                </a:solidFill>
              </a:rPr>
              <a:t>reward provides a large change in system over time, begin to see sensitization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alpha val="55000"/>
                  </a:schemeClr>
                </a:solidFill>
              </a:rPr>
              <a:t>The sight of food, drugs or other incentives may cue the “want” rather than the need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>
                  <a:alpha val="5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61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Wanting vs Needing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134810" y="267286"/>
            <a:ext cx="7590467" cy="6246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Sensitized incentive salience produces impulsive behavior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/>
              <a:t>Difficult to exercise self-control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/>
              <a:t>External conditions such as stress reduce self-control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b="1" i="1" dirty="0"/>
              <a:t>Organism no longer can detect “want” versus “need”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High levels of relapse in drug addicts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/>
              <a:t>Not well explained by pleasure “liking” to get high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/>
              <a:t>Not well explained by withdrawal “avoiding” the discomfort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b="1" i="1" dirty="0"/>
              <a:t>Mostly cues with incentive salience that produce excessive wanting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499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3" name="Rectangle 13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397" y="502021"/>
            <a:ext cx="9688296" cy="693733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What is addiction?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36397" y="1448972"/>
            <a:ext cx="9688296" cy="4423795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Physiologic dependence and withdrawal avoidance do not explain addiction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Neurobiology of addiction attempts to explain the mechanisms by which drug seeking behaviors are consolidated into compulsive use:</a:t>
            </a:r>
          </a:p>
          <a:p>
            <a:pPr lvl="1">
              <a:defRPr/>
            </a:pPr>
            <a:r>
              <a:rPr lang="en-US" sz="2800" dirty="0"/>
              <a:t>	Long persistence of relapse risk</a:t>
            </a:r>
          </a:p>
          <a:p>
            <a:pPr lvl="1">
              <a:defRPr/>
            </a:pPr>
            <a:r>
              <a:rPr lang="en-US" sz="2800" dirty="0"/>
              <a:t>	Drug-associated cues control behavior</a:t>
            </a:r>
          </a:p>
          <a:p>
            <a:pPr eaLnBrk="1" hangingPunct="1">
              <a:buFont typeface="Wingdings" pitchFamily="-102" charset="2"/>
              <a:buChar char=""/>
              <a:defRPr/>
            </a:pPr>
            <a:endParaRPr lang="en-US" sz="2000" dirty="0"/>
          </a:p>
        </p:txBody>
      </p:sp>
      <p:sp>
        <p:nvSpPr>
          <p:cNvPr id="12294" name="Rectangle 13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5" name="Rectangle 13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0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altLang="en-US" sz="3100" b="1">
                <a:solidFill>
                  <a:srgbClr val="FFFFFF"/>
                </a:solidFill>
                <a:ea typeface="ＭＳ Ｐゴシック" panose="020B0600070205080204" pitchFamily="34" charset="-128"/>
              </a:rPr>
              <a:t>Although addictive drugs are pharmacologically diverse…share a common action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67695" y="281354"/>
            <a:ext cx="6997911" cy="591417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 b="1" dirty="0">
                <a:ea typeface="ＭＳ Ｐゴシック" panose="020B0600070205080204" pitchFamily="34" charset="-128"/>
              </a:rPr>
              <a:t>Variety of drug agents that become addictive: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Stimulants (act as  a serotonin-norepinephrine-dopamine reuptake inhibitors)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Cocaine, amphetamines, MDMA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Opioids (agonist action)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Heroin, morphine, oxycodone, fentanyl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GABAergic agonists/modulators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Alcohol, benzodiazepines, barbiturates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Cannabis (binds cannabinoid receptors)</a:t>
            </a: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b="1" dirty="0">
                <a:ea typeface="ＭＳ Ｐゴシック" panose="020B0600070205080204" pitchFamily="34" charset="-128"/>
              </a:rPr>
              <a:t>What do they all share? </a:t>
            </a:r>
          </a:p>
          <a:p>
            <a:pPr lvl="1"/>
            <a:r>
              <a:rPr lang="en-US" altLang="en-U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Hijacking of dopaminergic system</a:t>
            </a:r>
          </a:p>
          <a:p>
            <a:pPr lvl="1"/>
            <a:r>
              <a:rPr lang="en-US" altLang="en-U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Altering the want vs. need system</a:t>
            </a:r>
          </a:p>
        </p:txBody>
      </p:sp>
    </p:spTree>
    <p:extLst>
      <p:ext uri="{BB962C8B-B14F-4D97-AF65-F5344CB8AC3E}">
        <p14:creationId xmlns:p14="http://schemas.microsoft.com/office/powerpoint/2010/main" val="103988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Thorndike’s role in CC-OC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Thorndike wrote that </a:t>
            </a:r>
            <a:r>
              <a:rPr lang="en-US" sz="2000" b="1" i="1" dirty="0">
                <a:solidFill>
                  <a:srgbClr val="C00000"/>
                </a:solidFill>
              </a:rPr>
              <a:t>instrumental conditioning occurs in context of specific environmental stimuli</a:t>
            </a:r>
          </a:p>
          <a:p>
            <a:pPr lvl="1"/>
            <a:r>
              <a:rPr lang="en-US" sz="2000" dirty="0"/>
              <a:t>Cues involved that tell you “contingency in effect”</a:t>
            </a:r>
          </a:p>
          <a:p>
            <a:pPr lvl="1"/>
            <a:r>
              <a:rPr lang="en-US" sz="2000" dirty="0"/>
              <a:t>Really a THREE term contingency: S,R and O</a:t>
            </a:r>
          </a:p>
          <a:p>
            <a:pPr lvl="2"/>
            <a:r>
              <a:rPr lang="en-US" dirty="0"/>
              <a:t>Stimulus</a:t>
            </a:r>
          </a:p>
          <a:p>
            <a:pPr lvl="2"/>
            <a:r>
              <a:rPr lang="en-US" dirty="0"/>
              <a:t>Response</a:t>
            </a:r>
          </a:p>
          <a:p>
            <a:pPr lvl="2"/>
            <a:r>
              <a:rPr lang="en-US" dirty="0"/>
              <a:t>Outcome</a:t>
            </a:r>
          </a:p>
          <a:p>
            <a:pPr lvl="2"/>
            <a:endParaRPr lang="en-US" dirty="0"/>
          </a:p>
          <a:p>
            <a:r>
              <a:rPr lang="en-US" sz="2000" b="1" dirty="0">
                <a:solidFill>
                  <a:srgbClr val="C00000"/>
                </a:solidFill>
              </a:rPr>
              <a:t>S: </a:t>
            </a:r>
            <a:r>
              <a:rPr lang="en-US" sz="2000" b="1" dirty="0" err="1">
                <a:solidFill>
                  <a:srgbClr val="C00000"/>
                </a:solidFill>
              </a:rPr>
              <a:t>R</a:t>
            </a:r>
            <a:r>
              <a:rPr lang="en-US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Consequence</a:t>
            </a:r>
            <a:endParaRPr lang="en-US" sz="20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Stimulus can be an S+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Stimulus can be an S-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Can predict a reinforcer OR a punisher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289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 eaLnBrk="1" hangingPunct="1">
              <a:defRPr/>
            </a:pPr>
            <a:r>
              <a:rPr lang="en-US" sz="4000" b="1"/>
              <a:t>…They all lead to a common pathway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088929" y="962167"/>
            <a:ext cx="6858113" cy="474317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i="1" dirty="0">
                <a:ea typeface="ＭＳ Ｐゴシック" panose="020B0600070205080204" pitchFamily="34" charset="-128"/>
              </a:rPr>
              <a:t>All addictive drugs pharmacologically  release dopamine in the nucleus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accumbens</a:t>
            </a:r>
            <a:endParaRPr lang="en-US" altLang="en-US" i="1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Why?</a:t>
            </a:r>
          </a:p>
          <a:p>
            <a:pPr lvl="1"/>
            <a:r>
              <a:rPr lang="en-US" altLang="en-US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Addiction is essentially a learned process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Predictive cues along with operant response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On of best examples of associative learning with instrumental conditioning.</a:t>
            </a: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Reinforcement and Dopamine?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696" y="1431234"/>
            <a:ext cx="7535270" cy="480405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Olds</a:t>
            </a:r>
            <a:r>
              <a:rPr lang="en-US" dirty="0">
                <a:solidFill>
                  <a:srgbClr val="C00000"/>
                </a:solidFill>
              </a:rPr>
              <a:t> and Milner: Electrical Brain Stimulation (EBS)</a:t>
            </a:r>
          </a:p>
          <a:p>
            <a:pPr lvl="1"/>
            <a:r>
              <a:rPr lang="en-US" sz="2800" dirty="0"/>
              <a:t>Brain stimulation = lots of behavior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Animals would work until death to gain access to this brain stimulation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Thought had discovered pleasure center: </a:t>
            </a:r>
          </a:p>
          <a:p>
            <a:pPr lvl="2"/>
            <a:r>
              <a:rPr lang="en-US" sz="2800" dirty="0"/>
              <a:t>Nucleus accumbens</a:t>
            </a:r>
          </a:p>
          <a:p>
            <a:pPr lvl="2"/>
            <a:r>
              <a:rPr lang="en-US" sz="2800" dirty="0"/>
              <a:t>Mesolimbic pathway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Dopamine (DA) was neurotransmitter involved in these areas</a:t>
            </a:r>
          </a:p>
          <a:p>
            <a:pPr lvl="1"/>
            <a:endParaRPr lang="en-US" sz="20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34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Reinforcement and Dopamine?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549" y="238540"/>
            <a:ext cx="6861058" cy="5956988"/>
          </a:xfrm>
        </p:spPr>
        <p:txBody>
          <a:bodyPr anchor="ctr">
            <a:normAutofit fontScale="77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EBS = electrical brain stimulation</a:t>
            </a:r>
          </a:p>
          <a:p>
            <a:pPr lvl="1"/>
            <a:r>
              <a:rPr lang="en-US" sz="2800" dirty="0"/>
              <a:t>Releasing LOTS of dopamine (DA)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Results in lots of locomotion or exploratory behavior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Salamone and Schultz’ modern work has shown this release</a:t>
            </a:r>
          </a:p>
          <a:p>
            <a:pPr lvl="1"/>
            <a:endParaRPr lang="en-US" sz="2800" dirty="0"/>
          </a:p>
          <a:p>
            <a:r>
              <a:rPr lang="en-US" b="1" dirty="0">
                <a:solidFill>
                  <a:srgbClr val="C00000"/>
                </a:solidFill>
              </a:rPr>
              <a:t>DA release modulates “appetitive behavior”</a:t>
            </a:r>
          </a:p>
          <a:p>
            <a:pPr lvl="1"/>
            <a:r>
              <a:rPr lang="en-US" sz="2800" dirty="0"/>
              <a:t>Occurs in modes or modules related to terminal event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E.g., food modes, sex modes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Which mode depends on context of environment</a:t>
            </a:r>
          </a:p>
          <a:p>
            <a:pPr lvl="2"/>
            <a:r>
              <a:rPr lang="en-US" sz="2800" dirty="0"/>
              <a:t>Search, capture, prepare, consume</a:t>
            </a:r>
          </a:p>
          <a:p>
            <a:pPr lvl="2"/>
            <a:r>
              <a:rPr lang="en-US" sz="2800" dirty="0"/>
              <a:t>DA not affect consummatory behavior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47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dopamine system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133600" y="1447801"/>
          <a:ext cx="8001000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Photo" r:id="rId4" imgW="4563112" imgH="3247619" progId="MSPhotoEd.3">
                  <p:embed/>
                </p:oleObj>
              </mc:Choice>
              <mc:Fallback>
                <p:oleObj name="Photo Editor Photo" r:id="rId4" imgW="4563112" imgH="3247619" progId="MSPhotoEd.3">
                  <p:embed/>
                  <p:pic>
                    <p:nvPicPr>
                      <p:cNvPr id="102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47801"/>
                        <a:ext cx="8001000" cy="512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249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>
              <a:defRPr/>
            </a:pPr>
            <a:r>
              <a:rPr lang="en-US" sz="3400" b="1">
                <a:solidFill>
                  <a:srgbClr val="FFFFFF"/>
                </a:solidFill>
              </a:rPr>
              <a:t>The Dopamine Reward Pathway</a:t>
            </a:r>
            <a:br>
              <a:rPr lang="en-US" sz="3400" b="1">
                <a:solidFill>
                  <a:srgbClr val="FFFFFF"/>
                </a:solidFill>
              </a:rPr>
            </a:br>
            <a:r>
              <a:rPr lang="en-US" sz="3400" i="1">
                <a:solidFill>
                  <a:srgbClr val="FFFFFF"/>
                </a:solidFill>
              </a:rPr>
              <a:t>How Dopamine leads to behavior change</a:t>
            </a:r>
            <a:br>
              <a:rPr lang="en-US" sz="3400" b="1">
                <a:solidFill>
                  <a:srgbClr val="FFFFFF"/>
                </a:solidFill>
              </a:rPr>
            </a:b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Dopamine required for natural stimuli (food, opportunity for mating, </a:t>
            </a:r>
            <a:r>
              <a:rPr lang="en-US" altLang="en-US" dirty="0" err="1">
                <a:ea typeface="ＭＳ Ｐゴシック" panose="020B0600070205080204" pitchFamily="34" charset="-128"/>
              </a:rPr>
              <a:t>etc</a:t>
            </a:r>
            <a:r>
              <a:rPr lang="en-US" altLang="en-US" dirty="0">
                <a:ea typeface="ＭＳ Ｐゴシック" panose="020B0600070205080204" pitchFamily="34" charset="-128"/>
              </a:rPr>
              <a:t>) to be rewarding and drive behavior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Natural rewards  and addictive drugs both cause dopamine release in the Nucleus </a:t>
            </a:r>
            <a:r>
              <a:rPr lang="en-US" altLang="en-US" dirty="0" err="1">
                <a:ea typeface="ＭＳ Ｐゴシック" panose="020B0600070205080204" pitchFamily="34" charset="-128"/>
              </a:rPr>
              <a:t>Acumbens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Addictive drugs mimic effects of natural rewards and thus </a:t>
            </a:r>
            <a:r>
              <a:rPr lang="en-US" altLang="en-US" i="1" dirty="0">
                <a:ea typeface="ＭＳ Ｐゴシック" panose="020B0600070205080204" pitchFamily="34" charset="-128"/>
              </a:rPr>
              <a:t>shape behavior  </a:t>
            </a:r>
          </a:p>
        </p:txBody>
      </p:sp>
    </p:spTree>
    <p:extLst>
      <p:ext uri="{BB962C8B-B14F-4D97-AF65-F5344CB8AC3E}">
        <p14:creationId xmlns:p14="http://schemas.microsoft.com/office/powerpoint/2010/main" val="2105123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>
              <a:defRPr/>
            </a:pPr>
            <a:r>
              <a:rPr lang="en-US" sz="3400" b="1">
                <a:solidFill>
                  <a:srgbClr val="FFFFFF"/>
                </a:solidFill>
              </a:rPr>
              <a:t>The Dopamine Reward Pathway</a:t>
            </a:r>
            <a:br>
              <a:rPr lang="en-US" sz="3400" b="1">
                <a:solidFill>
                  <a:srgbClr val="FFFFFF"/>
                </a:solidFill>
              </a:rPr>
            </a:br>
            <a:r>
              <a:rPr lang="en-US" sz="3400" b="1" i="1">
                <a:solidFill>
                  <a:srgbClr val="FFFFFF"/>
                </a:solidFill>
              </a:rPr>
              <a:t>How Dopamine leads to behavior change</a:t>
            </a:r>
            <a:endParaRPr lang="en-US" sz="3400" b="1">
              <a:solidFill>
                <a:srgbClr val="FFFFFF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altLang="en-US" b="1" i="1" dirty="0">
                <a:ea typeface="ＭＳ Ｐゴシック" panose="020B0600070205080204" pitchFamily="34" charset="-128"/>
              </a:rPr>
              <a:t>Survival demands that organisms find and obtain needed resources (food, shelter) and opportunity for mating despite risks -survival relevant goals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These goals have natural “rewards” (eating, safety, sex)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Behaviors with rewarding goals persist to a conclusion and increase over time as they are positively reinforcing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Dopamine is a “feedback” system”: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If it is a rewarding behavior….then do it again!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If it is not a rewarding behavior, don’t do it.</a:t>
            </a:r>
          </a:p>
        </p:txBody>
      </p:sp>
    </p:spTree>
    <p:extLst>
      <p:ext uri="{BB962C8B-B14F-4D97-AF65-F5344CB8AC3E}">
        <p14:creationId xmlns:p14="http://schemas.microsoft.com/office/powerpoint/2010/main" val="3513133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How relate to Choice?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AF9B01-70A1-4CC9-A238-8F8C40D38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949030"/>
              </p:ext>
            </p:extLst>
          </p:nvPr>
        </p:nvGraphicFramePr>
        <p:xfrm>
          <a:off x="4938729" y="168812"/>
          <a:ext cx="6892199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737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</a:rPr>
              <a:t>Dopamine Gating Hypothesis: Berringer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0452" y="803375"/>
            <a:ext cx="7073347" cy="5585619"/>
          </a:xfrm>
        </p:spPr>
        <p:txBody>
          <a:bodyPr anchor="ctr">
            <a:normAutofit lnSpcReduction="10000"/>
          </a:bodyPr>
          <a:lstStyle/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Because drugs cause dopamine release (due to pharmacological actions), </a:t>
            </a:r>
          </a:p>
          <a:p>
            <a:pPr lvl="1">
              <a:spcBef>
                <a:spcPts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Dopamine firing upon use does not decay over time </a:t>
            </a:r>
            <a:r>
              <a:rPr lang="en-US" altLang="en-US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i="1" dirty="0">
                <a:solidFill>
                  <a:srgbClr val="C0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brain repeatedly gets positive predictive error signal:  “better than expected!”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Drug cues become ubiquitous (drug cues difficult to extinguish)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Cues that predict drug availability  take on enormous </a:t>
            </a:r>
            <a:r>
              <a:rPr lang="en-US" altLang="en-US" sz="2400" b="1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incentive salience </a:t>
            </a:r>
            <a:r>
              <a:rPr lang="en-US" altLang="en-US" sz="2400" dirty="0">
                <a:ea typeface="ＭＳ Ｐゴシック" panose="020B0600070205080204" pitchFamily="34" charset="-128"/>
              </a:rPr>
              <a:t>(consolidates drug seeking behavior)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Drug cues will become powerfully over-weighted compared to other choices (contributes to loss of control over drug use)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5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5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153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>
              <a:defRPr/>
            </a:pPr>
            <a:r>
              <a:rPr lang="en-US" sz="4000" b="1">
                <a:solidFill>
                  <a:srgbClr val="FFFFFF"/>
                </a:solidFill>
                <a:latin typeface="Corbel" pitchFamily="-102" charset="0"/>
              </a:rPr>
              <a:t>Clinical Implications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Addictive behaviors are an important and normal part of human behavior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Addictive drugs </a:t>
            </a:r>
            <a:r>
              <a:rPr lang="en-US" altLang="en-US" b="1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pharmacologically modify functioning of reward circuits to overvalue drug rewards and reduce the comparative value of other rewards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Intention to stop use is not enough to stably quit substance use.  </a:t>
            </a: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756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So: Treatment of addiction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0BC304-FE6E-4587-9817-B41DF000B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63931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05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S-R association and LAW of EFFECT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D706E8-1C11-40F7-9214-962FB3021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731383"/>
              </p:ext>
            </p:extLst>
          </p:nvPr>
        </p:nvGraphicFramePr>
        <p:xfrm>
          <a:off x="4487452" y="145774"/>
          <a:ext cx="7084434" cy="605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910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 relapse higher for drug addiction?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Yes,  it is up there and comparable to other “behavioral” diseases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>
                  <a:alpha val="6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How are addiction, hypertension and asthma behavioral disorders?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053" y="1851947"/>
            <a:ext cx="6014185" cy="31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7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What does work?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256FAC-ACAD-434D-AD09-46870289C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239688"/>
              </p:ext>
            </p:extLst>
          </p:nvPr>
        </p:nvGraphicFramePr>
        <p:xfrm>
          <a:off x="4288221" y="253218"/>
          <a:ext cx="7556775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82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What does work?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B6DC53-E65C-413F-938D-FB9FF351B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340361"/>
              </p:ext>
            </p:extLst>
          </p:nvPr>
        </p:nvGraphicFramePr>
        <p:xfrm>
          <a:off x="4487452" y="511388"/>
          <a:ext cx="7084434" cy="569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533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Is this just true for addiction?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7BDD3D-6759-48B4-A448-B3EF26100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736613"/>
              </p:ext>
            </p:extLst>
          </p:nvPr>
        </p:nvGraphicFramePr>
        <p:xfrm>
          <a:off x="4288222" y="278295"/>
          <a:ext cx="7559222" cy="605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17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Expectancy of Reward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069F8B-7BBC-4465-A4BD-BD05072DA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015518"/>
              </p:ext>
            </p:extLst>
          </p:nvPr>
        </p:nvGraphicFramePr>
        <p:xfrm>
          <a:off x="4288222" y="168812"/>
          <a:ext cx="7283664" cy="603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22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Expectancy of Reward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694" y="182880"/>
            <a:ext cx="7357583" cy="6386732"/>
          </a:xfrm>
        </p:spPr>
        <p:txBody>
          <a:bodyPr anchor="ctr">
            <a:normAutofit/>
          </a:bodyPr>
          <a:lstStyle/>
          <a:p>
            <a:r>
              <a:rPr lang="en-US" sz="1900" b="1" i="1" dirty="0">
                <a:solidFill>
                  <a:srgbClr val="C00000"/>
                </a:solidFill>
              </a:rPr>
              <a:t>Basic premise of their Drive Reduction theory</a:t>
            </a:r>
          </a:p>
          <a:p>
            <a:pPr lvl="1"/>
            <a:r>
              <a:rPr lang="en-US" sz="1900" dirty="0"/>
              <a:t>Instrumental response increases during conditioning because</a:t>
            </a:r>
          </a:p>
          <a:p>
            <a:pPr lvl="2"/>
            <a:r>
              <a:rPr lang="en-US" sz="1900" dirty="0"/>
              <a:t>Presence of S evokes instrumental response through CC</a:t>
            </a:r>
          </a:p>
          <a:p>
            <a:pPr lvl="2"/>
            <a:r>
              <a:rPr lang="en-US" sz="1900" dirty="0"/>
              <a:t>Instrumental response is emitted because of operant contingency</a:t>
            </a:r>
          </a:p>
          <a:p>
            <a:pPr lvl="1"/>
            <a:r>
              <a:rPr lang="en-US" sz="1900" dirty="0"/>
              <a:t>In a nutshell: Environmental cues “drive” the response; making the response (and getting the O) reduces the drive</a:t>
            </a:r>
          </a:p>
          <a:p>
            <a:endParaRPr lang="en-US" sz="1900" dirty="0"/>
          </a:p>
          <a:p>
            <a:r>
              <a:rPr lang="en-US" sz="1900" dirty="0"/>
              <a:t>The animal works for food because it reduces the drive for food.</a:t>
            </a:r>
          </a:p>
          <a:p>
            <a:endParaRPr lang="en-US" sz="1900" dirty="0"/>
          </a:p>
          <a:p>
            <a:r>
              <a:rPr lang="en-US" sz="1900" dirty="0"/>
              <a:t>What cues the animal that it is hungry?</a:t>
            </a:r>
          </a:p>
          <a:p>
            <a:pPr lvl="1"/>
            <a:r>
              <a:rPr lang="en-US" sz="1900" dirty="0"/>
              <a:t>Environmental or contextual stimuli</a:t>
            </a:r>
          </a:p>
          <a:p>
            <a:pPr lvl="1"/>
            <a:r>
              <a:rPr lang="en-US" sz="1900" dirty="0"/>
              <a:t>Including internal stimuli</a:t>
            </a:r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3768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Two process theory of Operant Conditioning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9E822F-77E7-4F61-B611-FCDF3CB57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433626"/>
              </p:ext>
            </p:extLst>
          </p:nvPr>
        </p:nvGraphicFramePr>
        <p:xfrm>
          <a:off x="4487452" y="511388"/>
          <a:ext cx="7084434" cy="569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19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5" y="4018137"/>
            <a:ext cx="5071221" cy="2129586"/>
          </a:xfrm>
          <a:noFill/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Test of 2-process theory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07" y="556478"/>
            <a:ext cx="10843065" cy="272898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304" y="4018143"/>
            <a:ext cx="5549111" cy="2129599"/>
          </a:xfrm>
          <a:noFill/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Pavlovian Instrumental Transfer experiment: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Can counterbalance phase 1 and phase 2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Critical transfer phase is the transfer test:  Will the rat lever press to tone alone?</a:t>
            </a:r>
          </a:p>
          <a:p>
            <a:pPr lvl="2"/>
            <a:endParaRPr lang="en-US" sz="1100" dirty="0">
              <a:solidFill>
                <a:schemeClr val="bg1"/>
              </a:solidFill>
            </a:endParaRPr>
          </a:p>
          <a:p>
            <a:pPr lvl="1"/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3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What do the data say?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6EB0E2-8FDC-4787-A4EF-7A9B64947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996104"/>
              </p:ext>
            </p:extLst>
          </p:nvPr>
        </p:nvGraphicFramePr>
        <p:xfrm>
          <a:off x="4341229" y="323557"/>
          <a:ext cx="7472369" cy="618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1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Krank, et. al., 2008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179306-B1FE-47EF-B055-E1D58C63B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655385"/>
              </p:ext>
            </p:extLst>
          </p:nvPr>
        </p:nvGraphicFramePr>
        <p:xfrm>
          <a:off x="4288221" y="281354"/>
          <a:ext cx="7556776" cy="638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964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5c273cc-9201-4c1e-8c9f-fe8c80cbe9de">XY5HK7YVDQWF-1196-877</_dlc_DocId>
    <_dlc_DocIdUrl xmlns="95c273cc-9201-4c1e-8c9f-fe8c80cbe9de">
      <Url>https://about.illinoisstate.edu/vfdouga/_layouts/DocIdRedir.aspx?ID=XY5HK7YVDQWF-1196-877</Url>
      <Description>XY5HK7YVDQWF-1196-877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ABE0D3-B90B-4C34-8795-31A6586623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D804E6-A77C-44BB-A32A-446DEBECD3F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95c273cc-9201-4c1e-8c9f-fe8c80cbe9de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C0A859-A1A9-4A9A-9955-72D28BCDF1C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AB60F25-BF42-4615-9879-443C4FF170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2368</Words>
  <Application>Microsoft Office PowerPoint</Application>
  <PresentationFormat>Widescreen</PresentationFormat>
  <Paragraphs>323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Corbel</vt:lpstr>
      <vt:lpstr>Times New Roman</vt:lpstr>
      <vt:lpstr>Wingdings</vt:lpstr>
      <vt:lpstr>Office Theme</vt:lpstr>
      <vt:lpstr>Photo Editor Photo</vt:lpstr>
      <vt:lpstr>Classical Conditioning of Instrumental Conditioning?</vt:lpstr>
      <vt:lpstr>Thorndike’s role in CC-OC connection</vt:lpstr>
      <vt:lpstr>S-R association and LAW of EFFECT</vt:lpstr>
      <vt:lpstr>Expectancy of Reward</vt:lpstr>
      <vt:lpstr>Expectancy of Reward</vt:lpstr>
      <vt:lpstr>Two process theory of Operant Conditioning</vt:lpstr>
      <vt:lpstr>Test of 2-process theory</vt:lpstr>
      <vt:lpstr>What do the data say?</vt:lpstr>
      <vt:lpstr>Krank, et. al., 2008</vt:lpstr>
      <vt:lpstr>Krank, et. al., 2008</vt:lpstr>
      <vt:lpstr>Conditional Emotional States?  Reward Specific Expectancies?</vt:lpstr>
      <vt:lpstr>Conditional Emotional States?  Reward Specific Expectancies?</vt:lpstr>
      <vt:lpstr>R-O and S(R-O) Relationships Important</vt:lpstr>
      <vt:lpstr>Wanting vs Needing</vt:lpstr>
      <vt:lpstr>Wanting vs Needing</vt:lpstr>
      <vt:lpstr>Wanting vs Needing</vt:lpstr>
      <vt:lpstr>Wanting vs Needing</vt:lpstr>
      <vt:lpstr>What is addiction?</vt:lpstr>
      <vt:lpstr>Although addictive drugs are pharmacologically diverse…share a common action </vt:lpstr>
      <vt:lpstr>…They all lead to a common pathway</vt:lpstr>
      <vt:lpstr>Reinforcement and Dopamine?</vt:lpstr>
      <vt:lpstr>Reinforcement and Dopamine?</vt:lpstr>
      <vt:lpstr>The dopamine system</vt:lpstr>
      <vt:lpstr>The Dopamine Reward Pathway How Dopamine leads to behavior change </vt:lpstr>
      <vt:lpstr>The Dopamine Reward Pathway How Dopamine leads to behavior change</vt:lpstr>
      <vt:lpstr>How relate to Choice?</vt:lpstr>
      <vt:lpstr>Dopamine Gating Hypothesis: Berringer</vt:lpstr>
      <vt:lpstr>Clinical Implications</vt:lpstr>
      <vt:lpstr>So: Treatment of addiction</vt:lpstr>
      <vt:lpstr>Is relapse higher for drug addiction?</vt:lpstr>
      <vt:lpstr>What does work?</vt:lpstr>
      <vt:lpstr>What does work?</vt:lpstr>
      <vt:lpstr>Is this just true for addiction?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conditioning of instrumental conditioning?</dc:title>
  <dc:creator>Val Farmer-Dougan</dc:creator>
  <cp:lastModifiedBy>Valeri Farmer-Dougan</cp:lastModifiedBy>
  <cp:revision>17</cp:revision>
  <dcterms:created xsi:type="dcterms:W3CDTF">2016-10-06T02:35:52Z</dcterms:created>
  <dcterms:modified xsi:type="dcterms:W3CDTF">2021-10-04T03:24:51Z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4537ed8f-bb99-4d8c-ab25-e1e1fec7f836</vt:lpwstr>
  </property>
  <property fmtid="{D5CDD505-2E9C-101B-9397-08002B2CF9AE}" pid="3" name="ContentTypeId">
    <vt:lpwstr>0x010100B83208BFA2675A45B669321DDEED1BFF</vt:lpwstr>
  </property>
</Properties>
</file>