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62"/>
  </p:notesMasterIdLst>
  <p:handoutMasterIdLst>
    <p:handoutMasterId r:id="rId63"/>
  </p:handoutMasterIdLst>
  <p:sldIdLst>
    <p:sldId id="256" r:id="rId5"/>
    <p:sldId id="262" r:id="rId6"/>
    <p:sldId id="391" r:id="rId7"/>
    <p:sldId id="295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5" r:id="rId16"/>
    <p:sldId id="335" r:id="rId17"/>
    <p:sldId id="336" r:id="rId18"/>
    <p:sldId id="337" r:id="rId19"/>
    <p:sldId id="338" r:id="rId20"/>
    <p:sldId id="348" r:id="rId21"/>
    <p:sldId id="349" r:id="rId22"/>
    <p:sldId id="380" r:id="rId23"/>
    <p:sldId id="381" r:id="rId24"/>
    <p:sldId id="382" r:id="rId25"/>
    <p:sldId id="383" r:id="rId26"/>
    <p:sldId id="384" r:id="rId27"/>
    <p:sldId id="350" r:id="rId28"/>
    <p:sldId id="351" r:id="rId29"/>
    <p:sldId id="352" r:id="rId30"/>
    <p:sldId id="386" r:id="rId31"/>
    <p:sldId id="353" r:id="rId32"/>
    <p:sldId id="354" r:id="rId33"/>
    <p:sldId id="355" r:id="rId34"/>
    <p:sldId id="385" r:id="rId35"/>
    <p:sldId id="306" r:id="rId36"/>
    <p:sldId id="308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20" r:id="rId47"/>
    <p:sldId id="324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59" r:id="rId57"/>
    <p:sldId id="390" r:id="rId58"/>
    <p:sldId id="388" r:id="rId59"/>
    <p:sldId id="389" r:id="rId60"/>
    <p:sldId id="387" r:id="rId6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E5E4C2"/>
    <a:srgbClr val="FA0000"/>
    <a:srgbClr val="808000"/>
    <a:srgbClr val="666633"/>
    <a:srgbClr val="009900"/>
    <a:srgbClr val="C1633D"/>
    <a:srgbClr val="CE2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howGuides="1">
      <p:cViewPr varScale="1">
        <p:scale>
          <a:sx n="77" d="100"/>
          <a:sy n="77" d="100"/>
        </p:scale>
        <p:origin x="10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2E0F9-EF16-4DE6-9122-EE918CD16E1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AE4D82-ADC8-4BB9-8797-62E054C1C3AB}">
      <dgm:prSet/>
      <dgm:spPr/>
      <dgm:t>
        <a:bodyPr/>
        <a:lstStyle/>
        <a:p>
          <a:r>
            <a:rPr lang="en-US"/>
            <a:t>Phenomena where </a:t>
          </a:r>
          <a:r>
            <a:rPr lang="en-US" b="1" i="1"/>
            <a:t>the peak of the generalization curve shifts AWAY from the S-</a:t>
          </a:r>
          <a:endParaRPr lang="en-US"/>
        </a:p>
      </dgm:t>
    </dgm:pt>
    <dgm:pt modelId="{735CAE72-4D85-492B-BC2B-05DEC3EE058C}" type="parTrans" cxnId="{24F08BA6-AFB0-4021-B405-6FF69E0035E4}">
      <dgm:prSet/>
      <dgm:spPr/>
      <dgm:t>
        <a:bodyPr/>
        <a:lstStyle/>
        <a:p>
          <a:endParaRPr lang="en-US"/>
        </a:p>
      </dgm:t>
    </dgm:pt>
    <dgm:pt modelId="{8BD718C4-F3BA-4B9A-A649-E8E06AEE113C}" type="sibTrans" cxnId="{24F08BA6-AFB0-4021-B405-6FF69E0035E4}">
      <dgm:prSet/>
      <dgm:spPr/>
      <dgm:t>
        <a:bodyPr/>
        <a:lstStyle/>
        <a:p>
          <a:endParaRPr lang="en-US"/>
        </a:p>
      </dgm:t>
    </dgm:pt>
    <dgm:pt modelId="{E486B33F-0109-4856-975C-B205F094F480}">
      <dgm:prSet/>
      <dgm:spPr/>
      <dgm:t>
        <a:bodyPr/>
        <a:lstStyle/>
        <a:p>
          <a:r>
            <a:rPr lang="en-US"/>
            <a:t>Means that the most responding does not occur for the S+, </a:t>
          </a:r>
          <a:r>
            <a:rPr lang="en-US" b="1"/>
            <a:t>but slightly offset from the S+ and away from the S-</a:t>
          </a:r>
          <a:endParaRPr lang="en-US"/>
        </a:p>
      </dgm:t>
    </dgm:pt>
    <dgm:pt modelId="{4BF1F1AF-9D71-45F9-AE5F-53814B3633A9}" type="parTrans" cxnId="{A6B484CF-8DC5-45BA-96B0-B3C5551ED107}">
      <dgm:prSet/>
      <dgm:spPr/>
      <dgm:t>
        <a:bodyPr/>
        <a:lstStyle/>
        <a:p>
          <a:endParaRPr lang="en-US"/>
        </a:p>
      </dgm:t>
    </dgm:pt>
    <dgm:pt modelId="{94A0A226-3B31-4E12-BD24-F32FE2DED129}" type="sibTrans" cxnId="{A6B484CF-8DC5-45BA-96B0-B3C5551ED107}">
      <dgm:prSet/>
      <dgm:spPr/>
      <dgm:t>
        <a:bodyPr/>
        <a:lstStyle/>
        <a:p>
          <a:endParaRPr lang="en-US"/>
        </a:p>
      </dgm:t>
    </dgm:pt>
    <dgm:pt modelId="{DE709A24-938A-4329-87C1-39D0D6BDB412}">
      <dgm:prSet/>
      <dgm:spPr/>
      <dgm:t>
        <a:bodyPr/>
        <a:lstStyle/>
        <a:p>
          <a:r>
            <a:rPr lang="en-US" b="1"/>
            <a:t>The peak of responding shifts AWAY from the S- </a:t>
          </a:r>
          <a:endParaRPr lang="en-US"/>
        </a:p>
      </dgm:t>
    </dgm:pt>
    <dgm:pt modelId="{6706A7FF-7345-43BB-B113-9CCADB6E5B03}" type="parTrans" cxnId="{4FF7E214-02E6-4E80-BB80-C0E561F6123C}">
      <dgm:prSet/>
      <dgm:spPr/>
      <dgm:t>
        <a:bodyPr/>
        <a:lstStyle/>
        <a:p>
          <a:endParaRPr lang="en-US"/>
        </a:p>
      </dgm:t>
    </dgm:pt>
    <dgm:pt modelId="{B3A3F6AD-DF13-4DB8-B4C5-3A639A7B5921}" type="sibTrans" cxnId="{4FF7E214-02E6-4E80-BB80-C0E561F6123C}">
      <dgm:prSet/>
      <dgm:spPr/>
      <dgm:t>
        <a:bodyPr/>
        <a:lstStyle/>
        <a:p>
          <a:endParaRPr lang="en-US"/>
        </a:p>
      </dgm:t>
    </dgm:pt>
    <dgm:pt modelId="{D0AB9283-2DC7-4869-A63C-23460E9BB4E0}">
      <dgm:prSet/>
      <dgm:spPr/>
      <dgm:t>
        <a:bodyPr/>
        <a:lstStyle/>
        <a:p>
          <a:r>
            <a:rPr lang="en-US"/>
            <a:t>Question is WHY!</a:t>
          </a:r>
        </a:p>
      </dgm:t>
    </dgm:pt>
    <dgm:pt modelId="{97A7515A-353C-435F-BAC4-F50845F4EF71}" type="parTrans" cxnId="{5B1B0698-F5F3-4FF3-9BC0-87DE553F31EB}">
      <dgm:prSet/>
      <dgm:spPr/>
      <dgm:t>
        <a:bodyPr/>
        <a:lstStyle/>
        <a:p>
          <a:endParaRPr lang="en-US"/>
        </a:p>
      </dgm:t>
    </dgm:pt>
    <dgm:pt modelId="{1DAF8646-9B3A-4453-BE6F-C874C6818E07}" type="sibTrans" cxnId="{5B1B0698-F5F3-4FF3-9BC0-87DE553F31EB}">
      <dgm:prSet/>
      <dgm:spPr/>
      <dgm:t>
        <a:bodyPr/>
        <a:lstStyle/>
        <a:p>
          <a:endParaRPr lang="en-US"/>
        </a:p>
      </dgm:t>
    </dgm:pt>
    <dgm:pt modelId="{4B5D37F7-4194-4B05-8501-BF8ACA449F70}" type="pres">
      <dgm:prSet presAssocID="{0422E0F9-EF16-4DE6-9122-EE918CD16E14}" presName="vert0" presStyleCnt="0">
        <dgm:presLayoutVars>
          <dgm:dir/>
          <dgm:animOne val="branch"/>
          <dgm:animLvl val="lvl"/>
        </dgm:presLayoutVars>
      </dgm:prSet>
      <dgm:spPr/>
    </dgm:pt>
    <dgm:pt modelId="{951BCB51-623E-4462-BAB7-2B47BC0536AB}" type="pres">
      <dgm:prSet presAssocID="{A9AE4D82-ADC8-4BB9-8797-62E054C1C3AB}" presName="thickLine" presStyleLbl="alignNode1" presStyleIdx="0" presStyleCnt="4"/>
      <dgm:spPr/>
    </dgm:pt>
    <dgm:pt modelId="{777DDBF4-CF52-410E-B2BB-B6644D137FF9}" type="pres">
      <dgm:prSet presAssocID="{A9AE4D82-ADC8-4BB9-8797-62E054C1C3AB}" presName="horz1" presStyleCnt="0"/>
      <dgm:spPr/>
    </dgm:pt>
    <dgm:pt modelId="{B308D78D-E1B6-49D2-A616-E9B090796158}" type="pres">
      <dgm:prSet presAssocID="{A9AE4D82-ADC8-4BB9-8797-62E054C1C3AB}" presName="tx1" presStyleLbl="revTx" presStyleIdx="0" presStyleCnt="4"/>
      <dgm:spPr/>
    </dgm:pt>
    <dgm:pt modelId="{A81C0F4D-00CF-4BED-8769-CCBD755617C7}" type="pres">
      <dgm:prSet presAssocID="{A9AE4D82-ADC8-4BB9-8797-62E054C1C3AB}" presName="vert1" presStyleCnt="0"/>
      <dgm:spPr/>
    </dgm:pt>
    <dgm:pt modelId="{A7BDA625-721D-43D5-9639-5EA0922B736D}" type="pres">
      <dgm:prSet presAssocID="{E486B33F-0109-4856-975C-B205F094F480}" presName="thickLine" presStyleLbl="alignNode1" presStyleIdx="1" presStyleCnt="4"/>
      <dgm:spPr/>
    </dgm:pt>
    <dgm:pt modelId="{21BAFD1E-518C-4532-8147-27509C2B2D07}" type="pres">
      <dgm:prSet presAssocID="{E486B33F-0109-4856-975C-B205F094F480}" presName="horz1" presStyleCnt="0"/>
      <dgm:spPr/>
    </dgm:pt>
    <dgm:pt modelId="{67A429E2-4C6F-4AC3-A148-E4A1536FD7D4}" type="pres">
      <dgm:prSet presAssocID="{E486B33F-0109-4856-975C-B205F094F480}" presName="tx1" presStyleLbl="revTx" presStyleIdx="1" presStyleCnt="4"/>
      <dgm:spPr/>
    </dgm:pt>
    <dgm:pt modelId="{73C3EFB5-8D5D-415C-A298-5EC000310E35}" type="pres">
      <dgm:prSet presAssocID="{E486B33F-0109-4856-975C-B205F094F480}" presName="vert1" presStyleCnt="0"/>
      <dgm:spPr/>
    </dgm:pt>
    <dgm:pt modelId="{E8BFFE2B-846C-4B6F-B4B2-768314B8E4D1}" type="pres">
      <dgm:prSet presAssocID="{DE709A24-938A-4329-87C1-39D0D6BDB412}" presName="thickLine" presStyleLbl="alignNode1" presStyleIdx="2" presStyleCnt="4"/>
      <dgm:spPr/>
    </dgm:pt>
    <dgm:pt modelId="{205C2EF1-D354-49D7-BC95-0416C2C6CF87}" type="pres">
      <dgm:prSet presAssocID="{DE709A24-938A-4329-87C1-39D0D6BDB412}" presName="horz1" presStyleCnt="0"/>
      <dgm:spPr/>
    </dgm:pt>
    <dgm:pt modelId="{4580F950-AA37-43AE-9532-BB6316DC2CC4}" type="pres">
      <dgm:prSet presAssocID="{DE709A24-938A-4329-87C1-39D0D6BDB412}" presName="tx1" presStyleLbl="revTx" presStyleIdx="2" presStyleCnt="4"/>
      <dgm:spPr/>
    </dgm:pt>
    <dgm:pt modelId="{5DD459C3-FB38-4534-BCAE-79B565545C7B}" type="pres">
      <dgm:prSet presAssocID="{DE709A24-938A-4329-87C1-39D0D6BDB412}" presName="vert1" presStyleCnt="0"/>
      <dgm:spPr/>
    </dgm:pt>
    <dgm:pt modelId="{76AC7C79-CB1B-4D98-A3E0-CAC04CDADFB6}" type="pres">
      <dgm:prSet presAssocID="{D0AB9283-2DC7-4869-A63C-23460E9BB4E0}" presName="thickLine" presStyleLbl="alignNode1" presStyleIdx="3" presStyleCnt="4"/>
      <dgm:spPr/>
    </dgm:pt>
    <dgm:pt modelId="{E17B996E-DDE5-402E-8451-7902676DC40F}" type="pres">
      <dgm:prSet presAssocID="{D0AB9283-2DC7-4869-A63C-23460E9BB4E0}" presName="horz1" presStyleCnt="0"/>
      <dgm:spPr/>
    </dgm:pt>
    <dgm:pt modelId="{5D8B02D3-9A2E-4558-A206-4B47F7E97D1C}" type="pres">
      <dgm:prSet presAssocID="{D0AB9283-2DC7-4869-A63C-23460E9BB4E0}" presName="tx1" presStyleLbl="revTx" presStyleIdx="3" presStyleCnt="4"/>
      <dgm:spPr/>
    </dgm:pt>
    <dgm:pt modelId="{0FA7619E-838D-4527-A78C-3453609C3D13}" type="pres">
      <dgm:prSet presAssocID="{D0AB9283-2DC7-4869-A63C-23460E9BB4E0}" presName="vert1" presStyleCnt="0"/>
      <dgm:spPr/>
    </dgm:pt>
  </dgm:ptLst>
  <dgm:cxnLst>
    <dgm:cxn modelId="{4FF7E214-02E6-4E80-BB80-C0E561F6123C}" srcId="{0422E0F9-EF16-4DE6-9122-EE918CD16E14}" destId="{DE709A24-938A-4329-87C1-39D0D6BDB412}" srcOrd="2" destOrd="0" parTransId="{6706A7FF-7345-43BB-B113-9CCADB6E5B03}" sibTransId="{B3A3F6AD-DF13-4DB8-B4C5-3A639A7B5921}"/>
    <dgm:cxn modelId="{5B1B0698-F5F3-4FF3-9BC0-87DE553F31EB}" srcId="{0422E0F9-EF16-4DE6-9122-EE918CD16E14}" destId="{D0AB9283-2DC7-4869-A63C-23460E9BB4E0}" srcOrd="3" destOrd="0" parTransId="{97A7515A-353C-435F-BAC4-F50845F4EF71}" sibTransId="{1DAF8646-9B3A-4453-BE6F-C874C6818E07}"/>
    <dgm:cxn modelId="{24F08BA6-AFB0-4021-B405-6FF69E0035E4}" srcId="{0422E0F9-EF16-4DE6-9122-EE918CD16E14}" destId="{A9AE4D82-ADC8-4BB9-8797-62E054C1C3AB}" srcOrd="0" destOrd="0" parTransId="{735CAE72-4D85-492B-BC2B-05DEC3EE058C}" sibTransId="{8BD718C4-F3BA-4B9A-A649-E8E06AEE113C}"/>
    <dgm:cxn modelId="{D13367AD-DF7C-4E53-B719-12189AD106FD}" type="presOf" srcId="{D0AB9283-2DC7-4869-A63C-23460E9BB4E0}" destId="{5D8B02D3-9A2E-4558-A206-4B47F7E97D1C}" srcOrd="0" destOrd="0" presId="urn:microsoft.com/office/officeart/2008/layout/LinedList"/>
    <dgm:cxn modelId="{A6B484CF-8DC5-45BA-96B0-B3C5551ED107}" srcId="{0422E0F9-EF16-4DE6-9122-EE918CD16E14}" destId="{E486B33F-0109-4856-975C-B205F094F480}" srcOrd="1" destOrd="0" parTransId="{4BF1F1AF-9D71-45F9-AE5F-53814B3633A9}" sibTransId="{94A0A226-3B31-4E12-BD24-F32FE2DED129}"/>
    <dgm:cxn modelId="{A748E6D5-3E07-4DF6-9EA2-652D27E0384E}" type="presOf" srcId="{E486B33F-0109-4856-975C-B205F094F480}" destId="{67A429E2-4C6F-4AC3-A148-E4A1536FD7D4}" srcOrd="0" destOrd="0" presId="urn:microsoft.com/office/officeart/2008/layout/LinedList"/>
    <dgm:cxn modelId="{2D2F4BE3-4B29-4A09-B25D-0AE8EC73683A}" type="presOf" srcId="{DE709A24-938A-4329-87C1-39D0D6BDB412}" destId="{4580F950-AA37-43AE-9532-BB6316DC2CC4}" srcOrd="0" destOrd="0" presId="urn:microsoft.com/office/officeart/2008/layout/LinedList"/>
    <dgm:cxn modelId="{0D6FD2F7-7E64-4064-941C-54D702BA54BF}" type="presOf" srcId="{0422E0F9-EF16-4DE6-9122-EE918CD16E14}" destId="{4B5D37F7-4194-4B05-8501-BF8ACA449F70}" srcOrd="0" destOrd="0" presId="urn:microsoft.com/office/officeart/2008/layout/LinedList"/>
    <dgm:cxn modelId="{A8ADB3F8-7BA2-4E89-96EE-FA4DEF21A3A9}" type="presOf" srcId="{A9AE4D82-ADC8-4BB9-8797-62E054C1C3AB}" destId="{B308D78D-E1B6-49D2-A616-E9B090796158}" srcOrd="0" destOrd="0" presId="urn:microsoft.com/office/officeart/2008/layout/LinedList"/>
    <dgm:cxn modelId="{A0DA9E53-C36E-4879-818B-8FEF03BF86F4}" type="presParOf" srcId="{4B5D37F7-4194-4B05-8501-BF8ACA449F70}" destId="{951BCB51-623E-4462-BAB7-2B47BC0536AB}" srcOrd="0" destOrd="0" presId="urn:microsoft.com/office/officeart/2008/layout/LinedList"/>
    <dgm:cxn modelId="{53153E31-3F46-4969-AED0-A1F6022C7908}" type="presParOf" srcId="{4B5D37F7-4194-4B05-8501-BF8ACA449F70}" destId="{777DDBF4-CF52-410E-B2BB-B6644D137FF9}" srcOrd="1" destOrd="0" presId="urn:microsoft.com/office/officeart/2008/layout/LinedList"/>
    <dgm:cxn modelId="{8501B945-7771-4C87-83A1-13CABE8BA509}" type="presParOf" srcId="{777DDBF4-CF52-410E-B2BB-B6644D137FF9}" destId="{B308D78D-E1B6-49D2-A616-E9B090796158}" srcOrd="0" destOrd="0" presId="urn:microsoft.com/office/officeart/2008/layout/LinedList"/>
    <dgm:cxn modelId="{2A8BA327-465B-41A4-8FE7-85AF0A509CE6}" type="presParOf" srcId="{777DDBF4-CF52-410E-B2BB-B6644D137FF9}" destId="{A81C0F4D-00CF-4BED-8769-CCBD755617C7}" srcOrd="1" destOrd="0" presId="urn:microsoft.com/office/officeart/2008/layout/LinedList"/>
    <dgm:cxn modelId="{E80512AD-9B1F-4AC6-BA46-D222D8C9E50C}" type="presParOf" srcId="{4B5D37F7-4194-4B05-8501-BF8ACA449F70}" destId="{A7BDA625-721D-43D5-9639-5EA0922B736D}" srcOrd="2" destOrd="0" presId="urn:microsoft.com/office/officeart/2008/layout/LinedList"/>
    <dgm:cxn modelId="{CDAFE60C-6383-4431-B33A-84E04249F1A8}" type="presParOf" srcId="{4B5D37F7-4194-4B05-8501-BF8ACA449F70}" destId="{21BAFD1E-518C-4532-8147-27509C2B2D07}" srcOrd="3" destOrd="0" presId="urn:microsoft.com/office/officeart/2008/layout/LinedList"/>
    <dgm:cxn modelId="{8320820C-2107-4BE4-9B68-730C334540CB}" type="presParOf" srcId="{21BAFD1E-518C-4532-8147-27509C2B2D07}" destId="{67A429E2-4C6F-4AC3-A148-E4A1536FD7D4}" srcOrd="0" destOrd="0" presId="urn:microsoft.com/office/officeart/2008/layout/LinedList"/>
    <dgm:cxn modelId="{8C56ACFC-7587-4448-9079-D7A3C6331D5C}" type="presParOf" srcId="{21BAFD1E-518C-4532-8147-27509C2B2D07}" destId="{73C3EFB5-8D5D-415C-A298-5EC000310E35}" srcOrd="1" destOrd="0" presId="urn:microsoft.com/office/officeart/2008/layout/LinedList"/>
    <dgm:cxn modelId="{D44E6C8F-5C20-4A52-9FDC-DB86E5174B0A}" type="presParOf" srcId="{4B5D37F7-4194-4B05-8501-BF8ACA449F70}" destId="{E8BFFE2B-846C-4B6F-B4B2-768314B8E4D1}" srcOrd="4" destOrd="0" presId="urn:microsoft.com/office/officeart/2008/layout/LinedList"/>
    <dgm:cxn modelId="{7153D403-C4EF-49BE-ACE2-B801483C46A8}" type="presParOf" srcId="{4B5D37F7-4194-4B05-8501-BF8ACA449F70}" destId="{205C2EF1-D354-49D7-BC95-0416C2C6CF87}" srcOrd="5" destOrd="0" presId="urn:microsoft.com/office/officeart/2008/layout/LinedList"/>
    <dgm:cxn modelId="{8EB1FE8D-B56B-4FDA-BD75-FC98A20002E4}" type="presParOf" srcId="{205C2EF1-D354-49D7-BC95-0416C2C6CF87}" destId="{4580F950-AA37-43AE-9532-BB6316DC2CC4}" srcOrd="0" destOrd="0" presId="urn:microsoft.com/office/officeart/2008/layout/LinedList"/>
    <dgm:cxn modelId="{02AD2740-EA25-4958-B936-AEE149F44B96}" type="presParOf" srcId="{205C2EF1-D354-49D7-BC95-0416C2C6CF87}" destId="{5DD459C3-FB38-4534-BCAE-79B565545C7B}" srcOrd="1" destOrd="0" presId="urn:microsoft.com/office/officeart/2008/layout/LinedList"/>
    <dgm:cxn modelId="{3EB0907A-4C4C-47A1-902F-7EBA2B49333B}" type="presParOf" srcId="{4B5D37F7-4194-4B05-8501-BF8ACA449F70}" destId="{76AC7C79-CB1B-4D98-A3E0-CAC04CDADFB6}" srcOrd="6" destOrd="0" presId="urn:microsoft.com/office/officeart/2008/layout/LinedList"/>
    <dgm:cxn modelId="{FF180143-273F-475E-BD3D-95BAA2C65E23}" type="presParOf" srcId="{4B5D37F7-4194-4B05-8501-BF8ACA449F70}" destId="{E17B996E-DDE5-402E-8451-7902676DC40F}" srcOrd="7" destOrd="0" presId="urn:microsoft.com/office/officeart/2008/layout/LinedList"/>
    <dgm:cxn modelId="{94EBC054-4E12-47D2-BDC5-CE77FD1E6C9F}" type="presParOf" srcId="{E17B996E-DDE5-402E-8451-7902676DC40F}" destId="{5D8B02D3-9A2E-4558-A206-4B47F7E97D1C}" srcOrd="0" destOrd="0" presId="urn:microsoft.com/office/officeart/2008/layout/LinedList"/>
    <dgm:cxn modelId="{496BCDAE-973E-495E-A4BD-3223BDF180DA}" type="presParOf" srcId="{E17B996E-DDE5-402E-8451-7902676DC40F}" destId="{0FA7619E-838D-4527-A78C-3453609C3D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D9E687-A5E8-4871-B29A-7295F66727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1102D1-6FD0-4332-9901-5755B7EE0F86}">
      <dgm:prSet/>
      <dgm:spPr/>
      <dgm:t>
        <a:bodyPr/>
        <a:lstStyle/>
        <a:p>
          <a:r>
            <a:rPr lang="en-US"/>
            <a:t>Discrimination training teaches learners to </a:t>
          </a:r>
        </a:p>
      </dgm:t>
    </dgm:pt>
    <dgm:pt modelId="{12585C08-501A-41D7-AB39-A8081543FC35}" type="parTrans" cxnId="{42218F8A-A488-4C0C-96F8-95DDB92C33E7}">
      <dgm:prSet/>
      <dgm:spPr/>
      <dgm:t>
        <a:bodyPr/>
        <a:lstStyle/>
        <a:p>
          <a:endParaRPr lang="en-US"/>
        </a:p>
      </dgm:t>
    </dgm:pt>
    <dgm:pt modelId="{CEFC5025-7D51-42CF-8A67-891271C1F4BF}" type="sibTrans" cxnId="{42218F8A-A488-4C0C-96F8-95DDB92C33E7}">
      <dgm:prSet/>
      <dgm:spPr/>
      <dgm:t>
        <a:bodyPr/>
        <a:lstStyle/>
        <a:p>
          <a:endParaRPr lang="en-US"/>
        </a:p>
      </dgm:t>
    </dgm:pt>
    <dgm:pt modelId="{0A31C321-CC36-43F9-8AEA-D6DFF11AB6FA}">
      <dgm:prSet/>
      <dgm:spPr/>
      <dgm:t>
        <a:bodyPr/>
        <a:lstStyle/>
        <a:p>
          <a:r>
            <a:rPr lang="en-US" dirty="0"/>
            <a:t>Perform a specific response in the presence of a specific stimulus    and </a:t>
          </a:r>
        </a:p>
      </dgm:t>
    </dgm:pt>
    <dgm:pt modelId="{D406CC4C-D423-4C18-AFAE-16277C75E302}" type="parTrans" cxnId="{A798B43C-C66C-4ED6-833A-816B97E93B4D}">
      <dgm:prSet/>
      <dgm:spPr/>
      <dgm:t>
        <a:bodyPr/>
        <a:lstStyle/>
        <a:p>
          <a:endParaRPr lang="en-US"/>
        </a:p>
      </dgm:t>
    </dgm:pt>
    <dgm:pt modelId="{2624CD05-09A3-4CD9-B350-360038837CF3}" type="sibTrans" cxnId="{A798B43C-C66C-4ED6-833A-816B97E93B4D}">
      <dgm:prSet/>
      <dgm:spPr/>
      <dgm:t>
        <a:bodyPr/>
        <a:lstStyle/>
        <a:p>
          <a:endParaRPr lang="en-US"/>
        </a:p>
      </dgm:t>
    </dgm:pt>
    <dgm:pt modelId="{B22C51AA-BF5A-48A0-B1C1-3A7DD43814D0}">
      <dgm:prSet/>
      <dgm:spPr/>
      <dgm:t>
        <a:bodyPr/>
        <a:lstStyle/>
        <a:p>
          <a:r>
            <a:rPr lang="en-US" dirty="0"/>
            <a:t>Not to perform that response in the presence of other stimuli.</a:t>
          </a:r>
        </a:p>
      </dgm:t>
    </dgm:pt>
    <dgm:pt modelId="{B222009D-5BB7-4F03-86E5-01E766D566AC}" type="parTrans" cxnId="{CE6EA75F-A070-4BE0-A412-936F687C32F4}">
      <dgm:prSet/>
      <dgm:spPr/>
      <dgm:t>
        <a:bodyPr/>
        <a:lstStyle/>
        <a:p>
          <a:endParaRPr lang="en-US"/>
        </a:p>
      </dgm:t>
    </dgm:pt>
    <dgm:pt modelId="{EC37BDEC-198B-44D5-882D-E06E37BEA88A}" type="sibTrans" cxnId="{CE6EA75F-A070-4BE0-A412-936F687C32F4}">
      <dgm:prSet/>
      <dgm:spPr/>
      <dgm:t>
        <a:bodyPr/>
        <a:lstStyle/>
        <a:p>
          <a:endParaRPr lang="en-US"/>
        </a:p>
      </dgm:t>
    </dgm:pt>
    <dgm:pt modelId="{19C87D10-168A-408A-9A47-FA4976B03628}">
      <dgm:prSet/>
      <dgm:spPr/>
      <dgm:t>
        <a:bodyPr/>
        <a:lstStyle/>
        <a:p>
          <a:r>
            <a:rPr lang="en-US"/>
            <a:t>Most stimuli are compound (they consist of different elements)</a:t>
          </a:r>
        </a:p>
      </dgm:t>
    </dgm:pt>
    <dgm:pt modelId="{2DE56CFD-E30D-4C2F-8BA1-12407B88E0F1}" type="parTrans" cxnId="{527A3104-FB90-4FCB-A2FC-C36A7E9A2253}">
      <dgm:prSet/>
      <dgm:spPr/>
      <dgm:t>
        <a:bodyPr/>
        <a:lstStyle/>
        <a:p>
          <a:endParaRPr lang="en-US"/>
        </a:p>
      </dgm:t>
    </dgm:pt>
    <dgm:pt modelId="{5CFE2F77-3A1A-4104-A0B4-96ABA6282C92}" type="sibTrans" cxnId="{527A3104-FB90-4FCB-A2FC-C36A7E9A2253}">
      <dgm:prSet/>
      <dgm:spPr/>
      <dgm:t>
        <a:bodyPr/>
        <a:lstStyle/>
        <a:p>
          <a:endParaRPr lang="en-US"/>
        </a:p>
      </dgm:t>
    </dgm:pt>
    <dgm:pt modelId="{D4478FE5-B883-4294-8266-0994733FF191}">
      <dgm:prSet/>
      <dgm:spPr/>
      <dgm:t>
        <a:bodyPr/>
        <a:lstStyle/>
        <a:p>
          <a:r>
            <a:rPr lang="en-US" dirty="0"/>
            <a:t>It may be difficult to control which element(s) of the stimulus exert control over behavior </a:t>
          </a:r>
        </a:p>
      </dgm:t>
    </dgm:pt>
    <dgm:pt modelId="{A299095B-239F-43D2-A9A2-E6E485C0C25E}" type="parTrans" cxnId="{53CE5C1D-AC2C-46AE-88B4-8E86220780DE}">
      <dgm:prSet/>
      <dgm:spPr/>
      <dgm:t>
        <a:bodyPr/>
        <a:lstStyle/>
        <a:p>
          <a:endParaRPr lang="en-US"/>
        </a:p>
      </dgm:t>
    </dgm:pt>
    <dgm:pt modelId="{D728754F-2587-4DFF-B9A6-64C80ACEF2D9}" type="sibTrans" cxnId="{53CE5C1D-AC2C-46AE-88B4-8E86220780DE}">
      <dgm:prSet/>
      <dgm:spPr/>
      <dgm:t>
        <a:bodyPr/>
        <a:lstStyle/>
        <a:p>
          <a:endParaRPr lang="en-US"/>
        </a:p>
      </dgm:t>
    </dgm:pt>
    <dgm:pt modelId="{204A5F87-984E-4B2C-9333-2D48B9552C53}">
      <dgm:prSet/>
      <dgm:spPr/>
      <dgm:t>
        <a:bodyPr/>
        <a:lstStyle/>
        <a:p>
          <a:r>
            <a:rPr lang="en-US" dirty="0"/>
            <a:t>We must be careful how we teach and what stimuli we use!</a:t>
          </a:r>
        </a:p>
      </dgm:t>
    </dgm:pt>
    <dgm:pt modelId="{958FA516-4B3F-4679-8ABE-2975181D5E8F}" type="parTrans" cxnId="{9B56A6D7-B324-47D6-993C-9ABD2EF5B84B}">
      <dgm:prSet/>
      <dgm:spPr/>
      <dgm:t>
        <a:bodyPr/>
        <a:lstStyle/>
        <a:p>
          <a:endParaRPr lang="en-US"/>
        </a:p>
      </dgm:t>
    </dgm:pt>
    <dgm:pt modelId="{F957B597-3255-4623-AC06-3774E4F7C020}" type="sibTrans" cxnId="{9B56A6D7-B324-47D6-993C-9ABD2EF5B84B}">
      <dgm:prSet/>
      <dgm:spPr/>
      <dgm:t>
        <a:bodyPr/>
        <a:lstStyle/>
        <a:p>
          <a:endParaRPr lang="en-US"/>
        </a:p>
      </dgm:t>
    </dgm:pt>
    <dgm:pt modelId="{CA319217-EC59-44C8-AA12-C0838B1CE9A2}">
      <dgm:prSet/>
      <dgm:spPr/>
      <dgm:t>
        <a:bodyPr/>
        <a:lstStyle/>
        <a:p>
          <a:endParaRPr lang="en-US" dirty="0"/>
        </a:p>
      </dgm:t>
    </dgm:pt>
    <dgm:pt modelId="{34094503-FE83-402A-9565-643F8AABF399}" type="parTrans" cxnId="{D34A4CB7-FACB-4DA3-88C6-B025099B1C70}">
      <dgm:prSet/>
      <dgm:spPr/>
      <dgm:t>
        <a:bodyPr/>
        <a:lstStyle/>
        <a:p>
          <a:endParaRPr lang="en-US"/>
        </a:p>
      </dgm:t>
    </dgm:pt>
    <dgm:pt modelId="{EF36445F-F253-4057-91CD-7DB0C6BDC935}" type="sibTrans" cxnId="{D34A4CB7-FACB-4DA3-88C6-B025099B1C70}">
      <dgm:prSet/>
      <dgm:spPr/>
      <dgm:t>
        <a:bodyPr/>
        <a:lstStyle/>
        <a:p>
          <a:endParaRPr lang="en-US"/>
        </a:p>
      </dgm:t>
    </dgm:pt>
    <dgm:pt modelId="{4F6E217A-51AC-4693-81E6-C0CB7BFEA0D0}">
      <dgm:prSet/>
      <dgm:spPr/>
      <dgm:t>
        <a:bodyPr/>
        <a:lstStyle/>
        <a:p>
          <a:endParaRPr lang="en-US" dirty="0"/>
        </a:p>
      </dgm:t>
    </dgm:pt>
    <dgm:pt modelId="{FE6E5EC5-0DC1-47F3-B5B0-79476C13A3E7}" type="parTrans" cxnId="{D342E618-642D-43FE-BE41-F8BE534FFB8E}">
      <dgm:prSet/>
      <dgm:spPr/>
    </dgm:pt>
    <dgm:pt modelId="{32E193AA-0D5A-4F1B-9E1B-598B64001C3E}" type="sibTrans" cxnId="{D342E618-642D-43FE-BE41-F8BE534FFB8E}">
      <dgm:prSet/>
      <dgm:spPr/>
    </dgm:pt>
    <dgm:pt modelId="{8F92B56D-078B-42F7-A389-51E1954A1707}">
      <dgm:prSet/>
      <dgm:spPr/>
      <dgm:t>
        <a:bodyPr/>
        <a:lstStyle/>
        <a:p>
          <a:endParaRPr lang="en-US" dirty="0"/>
        </a:p>
      </dgm:t>
    </dgm:pt>
    <dgm:pt modelId="{E5A31F50-093F-4A09-8523-A38E6CE23D21}" type="parTrans" cxnId="{8228C543-94D7-49BE-8937-3DCCFBC9B2F4}">
      <dgm:prSet/>
      <dgm:spPr/>
    </dgm:pt>
    <dgm:pt modelId="{F2C381E1-593E-4C25-8AA1-4822DD9C8980}" type="sibTrans" cxnId="{8228C543-94D7-49BE-8937-3DCCFBC9B2F4}">
      <dgm:prSet/>
      <dgm:spPr/>
    </dgm:pt>
    <dgm:pt modelId="{7793B1F1-4F25-4DBC-9505-6295AFF2CAD8}" type="pres">
      <dgm:prSet presAssocID="{51D9E687-A5E8-4871-B29A-7295F6672701}" presName="linear" presStyleCnt="0">
        <dgm:presLayoutVars>
          <dgm:animLvl val="lvl"/>
          <dgm:resizeHandles val="exact"/>
        </dgm:presLayoutVars>
      </dgm:prSet>
      <dgm:spPr/>
    </dgm:pt>
    <dgm:pt modelId="{E79E675A-5121-4995-85FE-DEBC484D7D34}" type="pres">
      <dgm:prSet presAssocID="{191102D1-6FD0-4332-9901-5755B7EE0F8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C08FD9-A2C5-4EC8-8C76-8DAB5BA305C3}" type="pres">
      <dgm:prSet presAssocID="{191102D1-6FD0-4332-9901-5755B7EE0F86}" presName="childText" presStyleLbl="revTx" presStyleIdx="0" presStyleCnt="2">
        <dgm:presLayoutVars>
          <dgm:bulletEnabled val="1"/>
        </dgm:presLayoutVars>
      </dgm:prSet>
      <dgm:spPr/>
    </dgm:pt>
    <dgm:pt modelId="{8D4CF1B4-8C22-4F7B-8196-D1FFF646BA2E}" type="pres">
      <dgm:prSet presAssocID="{19C87D10-168A-408A-9A47-FA4976B0362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2E2BD9-75A7-44AF-A849-08303AEB3968}" type="pres">
      <dgm:prSet presAssocID="{19C87D10-168A-408A-9A47-FA4976B0362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27A3104-FB90-4FCB-A2FC-C36A7E9A2253}" srcId="{51D9E687-A5E8-4871-B29A-7295F6672701}" destId="{19C87D10-168A-408A-9A47-FA4976B03628}" srcOrd="1" destOrd="0" parTransId="{2DE56CFD-E30D-4C2F-8BA1-12407B88E0F1}" sibTransId="{5CFE2F77-3A1A-4104-A0B4-96ABA6282C92}"/>
    <dgm:cxn modelId="{9886690F-DF21-4121-A193-F9F5DF8D3F1C}" type="presOf" srcId="{B22C51AA-BF5A-48A0-B1C1-3A7DD43814D0}" destId="{99C08FD9-A2C5-4EC8-8C76-8DAB5BA305C3}" srcOrd="0" destOrd="2" presId="urn:microsoft.com/office/officeart/2005/8/layout/vList2"/>
    <dgm:cxn modelId="{D342E618-642D-43FE-BE41-F8BE534FFB8E}" srcId="{191102D1-6FD0-4332-9901-5755B7EE0F86}" destId="{4F6E217A-51AC-4693-81E6-C0CB7BFEA0D0}" srcOrd="1" destOrd="0" parTransId="{FE6E5EC5-0DC1-47F3-B5B0-79476C13A3E7}" sibTransId="{32E193AA-0D5A-4F1B-9E1B-598B64001C3E}"/>
    <dgm:cxn modelId="{53CE5C1D-AC2C-46AE-88B4-8E86220780DE}" srcId="{19C87D10-168A-408A-9A47-FA4976B03628}" destId="{D4478FE5-B883-4294-8266-0994733FF191}" srcOrd="0" destOrd="0" parTransId="{A299095B-239F-43D2-A9A2-E6E485C0C25E}" sibTransId="{D728754F-2587-4DFF-B9A6-64C80ACEF2D9}"/>
    <dgm:cxn modelId="{CFDEC232-D469-4108-BE46-9A74244F8714}" type="presOf" srcId="{204A5F87-984E-4B2C-9333-2D48B9552C53}" destId="{E22E2BD9-75A7-44AF-A849-08303AEB3968}" srcOrd="0" destOrd="2" presId="urn:microsoft.com/office/officeart/2005/8/layout/vList2"/>
    <dgm:cxn modelId="{A798B43C-C66C-4ED6-833A-816B97E93B4D}" srcId="{191102D1-6FD0-4332-9901-5755B7EE0F86}" destId="{0A31C321-CC36-43F9-8AEA-D6DFF11AB6FA}" srcOrd="0" destOrd="0" parTransId="{D406CC4C-D423-4C18-AFAE-16277C75E302}" sibTransId="{2624CD05-09A3-4CD9-B350-360038837CF3}"/>
    <dgm:cxn modelId="{467FDF5C-C43B-4111-8AAC-B5E33721CED2}" type="presOf" srcId="{191102D1-6FD0-4332-9901-5755B7EE0F86}" destId="{E79E675A-5121-4995-85FE-DEBC484D7D34}" srcOrd="0" destOrd="0" presId="urn:microsoft.com/office/officeart/2005/8/layout/vList2"/>
    <dgm:cxn modelId="{CE6EA75F-A070-4BE0-A412-936F687C32F4}" srcId="{191102D1-6FD0-4332-9901-5755B7EE0F86}" destId="{B22C51AA-BF5A-48A0-B1C1-3A7DD43814D0}" srcOrd="2" destOrd="0" parTransId="{B222009D-5BB7-4F03-86E5-01E766D566AC}" sibTransId="{EC37BDEC-198B-44D5-882D-E06E37BEA88A}"/>
    <dgm:cxn modelId="{8228C543-94D7-49BE-8937-3DCCFBC9B2F4}" srcId="{19C87D10-168A-408A-9A47-FA4976B03628}" destId="{8F92B56D-078B-42F7-A389-51E1954A1707}" srcOrd="1" destOrd="0" parTransId="{E5A31F50-093F-4A09-8523-A38E6CE23D21}" sibTransId="{F2C381E1-593E-4C25-8AA1-4822DD9C8980}"/>
    <dgm:cxn modelId="{98F6116C-F8D4-437B-AF3B-5222066F9FB2}" type="presOf" srcId="{8F92B56D-078B-42F7-A389-51E1954A1707}" destId="{E22E2BD9-75A7-44AF-A849-08303AEB3968}" srcOrd="0" destOrd="1" presId="urn:microsoft.com/office/officeart/2005/8/layout/vList2"/>
    <dgm:cxn modelId="{9CFECD6D-7613-4E65-8DDE-C5627F316295}" type="presOf" srcId="{51D9E687-A5E8-4871-B29A-7295F6672701}" destId="{7793B1F1-4F25-4DBC-9505-6295AFF2CAD8}" srcOrd="0" destOrd="0" presId="urn:microsoft.com/office/officeart/2005/8/layout/vList2"/>
    <dgm:cxn modelId="{42218F8A-A488-4C0C-96F8-95DDB92C33E7}" srcId="{51D9E687-A5E8-4871-B29A-7295F6672701}" destId="{191102D1-6FD0-4332-9901-5755B7EE0F86}" srcOrd="0" destOrd="0" parTransId="{12585C08-501A-41D7-AB39-A8081543FC35}" sibTransId="{CEFC5025-7D51-42CF-8A67-891271C1F4BF}"/>
    <dgm:cxn modelId="{1D485F9D-01E8-40A2-A131-21FFF4011F2A}" type="presOf" srcId="{D4478FE5-B883-4294-8266-0994733FF191}" destId="{E22E2BD9-75A7-44AF-A849-08303AEB3968}" srcOrd="0" destOrd="0" presId="urn:microsoft.com/office/officeart/2005/8/layout/vList2"/>
    <dgm:cxn modelId="{46A4CEA2-6926-45A3-896A-900C1D35D586}" type="presOf" srcId="{4F6E217A-51AC-4693-81E6-C0CB7BFEA0D0}" destId="{99C08FD9-A2C5-4EC8-8C76-8DAB5BA305C3}" srcOrd="0" destOrd="1" presId="urn:microsoft.com/office/officeart/2005/8/layout/vList2"/>
    <dgm:cxn modelId="{B99004A9-615A-4946-9128-A7EAC6E63432}" type="presOf" srcId="{0A31C321-CC36-43F9-8AEA-D6DFF11AB6FA}" destId="{99C08FD9-A2C5-4EC8-8C76-8DAB5BA305C3}" srcOrd="0" destOrd="0" presId="urn:microsoft.com/office/officeart/2005/8/layout/vList2"/>
    <dgm:cxn modelId="{D34A4CB7-FACB-4DA3-88C6-B025099B1C70}" srcId="{191102D1-6FD0-4332-9901-5755B7EE0F86}" destId="{CA319217-EC59-44C8-AA12-C0838B1CE9A2}" srcOrd="3" destOrd="0" parTransId="{34094503-FE83-402A-9565-643F8AABF399}" sibTransId="{EF36445F-F253-4057-91CD-7DB0C6BDC935}"/>
    <dgm:cxn modelId="{453889C9-1A43-4F04-8CD8-7CA9631D8CB1}" type="presOf" srcId="{CA319217-EC59-44C8-AA12-C0838B1CE9A2}" destId="{99C08FD9-A2C5-4EC8-8C76-8DAB5BA305C3}" srcOrd="0" destOrd="3" presId="urn:microsoft.com/office/officeart/2005/8/layout/vList2"/>
    <dgm:cxn modelId="{9B56A6D7-B324-47D6-993C-9ABD2EF5B84B}" srcId="{19C87D10-168A-408A-9A47-FA4976B03628}" destId="{204A5F87-984E-4B2C-9333-2D48B9552C53}" srcOrd="2" destOrd="0" parTransId="{958FA516-4B3F-4679-8ABE-2975181D5E8F}" sibTransId="{F957B597-3255-4623-AC06-3774E4F7C020}"/>
    <dgm:cxn modelId="{8DF0A8DB-ED7E-47AA-AE9A-26D675302B82}" type="presOf" srcId="{19C87D10-168A-408A-9A47-FA4976B03628}" destId="{8D4CF1B4-8C22-4F7B-8196-D1FFF646BA2E}" srcOrd="0" destOrd="0" presId="urn:microsoft.com/office/officeart/2005/8/layout/vList2"/>
    <dgm:cxn modelId="{DAF2D6B0-92F5-417F-8210-C145C1E3163F}" type="presParOf" srcId="{7793B1F1-4F25-4DBC-9505-6295AFF2CAD8}" destId="{E79E675A-5121-4995-85FE-DEBC484D7D34}" srcOrd="0" destOrd="0" presId="urn:microsoft.com/office/officeart/2005/8/layout/vList2"/>
    <dgm:cxn modelId="{3359B9D2-6711-44CF-91C1-AC3E96D7A66A}" type="presParOf" srcId="{7793B1F1-4F25-4DBC-9505-6295AFF2CAD8}" destId="{99C08FD9-A2C5-4EC8-8C76-8DAB5BA305C3}" srcOrd="1" destOrd="0" presId="urn:microsoft.com/office/officeart/2005/8/layout/vList2"/>
    <dgm:cxn modelId="{399C9FE7-E358-429C-8DF2-99E85CF6E32E}" type="presParOf" srcId="{7793B1F1-4F25-4DBC-9505-6295AFF2CAD8}" destId="{8D4CF1B4-8C22-4F7B-8196-D1FFF646BA2E}" srcOrd="2" destOrd="0" presId="urn:microsoft.com/office/officeart/2005/8/layout/vList2"/>
    <dgm:cxn modelId="{2ED4ED00-27E4-44C1-A777-09D9CF91DF21}" type="presParOf" srcId="{7793B1F1-4F25-4DBC-9505-6295AFF2CAD8}" destId="{E22E2BD9-75A7-44AF-A849-08303AEB39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36065A-5F6C-4246-BCA7-E700CD9C59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EEBC9F-D281-4355-9FC8-7831BA16152B}">
      <dgm:prSet/>
      <dgm:spPr/>
      <dgm:t>
        <a:bodyPr/>
        <a:lstStyle/>
        <a:p>
          <a:r>
            <a:rPr lang="en-US"/>
            <a:t>All stimuli are compound.</a:t>
          </a:r>
        </a:p>
      </dgm:t>
    </dgm:pt>
    <dgm:pt modelId="{449BE808-576D-44DA-9464-A77BC4425B4D}" type="parTrans" cxnId="{1AD4895D-A212-4227-AAB8-D81A0195F014}">
      <dgm:prSet/>
      <dgm:spPr/>
      <dgm:t>
        <a:bodyPr/>
        <a:lstStyle/>
        <a:p>
          <a:endParaRPr lang="en-US"/>
        </a:p>
      </dgm:t>
    </dgm:pt>
    <dgm:pt modelId="{88610891-BAA7-4B33-B159-E81B22928B49}" type="sibTrans" cxnId="{1AD4895D-A212-4227-AAB8-D81A0195F014}">
      <dgm:prSet/>
      <dgm:spPr/>
      <dgm:t>
        <a:bodyPr/>
        <a:lstStyle/>
        <a:p>
          <a:endParaRPr lang="en-US"/>
        </a:p>
      </dgm:t>
    </dgm:pt>
    <dgm:pt modelId="{200C5635-B745-44FC-9295-217A43939E87}">
      <dgm:prSet/>
      <dgm:spPr/>
      <dgm:t>
        <a:bodyPr/>
        <a:lstStyle/>
        <a:p>
          <a:r>
            <a:rPr lang="en-US"/>
            <a:t>They consist of many different elements.</a:t>
          </a:r>
        </a:p>
      </dgm:t>
    </dgm:pt>
    <dgm:pt modelId="{395722A9-BF1D-482F-B723-7FB0AD897472}" type="parTrans" cxnId="{95EFEEF8-914D-449F-8F26-AF7D992ACC49}">
      <dgm:prSet/>
      <dgm:spPr/>
      <dgm:t>
        <a:bodyPr/>
        <a:lstStyle/>
        <a:p>
          <a:endParaRPr lang="en-US"/>
        </a:p>
      </dgm:t>
    </dgm:pt>
    <dgm:pt modelId="{32EDD1EA-406C-4390-ACF1-70E30BE63D1C}" type="sibTrans" cxnId="{95EFEEF8-914D-449F-8F26-AF7D992ACC49}">
      <dgm:prSet/>
      <dgm:spPr/>
      <dgm:t>
        <a:bodyPr/>
        <a:lstStyle/>
        <a:p>
          <a:endParaRPr lang="en-US"/>
        </a:p>
      </dgm:t>
    </dgm:pt>
    <dgm:pt modelId="{782CAE4F-ED68-42DC-8640-B2B347E890D8}">
      <dgm:prSet/>
      <dgm:spPr/>
      <dgm:t>
        <a:bodyPr/>
        <a:lstStyle/>
        <a:p>
          <a:r>
            <a:rPr lang="en-US"/>
            <a:t>Modality (visual, auditory, tactile)</a:t>
          </a:r>
        </a:p>
      </dgm:t>
    </dgm:pt>
    <dgm:pt modelId="{DE0F4F0D-2FA0-4AE0-9D60-C0D12FFC8430}" type="parTrans" cxnId="{B49A9BB9-3B96-4E43-A359-9E29788D81D0}">
      <dgm:prSet/>
      <dgm:spPr/>
      <dgm:t>
        <a:bodyPr/>
        <a:lstStyle/>
        <a:p>
          <a:endParaRPr lang="en-US"/>
        </a:p>
      </dgm:t>
    </dgm:pt>
    <dgm:pt modelId="{EBFFF931-30A7-4B50-AE05-73BF22296931}" type="sibTrans" cxnId="{B49A9BB9-3B96-4E43-A359-9E29788D81D0}">
      <dgm:prSet/>
      <dgm:spPr/>
      <dgm:t>
        <a:bodyPr/>
        <a:lstStyle/>
        <a:p>
          <a:endParaRPr lang="en-US"/>
        </a:p>
      </dgm:t>
    </dgm:pt>
    <dgm:pt modelId="{744280EE-5ABC-4CF6-B7C5-93A991625A7F}">
      <dgm:prSet/>
      <dgm:spPr/>
      <dgm:t>
        <a:bodyPr/>
        <a:lstStyle/>
        <a:p>
          <a:r>
            <a:rPr lang="en-US" dirty="0"/>
            <a:t>Size, color, shape, etc.</a:t>
          </a:r>
        </a:p>
      </dgm:t>
    </dgm:pt>
    <dgm:pt modelId="{27B43657-A7E4-47E4-A2C5-FA3C37F44A49}" type="parTrans" cxnId="{45EFE370-D9DB-4797-AC4B-61FE906F9C17}">
      <dgm:prSet/>
      <dgm:spPr/>
      <dgm:t>
        <a:bodyPr/>
        <a:lstStyle/>
        <a:p>
          <a:endParaRPr lang="en-US"/>
        </a:p>
      </dgm:t>
    </dgm:pt>
    <dgm:pt modelId="{AE72DF5A-D06A-4D23-9C04-7E82AFD78A19}" type="sibTrans" cxnId="{45EFE370-D9DB-4797-AC4B-61FE906F9C17}">
      <dgm:prSet/>
      <dgm:spPr/>
      <dgm:t>
        <a:bodyPr/>
        <a:lstStyle/>
        <a:p>
          <a:endParaRPr lang="en-US"/>
        </a:p>
      </dgm:t>
    </dgm:pt>
    <dgm:pt modelId="{C6A81833-7279-4D08-8964-3F82F94DC47E}">
      <dgm:prSet/>
      <dgm:spPr/>
      <dgm:t>
        <a:bodyPr/>
        <a:lstStyle/>
        <a:p>
          <a:r>
            <a:rPr lang="en-US"/>
            <a:t>It is difficult to control which element or elements of the stimulus exert control over behavior.</a:t>
          </a:r>
        </a:p>
      </dgm:t>
    </dgm:pt>
    <dgm:pt modelId="{07503DAD-B9DA-43EC-BF2B-DA9EBC33E613}" type="parTrans" cxnId="{CEAE4A1E-7126-4481-8AE9-44FB5739A570}">
      <dgm:prSet/>
      <dgm:spPr/>
      <dgm:t>
        <a:bodyPr/>
        <a:lstStyle/>
        <a:p>
          <a:endParaRPr lang="en-US"/>
        </a:p>
      </dgm:t>
    </dgm:pt>
    <dgm:pt modelId="{4E19B284-DEB7-46C4-B067-18CB40C48551}" type="sibTrans" cxnId="{CEAE4A1E-7126-4481-8AE9-44FB5739A570}">
      <dgm:prSet/>
      <dgm:spPr/>
      <dgm:t>
        <a:bodyPr/>
        <a:lstStyle/>
        <a:p>
          <a:endParaRPr lang="en-US"/>
        </a:p>
      </dgm:t>
    </dgm:pt>
    <dgm:pt modelId="{197862D0-8C20-4181-87FC-CD334439D1D1}">
      <dgm:prSet/>
      <dgm:spPr/>
      <dgm:t>
        <a:bodyPr/>
        <a:lstStyle/>
        <a:p>
          <a:r>
            <a:rPr lang="en-US"/>
            <a:t>Need to be careful how we teach and what stimuli we use.</a:t>
          </a:r>
        </a:p>
      </dgm:t>
    </dgm:pt>
    <dgm:pt modelId="{2823FD43-8B94-40DC-98BE-2A3D80F9E656}" type="parTrans" cxnId="{396B546A-1EEF-46FD-B220-4C9EB9B4059B}">
      <dgm:prSet/>
      <dgm:spPr/>
      <dgm:t>
        <a:bodyPr/>
        <a:lstStyle/>
        <a:p>
          <a:endParaRPr lang="en-US"/>
        </a:p>
      </dgm:t>
    </dgm:pt>
    <dgm:pt modelId="{68C21BEA-12B4-4DF9-B6BC-AA0783104F02}" type="sibTrans" cxnId="{396B546A-1EEF-46FD-B220-4C9EB9B4059B}">
      <dgm:prSet/>
      <dgm:spPr/>
      <dgm:t>
        <a:bodyPr/>
        <a:lstStyle/>
        <a:p>
          <a:endParaRPr lang="en-US"/>
        </a:p>
      </dgm:t>
    </dgm:pt>
    <dgm:pt modelId="{5918336C-FE04-4C66-8AAD-A78AED16A96B}">
      <dgm:prSet/>
      <dgm:spPr/>
      <dgm:t>
        <a:bodyPr/>
        <a:lstStyle/>
        <a:p>
          <a:r>
            <a:rPr lang="en-US"/>
            <a:t>Have organism attend to critical aspects of the S+</a:t>
          </a:r>
        </a:p>
      </dgm:t>
    </dgm:pt>
    <dgm:pt modelId="{C5E6F299-429C-47C1-BCC4-D09A362974DE}" type="parTrans" cxnId="{65715E79-A5AD-4420-B756-0CC45CFCBEB7}">
      <dgm:prSet/>
      <dgm:spPr/>
      <dgm:t>
        <a:bodyPr/>
        <a:lstStyle/>
        <a:p>
          <a:endParaRPr lang="en-US"/>
        </a:p>
      </dgm:t>
    </dgm:pt>
    <dgm:pt modelId="{AF971650-FA6B-4169-99F2-3ACF51F025A8}" type="sibTrans" cxnId="{65715E79-A5AD-4420-B756-0CC45CFCBEB7}">
      <dgm:prSet/>
      <dgm:spPr/>
      <dgm:t>
        <a:bodyPr/>
        <a:lstStyle/>
        <a:p>
          <a:endParaRPr lang="en-US"/>
        </a:p>
      </dgm:t>
    </dgm:pt>
    <dgm:pt modelId="{27D4FE3A-0B1F-498C-8CCD-E3683F9C40BD}">
      <dgm:prSet/>
      <dgm:spPr/>
      <dgm:t>
        <a:bodyPr/>
        <a:lstStyle/>
        <a:p>
          <a:endParaRPr lang="en-US" dirty="0"/>
        </a:p>
      </dgm:t>
    </dgm:pt>
    <dgm:pt modelId="{9C8D5502-DC68-4729-ADC1-F086C52B139E}" type="parTrans" cxnId="{7AFBE01C-CBA1-45E7-953F-930D03C73086}">
      <dgm:prSet/>
      <dgm:spPr/>
      <dgm:t>
        <a:bodyPr/>
        <a:lstStyle/>
        <a:p>
          <a:endParaRPr lang="en-US"/>
        </a:p>
      </dgm:t>
    </dgm:pt>
    <dgm:pt modelId="{61BA09BA-A8A6-4295-AFB9-B05E838751BB}" type="sibTrans" cxnId="{7AFBE01C-CBA1-45E7-953F-930D03C73086}">
      <dgm:prSet/>
      <dgm:spPr/>
      <dgm:t>
        <a:bodyPr/>
        <a:lstStyle/>
        <a:p>
          <a:endParaRPr lang="en-US"/>
        </a:p>
      </dgm:t>
    </dgm:pt>
    <dgm:pt modelId="{F209DD71-52DE-479D-A8B4-FFD82F929733}" type="pres">
      <dgm:prSet presAssocID="{BB36065A-5F6C-4246-BCA7-E700CD9C59A1}" presName="linear" presStyleCnt="0">
        <dgm:presLayoutVars>
          <dgm:animLvl val="lvl"/>
          <dgm:resizeHandles val="exact"/>
        </dgm:presLayoutVars>
      </dgm:prSet>
      <dgm:spPr/>
    </dgm:pt>
    <dgm:pt modelId="{F8565A14-F3AA-40ED-9E46-EA0DEDDB9A5F}" type="pres">
      <dgm:prSet presAssocID="{56EEBC9F-D281-4355-9FC8-7831BA16152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DCE7E6-7B75-4CAC-8F25-EE90A2F127A8}" type="pres">
      <dgm:prSet presAssocID="{56EEBC9F-D281-4355-9FC8-7831BA16152B}" presName="childText" presStyleLbl="revTx" presStyleIdx="0" presStyleCnt="2">
        <dgm:presLayoutVars>
          <dgm:bulletEnabled val="1"/>
        </dgm:presLayoutVars>
      </dgm:prSet>
      <dgm:spPr/>
    </dgm:pt>
    <dgm:pt modelId="{667C970A-9145-4E94-87A4-CC1F8901BCCB}" type="pres">
      <dgm:prSet presAssocID="{C6A81833-7279-4D08-8964-3F82F94DC4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7D0AE38-5D15-4B10-B52A-C35528B8F305}" type="pres">
      <dgm:prSet presAssocID="{C6A81833-7279-4D08-8964-3F82F94DC47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B5F780A-3AC0-4508-AC95-1F4EBACCC985}" type="presOf" srcId="{5918336C-FE04-4C66-8AAD-A78AED16A96B}" destId="{A7D0AE38-5D15-4B10-B52A-C35528B8F305}" srcOrd="0" destOrd="1" presId="urn:microsoft.com/office/officeart/2005/8/layout/vList2"/>
    <dgm:cxn modelId="{B4406B0F-BDE1-4BE5-AF91-4C7B78A56FAB}" type="presOf" srcId="{56EEBC9F-D281-4355-9FC8-7831BA16152B}" destId="{F8565A14-F3AA-40ED-9E46-EA0DEDDB9A5F}" srcOrd="0" destOrd="0" presId="urn:microsoft.com/office/officeart/2005/8/layout/vList2"/>
    <dgm:cxn modelId="{7AFBE01C-CBA1-45E7-953F-930D03C73086}" srcId="{56EEBC9F-D281-4355-9FC8-7831BA16152B}" destId="{27D4FE3A-0B1F-498C-8CCD-E3683F9C40BD}" srcOrd="3" destOrd="0" parTransId="{9C8D5502-DC68-4729-ADC1-F086C52B139E}" sibTransId="{61BA09BA-A8A6-4295-AFB9-B05E838751BB}"/>
    <dgm:cxn modelId="{CEAE4A1E-7126-4481-8AE9-44FB5739A570}" srcId="{BB36065A-5F6C-4246-BCA7-E700CD9C59A1}" destId="{C6A81833-7279-4D08-8964-3F82F94DC47E}" srcOrd="1" destOrd="0" parTransId="{07503DAD-B9DA-43EC-BF2B-DA9EBC33E613}" sibTransId="{4E19B284-DEB7-46C4-B067-18CB40C48551}"/>
    <dgm:cxn modelId="{2300F11E-0497-4D8B-A78F-C1B9F4A886BA}" type="presOf" srcId="{197862D0-8C20-4181-87FC-CD334439D1D1}" destId="{A7D0AE38-5D15-4B10-B52A-C35528B8F305}" srcOrd="0" destOrd="0" presId="urn:microsoft.com/office/officeart/2005/8/layout/vList2"/>
    <dgm:cxn modelId="{1AD4895D-A212-4227-AAB8-D81A0195F014}" srcId="{BB36065A-5F6C-4246-BCA7-E700CD9C59A1}" destId="{56EEBC9F-D281-4355-9FC8-7831BA16152B}" srcOrd="0" destOrd="0" parTransId="{449BE808-576D-44DA-9464-A77BC4425B4D}" sibTransId="{88610891-BAA7-4B33-B159-E81B22928B49}"/>
    <dgm:cxn modelId="{28BF9D65-08A3-468E-9F85-CB77C0AC65B8}" type="presOf" srcId="{782CAE4F-ED68-42DC-8640-B2B347E890D8}" destId="{8BDCE7E6-7B75-4CAC-8F25-EE90A2F127A8}" srcOrd="0" destOrd="1" presId="urn:microsoft.com/office/officeart/2005/8/layout/vList2"/>
    <dgm:cxn modelId="{918BE167-82EF-4A75-AE6A-9CFA79A53DC6}" type="presOf" srcId="{BB36065A-5F6C-4246-BCA7-E700CD9C59A1}" destId="{F209DD71-52DE-479D-A8B4-FFD82F929733}" srcOrd="0" destOrd="0" presId="urn:microsoft.com/office/officeart/2005/8/layout/vList2"/>
    <dgm:cxn modelId="{396B546A-1EEF-46FD-B220-4C9EB9B4059B}" srcId="{C6A81833-7279-4D08-8964-3F82F94DC47E}" destId="{197862D0-8C20-4181-87FC-CD334439D1D1}" srcOrd="0" destOrd="0" parTransId="{2823FD43-8B94-40DC-98BE-2A3D80F9E656}" sibTransId="{68C21BEA-12B4-4DF9-B6BC-AA0783104F02}"/>
    <dgm:cxn modelId="{45EFE370-D9DB-4797-AC4B-61FE906F9C17}" srcId="{56EEBC9F-D281-4355-9FC8-7831BA16152B}" destId="{744280EE-5ABC-4CF6-B7C5-93A991625A7F}" srcOrd="2" destOrd="0" parTransId="{27B43657-A7E4-47E4-A2C5-FA3C37F44A49}" sibTransId="{AE72DF5A-D06A-4D23-9C04-7E82AFD78A19}"/>
    <dgm:cxn modelId="{65715E79-A5AD-4420-B756-0CC45CFCBEB7}" srcId="{C6A81833-7279-4D08-8964-3F82F94DC47E}" destId="{5918336C-FE04-4C66-8AAD-A78AED16A96B}" srcOrd="1" destOrd="0" parTransId="{C5E6F299-429C-47C1-BCC4-D09A362974DE}" sibTransId="{AF971650-FA6B-4169-99F2-3ACF51F025A8}"/>
    <dgm:cxn modelId="{670E009D-795C-49D4-AF4E-7066AF04B5EC}" type="presOf" srcId="{200C5635-B745-44FC-9295-217A43939E87}" destId="{8BDCE7E6-7B75-4CAC-8F25-EE90A2F127A8}" srcOrd="0" destOrd="0" presId="urn:microsoft.com/office/officeart/2005/8/layout/vList2"/>
    <dgm:cxn modelId="{B49A9BB9-3B96-4E43-A359-9E29788D81D0}" srcId="{56EEBC9F-D281-4355-9FC8-7831BA16152B}" destId="{782CAE4F-ED68-42DC-8640-B2B347E890D8}" srcOrd="1" destOrd="0" parTransId="{DE0F4F0D-2FA0-4AE0-9D60-C0D12FFC8430}" sibTransId="{EBFFF931-30A7-4B50-AE05-73BF22296931}"/>
    <dgm:cxn modelId="{3604BBB9-190A-4914-88D0-77EB2B682E28}" type="presOf" srcId="{744280EE-5ABC-4CF6-B7C5-93A991625A7F}" destId="{8BDCE7E6-7B75-4CAC-8F25-EE90A2F127A8}" srcOrd="0" destOrd="2" presId="urn:microsoft.com/office/officeart/2005/8/layout/vList2"/>
    <dgm:cxn modelId="{C09877BC-F00F-4113-9135-1014A08FC2FF}" type="presOf" srcId="{27D4FE3A-0B1F-498C-8CCD-E3683F9C40BD}" destId="{8BDCE7E6-7B75-4CAC-8F25-EE90A2F127A8}" srcOrd="0" destOrd="3" presId="urn:microsoft.com/office/officeart/2005/8/layout/vList2"/>
    <dgm:cxn modelId="{1844B6DF-2F0F-4419-937E-6CB7326D0B64}" type="presOf" srcId="{C6A81833-7279-4D08-8964-3F82F94DC47E}" destId="{667C970A-9145-4E94-87A4-CC1F8901BCCB}" srcOrd="0" destOrd="0" presId="urn:microsoft.com/office/officeart/2005/8/layout/vList2"/>
    <dgm:cxn modelId="{95EFEEF8-914D-449F-8F26-AF7D992ACC49}" srcId="{56EEBC9F-D281-4355-9FC8-7831BA16152B}" destId="{200C5635-B745-44FC-9295-217A43939E87}" srcOrd="0" destOrd="0" parTransId="{395722A9-BF1D-482F-B723-7FB0AD897472}" sibTransId="{32EDD1EA-406C-4390-ACF1-70E30BE63D1C}"/>
    <dgm:cxn modelId="{25EA6C6C-2992-4E3B-BEB1-14E53E67E917}" type="presParOf" srcId="{F209DD71-52DE-479D-A8B4-FFD82F929733}" destId="{F8565A14-F3AA-40ED-9E46-EA0DEDDB9A5F}" srcOrd="0" destOrd="0" presId="urn:microsoft.com/office/officeart/2005/8/layout/vList2"/>
    <dgm:cxn modelId="{8ACC0929-2EAE-41FC-B2F1-867CF325233D}" type="presParOf" srcId="{F209DD71-52DE-479D-A8B4-FFD82F929733}" destId="{8BDCE7E6-7B75-4CAC-8F25-EE90A2F127A8}" srcOrd="1" destOrd="0" presId="urn:microsoft.com/office/officeart/2005/8/layout/vList2"/>
    <dgm:cxn modelId="{A0198F67-A324-47B3-943D-E8F6BD50733F}" type="presParOf" srcId="{F209DD71-52DE-479D-A8B4-FFD82F929733}" destId="{667C970A-9145-4E94-87A4-CC1F8901BCCB}" srcOrd="2" destOrd="0" presId="urn:microsoft.com/office/officeart/2005/8/layout/vList2"/>
    <dgm:cxn modelId="{8BA5E2AF-4872-4D66-849A-6A810F228FDB}" type="presParOf" srcId="{F209DD71-52DE-479D-A8B4-FFD82F929733}" destId="{A7D0AE38-5D15-4B10-B52A-C35528B8F3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457314-85EF-4221-965F-0FF52C6F86F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C6B529-FF0F-4587-89B9-E41E19C110D1}">
      <dgm:prSet/>
      <dgm:spPr/>
      <dgm:t>
        <a:bodyPr/>
        <a:lstStyle/>
        <a:p>
          <a:r>
            <a:rPr lang="en-US" b="1"/>
            <a:t>Simple Discriminations.</a:t>
          </a:r>
          <a:endParaRPr lang="en-US"/>
        </a:p>
      </dgm:t>
    </dgm:pt>
    <dgm:pt modelId="{2DD3BB0D-E054-4457-8D39-2B5DE1BC24E5}" type="parTrans" cxnId="{D0B05401-2A3F-4714-A986-1FA296300653}">
      <dgm:prSet/>
      <dgm:spPr/>
      <dgm:t>
        <a:bodyPr/>
        <a:lstStyle/>
        <a:p>
          <a:endParaRPr lang="en-US"/>
        </a:p>
      </dgm:t>
    </dgm:pt>
    <dgm:pt modelId="{F544014C-B347-49B2-AE5E-875A71DF75AF}" type="sibTrans" cxnId="{D0B05401-2A3F-4714-A986-1FA296300653}">
      <dgm:prSet/>
      <dgm:spPr/>
      <dgm:t>
        <a:bodyPr/>
        <a:lstStyle/>
        <a:p>
          <a:endParaRPr lang="en-US"/>
        </a:p>
      </dgm:t>
    </dgm:pt>
    <dgm:pt modelId="{5C7E586A-15C6-4800-9F17-0ECFB18BEC2E}">
      <dgm:prSet/>
      <dgm:spPr/>
      <dgm:t>
        <a:bodyPr/>
        <a:lstStyle/>
        <a:p>
          <a:r>
            <a:rPr lang="en-US"/>
            <a:t>Non-Conditional Discrimination.</a:t>
          </a:r>
        </a:p>
      </dgm:t>
    </dgm:pt>
    <dgm:pt modelId="{7C18E197-AA85-4FC0-82E0-512AEB72A49E}" type="parTrans" cxnId="{911CC5DB-9AB7-4E3E-BEA9-C3984FF04523}">
      <dgm:prSet/>
      <dgm:spPr/>
      <dgm:t>
        <a:bodyPr/>
        <a:lstStyle/>
        <a:p>
          <a:endParaRPr lang="en-US"/>
        </a:p>
      </dgm:t>
    </dgm:pt>
    <dgm:pt modelId="{3BBB8D79-8316-483B-9F8B-E8B4EE0530AC}" type="sibTrans" cxnId="{911CC5DB-9AB7-4E3E-BEA9-C3984FF04523}">
      <dgm:prSet/>
      <dgm:spPr/>
      <dgm:t>
        <a:bodyPr/>
        <a:lstStyle/>
        <a:p>
          <a:endParaRPr lang="en-US"/>
        </a:p>
      </dgm:t>
    </dgm:pt>
    <dgm:pt modelId="{A7BEC44F-5ABD-4963-B752-5062EF845C66}">
      <dgm:prSet/>
      <dgm:spPr/>
      <dgm:t>
        <a:bodyPr/>
        <a:lstStyle/>
        <a:p>
          <a:r>
            <a:rPr lang="en-US" dirty="0"/>
            <a:t>Simple association</a:t>
          </a:r>
        </a:p>
      </dgm:t>
    </dgm:pt>
    <dgm:pt modelId="{60BFCA5A-A8D6-4FA6-83D2-2218E4F5B5B9}" type="parTrans" cxnId="{010348C2-92FC-41E6-8F09-96A59AF78FE1}">
      <dgm:prSet/>
      <dgm:spPr/>
      <dgm:t>
        <a:bodyPr/>
        <a:lstStyle/>
        <a:p>
          <a:endParaRPr lang="en-US"/>
        </a:p>
      </dgm:t>
    </dgm:pt>
    <dgm:pt modelId="{2AE38366-5A7C-4C1A-AD31-6F2A567BD201}" type="sibTrans" cxnId="{010348C2-92FC-41E6-8F09-96A59AF78FE1}">
      <dgm:prSet/>
      <dgm:spPr/>
      <dgm:t>
        <a:bodyPr/>
        <a:lstStyle/>
        <a:p>
          <a:endParaRPr lang="en-US"/>
        </a:p>
      </dgm:t>
    </dgm:pt>
    <dgm:pt modelId="{25CA33FF-31EF-4A83-8621-B8D39F6D87F4}">
      <dgm:prSet/>
      <dgm:spPr/>
      <dgm:t>
        <a:bodyPr/>
        <a:lstStyle/>
        <a:p>
          <a:r>
            <a:rPr lang="en-US" b="1"/>
            <a:t>Conditional Discriminations</a:t>
          </a:r>
          <a:r>
            <a:rPr lang="en-US"/>
            <a:t>.</a:t>
          </a:r>
        </a:p>
      </dgm:t>
    </dgm:pt>
    <dgm:pt modelId="{11980787-B937-4F4A-8C6A-C9E171B865AA}" type="parTrans" cxnId="{A3E4D42F-BACA-448B-AE9C-06698DEC4FE1}">
      <dgm:prSet/>
      <dgm:spPr/>
      <dgm:t>
        <a:bodyPr/>
        <a:lstStyle/>
        <a:p>
          <a:endParaRPr lang="en-US"/>
        </a:p>
      </dgm:t>
    </dgm:pt>
    <dgm:pt modelId="{413A02FD-05D2-44A0-B690-77726297D5EE}" type="sibTrans" cxnId="{A3E4D42F-BACA-448B-AE9C-06698DEC4FE1}">
      <dgm:prSet/>
      <dgm:spPr/>
      <dgm:t>
        <a:bodyPr/>
        <a:lstStyle/>
        <a:p>
          <a:endParaRPr lang="en-US"/>
        </a:p>
      </dgm:t>
    </dgm:pt>
    <dgm:pt modelId="{3000998D-2852-493F-BDAF-4C79CB7CBD3F}">
      <dgm:prSet/>
      <dgm:spPr/>
      <dgm:t>
        <a:bodyPr/>
        <a:lstStyle/>
        <a:p>
          <a:r>
            <a:rPr lang="en-US"/>
            <a:t>Matching-to-sample.</a:t>
          </a:r>
        </a:p>
      </dgm:t>
    </dgm:pt>
    <dgm:pt modelId="{5DD67F08-3DD5-46EF-94BB-454C755AE76C}" type="parTrans" cxnId="{498AA4A1-779B-460A-8C4D-2FDC4CE3CB21}">
      <dgm:prSet/>
      <dgm:spPr/>
      <dgm:t>
        <a:bodyPr/>
        <a:lstStyle/>
        <a:p>
          <a:endParaRPr lang="en-US"/>
        </a:p>
      </dgm:t>
    </dgm:pt>
    <dgm:pt modelId="{26363026-D634-4150-A45B-90DCD21F965C}" type="sibTrans" cxnId="{498AA4A1-779B-460A-8C4D-2FDC4CE3CB21}">
      <dgm:prSet/>
      <dgm:spPr/>
      <dgm:t>
        <a:bodyPr/>
        <a:lstStyle/>
        <a:p>
          <a:endParaRPr lang="en-US"/>
        </a:p>
      </dgm:t>
    </dgm:pt>
    <dgm:pt modelId="{72039871-E352-4F48-B333-6F2775EB2405}">
      <dgm:prSet/>
      <dgm:spPr/>
      <dgm:t>
        <a:bodyPr/>
        <a:lstStyle/>
        <a:p>
          <a:r>
            <a:rPr lang="en-US"/>
            <a:t>Arbitrary Discrimination.</a:t>
          </a:r>
        </a:p>
      </dgm:t>
    </dgm:pt>
    <dgm:pt modelId="{A48A60B3-2547-4592-AB43-B09B262A3241}" type="parTrans" cxnId="{3E2352F2-E2DC-441E-9D10-653AB2DD5A4F}">
      <dgm:prSet/>
      <dgm:spPr/>
      <dgm:t>
        <a:bodyPr/>
        <a:lstStyle/>
        <a:p>
          <a:endParaRPr lang="en-US"/>
        </a:p>
      </dgm:t>
    </dgm:pt>
    <dgm:pt modelId="{79ACCEBF-7211-4952-BC1C-6F7E8A7D1021}" type="sibTrans" cxnId="{3E2352F2-E2DC-441E-9D10-653AB2DD5A4F}">
      <dgm:prSet/>
      <dgm:spPr/>
      <dgm:t>
        <a:bodyPr/>
        <a:lstStyle/>
        <a:p>
          <a:endParaRPr lang="en-US"/>
        </a:p>
      </dgm:t>
    </dgm:pt>
    <dgm:pt modelId="{02AF6BE6-CD4D-41FE-A7C1-B8990E814522}">
      <dgm:prSet/>
      <dgm:spPr/>
      <dgm:t>
        <a:bodyPr/>
        <a:lstStyle/>
        <a:p>
          <a:r>
            <a:rPr lang="en-US"/>
            <a:t>Involves complex associations</a:t>
          </a:r>
        </a:p>
      </dgm:t>
    </dgm:pt>
    <dgm:pt modelId="{3B698CD4-240F-45F3-9180-1C35869D6276}" type="parTrans" cxnId="{C3146F1F-5C2E-4761-8555-4F008A37B8E2}">
      <dgm:prSet/>
      <dgm:spPr/>
      <dgm:t>
        <a:bodyPr/>
        <a:lstStyle/>
        <a:p>
          <a:endParaRPr lang="en-US"/>
        </a:p>
      </dgm:t>
    </dgm:pt>
    <dgm:pt modelId="{24176B4F-064B-4EF9-8174-E030BE7BA45C}" type="sibTrans" cxnId="{C3146F1F-5C2E-4761-8555-4F008A37B8E2}">
      <dgm:prSet/>
      <dgm:spPr/>
      <dgm:t>
        <a:bodyPr/>
        <a:lstStyle/>
        <a:p>
          <a:endParaRPr lang="en-US"/>
        </a:p>
      </dgm:t>
    </dgm:pt>
    <dgm:pt modelId="{67D510A0-04D1-4564-B641-3221394D91FE}">
      <dgm:prSet/>
      <dgm:spPr/>
      <dgm:t>
        <a:bodyPr/>
        <a:lstStyle/>
        <a:p>
          <a:r>
            <a:rPr lang="en-US" dirty="0"/>
            <a:t>A = B</a:t>
          </a:r>
        </a:p>
      </dgm:t>
    </dgm:pt>
    <dgm:pt modelId="{EB1A8272-1FC9-4202-8359-50D55255FC22}" type="parTrans" cxnId="{8F4AAE3B-147F-4848-B737-CA629BD71898}">
      <dgm:prSet/>
      <dgm:spPr/>
    </dgm:pt>
    <dgm:pt modelId="{32807C10-97AE-470D-9DD9-DC7C1D0EC472}" type="sibTrans" cxnId="{8F4AAE3B-147F-4848-B737-CA629BD71898}">
      <dgm:prSet/>
      <dgm:spPr/>
    </dgm:pt>
    <dgm:pt modelId="{B1428AE8-644E-46AF-ABC3-30E431FE849A}" type="pres">
      <dgm:prSet presAssocID="{CC457314-85EF-4221-965F-0FF52C6F86F6}" presName="Name0" presStyleCnt="0">
        <dgm:presLayoutVars>
          <dgm:dir/>
          <dgm:animLvl val="lvl"/>
          <dgm:resizeHandles val="exact"/>
        </dgm:presLayoutVars>
      </dgm:prSet>
      <dgm:spPr/>
    </dgm:pt>
    <dgm:pt modelId="{CAFA78DA-75E4-4411-B0F1-6EC4349E4E5B}" type="pres">
      <dgm:prSet presAssocID="{3AC6B529-FF0F-4587-89B9-E41E19C110D1}" presName="composite" presStyleCnt="0"/>
      <dgm:spPr/>
    </dgm:pt>
    <dgm:pt modelId="{5368EA9D-8CF2-4417-BD80-FD0733BB59A2}" type="pres">
      <dgm:prSet presAssocID="{3AC6B529-FF0F-4587-89B9-E41E19C110D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3949E4E-8538-42E0-8996-92DD036A4D71}" type="pres">
      <dgm:prSet presAssocID="{3AC6B529-FF0F-4587-89B9-E41E19C110D1}" presName="desTx" presStyleLbl="alignAccFollowNode1" presStyleIdx="0" presStyleCnt="2">
        <dgm:presLayoutVars>
          <dgm:bulletEnabled val="1"/>
        </dgm:presLayoutVars>
      </dgm:prSet>
      <dgm:spPr/>
    </dgm:pt>
    <dgm:pt modelId="{835043B2-9C58-4825-9A2A-23689C222445}" type="pres">
      <dgm:prSet presAssocID="{F544014C-B347-49B2-AE5E-875A71DF75AF}" presName="space" presStyleCnt="0"/>
      <dgm:spPr/>
    </dgm:pt>
    <dgm:pt modelId="{DB12D4E3-574A-47F5-ACD6-16824247338C}" type="pres">
      <dgm:prSet presAssocID="{25CA33FF-31EF-4A83-8621-B8D39F6D87F4}" presName="composite" presStyleCnt="0"/>
      <dgm:spPr/>
    </dgm:pt>
    <dgm:pt modelId="{F345F3F3-C34F-4E98-A433-12C6C27FF163}" type="pres">
      <dgm:prSet presAssocID="{25CA33FF-31EF-4A83-8621-B8D39F6D87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A861B80-0EEE-47E4-8554-9C5A33598972}" type="pres">
      <dgm:prSet presAssocID="{25CA33FF-31EF-4A83-8621-B8D39F6D87F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0B05401-2A3F-4714-A986-1FA296300653}" srcId="{CC457314-85EF-4221-965F-0FF52C6F86F6}" destId="{3AC6B529-FF0F-4587-89B9-E41E19C110D1}" srcOrd="0" destOrd="0" parTransId="{2DD3BB0D-E054-4457-8D39-2B5DE1BC24E5}" sibTransId="{F544014C-B347-49B2-AE5E-875A71DF75AF}"/>
    <dgm:cxn modelId="{77AF3A14-EF49-4B53-A0D8-0EC4D6F6C831}" type="presOf" srcId="{25CA33FF-31EF-4A83-8621-B8D39F6D87F4}" destId="{F345F3F3-C34F-4E98-A433-12C6C27FF163}" srcOrd="0" destOrd="0" presId="urn:microsoft.com/office/officeart/2005/8/layout/hList1"/>
    <dgm:cxn modelId="{DAC2EB1C-D2A5-47E4-B0C4-21DC99AD5744}" type="presOf" srcId="{72039871-E352-4F48-B333-6F2775EB2405}" destId="{FA861B80-0EEE-47E4-8554-9C5A33598972}" srcOrd="0" destOrd="1" presId="urn:microsoft.com/office/officeart/2005/8/layout/hList1"/>
    <dgm:cxn modelId="{C3146F1F-5C2E-4761-8555-4F008A37B8E2}" srcId="{25CA33FF-31EF-4A83-8621-B8D39F6D87F4}" destId="{02AF6BE6-CD4D-41FE-A7C1-B8990E814522}" srcOrd="2" destOrd="0" parTransId="{3B698CD4-240F-45F3-9180-1C35869D6276}" sibTransId="{24176B4F-064B-4EF9-8174-E030BE7BA45C}"/>
    <dgm:cxn modelId="{A3E4D42F-BACA-448B-AE9C-06698DEC4FE1}" srcId="{CC457314-85EF-4221-965F-0FF52C6F86F6}" destId="{25CA33FF-31EF-4A83-8621-B8D39F6D87F4}" srcOrd="1" destOrd="0" parTransId="{11980787-B937-4F4A-8C6A-C9E171B865AA}" sibTransId="{413A02FD-05D2-44A0-B690-77726297D5EE}"/>
    <dgm:cxn modelId="{8F4AAE3B-147F-4848-B737-CA629BD71898}" srcId="{3AC6B529-FF0F-4587-89B9-E41E19C110D1}" destId="{67D510A0-04D1-4564-B641-3221394D91FE}" srcOrd="2" destOrd="0" parTransId="{EB1A8272-1FC9-4202-8359-50D55255FC22}" sibTransId="{32807C10-97AE-470D-9DD9-DC7C1D0EC472}"/>
    <dgm:cxn modelId="{D10C4666-FD41-44BD-8311-A45C765C42D1}" type="presOf" srcId="{02AF6BE6-CD4D-41FE-A7C1-B8990E814522}" destId="{FA861B80-0EEE-47E4-8554-9C5A33598972}" srcOrd="0" destOrd="2" presId="urn:microsoft.com/office/officeart/2005/8/layout/hList1"/>
    <dgm:cxn modelId="{939A9B66-53B2-4741-9E13-C82C45FC2CE2}" type="presOf" srcId="{3AC6B529-FF0F-4587-89B9-E41E19C110D1}" destId="{5368EA9D-8CF2-4417-BD80-FD0733BB59A2}" srcOrd="0" destOrd="0" presId="urn:microsoft.com/office/officeart/2005/8/layout/hList1"/>
    <dgm:cxn modelId="{253A4E52-CDA3-4F57-85CA-D32D8960ED44}" type="presOf" srcId="{CC457314-85EF-4221-965F-0FF52C6F86F6}" destId="{B1428AE8-644E-46AF-ABC3-30E431FE849A}" srcOrd="0" destOrd="0" presId="urn:microsoft.com/office/officeart/2005/8/layout/hList1"/>
    <dgm:cxn modelId="{B2C23592-BC01-44FC-88C6-CEB7C8C1376F}" type="presOf" srcId="{A7BEC44F-5ABD-4963-B752-5062EF845C66}" destId="{C3949E4E-8538-42E0-8996-92DD036A4D71}" srcOrd="0" destOrd="1" presId="urn:microsoft.com/office/officeart/2005/8/layout/hList1"/>
    <dgm:cxn modelId="{498AA4A1-779B-460A-8C4D-2FDC4CE3CB21}" srcId="{25CA33FF-31EF-4A83-8621-B8D39F6D87F4}" destId="{3000998D-2852-493F-BDAF-4C79CB7CBD3F}" srcOrd="0" destOrd="0" parTransId="{5DD67F08-3DD5-46EF-94BB-454C755AE76C}" sibTransId="{26363026-D634-4150-A45B-90DCD21F965C}"/>
    <dgm:cxn modelId="{010348C2-92FC-41E6-8F09-96A59AF78FE1}" srcId="{3AC6B529-FF0F-4587-89B9-E41E19C110D1}" destId="{A7BEC44F-5ABD-4963-B752-5062EF845C66}" srcOrd="1" destOrd="0" parTransId="{60BFCA5A-A8D6-4FA6-83D2-2218E4F5B5B9}" sibTransId="{2AE38366-5A7C-4C1A-AD31-6F2A567BD201}"/>
    <dgm:cxn modelId="{911CC5DB-9AB7-4E3E-BEA9-C3984FF04523}" srcId="{3AC6B529-FF0F-4587-89B9-E41E19C110D1}" destId="{5C7E586A-15C6-4800-9F17-0ECFB18BEC2E}" srcOrd="0" destOrd="0" parTransId="{7C18E197-AA85-4FC0-82E0-512AEB72A49E}" sibTransId="{3BBB8D79-8316-483B-9F8B-E8B4EE0530AC}"/>
    <dgm:cxn modelId="{1FB87ADF-3B99-4E0A-9235-B353DF2A6955}" type="presOf" srcId="{3000998D-2852-493F-BDAF-4C79CB7CBD3F}" destId="{FA861B80-0EEE-47E4-8554-9C5A33598972}" srcOrd="0" destOrd="0" presId="urn:microsoft.com/office/officeart/2005/8/layout/hList1"/>
    <dgm:cxn modelId="{D65404E4-170B-4AB6-AC32-0B639CBF99D1}" type="presOf" srcId="{67D510A0-04D1-4564-B641-3221394D91FE}" destId="{C3949E4E-8538-42E0-8996-92DD036A4D71}" srcOrd="0" destOrd="2" presId="urn:microsoft.com/office/officeart/2005/8/layout/hList1"/>
    <dgm:cxn modelId="{D17493EB-3635-41C8-A562-E1517D89B62F}" type="presOf" srcId="{5C7E586A-15C6-4800-9F17-0ECFB18BEC2E}" destId="{C3949E4E-8538-42E0-8996-92DD036A4D71}" srcOrd="0" destOrd="0" presId="urn:microsoft.com/office/officeart/2005/8/layout/hList1"/>
    <dgm:cxn modelId="{3E2352F2-E2DC-441E-9D10-653AB2DD5A4F}" srcId="{25CA33FF-31EF-4A83-8621-B8D39F6D87F4}" destId="{72039871-E352-4F48-B333-6F2775EB2405}" srcOrd="1" destOrd="0" parTransId="{A48A60B3-2547-4592-AB43-B09B262A3241}" sibTransId="{79ACCEBF-7211-4952-BC1C-6F7E8A7D1021}"/>
    <dgm:cxn modelId="{5F680FE0-D827-4B43-A289-53E21D82D003}" type="presParOf" srcId="{B1428AE8-644E-46AF-ABC3-30E431FE849A}" destId="{CAFA78DA-75E4-4411-B0F1-6EC4349E4E5B}" srcOrd="0" destOrd="0" presId="urn:microsoft.com/office/officeart/2005/8/layout/hList1"/>
    <dgm:cxn modelId="{CC0B5550-1AE3-49D8-9EE5-DA9345B2A3E8}" type="presParOf" srcId="{CAFA78DA-75E4-4411-B0F1-6EC4349E4E5B}" destId="{5368EA9D-8CF2-4417-BD80-FD0733BB59A2}" srcOrd="0" destOrd="0" presId="urn:microsoft.com/office/officeart/2005/8/layout/hList1"/>
    <dgm:cxn modelId="{FE6BEDB5-9A15-4A4F-9D16-5FBC6437B766}" type="presParOf" srcId="{CAFA78DA-75E4-4411-B0F1-6EC4349E4E5B}" destId="{C3949E4E-8538-42E0-8996-92DD036A4D71}" srcOrd="1" destOrd="0" presId="urn:microsoft.com/office/officeart/2005/8/layout/hList1"/>
    <dgm:cxn modelId="{880589AB-0ABB-4969-B217-B0A2E3CF32EF}" type="presParOf" srcId="{B1428AE8-644E-46AF-ABC3-30E431FE849A}" destId="{835043B2-9C58-4825-9A2A-23689C222445}" srcOrd="1" destOrd="0" presId="urn:microsoft.com/office/officeart/2005/8/layout/hList1"/>
    <dgm:cxn modelId="{3D9A82B5-460D-4536-BCA3-6335D642AAA8}" type="presParOf" srcId="{B1428AE8-644E-46AF-ABC3-30E431FE849A}" destId="{DB12D4E3-574A-47F5-ACD6-16824247338C}" srcOrd="2" destOrd="0" presId="urn:microsoft.com/office/officeart/2005/8/layout/hList1"/>
    <dgm:cxn modelId="{607E8B60-8A07-4AE5-AA93-26727716F8AB}" type="presParOf" srcId="{DB12D4E3-574A-47F5-ACD6-16824247338C}" destId="{F345F3F3-C34F-4E98-A433-12C6C27FF163}" srcOrd="0" destOrd="0" presId="urn:microsoft.com/office/officeart/2005/8/layout/hList1"/>
    <dgm:cxn modelId="{C8B56312-E09C-4B09-BDE6-BA81A643B633}" type="presParOf" srcId="{DB12D4E3-574A-47F5-ACD6-16824247338C}" destId="{FA861B80-0EEE-47E4-8554-9C5A335989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77A283-5BE1-4D10-AA62-E6CA48CD1F5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3C0F749-B9E8-4674-A59E-1287E6E59C45}">
      <dgm:prSet/>
      <dgm:spPr/>
      <dgm:t>
        <a:bodyPr/>
        <a:lstStyle/>
        <a:p>
          <a:r>
            <a:rPr lang="en-US" i="1"/>
            <a:t>Stimulus is present or not present </a:t>
          </a:r>
          <a:endParaRPr lang="en-US"/>
        </a:p>
      </dgm:t>
    </dgm:pt>
    <dgm:pt modelId="{F3D812A6-37BD-4BF7-938D-333344E9135C}" type="parTrans" cxnId="{AD81F492-BAC2-47E3-B9D8-33975DF6AF15}">
      <dgm:prSet/>
      <dgm:spPr/>
      <dgm:t>
        <a:bodyPr/>
        <a:lstStyle/>
        <a:p>
          <a:endParaRPr lang="en-US"/>
        </a:p>
      </dgm:t>
    </dgm:pt>
    <dgm:pt modelId="{56F902FE-3F19-4D50-81D7-A5FD55C8DF09}" type="sibTrans" cxnId="{AD81F492-BAC2-47E3-B9D8-33975DF6AF15}">
      <dgm:prSet/>
      <dgm:spPr/>
      <dgm:t>
        <a:bodyPr/>
        <a:lstStyle/>
        <a:p>
          <a:endParaRPr lang="en-US"/>
        </a:p>
      </dgm:t>
    </dgm:pt>
    <dgm:pt modelId="{DB409D9A-37A1-4B21-908A-8A99D1AC603D}">
      <dgm:prSet/>
      <dgm:spPr/>
      <dgm:t>
        <a:bodyPr/>
        <a:lstStyle/>
        <a:p>
          <a:r>
            <a:rPr lang="en-US"/>
            <a:t>Simple association: If red  then apple</a:t>
          </a:r>
        </a:p>
      </dgm:t>
    </dgm:pt>
    <dgm:pt modelId="{B90C9795-99D8-4827-B6CE-8D868939909E}" type="parTrans" cxnId="{DED4BE66-4071-4711-8200-96AE2D91E341}">
      <dgm:prSet/>
      <dgm:spPr/>
      <dgm:t>
        <a:bodyPr/>
        <a:lstStyle/>
        <a:p>
          <a:endParaRPr lang="en-US"/>
        </a:p>
      </dgm:t>
    </dgm:pt>
    <dgm:pt modelId="{9F8FA373-7E88-404F-BE45-DEB51A1AD785}" type="sibTrans" cxnId="{DED4BE66-4071-4711-8200-96AE2D91E341}">
      <dgm:prSet/>
      <dgm:spPr/>
      <dgm:t>
        <a:bodyPr/>
        <a:lstStyle/>
        <a:p>
          <a:endParaRPr lang="en-US"/>
        </a:p>
      </dgm:t>
    </dgm:pt>
    <dgm:pt modelId="{612D9EED-AE47-421E-9C79-DF2BF5BA7DCB}">
      <dgm:prSet/>
      <dgm:spPr/>
      <dgm:t>
        <a:bodyPr/>
        <a:lstStyle/>
        <a:p>
          <a:r>
            <a:rPr lang="en-US"/>
            <a:t>One picture on the table that’s a “cat”  Say touch “cat” and they do</a:t>
          </a:r>
        </a:p>
      </dgm:t>
    </dgm:pt>
    <dgm:pt modelId="{892D96CC-BEE9-4D3C-ADF2-42C1966F0E59}" type="parTrans" cxnId="{D1841AC4-13A6-4093-9CC4-5DDF635B2C64}">
      <dgm:prSet/>
      <dgm:spPr/>
      <dgm:t>
        <a:bodyPr/>
        <a:lstStyle/>
        <a:p>
          <a:endParaRPr lang="en-US"/>
        </a:p>
      </dgm:t>
    </dgm:pt>
    <dgm:pt modelId="{17A49A49-763E-4039-89E8-57C251EF089A}" type="sibTrans" cxnId="{D1841AC4-13A6-4093-9CC4-5DDF635B2C64}">
      <dgm:prSet/>
      <dgm:spPr/>
      <dgm:t>
        <a:bodyPr/>
        <a:lstStyle/>
        <a:p>
          <a:endParaRPr lang="en-US"/>
        </a:p>
      </dgm:t>
    </dgm:pt>
    <dgm:pt modelId="{CAAF9DEF-EFFC-4899-9977-8DE857E675B0}">
      <dgm:prSet/>
      <dgm:spPr/>
      <dgm:t>
        <a:bodyPr/>
        <a:lstStyle/>
        <a:p>
          <a:r>
            <a:rPr lang="en-US"/>
            <a:t>Cue dog to “sit”; sitting is the only correct response</a:t>
          </a:r>
        </a:p>
      </dgm:t>
    </dgm:pt>
    <dgm:pt modelId="{373EFEBE-C79E-4A9A-915E-7394394914FE}" type="parTrans" cxnId="{C8216850-7BA8-4C56-B72E-6ACE92132619}">
      <dgm:prSet/>
      <dgm:spPr/>
      <dgm:t>
        <a:bodyPr/>
        <a:lstStyle/>
        <a:p>
          <a:endParaRPr lang="en-US"/>
        </a:p>
      </dgm:t>
    </dgm:pt>
    <dgm:pt modelId="{C4774ECF-7D10-4544-BE49-40140E5B1B39}" type="sibTrans" cxnId="{C8216850-7BA8-4C56-B72E-6ACE92132619}">
      <dgm:prSet/>
      <dgm:spPr/>
      <dgm:t>
        <a:bodyPr/>
        <a:lstStyle/>
        <a:p>
          <a:endParaRPr lang="en-US"/>
        </a:p>
      </dgm:t>
    </dgm:pt>
    <dgm:pt modelId="{469A8F42-6B0A-4D97-8011-53B94B146A62}">
      <dgm:prSet/>
      <dgm:spPr/>
      <dgm:t>
        <a:bodyPr/>
        <a:lstStyle/>
        <a:p>
          <a:r>
            <a:rPr lang="en-US"/>
            <a:t>Not “real life” for most human tasks (or for dogs for that matter).</a:t>
          </a:r>
        </a:p>
      </dgm:t>
    </dgm:pt>
    <dgm:pt modelId="{641FD140-D2F9-4297-ACFB-F376A6B69260}" type="parTrans" cxnId="{B5179894-8715-4FBD-B509-491DFAACCAEC}">
      <dgm:prSet/>
      <dgm:spPr/>
      <dgm:t>
        <a:bodyPr/>
        <a:lstStyle/>
        <a:p>
          <a:endParaRPr lang="en-US"/>
        </a:p>
      </dgm:t>
    </dgm:pt>
    <dgm:pt modelId="{5C235088-AAE7-4F7A-A10F-00023C17E4D7}" type="sibTrans" cxnId="{B5179894-8715-4FBD-B509-491DFAACCAEC}">
      <dgm:prSet/>
      <dgm:spPr/>
      <dgm:t>
        <a:bodyPr/>
        <a:lstStyle/>
        <a:p>
          <a:endParaRPr lang="en-US"/>
        </a:p>
      </dgm:t>
    </dgm:pt>
    <dgm:pt modelId="{F63528DE-9B32-465E-BE46-8683E5156B97}" type="pres">
      <dgm:prSet presAssocID="{4877A283-5BE1-4D10-AA62-E6CA48CD1F57}" presName="vert0" presStyleCnt="0">
        <dgm:presLayoutVars>
          <dgm:dir/>
          <dgm:animOne val="branch"/>
          <dgm:animLvl val="lvl"/>
        </dgm:presLayoutVars>
      </dgm:prSet>
      <dgm:spPr/>
    </dgm:pt>
    <dgm:pt modelId="{F254B76A-A790-48E6-9152-226D4F1D305F}" type="pres">
      <dgm:prSet presAssocID="{F3C0F749-B9E8-4674-A59E-1287E6E59C45}" presName="thickLine" presStyleLbl="alignNode1" presStyleIdx="0" presStyleCnt="5"/>
      <dgm:spPr/>
    </dgm:pt>
    <dgm:pt modelId="{FBF670BF-6D2B-4936-875A-5F2C7B723413}" type="pres">
      <dgm:prSet presAssocID="{F3C0F749-B9E8-4674-A59E-1287E6E59C45}" presName="horz1" presStyleCnt="0"/>
      <dgm:spPr/>
    </dgm:pt>
    <dgm:pt modelId="{024119E0-2D65-4B96-87E1-63712A953F24}" type="pres">
      <dgm:prSet presAssocID="{F3C0F749-B9E8-4674-A59E-1287E6E59C45}" presName="tx1" presStyleLbl="revTx" presStyleIdx="0" presStyleCnt="5"/>
      <dgm:spPr/>
    </dgm:pt>
    <dgm:pt modelId="{D64C0B0C-D110-4EBB-A96D-085C91A2E893}" type="pres">
      <dgm:prSet presAssocID="{F3C0F749-B9E8-4674-A59E-1287E6E59C45}" presName="vert1" presStyleCnt="0"/>
      <dgm:spPr/>
    </dgm:pt>
    <dgm:pt modelId="{1F5A9D40-1D81-44F6-B380-F7E3F381FB03}" type="pres">
      <dgm:prSet presAssocID="{DB409D9A-37A1-4B21-908A-8A99D1AC603D}" presName="thickLine" presStyleLbl="alignNode1" presStyleIdx="1" presStyleCnt="5"/>
      <dgm:spPr/>
    </dgm:pt>
    <dgm:pt modelId="{62D4FC16-6D8F-4AB7-B227-EDD06113EE16}" type="pres">
      <dgm:prSet presAssocID="{DB409D9A-37A1-4B21-908A-8A99D1AC603D}" presName="horz1" presStyleCnt="0"/>
      <dgm:spPr/>
    </dgm:pt>
    <dgm:pt modelId="{50218BCA-39D8-4F8D-8BAA-1C51408CC06C}" type="pres">
      <dgm:prSet presAssocID="{DB409D9A-37A1-4B21-908A-8A99D1AC603D}" presName="tx1" presStyleLbl="revTx" presStyleIdx="1" presStyleCnt="5"/>
      <dgm:spPr/>
    </dgm:pt>
    <dgm:pt modelId="{5621B126-B696-47A1-B8C4-469EB0C0FEC2}" type="pres">
      <dgm:prSet presAssocID="{DB409D9A-37A1-4B21-908A-8A99D1AC603D}" presName="vert1" presStyleCnt="0"/>
      <dgm:spPr/>
    </dgm:pt>
    <dgm:pt modelId="{D1D49420-1335-4612-A50B-77181E6FC4D1}" type="pres">
      <dgm:prSet presAssocID="{612D9EED-AE47-421E-9C79-DF2BF5BA7DCB}" presName="thickLine" presStyleLbl="alignNode1" presStyleIdx="2" presStyleCnt="5"/>
      <dgm:spPr/>
    </dgm:pt>
    <dgm:pt modelId="{1FBC00BF-DE66-40EC-AC34-D2BC4158BC7F}" type="pres">
      <dgm:prSet presAssocID="{612D9EED-AE47-421E-9C79-DF2BF5BA7DCB}" presName="horz1" presStyleCnt="0"/>
      <dgm:spPr/>
    </dgm:pt>
    <dgm:pt modelId="{9C4DC3F7-D837-4E67-8B0F-226FCE8DDD2F}" type="pres">
      <dgm:prSet presAssocID="{612D9EED-AE47-421E-9C79-DF2BF5BA7DCB}" presName="tx1" presStyleLbl="revTx" presStyleIdx="2" presStyleCnt="5"/>
      <dgm:spPr/>
    </dgm:pt>
    <dgm:pt modelId="{33B16848-7ACE-4A56-9DA6-9FB488EA8DE9}" type="pres">
      <dgm:prSet presAssocID="{612D9EED-AE47-421E-9C79-DF2BF5BA7DCB}" presName="vert1" presStyleCnt="0"/>
      <dgm:spPr/>
    </dgm:pt>
    <dgm:pt modelId="{6DE19470-19A7-42D1-8A97-45E390317B84}" type="pres">
      <dgm:prSet presAssocID="{CAAF9DEF-EFFC-4899-9977-8DE857E675B0}" presName="thickLine" presStyleLbl="alignNode1" presStyleIdx="3" presStyleCnt="5"/>
      <dgm:spPr/>
    </dgm:pt>
    <dgm:pt modelId="{0F7D307E-ABA5-4790-8D5C-8438E30D9AA6}" type="pres">
      <dgm:prSet presAssocID="{CAAF9DEF-EFFC-4899-9977-8DE857E675B0}" presName="horz1" presStyleCnt="0"/>
      <dgm:spPr/>
    </dgm:pt>
    <dgm:pt modelId="{FAB69A35-BC79-4CD0-820C-7519A7A50853}" type="pres">
      <dgm:prSet presAssocID="{CAAF9DEF-EFFC-4899-9977-8DE857E675B0}" presName="tx1" presStyleLbl="revTx" presStyleIdx="3" presStyleCnt="5"/>
      <dgm:spPr/>
    </dgm:pt>
    <dgm:pt modelId="{BF4125DD-9620-4FA5-9EE0-1525626FA87B}" type="pres">
      <dgm:prSet presAssocID="{CAAF9DEF-EFFC-4899-9977-8DE857E675B0}" presName="vert1" presStyleCnt="0"/>
      <dgm:spPr/>
    </dgm:pt>
    <dgm:pt modelId="{731FEA22-C740-4EF7-A812-AE6623285672}" type="pres">
      <dgm:prSet presAssocID="{469A8F42-6B0A-4D97-8011-53B94B146A62}" presName="thickLine" presStyleLbl="alignNode1" presStyleIdx="4" presStyleCnt="5"/>
      <dgm:spPr/>
    </dgm:pt>
    <dgm:pt modelId="{B9070732-8D6F-49E5-A8CF-40F3B8E00BFD}" type="pres">
      <dgm:prSet presAssocID="{469A8F42-6B0A-4D97-8011-53B94B146A62}" presName="horz1" presStyleCnt="0"/>
      <dgm:spPr/>
    </dgm:pt>
    <dgm:pt modelId="{429E1843-3602-4D78-8E11-9F93629E92E4}" type="pres">
      <dgm:prSet presAssocID="{469A8F42-6B0A-4D97-8011-53B94B146A62}" presName="tx1" presStyleLbl="revTx" presStyleIdx="4" presStyleCnt="5"/>
      <dgm:spPr/>
    </dgm:pt>
    <dgm:pt modelId="{ABBA9582-5D93-45AD-ADA8-64E7484D8E1F}" type="pres">
      <dgm:prSet presAssocID="{469A8F42-6B0A-4D97-8011-53B94B146A62}" presName="vert1" presStyleCnt="0"/>
      <dgm:spPr/>
    </dgm:pt>
  </dgm:ptLst>
  <dgm:cxnLst>
    <dgm:cxn modelId="{DED4BE66-4071-4711-8200-96AE2D91E341}" srcId="{4877A283-5BE1-4D10-AA62-E6CA48CD1F57}" destId="{DB409D9A-37A1-4B21-908A-8A99D1AC603D}" srcOrd="1" destOrd="0" parTransId="{B90C9795-99D8-4827-B6CE-8D868939909E}" sibTransId="{9F8FA373-7E88-404F-BE45-DEB51A1AD785}"/>
    <dgm:cxn modelId="{C8216850-7BA8-4C56-B72E-6ACE92132619}" srcId="{4877A283-5BE1-4D10-AA62-E6CA48CD1F57}" destId="{CAAF9DEF-EFFC-4899-9977-8DE857E675B0}" srcOrd="3" destOrd="0" parTransId="{373EFEBE-C79E-4A9A-915E-7394394914FE}" sibTransId="{C4774ECF-7D10-4544-BE49-40140E5B1B39}"/>
    <dgm:cxn modelId="{1C2F1988-14C2-4C3D-A0CE-86DD2ECFD00A}" type="presOf" srcId="{CAAF9DEF-EFFC-4899-9977-8DE857E675B0}" destId="{FAB69A35-BC79-4CD0-820C-7519A7A50853}" srcOrd="0" destOrd="0" presId="urn:microsoft.com/office/officeart/2008/layout/LinedList"/>
    <dgm:cxn modelId="{AD81F492-BAC2-47E3-B9D8-33975DF6AF15}" srcId="{4877A283-5BE1-4D10-AA62-E6CA48CD1F57}" destId="{F3C0F749-B9E8-4674-A59E-1287E6E59C45}" srcOrd="0" destOrd="0" parTransId="{F3D812A6-37BD-4BF7-938D-333344E9135C}" sibTransId="{56F902FE-3F19-4D50-81D7-A5FD55C8DF09}"/>
    <dgm:cxn modelId="{B5CBB893-E54A-443A-BEBD-095B7A0C04AB}" type="presOf" srcId="{469A8F42-6B0A-4D97-8011-53B94B146A62}" destId="{429E1843-3602-4D78-8E11-9F93629E92E4}" srcOrd="0" destOrd="0" presId="urn:microsoft.com/office/officeart/2008/layout/LinedList"/>
    <dgm:cxn modelId="{B5179894-8715-4FBD-B509-491DFAACCAEC}" srcId="{4877A283-5BE1-4D10-AA62-E6CA48CD1F57}" destId="{469A8F42-6B0A-4D97-8011-53B94B146A62}" srcOrd="4" destOrd="0" parTransId="{641FD140-D2F9-4297-ACFB-F376A6B69260}" sibTransId="{5C235088-AAE7-4F7A-A10F-00023C17E4D7}"/>
    <dgm:cxn modelId="{E7DC609D-CD85-4314-A12B-4A664519C1B5}" type="presOf" srcId="{F3C0F749-B9E8-4674-A59E-1287E6E59C45}" destId="{024119E0-2D65-4B96-87E1-63712A953F24}" srcOrd="0" destOrd="0" presId="urn:microsoft.com/office/officeart/2008/layout/LinedList"/>
    <dgm:cxn modelId="{3FEBA2B5-E49F-4D8A-93E5-83FB3B24BF1F}" type="presOf" srcId="{4877A283-5BE1-4D10-AA62-E6CA48CD1F57}" destId="{F63528DE-9B32-465E-BE46-8683E5156B97}" srcOrd="0" destOrd="0" presId="urn:microsoft.com/office/officeart/2008/layout/LinedList"/>
    <dgm:cxn modelId="{D1841AC4-13A6-4093-9CC4-5DDF635B2C64}" srcId="{4877A283-5BE1-4D10-AA62-E6CA48CD1F57}" destId="{612D9EED-AE47-421E-9C79-DF2BF5BA7DCB}" srcOrd="2" destOrd="0" parTransId="{892D96CC-BEE9-4D3C-ADF2-42C1966F0E59}" sibTransId="{17A49A49-763E-4039-89E8-57C251EF089A}"/>
    <dgm:cxn modelId="{420575E6-4C4C-4CA0-8E15-7AC40C5145DC}" type="presOf" srcId="{612D9EED-AE47-421E-9C79-DF2BF5BA7DCB}" destId="{9C4DC3F7-D837-4E67-8B0F-226FCE8DDD2F}" srcOrd="0" destOrd="0" presId="urn:microsoft.com/office/officeart/2008/layout/LinedList"/>
    <dgm:cxn modelId="{311958F1-64DA-4840-8A7D-3881929D0BD5}" type="presOf" srcId="{DB409D9A-37A1-4B21-908A-8A99D1AC603D}" destId="{50218BCA-39D8-4F8D-8BAA-1C51408CC06C}" srcOrd="0" destOrd="0" presId="urn:microsoft.com/office/officeart/2008/layout/LinedList"/>
    <dgm:cxn modelId="{D4FBB0E1-12B0-47FE-80BD-B3001DE10918}" type="presParOf" srcId="{F63528DE-9B32-465E-BE46-8683E5156B97}" destId="{F254B76A-A790-48E6-9152-226D4F1D305F}" srcOrd="0" destOrd="0" presId="urn:microsoft.com/office/officeart/2008/layout/LinedList"/>
    <dgm:cxn modelId="{ECB2B5B7-91DE-40CD-9D15-A2BFF1D2904F}" type="presParOf" srcId="{F63528DE-9B32-465E-BE46-8683E5156B97}" destId="{FBF670BF-6D2B-4936-875A-5F2C7B723413}" srcOrd="1" destOrd="0" presId="urn:microsoft.com/office/officeart/2008/layout/LinedList"/>
    <dgm:cxn modelId="{43150736-5A91-46AC-9E76-496B5E73D566}" type="presParOf" srcId="{FBF670BF-6D2B-4936-875A-5F2C7B723413}" destId="{024119E0-2D65-4B96-87E1-63712A953F24}" srcOrd="0" destOrd="0" presId="urn:microsoft.com/office/officeart/2008/layout/LinedList"/>
    <dgm:cxn modelId="{6D6F41C2-F4DE-4689-BBD5-F3BD9C037DC3}" type="presParOf" srcId="{FBF670BF-6D2B-4936-875A-5F2C7B723413}" destId="{D64C0B0C-D110-4EBB-A96D-085C91A2E893}" srcOrd="1" destOrd="0" presId="urn:microsoft.com/office/officeart/2008/layout/LinedList"/>
    <dgm:cxn modelId="{793EA016-0141-4CD4-BB5C-BB4432BB7866}" type="presParOf" srcId="{F63528DE-9B32-465E-BE46-8683E5156B97}" destId="{1F5A9D40-1D81-44F6-B380-F7E3F381FB03}" srcOrd="2" destOrd="0" presId="urn:microsoft.com/office/officeart/2008/layout/LinedList"/>
    <dgm:cxn modelId="{3437B0A1-FF5F-4A68-B2DD-EA49B9626331}" type="presParOf" srcId="{F63528DE-9B32-465E-BE46-8683E5156B97}" destId="{62D4FC16-6D8F-4AB7-B227-EDD06113EE16}" srcOrd="3" destOrd="0" presId="urn:microsoft.com/office/officeart/2008/layout/LinedList"/>
    <dgm:cxn modelId="{8CE7649C-5AA2-4698-A36B-3A809ECED94E}" type="presParOf" srcId="{62D4FC16-6D8F-4AB7-B227-EDD06113EE16}" destId="{50218BCA-39D8-4F8D-8BAA-1C51408CC06C}" srcOrd="0" destOrd="0" presId="urn:microsoft.com/office/officeart/2008/layout/LinedList"/>
    <dgm:cxn modelId="{0E83C39D-3229-4F19-8F32-B42D33CC8B93}" type="presParOf" srcId="{62D4FC16-6D8F-4AB7-B227-EDD06113EE16}" destId="{5621B126-B696-47A1-B8C4-469EB0C0FEC2}" srcOrd="1" destOrd="0" presId="urn:microsoft.com/office/officeart/2008/layout/LinedList"/>
    <dgm:cxn modelId="{6B52161C-551C-4A9B-B1FF-CC5E08A003FB}" type="presParOf" srcId="{F63528DE-9B32-465E-BE46-8683E5156B97}" destId="{D1D49420-1335-4612-A50B-77181E6FC4D1}" srcOrd="4" destOrd="0" presId="urn:microsoft.com/office/officeart/2008/layout/LinedList"/>
    <dgm:cxn modelId="{6F2C85DF-D7F4-46BD-B218-8BD4DE94E177}" type="presParOf" srcId="{F63528DE-9B32-465E-BE46-8683E5156B97}" destId="{1FBC00BF-DE66-40EC-AC34-D2BC4158BC7F}" srcOrd="5" destOrd="0" presId="urn:microsoft.com/office/officeart/2008/layout/LinedList"/>
    <dgm:cxn modelId="{186E6F22-8C29-43B8-8B9C-9D7A8C0D52A3}" type="presParOf" srcId="{1FBC00BF-DE66-40EC-AC34-D2BC4158BC7F}" destId="{9C4DC3F7-D837-4E67-8B0F-226FCE8DDD2F}" srcOrd="0" destOrd="0" presId="urn:microsoft.com/office/officeart/2008/layout/LinedList"/>
    <dgm:cxn modelId="{7042A645-782B-4A2F-9239-F79BD5927E1A}" type="presParOf" srcId="{1FBC00BF-DE66-40EC-AC34-D2BC4158BC7F}" destId="{33B16848-7ACE-4A56-9DA6-9FB488EA8DE9}" srcOrd="1" destOrd="0" presId="urn:microsoft.com/office/officeart/2008/layout/LinedList"/>
    <dgm:cxn modelId="{F04D93A0-9A07-408F-885D-C0684F6BFF55}" type="presParOf" srcId="{F63528DE-9B32-465E-BE46-8683E5156B97}" destId="{6DE19470-19A7-42D1-8A97-45E390317B84}" srcOrd="6" destOrd="0" presId="urn:microsoft.com/office/officeart/2008/layout/LinedList"/>
    <dgm:cxn modelId="{0418E3B4-6449-45F4-B14A-080BDF89B834}" type="presParOf" srcId="{F63528DE-9B32-465E-BE46-8683E5156B97}" destId="{0F7D307E-ABA5-4790-8D5C-8438E30D9AA6}" srcOrd="7" destOrd="0" presId="urn:microsoft.com/office/officeart/2008/layout/LinedList"/>
    <dgm:cxn modelId="{BC919E71-21CB-4438-B01C-123A02969D36}" type="presParOf" srcId="{0F7D307E-ABA5-4790-8D5C-8438E30D9AA6}" destId="{FAB69A35-BC79-4CD0-820C-7519A7A50853}" srcOrd="0" destOrd="0" presId="urn:microsoft.com/office/officeart/2008/layout/LinedList"/>
    <dgm:cxn modelId="{22F76623-4C8E-4E4D-BE50-E2671443D20E}" type="presParOf" srcId="{0F7D307E-ABA5-4790-8D5C-8438E30D9AA6}" destId="{BF4125DD-9620-4FA5-9EE0-1525626FA87B}" srcOrd="1" destOrd="0" presId="urn:microsoft.com/office/officeart/2008/layout/LinedList"/>
    <dgm:cxn modelId="{C632E117-F224-42ED-A17D-32D5F9CFAF2E}" type="presParOf" srcId="{F63528DE-9B32-465E-BE46-8683E5156B97}" destId="{731FEA22-C740-4EF7-A812-AE6623285672}" srcOrd="8" destOrd="0" presId="urn:microsoft.com/office/officeart/2008/layout/LinedList"/>
    <dgm:cxn modelId="{59B870E6-13DC-42A0-8C93-93C38F384CC4}" type="presParOf" srcId="{F63528DE-9B32-465E-BE46-8683E5156B97}" destId="{B9070732-8D6F-49E5-A8CF-40F3B8E00BFD}" srcOrd="9" destOrd="0" presId="urn:microsoft.com/office/officeart/2008/layout/LinedList"/>
    <dgm:cxn modelId="{8CDD8333-FC90-4C94-9B6F-9CFCD7B589D7}" type="presParOf" srcId="{B9070732-8D6F-49E5-A8CF-40F3B8E00BFD}" destId="{429E1843-3602-4D78-8E11-9F93629E92E4}" srcOrd="0" destOrd="0" presId="urn:microsoft.com/office/officeart/2008/layout/LinedList"/>
    <dgm:cxn modelId="{6AEFBBBD-6BA6-4348-99F5-E4C077C37611}" type="presParOf" srcId="{B9070732-8D6F-49E5-A8CF-40F3B8E00BFD}" destId="{ABBA9582-5D93-45AD-ADA8-64E7484D8E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E2D347-F4FA-4528-9C36-905B04E687B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3F930F-2BA9-4E48-8D55-CB188BA5D2A1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Reinforcement</a:t>
          </a:r>
        </a:p>
      </dgm:t>
    </dgm:pt>
    <dgm:pt modelId="{93B3D08D-5356-429E-AE2A-97D33475AAC1}" type="parTrans" cxnId="{A5DF64AA-9DC0-4765-97CF-9DA0F69F1CFA}">
      <dgm:prSet/>
      <dgm:spPr/>
      <dgm:t>
        <a:bodyPr/>
        <a:lstStyle/>
        <a:p>
          <a:endParaRPr lang="en-US"/>
        </a:p>
      </dgm:t>
    </dgm:pt>
    <dgm:pt modelId="{6DA6665C-01DA-4A69-BC1D-BB2CA790111B}" type="sibTrans" cxnId="{A5DF64AA-9DC0-4765-97CF-9DA0F69F1CFA}">
      <dgm:prSet/>
      <dgm:spPr/>
      <dgm:t>
        <a:bodyPr/>
        <a:lstStyle/>
        <a:p>
          <a:endParaRPr lang="en-US"/>
        </a:p>
      </dgm:t>
    </dgm:pt>
    <dgm:pt modelId="{0A98C3CF-D9BE-4F72-BBA9-BBE71E7D24D0}">
      <dgm:prSet/>
      <dgm:spPr/>
      <dgm:t>
        <a:bodyPr/>
        <a:lstStyle/>
        <a:p>
          <a:r>
            <a:rPr lang="en-US" dirty="0"/>
            <a:t>Differential reinforcement with rich schedules of reinforcement</a:t>
          </a:r>
        </a:p>
      </dgm:t>
    </dgm:pt>
    <dgm:pt modelId="{4F8F1E3F-5F0F-4074-9827-3E9D01F1C28F}" type="parTrans" cxnId="{D8E74D28-E8BF-4070-B3F6-B8BE5F7103AC}">
      <dgm:prSet/>
      <dgm:spPr/>
      <dgm:t>
        <a:bodyPr/>
        <a:lstStyle/>
        <a:p>
          <a:endParaRPr lang="en-US"/>
        </a:p>
      </dgm:t>
    </dgm:pt>
    <dgm:pt modelId="{8DA52F07-3775-4CFD-8DE5-C9835B48E0F9}" type="sibTrans" cxnId="{D8E74D28-E8BF-4070-B3F6-B8BE5F7103AC}">
      <dgm:prSet/>
      <dgm:spPr/>
      <dgm:t>
        <a:bodyPr/>
        <a:lstStyle/>
        <a:p>
          <a:endParaRPr lang="en-US"/>
        </a:p>
      </dgm:t>
    </dgm:pt>
    <dgm:pt modelId="{E93DE3D8-910B-4ADD-9D8E-9D0047F796B5}">
      <dgm:prSet/>
      <dgm:spPr/>
      <dgm:t>
        <a:bodyPr/>
        <a:lstStyle/>
        <a:p>
          <a:r>
            <a:rPr lang="en-US" dirty="0" err="1">
              <a:solidFill>
                <a:srgbClr val="C00000"/>
              </a:solidFill>
            </a:rPr>
            <a:t>Preattending</a:t>
          </a:r>
          <a:r>
            <a:rPr lang="en-US" dirty="0">
              <a:solidFill>
                <a:srgbClr val="C00000"/>
              </a:solidFill>
            </a:rPr>
            <a:t> Skills</a:t>
          </a:r>
        </a:p>
      </dgm:t>
    </dgm:pt>
    <dgm:pt modelId="{F816C4EC-46F9-42D6-99D9-9159E59DBECE}" type="parTrans" cxnId="{DD1428AE-97E1-447C-A081-17DCC34C1C3F}">
      <dgm:prSet/>
      <dgm:spPr/>
      <dgm:t>
        <a:bodyPr/>
        <a:lstStyle/>
        <a:p>
          <a:endParaRPr lang="en-US"/>
        </a:p>
      </dgm:t>
    </dgm:pt>
    <dgm:pt modelId="{E9F016BA-E16C-4B0A-ACD6-BFDD693DA5B2}" type="sibTrans" cxnId="{DD1428AE-97E1-447C-A081-17DCC34C1C3F}">
      <dgm:prSet/>
      <dgm:spPr/>
      <dgm:t>
        <a:bodyPr/>
        <a:lstStyle/>
        <a:p>
          <a:endParaRPr lang="en-US"/>
        </a:p>
      </dgm:t>
    </dgm:pt>
    <dgm:pt modelId="{139A87E1-8C70-4CC0-B6A8-EA8398CF37AF}">
      <dgm:prSet/>
      <dgm:spPr/>
      <dgm:t>
        <a:bodyPr/>
        <a:lstStyle/>
        <a:p>
          <a:r>
            <a:rPr lang="en-US" dirty="0"/>
            <a:t>Looking at type of instructor or materials, sitting up tall, no stereotypy or other misbehavior </a:t>
          </a:r>
        </a:p>
      </dgm:t>
    </dgm:pt>
    <dgm:pt modelId="{692B4343-E8A2-424F-ABF7-011EFC0B0A1F}" type="parTrans" cxnId="{3B2E4CD0-6E7B-4AC2-9EE3-12995D0B88E8}">
      <dgm:prSet/>
      <dgm:spPr/>
      <dgm:t>
        <a:bodyPr/>
        <a:lstStyle/>
        <a:p>
          <a:endParaRPr lang="en-US"/>
        </a:p>
      </dgm:t>
    </dgm:pt>
    <dgm:pt modelId="{C1CE438D-68A5-484D-8B97-BFEE7BC6DEB3}" type="sibTrans" cxnId="{3B2E4CD0-6E7B-4AC2-9EE3-12995D0B88E8}">
      <dgm:prSet/>
      <dgm:spPr/>
      <dgm:t>
        <a:bodyPr/>
        <a:lstStyle/>
        <a:p>
          <a:endParaRPr lang="en-US"/>
        </a:p>
      </dgm:t>
    </dgm:pt>
    <dgm:pt modelId="{14861FBA-46D2-431F-AF51-8E32998AF6A0}" type="pres">
      <dgm:prSet presAssocID="{58E2D347-F4FA-4528-9C36-905B04E687B2}" presName="diagram" presStyleCnt="0">
        <dgm:presLayoutVars>
          <dgm:dir/>
          <dgm:resizeHandles val="exact"/>
        </dgm:presLayoutVars>
      </dgm:prSet>
      <dgm:spPr/>
    </dgm:pt>
    <dgm:pt modelId="{27F3471E-BB23-4336-A247-B6C5A299C935}" type="pres">
      <dgm:prSet presAssocID="{AD3F930F-2BA9-4E48-8D55-CB188BA5D2A1}" presName="node" presStyleLbl="node1" presStyleIdx="0" presStyleCnt="2">
        <dgm:presLayoutVars>
          <dgm:bulletEnabled val="1"/>
        </dgm:presLayoutVars>
      </dgm:prSet>
      <dgm:spPr/>
    </dgm:pt>
    <dgm:pt modelId="{957DF1F3-499B-49A5-8B61-80000047A0C6}" type="pres">
      <dgm:prSet presAssocID="{6DA6665C-01DA-4A69-BC1D-BB2CA790111B}" presName="sibTrans" presStyleCnt="0"/>
      <dgm:spPr/>
    </dgm:pt>
    <dgm:pt modelId="{79129DB2-1E27-4E8A-BD00-9EDF7F872118}" type="pres">
      <dgm:prSet presAssocID="{E93DE3D8-910B-4ADD-9D8E-9D0047F796B5}" presName="node" presStyleLbl="node1" presStyleIdx="1" presStyleCnt="2">
        <dgm:presLayoutVars>
          <dgm:bulletEnabled val="1"/>
        </dgm:presLayoutVars>
      </dgm:prSet>
      <dgm:spPr/>
    </dgm:pt>
  </dgm:ptLst>
  <dgm:cxnLst>
    <dgm:cxn modelId="{9E204720-E3FF-4129-BB91-FD3091748995}" type="presOf" srcId="{58E2D347-F4FA-4528-9C36-905B04E687B2}" destId="{14861FBA-46D2-431F-AF51-8E32998AF6A0}" srcOrd="0" destOrd="0" presId="urn:microsoft.com/office/officeart/2005/8/layout/default"/>
    <dgm:cxn modelId="{D8E74D28-E8BF-4070-B3F6-B8BE5F7103AC}" srcId="{AD3F930F-2BA9-4E48-8D55-CB188BA5D2A1}" destId="{0A98C3CF-D9BE-4F72-BBA9-BBE71E7D24D0}" srcOrd="0" destOrd="0" parTransId="{4F8F1E3F-5F0F-4074-9827-3E9D01F1C28F}" sibTransId="{8DA52F07-3775-4CFD-8DE5-C9835B48E0F9}"/>
    <dgm:cxn modelId="{17476A41-C3F8-4F6C-B241-49A3E92752A1}" type="presOf" srcId="{AD3F930F-2BA9-4E48-8D55-CB188BA5D2A1}" destId="{27F3471E-BB23-4336-A247-B6C5A299C935}" srcOrd="0" destOrd="0" presId="urn:microsoft.com/office/officeart/2005/8/layout/default"/>
    <dgm:cxn modelId="{E39AC14B-6D47-4A40-9C08-A416825582E4}" type="presOf" srcId="{E93DE3D8-910B-4ADD-9D8E-9D0047F796B5}" destId="{79129DB2-1E27-4E8A-BD00-9EDF7F872118}" srcOrd="0" destOrd="0" presId="urn:microsoft.com/office/officeart/2005/8/layout/default"/>
    <dgm:cxn modelId="{AF204894-8D8B-4D2D-B1D1-6C4C44AF892E}" type="presOf" srcId="{0A98C3CF-D9BE-4F72-BBA9-BBE71E7D24D0}" destId="{27F3471E-BB23-4336-A247-B6C5A299C935}" srcOrd="0" destOrd="1" presId="urn:microsoft.com/office/officeart/2005/8/layout/default"/>
    <dgm:cxn modelId="{A5DF64AA-9DC0-4765-97CF-9DA0F69F1CFA}" srcId="{58E2D347-F4FA-4528-9C36-905B04E687B2}" destId="{AD3F930F-2BA9-4E48-8D55-CB188BA5D2A1}" srcOrd="0" destOrd="0" parTransId="{93B3D08D-5356-429E-AE2A-97D33475AAC1}" sibTransId="{6DA6665C-01DA-4A69-BC1D-BB2CA790111B}"/>
    <dgm:cxn modelId="{DD1428AE-97E1-447C-A081-17DCC34C1C3F}" srcId="{58E2D347-F4FA-4528-9C36-905B04E687B2}" destId="{E93DE3D8-910B-4ADD-9D8E-9D0047F796B5}" srcOrd="1" destOrd="0" parTransId="{F816C4EC-46F9-42D6-99D9-9159E59DBECE}" sibTransId="{E9F016BA-E16C-4B0A-ACD6-BFDD693DA5B2}"/>
    <dgm:cxn modelId="{3B2E4CD0-6E7B-4AC2-9EE3-12995D0B88E8}" srcId="{E93DE3D8-910B-4ADD-9D8E-9D0047F796B5}" destId="{139A87E1-8C70-4CC0-B6A8-EA8398CF37AF}" srcOrd="0" destOrd="0" parTransId="{692B4343-E8A2-424F-ABF7-011EFC0B0A1F}" sibTransId="{C1CE438D-68A5-484D-8B97-BFEE7BC6DEB3}"/>
    <dgm:cxn modelId="{C94EA5FF-C23C-4ACE-A8D3-945C057D2890}" type="presOf" srcId="{139A87E1-8C70-4CC0-B6A8-EA8398CF37AF}" destId="{79129DB2-1E27-4E8A-BD00-9EDF7F872118}" srcOrd="0" destOrd="1" presId="urn:microsoft.com/office/officeart/2005/8/layout/default"/>
    <dgm:cxn modelId="{29E3607B-05BC-4306-B947-B9A42431BE8B}" type="presParOf" srcId="{14861FBA-46D2-431F-AF51-8E32998AF6A0}" destId="{27F3471E-BB23-4336-A247-B6C5A299C935}" srcOrd="0" destOrd="0" presId="urn:microsoft.com/office/officeart/2005/8/layout/default"/>
    <dgm:cxn modelId="{55074C60-DA9D-433C-A6D4-B8B6C5BB17A3}" type="presParOf" srcId="{14861FBA-46D2-431F-AF51-8E32998AF6A0}" destId="{957DF1F3-499B-49A5-8B61-80000047A0C6}" srcOrd="1" destOrd="0" presId="urn:microsoft.com/office/officeart/2005/8/layout/default"/>
    <dgm:cxn modelId="{8B3E8C94-E81B-4322-8ECC-8BEDFB8EA272}" type="presParOf" srcId="{14861FBA-46D2-431F-AF51-8E32998AF6A0}" destId="{79129DB2-1E27-4E8A-BD00-9EDF7F87211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8235EE-73E3-442C-9C45-6AAA13282B0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485D0A-BA6C-49DA-8CD4-420551ECD89C}">
      <dgm:prSet/>
      <dgm:spPr/>
      <dgm:t>
        <a:bodyPr/>
        <a:lstStyle/>
        <a:p>
          <a:r>
            <a:rPr lang="en-US"/>
            <a:t>Specificity of directions for responding to stimuli</a:t>
          </a:r>
        </a:p>
      </dgm:t>
    </dgm:pt>
    <dgm:pt modelId="{A3261B1A-F3F1-4BE9-BEB6-0AD685BB14F1}" type="parTrans" cxnId="{FC8CCFC1-AFDF-4A54-B514-492070880EA0}">
      <dgm:prSet/>
      <dgm:spPr/>
      <dgm:t>
        <a:bodyPr/>
        <a:lstStyle/>
        <a:p>
          <a:endParaRPr lang="en-US"/>
        </a:p>
      </dgm:t>
    </dgm:pt>
    <dgm:pt modelId="{FCA9E4BD-289D-47E8-BB10-6E044D38451D}" type="sibTrans" cxnId="{FC8CCFC1-AFDF-4A54-B514-492070880EA0}">
      <dgm:prSet/>
      <dgm:spPr/>
      <dgm:t>
        <a:bodyPr/>
        <a:lstStyle/>
        <a:p>
          <a:endParaRPr lang="en-US"/>
        </a:p>
      </dgm:t>
    </dgm:pt>
    <dgm:pt modelId="{60A0876C-E3A7-49B5-909F-62588FAB8135}">
      <dgm:prSet/>
      <dgm:spPr/>
      <dgm:t>
        <a:bodyPr/>
        <a:lstStyle/>
        <a:p>
          <a:r>
            <a:rPr lang="en-US"/>
            <a:t>Should relate to discrimination</a:t>
          </a:r>
        </a:p>
      </dgm:t>
    </dgm:pt>
    <dgm:pt modelId="{83ED3DF5-BDB3-4F57-9EA4-DE9872890489}" type="parTrans" cxnId="{BBD8BECD-3776-4288-B3F0-5AFD36019FA7}">
      <dgm:prSet/>
      <dgm:spPr/>
      <dgm:t>
        <a:bodyPr/>
        <a:lstStyle/>
        <a:p>
          <a:endParaRPr lang="en-US"/>
        </a:p>
      </dgm:t>
    </dgm:pt>
    <dgm:pt modelId="{7457851E-CA11-40D0-BAA6-9CCF0E63AF77}" type="sibTrans" cxnId="{BBD8BECD-3776-4288-B3F0-5AFD36019FA7}">
      <dgm:prSet/>
      <dgm:spPr/>
      <dgm:t>
        <a:bodyPr/>
        <a:lstStyle/>
        <a:p>
          <a:endParaRPr lang="en-US"/>
        </a:p>
      </dgm:t>
    </dgm:pt>
    <dgm:pt modelId="{3737F192-7820-4C18-98E9-EF65E79BD9B3}">
      <dgm:prSet/>
      <dgm:spPr/>
      <dgm:t>
        <a:bodyPr/>
        <a:lstStyle/>
        <a:p>
          <a:r>
            <a:rPr lang="en-US"/>
            <a:t>Touch the correct response; say the correct word</a:t>
          </a:r>
        </a:p>
      </dgm:t>
    </dgm:pt>
    <dgm:pt modelId="{B2A9D957-EB9D-48F7-9E89-793615D9156B}" type="parTrans" cxnId="{E91031E6-1439-47B5-B8B7-FABC910B3142}">
      <dgm:prSet/>
      <dgm:spPr/>
      <dgm:t>
        <a:bodyPr/>
        <a:lstStyle/>
        <a:p>
          <a:endParaRPr lang="en-US"/>
        </a:p>
      </dgm:t>
    </dgm:pt>
    <dgm:pt modelId="{5265A03C-6DB7-4C7C-AA7F-4ACE579471A8}" type="sibTrans" cxnId="{E91031E6-1439-47B5-B8B7-FABC910B3142}">
      <dgm:prSet/>
      <dgm:spPr/>
      <dgm:t>
        <a:bodyPr/>
        <a:lstStyle/>
        <a:p>
          <a:endParaRPr lang="en-US"/>
        </a:p>
      </dgm:t>
    </dgm:pt>
    <dgm:pt modelId="{ACF5CF93-63AE-4162-8DB2-5CFD333A1CF6}">
      <dgm:prSet/>
      <dgm:spPr/>
      <dgm:t>
        <a:bodyPr/>
        <a:lstStyle/>
        <a:p>
          <a:r>
            <a:rPr lang="en-US"/>
            <a:t>If ask for response unrelated to setting, get more errors</a:t>
          </a:r>
        </a:p>
      </dgm:t>
    </dgm:pt>
    <dgm:pt modelId="{D89093DE-A9E4-4C56-9858-C0E079FD7293}" type="parTrans" cxnId="{E36D7EB6-6352-41F5-B175-31AC8B6D4A07}">
      <dgm:prSet/>
      <dgm:spPr/>
      <dgm:t>
        <a:bodyPr/>
        <a:lstStyle/>
        <a:p>
          <a:endParaRPr lang="en-US"/>
        </a:p>
      </dgm:t>
    </dgm:pt>
    <dgm:pt modelId="{950775EB-A18C-4A75-B040-50BB7D91FF32}" type="sibTrans" cxnId="{E36D7EB6-6352-41F5-B175-31AC8B6D4A07}">
      <dgm:prSet/>
      <dgm:spPr/>
      <dgm:t>
        <a:bodyPr/>
        <a:lstStyle/>
        <a:p>
          <a:endParaRPr lang="en-US"/>
        </a:p>
      </dgm:t>
    </dgm:pt>
    <dgm:pt modelId="{86DBC7AD-7EB1-4392-9BA8-82A6177A224B}">
      <dgm:prSet/>
      <dgm:spPr/>
      <dgm:t>
        <a:bodyPr/>
        <a:lstStyle/>
        <a:p>
          <a:r>
            <a:rPr lang="en-US"/>
            <a:t>Opportunity to respond</a:t>
          </a:r>
        </a:p>
      </dgm:t>
    </dgm:pt>
    <dgm:pt modelId="{B152B67C-5352-4435-B96C-92A0E8607416}" type="parTrans" cxnId="{E1A55C9A-D68D-4260-B756-411CF08334C5}">
      <dgm:prSet/>
      <dgm:spPr/>
      <dgm:t>
        <a:bodyPr/>
        <a:lstStyle/>
        <a:p>
          <a:endParaRPr lang="en-US"/>
        </a:p>
      </dgm:t>
    </dgm:pt>
    <dgm:pt modelId="{DE5DC467-92AD-4476-BD60-203C4413EBA4}" type="sibTrans" cxnId="{E1A55C9A-D68D-4260-B756-411CF08334C5}">
      <dgm:prSet/>
      <dgm:spPr/>
      <dgm:t>
        <a:bodyPr/>
        <a:lstStyle/>
        <a:p>
          <a:endParaRPr lang="en-US"/>
        </a:p>
      </dgm:t>
    </dgm:pt>
    <dgm:pt modelId="{3DBD4A04-C2C5-4070-9F48-E7C1C30590ED}">
      <dgm:prSet/>
      <dgm:spPr/>
      <dgm:t>
        <a:bodyPr/>
        <a:lstStyle/>
        <a:p>
          <a:r>
            <a:rPr lang="en-US"/>
            <a:t>Frequent, active opportunities to respond leads to higher rates of correct responses </a:t>
          </a:r>
        </a:p>
      </dgm:t>
    </dgm:pt>
    <dgm:pt modelId="{F74BDEF3-D5E2-4B13-BEEA-A5B19807090D}" type="parTrans" cxnId="{AA94916D-F196-412D-AE7F-86673A6F2613}">
      <dgm:prSet/>
      <dgm:spPr/>
      <dgm:t>
        <a:bodyPr/>
        <a:lstStyle/>
        <a:p>
          <a:endParaRPr lang="en-US"/>
        </a:p>
      </dgm:t>
    </dgm:pt>
    <dgm:pt modelId="{AB300B83-DA5D-42DF-B157-C6F52228D687}" type="sibTrans" cxnId="{AA94916D-F196-412D-AE7F-86673A6F2613}">
      <dgm:prSet/>
      <dgm:spPr/>
      <dgm:t>
        <a:bodyPr/>
        <a:lstStyle/>
        <a:p>
          <a:endParaRPr lang="en-US"/>
        </a:p>
      </dgm:t>
    </dgm:pt>
    <dgm:pt modelId="{F2C7A821-DFD9-4FB4-B4E0-EAC47E4AB5EF}">
      <dgm:prSet/>
      <dgm:spPr/>
      <dgm:t>
        <a:bodyPr/>
        <a:lstStyle/>
        <a:p>
          <a:r>
            <a:rPr lang="en-US"/>
            <a:t>More opportunities for making conditional responses</a:t>
          </a:r>
        </a:p>
      </dgm:t>
    </dgm:pt>
    <dgm:pt modelId="{77F7F0CF-FBD8-4A78-B0DD-A7878106363D}" type="parTrans" cxnId="{74D3E395-8E17-4BBC-BCAC-D92049BB7119}">
      <dgm:prSet/>
      <dgm:spPr/>
      <dgm:t>
        <a:bodyPr/>
        <a:lstStyle/>
        <a:p>
          <a:endParaRPr lang="en-US"/>
        </a:p>
      </dgm:t>
    </dgm:pt>
    <dgm:pt modelId="{622971BC-2A56-4801-B541-F81A4B9C64B3}" type="sibTrans" cxnId="{74D3E395-8E17-4BBC-BCAC-D92049BB7119}">
      <dgm:prSet/>
      <dgm:spPr/>
      <dgm:t>
        <a:bodyPr/>
        <a:lstStyle/>
        <a:p>
          <a:endParaRPr lang="en-US"/>
        </a:p>
      </dgm:t>
    </dgm:pt>
    <dgm:pt modelId="{266F6476-D4ED-4E26-A111-10F1F31E4E06}">
      <dgm:prSet/>
      <dgm:spPr/>
      <dgm:t>
        <a:bodyPr/>
        <a:lstStyle/>
        <a:p>
          <a:r>
            <a:rPr lang="en-US"/>
            <a:t>Pacing of response opportunities</a:t>
          </a:r>
        </a:p>
      </dgm:t>
    </dgm:pt>
    <dgm:pt modelId="{2BDC445E-691F-4C3D-8904-7C689F78D712}" type="parTrans" cxnId="{95D0E830-EDA1-4469-A150-C2D026E4DFFC}">
      <dgm:prSet/>
      <dgm:spPr/>
      <dgm:t>
        <a:bodyPr/>
        <a:lstStyle/>
        <a:p>
          <a:endParaRPr lang="en-US"/>
        </a:p>
      </dgm:t>
    </dgm:pt>
    <dgm:pt modelId="{C5B26ECF-9B2E-432F-8C83-62A890200722}" type="sibTrans" cxnId="{95D0E830-EDA1-4469-A150-C2D026E4DFFC}">
      <dgm:prSet/>
      <dgm:spPr/>
      <dgm:t>
        <a:bodyPr/>
        <a:lstStyle/>
        <a:p>
          <a:endParaRPr lang="en-US"/>
        </a:p>
      </dgm:t>
    </dgm:pt>
    <dgm:pt modelId="{6C490D1D-9A5F-40B0-9CBF-8F366CB977ED}">
      <dgm:prSet/>
      <dgm:spPr/>
      <dgm:t>
        <a:bodyPr/>
        <a:lstStyle/>
        <a:p>
          <a:r>
            <a:rPr lang="en-US"/>
            <a:t>Higher pace often leads to superior performance and less off-task behavior</a:t>
          </a:r>
        </a:p>
      </dgm:t>
    </dgm:pt>
    <dgm:pt modelId="{47BC80CF-BA51-4F66-AB4D-71C1A83D0806}" type="parTrans" cxnId="{9E585F3C-EA92-44DA-A618-298A964AEF66}">
      <dgm:prSet/>
      <dgm:spPr/>
      <dgm:t>
        <a:bodyPr/>
        <a:lstStyle/>
        <a:p>
          <a:endParaRPr lang="en-US"/>
        </a:p>
      </dgm:t>
    </dgm:pt>
    <dgm:pt modelId="{7CF896A4-817B-4A40-A93B-B9F48DF9801D}" type="sibTrans" cxnId="{9E585F3C-EA92-44DA-A618-298A964AEF66}">
      <dgm:prSet/>
      <dgm:spPr/>
      <dgm:t>
        <a:bodyPr/>
        <a:lstStyle/>
        <a:p>
          <a:endParaRPr lang="en-US"/>
        </a:p>
      </dgm:t>
    </dgm:pt>
    <dgm:pt modelId="{6745022C-3277-4CE8-B9CB-E86E39B7698E}">
      <dgm:prSet/>
      <dgm:spPr/>
      <dgm:t>
        <a:bodyPr/>
        <a:lstStyle/>
        <a:p>
          <a:r>
            <a:rPr lang="en-US"/>
            <a:t>Not lose attention during/between trials</a:t>
          </a:r>
        </a:p>
      </dgm:t>
    </dgm:pt>
    <dgm:pt modelId="{B85F50B9-655D-4D6A-BE95-100B8B6A30D8}" type="parTrans" cxnId="{D946E6DD-E366-47D3-B37C-76992BE1AAFE}">
      <dgm:prSet/>
      <dgm:spPr/>
      <dgm:t>
        <a:bodyPr/>
        <a:lstStyle/>
        <a:p>
          <a:endParaRPr lang="en-US"/>
        </a:p>
      </dgm:t>
    </dgm:pt>
    <dgm:pt modelId="{7E83F981-2D8A-4DC8-A3BC-A79F4C10F3AC}" type="sibTrans" cxnId="{D946E6DD-E366-47D3-B37C-76992BE1AAFE}">
      <dgm:prSet/>
      <dgm:spPr/>
      <dgm:t>
        <a:bodyPr/>
        <a:lstStyle/>
        <a:p>
          <a:endParaRPr lang="en-US"/>
        </a:p>
      </dgm:t>
    </dgm:pt>
    <dgm:pt modelId="{1CFAE6D3-BAC5-44D6-AC23-CC951203E515}" type="pres">
      <dgm:prSet presAssocID="{108235EE-73E3-442C-9C45-6AAA13282B0E}" presName="Name0" presStyleCnt="0">
        <dgm:presLayoutVars>
          <dgm:dir/>
          <dgm:animLvl val="lvl"/>
          <dgm:resizeHandles val="exact"/>
        </dgm:presLayoutVars>
      </dgm:prSet>
      <dgm:spPr/>
    </dgm:pt>
    <dgm:pt modelId="{4056AF80-3D3E-4EF5-99E1-4777A591F661}" type="pres">
      <dgm:prSet presAssocID="{EF485D0A-BA6C-49DA-8CD4-420551ECD89C}" presName="composite" presStyleCnt="0"/>
      <dgm:spPr/>
    </dgm:pt>
    <dgm:pt modelId="{B8CDCDD6-1390-482C-852E-9C2B19EC6E06}" type="pres">
      <dgm:prSet presAssocID="{EF485D0A-BA6C-49DA-8CD4-420551ECD8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6D01C3A-6466-4058-98CB-70FEEA410478}" type="pres">
      <dgm:prSet presAssocID="{EF485D0A-BA6C-49DA-8CD4-420551ECD89C}" presName="desTx" presStyleLbl="alignAccFollowNode1" presStyleIdx="0" presStyleCnt="3">
        <dgm:presLayoutVars>
          <dgm:bulletEnabled val="1"/>
        </dgm:presLayoutVars>
      </dgm:prSet>
      <dgm:spPr/>
    </dgm:pt>
    <dgm:pt modelId="{447DCB23-32BB-4D90-86DC-CE1796F3B43C}" type="pres">
      <dgm:prSet presAssocID="{FCA9E4BD-289D-47E8-BB10-6E044D38451D}" presName="space" presStyleCnt="0"/>
      <dgm:spPr/>
    </dgm:pt>
    <dgm:pt modelId="{816C0977-1A24-4170-9C69-44493D756555}" type="pres">
      <dgm:prSet presAssocID="{86DBC7AD-7EB1-4392-9BA8-82A6177A224B}" presName="composite" presStyleCnt="0"/>
      <dgm:spPr/>
    </dgm:pt>
    <dgm:pt modelId="{19039324-470D-45FA-AC93-393F641BF8E9}" type="pres">
      <dgm:prSet presAssocID="{86DBC7AD-7EB1-4392-9BA8-82A6177A224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A31702-72A6-4F22-9A9E-D3BB1C56E7B5}" type="pres">
      <dgm:prSet presAssocID="{86DBC7AD-7EB1-4392-9BA8-82A6177A224B}" presName="desTx" presStyleLbl="alignAccFollowNode1" presStyleIdx="1" presStyleCnt="3">
        <dgm:presLayoutVars>
          <dgm:bulletEnabled val="1"/>
        </dgm:presLayoutVars>
      </dgm:prSet>
      <dgm:spPr/>
    </dgm:pt>
    <dgm:pt modelId="{5D634635-BA52-4178-A677-EA44ABA8341C}" type="pres">
      <dgm:prSet presAssocID="{DE5DC467-92AD-4476-BD60-203C4413EBA4}" presName="space" presStyleCnt="0"/>
      <dgm:spPr/>
    </dgm:pt>
    <dgm:pt modelId="{8340371B-A170-4345-B2E0-E96A3A298FC9}" type="pres">
      <dgm:prSet presAssocID="{266F6476-D4ED-4E26-A111-10F1F31E4E06}" presName="composite" presStyleCnt="0"/>
      <dgm:spPr/>
    </dgm:pt>
    <dgm:pt modelId="{64A7E7E0-A2B0-443F-B8CD-66D7ACEDD9EB}" type="pres">
      <dgm:prSet presAssocID="{266F6476-D4ED-4E26-A111-10F1F31E4E0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977CEE-4384-4EEC-8D99-24ECDF5E8208}" type="pres">
      <dgm:prSet presAssocID="{266F6476-D4ED-4E26-A111-10F1F31E4E0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856BC1B-7AA8-42AC-95FF-A9E80798120B}" type="presOf" srcId="{6C490D1D-9A5F-40B0-9CBF-8F366CB977ED}" destId="{59977CEE-4384-4EEC-8D99-24ECDF5E8208}" srcOrd="0" destOrd="0" presId="urn:microsoft.com/office/officeart/2005/8/layout/hList1"/>
    <dgm:cxn modelId="{95D0E830-EDA1-4469-A150-C2D026E4DFFC}" srcId="{108235EE-73E3-442C-9C45-6AAA13282B0E}" destId="{266F6476-D4ED-4E26-A111-10F1F31E4E06}" srcOrd="2" destOrd="0" parTransId="{2BDC445E-691F-4C3D-8904-7C689F78D712}" sibTransId="{C5B26ECF-9B2E-432F-8C83-62A890200722}"/>
    <dgm:cxn modelId="{9E585F3C-EA92-44DA-A618-298A964AEF66}" srcId="{266F6476-D4ED-4E26-A111-10F1F31E4E06}" destId="{6C490D1D-9A5F-40B0-9CBF-8F366CB977ED}" srcOrd="0" destOrd="0" parTransId="{47BC80CF-BA51-4F66-AB4D-71C1A83D0806}" sibTransId="{7CF896A4-817B-4A40-A93B-B9F48DF9801D}"/>
    <dgm:cxn modelId="{7835C963-4205-41B8-BE47-92435F031B65}" type="presOf" srcId="{6745022C-3277-4CE8-B9CB-E86E39B7698E}" destId="{59977CEE-4384-4EEC-8D99-24ECDF5E8208}" srcOrd="0" destOrd="1" presId="urn:microsoft.com/office/officeart/2005/8/layout/hList1"/>
    <dgm:cxn modelId="{AA94916D-F196-412D-AE7F-86673A6F2613}" srcId="{86DBC7AD-7EB1-4392-9BA8-82A6177A224B}" destId="{3DBD4A04-C2C5-4070-9F48-E7C1C30590ED}" srcOrd="0" destOrd="0" parTransId="{F74BDEF3-D5E2-4B13-BEEA-A5B19807090D}" sibTransId="{AB300B83-DA5D-42DF-B157-C6F52228D687}"/>
    <dgm:cxn modelId="{6BB2857C-8B58-4704-A8AA-81AF1684CF5F}" type="presOf" srcId="{266F6476-D4ED-4E26-A111-10F1F31E4E06}" destId="{64A7E7E0-A2B0-443F-B8CD-66D7ACEDD9EB}" srcOrd="0" destOrd="0" presId="urn:microsoft.com/office/officeart/2005/8/layout/hList1"/>
    <dgm:cxn modelId="{58855484-D47E-41CE-AB65-3EDAA38BA019}" type="presOf" srcId="{108235EE-73E3-442C-9C45-6AAA13282B0E}" destId="{1CFAE6D3-BAC5-44D6-AC23-CC951203E515}" srcOrd="0" destOrd="0" presId="urn:microsoft.com/office/officeart/2005/8/layout/hList1"/>
    <dgm:cxn modelId="{D0C23B92-E27E-4373-8693-DCE13ECD7D02}" type="presOf" srcId="{ACF5CF93-63AE-4162-8DB2-5CFD333A1CF6}" destId="{16D01C3A-6466-4058-98CB-70FEEA410478}" srcOrd="0" destOrd="2" presId="urn:microsoft.com/office/officeart/2005/8/layout/hList1"/>
    <dgm:cxn modelId="{74D3E395-8E17-4BBC-BCAC-D92049BB7119}" srcId="{86DBC7AD-7EB1-4392-9BA8-82A6177A224B}" destId="{F2C7A821-DFD9-4FB4-B4E0-EAC47E4AB5EF}" srcOrd="1" destOrd="0" parTransId="{77F7F0CF-FBD8-4A78-B0DD-A7878106363D}" sibTransId="{622971BC-2A56-4801-B541-F81A4B9C64B3}"/>
    <dgm:cxn modelId="{E1A55C9A-D68D-4260-B756-411CF08334C5}" srcId="{108235EE-73E3-442C-9C45-6AAA13282B0E}" destId="{86DBC7AD-7EB1-4392-9BA8-82A6177A224B}" srcOrd="1" destOrd="0" parTransId="{B152B67C-5352-4435-B96C-92A0E8607416}" sibTransId="{DE5DC467-92AD-4476-BD60-203C4413EBA4}"/>
    <dgm:cxn modelId="{788E9EB3-42E6-40B9-9416-F8BCC49666B8}" type="presOf" srcId="{3DBD4A04-C2C5-4070-9F48-E7C1C30590ED}" destId="{5BA31702-72A6-4F22-9A9E-D3BB1C56E7B5}" srcOrd="0" destOrd="0" presId="urn:microsoft.com/office/officeart/2005/8/layout/hList1"/>
    <dgm:cxn modelId="{E36D7EB6-6352-41F5-B175-31AC8B6D4A07}" srcId="{EF485D0A-BA6C-49DA-8CD4-420551ECD89C}" destId="{ACF5CF93-63AE-4162-8DB2-5CFD333A1CF6}" srcOrd="2" destOrd="0" parTransId="{D89093DE-A9E4-4C56-9858-C0E079FD7293}" sibTransId="{950775EB-A18C-4A75-B040-50BB7D91FF32}"/>
    <dgm:cxn modelId="{9F0C62C1-B31F-4B53-89A4-E2D1467AC9F1}" type="presOf" srcId="{86DBC7AD-7EB1-4392-9BA8-82A6177A224B}" destId="{19039324-470D-45FA-AC93-393F641BF8E9}" srcOrd="0" destOrd="0" presId="urn:microsoft.com/office/officeart/2005/8/layout/hList1"/>
    <dgm:cxn modelId="{FC8CCFC1-AFDF-4A54-B514-492070880EA0}" srcId="{108235EE-73E3-442C-9C45-6AAA13282B0E}" destId="{EF485D0A-BA6C-49DA-8CD4-420551ECD89C}" srcOrd="0" destOrd="0" parTransId="{A3261B1A-F3F1-4BE9-BEB6-0AD685BB14F1}" sibTransId="{FCA9E4BD-289D-47E8-BB10-6E044D38451D}"/>
    <dgm:cxn modelId="{AB7AB6CC-FF61-4630-BEF4-EC7F31CC257E}" type="presOf" srcId="{EF485D0A-BA6C-49DA-8CD4-420551ECD89C}" destId="{B8CDCDD6-1390-482C-852E-9C2B19EC6E06}" srcOrd="0" destOrd="0" presId="urn:microsoft.com/office/officeart/2005/8/layout/hList1"/>
    <dgm:cxn modelId="{BBD8BECD-3776-4288-B3F0-5AFD36019FA7}" srcId="{EF485D0A-BA6C-49DA-8CD4-420551ECD89C}" destId="{60A0876C-E3A7-49B5-909F-62588FAB8135}" srcOrd="0" destOrd="0" parTransId="{83ED3DF5-BDB3-4F57-9EA4-DE9872890489}" sibTransId="{7457851E-CA11-40D0-BAA6-9CCF0E63AF77}"/>
    <dgm:cxn modelId="{D946E6DD-E366-47D3-B37C-76992BE1AAFE}" srcId="{266F6476-D4ED-4E26-A111-10F1F31E4E06}" destId="{6745022C-3277-4CE8-B9CB-E86E39B7698E}" srcOrd="1" destOrd="0" parTransId="{B85F50B9-655D-4D6A-BE95-100B8B6A30D8}" sibTransId="{7E83F981-2D8A-4DC8-A3BC-A79F4C10F3AC}"/>
    <dgm:cxn modelId="{E91031E6-1439-47B5-B8B7-FABC910B3142}" srcId="{EF485D0A-BA6C-49DA-8CD4-420551ECD89C}" destId="{3737F192-7820-4C18-98E9-EF65E79BD9B3}" srcOrd="1" destOrd="0" parTransId="{B2A9D957-EB9D-48F7-9E89-793615D9156B}" sibTransId="{5265A03C-6DB7-4C7C-AA7F-4ACE579471A8}"/>
    <dgm:cxn modelId="{E989D2E8-288F-4B5D-8900-EED633C190ED}" type="presOf" srcId="{F2C7A821-DFD9-4FB4-B4E0-EAC47E4AB5EF}" destId="{5BA31702-72A6-4F22-9A9E-D3BB1C56E7B5}" srcOrd="0" destOrd="1" presId="urn:microsoft.com/office/officeart/2005/8/layout/hList1"/>
    <dgm:cxn modelId="{47C0F1F7-6F14-45B1-9FCD-9FED3B79991F}" type="presOf" srcId="{3737F192-7820-4C18-98E9-EF65E79BD9B3}" destId="{16D01C3A-6466-4058-98CB-70FEEA410478}" srcOrd="0" destOrd="1" presId="urn:microsoft.com/office/officeart/2005/8/layout/hList1"/>
    <dgm:cxn modelId="{FEE1A7F8-DCF7-474E-B1B7-5CBD7F1B7DB8}" type="presOf" srcId="{60A0876C-E3A7-49B5-909F-62588FAB8135}" destId="{16D01C3A-6466-4058-98CB-70FEEA410478}" srcOrd="0" destOrd="0" presId="urn:microsoft.com/office/officeart/2005/8/layout/hList1"/>
    <dgm:cxn modelId="{BEF17EDE-9A61-494F-A5D0-B4D9F9DECE1D}" type="presParOf" srcId="{1CFAE6D3-BAC5-44D6-AC23-CC951203E515}" destId="{4056AF80-3D3E-4EF5-99E1-4777A591F661}" srcOrd="0" destOrd="0" presId="urn:microsoft.com/office/officeart/2005/8/layout/hList1"/>
    <dgm:cxn modelId="{7998EF88-C47F-45DC-97F1-BF084A2EDE7C}" type="presParOf" srcId="{4056AF80-3D3E-4EF5-99E1-4777A591F661}" destId="{B8CDCDD6-1390-482C-852E-9C2B19EC6E06}" srcOrd="0" destOrd="0" presId="urn:microsoft.com/office/officeart/2005/8/layout/hList1"/>
    <dgm:cxn modelId="{E6CC67F9-00EB-4980-AFD5-2C3EC430A783}" type="presParOf" srcId="{4056AF80-3D3E-4EF5-99E1-4777A591F661}" destId="{16D01C3A-6466-4058-98CB-70FEEA410478}" srcOrd="1" destOrd="0" presId="urn:microsoft.com/office/officeart/2005/8/layout/hList1"/>
    <dgm:cxn modelId="{5A61A252-BA5E-4FC9-BBF7-ED06798B4295}" type="presParOf" srcId="{1CFAE6D3-BAC5-44D6-AC23-CC951203E515}" destId="{447DCB23-32BB-4D90-86DC-CE1796F3B43C}" srcOrd="1" destOrd="0" presId="urn:microsoft.com/office/officeart/2005/8/layout/hList1"/>
    <dgm:cxn modelId="{072F1A13-89C9-4703-959B-34CC2B95B177}" type="presParOf" srcId="{1CFAE6D3-BAC5-44D6-AC23-CC951203E515}" destId="{816C0977-1A24-4170-9C69-44493D756555}" srcOrd="2" destOrd="0" presId="urn:microsoft.com/office/officeart/2005/8/layout/hList1"/>
    <dgm:cxn modelId="{8C9A66C9-32B2-43B8-9897-0F05C6D2960C}" type="presParOf" srcId="{816C0977-1A24-4170-9C69-44493D756555}" destId="{19039324-470D-45FA-AC93-393F641BF8E9}" srcOrd="0" destOrd="0" presId="urn:microsoft.com/office/officeart/2005/8/layout/hList1"/>
    <dgm:cxn modelId="{E09BAB8E-4069-47CE-9BBB-46A91887E172}" type="presParOf" srcId="{816C0977-1A24-4170-9C69-44493D756555}" destId="{5BA31702-72A6-4F22-9A9E-D3BB1C56E7B5}" srcOrd="1" destOrd="0" presId="urn:microsoft.com/office/officeart/2005/8/layout/hList1"/>
    <dgm:cxn modelId="{9565DAAD-D4BD-4449-BE0C-1BD9168B602E}" type="presParOf" srcId="{1CFAE6D3-BAC5-44D6-AC23-CC951203E515}" destId="{5D634635-BA52-4178-A677-EA44ABA8341C}" srcOrd="3" destOrd="0" presId="urn:microsoft.com/office/officeart/2005/8/layout/hList1"/>
    <dgm:cxn modelId="{1D245EF0-963F-4509-B6D5-62EC93A6F68D}" type="presParOf" srcId="{1CFAE6D3-BAC5-44D6-AC23-CC951203E515}" destId="{8340371B-A170-4345-B2E0-E96A3A298FC9}" srcOrd="4" destOrd="0" presId="urn:microsoft.com/office/officeart/2005/8/layout/hList1"/>
    <dgm:cxn modelId="{D265D485-640F-41EE-8A52-87F3918D6D84}" type="presParOf" srcId="{8340371B-A170-4345-B2E0-E96A3A298FC9}" destId="{64A7E7E0-A2B0-443F-B8CD-66D7ACEDD9EB}" srcOrd="0" destOrd="0" presId="urn:microsoft.com/office/officeart/2005/8/layout/hList1"/>
    <dgm:cxn modelId="{956C46D8-085D-4FFA-96E0-2546849EF02F}" type="presParOf" srcId="{8340371B-A170-4345-B2E0-E96A3A298FC9}" destId="{59977CEE-4384-4EEC-8D99-24ECDF5E82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CC49EE-F2BA-4DCE-9E26-743F73155E6B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CB922AF4-AE9B-4A21-9EEB-8A59946D7216}">
      <dgm:prSet/>
      <dgm:spPr/>
      <dgm:t>
        <a:bodyPr/>
        <a:lstStyle/>
        <a:p>
          <a:r>
            <a:rPr lang="en-US" b="1"/>
            <a:t>Masking and overshadowing</a:t>
          </a:r>
          <a:endParaRPr lang="en-US"/>
        </a:p>
      </dgm:t>
    </dgm:pt>
    <dgm:pt modelId="{73773F1A-5B54-4CF6-B659-F7C9EA1F2E4D}" type="parTrans" cxnId="{0205577C-F91A-4599-BD67-869A2E210B50}">
      <dgm:prSet/>
      <dgm:spPr/>
      <dgm:t>
        <a:bodyPr/>
        <a:lstStyle/>
        <a:p>
          <a:endParaRPr lang="en-US"/>
        </a:p>
      </dgm:t>
    </dgm:pt>
    <dgm:pt modelId="{94ED7E1B-A25A-49A5-ACF5-6E34C799B9D4}" type="sibTrans" cxnId="{0205577C-F91A-4599-BD67-869A2E210B50}">
      <dgm:prSet/>
      <dgm:spPr/>
      <dgm:t>
        <a:bodyPr/>
        <a:lstStyle/>
        <a:p>
          <a:endParaRPr lang="en-US"/>
        </a:p>
      </dgm:t>
    </dgm:pt>
    <dgm:pt modelId="{9FBE4FD3-1938-46F9-9E3B-7ED8CA64CCBF}">
      <dgm:prSet/>
      <dgm:spPr/>
      <dgm:t>
        <a:bodyPr/>
        <a:lstStyle/>
        <a:p>
          <a:r>
            <a:rPr lang="en-US"/>
            <a:t>Masking –Even though one stimulus has control over behavior, another stimulus blocks that control from being expressed</a:t>
          </a:r>
        </a:p>
      </dgm:t>
    </dgm:pt>
    <dgm:pt modelId="{A422EBA0-A3C7-439F-9324-DD00E270FDE6}" type="parTrans" cxnId="{05818818-5E5F-47AA-A822-6497B56C71A0}">
      <dgm:prSet/>
      <dgm:spPr/>
      <dgm:t>
        <a:bodyPr/>
        <a:lstStyle/>
        <a:p>
          <a:endParaRPr lang="en-US"/>
        </a:p>
      </dgm:t>
    </dgm:pt>
    <dgm:pt modelId="{524B51DA-5EE7-4AAB-9EB5-432978B0ACF1}" type="sibTrans" cxnId="{05818818-5E5F-47AA-A822-6497B56C71A0}">
      <dgm:prSet/>
      <dgm:spPr/>
      <dgm:t>
        <a:bodyPr/>
        <a:lstStyle/>
        <a:p>
          <a:endParaRPr lang="en-US"/>
        </a:p>
      </dgm:t>
    </dgm:pt>
    <dgm:pt modelId="{59F312B3-0EB6-4516-B15B-6CCB2F127E87}">
      <dgm:prSet/>
      <dgm:spPr/>
      <dgm:t>
        <a:bodyPr/>
        <a:lstStyle/>
        <a:p>
          <a:r>
            <a:rPr lang="en-US" dirty="0"/>
            <a:t>E.g., Student knows answer but won’t answer in front of peers</a:t>
          </a:r>
        </a:p>
      </dgm:t>
    </dgm:pt>
    <dgm:pt modelId="{F478C69B-26D8-45AC-A953-5F5446953057}" type="parTrans" cxnId="{6DEBEAB9-5D39-413D-ACEF-7725675E8E5E}">
      <dgm:prSet/>
      <dgm:spPr/>
      <dgm:t>
        <a:bodyPr/>
        <a:lstStyle/>
        <a:p>
          <a:endParaRPr lang="en-US"/>
        </a:p>
      </dgm:t>
    </dgm:pt>
    <dgm:pt modelId="{B9D8DA05-35CB-41DB-98FB-DA6957EA9293}" type="sibTrans" cxnId="{6DEBEAB9-5D39-413D-ACEF-7725675E8E5E}">
      <dgm:prSet/>
      <dgm:spPr/>
      <dgm:t>
        <a:bodyPr/>
        <a:lstStyle/>
        <a:p>
          <a:endParaRPr lang="en-US"/>
        </a:p>
      </dgm:t>
    </dgm:pt>
    <dgm:pt modelId="{CD81A5C3-B1D0-47D3-BF2D-E8D52DB6B8AB}">
      <dgm:prSet/>
      <dgm:spPr/>
      <dgm:t>
        <a:bodyPr/>
        <a:lstStyle/>
        <a:p>
          <a:r>
            <a:rPr lang="en-US"/>
            <a:t>Dog will only respond if there is a treat</a:t>
          </a:r>
        </a:p>
      </dgm:t>
    </dgm:pt>
    <dgm:pt modelId="{D3F4EF10-7F5D-49E7-A460-B33F00989253}" type="parTrans" cxnId="{362E7585-73A8-4799-A513-B51DCF96DD71}">
      <dgm:prSet/>
      <dgm:spPr/>
      <dgm:t>
        <a:bodyPr/>
        <a:lstStyle/>
        <a:p>
          <a:endParaRPr lang="en-US"/>
        </a:p>
      </dgm:t>
    </dgm:pt>
    <dgm:pt modelId="{45C4C385-DF21-4B96-93DC-324B5768222E}" type="sibTrans" cxnId="{362E7585-73A8-4799-A513-B51DCF96DD71}">
      <dgm:prSet/>
      <dgm:spPr/>
      <dgm:t>
        <a:bodyPr/>
        <a:lstStyle/>
        <a:p>
          <a:endParaRPr lang="en-US"/>
        </a:p>
      </dgm:t>
    </dgm:pt>
    <dgm:pt modelId="{C9503DE2-6CD1-4381-8A58-1F786AB7C815}">
      <dgm:prSet/>
      <dgm:spPr/>
      <dgm:t>
        <a:bodyPr/>
        <a:lstStyle/>
        <a:p>
          <a:r>
            <a:rPr lang="en-US"/>
            <a:t>Overshadowing –The presence of one stimulus condition interferes with the acquisition of control by another stimulus</a:t>
          </a:r>
        </a:p>
      </dgm:t>
    </dgm:pt>
    <dgm:pt modelId="{83CDCB51-8DE4-4D0E-AACA-830CFA679A7A}" type="parTrans" cxnId="{825BEB48-DE95-472F-AE5D-5F1BCD212DBA}">
      <dgm:prSet/>
      <dgm:spPr/>
      <dgm:t>
        <a:bodyPr/>
        <a:lstStyle/>
        <a:p>
          <a:endParaRPr lang="en-US"/>
        </a:p>
      </dgm:t>
    </dgm:pt>
    <dgm:pt modelId="{2C2C1D5C-2AD1-49ED-9E24-C05E6C4058EA}" type="sibTrans" cxnId="{825BEB48-DE95-472F-AE5D-5F1BCD212DBA}">
      <dgm:prSet/>
      <dgm:spPr/>
      <dgm:t>
        <a:bodyPr/>
        <a:lstStyle/>
        <a:p>
          <a:endParaRPr lang="en-US"/>
        </a:p>
      </dgm:t>
    </dgm:pt>
    <dgm:pt modelId="{F35CAA23-5875-4B37-9448-9B3E928FEF1F}">
      <dgm:prSet/>
      <dgm:spPr/>
      <dgm:t>
        <a:bodyPr/>
        <a:lstStyle/>
        <a:p>
          <a:r>
            <a:rPr lang="en-US"/>
            <a:t>E.g., hallway may be more interesting that teacher’s presentation in the front of the classroom</a:t>
          </a:r>
        </a:p>
      </dgm:t>
    </dgm:pt>
    <dgm:pt modelId="{AAC6A453-6F0F-4B5C-B85B-A9B4D5DC9557}" type="parTrans" cxnId="{C59FFD5F-37B9-4669-87F5-86E21DD93618}">
      <dgm:prSet/>
      <dgm:spPr/>
      <dgm:t>
        <a:bodyPr/>
        <a:lstStyle/>
        <a:p>
          <a:endParaRPr lang="en-US"/>
        </a:p>
      </dgm:t>
    </dgm:pt>
    <dgm:pt modelId="{0D5217FB-719D-496A-BBC2-1842F781E301}" type="sibTrans" cxnId="{C59FFD5F-37B9-4669-87F5-86E21DD93618}">
      <dgm:prSet/>
      <dgm:spPr/>
      <dgm:t>
        <a:bodyPr/>
        <a:lstStyle/>
        <a:p>
          <a:endParaRPr lang="en-US"/>
        </a:p>
      </dgm:t>
    </dgm:pt>
    <dgm:pt modelId="{640D2759-0A24-48EF-8E99-41D854297719}">
      <dgm:prSet/>
      <dgm:spPr/>
      <dgm:t>
        <a:bodyPr/>
        <a:lstStyle/>
        <a:p>
          <a:r>
            <a:rPr lang="en-US" b="1"/>
            <a:t>Ways to overcome include</a:t>
          </a:r>
          <a:endParaRPr lang="en-US"/>
        </a:p>
      </dgm:t>
    </dgm:pt>
    <dgm:pt modelId="{51CCC83E-1C2B-49DB-9BDB-784DC5BA4935}" type="parTrans" cxnId="{AD08A1DE-E3D9-46B7-964A-6944AC3D5170}">
      <dgm:prSet/>
      <dgm:spPr/>
      <dgm:t>
        <a:bodyPr/>
        <a:lstStyle/>
        <a:p>
          <a:endParaRPr lang="en-US"/>
        </a:p>
      </dgm:t>
    </dgm:pt>
    <dgm:pt modelId="{3ED3DB20-9DE9-4417-A007-689AA1828B63}" type="sibTrans" cxnId="{AD08A1DE-E3D9-46B7-964A-6944AC3D5170}">
      <dgm:prSet/>
      <dgm:spPr/>
      <dgm:t>
        <a:bodyPr/>
        <a:lstStyle/>
        <a:p>
          <a:endParaRPr lang="en-US"/>
        </a:p>
      </dgm:t>
    </dgm:pt>
    <dgm:pt modelId="{AD064CE1-CEEB-4130-9831-37810A8451F0}">
      <dgm:prSet/>
      <dgm:spPr/>
      <dgm:t>
        <a:bodyPr/>
        <a:lstStyle/>
        <a:p>
          <a:r>
            <a:rPr lang="en-US"/>
            <a:t>Make changes to physical environment</a:t>
          </a:r>
        </a:p>
      </dgm:t>
    </dgm:pt>
    <dgm:pt modelId="{D40A0B42-0991-4B07-82E7-F1E2B06FABCB}" type="parTrans" cxnId="{31373848-2EA0-4592-9301-2B5334DDBD94}">
      <dgm:prSet/>
      <dgm:spPr/>
      <dgm:t>
        <a:bodyPr/>
        <a:lstStyle/>
        <a:p>
          <a:endParaRPr lang="en-US"/>
        </a:p>
      </dgm:t>
    </dgm:pt>
    <dgm:pt modelId="{FA3A2B01-A450-40AC-BD80-EB6B7DC3B028}" type="sibTrans" cxnId="{31373848-2EA0-4592-9301-2B5334DDBD94}">
      <dgm:prSet/>
      <dgm:spPr/>
      <dgm:t>
        <a:bodyPr/>
        <a:lstStyle/>
        <a:p>
          <a:endParaRPr lang="en-US"/>
        </a:p>
      </dgm:t>
    </dgm:pt>
    <dgm:pt modelId="{41B6CB61-E1B6-4091-9064-59A3CDD96FF4}">
      <dgm:prSet/>
      <dgm:spPr/>
      <dgm:t>
        <a:bodyPr/>
        <a:lstStyle/>
        <a:p>
          <a:r>
            <a:rPr lang="en-US"/>
            <a:t>Make instructional stimuli as intense and centrally located as possible</a:t>
          </a:r>
        </a:p>
      </dgm:t>
    </dgm:pt>
    <dgm:pt modelId="{B67B29CF-8570-443B-AABB-7C4EDAE14320}" type="parTrans" cxnId="{C7C89207-16E3-496A-ABEF-CB6725E50A9F}">
      <dgm:prSet/>
      <dgm:spPr/>
      <dgm:t>
        <a:bodyPr/>
        <a:lstStyle/>
        <a:p>
          <a:endParaRPr lang="en-US"/>
        </a:p>
      </dgm:t>
    </dgm:pt>
    <dgm:pt modelId="{666711F1-BF4B-4A2C-8241-D4CA0AFADBC7}" type="sibTrans" cxnId="{C7C89207-16E3-496A-ABEF-CB6725E50A9F}">
      <dgm:prSet/>
      <dgm:spPr/>
      <dgm:t>
        <a:bodyPr/>
        <a:lstStyle/>
        <a:p>
          <a:endParaRPr lang="en-US"/>
        </a:p>
      </dgm:t>
    </dgm:pt>
    <dgm:pt modelId="{27CB4DD6-C155-44A5-88D6-04D87BD7DA98}">
      <dgm:prSet/>
      <dgm:spPr/>
      <dgm:t>
        <a:bodyPr/>
        <a:lstStyle/>
        <a:p>
          <a:r>
            <a:rPr lang="en-US"/>
            <a:t>Reinforce behavior in the presence of the relevant stimuli</a:t>
          </a:r>
        </a:p>
      </dgm:t>
    </dgm:pt>
    <dgm:pt modelId="{0AC9760B-555E-4708-9123-C48B11CC5C49}" type="parTrans" cxnId="{956C3ABD-0A01-4639-A88A-471952DFBE5B}">
      <dgm:prSet/>
      <dgm:spPr/>
      <dgm:t>
        <a:bodyPr/>
        <a:lstStyle/>
        <a:p>
          <a:endParaRPr lang="en-US"/>
        </a:p>
      </dgm:t>
    </dgm:pt>
    <dgm:pt modelId="{12229919-8D73-4612-8FAC-B42FA62A8932}" type="sibTrans" cxnId="{956C3ABD-0A01-4639-A88A-471952DFBE5B}">
      <dgm:prSet/>
      <dgm:spPr/>
      <dgm:t>
        <a:bodyPr/>
        <a:lstStyle/>
        <a:p>
          <a:endParaRPr lang="en-US"/>
        </a:p>
      </dgm:t>
    </dgm:pt>
    <dgm:pt modelId="{2DB98038-3C80-4D60-913A-8742CEAE8850}" type="pres">
      <dgm:prSet presAssocID="{7ECC49EE-F2BA-4DCE-9E26-743F73155E6B}" presName="linear" presStyleCnt="0">
        <dgm:presLayoutVars>
          <dgm:dir/>
          <dgm:animLvl val="lvl"/>
          <dgm:resizeHandles val="exact"/>
        </dgm:presLayoutVars>
      </dgm:prSet>
      <dgm:spPr/>
    </dgm:pt>
    <dgm:pt modelId="{71E2DA3F-1C75-41D0-AD27-3DF07577481A}" type="pres">
      <dgm:prSet presAssocID="{CB922AF4-AE9B-4A21-9EEB-8A59946D7216}" presName="parentLin" presStyleCnt="0"/>
      <dgm:spPr/>
    </dgm:pt>
    <dgm:pt modelId="{07C60C0E-20F1-4F47-92EA-72307A8A8920}" type="pres">
      <dgm:prSet presAssocID="{CB922AF4-AE9B-4A21-9EEB-8A59946D7216}" presName="parentLeftMargin" presStyleLbl="node1" presStyleIdx="0" presStyleCnt="2"/>
      <dgm:spPr/>
    </dgm:pt>
    <dgm:pt modelId="{FA8175A4-743E-413D-BA79-8B64D560A49A}" type="pres">
      <dgm:prSet presAssocID="{CB922AF4-AE9B-4A21-9EEB-8A59946D72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E3345F-834F-45D9-9859-CAC17E3DE058}" type="pres">
      <dgm:prSet presAssocID="{CB922AF4-AE9B-4A21-9EEB-8A59946D7216}" presName="negativeSpace" presStyleCnt="0"/>
      <dgm:spPr/>
    </dgm:pt>
    <dgm:pt modelId="{22888342-529C-450C-B6D6-A63D1020D604}" type="pres">
      <dgm:prSet presAssocID="{CB922AF4-AE9B-4A21-9EEB-8A59946D7216}" presName="childText" presStyleLbl="conFgAcc1" presStyleIdx="0" presStyleCnt="2">
        <dgm:presLayoutVars>
          <dgm:bulletEnabled val="1"/>
        </dgm:presLayoutVars>
      </dgm:prSet>
      <dgm:spPr/>
    </dgm:pt>
    <dgm:pt modelId="{D5955880-B8D5-4AAC-B492-8E81DBFB5DE6}" type="pres">
      <dgm:prSet presAssocID="{94ED7E1B-A25A-49A5-ACF5-6E34C799B9D4}" presName="spaceBetweenRectangles" presStyleCnt="0"/>
      <dgm:spPr/>
    </dgm:pt>
    <dgm:pt modelId="{54D7E223-3BE1-4312-8B5D-1592360E32F7}" type="pres">
      <dgm:prSet presAssocID="{640D2759-0A24-48EF-8E99-41D854297719}" presName="parentLin" presStyleCnt="0"/>
      <dgm:spPr/>
    </dgm:pt>
    <dgm:pt modelId="{701491AF-DA45-4A7C-8C43-78CAF5A9B54A}" type="pres">
      <dgm:prSet presAssocID="{640D2759-0A24-48EF-8E99-41D854297719}" presName="parentLeftMargin" presStyleLbl="node1" presStyleIdx="0" presStyleCnt="2"/>
      <dgm:spPr/>
    </dgm:pt>
    <dgm:pt modelId="{4F8E67E2-45D3-4EDA-BFF4-85EE5B891D99}" type="pres">
      <dgm:prSet presAssocID="{640D2759-0A24-48EF-8E99-41D8542977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D7C08F-B151-40F5-8261-F235EADCFCC5}" type="pres">
      <dgm:prSet presAssocID="{640D2759-0A24-48EF-8E99-41D854297719}" presName="negativeSpace" presStyleCnt="0"/>
      <dgm:spPr/>
    </dgm:pt>
    <dgm:pt modelId="{CE3947C9-0298-4B5B-98BE-71198EAE3888}" type="pres">
      <dgm:prSet presAssocID="{640D2759-0A24-48EF-8E99-41D8542977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7C89207-16E3-496A-ABEF-CB6725E50A9F}" srcId="{640D2759-0A24-48EF-8E99-41D854297719}" destId="{41B6CB61-E1B6-4091-9064-59A3CDD96FF4}" srcOrd="1" destOrd="0" parTransId="{B67B29CF-8570-443B-AABB-7C4EDAE14320}" sibTransId="{666711F1-BF4B-4A2C-8241-D4CA0AFADBC7}"/>
    <dgm:cxn modelId="{05818818-5E5F-47AA-A822-6497B56C71A0}" srcId="{CB922AF4-AE9B-4A21-9EEB-8A59946D7216}" destId="{9FBE4FD3-1938-46F9-9E3B-7ED8CA64CCBF}" srcOrd="0" destOrd="0" parTransId="{A422EBA0-A3C7-439F-9324-DD00E270FDE6}" sibTransId="{524B51DA-5EE7-4AAB-9EB5-432978B0ACF1}"/>
    <dgm:cxn modelId="{21DCAF22-3030-460A-8C19-6B1A5FFB6179}" type="presOf" srcId="{7ECC49EE-F2BA-4DCE-9E26-743F73155E6B}" destId="{2DB98038-3C80-4D60-913A-8742CEAE8850}" srcOrd="0" destOrd="0" presId="urn:microsoft.com/office/officeart/2005/8/layout/list1"/>
    <dgm:cxn modelId="{2CB64629-6AD6-4E20-B87E-4BD68E8B1BAD}" type="presOf" srcId="{59F312B3-0EB6-4516-B15B-6CCB2F127E87}" destId="{22888342-529C-450C-B6D6-A63D1020D604}" srcOrd="0" destOrd="1" presId="urn:microsoft.com/office/officeart/2005/8/layout/list1"/>
    <dgm:cxn modelId="{C59FFD5F-37B9-4669-87F5-86E21DD93618}" srcId="{C9503DE2-6CD1-4381-8A58-1F786AB7C815}" destId="{F35CAA23-5875-4B37-9448-9B3E928FEF1F}" srcOrd="0" destOrd="0" parTransId="{AAC6A453-6F0F-4B5C-B85B-A9B4D5DC9557}" sibTransId="{0D5217FB-719D-496A-BBC2-1842F781E301}"/>
    <dgm:cxn modelId="{31373848-2EA0-4592-9301-2B5334DDBD94}" srcId="{640D2759-0A24-48EF-8E99-41D854297719}" destId="{AD064CE1-CEEB-4130-9831-37810A8451F0}" srcOrd="0" destOrd="0" parTransId="{D40A0B42-0991-4B07-82E7-F1E2B06FABCB}" sibTransId="{FA3A2B01-A450-40AC-BD80-EB6B7DC3B028}"/>
    <dgm:cxn modelId="{825BEB48-DE95-472F-AE5D-5F1BCD212DBA}" srcId="{CB922AF4-AE9B-4A21-9EEB-8A59946D7216}" destId="{C9503DE2-6CD1-4381-8A58-1F786AB7C815}" srcOrd="1" destOrd="0" parTransId="{83CDCB51-8DE4-4D0E-AACA-830CFA679A7A}" sibTransId="{2C2C1D5C-2AD1-49ED-9E24-C05E6C4058EA}"/>
    <dgm:cxn modelId="{FF47016A-AF18-44F5-8CC2-4FF525BDFAA4}" type="presOf" srcId="{CB922AF4-AE9B-4A21-9EEB-8A59946D7216}" destId="{07C60C0E-20F1-4F47-92EA-72307A8A8920}" srcOrd="0" destOrd="0" presId="urn:microsoft.com/office/officeart/2005/8/layout/list1"/>
    <dgm:cxn modelId="{2ADA7870-2258-43EE-932B-91F73EAC8BED}" type="presOf" srcId="{41B6CB61-E1B6-4091-9064-59A3CDD96FF4}" destId="{CE3947C9-0298-4B5B-98BE-71198EAE3888}" srcOrd="0" destOrd="1" presId="urn:microsoft.com/office/officeart/2005/8/layout/list1"/>
    <dgm:cxn modelId="{CF996754-AA80-4BDA-8649-1F06CE5704B2}" type="presOf" srcId="{640D2759-0A24-48EF-8E99-41D854297719}" destId="{4F8E67E2-45D3-4EDA-BFF4-85EE5B891D99}" srcOrd="1" destOrd="0" presId="urn:microsoft.com/office/officeart/2005/8/layout/list1"/>
    <dgm:cxn modelId="{BCB4BF74-66B9-41D6-91A3-D7DD2C961638}" type="presOf" srcId="{27CB4DD6-C155-44A5-88D6-04D87BD7DA98}" destId="{CE3947C9-0298-4B5B-98BE-71198EAE3888}" srcOrd="0" destOrd="2" presId="urn:microsoft.com/office/officeart/2005/8/layout/list1"/>
    <dgm:cxn modelId="{1285DE7B-0ABD-41C1-9120-C4D13F080523}" type="presOf" srcId="{CD81A5C3-B1D0-47D3-BF2D-E8D52DB6B8AB}" destId="{22888342-529C-450C-B6D6-A63D1020D604}" srcOrd="0" destOrd="2" presId="urn:microsoft.com/office/officeart/2005/8/layout/list1"/>
    <dgm:cxn modelId="{0205577C-F91A-4599-BD67-869A2E210B50}" srcId="{7ECC49EE-F2BA-4DCE-9E26-743F73155E6B}" destId="{CB922AF4-AE9B-4A21-9EEB-8A59946D7216}" srcOrd="0" destOrd="0" parTransId="{73773F1A-5B54-4CF6-B659-F7C9EA1F2E4D}" sibTransId="{94ED7E1B-A25A-49A5-ACF5-6E34C799B9D4}"/>
    <dgm:cxn modelId="{362E7585-73A8-4799-A513-B51DCF96DD71}" srcId="{9FBE4FD3-1938-46F9-9E3B-7ED8CA64CCBF}" destId="{CD81A5C3-B1D0-47D3-BF2D-E8D52DB6B8AB}" srcOrd="1" destOrd="0" parTransId="{D3F4EF10-7F5D-49E7-A460-B33F00989253}" sibTransId="{45C4C385-DF21-4B96-93DC-324B5768222E}"/>
    <dgm:cxn modelId="{9798EE8A-463E-445A-ADC4-7DEBE6D71F1A}" type="presOf" srcId="{CB922AF4-AE9B-4A21-9EEB-8A59946D7216}" destId="{FA8175A4-743E-413D-BA79-8B64D560A49A}" srcOrd="1" destOrd="0" presId="urn:microsoft.com/office/officeart/2005/8/layout/list1"/>
    <dgm:cxn modelId="{A5689990-3B80-4309-968F-4FD7B18F7C81}" type="presOf" srcId="{640D2759-0A24-48EF-8E99-41D854297719}" destId="{701491AF-DA45-4A7C-8C43-78CAF5A9B54A}" srcOrd="0" destOrd="0" presId="urn:microsoft.com/office/officeart/2005/8/layout/list1"/>
    <dgm:cxn modelId="{BB434492-65C9-4ED1-9B12-525EDF2843CE}" type="presOf" srcId="{C9503DE2-6CD1-4381-8A58-1F786AB7C815}" destId="{22888342-529C-450C-B6D6-A63D1020D604}" srcOrd="0" destOrd="3" presId="urn:microsoft.com/office/officeart/2005/8/layout/list1"/>
    <dgm:cxn modelId="{8223BE99-833F-4489-A9C7-6FBB22A662EE}" type="presOf" srcId="{F35CAA23-5875-4B37-9448-9B3E928FEF1F}" destId="{22888342-529C-450C-B6D6-A63D1020D604}" srcOrd="0" destOrd="4" presId="urn:microsoft.com/office/officeart/2005/8/layout/list1"/>
    <dgm:cxn modelId="{6DEBEAB9-5D39-413D-ACEF-7725675E8E5E}" srcId="{9FBE4FD3-1938-46F9-9E3B-7ED8CA64CCBF}" destId="{59F312B3-0EB6-4516-B15B-6CCB2F127E87}" srcOrd="0" destOrd="0" parTransId="{F478C69B-26D8-45AC-A953-5F5446953057}" sibTransId="{B9D8DA05-35CB-41DB-98FB-DA6957EA9293}"/>
    <dgm:cxn modelId="{956C3ABD-0A01-4639-A88A-471952DFBE5B}" srcId="{640D2759-0A24-48EF-8E99-41D854297719}" destId="{27CB4DD6-C155-44A5-88D6-04D87BD7DA98}" srcOrd="2" destOrd="0" parTransId="{0AC9760B-555E-4708-9123-C48B11CC5C49}" sibTransId="{12229919-8D73-4612-8FAC-B42FA62A8932}"/>
    <dgm:cxn modelId="{4DF8D1C6-EE7E-4679-ACC5-57868931C6B9}" type="presOf" srcId="{9FBE4FD3-1938-46F9-9E3B-7ED8CA64CCBF}" destId="{22888342-529C-450C-B6D6-A63D1020D604}" srcOrd="0" destOrd="0" presId="urn:microsoft.com/office/officeart/2005/8/layout/list1"/>
    <dgm:cxn modelId="{AD08A1DE-E3D9-46B7-964A-6944AC3D5170}" srcId="{7ECC49EE-F2BA-4DCE-9E26-743F73155E6B}" destId="{640D2759-0A24-48EF-8E99-41D854297719}" srcOrd="1" destOrd="0" parTransId="{51CCC83E-1C2B-49DB-9BDB-784DC5BA4935}" sibTransId="{3ED3DB20-9DE9-4417-A007-689AA1828B63}"/>
    <dgm:cxn modelId="{57FF9AFA-15D0-4223-821A-95566640BD5D}" type="presOf" srcId="{AD064CE1-CEEB-4130-9831-37810A8451F0}" destId="{CE3947C9-0298-4B5B-98BE-71198EAE3888}" srcOrd="0" destOrd="0" presId="urn:microsoft.com/office/officeart/2005/8/layout/list1"/>
    <dgm:cxn modelId="{02F7DFC1-E967-4537-ABBD-4BE27687F798}" type="presParOf" srcId="{2DB98038-3C80-4D60-913A-8742CEAE8850}" destId="{71E2DA3F-1C75-41D0-AD27-3DF07577481A}" srcOrd="0" destOrd="0" presId="urn:microsoft.com/office/officeart/2005/8/layout/list1"/>
    <dgm:cxn modelId="{E8773FC4-5E43-4EFB-8520-3F3C94C86200}" type="presParOf" srcId="{71E2DA3F-1C75-41D0-AD27-3DF07577481A}" destId="{07C60C0E-20F1-4F47-92EA-72307A8A8920}" srcOrd="0" destOrd="0" presId="urn:microsoft.com/office/officeart/2005/8/layout/list1"/>
    <dgm:cxn modelId="{BD803603-1474-40B3-B912-55D1AE7F2360}" type="presParOf" srcId="{71E2DA3F-1C75-41D0-AD27-3DF07577481A}" destId="{FA8175A4-743E-413D-BA79-8B64D560A49A}" srcOrd="1" destOrd="0" presId="urn:microsoft.com/office/officeart/2005/8/layout/list1"/>
    <dgm:cxn modelId="{FF155E54-D345-437C-980C-97F78FDC5A4E}" type="presParOf" srcId="{2DB98038-3C80-4D60-913A-8742CEAE8850}" destId="{FCE3345F-834F-45D9-9859-CAC17E3DE058}" srcOrd="1" destOrd="0" presId="urn:microsoft.com/office/officeart/2005/8/layout/list1"/>
    <dgm:cxn modelId="{961C3712-3C7B-4300-968D-E14DE0A4BC96}" type="presParOf" srcId="{2DB98038-3C80-4D60-913A-8742CEAE8850}" destId="{22888342-529C-450C-B6D6-A63D1020D604}" srcOrd="2" destOrd="0" presId="urn:microsoft.com/office/officeart/2005/8/layout/list1"/>
    <dgm:cxn modelId="{C96F84D4-6C64-494D-A84C-FB8C6BAA7A73}" type="presParOf" srcId="{2DB98038-3C80-4D60-913A-8742CEAE8850}" destId="{D5955880-B8D5-4AAC-B492-8E81DBFB5DE6}" srcOrd="3" destOrd="0" presId="urn:microsoft.com/office/officeart/2005/8/layout/list1"/>
    <dgm:cxn modelId="{A465F3B6-54A1-4CB8-8C43-B627EAA8BD7F}" type="presParOf" srcId="{2DB98038-3C80-4D60-913A-8742CEAE8850}" destId="{54D7E223-3BE1-4312-8B5D-1592360E32F7}" srcOrd="4" destOrd="0" presId="urn:microsoft.com/office/officeart/2005/8/layout/list1"/>
    <dgm:cxn modelId="{03BF96AC-9F4B-4438-B814-798EB4C7DF55}" type="presParOf" srcId="{54D7E223-3BE1-4312-8B5D-1592360E32F7}" destId="{701491AF-DA45-4A7C-8C43-78CAF5A9B54A}" srcOrd="0" destOrd="0" presId="urn:microsoft.com/office/officeart/2005/8/layout/list1"/>
    <dgm:cxn modelId="{3320BA27-67F3-4AE7-8E0F-B8BFFE653FB2}" type="presParOf" srcId="{54D7E223-3BE1-4312-8B5D-1592360E32F7}" destId="{4F8E67E2-45D3-4EDA-BFF4-85EE5B891D99}" srcOrd="1" destOrd="0" presId="urn:microsoft.com/office/officeart/2005/8/layout/list1"/>
    <dgm:cxn modelId="{DD0A5510-3CE7-4487-85CF-4EDD55858B29}" type="presParOf" srcId="{2DB98038-3C80-4D60-913A-8742CEAE8850}" destId="{B7D7C08F-B151-40F5-8261-F235EADCFCC5}" srcOrd="5" destOrd="0" presId="urn:microsoft.com/office/officeart/2005/8/layout/list1"/>
    <dgm:cxn modelId="{4EB84999-1E15-462F-A5BD-F1DBCE0B25AC}" type="presParOf" srcId="{2DB98038-3C80-4D60-913A-8742CEAE8850}" destId="{CE3947C9-0298-4B5B-98BE-71198EAE38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810ECE-0559-47F8-867D-10ABE131923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6416330B-C746-4A67-84D6-7A23E9B56390}">
      <dgm:prSet/>
      <dgm:spPr/>
      <dgm:t>
        <a:bodyPr/>
        <a:lstStyle/>
        <a:p>
          <a:r>
            <a:rPr lang="en-US"/>
            <a:t>Behavior </a:t>
          </a:r>
          <a:r>
            <a:rPr lang="en-US" i="1"/>
            <a:t>occurs immediately </a:t>
          </a:r>
          <a:r>
            <a:rPr lang="en-US"/>
            <a:t>upon presentation of the cue stimulus</a:t>
          </a:r>
        </a:p>
      </dgm:t>
    </dgm:pt>
    <dgm:pt modelId="{4E13F6E5-AB66-4F21-B6DD-0C457BB4B926}" type="parTrans" cxnId="{C532A637-034F-43FF-8A88-4B438EA67511}">
      <dgm:prSet/>
      <dgm:spPr/>
      <dgm:t>
        <a:bodyPr/>
        <a:lstStyle/>
        <a:p>
          <a:endParaRPr lang="en-US"/>
        </a:p>
      </dgm:t>
    </dgm:pt>
    <dgm:pt modelId="{99C2917E-6AF0-4B5A-8D99-52B11BC00368}" type="sibTrans" cxnId="{C532A637-034F-43FF-8A88-4B438EA67511}">
      <dgm:prSet/>
      <dgm:spPr/>
      <dgm:t>
        <a:bodyPr/>
        <a:lstStyle/>
        <a:p>
          <a:endParaRPr lang="en-US"/>
        </a:p>
      </dgm:t>
    </dgm:pt>
    <dgm:pt modelId="{34D6E237-32AA-4CD2-8DC8-DB77FF64129A}">
      <dgm:prSet/>
      <dgm:spPr/>
      <dgm:t>
        <a:bodyPr/>
        <a:lstStyle/>
        <a:p>
          <a:r>
            <a:rPr lang="en-US"/>
            <a:t>Behavior </a:t>
          </a:r>
          <a:r>
            <a:rPr lang="en-US" i="1"/>
            <a:t>never occurs in absence </a:t>
          </a:r>
          <a:r>
            <a:rPr lang="en-US"/>
            <a:t>of stimulus</a:t>
          </a:r>
        </a:p>
      </dgm:t>
    </dgm:pt>
    <dgm:pt modelId="{C3886CF7-E18C-41D4-A632-4138290447F4}" type="parTrans" cxnId="{C6F565D1-1524-48C2-B755-5AA993EAE364}">
      <dgm:prSet/>
      <dgm:spPr/>
      <dgm:t>
        <a:bodyPr/>
        <a:lstStyle/>
        <a:p>
          <a:endParaRPr lang="en-US"/>
        </a:p>
      </dgm:t>
    </dgm:pt>
    <dgm:pt modelId="{96A82A3A-0BB7-4146-8CF0-5F43E5EC7529}" type="sibTrans" cxnId="{C6F565D1-1524-48C2-B755-5AA993EAE364}">
      <dgm:prSet/>
      <dgm:spPr/>
      <dgm:t>
        <a:bodyPr/>
        <a:lstStyle/>
        <a:p>
          <a:endParaRPr lang="en-US"/>
        </a:p>
      </dgm:t>
    </dgm:pt>
    <dgm:pt modelId="{FBBB6163-443B-43B8-A2FF-36EB06CB101D}">
      <dgm:prSet/>
      <dgm:spPr/>
      <dgm:t>
        <a:bodyPr/>
        <a:lstStyle/>
        <a:p>
          <a:r>
            <a:rPr lang="en-US"/>
            <a:t>Behavior </a:t>
          </a:r>
          <a:r>
            <a:rPr lang="en-US" i="1"/>
            <a:t>never occurs in response to another stimulus</a:t>
          </a:r>
          <a:endParaRPr lang="en-US"/>
        </a:p>
      </dgm:t>
    </dgm:pt>
    <dgm:pt modelId="{61E34092-D708-4256-83CB-8575B462C5E9}" type="parTrans" cxnId="{5E7A7B8E-BF87-401F-9CB9-E02BC372A198}">
      <dgm:prSet/>
      <dgm:spPr/>
      <dgm:t>
        <a:bodyPr/>
        <a:lstStyle/>
        <a:p>
          <a:endParaRPr lang="en-US"/>
        </a:p>
      </dgm:t>
    </dgm:pt>
    <dgm:pt modelId="{3DBEA8E5-988B-4DC9-B8CA-B315F472C362}" type="sibTrans" cxnId="{5E7A7B8E-BF87-401F-9CB9-E02BC372A198}">
      <dgm:prSet/>
      <dgm:spPr/>
      <dgm:t>
        <a:bodyPr/>
        <a:lstStyle/>
        <a:p>
          <a:endParaRPr lang="en-US"/>
        </a:p>
      </dgm:t>
    </dgm:pt>
    <dgm:pt modelId="{C25B9155-B72B-41F7-AE95-BB971CE0AD2E}">
      <dgm:prSet/>
      <dgm:spPr/>
      <dgm:t>
        <a:bodyPr/>
        <a:lstStyle/>
        <a:p>
          <a:r>
            <a:rPr lang="en-US" i="1"/>
            <a:t>No other behavior </a:t>
          </a:r>
          <a:r>
            <a:rPr lang="en-US"/>
            <a:t>occurs in response to the stimulus</a:t>
          </a:r>
        </a:p>
      </dgm:t>
    </dgm:pt>
    <dgm:pt modelId="{D97D58B3-7267-4362-BDDE-03A22E373D9B}" type="parTrans" cxnId="{9551715E-B443-4B86-B0EB-C175E101A250}">
      <dgm:prSet/>
      <dgm:spPr/>
      <dgm:t>
        <a:bodyPr/>
        <a:lstStyle/>
        <a:p>
          <a:endParaRPr lang="en-US"/>
        </a:p>
      </dgm:t>
    </dgm:pt>
    <dgm:pt modelId="{695EF096-30B0-4FC9-AD8B-C09ECEEA5A24}" type="sibTrans" cxnId="{9551715E-B443-4B86-B0EB-C175E101A250}">
      <dgm:prSet/>
      <dgm:spPr/>
      <dgm:t>
        <a:bodyPr/>
        <a:lstStyle/>
        <a:p>
          <a:endParaRPr lang="en-US"/>
        </a:p>
      </dgm:t>
    </dgm:pt>
    <dgm:pt modelId="{18050C10-0ABA-4DDF-BF0C-61842E6BF582}" type="pres">
      <dgm:prSet presAssocID="{DB810ECE-0559-47F8-867D-10ABE131923C}" presName="vert0" presStyleCnt="0">
        <dgm:presLayoutVars>
          <dgm:dir/>
          <dgm:animOne val="branch"/>
          <dgm:animLvl val="lvl"/>
        </dgm:presLayoutVars>
      </dgm:prSet>
      <dgm:spPr/>
    </dgm:pt>
    <dgm:pt modelId="{79DB4691-DEA4-48DD-BFEE-2A52F1196E10}" type="pres">
      <dgm:prSet presAssocID="{6416330B-C746-4A67-84D6-7A23E9B56390}" presName="thickLine" presStyleLbl="alignNode1" presStyleIdx="0" presStyleCnt="4"/>
      <dgm:spPr/>
    </dgm:pt>
    <dgm:pt modelId="{E4C2192D-CCD0-4B83-A798-16EF1EA374C1}" type="pres">
      <dgm:prSet presAssocID="{6416330B-C746-4A67-84D6-7A23E9B56390}" presName="horz1" presStyleCnt="0"/>
      <dgm:spPr/>
    </dgm:pt>
    <dgm:pt modelId="{EA21C7C8-DAA2-4CF2-A89C-E8E6C9452D7C}" type="pres">
      <dgm:prSet presAssocID="{6416330B-C746-4A67-84D6-7A23E9B56390}" presName="tx1" presStyleLbl="revTx" presStyleIdx="0" presStyleCnt="4"/>
      <dgm:spPr/>
    </dgm:pt>
    <dgm:pt modelId="{FCCEF31A-BF6D-4E8B-A35C-89DBA85E0A5F}" type="pres">
      <dgm:prSet presAssocID="{6416330B-C746-4A67-84D6-7A23E9B56390}" presName="vert1" presStyleCnt="0"/>
      <dgm:spPr/>
    </dgm:pt>
    <dgm:pt modelId="{F8F8810A-5752-4AC4-BF36-72487CEF47AA}" type="pres">
      <dgm:prSet presAssocID="{34D6E237-32AA-4CD2-8DC8-DB77FF64129A}" presName="thickLine" presStyleLbl="alignNode1" presStyleIdx="1" presStyleCnt="4"/>
      <dgm:spPr/>
    </dgm:pt>
    <dgm:pt modelId="{93EF9312-7172-4EFF-9B13-A690824F56B6}" type="pres">
      <dgm:prSet presAssocID="{34D6E237-32AA-4CD2-8DC8-DB77FF64129A}" presName="horz1" presStyleCnt="0"/>
      <dgm:spPr/>
    </dgm:pt>
    <dgm:pt modelId="{5DEFBD4E-A337-4002-9885-6E030AA03969}" type="pres">
      <dgm:prSet presAssocID="{34D6E237-32AA-4CD2-8DC8-DB77FF64129A}" presName="tx1" presStyleLbl="revTx" presStyleIdx="1" presStyleCnt="4"/>
      <dgm:spPr/>
    </dgm:pt>
    <dgm:pt modelId="{557E6D4E-35D7-47CE-9E5E-74C85E1AADDD}" type="pres">
      <dgm:prSet presAssocID="{34D6E237-32AA-4CD2-8DC8-DB77FF64129A}" presName="vert1" presStyleCnt="0"/>
      <dgm:spPr/>
    </dgm:pt>
    <dgm:pt modelId="{EC1A6871-22E1-4109-9D0B-B43D2C494E19}" type="pres">
      <dgm:prSet presAssocID="{FBBB6163-443B-43B8-A2FF-36EB06CB101D}" presName="thickLine" presStyleLbl="alignNode1" presStyleIdx="2" presStyleCnt="4"/>
      <dgm:spPr/>
    </dgm:pt>
    <dgm:pt modelId="{E7978E7F-0D30-4B24-830A-D82F954552EC}" type="pres">
      <dgm:prSet presAssocID="{FBBB6163-443B-43B8-A2FF-36EB06CB101D}" presName="horz1" presStyleCnt="0"/>
      <dgm:spPr/>
    </dgm:pt>
    <dgm:pt modelId="{A70EB444-DA0F-40CB-86AF-F13EEE8E006D}" type="pres">
      <dgm:prSet presAssocID="{FBBB6163-443B-43B8-A2FF-36EB06CB101D}" presName="tx1" presStyleLbl="revTx" presStyleIdx="2" presStyleCnt="4"/>
      <dgm:spPr/>
    </dgm:pt>
    <dgm:pt modelId="{09AFF7A9-9927-4147-B718-12BAF0829BB8}" type="pres">
      <dgm:prSet presAssocID="{FBBB6163-443B-43B8-A2FF-36EB06CB101D}" presName="vert1" presStyleCnt="0"/>
      <dgm:spPr/>
    </dgm:pt>
    <dgm:pt modelId="{0C559543-6D67-41F7-96B2-9E70786360D5}" type="pres">
      <dgm:prSet presAssocID="{C25B9155-B72B-41F7-AE95-BB971CE0AD2E}" presName="thickLine" presStyleLbl="alignNode1" presStyleIdx="3" presStyleCnt="4"/>
      <dgm:spPr/>
    </dgm:pt>
    <dgm:pt modelId="{8D93828B-8934-4D62-92D4-B849878820B5}" type="pres">
      <dgm:prSet presAssocID="{C25B9155-B72B-41F7-AE95-BB971CE0AD2E}" presName="horz1" presStyleCnt="0"/>
      <dgm:spPr/>
    </dgm:pt>
    <dgm:pt modelId="{7040B93C-D7C9-4336-92B8-989EB76CFAC5}" type="pres">
      <dgm:prSet presAssocID="{C25B9155-B72B-41F7-AE95-BB971CE0AD2E}" presName="tx1" presStyleLbl="revTx" presStyleIdx="3" presStyleCnt="4"/>
      <dgm:spPr/>
    </dgm:pt>
    <dgm:pt modelId="{F8D2D9D1-0DCB-4F78-8568-865D4E9D39B9}" type="pres">
      <dgm:prSet presAssocID="{C25B9155-B72B-41F7-AE95-BB971CE0AD2E}" presName="vert1" presStyleCnt="0"/>
      <dgm:spPr/>
    </dgm:pt>
  </dgm:ptLst>
  <dgm:cxnLst>
    <dgm:cxn modelId="{C532A637-034F-43FF-8A88-4B438EA67511}" srcId="{DB810ECE-0559-47F8-867D-10ABE131923C}" destId="{6416330B-C746-4A67-84D6-7A23E9B56390}" srcOrd="0" destOrd="0" parTransId="{4E13F6E5-AB66-4F21-B6DD-0C457BB4B926}" sibTransId="{99C2917E-6AF0-4B5A-8D99-52B11BC00368}"/>
    <dgm:cxn modelId="{84DFAA3B-A8C9-436E-8012-7C4840B2EAA4}" type="presOf" srcId="{DB810ECE-0559-47F8-867D-10ABE131923C}" destId="{18050C10-0ABA-4DDF-BF0C-61842E6BF582}" srcOrd="0" destOrd="0" presId="urn:microsoft.com/office/officeart/2008/layout/LinedList"/>
    <dgm:cxn modelId="{9551715E-B443-4B86-B0EB-C175E101A250}" srcId="{DB810ECE-0559-47F8-867D-10ABE131923C}" destId="{C25B9155-B72B-41F7-AE95-BB971CE0AD2E}" srcOrd="3" destOrd="0" parTransId="{D97D58B3-7267-4362-BDDE-03A22E373D9B}" sibTransId="{695EF096-30B0-4FC9-AD8B-C09ECEEA5A24}"/>
    <dgm:cxn modelId="{43390E68-BFA4-4302-AE2A-A6BB4D6A2B32}" type="presOf" srcId="{C25B9155-B72B-41F7-AE95-BB971CE0AD2E}" destId="{7040B93C-D7C9-4336-92B8-989EB76CFAC5}" srcOrd="0" destOrd="0" presId="urn:microsoft.com/office/officeart/2008/layout/LinedList"/>
    <dgm:cxn modelId="{CCA0984C-9120-47AA-A7F1-1A7032849270}" type="presOf" srcId="{6416330B-C746-4A67-84D6-7A23E9B56390}" destId="{EA21C7C8-DAA2-4CF2-A89C-E8E6C9452D7C}" srcOrd="0" destOrd="0" presId="urn:microsoft.com/office/officeart/2008/layout/LinedList"/>
    <dgm:cxn modelId="{5E7A7B8E-BF87-401F-9CB9-E02BC372A198}" srcId="{DB810ECE-0559-47F8-867D-10ABE131923C}" destId="{FBBB6163-443B-43B8-A2FF-36EB06CB101D}" srcOrd="2" destOrd="0" parTransId="{61E34092-D708-4256-83CB-8575B462C5E9}" sibTransId="{3DBEA8E5-988B-4DC9-B8CA-B315F472C362}"/>
    <dgm:cxn modelId="{BC4760D1-DBAB-46D1-BA58-B95A700C34A6}" type="presOf" srcId="{FBBB6163-443B-43B8-A2FF-36EB06CB101D}" destId="{A70EB444-DA0F-40CB-86AF-F13EEE8E006D}" srcOrd="0" destOrd="0" presId="urn:microsoft.com/office/officeart/2008/layout/LinedList"/>
    <dgm:cxn modelId="{C6F565D1-1524-48C2-B755-5AA993EAE364}" srcId="{DB810ECE-0559-47F8-867D-10ABE131923C}" destId="{34D6E237-32AA-4CD2-8DC8-DB77FF64129A}" srcOrd="1" destOrd="0" parTransId="{C3886CF7-E18C-41D4-A632-4138290447F4}" sibTransId="{96A82A3A-0BB7-4146-8CF0-5F43E5EC7529}"/>
    <dgm:cxn modelId="{F59759F5-4080-47CE-AADE-EAF3BBFAA596}" type="presOf" srcId="{34D6E237-32AA-4CD2-8DC8-DB77FF64129A}" destId="{5DEFBD4E-A337-4002-9885-6E030AA03969}" srcOrd="0" destOrd="0" presId="urn:microsoft.com/office/officeart/2008/layout/LinedList"/>
    <dgm:cxn modelId="{94AA1D90-4A06-4F77-A168-293756DA6FF0}" type="presParOf" srcId="{18050C10-0ABA-4DDF-BF0C-61842E6BF582}" destId="{79DB4691-DEA4-48DD-BFEE-2A52F1196E10}" srcOrd="0" destOrd="0" presId="urn:microsoft.com/office/officeart/2008/layout/LinedList"/>
    <dgm:cxn modelId="{D4872613-86A7-4B96-8981-E094EC4BDE8A}" type="presParOf" srcId="{18050C10-0ABA-4DDF-BF0C-61842E6BF582}" destId="{E4C2192D-CCD0-4B83-A798-16EF1EA374C1}" srcOrd="1" destOrd="0" presId="urn:microsoft.com/office/officeart/2008/layout/LinedList"/>
    <dgm:cxn modelId="{C692BBDB-7E33-4EAB-96E5-A2F1A469AC8F}" type="presParOf" srcId="{E4C2192D-CCD0-4B83-A798-16EF1EA374C1}" destId="{EA21C7C8-DAA2-4CF2-A89C-E8E6C9452D7C}" srcOrd="0" destOrd="0" presId="urn:microsoft.com/office/officeart/2008/layout/LinedList"/>
    <dgm:cxn modelId="{2AEBB64A-BAE6-4AD7-B486-53A769FE3CD2}" type="presParOf" srcId="{E4C2192D-CCD0-4B83-A798-16EF1EA374C1}" destId="{FCCEF31A-BF6D-4E8B-A35C-89DBA85E0A5F}" srcOrd="1" destOrd="0" presId="urn:microsoft.com/office/officeart/2008/layout/LinedList"/>
    <dgm:cxn modelId="{A1C39779-83BA-4486-9022-5BE6D7C20F6A}" type="presParOf" srcId="{18050C10-0ABA-4DDF-BF0C-61842E6BF582}" destId="{F8F8810A-5752-4AC4-BF36-72487CEF47AA}" srcOrd="2" destOrd="0" presId="urn:microsoft.com/office/officeart/2008/layout/LinedList"/>
    <dgm:cxn modelId="{DCEDADE1-A845-4CD6-B957-D93ECE8C0FAB}" type="presParOf" srcId="{18050C10-0ABA-4DDF-BF0C-61842E6BF582}" destId="{93EF9312-7172-4EFF-9B13-A690824F56B6}" srcOrd="3" destOrd="0" presId="urn:microsoft.com/office/officeart/2008/layout/LinedList"/>
    <dgm:cxn modelId="{9AD76BB9-1F0D-4D20-A647-287DB93B7043}" type="presParOf" srcId="{93EF9312-7172-4EFF-9B13-A690824F56B6}" destId="{5DEFBD4E-A337-4002-9885-6E030AA03969}" srcOrd="0" destOrd="0" presId="urn:microsoft.com/office/officeart/2008/layout/LinedList"/>
    <dgm:cxn modelId="{B59D6D8E-A00C-422A-AC78-CD68304CE81E}" type="presParOf" srcId="{93EF9312-7172-4EFF-9B13-A690824F56B6}" destId="{557E6D4E-35D7-47CE-9E5E-74C85E1AADDD}" srcOrd="1" destOrd="0" presId="urn:microsoft.com/office/officeart/2008/layout/LinedList"/>
    <dgm:cxn modelId="{8B61FA00-A313-452B-9D76-E15833CB4BEB}" type="presParOf" srcId="{18050C10-0ABA-4DDF-BF0C-61842E6BF582}" destId="{EC1A6871-22E1-4109-9D0B-B43D2C494E19}" srcOrd="4" destOrd="0" presId="urn:microsoft.com/office/officeart/2008/layout/LinedList"/>
    <dgm:cxn modelId="{770F3D70-B6D0-4556-ACEE-13B713CAF231}" type="presParOf" srcId="{18050C10-0ABA-4DDF-BF0C-61842E6BF582}" destId="{E7978E7F-0D30-4B24-830A-D82F954552EC}" srcOrd="5" destOrd="0" presId="urn:microsoft.com/office/officeart/2008/layout/LinedList"/>
    <dgm:cxn modelId="{6189F4F6-E308-456B-A781-ED02A87CA98C}" type="presParOf" srcId="{E7978E7F-0D30-4B24-830A-D82F954552EC}" destId="{A70EB444-DA0F-40CB-86AF-F13EEE8E006D}" srcOrd="0" destOrd="0" presId="urn:microsoft.com/office/officeart/2008/layout/LinedList"/>
    <dgm:cxn modelId="{C4741C23-9A65-4EA0-9B52-AF7DCF114239}" type="presParOf" srcId="{E7978E7F-0D30-4B24-830A-D82F954552EC}" destId="{09AFF7A9-9927-4147-B718-12BAF0829BB8}" srcOrd="1" destOrd="0" presId="urn:microsoft.com/office/officeart/2008/layout/LinedList"/>
    <dgm:cxn modelId="{71750EDF-FF4B-42E5-B840-F022D88BE67A}" type="presParOf" srcId="{18050C10-0ABA-4DDF-BF0C-61842E6BF582}" destId="{0C559543-6D67-41F7-96B2-9E70786360D5}" srcOrd="6" destOrd="0" presId="urn:microsoft.com/office/officeart/2008/layout/LinedList"/>
    <dgm:cxn modelId="{8C234AF1-82A4-400B-B53A-7040350DFDBD}" type="presParOf" srcId="{18050C10-0ABA-4DDF-BF0C-61842E6BF582}" destId="{8D93828B-8934-4D62-92D4-B849878820B5}" srcOrd="7" destOrd="0" presId="urn:microsoft.com/office/officeart/2008/layout/LinedList"/>
    <dgm:cxn modelId="{54F185D4-A9B1-48E6-A9FF-645E45CFE1D3}" type="presParOf" srcId="{8D93828B-8934-4D62-92D4-B849878820B5}" destId="{7040B93C-D7C9-4336-92B8-989EB76CFAC5}" srcOrd="0" destOrd="0" presId="urn:microsoft.com/office/officeart/2008/layout/LinedList"/>
    <dgm:cxn modelId="{C6484EE8-3440-4712-8173-EFEF09B09681}" type="presParOf" srcId="{8D93828B-8934-4D62-92D4-B849878820B5}" destId="{F8D2D9D1-0DCB-4F78-8568-865D4E9D39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4408C40-B88C-4152-A1F8-93657A43892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652E5B3-848C-469B-A80C-5750BA32ED66}">
      <dgm:prSet/>
      <dgm:spPr/>
      <dgm:t>
        <a:bodyPr/>
        <a:lstStyle/>
        <a:p>
          <a:r>
            <a:rPr lang="en-US" b="1"/>
            <a:t>Gave dogs 3 cues</a:t>
          </a:r>
          <a:r>
            <a:rPr lang="en-US"/>
            <a:t>: Sit, down and stay</a:t>
          </a:r>
        </a:p>
      </dgm:t>
    </dgm:pt>
    <dgm:pt modelId="{6111CE52-BE70-4497-BAFB-70A71FCDF482}" type="parTrans" cxnId="{744E0B61-45B5-43C8-AD14-A2687546BBF4}">
      <dgm:prSet/>
      <dgm:spPr/>
      <dgm:t>
        <a:bodyPr/>
        <a:lstStyle/>
        <a:p>
          <a:endParaRPr lang="en-US"/>
        </a:p>
      </dgm:t>
    </dgm:pt>
    <dgm:pt modelId="{F9926D92-370F-46B9-B2E5-CDCDE756312C}" type="sibTrans" cxnId="{744E0B61-45B5-43C8-AD14-A2687546BBF4}">
      <dgm:prSet/>
      <dgm:spPr/>
      <dgm:t>
        <a:bodyPr/>
        <a:lstStyle/>
        <a:p>
          <a:endParaRPr lang="en-US"/>
        </a:p>
      </dgm:t>
    </dgm:pt>
    <dgm:pt modelId="{25ED422B-9C93-4D46-AB60-F8F11261B88B}">
      <dgm:prSet/>
      <dgm:spPr/>
      <dgm:t>
        <a:bodyPr/>
        <a:lstStyle/>
        <a:p>
          <a:r>
            <a:rPr lang="en-US"/>
            <a:t>Cues given with a gesture or no gesture</a:t>
          </a:r>
        </a:p>
      </dgm:t>
    </dgm:pt>
    <dgm:pt modelId="{82052774-1E06-461E-A3B1-1E7C0A129CDE}" type="parTrans" cxnId="{6AE22AE4-16E0-4BB8-833F-875AA30FF17A}">
      <dgm:prSet/>
      <dgm:spPr/>
      <dgm:t>
        <a:bodyPr/>
        <a:lstStyle/>
        <a:p>
          <a:endParaRPr lang="en-US"/>
        </a:p>
      </dgm:t>
    </dgm:pt>
    <dgm:pt modelId="{C8E79E9F-5C21-4A31-A427-A20FE486F050}" type="sibTrans" cxnId="{6AE22AE4-16E0-4BB8-833F-875AA30FF17A}">
      <dgm:prSet/>
      <dgm:spPr/>
      <dgm:t>
        <a:bodyPr/>
        <a:lstStyle/>
        <a:p>
          <a:endParaRPr lang="en-US"/>
        </a:p>
      </dgm:t>
    </dgm:pt>
    <dgm:pt modelId="{2C9EC36C-CB57-4244-8FCF-3CEC4BD7DE91}">
      <dgm:prSet/>
      <dgm:spPr/>
      <dgm:t>
        <a:bodyPr/>
        <a:lstStyle/>
        <a:p>
          <a:r>
            <a:rPr lang="en-US" b="1"/>
            <a:t>Cues given with</a:t>
          </a:r>
          <a:endParaRPr lang="en-US"/>
        </a:p>
      </dgm:t>
    </dgm:pt>
    <dgm:pt modelId="{33BB53BF-11FE-4815-AC57-667B96BC6A45}" type="parTrans" cxnId="{A65C9AB5-05E5-4B05-BD07-824045FC692B}">
      <dgm:prSet/>
      <dgm:spPr/>
      <dgm:t>
        <a:bodyPr/>
        <a:lstStyle/>
        <a:p>
          <a:endParaRPr lang="en-US"/>
        </a:p>
      </dgm:t>
    </dgm:pt>
    <dgm:pt modelId="{76AD0D50-5ECB-4C67-9173-BFD8D1317F91}" type="sibTrans" cxnId="{A65C9AB5-05E5-4B05-BD07-824045FC692B}">
      <dgm:prSet/>
      <dgm:spPr/>
      <dgm:t>
        <a:bodyPr/>
        <a:lstStyle/>
        <a:p>
          <a:endParaRPr lang="en-US"/>
        </a:p>
      </dgm:t>
    </dgm:pt>
    <dgm:pt modelId="{86D84E64-B78E-46EA-A96D-219523D385F0}">
      <dgm:prSet/>
      <dgm:spPr/>
      <dgm:t>
        <a:bodyPr/>
        <a:lstStyle/>
        <a:p>
          <a:r>
            <a:rPr lang="en-US"/>
            <a:t>Open face (no occlusion)</a:t>
          </a:r>
        </a:p>
      </dgm:t>
    </dgm:pt>
    <dgm:pt modelId="{84BEA34F-040C-467C-9AC9-9D3081C6DD41}" type="parTrans" cxnId="{F1E5C313-0D22-4DF9-BE75-38D9E49339C7}">
      <dgm:prSet/>
      <dgm:spPr/>
      <dgm:t>
        <a:bodyPr/>
        <a:lstStyle/>
        <a:p>
          <a:endParaRPr lang="en-US"/>
        </a:p>
      </dgm:t>
    </dgm:pt>
    <dgm:pt modelId="{F3B41C88-4603-4286-9B68-764C738A2162}" type="sibTrans" cxnId="{F1E5C313-0D22-4DF9-BE75-38D9E49339C7}">
      <dgm:prSet/>
      <dgm:spPr/>
      <dgm:t>
        <a:bodyPr/>
        <a:lstStyle/>
        <a:p>
          <a:endParaRPr lang="en-US"/>
        </a:p>
      </dgm:t>
    </dgm:pt>
    <dgm:pt modelId="{BC668362-C864-4555-8CDC-EBC3AD3E6533}">
      <dgm:prSet/>
      <dgm:spPr/>
      <dgm:t>
        <a:bodyPr/>
        <a:lstStyle/>
        <a:p>
          <a:r>
            <a:rPr lang="en-US"/>
            <a:t>Eyes covered</a:t>
          </a:r>
        </a:p>
      </dgm:t>
    </dgm:pt>
    <dgm:pt modelId="{424FF0D8-A9D1-4613-9FDC-95318C777141}" type="parTrans" cxnId="{5224AE1E-7270-4B40-9E64-87F438EC27EA}">
      <dgm:prSet/>
      <dgm:spPr/>
      <dgm:t>
        <a:bodyPr/>
        <a:lstStyle/>
        <a:p>
          <a:endParaRPr lang="en-US"/>
        </a:p>
      </dgm:t>
    </dgm:pt>
    <dgm:pt modelId="{3423BBA7-C96C-47C5-B666-9211F10F805E}" type="sibTrans" cxnId="{5224AE1E-7270-4B40-9E64-87F438EC27EA}">
      <dgm:prSet/>
      <dgm:spPr/>
      <dgm:t>
        <a:bodyPr/>
        <a:lstStyle/>
        <a:p>
          <a:endParaRPr lang="en-US"/>
        </a:p>
      </dgm:t>
    </dgm:pt>
    <dgm:pt modelId="{5F1BED4A-B603-468A-B7CC-4A4038277A73}">
      <dgm:prSet/>
      <dgm:spPr/>
      <dgm:t>
        <a:bodyPr/>
        <a:lstStyle/>
        <a:p>
          <a:r>
            <a:rPr lang="en-US"/>
            <a:t>Mouth covered</a:t>
          </a:r>
        </a:p>
      </dgm:t>
    </dgm:pt>
    <dgm:pt modelId="{5AAA3506-77B2-4B1D-A69C-BDBDA0EE09F2}" type="parTrans" cxnId="{EB9A5088-D5F8-43AE-B69A-B83D450C805B}">
      <dgm:prSet/>
      <dgm:spPr/>
      <dgm:t>
        <a:bodyPr/>
        <a:lstStyle/>
        <a:p>
          <a:endParaRPr lang="en-US"/>
        </a:p>
      </dgm:t>
    </dgm:pt>
    <dgm:pt modelId="{26334878-DD1D-436B-AE7C-A275958133D5}" type="sibTrans" cxnId="{EB9A5088-D5F8-43AE-B69A-B83D450C805B}">
      <dgm:prSet/>
      <dgm:spPr/>
      <dgm:t>
        <a:bodyPr/>
        <a:lstStyle/>
        <a:p>
          <a:endParaRPr lang="en-US"/>
        </a:p>
      </dgm:t>
    </dgm:pt>
    <dgm:pt modelId="{E3FBF9AB-436A-4A6D-B465-9575DAB0B464}">
      <dgm:prSet/>
      <dgm:spPr/>
      <dgm:t>
        <a:bodyPr/>
        <a:lstStyle/>
        <a:p>
          <a:r>
            <a:rPr lang="en-US"/>
            <a:t>Whole face covered</a:t>
          </a:r>
        </a:p>
      </dgm:t>
    </dgm:pt>
    <dgm:pt modelId="{0AAE1ECF-9410-43B9-82D3-D67C8ABBEED0}" type="parTrans" cxnId="{C31E87A3-C3F1-47D3-9A97-088240C5AED3}">
      <dgm:prSet/>
      <dgm:spPr/>
      <dgm:t>
        <a:bodyPr/>
        <a:lstStyle/>
        <a:p>
          <a:endParaRPr lang="en-US"/>
        </a:p>
      </dgm:t>
    </dgm:pt>
    <dgm:pt modelId="{CBA84D40-AB22-4758-A26C-3BDF6B0F4244}" type="sibTrans" cxnId="{C31E87A3-C3F1-47D3-9A97-088240C5AED3}">
      <dgm:prSet/>
      <dgm:spPr/>
      <dgm:t>
        <a:bodyPr/>
        <a:lstStyle/>
        <a:p>
          <a:endParaRPr lang="en-US"/>
        </a:p>
      </dgm:t>
    </dgm:pt>
    <dgm:pt modelId="{51E13170-61F9-40BB-BB85-FE4172D8ABED}">
      <dgm:prSet/>
      <dgm:spPr/>
      <dgm:t>
        <a:bodyPr/>
        <a:lstStyle/>
        <a:p>
          <a:r>
            <a:rPr lang="en-US" b="1"/>
            <a:t>Measured</a:t>
          </a:r>
          <a:endParaRPr lang="en-US"/>
        </a:p>
      </dgm:t>
    </dgm:pt>
    <dgm:pt modelId="{97B26229-8603-4E12-8F49-4282A52854C9}" type="parTrans" cxnId="{A5A7FAD5-CB05-492C-8159-D0D7685D516C}">
      <dgm:prSet/>
      <dgm:spPr/>
      <dgm:t>
        <a:bodyPr/>
        <a:lstStyle/>
        <a:p>
          <a:endParaRPr lang="en-US"/>
        </a:p>
      </dgm:t>
    </dgm:pt>
    <dgm:pt modelId="{7A4FFA09-09F3-4C0B-A4DA-7DD416FBDB42}" type="sibTrans" cxnId="{A5A7FAD5-CB05-492C-8159-D0D7685D516C}">
      <dgm:prSet/>
      <dgm:spPr/>
      <dgm:t>
        <a:bodyPr/>
        <a:lstStyle/>
        <a:p>
          <a:endParaRPr lang="en-US"/>
        </a:p>
      </dgm:t>
    </dgm:pt>
    <dgm:pt modelId="{FC43A486-D7C5-4F1D-9C45-9717ADD0ED3D}">
      <dgm:prSet/>
      <dgm:spPr/>
      <dgm:t>
        <a:bodyPr/>
        <a:lstStyle/>
        <a:p>
          <a:r>
            <a:rPr lang="en-US"/>
            <a:t>Accuracy of responding</a:t>
          </a:r>
        </a:p>
      </dgm:t>
    </dgm:pt>
    <dgm:pt modelId="{5842A613-D957-4C87-A1EC-69CBF54F4BE8}" type="parTrans" cxnId="{CECF27C8-8BD6-4083-B089-32466EF13F3C}">
      <dgm:prSet/>
      <dgm:spPr/>
      <dgm:t>
        <a:bodyPr/>
        <a:lstStyle/>
        <a:p>
          <a:endParaRPr lang="en-US"/>
        </a:p>
      </dgm:t>
    </dgm:pt>
    <dgm:pt modelId="{53416ADA-A0E6-4185-B481-81000E877453}" type="sibTrans" cxnId="{CECF27C8-8BD6-4083-B089-32466EF13F3C}">
      <dgm:prSet/>
      <dgm:spPr/>
      <dgm:t>
        <a:bodyPr/>
        <a:lstStyle/>
        <a:p>
          <a:endParaRPr lang="en-US"/>
        </a:p>
      </dgm:t>
    </dgm:pt>
    <dgm:pt modelId="{5FF18D91-75BA-4838-B1F3-D8ACBEBFD161}">
      <dgm:prSet/>
      <dgm:spPr/>
      <dgm:t>
        <a:bodyPr/>
        <a:lstStyle/>
        <a:p>
          <a:r>
            <a:rPr lang="en-US"/>
            <a:t>Latency to respond</a:t>
          </a:r>
        </a:p>
      </dgm:t>
    </dgm:pt>
    <dgm:pt modelId="{EFE7D6AE-E53F-4643-99FF-0EF53C0C0F38}" type="parTrans" cxnId="{D22549F2-8CDE-4E9D-8E70-49ED4A2801D8}">
      <dgm:prSet/>
      <dgm:spPr/>
      <dgm:t>
        <a:bodyPr/>
        <a:lstStyle/>
        <a:p>
          <a:endParaRPr lang="en-US"/>
        </a:p>
      </dgm:t>
    </dgm:pt>
    <dgm:pt modelId="{BDB7B5FD-90DF-409E-B00B-F79189E72668}" type="sibTrans" cxnId="{D22549F2-8CDE-4E9D-8E70-49ED4A2801D8}">
      <dgm:prSet/>
      <dgm:spPr/>
      <dgm:t>
        <a:bodyPr/>
        <a:lstStyle/>
        <a:p>
          <a:endParaRPr lang="en-US"/>
        </a:p>
      </dgm:t>
    </dgm:pt>
    <dgm:pt modelId="{0FC0F36D-62E7-41A4-9B7C-94A04C0927B2}" type="pres">
      <dgm:prSet presAssocID="{24408C40-B88C-4152-A1F8-93657A438928}" presName="linear" presStyleCnt="0">
        <dgm:presLayoutVars>
          <dgm:animLvl val="lvl"/>
          <dgm:resizeHandles val="exact"/>
        </dgm:presLayoutVars>
      </dgm:prSet>
      <dgm:spPr/>
    </dgm:pt>
    <dgm:pt modelId="{939E5718-7FAC-4A02-AC5F-1DF4CB81D946}" type="pres">
      <dgm:prSet presAssocID="{F652E5B3-848C-469B-A80C-5750BA32ED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39A631-3D33-4703-973B-62DC569B599D}" type="pres">
      <dgm:prSet presAssocID="{F9926D92-370F-46B9-B2E5-CDCDE756312C}" presName="spacer" presStyleCnt="0"/>
      <dgm:spPr/>
    </dgm:pt>
    <dgm:pt modelId="{92118D63-2C07-4EB8-BB74-7A21F15C6C6E}" type="pres">
      <dgm:prSet presAssocID="{25ED422B-9C93-4D46-AB60-F8F11261B8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5AD5D5-BFFD-4306-ABF5-9C253E08B04E}" type="pres">
      <dgm:prSet presAssocID="{C8E79E9F-5C21-4A31-A427-A20FE486F050}" presName="spacer" presStyleCnt="0"/>
      <dgm:spPr/>
    </dgm:pt>
    <dgm:pt modelId="{25A605FB-17AB-4B1D-9915-889D5FD24F40}" type="pres">
      <dgm:prSet presAssocID="{2C9EC36C-CB57-4244-8FCF-3CEC4BD7DE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85420F7-B2A4-4F0A-8AA0-F7A15CAC086F}" type="pres">
      <dgm:prSet presAssocID="{2C9EC36C-CB57-4244-8FCF-3CEC4BD7DE91}" presName="childText" presStyleLbl="revTx" presStyleIdx="0" presStyleCnt="2">
        <dgm:presLayoutVars>
          <dgm:bulletEnabled val="1"/>
        </dgm:presLayoutVars>
      </dgm:prSet>
      <dgm:spPr/>
    </dgm:pt>
    <dgm:pt modelId="{3777A8A9-964A-450E-998B-0E281E12DF65}" type="pres">
      <dgm:prSet presAssocID="{51E13170-61F9-40BB-BB85-FE4172D8ABE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13DE43-FC18-4614-8999-563C20442283}" type="pres">
      <dgm:prSet presAssocID="{51E13170-61F9-40BB-BB85-FE4172D8ABE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E5C313-0D22-4DF9-BE75-38D9E49339C7}" srcId="{2C9EC36C-CB57-4244-8FCF-3CEC4BD7DE91}" destId="{86D84E64-B78E-46EA-A96D-219523D385F0}" srcOrd="0" destOrd="0" parTransId="{84BEA34F-040C-467C-9AC9-9D3081C6DD41}" sibTransId="{F3B41C88-4603-4286-9B68-764C738A2162}"/>
    <dgm:cxn modelId="{5224AE1E-7270-4B40-9E64-87F438EC27EA}" srcId="{2C9EC36C-CB57-4244-8FCF-3CEC4BD7DE91}" destId="{BC668362-C864-4555-8CDC-EBC3AD3E6533}" srcOrd="1" destOrd="0" parTransId="{424FF0D8-A9D1-4613-9FDC-95318C777141}" sibTransId="{3423BBA7-C96C-47C5-B666-9211F10F805E}"/>
    <dgm:cxn modelId="{16A66F5B-31CE-4F2A-BA9E-006206B70B99}" type="presOf" srcId="{5F1BED4A-B603-468A-B7CC-4A4038277A73}" destId="{B85420F7-B2A4-4F0A-8AA0-F7A15CAC086F}" srcOrd="0" destOrd="2" presId="urn:microsoft.com/office/officeart/2005/8/layout/vList2"/>
    <dgm:cxn modelId="{744E0B61-45B5-43C8-AD14-A2687546BBF4}" srcId="{24408C40-B88C-4152-A1F8-93657A438928}" destId="{F652E5B3-848C-469B-A80C-5750BA32ED66}" srcOrd="0" destOrd="0" parTransId="{6111CE52-BE70-4497-BAFB-70A71FCDF482}" sibTransId="{F9926D92-370F-46B9-B2E5-CDCDE756312C}"/>
    <dgm:cxn modelId="{58E8BD63-AEDF-46C3-90B3-5F14DDF88C79}" type="presOf" srcId="{51E13170-61F9-40BB-BB85-FE4172D8ABED}" destId="{3777A8A9-964A-450E-998B-0E281E12DF65}" srcOrd="0" destOrd="0" presId="urn:microsoft.com/office/officeart/2005/8/layout/vList2"/>
    <dgm:cxn modelId="{07F7F343-9C76-46DF-A0CF-28BBB1BCA0DC}" type="presOf" srcId="{F652E5B3-848C-469B-A80C-5750BA32ED66}" destId="{939E5718-7FAC-4A02-AC5F-1DF4CB81D946}" srcOrd="0" destOrd="0" presId="urn:microsoft.com/office/officeart/2005/8/layout/vList2"/>
    <dgm:cxn modelId="{AC8B9D6F-02B9-4BB4-A2F5-07FB49B37557}" type="presOf" srcId="{FC43A486-D7C5-4F1D-9C45-9717ADD0ED3D}" destId="{AE13DE43-FC18-4614-8999-563C20442283}" srcOrd="0" destOrd="0" presId="urn:microsoft.com/office/officeart/2005/8/layout/vList2"/>
    <dgm:cxn modelId="{B5C49276-D0DC-42B1-B02B-55EC197A5BC7}" type="presOf" srcId="{86D84E64-B78E-46EA-A96D-219523D385F0}" destId="{B85420F7-B2A4-4F0A-8AA0-F7A15CAC086F}" srcOrd="0" destOrd="0" presId="urn:microsoft.com/office/officeart/2005/8/layout/vList2"/>
    <dgm:cxn modelId="{7F121E82-7311-4CC1-8146-29AB9E5A6BCB}" type="presOf" srcId="{2C9EC36C-CB57-4244-8FCF-3CEC4BD7DE91}" destId="{25A605FB-17AB-4B1D-9915-889D5FD24F40}" srcOrd="0" destOrd="0" presId="urn:microsoft.com/office/officeart/2005/8/layout/vList2"/>
    <dgm:cxn modelId="{DC5F5585-FAE5-4EBD-84C5-AA6331A2A6B4}" type="presOf" srcId="{24408C40-B88C-4152-A1F8-93657A438928}" destId="{0FC0F36D-62E7-41A4-9B7C-94A04C0927B2}" srcOrd="0" destOrd="0" presId="urn:microsoft.com/office/officeart/2005/8/layout/vList2"/>
    <dgm:cxn modelId="{26DDB086-BC15-4413-A709-34FB07E4AF0E}" type="presOf" srcId="{25ED422B-9C93-4D46-AB60-F8F11261B88B}" destId="{92118D63-2C07-4EB8-BB74-7A21F15C6C6E}" srcOrd="0" destOrd="0" presId="urn:microsoft.com/office/officeart/2005/8/layout/vList2"/>
    <dgm:cxn modelId="{EB9A5088-D5F8-43AE-B69A-B83D450C805B}" srcId="{2C9EC36C-CB57-4244-8FCF-3CEC4BD7DE91}" destId="{5F1BED4A-B603-468A-B7CC-4A4038277A73}" srcOrd="2" destOrd="0" parTransId="{5AAA3506-77B2-4B1D-A69C-BDBDA0EE09F2}" sibTransId="{26334878-DD1D-436B-AE7C-A275958133D5}"/>
    <dgm:cxn modelId="{C31E87A3-C3F1-47D3-9A97-088240C5AED3}" srcId="{2C9EC36C-CB57-4244-8FCF-3CEC4BD7DE91}" destId="{E3FBF9AB-436A-4A6D-B465-9575DAB0B464}" srcOrd="3" destOrd="0" parTransId="{0AAE1ECF-9410-43B9-82D3-D67C8ABBEED0}" sibTransId="{CBA84D40-AB22-4758-A26C-3BDF6B0F4244}"/>
    <dgm:cxn modelId="{7C06A3B4-9218-4895-A5D8-B94064A9569C}" type="presOf" srcId="{BC668362-C864-4555-8CDC-EBC3AD3E6533}" destId="{B85420F7-B2A4-4F0A-8AA0-F7A15CAC086F}" srcOrd="0" destOrd="1" presId="urn:microsoft.com/office/officeart/2005/8/layout/vList2"/>
    <dgm:cxn modelId="{A65C9AB5-05E5-4B05-BD07-824045FC692B}" srcId="{24408C40-B88C-4152-A1F8-93657A438928}" destId="{2C9EC36C-CB57-4244-8FCF-3CEC4BD7DE91}" srcOrd="2" destOrd="0" parTransId="{33BB53BF-11FE-4815-AC57-667B96BC6A45}" sibTransId="{76AD0D50-5ECB-4C67-9173-BFD8D1317F91}"/>
    <dgm:cxn modelId="{B66A89C7-40A0-48ED-9C0A-E523B8C4AE8D}" type="presOf" srcId="{E3FBF9AB-436A-4A6D-B465-9575DAB0B464}" destId="{B85420F7-B2A4-4F0A-8AA0-F7A15CAC086F}" srcOrd="0" destOrd="3" presId="urn:microsoft.com/office/officeart/2005/8/layout/vList2"/>
    <dgm:cxn modelId="{CECF27C8-8BD6-4083-B089-32466EF13F3C}" srcId="{51E13170-61F9-40BB-BB85-FE4172D8ABED}" destId="{FC43A486-D7C5-4F1D-9C45-9717ADD0ED3D}" srcOrd="0" destOrd="0" parTransId="{5842A613-D957-4C87-A1EC-69CBF54F4BE8}" sibTransId="{53416ADA-A0E6-4185-B481-81000E877453}"/>
    <dgm:cxn modelId="{D57395C8-F3CB-4AB7-930C-CFB2E8958A3D}" type="presOf" srcId="{5FF18D91-75BA-4838-B1F3-D8ACBEBFD161}" destId="{AE13DE43-FC18-4614-8999-563C20442283}" srcOrd="0" destOrd="1" presId="urn:microsoft.com/office/officeart/2005/8/layout/vList2"/>
    <dgm:cxn modelId="{A5A7FAD5-CB05-492C-8159-D0D7685D516C}" srcId="{24408C40-B88C-4152-A1F8-93657A438928}" destId="{51E13170-61F9-40BB-BB85-FE4172D8ABED}" srcOrd="3" destOrd="0" parTransId="{97B26229-8603-4E12-8F49-4282A52854C9}" sibTransId="{7A4FFA09-09F3-4C0B-A4DA-7DD416FBDB42}"/>
    <dgm:cxn modelId="{6AE22AE4-16E0-4BB8-833F-875AA30FF17A}" srcId="{24408C40-B88C-4152-A1F8-93657A438928}" destId="{25ED422B-9C93-4D46-AB60-F8F11261B88B}" srcOrd="1" destOrd="0" parTransId="{82052774-1E06-461E-A3B1-1E7C0A129CDE}" sibTransId="{C8E79E9F-5C21-4A31-A427-A20FE486F050}"/>
    <dgm:cxn modelId="{D22549F2-8CDE-4E9D-8E70-49ED4A2801D8}" srcId="{51E13170-61F9-40BB-BB85-FE4172D8ABED}" destId="{5FF18D91-75BA-4838-B1F3-D8ACBEBFD161}" srcOrd="1" destOrd="0" parTransId="{EFE7D6AE-E53F-4643-99FF-0EF53C0C0F38}" sibTransId="{BDB7B5FD-90DF-409E-B00B-F79189E72668}"/>
    <dgm:cxn modelId="{B9AA946F-994E-4E9C-82EF-E17E991B4336}" type="presParOf" srcId="{0FC0F36D-62E7-41A4-9B7C-94A04C0927B2}" destId="{939E5718-7FAC-4A02-AC5F-1DF4CB81D946}" srcOrd="0" destOrd="0" presId="urn:microsoft.com/office/officeart/2005/8/layout/vList2"/>
    <dgm:cxn modelId="{35684166-CACE-4267-AFCE-1DF25ADA1B1D}" type="presParOf" srcId="{0FC0F36D-62E7-41A4-9B7C-94A04C0927B2}" destId="{D839A631-3D33-4703-973B-62DC569B599D}" srcOrd="1" destOrd="0" presId="urn:microsoft.com/office/officeart/2005/8/layout/vList2"/>
    <dgm:cxn modelId="{E0047126-7870-4BEC-A4B2-EDFACE57A29D}" type="presParOf" srcId="{0FC0F36D-62E7-41A4-9B7C-94A04C0927B2}" destId="{92118D63-2C07-4EB8-BB74-7A21F15C6C6E}" srcOrd="2" destOrd="0" presId="urn:microsoft.com/office/officeart/2005/8/layout/vList2"/>
    <dgm:cxn modelId="{8FD7491E-69FA-4F3F-93D1-76EF580E6215}" type="presParOf" srcId="{0FC0F36D-62E7-41A4-9B7C-94A04C0927B2}" destId="{F75AD5D5-BFFD-4306-ABF5-9C253E08B04E}" srcOrd="3" destOrd="0" presId="urn:microsoft.com/office/officeart/2005/8/layout/vList2"/>
    <dgm:cxn modelId="{2622A740-16A4-4B90-B26B-818E710FC2E7}" type="presParOf" srcId="{0FC0F36D-62E7-41A4-9B7C-94A04C0927B2}" destId="{25A605FB-17AB-4B1D-9915-889D5FD24F40}" srcOrd="4" destOrd="0" presId="urn:microsoft.com/office/officeart/2005/8/layout/vList2"/>
    <dgm:cxn modelId="{A4828387-DE6D-4BB8-81FA-299492244778}" type="presParOf" srcId="{0FC0F36D-62E7-41A4-9B7C-94A04C0927B2}" destId="{B85420F7-B2A4-4F0A-8AA0-F7A15CAC086F}" srcOrd="5" destOrd="0" presId="urn:microsoft.com/office/officeart/2005/8/layout/vList2"/>
    <dgm:cxn modelId="{4D91B96E-8F49-4A64-838C-A652CFBA4457}" type="presParOf" srcId="{0FC0F36D-62E7-41A4-9B7C-94A04C0927B2}" destId="{3777A8A9-964A-450E-998B-0E281E12DF65}" srcOrd="6" destOrd="0" presId="urn:microsoft.com/office/officeart/2005/8/layout/vList2"/>
    <dgm:cxn modelId="{98CCDD06-D5DD-40B6-96D6-7F369F2B956C}" type="presParOf" srcId="{0FC0F36D-62E7-41A4-9B7C-94A04C0927B2}" destId="{AE13DE43-FC18-4614-8999-563C2044228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B1D2D-25B8-4A29-938C-2F4EF4586E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3E27259-4613-4BE3-B860-B5EFFC59085E}">
      <dgm:prSet/>
      <dgm:spPr/>
      <dgm:t>
        <a:bodyPr/>
        <a:lstStyle/>
        <a:p>
          <a:r>
            <a:rPr lang="en-US"/>
            <a:t>Two choices: 	1				4</a:t>
          </a:r>
        </a:p>
      </dgm:t>
    </dgm:pt>
    <dgm:pt modelId="{B7060A3A-35DF-4EF4-A905-9EC9B328321A}" type="parTrans" cxnId="{49711ABF-84C6-48C4-BD43-ECE21FC04DB0}">
      <dgm:prSet/>
      <dgm:spPr/>
      <dgm:t>
        <a:bodyPr/>
        <a:lstStyle/>
        <a:p>
          <a:endParaRPr lang="en-US"/>
        </a:p>
      </dgm:t>
    </dgm:pt>
    <dgm:pt modelId="{FAA584DB-A551-4BDE-8839-C65F380824C6}" type="sibTrans" cxnId="{49711ABF-84C6-48C4-BD43-ECE21FC04DB0}">
      <dgm:prSet/>
      <dgm:spPr/>
      <dgm:t>
        <a:bodyPr/>
        <a:lstStyle/>
        <a:p>
          <a:endParaRPr lang="en-US"/>
        </a:p>
      </dgm:t>
    </dgm:pt>
    <dgm:pt modelId="{357A1E1F-1A50-41CB-BB35-2EEB7525F00D}">
      <dgm:prSet/>
      <dgm:spPr/>
      <dgm:t>
        <a:bodyPr/>
        <a:lstStyle/>
        <a:p>
          <a:r>
            <a:rPr lang="en-US"/>
            <a:t>4 is the correct answer</a:t>
          </a:r>
        </a:p>
      </dgm:t>
    </dgm:pt>
    <dgm:pt modelId="{359893E5-B297-47AE-9ABB-F8B5531B0DD3}" type="parTrans" cxnId="{4012ADC0-C22D-4B1C-9A75-ADB170CC75FA}">
      <dgm:prSet/>
      <dgm:spPr/>
      <dgm:t>
        <a:bodyPr/>
        <a:lstStyle/>
        <a:p>
          <a:endParaRPr lang="en-US"/>
        </a:p>
      </dgm:t>
    </dgm:pt>
    <dgm:pt modelId="{90E42B9D-6499-4C35-8921-F5F6DEC4FDA8}" type="sibTrans" cxnId="{4012ADC0-C22D-4B1C-9A75-ADB170CC75FA}">
      <dgm:prSet/>
      <dgm:spPr/>
      <dgm:t>
        <a:bodyPr/>
        <a:lstStyle/>
        <a:p>
          <a:endParaRPr lang="en-US"/>
        </a:p>
      </dgm:t>
    </dgm:pt>
    <dgm:pt modelId="{1D278BB4-C1EB-4493-92DE-A6C43E4F0294}" type="pres">
      <dgm:prSet presAssocID="{277B1D2D-25B8-4A29-938C-2F4EF4586E63}" presName="linear" presStyleCnt="0">
        <dgm:presLayoutVars>
          <dgm:animLvl val="lvl"/>
          <dgm:resizeHandles val="exact"/>
        </dgm:presLayoutVars>
      </dgm:prSet>
      <dgm:spPr/>
    </dgm:pt>
    <dgm:pt modelId="{E32D1BC5-31B1-467F-8784-97C223F469C3}" type="pres">
      <dgm:prSet presAssocID="{F3E27259-4613-4BE3-B860-B5EFFC5908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CCB472-64ED-4298-B354-0CFD05A31E25}" type="pres">
      <dgm:prSet presAssocID="{FAA584DB-A551-4BDE-8839-C65F380824C6}" presName="spacer" presStyleCnt="0"/>
      <dgm:spPr/>
    </dgm:pt>
    <dgm:pt modelId="{4AF4E23D-ED6F-40F9-9221-EBADB546ED5D}" type="pres">
      <dgm:prSet presAssocID="{357A1E1F-1A50-41CB-BB35-2EEB7525F00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2B0B83D-D412-48EF-9079-4540CE8884DB}" type="presOf" srcId="{F3E27259-4613-4BE3-B860-B5EFFC59085E}" destId="{E32D1BC5-31B1-467F-8784-97C223F469C3}" srcOrd="0" destOrd="0" presId="urn:microsoft.com/office/officeart/2005/8/layout/vList2"/>
    <dgm:cxn modelId="{6812408E-8753-42EA-B6D4-DAF2C3C709EA}" type="presOf" srcId="{277B1D2D-25B8-4A29-938C-2F4EF4586E63}" destId="{1D278BB4-C1EB-4493-92DE-A6C43E4F0294}" srcOrd="0" destOrd="0" presId="urn:microsoft.com/office/officeart/2005/8/layout/vList2"/>
    <dgm:cxn modelId="{46273298-A447-4A90-9ADD-DD27C4E0F7B0}" type="presOf" srcId="{357A1E1F-1A50-41CB-BB35-2EEB7525F00D}" destId="{4AF4E23D-ED6F-40F9-9221-EBADB546ED5D}" srcOrd="0" destOrd="0" presId="urn:microsoft.com/office/officeart/2005/8/layout/vList2"/>
    <dgm:cxn modelId="{49711ABF-84C6-48C4-BD43-ECE21FC04DB0}" srcId="{277B1D2D-25B8-4A29-938C-2F4EF4586E63}" destId="{F3E27259-4613-4BE3-B860-B5EFFC59085E}" srcOrd="0" destOrd="0" parTransId="{B7060A3A-35DF-4EF4-A905-9EC9B328321A}" sibTransId="{FAA584DB-A551-4BDE-8839-C65F380824C6}"/>
    <dgm:cxn modelId="{4012ADC0-C22D-4B1C-9A75-ADB170CC75FA}" srcId="{277B1D2D-25B8-4A29-938C-2F4EF4586E63}" destId="{357A1E1F-1A50-41CB-BB35-2EEB7525F00D}" srcOrd="1" destOrd="0" parTransId="{359893E5-B297-47AE-9ABB-F8B5531B0DD3}" sibTransId="{90E42B9D-6499-4C35-8921-F5F6DEC4FDA8}"/>
    <dgm:cxn modelId="{06565381-BFF0-4F66-AAC7-7FBF4152D88D}" type="presParOf" srcId="{1D278BB4-C1EB-4493-92DE-A6C43E4F0294}" destId="{E32D1BC5-31B1-467F-8784-97C223F469C3}" srcOrd="0" destOrd="0" presId="urn:microsoft.com/office/officeart/2005/8/layout/vList2"/>
    <dgm:cxn modelId="{D13D5391-1B15-4775-9087-6C305BF08765}" type="presParOf" srcId="{1D278BB4-C1EB-4493-92DE-A6C43E4F0294}" destId="{00CCB472-64ED-4298-B354-0CFD05A31E25}" srcOrd="1" destOrd="0" presId="urn:microsoft.com/office/officeart/2005/8/layout/vList2"/>
    <dgm:cxn modelId="{BDF5196B-8079-47BD-84B4-8C0366CDB24D}" type="presParOf" srcId="{1D278BB4-C1EB-4493-92DE-A6C43E4F0294}" destId="{4AF4E23D-ED6F-40F9-9221-EBADB546ED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5E50E-A413-4DA4-A018-0924B68919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8A8E5B-6E94-4508-84B6-58CFEAB77D8E}">
      <dgm:prSet/>
      <dgm:spPr/>
      <dgm:t>
        <a:bodyPr/>
        <a:lstStyle/>
        <a:p>
          <a:r>
            <a:rPr lang="en-US"/>
            <a:t>Using the last question and correct answer, which is the “best” answer for each of the following?</a:t>
          </a:r>
        </a:p>
      </dgm:t>
    </dgm:pt>
    <dgm:pt modelId="{ED08533E-0E7B-49A8-86A3-176549CE2A60}" type="parTrans" cxnId="{C608D9A9-BD9C-4765-A3A9-EE4A99D90540}">
      <dgm:prSet/>
      <dgm:spPr/>
      <dgm:t>
        <a:bodyPr/>
        <a:lstStyle/>
        <a:p>
          <a:endParaRPr lang="en-US"/>
        </a:p>
      </dgm:t>
    </dgm:pt>
    <dgm:pt modelId="{A7D7C86D-4D37-420F-B049-05A5318DB002}" type="sibTrans" cxnId="{C608D9A9-BD9C-4765-A3A9-EE4A99D90540}">
      <dgm:prSet/>
      <dgm:spPr/>
      <dgm:t>
        <a:bodyPr/>
        <a:lstStyle/>
        <a:p>
          <a:endParaRPr lang="en-US"/>
        </a:p>
      </dgm:t>
    </dgm:pt>
    <dgm:pt modelId="{A04D00F2-DE63-48BB-93F5-EFA3BC505BED}">
      <dgm:prSet/>
      <dgm:spPr/>
      <dgm:t>
        <a:bodyPr/>
        <a:lstStyle/>
        <a:p>
          <a:r>
            <a:rPr lang="en-US" dirty="0"/>
            <a:t>3.9	 	-1</a:t>
          </a:r>
        </a:p>
      </dgm:t>
    </dgm:pt>
    <dgm:pt modelId="{32D9F7AF-C4A9-4BAC-8F0E-5DBA1FC91C99}" type="parTrans" cxnId="{F0AB91CD-3282-46CA-8E10-87B454E9BD9E}">
      <dgm:prSet/>
      <dgm:spPr/>
      <dgm:t>
        <a:bodyPr/>
        <a:lstStyle/>
        <a:p>
          <a:endParaRPr lang="en-US"/>
        </a:p>
      </dgm:t>
    </dgm:pt>
    <dgm:pt modelId="{6816115E-40DB-418B-A0EA-18F8D21FE628}" type="sibTrans" cxnId="{F0AB91CD-3282-46CA-8E10-87B454E9BD9E}">
      <dgm:prSet/>
      <dgm:spPr/>
      <dgm:t>
        <a:bodyPr/>
        <a:lstStyle/>
        <a:p>
          <a:endParaRPr lang="en-US"/>
        </a:p>
      </dgm:t>
    </dgm:pt>
    <dgm:pt modelId="{6CBBBB01-B4B7-43C3-AD53-B55F3F59EDC3}">
      <dgm:prSet/>
      <dgm:spPr/>
      <dgm:t>
        <a:bodyPr/>
        <a:lstStyle/>
        <a:p>
          <a:r>
            <a:rPr lang="en-US" dirty="0"/>
            <a:t>-1		5</a:t>
          </a:r>
        </a:p>
      </dgm:t>
    </dgm:pt>
    <dgm:pt modelId="{3B8A86D9-69DA-452A-B0FE-6D8CB83DA0E7}" type="parTrans" cxnId="{7FC1FC9A-EFBC-412B-BEE7-1BD06E760CC5}">
      <dgm:prSet/>
      <dgm:spPr/>
      <dgm:t>
        <a:bodyPr/>
        <a:lstStyle/>
        <a:p>
          <a:endParaRPr lang="en-US"/>
        </a:p>
      </dgm:t>
    </dgm:pt>
    <dgm:pt modelId="{798523D8-808A-4B55-B802-514122CABBEB}" type="sibTrans" cxnId="{7FC1FC9A-EFBC-412B-BEE7-1BD06E760CC5}">
      <dgm:prSet/>
      <dgm:spPr/>
      <dgm:t>
        <a:bodyPr/>
        <a:lstStyle/>
        <a:p>
          <a:endParaRPr lang="en-US"/>
        </a:p>
      </dgm:t>
    </dgm:pt>
    <dgm:pt modelId="{A5653E13-BE46-4C75-8D1D-D736CC59F372}">
      <dgm:prSet/>
      <dgm:spPr/>
      <dgm:t>
        <a:bodyPr/>
        <a:lstStyle/>
        <a:p>
          <a:r>
            <a:rPr lang="en-US"/>
            <a:t>0.9		3</a:t>
          </a:r>
        </a:p>
      </dgm:t>
    </dgm:pt>
    <dgm:pt modelId="{12FF8D61-33E7-430C-B3B8-9ECEB36BAB74}" type="parTrans" cxnId="{86EF2064-2D5E-48B3-8CF7-4BCB3223764F}">
      <dgm:prSet/>
      <dgm:spPr/>
      <dgm:t>
        <a:bodyPr/>
        <a:lstStyle/>
        <a:p>
          <a:endParaRPr lang="en-US"/>
        </a:p>
      </dgm:t>
    </dgm:pt>
    <dgm:pt modelId="{C462EBC0-ED90-4FDF-A145-7B7D571764B4}" type="sibTrans" cxnId="{86EF2064-2D5E-48B3-8CF7-4BCB3223764F}">
      <dgm:prSet/>
      <dgm:spPr/>
      <dgm:t>
        <a:bodyPr/>
        <a:lstStyle/>
        <a:p>
          <a:endParaRPr lang="en-US"/>
        </a:p>
      </dgm:t>
    </dgm:pt>
    <dgm:pt modelId="{E7570541-7443-474A-9CB8-0F83A1509E0F}" type="pres">
      <dgm:prSet presAssocID="{4075E50E-A413-4DA4-A018-0924B6891934}" presName="linear" presStyleCnt="0">
        <dgm:presLayoutVars>
          <dgm:animLvl val="lvl"/>
          <dgm:resizeHandles val="exact"/>
        </dgm:presLayoutVars>
      </dgm:prSet>
      <dgm:spPr/>
    </dgm:pt>
    <dgm:pt modelId="{C2F5113D-ACAD-459A-8AD5-05B5CDB6CF02}" type="pres">
      <dgm:prSet presAssocID="{418A8E5B-6E94-4508-84B6-58CFEAB77D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9E3FE9-7DC2-4711-B32F-1E04B3D61D56}" type="pres">
      <dgm:prSet presAssocID="{A7D7C86D-4D37-420F-B049-05A5318DB002}" presName="spacer" presStyleCnt="0"/>
      <dgm:spPr/>
    </dgm:pt>
    <dgm:pt modelId="{505BE5A7-817A-4475-A23E-91B1B7EC9D05}" type="pres">
      <dgm:prSet presAssocID="{A04D00F2-DE63-48BB-93F5-EFA3BC505B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AF3F2A-9922-4731-9A15-B3606F12ECB7}" type="pres">
      <dgm:prSet presAssocID="{6816115E-40DB-418B-A0EA-18F8D21FE628}" presName="spacer" presStyleCnt="0"/>
      <dgm:spPr/>
    </dgm:pt>
    <dgm:pt modelId="{98BFD6A6-7925-4156-8B07-D28E6D1F6513}" type="pres">
      <dgm:prSet presAssocID="{6CBBBB01-B4B7-43C3-AD53-B55F3F59ED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964E0A-CE9A-4B42-97BA-4A9A891DFA3E}" type="pres">
      <dgm:prSet presAssocID="{798523D8-808A-4B55-B802-514122CABBEB}" presName="spacer" presStyleCnt="0"/>
      <dgm:spPr/>
    </dgm:pt>
    <dgm:pt modelId="{2E5CBDB3-979B-4654-A22F-75094EEA327B}" type="pres">
      <dgm:prSet presAssocID="{A5653E13-BE46-4C75-8D1D-D736CC59F3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27AE43E-BD6F-4B76-9B28-9DE81C4171BC}" type="presOf" srcId="{A04D00F2-DE63-48BB-93F5-EFA3BC505BED}" destId="{505BE5A7-817A-4475-A23E-91B1B7EC9D05}" srcOrd="0" destOrd="0" presId="urn:microsoft.com/office/officeart/2005/8/layout/vList2"/>
    <dgm:cxn modelId="{5B1F1842-F17F-46DD-8219-9711B71D669B}" type="presOf" srcId="{418A8E5B-6E94-4508-84B6-58CFEAB77D8E}" destId="{C2F5113D-ACAD-459A-8AD5-05B5CDB6CF02}" srcOrd="0" destOrd="0" presId="urn:microsoft.com/office/officeart/2005/8/layout/vList2"/>
    <dgm:cxn modelId="{86EF2064-2D5E-48B3-8CF7-4BCB3223764F}" srcId="{4075E50E-A413-4DA4-A018-0924B6891934}" destId="{A5653E13-BE46-4C75-8D1D-D736CC59F372}" srcOrd="3" destOrd="0" parTransId="{12FF8D61-33E7-430C-B3B8-9ECEB36BAB74}" sibTransId="{C462EBC0-ED90-4FDF-A145-7B7D571764B4}"/>
    <dgm:cxn modelId="{7D08FE85-E1D1-476D-AE96-49E047056647}" type="presOf" srcId="{A5653E13-BE46-4C75-8D1D-D736CC59F372}" destId="{2E5CBDB3-979B-4654-A22F-75094EEA327B}" srcOrd="0" destOrd="0" presId="urn:microsoft.com/office/officeart/2005/8/layout/vList2"/>
    <dgm:cxn modelId="{7FC1FC9A-EFBC-412B-BEE7-1BD06E760CC5}" srcId="{4075E50E-A413-4DA4-A018-0924B6891934}" destId="{6CBBBB01-B4B7-43C3-AD53-B55F3F59EDC3}" srcOrd="2" destOrd="0" parTransId="{3B8A86D9-69DA-452A-B0FE-6D8CB83DA0E7}" sibTransId="{798523D8-808A-4B55-B802-514122CABBEB}"/>
    <dgm:cxn modelId="{2593C5A3-1D99-489D-A8E8-14DF54BA8B51}" type="presOf" srcId="{6CBBBB01-B4B7-43C3-AD53-B55F3F59EDC3}" destId="{98BFD6A6-7925-4156-8B07-D28E6D1F6513}" srcOrd="0" destOrd="0" presId="urn:microsoft.com/office/officeart/2005/8/layout/vList2"/>
    <dgm:cxn modelId="{C608D9A9-BD9C-4765-A3A9-EE4A99D90540}" srcId="{4075E50E-A413-4DA4-A018-0924B6891934}" destId="{418A8E5B-6E94-4508-84B6-58CFEAB77D8E}" srcOrd="0" destOrd="0" parTransId="{ED08533E-0E7B-49A8-86A3-176549CE2A60}" sibTransId="{A7D7C86D-4D37-420F-B049-05A5318DB002}"/>
    <dgm:cxn modelId="{FC3B53C4-3CFD-4693-963D-8B59FCC89DC3}" type="presOf" srcId="{4075E50E-A413-4DA4-A018-0924B6891934}" destId="{E7570541-7443-474A-9CB8-0F83A1509E0F}" srcOrd="0" destOrd="0" presId="urn:microsoft.com/office/officeart/2005/8/layout/vList2"/>
    <dgm:cxn modelId="{F0AB91CD-3282-46CA-8E10-87B454E9BD9E}" srcId="{4075E50E-A413-4DA4-A018-0924B6891934}" destId="{A04D00F2-DE63-48BB-93F5-EFA3BC505BED}" srcOrd="1" destOrd="0" parTransId="{32D9F7AF-C4A9-4BAC-8F0E-5DBA1FC91C99}" sibTransId="{6816115E-40DB-418B-A0EA-18F8D21FE628}"/>
    <dgm:cxn modelId="{FE4801F5-FB0F-4800-94EA-4FDE49541116}" type="presParOf" srcId="{E7570541-7443-474A-9CB8-0F83A1509E0F}" destId="{C2F5113D-ACAD-459A-8AD5-05B5CDB6CF02}" srcOrd="0" destOrd="0" presId="urn:microsoft.com/office/officeart/2005/8/layout/vList2"/>
    <dgm:cxn modelId="{E992364D-FDB3-4A26-AF0E-5478EC2C270C}" type="presParOf" srcId="{E7570541-7443-474A-9CB8-0F83A1509E0F}" destId="{DF9E3FE9-7DC2-4711-B32F-1E04B3D61D56}" srcOrd="1" destOrd="0" presId="urn:microsoft.com/office/officeart/2005/8/layout/vList2"/>
    <dgm:cxn modelId="{22B06F1F-90B0-4553-BE80-A21C1629284D}" type="presParOf" srcId="{E7570541-7443-474A-9CB8-0F83A1509E0F}" destId="{505BE5A7-817A-4475-A23E-91B1B7EC9D05}" srcOrd="2" destOrd="0" presId="urn:microsoft.com/office/officeart/2005/8/layout/vList2"/>
    <dgm:cxn modelId="{868A2413-9FE7-4152-8CCA-429AD29F0E56}" type="presParOf" srcId="{E7570541-7443-474A-9CB8-0F83A1509E0F}" destId="{6FAF3F2A-9922-4731-9A15-B3606F12ECB7}" srcOrd="3" destOrd="0" presId="urn:microsoft.com/office/officeart/2005/8/layout/vList2"/>
    <dgm:cxn modelId="{F19BC535-4F34-41B6-B2A4-D2D488506309}" type="presParOf" srcId="{E7570541-7443-474A-9CB8-0F83A1509E0F}" destId="{98BFD6A6-7925-4156-8B07-D28E6D1F6513}" srcOrd="4" destOrd="0" presId="urn:microsoft.com/office/officeart/2005/8/layout/vList2"/>
    <dgm:cxn modelId="{1E4B5A5F-D66F-43F7-8490-B762E1134797}" type="presParOf" srcId="{E7570541-7443-474A-9CB8-0F83A1509E0F}" destId="{BA964E0A-CE9A-4B42-97BA-4A9A891DFA3E}" srcOrd="5" destOrd="0" presId="urn:microsoft.com/office/officeart/2005/8/layout/vList2"/>
    <dgm:cxn modelId="{48B32AF7-69C5-403A-8315-48B362DE051C}" type="presParOf" srcId="{E7570541-7443-474A-9CB8-0F83A1509E0F}" destId="{2E5CBDB3-979B-4654-A22F-75094EEA32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1FF21-5368-4673-8391-6B55D6D9A8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FE7AF9-AD82-415C-B801-0EA7B8D94940}">
      <dgm:prSet/>
      <dgm:spPr/>
      <dgm:t>
        <a:bodyPr/>
        <a:lstStyle/>
        <a:p>
          <a:r>
            <a:rPr lang="en-US" dirty="0"/>
            <a:t>4  		16</a:t>
          </a:r>
        </a:p>
      </dgm:t>
    </dgm:pt>
    <dgm:pt modelId="{BF3C63A3-D512-48F4-B3AF-1F92B0FA18A4}" type="parTrans" cxnId="{3C8CEFE8-54EB-427C-81EE-AB18FBBA5CFF}">
      <dgm:prSet/>
      <dgm:spPr/>
      <dgm:t>
        <a:bodyPr/>
        <a:lstStyle/>
        <a:p>
          <a:endParaRPr lang="en-US"/>
        </a:p>
      </dgm:t>
    </dgm:pt>
    <dgm:pt modelId="{8B5F7110-9CB6-43D8-A15D-2AE918E02C3C}" type="sibTrans" cxnId="{3C8CEFE8-54EB-427C-81EE-AB18FBBA5CFF}">
      <dgm:prSet/>
      <dgm:spPr/>
      <dgm:t>
        <a:bodyPr/>
        <a:lstStyle/>
        <a:p>
          <a:endParaRPr lang="en-US"/>
        </a:p>
      </dgm:t>
    </dgm:pt>
    <dgm:pt modelId="{2CE3DA2F-1482-48B9-BF84-209218BEFE22}">
      <dgm:prSet/>
      <dgm:spPr/>
      <dgm:t>
        <a:bodyPr/>
        <a:lstStyle/>
        <a:p>
          <a:r>
            <a:rPr lang="en-US"/>
            <a:t>Again, 4 is the answer</a:t>
          </a:r>
        </a:p>
      </dgm:t>
    </dgm:pt>
    <dgm:pt modelId="{B91BB856-66AA-49ED-8694-DCF84241B46D}" type="parTrans" cxnId="{4A08944B-0F75-479D-8B91-1AE8AA6F7C18}">
      <dgm:prSet/>
      <dgm:spPr/>
      <dgm:t>
        <a:bodyPr/>
        <a:lstStyle/>
        <a:p>
          <a:endParaRPr lang="en-US"/>
        </a:p>
      </dgm:t>
    </dgm:pt>
    <dgm:pt modelId="{26730F18-5091-4842-B9DE-CA5EDCF6A8B3}" type="sibTrans" cxnId="{4A08944B-0F75-479D-8B91-1AE8AA6F7C18}">
      <dgm:prSet/>
      <dgm:spPr/>
      <dgm:t>
        <a:bodyPr/>
        <a:lstStyle/>
        <a:p>
          <a:endParaRPr lang="en-US"/>
        </a:p>
      </dgm:t>
    </dgm:pt>
    <dgm:pt modelId="{7A3A2C89-AAA8-416E-991B-E853D6470AC1}">
      <dgm:prSet/>
      <dgm:spPr/>
      <dgm:t>
        <a:bodyPr/>
        <a:lstStyle/>
        <a:p>
          <a:r>
            <a:rPr lang="en-US"/>
            <a:t>Now which is the best answer?</a:t>
          </a:r>
        </a:p>
      </dgm:t>
    </dgm:pt>
    <dgm:pt modelId="{96E31BCD-9501-4F84-A866-7A22FAE1E887}" type="parTrans" cxnId="{0A5373B2-2074-405C-B75A-DC4A9309682A}">
      <dgm:prSet/>
      <dgm:spPr/>
      <dgm:t>
        <a:bodyPr/>
        <a:lstStyle/>
        <a:p>
          <a:endParaRPr lang="en-US"/>
        </a:p>
      </dgm:t>
    </dgm:pt>
    <dgm:pt modelId="{FB86E368-AE22-4D37-BDDE-AE7DEB201C7E}" type="sibTrans" cxnId="{0A5373B2-2074-405C-B75A-DC4A9309682A}">
      <dgm:prSet/>
      <dgm:spPr/>
      <dgm:t>
        <a:bodyPr/>
        <a:lstStyle/>
        <a:p>
          <a:endParaRPr lang="en-US"/>
        </a:p>
      </dgm:t>
    </dgm:pt>
    <dgm:pt modelId="{667C9120-24F7-44C9-8246-2B80969B24B3}" type="pres">
      <dgm:prSet presAssocID="{B211FF21-5368-4673-8391-6B55D6D9A8FD}" presName="linear" presStyleCnt="0">
        <dgm:presLayoutVars>
          <dgm:animLvl val="lvl"/>
          <dgm:resizeHandles val="exact"/>
        </dgm:presLayoutVars>
      </dgm:prSet>
      <dgm:spPr/>
    </dgm:pt>
    <dgm:pt modelId="{8FFF3E99-11D5-47D8-A0AE-3E5F228EA4F0}" type="pres">
      <dgm:prSet presAssocID="{B9FE7AF9-AD82-415C-B801-0EA7B8D949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B8A172-D55A-4909-B7BA-E35A2C70A6DC}" type="pres">
      <dgm:prSet presAssocID="{8B5F7110-9CB6-43D8-A15D-2AE918E02C3C}" presName="spacer" presStyleCnt="0"/>
      <dgm:spPr/>
    </dgm:pt>
    <dgm:pt modelId="{91D0D1FD-42E7-4A58-A957-0076267C9C04}" type="pres">
      <dgm:prSet presAssocID="{2CE3DA2F-1482-48B9-BF84-209218BEFE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845DF5-AFFE-4922-B6CA-D01D7CEA7FB1}" type="pres">
      <dgm:prSet presAssocID="{26730F18-5091-4842-B9DE-CA5EDCF6A8B3}" presName="spacer" presStyleCnt="0"/>
      <dgm:spPr/>
    </dgm:pt>
    <dgm:pt modelId="{EF52F01B-2889-47B9-B6BE-1776CABA08A3}" type="pres">
      <dgm:prSet presAssocID="{7A3A2C89-AAA8-416E-991B-E853D6470A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F82531-A4E3-4F2D-951D-05EB5B1B02F2}" type="presOf" srcId="{7A3A2C89-AAA8-416E-991B-E853D6470AC1}" destId="{EF52F01B-2889-47B9-B6BE-1776CABA08A3}" srcOrd="0" destOrd="0" presId="urn:microsoft.com/office/officeart/2005/8/layout/vList2"/>
    <dgm:cxn modelId="{4A08944B-0F75-479D-8B91-1AE8AA6F7C18}" srcId="{B211FF21-5368-4673-8391-6B55D6D9A8FD}" destId="{2CE3DA2F-1482-48B9-BF84-209218BEFE22}" srcOrd="1" destOrd="0" parTransId="{B91BB856-66AA-49ED-8694-DCF84241B46D}" sibTransId="{26730F18-5091-4842-B9DE-CA5EDCF6A8B3}"/>
    <dgm:cxn modelId="{07210087-8A54-4A0B-894B-4C3FEDBC3BD1}" type="presOf" srcId="{2CE3DA2F-1482-48B9-BF84-209218BEFE22}" destId="{91D0D1FD-42E7-4A58-A957-0076267C9C04}" srcOrd="0" destOrd="0" presId="urn:microsoft.com/office/officeart/2005/8/layout/vList2"/>
    <dgm:cxn modelId="{C3AEC39A-43BD-4AEC-AB62-A21DE541E361}" type="presOf" srcId="{B9FE7AF9-AD82-415C-B801-0EA7B8D94940}" destId="{8FFF3E99-11D5-47D8-A0AE-3E5F228EA4F0}" srcOrd="0" destOrd="0" presId="urn:microsoft.com/office/officeart/2005/8/layout/vList2"/>
    <dgm:cxn modelId="{0A5373B2-2074-405C-B75A-DC4A9309682A}" srcId="{B211FF21-5368-4673-8391-6B55D6D9A8FD}" destId="{7A3A2C89-AAA8-416E-991B-E853D6470AC1}" srcOrd="2" destOrd="0" parTransId="{96E31BCD-9501-4F84-A866-7A22FAE1E887}" sibTransId="{FB86E368-AE22-4D37-BDDE-AE7DEB201C7E}"/>
    <dgm:cxn modelId="{3C8CEFE8-54EB-427C-81EE-AB18FBBA5CFF}" srcId="{B211FF21-5368-4673-8391-6B55D6D9A8FD}" destId="{B9FE7AF9-AD82-415C-B801-0EA7B8D94940}" srcOrd="0" destOrd="0" parTransId="{BF3C63A3-D512-48F4-B3AF-1F92B0FA18A4}" sibTransId="{8B5F7110-9CB6-43D8-A15D-2AE918E02C3C}"/>
    <dgm:cxn modelId="{2F661EFD-7D88-4081-8D9C-97AECB503399}" type="presOf" srcId="{B211FF21-5368-4673-8391-6B55D6D9A8FD}" destId="{667C9120-24F7-44C9-8246-2B80969B24B3}" srcOrd="0" destOrd="0" presId="urn:microsoft.com/office/officeart/2005/8/layout/vList2"/>
    <dgm:cxn modelId="{E55D9D95-DE39-4E0C-B500-1D843051DBCE}" type="presParOf" srcId="{667C9120-24F7-44C9-8246-2B80969B24B3}" destId="{8FFF3E99-11D5-47D8-A0AE-3E5F228EA4F0}" srcOrd="0" destOrd="0" presId="urn:microsoft.com/office/officeart/2005/8/layout/vList2"/>
    <dgm:cxn modelId="{5F39DF2D-9338-465B-9142-C27FDB9EF9DF}" type="presParOf" srcId="{667C9120-24F7-44C9-8246-2B80969B24B3}" destId="{9CB8A172-D55A-4909-B7BA-E35A2C70A6DC}" srcOrd="1" destOrd="0" presId="urn:microsoft.com/office/officeart/2005/8/layout/vList2"/>
    <dgm:cxn modelId="{224C238E-779E-435A-950F-4A5E2BF7173D}" type="presParOf" srcId="{667C9120-24F7-44C9-8246-2B80969B24B3}" destId="{91D0D1FD-42E7-4A58-A957-0076267C9C04}" srcOrd="2" destOrd="0" presId="urn:microsoft.com/office/officeart/2005/8/layout/vList2"/>
    <dgm:cxn modelId="{3B4B0896-8A42-4AEB-B8BE-600EDFC97277}" type="presParOf" srcId="{667C9120-24F7-44C9-8246-2B80969B24B3}" destId="{DF845DF5-AFFE-4922-B6CA-D01D7CEA7FB1}" srcOrd="3" destOrd="0" presId="urn:microsoft.com/office/officeart/2005/8/layout/vList2"/>
    <dgm:cxn modelId="{82FD454A-C2C6-46BF-A323-3831539064F3}" type="presParOf" srcId="{667C9120-24F7-44C9-8246-2B80969B24B3}" destId="{EF52F01B-2889-47B9-B6BE-1776CABA08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CB61D-63FB-49AC-8C3D-76F791AB6CD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E3CF5B-3D97-4BB4-9963-A8F0FA2B2855}">
      <dgm:prSet/>
      <dgm:spPr/>
      <dgm:t>
        <a:bodyPr/>
        <a:lstStyle/>
        <a:p>
          <a:r>
            <a:rPr lang="en-US"/>
            <a:t>Using your answer from the last slide: Which is the answer for each of the following? </a:t>
          </a:r>
        </a:p>
      </dgm:t>
    </dgm:pt>
    <dgm:pt modelId="{D2BCDD7B-1660-4FA8-9077-167C1CE8FFC6}" type="parTrans" cxnId="{00AF1E01-BFD3-46E1-9D14-A8B9C96C3D8F}">
      <dgm:prSet/>
      <dgm:spPr/>
      <dgm:t>
        <a:bodyPr/>
        <a:lstStyle/>
        <a:p>
          <a:endParaRPr lang="en-US"/>
        </a:p>
      </dgm:t>
    </dgm:pt>
    <dgm:pt modelId="{4D88C89E-FED3-4851-8D1C-E3FAED540C34}" type="sibTrans" cxnId="{00AF1E01-BFD3-46E1-9D14-A8B9C96C3D8F}">
      <dgm:prSet/>
      <dgm:spPr/>
      <dgm:t>
        <a:bodyPr/>
        <a:lstStyle/>
        <a:p>
          <a:endParaRPr lang="en-US"/>
        </a:p>
      </dgm:t>
    </dgm:pt>
    <dgm:pt modelId="{1D36D8CA-D6AF-474A-A243-5A4D5138934E}">
      <dgm:prSet/>
      <dgm:spPr/>
      <dgm:t>
        <a:bodyPr/>
        <a:lstStyle/>
        <a:p>
          <a:r>
            <a:rPr lang="en-US"/>
            <a:t>16				48</a:t>
          </a:r>
        </a:p>
      </dgm:t>
    </dgm:pt>
    <dgm:pt modelId="{50406CB9-7969-4753-BF16-ACADD968F84F}" type="parTrans" cxnId="{3878ED82-0E12-4C6E-881F-9AE3C493A221}">
      <dgm:prSet/>
      <dgm:spPr/>
      <dgm:t>
        <a:bodyPr/>
        <a:lstStyle/>
        <a:p>
          <a:endParaRPr lang="en-US"/>
        </a:p>
      </dgm:t>
    </dgm:pt>
    <dgm:pt modelId="{9D0919F4-2E01-4A60-A897-32D5396530F4}" type="sibTrans" cxnId="{3878ED82-0E12-4C6E-881F-9AE3C493A221}">
      <dgm:prSet/>
      <dgm:spPr/>
      <dgm:t>
        <a:bodyPr/>
        <a:lstStyle/>
        <a:p>
          <a:endParaRPr lang="en-US"/>
        </a:p>
      </dgm:t>
    </dgm:pt>
    <dgm:pt modelId="{3FF1C383-2AC2-45F5-89D0-4451CE9C0F1F}">
      <dgm:prSet/>
      <dgm:spPr/>
      <dgm:t>
        <a:bodyPr/>
        <a:lstStyle/>
        <a:p>
          <a:r>
            <a:rPr lang="en-US"/>
            <a:t>8				32</a:t>
          </a:r>
        </a:p>
      </dgm:t>
    </dgm:pt>
    <dgm:pt modelId="{195DDD45-2AC1-4429-9FC5-F3741D4F2B39}" type="parTrans" cxnId="{84350AF5-D09E-446F-BFAE-71D731192CBC}">
      <dgm:prSet/>
      <dgm:spPr/>
      <dgm:t>
        <a:bodyPr/>
        <a:lstStyle/>
        <a:p>
          <a:endParaRPr lang="en-US"/>
        </a:p>
      </dgm:t>
    </dgm:pt>
    <dgm:pt modelId="{DE877BA9-6548-4B14-88C1-E9F911F2624C}" type="sibTrans" cxnId="{84350AF5-D09E-446F-BFAE-71D731192CBC}">
      <dgm:prSet/>
      <dgm:spPr/>
      <dgm:t>
        <a:bodyPr/>
        <a:lstStyle/>
        <a:p>
          <a:endParaRPr lang="en-US"/>
        </a:p>
      </dgm:t>
    </dgm:pt>
    <dgm:pt modelId="{AF0F68AC-6952-4D70-A254-F2E80812995B}">
      <dgm:prSet/>
      <dgm:spPr/>
      <dgm:t>
        <a:bodyPr/>
        <a:lstStyle/>
        <a:p>
          <a:r>
            <a:rPr lang="en-US" dirty="0"/>
            <a:t>100			             400</a:t>
          </a:r>
        </a:p>
      </dgm:t>
    </dgm:pt>
    <dgm:pt modelId="{F4CC54B3-9E8B-439F-8C9C-3BF2D3B480CA}" type="parTrans" cxnId="{97E0B6DC-020A-4510-9F37-72F89406BC41}">
      <dgm:prSet/>
      <dgm:spPr/>
      <dgm:t>
        <a:bodyPr/>
        <a:lstStyle/>
        <a:p>
          <a:endParaRPr lang="en-US"/>
        </a:p>
      </dgm:t>
    </dgm:pt>
    <dgm:pt modelId="{D543AE55-80CE-4732-A5BD-2529E7919884}" type="sibTrans" cxnId="{97E0B6DC-020A-4510-9F37-72F89406BC41}">
      <dgm:prSet/>
      <dgm:spPr/>
      <dgm:t>
        <a:bodyPr/>
        <a:lstStyle/>
        <a:p>
          <a:endParaRPr lang="en-US"/>
        </a:p>
      </dgm:t>
    </dgm:pt>
    <dgm:pt modelId="{F50B4E16-E067-4F40-BBA8-38E6B74D8BC8}" type="pres">
      <dgm:prSet presAssocID="{094CB61D-63FB-49AC-8C3D-76F791AB6CDF}" presName="linear" presStyleCnt="0">
        <dgm:presLayoutVars>
          <dgm:animLvl val="lvl"/>
          <dgm:resizeHandles val="exact"/>
        </dgm:presLayoutVars>
      </dgm:prSet>
      <dgm:spPr/>
    </dgm:pt>
    <dgm:pt modelId="{064A3656-7265-4FE9-BC9F-9080712567FE}" type="pres">
      <dgm:prSet presAssocID="{4AE3CF5B-3D97-4BB4-9963-A8F0FA2B28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2559D5-A0B8-4EF3-B38F-09E53F0A15DC}" type="pres">
      <dgm:prSet presAssocID="{4D88C89E-FED3-4851-8D1C-E3FAED540C34}" presName="spacer" presStyleCnt="0"/>
      <dgm:spPr/>
    </dgm:pt>
    <dgm:pt modelId="{12528655-934A-4E02-A4B4-32F2C004AA9B}" type="pres">
      <dgm:prSet presAssocID="{1D36D8CA-D6AF-474A-A243-5A4D513893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586E51-1076-467A-84E9-8BC7BA5EF941}" type="pres">
      <dgm:prSet presAssocID="{9D0919F4-2E01-4A60-A897-32D5396530F4}" presName="spacer" presStyleCnt="0"/>
      <dgm:spPr/>
    </dgm:pt>
    <dgm:pt modelId="{68F379D3-C37C-459B-97F9-8E16B22AF608}" type="pres">
      <dgm:prSet presAssocID="{3FF1C383-2AC2-45F5-89D0-4451CE9C0F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715AF5-5F4F-4803-96B9-2AC1A1A91E12}" type="pres">
      <dgm:prSet presAssocID="{DE877BA9-6548-4B14-88C1-E9F911F2624C}" presName="spacer" presStyleCnt="0"/>
      <dgm:spPr/>
    </dgm:pt>
    <dgm:pt modelId="{207EE2C9-348E-47EC-A725-22154C556C30}" type="pres">
      <dgm:prSet presAssocID="{AF0F68AC-6952-4D70-A254-F2E80812995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0AF1E01-BFD3-46E1-9D14-A8B9C96C3D8F}" srcId="{094CB61D-63FB-49AC-8C3D-76F791AB6CDF}" destId="{4AE3CF5B-3D97-4BB4-9963-A8F0FA2B2855}" srcOrd="0" destOrd="0" parTransId="{D2BCDD7B-1660-4FA8-9077-167C1CE8FFC6}" sibTransId="{4D88C89E-FED3-4851-8D1C-E3FAED540C34}"/>
    <dgm:cxn modelId="{2DD5C907-A9C8-47AD-9884-582658D67D9A}" type="presOf" srcId="{4AE3CF5B-3D97-4BB4-9963-A8F0FA2B2855}" destId="{064A3656-7265-4FE9-BC9F-9080712567FE}" srcOrd="0" destOrd="0" presId="urn:microsoft.com/office/officeart/2005/8/layout/vList2"/>
    <dgm:cxn modelId="{9F11A524-8777-4534-8FCC-F9A9ACEF834B}" type="presOf" srcId="{1D36D8CA-D6AF-474A-A243-5A4D5138934E}" destId="{12528655-934A-4E02-A4B4-32F2C004AA9B}" srcOrd="0" destOrd="0" presId="urn:microsoft.com/office/officeart/2005/8/layout/vList2"/>
    <dgm:cxn modelId="{D7E23739-82B5-49F1-B255-FB80DA188FF4}" type="presOf" srcId="{3FF1C383-2AC2-45F5-89D0-4451CE9C0F1F}" destId="{68F379D3-C37C-459B-97F9-8E16B22AF608}" srcOrd="0" destOrd="0" presId="urn:microsoft.com/office/officeart/2005/8/layout/vList2"/>
    <dgm:cxn modelId="{3878ED82-0E12-4C6E-881F-9AE3C493A221}" srcId="{094CB61D-63FB-49AC-8C3D-76F791AB6CDF}" destId="{1D36D8CA-D6AF-474A-A243-5A4D5138934E}" srcOrd="1" destOrd="0" parTransId="{50406CB9-7969-4753-BF16-ACADD968F84F}" sibTransId="{9D0919F4-2E01-4A60-A897-32D5396530F4}"/>
    <dgm:cxn modelId="{64225D99-7500-444E-82A8-94183065FDCC}" type="presOf" srcId="{094CB61D-63FB-49AC-8C3D-76F791AB6CDF}" destId="{F50B4E16-E067-4F40-BBA8-38E6B74D8BC8}" srcOrd="0" destOrd="0" presId="urn:microsoft.com/office/officeart/2005/8/layout/vList2"/>
    <dgm:cxn modelId="{97E0B6DC-020A-4510-9F37-72F89406BC41}" srcId="{094CB61D-63FB-49AC-8C3D-76F791AB6CDF}" destId="{AF0F68AC-6952-4D70-A254-F2E80812995B}" srcOrd="3" destOrd="0" parTransId="{F4CC54B3-9E8B-439F-8C9C-3BF2D3B480CA}" sibTransId="{D543AE55-80CE-4732-A5BD-2529E7919884}"/>
    <dgm:cxn modelId="{06265FE4-EC90-4F37-97C3-66C861E53B7E}" type="presOf" srcId="{AF0F68AC-6952-4D70-A254-F2E80812995B}" destId="{207EE2C9-348E-47EC-A725-22154C556C30}" srcOrd="0" destOrd="0" presId="urn:microsoft.com/office/officeart/2005/8/layout/vList2"/>
    <dgm:cxn modelId="{84350AF5-D09E-446F-BFAE-71D731192CBC}" srcId="{094CB61D-63FB-49AC-8C3D-76F791AB6CDF}" destId="{3FF1C383-2AC2-45F5-89D0-4451CE9C0F1F}" srcOrd="2" destOrd="0" parTransId="{195DDD45-2AC1-4429-9FC5-F3741D4F2B39}" sibTransId="{DE877BA9-6548-4B14-88C1-E9F911F2624C}"/>
    <dgm:cxn modelId="{A5898F7C-1AD5-4C51-B19D-3DA8FC86FCCA}" type="presParOf" srcId="{F50B4E16-E067-4F40-BBA8-38E6B74D8BC8}" destId="{064A3656-7265-4FE9-BC9F-9080712567FE}" srcOrd="0" destOrd="0" presId="urn:microsoft.com/office/officeart/2005/8/layout/vList2"/>
    <dgm:cxn modelId="{EFDF0913-3FBA-49B1-A8BD-D9D6BBD79800}" type="presParOf" srcId="{F50B4E16-E067-4F40-BBA8-38E6B74D8BC8}" destId="{342559D5-A0B8-4EF3-B38F-09E53F0A15DC}" srcOrd="1" destOrd="0" presId="urn:microsoft.com/office/officeart/2005/8/layout/vList2"/>
    <dgm:cxn modelId="{6E860E46-0848-4067-9B3B-A75969CFEA9D}" type="presParOf" srcId="{F50B4E16-E067-4F40-BBA8-38E6B74D8BC8}" destId="{12528655-934A-4E02-A4B4-32F2C004AA9B}" srcOrd="2" destOrd="0" presId="urn:microsoft.com/office/officeart/2005/8/layout/vList2"/>
    <dgm:cxn modelId="{66A84134-6958-4C39-8148-561359264B60}" type="presParOf" srcId="{F50B4E16-E067-4F40-BBA8-38E6B74D8BC8}" destId="{B3586E51-1076-467A-84E9-8BC7BA5EF941}" srcOrd="3" destOrd="0" presId="urn:microsoft.com/office/officeart/2005/8/layout/vList2"/>
    <dgm:cxn modelId="{F9FFA375-3565-4928-ADCD-786216639C16}" type="presParOf" srcId="{F50B4E16-E067-4F40-BBA8-38E6B74D8BC8}" destId="{68F379D3-C37C-459B-97F9-8E16B22AF608}" srcOrd="4" destOrd="0" presId="urn:microsoft.com/office/officeart/2005/8/layout/vList2"/>
    <dgm:cxn modelId="{835E3399-2EF3-4FC2-AAA1-DAF1C73FD9DC}" type="presParOf" srcId="{F50B4E16-E067-4F40-BBA8-38E6B74D8BC8}" destId="{B9715AF5-5F4F-4803-96B9-2AC1A1A91E12}" srcOrd="5" destOrd="0" presId="urn:microsoft.com/office/officeart/2005/8/layout/vList2"/>
    <dgm:cxn modelId="{83515592-EC2D-4FF0-8498-9EAD16BDBABA}" type="presParOf" srcId="{F50B4E16-E067-4F40-BBA8-38E6B74D8BC8}" destId="{207EE2C9-348E-47EC-A725-22154C556C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CE5B9-E946-4847-8A17-12E53DC4348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09ADAA-B9D4-4E95-A2F0-A6FAF2D5D475}">
      <dgm:prSet/>
      <dgm:spPr/>
      <dgm:t>
        <a:bodyPr/>
        <a:lstStyle/>
        <a:p>
          <a:r>
            <a:rPr lang="en-US"/>
            <a:t>First set of slides: Tend to pick answer that is closest to 4</a:t>
          </a:r>
        </a:p>
      </dgm:t>
    </dgm:pt>
    <dgm:pt modelId="{7E18A779-72C4-48F5-84D1-8F05BD52204D}" type="parTrans" cxnId="{393DA38A-85EF-409B-B3F3-03DE29B41392}">
      <dgm:prSet/>
      <dgm:spPr/>
      <dgm:t>
        <a:bodyPr/>
        <a:lstStyle/>
        <a:p>
          <a:endParaRPr lang="en-US"/>
        </a:p>
      </dgm:t>
    </dgm:pt>
    <dgm:pt modelId="{501EC3AF-7790-4CFD-84F3-619452FFADB8}" type="sibTrans" cxnId="{393DA38A-85EF-409B-B3F3-03DE29B41392}">
      <dgm:prSet/>
      <dgm:spPr/>
      <dgm:t>
        <a:bodyPr/>
        <a:lstStyle/>
        <a:p>
          <a:endParaRPr lang="en-US"/>
        </a:p>
      </dgm:t>
    </dgm:pt>
    <dgm:pt modelId="{BF8FF146-6886-4E7E-B39D-CA9AC79450B6}">
      <dgm:prSet/>
      <dgm:spPr/>
      <dgm:t>
        <a:bodyPr/>
        <a:lstStyle/>
        <a:p>
          <a:r>
            <a:rPr lang="en-US"/>
            <a:t>Second set of slides: Tend to pick the smaller (1/4 of the second answer)</a:t>
          </a:r>
        </a:p>
      </dgm:t>
    </dgm:pt>
    <dgm:pt modelId="{A52D9FFD-C8D1-4481-AD8C-D5C1B429AF02}" type="parTrans" cxnId="{6F1268C2-0445-45CF-A1E1-1CFF952BBD82}">
      <dgm:prSet/>
      <dgm:spPr/>
      <dgm:t>
        <a:bodyPr/>
        <a:lstStyle/>
        <a:p>
          <a:endParaRPr lang="en-US"/>
        </a:p>
      </dgm:t>
    </dgm:pt>
    <dgm:pt modelId="{5EF70743-2D91-4A77-A1CB-E0A246794230}" type="sibTrans" cxnId="{6F1268C2-0445-45CF-A1E1-1CFF952BBD82}">
      <dgm:prSet/>
      <dgm:spPr/>
      <dgm:t>
        <a:bodyPr/>
        <a:lstStyle/>
        <a:p>
          <a:endParaRPr lang="en-US"/>
        </a:p>
      </dgm:t>
    </dgm:pt>
    <dgm:pt modelId="{773C5DEF-2620-499A-B720-C2E61719FC65}">
      <dgm:prSet/>
      <dgm:spPr/>
      <dgm:t>
        <a:bodyPr/>
        <a:lstStyle/>
        <a:p>
          <a:r>
            <a:rPr lang="en-US"/>
            <a:t>Why?</a:t>
          </a:r>
        </a:p>
      </dgm:t>
    </dgm:pt>
    <dgm:pt modelId="{76670AEC-D825-415B-981C-FD1B05443B44}" type="parTrans" cxnId="{5511D2D4-8DAE-4F0F-BD1C-25A5C31D6985}">
      <dgm:prSet/>
      <dgm:spPr/>
      <dgm:t>
        <a:bodyPr/>
        <a:lstStyle/>
        <a:p>
          <a:endParaRPr lang="en-US"/>
        </a:p>
      </dgm:t>
    </dgm:pt>
    <dgm:pt modelId="{2518340B-346D-4FD6-B312-17BE50D995A4}" type="sibTrans" cxnId="{5511D2D4-8DAE-4F0F-BD1C-25A5C31D6985}">
      <dgm:prSet/>
      <dgm:spPr/>
      <dgm:t>
        <a:bodyPr/>
        <a:lstStyle/>
        <a:p>
          <a:endParaRPr lang="en-US"/>
        </a:p>
      </dgm:t>
    </dgm:pt>
    <dgm:pt modelId="{C162A2F4-3CCF-41C9-A60D-C629172CDF49}">
      <dgm:prSet/>
      <dgm:spPr/>
      <dgm:t>
        <a:bodyPr/>
        <a:lstStyle/>
        <a:p>
          <a:r>
            <a:rPr lang="en-US"/>
            <a:t>Two theories may explain</a:t>
          </a:r>
        </a:p>
      </dgm:t>
    </dgm:pt>
    <dgm:pt modelId="{DE5D420E-D288-4057-ADD8-365054B59983}" type="parTrans" cxnId="{F1BECAD9-0936-43F6-AF7A-0B8CA8D00D47}">
      <dgm:prSet/>
      <dgm:spPr/>
      <dgm:t>
        <a:bodyPr/>
        <a:lstStyle/>
        <a:p>
          <a:endParaRPr lang="en-US"/>
        </a:p>
      </dgm:t>
    </dgm:pt>
    <dgm:pt modelId="{1B0E947D-EE2B-4874-AE7F-861CBF6B14AF}" type="sibTrans" cxnId="{F1BECAD9-0936-43F6-AF7A-0B8CA8D00D47}">
      <dgm:prSet/>
      <dgm:spPr/>
      <dgm:t>
        <a:bodyPr/>
        <a:lstStyle/>
        <a:p>
          <a:endParaRPr lang="en-US"/>
        </a:p>
      </dgm:t>
    </dgm:pt>
    <dgm:pt modelId="{042679FC-CC11-4C84-8C6C-792A84C4A176}">
      <dgm:prSet/>
      <dgm:spPr/>
      <dgm:t>
        <a:bodyPr/>
        <a:lstStyle/>
        <a:p>
          <a:r>
            <a:rPr lang="en-US"/>
            <a:t>Spence’s Summation Theory</a:t>
          </a:r>
        </a:p>
      </dgm:t>
    </dgm:pt>
    <dgm:pt modelId="{B227E52D-3458-4190-8B1E-1610CDAA7431}" type="parTrans" cxnId="{F1226208-D009-4572-8D79-155DD42ADDAC}">
      <dgm:prSet/>
      <dgm:spPr/>
      <dgm:t>
        <a:bodyPr/>
        <a:lstStyle/>
        <a:p>
          <a:endParaRPr lang="en-US"/>
        </a:p>
      </dgm:t>
    </dgm:pt>
    <dgm:pt modelId="{51CA2EE7-A80E-4360-A2A9-CD53791D8F5D}" type="sibTrans" cxnId="{F1226208-D009-4572-8D79-155DD42ADDAC}">
      <dgm:prSet/>
      <dgm:spPr/>
      <dgm:t>
        <a:bodyPr/>
        <a:lstStyle/>
        <a:p>
          <a:endParaRPr lang="en-US"/>
        </a:p>
      </dgm:t>
    </dgm:pt>
    <dgm:pt modelId="{2ADF06D2-4A49-47E5-8D65-6EFB8CEA00D6}">
      <dgm:prSet/>
      <dgm:spPr/>
      <dgm:t>
        <a:bodyPr/>
        <a:lstStyle/>
        <a:p>
          <a:r>
            <a:rPr lang="en-US"/>
            <a:t>Kohler’s Interdimensional Theory</a:t>
          </a:r>
        </a:p>
      </dgm:t>
    </dgm:pt>
    <dgm:pt modelId="{FC138217-0AB2-48B7-90D7-65CDA9BF5F00}" type="parTrans" cxnId="{E3BEB743-A36C-4AB5-8CC3-466D28A51AC2}">
      <dgm:prSet/>
      <dgm:spPr/>
      <dgm:t>
        <a:bodyPr/>
        <a:lstStyle/>
        <a:p>
          <a:endParaRPr lang="en-US"/>
        </a:p>
      </dgm:t>
    </dgm:pt>
    <dgm:pt modelId="{38E1807A-6428-461C-B1EF-2B2E441F4510}" type="sibTrans" cxnId="{E3BEB743-A36C-4AB5-8CC3-466D28A51AC2}">
      <dgm:prSet/>
      <dgm:spPr/>
      <dgm:t>
        <a:bodyPr/>
        <a:lstStyle/>
        <a:p>
          <a:endParaRPr lang="en-US"/>
        </a:p>
      </dgm:t>
    </dgm:pt>
    <dgm:pt modelId="{8272254C-7A1B-4DBA-8AB0-CBCEE2A8022A}" type="pres">
      <dgm:prSet presAssocID="{FC3CE5B9-E946-4847-8A17-12E53DC43487}" presName="linear" presStyleCnt="0">
        <dgm:presLayoutVars>
          <dgm:animLvl val="lvl"/>
          <dgm:resizeHandles val="exact"/>
        </dgm:presLayoutVars>
      </dgm:prSet>
      <dgm:spPr/>
    </dgm:pt>
    <dgm:pt modelId="{22D42D79-7B28-40F7-8C85-2C2F4E68B8A1}" type="pres">
      <dgm:prSet presAssocID="{FA09ADAA-B9D4-4E95-A2F0-A6FAF2D5D4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B6F7DA-F757-4736-87B4-6D9A9F307A29}" type="pres">
      <dgm:prSet presAssocID="{501EC3AF-7790-4CFD-84F3-619452FFADB8}" presName="spacer" presStyleCnt="0"/>
      <dgm:spPr/>
    </dgm:pt>
    <dgm:pt modelId="{7400B92C-58F0-48D6-B1E0-DCC95EB931D5}" type="pres">
      <dgm:prSet presAssocID="{BF8FF146-6886-4E7E-B39D-CA9AC79450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60E816-D8A6-4AA4-AD5D-07BCCFB558AE}" type="pres">
      <dgm:prSet presAssocID="{5EF70743-2D91-4A77-A1CB-E0A246794230}" presName="spacer" presStyleCnt="0"/>
      <dgm:spPr/>
    </dgm:pt>
    <dgm:pt modelId="{8B193595-A0EB-4621-81F8-03063669D693}" type="pres">
      <dgm:prSet presAssocID="{773C5DEF-2620-499A-B720-C2E61719FC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9D3D50-8492-428A-912E-0BCC6E1424CA}" type="pres">
      <dgm:prSet presAssocID="{2518340B-346D-4FD6-B312-17BE50D995A4}" presName="spacer" presStyleCnt="0"/>
      <dgm:spPr/>
    </dgm:pt>
    <dgm:pt modelId="{4CA9D3C7-50CC-4648-B643-01EB93373BC1}" type="pres">
      <dgm:prSet presAssocID="{C162A2F4-3CCF-41C9-A60D-C629172CDF4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1D5A215-2AB5-4A63-8AB5-7BCA73ED8761}" type="pres">
      <dgm:prSet presAssocID="{C162A2F4-3CCF-41C9-A60D-C629172CDF4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7E9B06-C2D9-4804-BED7-52F99F631449}" type="presOf" srcId="{773C5DEF-2620-499A-B720-C2E61719FC65}" destId="{8B193595-A0EB-4621-81F8-03063669D693}" srcOrd="0" destOrd="0" presId="urn:microsoft.com/office/officeart/2005/8/layout/vList2"/>
    <dgm:cxn modelId="{F1226208-D009-4572-8D79-155DD42ADDAC}" srcId="{C162A2F4-3CCF-41C9-A60D-C629172CDF49}" destId="{042679FC-CC11-4C84-8C6C-792A84C4A176}" srcOrd="0" destOrd="0" parTransId="{B227E52D-3458-4190-8B1E-1610CDAA7431}" sibTransId="{51CA2EE7-A80E-4360-A2A9-CD53791D8F5D}"/>
    <dgm:cxn modelId="{13E5B40E-BB1F-444A-9F78-A4698174B0B5}" type="presOf" srcId="{FA09ADAA-B9D4-4E95-A2F0-A6FAF2D5D475}" destId="{22D42D79-7B28-40F7-8C85-2C2F4E68B8A1}" srcOrd="0" destOrd="0" presId="urn:microsoft.com/office/officeart/2005/8/layout/vList2"/>
    <dgm:cxn modelId="{E3BEB743-A36C-4AB5-8CC3-466D28A51AC2}" srcId="{C162A2F4-3CCF-41C9-A60D-C629172CDF49}" destId="{2ADF06D2-4A49-47E5-8D65-6EFB8CEA00D6}" srcOrd="1" destOrd="0" parTransId="{FC138217-0AB2-48B7-90D7-65CDA9BF5F00}" sibTransId="{38E1807A-6428-461C-B1EF-2B2E441F4510}"/>
    <dgm:cxn modelId="{44677072-2E66-411A-B12F-B94C9497FBDE}" type="presOf" srcId="{2ADF06D2-4A49-47E5-8D65-6EFB8CEA00D6}" destId="{41D5A215-2AB5-4A63-8AB5-7BCA73ED8761}" srcOrd="0" destOrd="1" presId="urn:microsoft.com/office/officeart/2005/8/layout/vList2"/>
    <dgm:cxn modelId="{44B94254-7ADE-44D8-BC33-1D518212718E}" type="presOf" srcId="{042679FC-CC11-4C84-8C6C-792A84C4A176}" destId="{41D5A215-2AB5-4A63-8AB5-7BCA73ED8761}" srcOrd="0" destOrd="0" presId="urn:microsoft.com/office/officeart/2005/8/layout/vList2"/>
    <dgm:cxn modelId="{C6939477-C310-4FE3-A1E6-F07FCBFCCEDB}" type="presOf" srcId="{FC3CE5B9-E946-4847-8A17-12E53DC43487}" destId="{8272254C-7A1B-4DBA-8AB0-CBCEE2A8022A}" srcOrd="0" destOrd="0" presId="urn:microsoft.com/office/officeart/2005/8/layout/vList2"/>
    <dgm:cxn modelId="{393DA38A-85EF-409B-B3F3-03DE29B41392}" srcId="{FC3CE5B9-E946-4847-8A17-12E53DC43487}" destId="{FA09ADAA-B9D4-4E95-A2F0-A6FAF2D5D475}" srcOrd="0" destOrd="0" parTransId="{7E18A779-72C4-48F5-84D1-8F05BD52204D}" sibTransId="{501EC3AF-7790-4CFD-84F3-619452FFADB8}"/>
    <dgm:cxn modelId="{6F1268C2-0445-45CF-A1E1-1CFF952BBD82}" srcId="{FC3CE5B9-E946-4847-8A17-12E53DC43487}" destId="{BF8FF146-6886-4E7E-B39D-CA9AC79450B6}" srcOrd="1" destOrd="0" parTransId="{A52D9FFD-C8D1-4481-AD8C-D5C1B429AF02}" sibTransId="{5EF70743-2D91-4A77-A1CB-E0A246794230}"/>
    <dgm:cxn modelId="{5511D2D4-8DAE-4F0F-BD1C-25A5C31D6985}" srcId="{FC3CE5B9-E946-4847-8A17-12E53DC43487}" destId="{773C5DEF-2620-499A-B720-C2E61719FC65}" srcOrd="2" destOrd="0" parTransId="{76670AEC-D825-415B-981C-FD1B05443B44}" sibTransId="{2518340B-346D-4FD6-B312-17BE50D995A4}"/>
    <dgm:cxn modelId="{F1BECAD9-0936-43F6-AF7A-0B8CA8D00D47}" srcId="{FC3CE5B9-E946-4847-8A17-12E53DC43487}" destId="{C162A2F4-3CCF-41C9-A60D-C629172CDF49}" srcOrd="3" destOrd="0" parTransId="{DE5D420E-D288-4057-ADD8-365054B59983}" sibTransId="{1B0E947D-EE2B-4874-AE7F-861CBF6B14AF}"/>
    <dgm:cxn modelId="{276F51E3-B361-4A31-B080-444A51C38EBB}" type="presOf" srcId="{C162A2F4-3CCF-41C9-A60D-C629172CDF49}" destId="{4CA9D3C7-50CC-4648-B643-01EB93373BC1}" srcOrd="0" destOrd="0" presId="urn:microsoft.com/office/officeart/2005/8/layout/vList2"/>
    <dgm:cxn modelId="{DFFEA2E5-E992-4A3B-ACE5-AB4022BB3910}" type="presOf" srcId="{BF8FF146-6886-4E7E-B39D-CA9AC79450B6}" destId="{7400B92C-58F0-48D6-B1E0-DCC95EB931D5}" srcOrd="0" destOrd="0" presId="urn:microsoft.com/office/officeart/2005/8/layout/vList2"/>
    <dgm:cxn modelId="{9CCCC4D5-D07F-483E-90C2-CE4184A9E460}" type="presParOf" srcId="{8272254C-7A1B-4DBA-8AB0-CBCEE2A8022A}" destId="{22D42D79-7B28-40F7-8C85-2C2F4E68B8A1}" srcOrd="0" destOrd="0" presId="urn:microsoft.com/office/officeart/2005/8/layout/vList2"/>
    <dgm:cxn modelId="{E2606AF8-DD4C-475C-892E-FF47F6BE6A58}" type="presParOf" srcId="{8272254C-7A1B-4DBA-8AB0-CBCEE2A8022A}" destId="{44B6F7DA-F757-4736-87B4-6D9A9F307A29}" srcOrd="1" destOrd="0" presId="urn:microsoft.com/office/officeart/2005/8/layout/vList2"/>
    <dgm:cxn modelId="{FA2F9287-7E3C-44D1-80BC-CBD76427945C}" type="presParOf" srcId="{8272254C-7A1B-4DBA-8AB0-CBCEE2A8022A}" destId="{7400B92C-58F0-48D6-B1E0-DCC95EB931D5}" srcOrd="2" destOrd="0" presId="urn:microsoft.com/office/officeart/2005/8/layout/vList2"/>
    <dgm:cxn modelId="{59B4B155-8CE7-4A1E-8574-D285AB873623}" type="presParOf" srcId="{8272254C-7A1B-4DBA-8AB0-CBCEE2A8022A}" destId="{BB60E816-D8A6-4AA4-AD5D-07BCCFB558AE}" srcOrd="3" destOrd="0" presId="urn:microsoft.com/office/officeart/2005/8/layout/vList2"/>
    <dgm:cxn modelId="{2496F545-4055-4667-9FCD-71AD1D115E57}" type="presParOf" srcId="{8272254C-7A1B-4DBA-8AB0-CBCEE2A8022A}" destId="{8B193595-A0EB-4621-81F8-03063669D693}" srcOrd="4" destOrd="0" presId="urn:microsoft.com/office/officeart/2005/8/layout/vList2"/>
    <dgm:cxn modelId="{A1C55AFF-F217-4A81-BB22-30947672D076}" type="presParOf" srcId="{8272254C-7A1B-4DBA-8AB0-CBCEE2A8022A}" destId="{D69D3D50-8492-428A-912E-0BCC6E1424CA}" srcOrd="5" destOrd="0" presId="urn:microsoft.com/office/officeart/2005/8/layout/vList2"/>
    <dgm:cxn modelId="{488340F6-B09F-45A6-AAC1-C3482EEA2142}" type="presParOf" srcId="{8272254C-7A1B-4DBA-8AB0-CBCEE2A8022A}" destId="{4CA9D3C7-50CC-4648-B643-01EB93373BC1}" srcOrd="6" destOrd="0" presId="urn:microsoft.com/office/officeart/2005/8/layout/vList2"/>
    <dgm:cxn modelId="{BE2CA782-8A3E-454F-8965-1E2E3BCD696B}" type="presParOf" srcId="{8272254C-7A1B-4DBA-8AB0-CBCEE2A8022A}" destId="{41D5A215-2AB5-4A63-8AB5-7BCA73ED876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6F7F3D-C299-4766-944A-61531B064EC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78BB9D5-2ABB-4E37-B333-EC6266D1457B}">
      <dgm:prSet/>
      <dgm:spPr/>
      <dgm:t>
        <a:bodyPr/>
        <a:lstStyle/>
        <a:p>
          <a:r>
            <a:rPr lang="en-US" i="1"/>
            <a:t>Peak shift occurs because of the summation of the excitatory and inhibitory curves</a:t>
          </a:r>
          <a:endParaRPr lang="en-US"/>
        </a:p>
      </dgm:t>
    </dgm:pt>
    <dgm:pt modelId="{418F0904-689E-481D-B061-82FD2313D882}" type="parTrans" cxnId="{8237A849-7E88-45F4-B5BD-E0E4556CB40B}">
      <dgm:prSet/>
      <dgm:spPr/>
      <dgm:t>
        <a:bodyPr/>
        <a:lstStyle/>
        <a:p>
          <a:endParaRPr lang="en-US"/>
        </a:p>
      </dgm:t>
    </dgm:pt>
    <dgm:pt modelId="{4A473CF1-6E8B-4FCD-800E-9FBD473CAB88}" type="sibTrans" cxnId="{8237A849-7E88-45F4-B5BD-E0E4556CB40B}">
      <dgm:prSet/>
      <dgm:spPr/>
      <dgm:t>
        <a:bodyPr/>
        <a:lstStyle/>
        <a:p>
          <a:endParaRPr lang="en-US"/>
        </a:p>
      </dgm:t>
    </dgm:pt>
    <dgm:pt modelId="{675A2AEE-F2DF-4A4B-9971-B45411496924}">
      <dgm:prSet/>
      <dgm:spPr/>
      <dgm:t>
        <a:bodyPr/>
        <a:lstStyle/>
        <a:p>
          <a:r>
            <a:rPr lang="en-US"/>
            <a:t>Result is that the </a:t>
          </a:r>
          <a:r>
            <a:rPr lang="en-US" i="1"/>
            <a:t>most responding is slightly in favor of the S+</a:t>
          </a:r>
          <a:endParaRPr lang="en-US"/>
        </a:p>
      </dgm:t>
    </dgm:pt>
    <dgm:pt modelId="{E230847C-7935-457A-AC5B-1B1F9D579188}" type="parTrans" cxnId="{D63B6F08-90B0-42D6-A644-700C81B2CE01}">
      <dgm:prSet/>
      <dgm:spPr/>
      <dgm:t>
        <a:bodyPr/>
        <a:lstStyle/>
        <a:p>
          <a:endParaRPr lang="en-US"/>
        </a:p>
      </dgm:t>
    </dgm:pt>
    <dgm:pt modelId="{67951A62-4881-4A1C-B623-D2A60593ACC9}" type="sibTrans" cxnId="{D63B6F08-90B0-42D6-A644-700C81B2CE01}">
      <dgm:prSet/>
      <dgm:spPr/>
      <dgm:t>
        <a:bodyPr/>
        <a:lstStyle/>
        <a:p>
          <a:endParaRPr lang="en-US"/>
        </a:p>
      </dgm:t>
    </dgm:pt>
    <dgm:pt modelId="{A29F7B54-68E3-48BF-9ED3-39FA8519B309}">
      <dgm:prSet/>
      <dgm:spPr/>
      <dgm:t>
        <a:bodyPr/>
        <a:lstStyle/>
        <a:p>
          <a:r>
            <a:rPr lang="en-US"/>
            <a:t>Not as strong of suppression for S-; thus, get a slight shift away from S- when sum the two curves</a:t>
          </a:r>
        </a:p>
      </dgm:t>
    </dgm:pt>
    <dgm:pt modelId="{BCC4A75E-E07E-4190-B29D-F4FFAF096AC1}" type="parTrans" cxnId="{12752494-58C5-4EE4-9B1B-238D48180EA3}">
      <dgm:prSet/>
      <dgm:spPr/>
      <dgm:t>
        <a:bodyPr/>
        <a:lstStyle/>
        <a:p>
          <a:endParaRPr lang="en-US"/>
        </a:p>
      </dgm:t>
    </dgm:pt>
    <dgm:pt modelId="{B13A2023-E086-4E68-94D8-3F91E30874EA}" type="sibTrans" cxnId="{12752494-58C5-4EE4-9B1B-238D48180EA3}">
      <dgm:prSet/>
      <dgm:spPr/>
      <dgm:t>
        <a:bodyPr/>
        <a:lstStyle/>
        <a:p>
          <a:endParaRPr lang="en-US"/>
        </a:p>
      </dgm:t>
    </dgm:pt>
    <dgm:pt modelId="{A00AB1FE-A2DF-4A62-8C0E-D63194A4D406}">
      <dgm:prSet/>
      <dgm:spPr/>
      <dgm:t>
        <a:bodyPr/>
        <a:lstStyle/>
        <a:p>
          <a:r>
            <a:rPr lang="en-US"/>
            <a:t>Just a math phenomenon</a:t>
          </a:r>
        </a:p>
      </dgm:t>
    </dgm:pt>
    <dgm:pt modelId="{ECA45511-F0F3-42E8-AE61-EED3C4C6C963}" type="parTrans" cxnId="{8D32A790-FDE3-4CBF-A930-EB77EB191E4F}">
      <dgm:prSet/>
      <dgm:spPr/>
      <dgm:t>
        <a:bodyPr/>
        <a:lstStyle/>
        <a:p>
          <a:endParaRPr lang="en-US"/>
        </a:p>
      </dgm:t>
    </dgm:pt>
    <dgm:pt modelId="{9A424727-E115-49DF-8135-00827C123BA0}" type="sibTrans" cxnId="{8D32A790-FDE3-4CBF-A930-EB77EB191E4F}">
      <dgm:prSet/>
      <dgm:spPr/>
      <dgm:t>
        <a:bodyPr/>
        <a:lstStyle/>
        <a:p>
          <a:endParaRPr lang="en-US"/>
        </a:p>
      </dgm:t>
    </dgm:pt>
    <dgm:pt modelId="{4C55F5BA-D0BD-4B6A-8EC2-FBF8346E5DE5}" type="pres">
      <dgm:prSet presAssocID="{6A6F7F3D-C299-4766-944A-61531B064EC5}" presName="vert0" presStyleCnt="0">
        <dgm:presLayoutVars>
          <dgm:dir/>
          <dgm:animOne val="branch"/>
          <dgm:animLvl val="lvl"/>
        </dgm:presLayoutVars>
      </dgm:prSet>
      <dgm:spPr/>
    </dgm:pt>
    <dgm:pt modelId="{585AD5CC-6A29-478A-856B-65E185E42FE0}" type="pres">
      <dgm:prSet presAssocID="{F78BB9D5-2ABB-4E37-B333-EC6266D1457B}" presName="thickLine" presStyleLbl="alignNode1" presStyleIdx="0" presStyleCnt="4"/>
      <dgm:spPr/>
    </dgm:pt>
    <dgm:pt modelId="{76C4D02B-AE8D-4B39-8CAC-DB5A4270C40E}" type="pres">
      <dgm:prSet presAssocID="{F78BB9D5-2ABB-4E37-B333-EC6266D1457B}" presName="horz1" presStyleCnt="0"/>
      <dgm:spPr/>
    </dgm:pt>
    <dgm:pt modelId="{FF3D16A1-9460-406E-9F4A-9DD22A9FD85D}" type="pres">
      <dgm:prSet presAssocID="{F78BB9D5-2ABB-4E37-B333-EC6266D1457B}" presName="tx1" presStyleLbl="revTx" presStyleIdx="0" presStyleCnt="4"/>
      <dgm:spPr/>
    </dgm:pt>
    <dgm:pt modelId="{890D38BA-73CD-4B08-9D0D-15AA4A63F6FB}" type="pres">
      <dgm:prSet presAssocID="{F78BB9D5-2ABB-4E37-B333-EC6266D1457B}" presName="vert1" presStyleCnt="0"/>
      <dgm:spPr/>
    </dgm:pt>
    <dgm:pt modelId="{58472848-1A5E-4685-8470-51EC6137C219}" type="pres">
      <dgm:prSet presAssocID="{675A2AEE-F2DF-4A4B-9971-B45411496924}" presName="thickLine" presStyleLbl="alignNode1" presStyleIdx="1" presStyleCnt="4"/>
      <dgm:spPr/>
    </dgm:pt>
    <dgm:pt modelId="{EAF54003-E738-4AA6-8084-454C03968004}" type="pres">
      <dgm:prSet presAssocID="{675A2AEE-F2DF-4A4B-9971-B45411496924}" presName="horz1" presStyleCnt="0"/>
      <dgm:spPr/>
    </dgm:pt>
    <dgm:pt modelId="{2D3AA6CB-4BD3-4F95-BE05-7CDB733838AF}" type="pres">
      <dgm:prSet presAssocID="{675A2AEE-F2DF-4A4B-9971-B45411496924}" presName="tx1" presStyleLbl="revTx" presStyleIdx="1" presStyleCnt="4"/>
      <dgm:spPr/>
    </dgm:pt>
    <dgm:pt modelId="{A8D5E4F4-CCB9-495D-A436-B65C0B92C8F9}" type="pres">
      <dgm:prSet presAssocID="{675A2AEE-F2DF-4A4B-9971-B45411496924}" presName="vert1" presStyleCnt="0"/>
      <dgm:spPr/>
    </dgm:pt>
    <dgm:pt modelId="{52D9DF8E-5190-4D22-9CE8-A0410FE36290}" type="pres">
      <dgm:prSet presAssocID="{A29F7B54-68E3-48BF-9ED3-39FA8519B309}" presName="thickLine" presStyleLbl="alignNode1" presStyleIdx="2" presStyleCnt="4"/>
      <dgm:spPr/>
    </dgm:pt>
    <dgm:pt modelId="{945352AE-2EED-4993-A73A-8F71610D1D2F}" type="pres">
      <dgm:prSet presAssocID="{A29F7B54-68E3-48BF-9ED3-39FA8519B309}" presName="horz1" presStyleCnt="0"/>
      <dgm:spPr/>
    </dgm:pt>
    <dgm:pt modelId="{CDBAA302-BFC6-487C-A2EF-6BCA6DB74D6A}" type="pres">
      <dgm:prSet presAssocID="{A29F7B54-68E3-48BF-9ED3-39FA8519B309}" presName="tx1" presStyleLbl="revTx" presStyleIdx="2" presStyleCnt="4"/>
      <dgm:spPr/>
    </dgm:pt>
    <dgm:pt modelId="{6C283724-0D67-4234-9B12-6E2041B0D04B}" type="pres">
      <dgm:prSet presAssocID="{A29F7B54-68E3-48BF-9ED3-39FA8519B309}" presName="vert1" presStyleCnt="0"/>
      <dgm:spPr/>
    </dgm:pt>
    <dgm:pt modelId="{285FBEDB-4AEA-46CD-9805-F0802EC50BE1}" type="pres">
      <dgm:prSet presAssocID="{A00AB1FE-A2DF-4A62-8C0E-D63194A4D406}" presName="thickLine" presStyleLbl="alignNode1" presStyleIdx="3" presStyleCnt="4"/>
      <dgm:spPr/>
    </dgm:pt>
    <dgm:pt modelId="{FEFD3BD3-734D-4CFE-9809-5CF146DE3EEA}" type="pres">
      <dgm:prSet presAssocID="{A00AB1FE-A2DF-4A62-8C0E-D63194A4D406}" presName="horz1" presStyleCnt="0"/>
      <dgm:spPr/>
    </dgm:pt>
    <dgm:pt modelId="{44409890-1BB6-4D7F-B75C-27871A330B2F}" type="pres">
      <dgm:prSet presAssocID="{A00AB1FE-A2DF-4A62-8C0E-D63194A4D406}" presName="tx1" presStyleLbl="revTx" presStyleIdx="3" presStyleCnt="4"/>
      <dgm:spPr/>
    </dgm:pt>
    <dgm:pt modelId="{85460215-86C4-406F-9BE6-58DC9226235A}" type="pres">
      <dgm:prSet presAssocID="{A00AB1FE-A2DF-4A62-8C0E-D63194A4D406}" presName="vert1" presStyleCnt="0"/>
      <dgm:spPr/>
    </dgm:pt>
  </dgm:ptLst>
  <dgm:cxnLst>
    <dgm:cxn modelId="{D63B6F08-90B0-42D6-A644-700C81B2CE01}" srcId="{6A6F7F3D-C299-4766-944A-61531B064EC5}" destId="{675A2AEE-F2DF-4A4B-9971-B45411496924}" srcOrd="1" destOrd="0" parTransId="{E230847C-7935-457A-AC5B-1B1F9D579188}" sibTransId="{67951A62-4881-4A1C-B623-D2A60593ACC9}"/>
    <dgm:cxn modelId="{DF88660C-250D-4438-BDAD-0B857A5DD59B}" type="presOf" srcId="{A29F7B54-68E3-48BF-9ED3-39FA8519B309}" destId="{CDBAA302-BFC6-487C-A2EF-6BCA6DB74D6A}" srcOrd="0" destOrd="0" presId="urn:microsoft.com/office/officeart/2008/layout/LinedList"/>
    <dgm:cxn modelId="{8237A849-7E88-45F4-B5BD-E0E4556CB40B}" srcId="{6A6F7F3D-C299-4766-944A-61531B064EC5}" destId="{F78BB9D5-2ABB-4E37-B333-EC6266D1457B}" srcOrd="0" destOrd="0" parTransId="{418F0904-689E-481D-B061-82FD2313D882}" sibTransId="{4A473CF1-6E8B-4FCD-800E-9FBD473CAB88}"/>
    <dgm:cxn modelId="{FFD99886-457B-4B42-A3FD-4176DC7D1EE3}" type="presOf" srcId="{F78BB9D5-2ABB-4E37-B333-EC6266D1457B}" destId="{FF3D16A1-9460-406E-9F4A-9DD22A9FD85D}" srcOrd="0" destOrd="0" presId="urn:microsoft.com/office/officeart/2008/layout/LinedList"/>
    <dgm:cxn modelId="{8D32A790-FDE3-4CBF-A930-EB77EB191E4F}" srcId="{6A6F7F3D-C299-4766-944A-61531B064EC5}" destId="{A00AB1FE-A2DF-4A62-8C0E-D63194A4D406}" srcOrd="3" destOrd="0" parTransId="{ECA45511-F0F3-42E8-AE61-EED3C4C6C963}" sibTransId="{9A424727-E115-49DF-8135-00827C123BA0}"/>
    <dgm:cxn modelId="{12752494-58C5-4EE4-9B1B-238D48180EA3}" srcId="{6A6F7F3D-C299-4766-944A-61531B064EC5}" destId="{A29F7B54-68E3-48BF-9ED3-39FA8519B309}" srcOrd="2" destOrd="0" parTransId="{BCC4A75E-E07E-4190-B29D-F4FFAF096AC1}" sibTransId="{B13A2023-E086-4E68-94D8-3F91E30874EA}"/>
    <dgm:cxn modelId="{36FFC0BC-B1DF-4ACE-BB54-EE8FB00B2D89}" type="presOf" srcId="{6A6F7F3D-C299-4766-944A-61531B064EC5}" destId="{4C55F5BA-D0BD-4B6A-8EC2-FBF8346E5DE5}" srcOrd="0" destOrd="0" presId="urn:microsoft.com/office/officeart/2008/layout/LinedList"/>
    <dgm:cxn modelId="{29B570BE-5812-4841-8DDE-1A3DF2A1BB2C}" type="presOf" srcId="{675A2AEE-F2DF-4A4B-9971-B45411496924}" destId="{2D3AA6CB-4BD3-4F95-BE05-7CDB733838AF}" srcOrd="0" destOrd="0" presId="urn:microsoft.com/office/officeart/2008/layout/LinedList"/>
    <dgm:cxn modelId="{10C170C2-2E6E-4139-BD4F-22B8098523D8}" type="presOf" srcId="{A00AB1FE-A2DF-4A62-8C0E-D63194A4D406}" destId="{44409890-1BB6-4D7F-B75C-27871A330B2F}" srcOrd="0" destOrd="0" presId="urn:microsoft.com/office/officeart/2008/layout/LinedList"/>
    <dgm:cxn modelId="{0068A7B9-249F-4496-9AD7-4182B281B6CB}" type="presParOf" srcId="{4C55F5BA-D0BD-4B6A-8EC2-FBF8346E5DE5}" destId="{585AD5CC-6A29-478A-856B-65E185E42FE0}" srcOrd="0" destOrd="0" presId="urn:microsoft.com/office/officeart/2008/layout/LinedList"/>
    <dgm:cxn modelId="{7A369459-3CF3-45AB-A6C7-4971604EA3B1}" type="presParOf" srcId="{4C55F5BA-D0BD-4B6A-8EC2-FBF8346E5DE5}" destId="{76C4D02B-AE8D-4B39-8CAC-DB5A4270C40E}" srcOrd="1" destOrd="0" presId="urn:microsoft.com/office/officeart/2008/layout/LinedList"/>
    <dgm:cxn modelId="{4FE9C38F-617C-4FEB-B63C-746452CDF601}" type="presParOf" srcId="{76C4D02B-AE8D-4B39-8CAC-DB5A4270C40E}" destId="{FF3D16A1-9460-406E-9F4A-9DD22A9FD85D}" srcOrd="0" destOrd="0" presId="urn:microsoft.com/office/officeart/2008/layout/LinedList"/>
    <dgm:cxn modelId="{E1108E1C-026D-49ED-A704-0374BE227A12}" type="presParOf" srcId="{76C4D02B-AE8D-4B39-8CAC-DB5A4270C40E}" destId="{890D38BA-73CD-4B08-9D0D-15AA4A63F6FB}" srcOrd="1" destOrd="0" presId="urn:microsoft.com/office/officeart/2008/layout/LinedList"/>
    <dgm:cxn modelId="{8BD28540-1B23-4216-B258-EEAAAAF6356E}" type="presParOf" srcId="{4C55F5BA-D0BD-4B6A-8EC2-FBF8346E5DE5}" destId="{58472848-1A5E-4685-8470-51EC6137C219}" srcOrd="2" destOrd="0" presId="urn:microsoft.com/office/officeart/2008/layout/LinedList"/>
    <dgm:cxn modelId="{5E4A818D-6014-448A-8812-EEBD0F689AF0}" type="presParOf" srcId="{4C55F5BA-D0BD-4B6A-8EC2-FBF8346E5DE5}" destId="{EAF54003-E738-4AA6-8084-454C03968004}" srcOrd="3" destOrd="0" presId="urn:microsoft.com/office/officeart/2008/layout/LinedList"/>
    <dgm:cxn modelId="{2EE70EB2-8C36-4A76-8843-32B9586FB97E}" type="presParOf" srcId="{EAF54003-E738-4AA6-8084-454C03968004}" destId="{2D3AA6CB-4BD3-4F95-BE05-7CDB733838AF}" srcOrd="0" destOrd="0" presId="urn:microsoft.com/office/officeart/2008/layout/LinedList"/>
    <dgm:cxn modelId="{088E8E9F-ABC0-4A88-8033-5E141E5A76FF}" type="presParOf" srcId="{EAF54003-E738-4AA6-8084-454C03968004}" destId="{A8D5E4F4-CCB9-495D-A436-B65C0B92C8F9}" srcOrd="1" destOrd="0" presId="urn:microsoft.com/office/officeart/2008/layout/LinedList"/>
    <dgm:cxn modelId="{5E26DE96-4589-4C03-AF9D-2D936EE35247}" type="presParOf" srcId="{4C55F5BA-D0BD-4B6A-8EC2-FBF8346E5DE5}" destId="{52D9DF8E-5190-4D22-9CE8-A0410FE36290}" srcOrd="4" destOrd="0" presId="urn:microsoft.com/office/officeart/2008/layout/LinedList"/>
    <dgm:cxn modelId="{02DA786C-2FB8-4BDD-900C-DA98EE4795AD}" type="presParOf" srcId="{4C55F5BA-D0BD-4B6A-8EC2-FBF8346E5DE5}" destId="{945352AE-2EED-4993-A73A-8F71610D1D2F}" srcOrd="5" destOrd="0" presId="urn:microsoft.com/office/officeart/2008/layout/LinedList"/>
    <dgm:cxn modelId="{16342E46-4E8B-4EEA-9A5E-E30D50F3B789}" type="presParOf" srcId="{945352AE-2EED-4993-A73A-8F71610D1D2F}" destId="{CDBAA302-BFC6-487C-A2EF-6BCA6DB74D6A}" srcOrd="0" destOrd="0" presId="urn:microsoft.com/office/officeart/2008/layout/LinedList"/>
    <dgm:cxn modelId="{8C39DD4C-6CEA-406A-9955-513140A0BAE7}" type="presParOf" srcId="{945352AE-2EED-4993-A73A-8F71610D1D2F}" destId="{6C283724-0D67-4234-9B12-6E2041B0D04B}" srcOrd="1" destOrd="0" presId="urn:microsoft.com/office/officeart/2008/layout/LinedList"/>
    <dgm:cxn modelId="{D0BCC4A9-778E-400D-9130-1DE54D3144E0}" type="presParOf" srcId="{4C55F5BA-D0BD-4B6A-8EC2-FBF8346E5DE5}" destId="{285FBEDB-4AEA-46CD-9805-F0802EC50BE1}" srcOrd="6" destOrd="0" presId="urn:microsoft.com/office/officeart/2008/layout/LinedList"/>
    <dgm:cxn modelId="{BC60AAAC-FA71-4759-9923-60B80C276659}" type="presParOf" srcId="{4C55F5BA-D0BD-4B6A-8EC2-FBF8346E5DE5}" destId="{FEFD3BD3-734D-4CFE-9809-5CF146DE3EEA}" srcOrd="7" destOrd="0" presId="urn:microsoft.com/office/officeart/2008/layout/LinedList"/>
    <dgm:cxn modelId="{A6915F61-E3E4-412E-A3DA-47912E3EFCFE}" type="presParOf" srcId="{FEFD3BD3-734D-4CFE-9809-5CF146DE3EEA}" destId="{44409890-1BB6-4D7F-B75C-27871A330B2F}" srcOrd="0" destOrd="0" presId="urn:microsoft.com/office/officeart/2008/layout/LinedList"/>
    <dgm:cxn modelId="{BEE44FC8-2150-4AA1-834A-C6B91EB9BE1C}" type="presParOf" srcId="{FEFD3BD3-734D-4CFE-9809-5CF146DE3EEA}" destId="{85460215-86C4-406F-9BE6-58DC922623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CD2FF7-B581-45CC-839C-AED7EDA563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69DBD7-4B6C-4E28-96D2-57C26CB2E7C6}">
      <dgm:prSet/>
      <dgm:spPr/>
      <dgm:t>
        <a:bodyPr/>
        <a:lstStyle/>
        <a:p>
          <a:r>
            <a:rPr lang="en-US"/>
            <a:t>Choose between squares:</a:t>
          </a:r>
        </a:p>
      </dgm:t>
    </dgm:pt>
    <dgm:pt modelId="{4268C4E6-A5E1-4A2A-99C5-9C1787DBA1DD}" type="parTrans" cxnId="{36A5F83E-9F21-46E9-BF1A-EC05D18E9E4D}">
      <dgm:prSet/>
      <dgm:spPr/>
      <dgm:t>
        <a:bodyPr/>
        <a:lstStyle/>
        <a:p>
          <a:endParaRPr lang="en-US"/>
        </a:p>
      </dgm:t>
    </dgm:pt>
    <dgm:pt modelId="{AE1DBE41-CBFD-40DA-A01D-FE8F99F082D5}" type="sibTrans" cxnId="{36A5F83E-9F21-46E9-BF1A-EC05D18E9E4D}">
      <dgm:prSet/>
      <dgm:spPr/>
      <dgm:t>
        <a:bodyPr/>
        <a:lstStyle/>
        <a:p>
          <a:endParaRPr lang="en-US"/>
        </a:p>
      </dgm:t>
    </dgm:pt>
    <dgm:pt modelId="{4B29E24B-0DDF-4C99-A515-9980C6902244}">
      <dgm:prSet/>
      <dgm:spPr/>
      <dgm:t>
        <a:bodyPr/>
        <a:lstStyle/>
        <a:p>
          <a:r>
            <a:rPr lang="en-US" u="sng" dirty="0"/>
            <a:t>S+           	          S-              	Situation:</a:t>
          </a:r>
          <a:endParaRPr lang="en-US" dirty="0"/>
        </a:p>
      </dgm:t>
    </dgm:pt>
    <dgm:pt modelId="{B6952DB6-95EA-4E51-978C-2706C7948EDF}" type="parTrans" cxnId="{52E2E381-E366-4222-9280-BD86995EB71D}">
      <dgm:prSet/>
      <dgm:spPr/>
      <dgm:t>
        <a:bodyPr/>
        <a:lstStyle/>
        <a:p>
          <a:endParaRPr lang="en-US"/>
        </a:p>
      </dgm:t>
    </dgm:pt>
    <dgm:pt modelId="{E24469EE-E50A-41EB-819F-2F100703C559}" type="sibTrans" cxnId="{52E2E381-E366-4222-9280-BD86995EB71D}">
      <dgm:prSet/>
      <dgm:spPr/>
      <dgm:t>
        <a:bodyPr/>
        <a:lstStyle/>
        <a:p>
          <a:endParaRPr lang="en-US"/>
        </a:p>
      </dgm:t>
    </dgm:pt>
    <dgm:pt modelId="{AA9A84B4-F455-4517-B3CB-D64F661779E2}">
      <dgm:prSet/>
      <dgm:spPr/>
      <dgm:t>
        <a:bodyPr/>
        <a:lstStyle/>
        <a:p>
          <a:r>
            <a:rPr lang="en-US" b="1"/>
            <a:t>100</a:t>
          </a:r>
          <a:r>
            <a:rPr lang="en-US"/>
            <a:t> cm</a:t>
          </a:r>
          <a:r>
            <a:rPr lang="en-US" baseline="30000"/>
            <a:t>2</a:t>
          </a:r>
          <a:r>
            <a:rPr lang="en-US"/>
            <a:t>    	50 cm</a:t>
          </a:r>
          <a:r>
            <a:rPr lang="en-US" baseline="30000"/>
            <a:t>2</a:t>
          </a:r>
          <a:r>
            <a:rPr lang="en-US"/>
            <a:t>      	</a:t>
          </a:r>
          <a:r>
            <a:rPr lang="en-US" b="1"/>
            <a:t>Original training </a:t>
          </a:r>
          <a:endParaRPr lang="en-US"/>
        </a:p>
      </dgm:t>
    </dgm:pt>
    <dgm:pt modelId="{6577EDA0-917D-4B62-9FBB-6811D0EBF268}" type="parTrans" cxnId="{FF03C6C1-8280-47DF-8FFC-4A96061635A9}">
      <dgm:prSet/>
      <dgm:spPr/>
      <dgm:t>
        <a:bodyPr/>
        <a:lstStyle/>
        <a:p>
          <a:endParaRPr lang="en-US"/>
        </a:p>
      </dgm:t>
    </dgm:pt>
    <dgm:pt modelId="{B8DF696F-1178-4726-A578-D577B5ED836D}" type="sibTrans" cxnId="{FF03C6C1-8280-47DF-8FFC-4A96061635A9}">
      <dgm:prSet/>
      <dgm:spPr/>
      <dgm:t>
        <a:bodyPr/>
        <a:lstStyle/>
        <a:p>
          <a:endParaRPr lang="en-US"/>
        </a:p>
      </dgm:t>
    </dgm:pt>
    <dgm:pt modelId="{AA2D5116-2320-40A5-A76F-5BD09B4D381B}">
      <dgm:prSet/>
      <dgm:spPr/>
      <dgm:t>
        <a:bodyPr/>
        <a:lstStyle/>
        <a:p>
          <a:r>
            <a:rPr lang="en-US"/>
            <a:t>125 cm</a:t>
          </a:r>
          <a:r>
            <a:rPr lang="en-US" baseline="30000"/>
            <a:t>2</a:t>
          </a:r>
          <a:r>
            <a:rPr lang="en-US"/>
            <a:t> 	62.5 cm</a:t>
          </a:r>
          <a:r>
            <a:rPr lang="en-US" baseline="30000"/>
            <a:t>2</a:t>
          </a:r>
          <a:r>
            <a:rPr lang="en-US"/>
            <a:t>	</a:t>
          </a:r>
          <a:r>
            <a:rPr lang="en-US" b="1"/>
            <a:t>Test 1: </a:t>
          </a:r>
          <a:r>
            <a:rPr lang="en-US"/>
            <a:t>Spence’s test</a:t>
          </a:r>
        </a:p>
      </dgm:t>
    </dgm:pt>
    <dgm:pt modelId="{C990D4FF-781A-4932-B48F-3F77D6B8FA83}" type="parTrans" cxnId="{9D344788-52DD-42AB-A992-9F8FF12A915D}">
      <dgm:prSet/>
      <dgm:spPr/>
      <dgm:t>
        <a:bodyPr/>
        <a:lstStyle/>
        <a:p>
          <a:endParaRPr lang="en-US"/>
        </a:p>
      </dgm:t>
    </dgm:pt>
    <dgm:pt modelId="{52E5B6CE-88E8-4DA8-B0EA-09E773175BDF}" type="sibTrans" cxnId="{9D344788-52DD-42AB-A992-9F8FF12A915D}">
      <dgm:prSet/>
      <dgm:spPr/>
      <dgm:t>
        <a:bodyPr/>
        <a:lstStyle/>
        <a:p>
          <a:endParaRPr lang="en-US"/>
        </a:p>
      </dgm:t>
    </dgm:pt>
    <dgm:pt modelId="{C1F2B9D0-116D-4F64-B75F-FEBD0036D3C6}">
      <dgm:prSet/>
      <dgm:spPr/>
      <dgm:t>
        <a:bodyPr/>
        <a:lstStyle/>
        <a:p>
          <a:r>
            <a:rPr lang="en-US"/>
            <a:t>500 cm</a:t>
          </a:r>
          <a:r>
            <a:rPr lang="en-US" baseline="30000"/>
            <a:t>2</a:t>
          </a:r>
          <a:r>
            <a:rPr lang="en-US"/>
            <a:t>       	250 cm</a:t>
          </a:r>
          <a:r>
            <a:rPr lang="en-US" baseline="30000"/>
            <a:t>2</a:t>
          </a:r>
          <a:r>
            <a:rPr lang="en-US"/>
            <a:t> 	</a:t>
          </a:r>
          <a:r>
            <a:rPr lang="en-US" b="1"/>
            <a:t>Test 2:</a:t>
          </a:r>
          <a:r>
            <a:rPr lang="en-US"/>
            <a:t> Kohler’s test	 </a:t>
          </a:r>
        </a:p>
      </dgm:t>
    </dgm:pt>
    <dgm:pt modelId="{667E65B9-B07C-40B8-96BB-4E7A84AA2D68}" type="parTrans" cxnId="{8704038C-B605-4CF5-8C12-9BA292DD5093}">
      <dgm:prSet/>
      <dgm:spPr/>
      <dgm:t>
        <a:bodyPr/>
        <a:lstStyle/>
        <a:p>
          <a:endParaRPr lang="en-US"/>
        </a:p>
      </dgm:t>
    </dgm:pt>
    <dgm:pt modelId="{49F4AFF5-291C-4965-BCFB-0C1272463018}" type="sibTrans" cxnId="{8704038C-B605-4CF5-8C12-9BA292DD5093}">
      <dgm:prSet/>
      <dgm:spPr/>
      <dgm:t>
        <a:bodyPr/>
        <a:lstStyle/>
        <a:p>
          <a:endParaRPr lang="en-US"/>
        </a:p>
      </dgm:t>
    </dgm:pt>
    <dgm:pt modelId="{E92D37DB-36D1-496D-8137-D3415CC77822}">
      <dgm:prSet/>
      <dgm:spPr/>
      <dgm:t>
        <a:bodyPr/>
        <a:lstStyle/>
        <a:p>
          <a:r>
            <a:rPr lang="en-US" dirty="0"/>
            <a:t>1000 cm</a:t>
          </a:r>
          <a:r>
            <a:rPr lang="en-US" baseline="30000" dirty="0"/>
            <a:t>2</a:t>
          </a:r>
          <a:r>
            <a:rPr lang="en-US" dirty="0"/>
            <a:t>           500 cm</a:t>
          </a:r>
          <a:r>
            <a:rPr lang="en-US" baseline="30000" dirty="0"/>
            <a:t>2                           ??????</a:t>
          </a:r>
          <a:endParaRPr lang="en-US" dirty="0"/>
        </a:p>
      </dgm:t>
    </dgm:pt>
    <dgm:pt modelId="{C648193B-B4DC-4C28-A48C-F39EB7015950}" type="parTrans" cxnId="{29119F1E-A32B-4B26-B299-45DE54CC9AB2}">
      <dgm:prSet/>
      <dgm:spPr/>
      <dgm:t>
        <a:bodyPr/>
        <a:lstStyle/>
        <a:p>
          <a:endParaRPr lang="en-US"/>
        </a:p>
      </dgm:t>
    </dgm:pt>
    <dgm:pt modelId="{A1DCFE77-3BD0-4E85-B42E-FE948548E503}" type="sibTrans" cxnId="{29119F1E-A32B-4B26-B299-45DE54CC9AB2}">
      <dgm:prSet/>
      <dgm:spPr/>
      <dgm:t>
        <a:bodyPr/>
        <a:lstStyle/>
        <a:p>
          <a:endParaRPr lang="en-US"/>
        </a:p>
      </dgm:t>
    </dgm:pt>
    <dgm:pt modelId="{8F8B8A3D-AFB1-4960-A1F9-76F4B8F56D3A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Spence's prediction</a:t>
          </a:r>
          <a:r>
            <a:rPr lang="en-US" dirty="0"/>
            <a:t>:  Will choose closest to original S+</a:t>
          </a:r>
        </a:p>
      </dgm:t>
    </dgm:pt>
    <dgm:pt modelId="{FD845CB5-4BE0-4078-97A0-9ED728BC9889}" type="parTrans" cxnId="{7335D67A-C19E-4FB0-AC3F-428D935EEF25}">
      <dgm:prSet/>
      <dgm:spPr/>
      <dgm:t>
        <a:bodyPr/>
        <a:lstStyle/>
        <a:p>
          <a:endParaRPr lang="en-US"/>
        </a:p>
      </dgm:t>
    </dgm:pt>
    <dgm:pt modelId="{423342EC-284E-4BAB-9021-AC1ACF2070D1}" type="sibTrans" cxnId="{7335D67A-C19E-4FB0-AC3F-428D935EEF25}">
      <dgm:prSet/>
      <dgm:spPr/>
      <dgm:t>
        <a:bodyPr/>
        <a:lstStyle/>
        <a:p>
          <a:endParaRPr lang="en-US"/>
        </a:p>
      </dgm:t>
    </dgm:pt>
    <dgm:pt modelId="{1AF30DC1-6BEF-4590-9188-3168C3AFE267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Transposition or interdimensional</a:t>
          </a:r>
          <a:r>
            <a:rPr lang="en-US" dirty="0"/>
            <a:t>: choose larger</a:t>
          </a:r>
        </a:p>
      </dgm:t>
    </dgm:pt>
    <dgm:pt modelId="{FD7D308F-CE26-40B1-90C8-DE2534E34660}" type="parTrans" cxnId="{1866F083-D7EA-4A38-9BAD-24AD35376591}">
      <dgm:prSet/>
      <dgm:spPr/>
      <dgm:t>
        <a:bodyPr/>
        <a:lstStyle/>
        <a:p>
          <a:endParaRPr lang="en-US"/>
        </a:p>
      </dgm:t>
    </dgm:pt>
    <dgm:pt modelId="{047D5A07-61A7-4533-844B-9B9D3DEFEE8C}" type="sibTrans" cxnId="{1866F083-D7EA-4A38-9BAD-24AD35376591}">
      <dgm:prSet/>
      <dgm:spPr/>
      <dgm:t>
        <a:bodyPr/>
        <a:lstStyle/>
        <a:p>
          <a:endParaRPr lang="en-US"/>
        </a:p>
      </dgm:t>
    </dgm:pt>
    <dgm:pt modelId="{7DE4C520-829C-4998-AAE0-302419BE4C90}" type="pres">
      <dgm:prSet presAssocID="{8DCD2FF7-B581-45CC-839C-AED7EDA56330}" presName="linear" presStyleCnt="0">
        <dgm:presLayoutVars>
          <dgm:animLvl val="lvl"/>
          <dgm:resizeHandles val="exact"/>
        </dgm:presLayoutVars>
      </dgm:prSet>
      <dgm:spPr/>
    </dgm:pt>
    <dgm:pt modelId="{C36BB2DF-0D0D-418D-AF9A-27D33AA5376C}" type="pres">
      <dgm:prSet presAssocID="{E469DBD7-4B6C-4E28-96D2-57C26CB2E7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F4270D-2DC9-40AE-997D-59AF3697970D}" type="pres">
      <dgm:prSet presAssocID="{AE1DBE41-CBFD-40DA-A01D-FE8F99F082D5}" presName="spacer" presStyleCnt="0"/>
      <dgm:spPr/>
    </dgm:pt>
    <dgm:pt modelId="{D73437F8-ECFD-4B85-8736-5AE750CDE2D8}" type="pres">
      <dgm:prSet presAssocID="{4B29E24B-0DDF-4C99-A515-9980C69022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3CB346-A0F8-499C-B4FE-07BDAFD088FA}" type="pres">
      <dgm:prSet presAssocID="{4B29E24B-0DDF-4C99-A515-9980C6902244}" presName="childText" presStyleLbl="revTx" presStyleIdx="0" presStyleCnt="1">
        <dgm:presLayoutVars>
          <dgm:bulletEnabled val="1"/>
        </dgm:presLayoutVars>
      </dgm:prSet>
      <dgm:spPr/>
    </dgm:pt>
    <dgm:pt modelId="{F117E3B6-B6D5-47E3-9DF4-6151841FEDCD}" type="pres">
      <dgm:prSet presAssocID="{8F8B8A3D-AFB1-4960-A1F9-76F4B8F56D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A6FB34-9BFA-4BA7-BAC3-D59BEA0D58BE}" type="pres">
      <dgm:prSet presAssocID="{423342EC-284E-4BAB-9021-AC1ACF2070D1}" presName="spacer" presStyleCnt="0"/>
      <dgm:spPr/>
    </dgm:pt>
    <dgm:pt modelId="{04B0E373-BE80-4F35-8AB3-DC80988B8301}" type="pres">
      <dgm:prSet presAssocID="{1AF30DC1-6BEF-4590-9188-3168C3AFE2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9119F1E-A32B-4B26-B299-45DE54CC9AB2}" srcId="{4B29E24B-0DDF-4C99-A515-9980C6902244}" destId="{E92D37DB-36D1-496D-8137-D3415CC77822}" srcOrd="3" destOrd="0" parTransId="{C648193B-B4DC-4C28-A48C-F39EB7015950}" sibTransId="{A1DCFE77-3BD0-4E85-B42E-FE948548E503}"/>
    <dgm:cxn modelId="{48AD6C23-9216-48E4-AB22-1030572BC27D}" type="presOf" srcId="{E469DBD7-4B6C-4E28-96D2-57C26CB2E7C6}" destId="{C36BB2DF-0D0D-418D-AF9A-27D33AA5376C}" srcOrd="0" destOrd="0" presId="urn:microsoft.com/office/officeart/2005/8/layout/vList2"/>
    <dgm:cxn modelId="{36A5F83E-9F21-46E9-BF1A-EC05D18E9E4D}" srcId="{8DCD2FF7-B581-45CC-839C-AED7EDA56330}" destId="{E469DBD7-4B6C-4E28-96D2-57C26CB2E7C6}" srcOrd="0" destOrd="0" parTransId="{4268C4E6-A5E1-4A2A-99C5-9C1787DBA1DD}" sibTransId="{AE1DBE41-CBFD-40DA-A01D-FE8F99F082D5}"/>
    <dgm:cxn modelId="{041F7B73-A408-4688-ABCD-949AA903AE9D}" type="presOf" srcId="{1AF30DC1-6BEF-4590-9188-3168C3AFE267}" destId="{04B0E373-BE80-4F35-8AB3-DC80988B8301}" srcOrd="0" destOrd="0" presId="urn:microsoft.com/office/officeart/2005/8/layout/vList2"/>
    <dgm:cxn modelId="{7335D67A-C19E-4FB0-AC3F-428D935EEF25}" srcId="{8DCD2FF7-B581-45CC-839C-AED7EDA56330}" destId="{8F8B8A3D-AFB1-4960-A1F9-76F4B8F56D3A}" srcOrd="2" destOrd="0" parTransId="{FD845CB5-4BE0-4078-97A0-9ED728BC9889}" sibTransId="{423342EC-284E-4BAB-9021-AC1ACF2070D1}"/>
    <dgm:cxn modelId="{9B683D7D-A1D9-4DB0-89C3-F99EBDE8735F}" type="presOf" srcId="{8DCD2FF7-B581-45CC-839C-AED7EDA56330}" destId="{7DE4C520-829C-4998-AAE0-302419BE4C90}" srcOrd="0" destOrd="0" presId="urn:microsoft.com/office/officeart/2005/8/layout/vList2"/>
    <dgm:cxn modelId="{52E2E381-E366-4222-9280-BD86995EB71D}" srcId="{8DCD2FF7-B581-45CC-839C-AED7EDA56330}" destId="{4B29E24B-0DDF-4C99-A515-9980C6902244}" srcOrd="1" destOrd="0" parTransId="{B6952DB6-95EA-4E51-978C-2706C7948EDF}" sibTransId="{E24469EE-E50A-41EB-819F-2F100703C559}"/>
    <dgm:cxn modelId="{1866F083-D7EA-4A38-9BAD-24AD35376591}" srcId="{8DCD2FF7-B581-45CC-839C-AED7EDA56330}" destId="{1AF30DC1-6BEF-4590-9188-3168C3AFE267}" srcOrd="3" destOrd="0" parTransId="{FD7D308F-CE26-40B1-90C8-DE2534E34660}" sibTransId="{047D5A07-61A7-4533-844B-9B9D3DEFEE8C}"/>
    <dgm:cxn modelId="{9D344788-52DD-42AB-A992-9F8FF12A915D}" srcId="{4B29E24B-0DDF-4C99-A515-9980C6902244}" destId="{AA2D5116-2320-40A5-A76F-5BD09B4D381B}" srcOrd="1" destOrd="0" parTransId="{C990D4FF-781A-4932-B48F-3F77D6B8FA83}" sibTransId="{52E5B6CE-88E8-4DA8-B0EA-09E773175BDF}"/>
    <dgm:cxn modelId="{8704038C-B605-4CF5-8C12-9BA292DD5093}" srcId="{4B29E24B-0DDF-4C99-A515-9980C6902244}" destId="{C1F2B9D0-116D-4F64-B75F-FEBD0036D3C6}" srcOrd="2" destOrd="0" parTransId="{667E65B9-B07C-40B8-96BB-4E7A84AA2D68}" sibTransId="{49F4AFF5-291C-4965-BCFB-0C1272463018}"/>
    <dgm:cxn modelId="{D508188F-E45C-4459-8E19-67D3170862C5}" type="presOf" srcId="{C1F2B9D0-116D-4F64-B75F-FEBD0036D3C6}" destId="{103CB346-A0F8-499C-B4FE-07BDAFD088FA}" srcOrd="0" destOrd="2" presId="urn:microsoft.com/office/officeart/2005/8/layout/vList2"/>
    <dgm:cxn modelId="{F8B554B6-B762-4430-9C27-6436FDA56B31}" type="presOf" srcId="{8F8B8A3D-AFB1-4960-A1F9-76F4B8F56D3A}" destId="{F117E3B6-B6D5-47E3-9DF4-6151841FEDCD}" srcOrd="0" destOrd="0" presId="urn:microsoft.com/office/officeart/2005/8/layout/vList2"/>
    <dgm:cxn modelId="{FF03C6C1-8280-47DF-8FFC-4A96061635A9}" srcId="{4B29E24B-0DDF-4C99-A515-9980C6902244}" destId="{AA9A84B4-F455-4517-B3CB-D64F661779E2}" srcOrd="0" destOrd="0" parTransId="{6577EDA0-917D-4B62-9FBB-6811D0EBF268}" sibTransId="{B8DF696F-1178-4726-A578-D577B5ED836D}"/>
    <dgm:cxn modelId="{F40771D4-0191-4E33-B8C6-84DD1FDB41AF}" type="presOf" srcId="{E92D37DB-36D1-496D-8137-D3415CC77822}" destId="{103CB346-A0F8-499C-B4FE-07BDAFD088FA}" srcOrd="0" destOrd="3" presId="urn:microsoft.com/office/officeart/2005/8/layout/vList2"/>
    <dgm:cxn modelId="{08E9C9DC-A2C7-4354-8C78-56D229295ADC}" type="presOf" srcId="{4B29E24B-0DDF-4C99-A515-9980C6902244}" destId="{D73437F8-ECFD-4B85-8736-5AE750CDE2D8}" srcOrd="0" destOrd="0" presId="urn:microsoft.com/office/officeart/2005/8/layout/vList2"/>
    <dgm:cxn modelId="{ACB98ADD-16A2-4847-A8C7-E00548728E91}" type="presOf" srcId="{AA2D5116-2320-40A5-A76F-5BD09B4D381B}" destId="{103CB346-A0F8-499C-B4FE-07BDAFD088FA}" srcOrd="0" destOrd="1" presId="urn:microsoft.com/office/officeart/2005/8/layout/vList2"/>
    <dgm:cxn modelId="{D46E55E8-EBE2-436C-A8DD-5A0488D08BAB}" type="presOf" srcId="{AA9A84B4-F455-4517-B3CB-D64F661779E2}" destId="{103CB346-A0F8-499C-B4FE-07BDAFD088FA}" srcOrd="0" destOrd="0" presId="urn:microsoft.com/office/officeart/2005/8/layout/vList2"/>
    <dgm:cxn modelId="{C10EF390-FEF4-41BD-8BB2-3F434FB94335}" type="presParOf" srcId="{7DE4C520-829C-4998-AAE0-302419BE4C90}" destId="{C36BB2DF-0D0D-418D-AF9A-27D33AA5376C}" srcOrd="0" destOrd="0" presId="urn:microsoft.com/office/officeart/2005/8/layout/vList2"/>
    <dgm:cxn modelId="{08B87D55-8C2E-49D5-BA9A-43E1B570AF8D}" type="presParOf" srcId="{7DE4C520-829C-4998-AAE0-302419BE4C90}" destId="{93F4270D-2DC9-40AE-997D-59AF3697970D}" srcOrd="1" destOrd="0" presId="urn:microsoft.com/office/officeart/2005/8/layout/vList2"/>
    <dgm:cxn modelId="{C6A49ECA-2851-4746-9A95-E0931C585627}" type="presParOf" srcId="{7DE4C520-829C-4998-AAE0-302419BE4C90}" destId="{D73437F8-ECFD-4B85-8736-5AE750CDE2D8}" srcOrd="2" destOrd="0" presId="urn:microsoft.com/office/officeart/2005/8/layout/vList2"/>
    <dgm:cxn modelId="{A23E9BA2-8A14-4EE3-ABA3-2BC8BA17DED7}" type="presParOf" srcId="{7DE4C520-829C-4998-AAE0-302419BE4C90}" destId="{103CB346-A0F8-499C-B4FE-07BDAFD088FA}" srcOrd="3" destOrd="0" presId="urn:microsoft.com/office/officeart/2005/8/layout/vList2"/>
    <dgm:cxn modelId="{119AAEC8-702A-4EC6-B10C-8F97D7F5528D}" type="presParOf" srcId="{7DE4C520-829C-4998-AAE0-302419BE4C90}" destId="{F117E3B6-B6D5-47E3-9DF4-6151841FEDCD}" srcOrd="4" destOrd="0" presId="urn:microsoft.com/office/officeart/2005/8/layout/vList2"/>
    <dgm:cxn modelId="{8FEC47FB-8EC3-4B1A-8914-CB251AB36663}" type="presParOf" srcId="{7DE4C520-829C-4998-AAE0-302419BE4C90}" destId="{3CA6FB34-9BFA-4BA7-BAC3-D59BEA0D58BE}" srcOrd="5" destOrd="0" presId="urn:microsoft.com/office/officeart/2005/8/layout/vList2"/>
    <dgm:cxn modelId="{DDC9A34A-34F7-435F-A136-782B910955CB}" type="presParOf" srcId="{7DE4C520-829C-4998-AAE0-302419BE4C90}" destId="{04B0E373-BE80-4F35-8AB3-DC80988B83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E4B0F7-66D8-4BCE-AB78-19EC895016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940367D-EB44-4BD1-A825-EF7C1B55B8F2}">
      <dgm:prSet/>
      <dgm:spPr/>
      <dgm:t>
        <a:bodyPr/>
        <a:lstStyle/>
        <a:p>
          <a:r>
            <a:rPr lang="en-US" b="1"/>
            <a:t>Tests for summation yield evidence supporting Spence’s theory</a:t>
          </a:r>
          <a:endParaRPr lang="en-US"/>
        </a:p>
      </dgm:t>
    </dgm:pt>
    <dgm:pt modelId="{D0FC74F1-917D-4767-8106-F3F50AB9D83E}" type="parTrans" cxnId="{3C369BAA-4A39-4B43-8076-4978E8D19713}">
      <dgm:prSet/>
      <dgm:spPr/>
      <dgm:t>
        <a:bodyPr/>
        <a:lstStyle/>
        <a:p>
          <a:endParaRPr lang="en-US"/>
        </a:p>
      </dgm:t>
    </dgm:pt>
    <dgm:pt modelId="{FD2271CD-F144-4BA4-85E3-9207CF5FFDD3}" type="sibTrans" cxnId="{3C369BAA-4A39-4B43-8076-4978E8D19713}">
      <dgm:prSet/>
      <dgm:spPr/>
      <dgm:t>
        <a:bodyPr/>
        <a:lstStyle/>
        <a:p>
          <a:endParaRPr lang="en-US"/>
        </a:p>
      </dgm:t>
    </dgm:pt>
    <dgm:pt modelId="{8F595726-AE6A-4F6C-9E71-6205242C7AE7}">
      <dgm:prSet/>
      <dgm:spPr/>
      <dgm:t>
        <a:bodyPr/>
        <a:lstStyle/>
        <a:p>
          <a:r>
            <a:rPr lang="en-US"/>
            <a:t>When using </a:t>
          </a:r>
          <a:r>
            <a:rPr lang="en-US" b="1" i="1"/>
            <a:t>stimuli close to the original stimulus</a:t>
          </a:r>
          <a:endParaRPr lang="en-US"/>
        </a:p>
      </dgm:t>
    </dgm:pt>
    <dgm:pt modelId="{17152599-4B62-48C7-9FB4-7F5A96458BE0}" type="parTrans" cxnId="{F2F398F3-32E1-409B-931E-49AE34EC289C}">
      <dgm:prSet/>
      <dgm:spPr/>
      <dgm:t>
        <a:bodyPr/>
        <a:lstStyle/>
        <a:p>
          <a:endParaRPr lang="en-US"/>
        </a:p>
      </dgm:t>
    </dgm:pt>
    <dgm:pt modelId="{2FED6B67-A0DB-42F8-9836-1C4B10A64D19}" type="sibTrans" cxnId="{F2F398F3-32E1-409B-931E-49AE34EC289C}">
      <dgm:prSet/>
      <dgm:spPr/>
      <dgm:t>
        <a:bodyPr/>
        <a:lstStyle/>
        <a:p>
          <a:endParaRPr lang="en-US"/>
        </a:p>
      </dgm:t>
    </dgm:pt>
    <dgm:pt modelId="{BD2FA81C-BB11-44F2-8952-EFB2D191CCFE}">
      <dgm:prSet/>
      <dgm:spPr/>
      <dgm:t>
        <a:bodyPr/>
        <a:lstStyle/>
        <a:p>
          <a:r>
            <a:rPr lang="en-US"/>
            <a:t>Animal tends to make errors towards the original stimulus</a:t>
          </a:r>
        </a:p>
      </dgm:t>
    </dgm:pt>
    <dgm:pt modelId="{8FF7F545-F4C8-4F91-8E84-06094747AA91}" type="parTrans" cxnId="{7AFFB0B3-F5BF-4CB9-9592-F11DF16E05D9}">
      <dgm:prSet/>
      <dgm:spPr/>
      <dgm:t>
        <a:bodyPr/>
        <a:lstStyle/>
        <a:p>
          <a:endParaRPr lang="en-US"/>
        </a:p>
      </dgm:t>
    </dgm:pt>
    <dgm:pt modelId="{4CD73500-7CA1-4626-8E97-346DABF94B23}" type="sibTrans" cxnId="{7AFFB0B3-F5BF-4CB9-9592-F11DF16E05D9}">
      <dgm:prSet/>
      <dgm:spPr/>
      <dgm:t>
        <a:bodyPr/>
        <a:lstStyle/>
        <a:p>
          <a:endParaRPr lang="en-US"/>
        </a:p>
      </dgm:t>
    </dgm:pt>
    <dgm:pt modelId="{DAB3043B-E75F-48C1-A1C1-ACDC0A1CB46B}">
      <dgm:prSet/>
      <dgm:spPr/>
      <dgm:t>
        <a:bodyPr/>
        <a:lstStyle/>
        <a:p>
          <a:r>
            <a:rPr lang="en-US" b="1"/>
            <a:t>Tests for transposition/interdiminensional yield evidence supporting Kohler’s theory</a:t>
          </a:r>
          <a:endParaRPr lang="en-US"/>
        </a:p>
      </dgm:t>
    </dgm:pt>
    <dgm:pt modelId="{B6DB6612-2FC9-4C82-8815-B7EC54DA3085}" type="parTrans" cxnId="{79FCF060-F652-409D-BC49-879AA0994769}">
      <dgm:prSet/>
      <dgm:spPr/>
      <dgm:t>
        <a:bodyPr/>
        <a:lstStyle/>
        <a:p>
          <a:endParaRPr lang="en-US"/>
        </a:p>
      </dgm:t>
    </dgm:pt>
    <dgm:pt modelId="{BB183F1D-175E-4A38-83B1-AE1D626BA6DF}" type="sibTrans" cxnId="{79FCF060-F652-409D-BC49-879AA0994769}">
      <dgm:prSet/>
      <dgm:spPr/>
      <dgm:t>
        <a:bodyPr/>
        <a:lstStyle/>
        <a:p>
          <a:endParaRPr lang="en-US"/>
        </a:p>
      </dgm:t>
    </dgm:pt>
    <dgm:pt modelId="{DE2149F5-5E90-444A-8ED1-620D24C0F56D}">
      <dgm:prSet/>
      <dgm:spPr/>
      <dgm:t>
        <a:bodyPr/>
        <a:lstStyle/>
        <a:p>
          <a:r>
            <a:rPr lang="en-US" dirty="0"/>
            <a:t>When using </a:t>
          </a:r>
          <a:r>
            <a:rPr lang="en-US" i="1" dirty="0"/>
            <a:t>stimuli highly different from original stimulus, error towards original stimulus</a:t>
          </a:r>
          <a:endParaRPr lang="en-US" dirty="0"/>
        </a:p>
      </dgm:t>
    </dgm:pt>
    <dgm:pt modelId="{0018FBE5-E3CD-4D9C-A89F-90A913112825}" type="parTrans" cxnId="{8187B475-65D7-47F9-A7CD-0768D11B92EC}">
      <dgm:prSet/>
      <dgm:spPr/>
      <dgm:t>
        <a:bodyPr/>
        <a:lstStyle/>
        <a:p>
          <a:endParaRPr lang="en-US"/>
        </a:p>
      </dgm:t>
    </dgm:pt>
    <dgm:pt modelId="{62B4BDFB-77C4-4B3A-B038-9DEEDEF49AC1}" type="sibTrans" cxnId="{8187B475-65D7-47F9-A7CD-0768D11B92EC}">
      <dgm:prSet/>
      <dgm:spPr/>
      <dgm:t>
        <a:bodyPr/>
        <a:lstStyle/>
        <a:p>
          <a:endParaRPr lang="en-US"/>
        </a:p>
      </dgm:t>
    </dgm:pt>
    <dgm:pt modelId="{BCBEB479-0E85-42E8-99D9-B5084610DAFF}">
      <dgm:prSet/>
      <dgm:spPr/>
      <dgm:t>
        <a:bodyPr/>
        <a:lstStyle/>
        <a:p>
          <a:r>
            <a:rPr lang="en-US"/>
            <a:t>But show “concept” rule in that </a:t>
          </a:r>
          <a:r>
            <a:rPr lang="en-US" b="1" i="1"/>
            <a:t>keep the relation of the difference constant (e.g., choose the smaller one)</a:t>
          </a:r>
          <a:endParaRPr lang="en-US"/>
        </a:p>
      </dgm:t>
    </dgm:pt>
    <dgm:pt modelId="{0E4FAD70-89CA-481D-94DB-9CBED70424FF}" type="parTrans" cxnId="{4E070A07-B079-40FB-8335-3F312A0EA6E8}">
      <dgm:prSet/>
      <dgm:spPr/>
      <dgm:t>
        <a:bodyPr/>
        <a:lstStyle/>
        <a:p>
          <a:endParaRPr lang="en-US"/>
        </a:p>
      </dgm:t>
    </dgm:pt>
    <dgm:pt modelId="{5E22EACE-81AE-487E-914E-72FD744C0302}" type="sibTrans" cxnId="{4E070A07-B079-40FB-8335-3F312A0EA6E8}">
      <dgm:prSet/>
      <dgm:spPr/>
      <dgm:t>
        <a:bodyPr/>
        <a:lstStyle/>
        <a:p>
          <a:endParaRPr lang="en-US"/>
        </a:p>
      </dgm:t>
    </dgm:pt>
    <dgm:pt modelId="{C23BE1F8-0045-484E-A941-9C38CF1263B7}" type="pres">
      <dgm:prSet presAssocID="{FCE4B0F7-66D8-4BCE-AB78-19EC895016E5}" presName="linear" presStyleCnt="0">
        <dgm:presLayoutVars>
          <dgm:animLvl val="lvl"/>
          <dgm:resizeHandles val="exact"/>
        </dgm:presLayoutVars>
      </dgm:prSet>
      <dgm:spPr/>
    </dgm:pt>
    <dgm:pt modelId="{4C488944-5880-48FE-9175-7916DE7231BC}" type="pres">
      <dgm:prSet presAssocID="{8940367D-EB44-4BD1-A825-EF7C1B55B8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64CFB7-4982-4C68-9A1C-7E122C63F37C}" type="pres">
      <dgm:prSet presAssocID="{8940367D-EB44-4BD1-A825-EF7C1B55B8F2}" presName="childText" presStyleLbl="revTx" presStyleIdx="0" presStyleCnt="2">
        <dgm:presLayoutVars>
          <dgm:bulletEnabled val="1"/>
        </dgm:presLayoutVars>
      </dgm:prSet>
      <dgm:spPr/>
    </dgm:pt>
    <dgm:pt modelId="{8AFF421E-F2EB-4C52-B6F0-AB61A0C89066}" type="pres">
      <dgm:prSet presAssocID="{DAB3043B-E75F-48C1-A1C1-ACDC0A1CB4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CA79D0-17C6-41F6-A393-560722610721}" type="pres">
      <dgm:prSet presAssocID="{DAB3043B-E75F-48C1-A1C1-ACDC0A1CB46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E070A07-B079-40FB-8335-3F312A0EA6E8}" srcId="{DAB3043B-E75F-48C1-A1C1-ACDC0A1CB46B}" destId="{BCBEB479-0E85-42E8-99D9-B5084610DAFF}" srcOrd="1" destOrd="0" parTransId="{0E4FAD70-89CA-481D-94DB-9CBED70424FF}" sibTransId="{5E22EACE-81AE-487E-914E-72FD744C0302}"/>
    <dgm:cxn modelId="{C1829D10-AD0B-4CA1-9614-D9E9E1357870}" type="presOf" srcId="{FCE4B0F7-66D8-4BCE-AB78-19EC895016E5}" destId="{C23BE1F8-0045-484E-A941-9C38CF1263B7}" srcOrd="0" destOrd="0" presId="urn:microsoft.com/office/officeart/2005/8/layout/vList2"/>
    <dgm:cxn modelId="{79FCF060-F652-409D-BC49-879AA0994769}" srcId="{FCE4B0F7-66D8-4BCE-AB78-19EC895016E5}" destId="{DAB3043B-E75F-48C1-A1C1-ACDC0A1CB46B}" srcOrd="1" destOrd="0" parTransId="{B6DB6612-2FC9-4C82-8815-B7EC54DA3085}" sibTransId="{BB183F1D-175E-4A38-83B1-AE1D626BA6DF}"/>
    <dgm:cxn modelId="{AF8D7264-26EF-4948-B75E-0BEA6F6FEA52}" type="presOf" srcId="{BCBEB479-0E85-42E8-99D9-B5084610DAFF}" destId="{88CA79D0-17C6-41F6-A393-560722610721}" srcOrd="0" destOrd="1" presId="urn:microsoft.com/office/officeart/2005/8/layout/vList2"/>
    <dgm:cxn modelId="{4F51DA65-8D3F-43AD-B544-9592B97260E2}" type="presOf" srcId="{DE2149F5-5E90-444A-8ED1-620D24C0F56D}" destId="{88CA79D0-17C6-41F6-A393-560722610721}" srcOrd="0" destOrd="0" presId="urn:microsoft.com/office/officeart/2005/8/layout/vList2"/>
    <dgm:cxn modelId="{2BAB4247-680D-4A5D-B52A-108965CD70AB}" type="presOf" srcId="{8F595726-AE6A-4F6C-9E71-6205242C7AE7}" destId="{2164CFB7-4982-4C68-9A1C-7E122C63F37C}" srcOrd="0" destOrd="0" presId="urn:microsoft.com/office/officeart/2005/8/layout/vList2"/>
    <dgm:cxn modelId="{60FBCD6F-AED1-4106-9986-ABA44D0C1048}" type="presOf" srcId="{DAB3043B-E75F-48C1-A1C1-ACDC0A1CB46B}" destId="{8AFF421E-F2EB-4C52-B6F0-AB61A0C89066}" srcOrd="0" destOrd="0" presId="urn:microsoft.com/office/officeart/2005/8/layout/vList2"/>
    <dgm:cxn modelId="{0D9C3851-8362-41D0-87FB-BD3FB56168A2}" type="presOf" srcId="{8940367D-EB44-4BD1-A825-EF7C1B55B8F2}" destId="{4C488944-5880-48FE-9175-7916DE7231BC}" srcOrd="0" destOrd="0" presId="urn:microsoft.com/office/officeart/2005/8/layout/vList2"/>
    <dgm:cxn modelId="{8187B475-65D7-47F9-A7CD-0768D11B92EC}" srcId="{DAB3043B-E75F-48C1-A1C1-ACDC0A1CB46B}" destId="{DE2149F5-5E90-444A-8ED1-620D24C0F56D}" srcOrd="0" destOrd="0" parTransId="{0018FBE5-E3CD-4D9C-A89F-90A913112825}" sibTransId="{62B4BDFB-77C4-4B3A-B038-9DEEDEF49AC1}"/>
    <dgm:cxn modelId="{BE00C27B-F281-4DDD-8FB5-56CF7AEB3BF5}" type="presOf" srcId="{BD2FA81C-BB11-44F2-8952-EFB2D191CCFE}" destId="{2164CFB7-4982-4C68-9A1C-7E122C63F37C}" srcOrd="0" destOrd="1" presId="urn:microsoft.com/office/officeart/2005/8/layout/vList2"/>
    <dgm:cxn modelId="{3C369BAA-4A39-4B43-8076-4978E8D19713}" srcId="{FCE4B0F7-66D8-4BCE-AB78-19EC895016E5}" destId="{8940367D-EB44-4BD1-A825-EF7C1B55B8F2}" srcOrd="0" destOrd="0" parTransId="{D0FC74F1-917D-4767-8106-F3F50AB9D83E}" sibTransId="{FD2271CD-F144-4BA4-85E3-9207CF5FFDD3}"/>
    <dgm:cxn modelId="{7AFFB0B3-F5BF-4CB9-9592-F11DF16E05D9}" srcId="{8940367D-EB44-4BD1-A825-EF7C1B55B8F2}" destId="{BD2FA81C-BB11-44F2-8952-EFB2D191CCFE}" srcOrd="1" destOrd="0" parTransId="{8FF7F545-F4C8-4F91-8E84-06094747AA91}" sibTransId="{4CD73500-7CA1-4626-8E97-346DABF94B23}"/>
    <dgm:cxn modelId="{F2F398F3-32E1-409B-931E-49AE34EC289C}" srcId="{8940367D-EB44-4BD1-A825-EF7C1B55B8F2}" destId="{8F595726-AE6A-4F6C-9E71-6205242C7AE7}" srcOrd="0" destOrd="0" parTransId="{17152599-4B62-48C7-9FB4-7F5A96458BE0}" sibTransId="{2FED6B67-A0DB-42F8-9836-1C4B10A64D19}"/>
    <dgm:cxn modelId="{4EE3984D-432E-43C4-B747-B0907FC7478A}" type="presParOf" srcId="{C23BE1F8-0045-484E-A941-9C38CF1263B7}" destId="{4C488944-5880-48FE-9175-7916DE7231BC}" srcOrd="0" destOrd="0" presId="urn:microsoft.com/office/officeart/2005/8/layout/vList2"/>
    <dgm:cxn modelId="{58E95F0A-0A88-41EB-8082-EC1758D63FC6}" type="presParOf" srcId="{C23BE1F8-0045-484E-A941-9C38CF1263B7}" destId="{2164CFB7-4982-4C68-9A1C-7E122C63F37C}" srcOrd="1" destOrd="0" presId="urn:microsoft.com/office/officeart/2005/8/layout/vList2"/>
    <dgm:cxn modelId="{BFC4F29D-59CD-4589-9B9D-395EDF86EDBE}" type="presParOf" srcId="{C23BE1F8-0045-484E-A941-9C38CF1263B7}" destId="{8AFF421E-F2EB-4C52-B6F0-AB61A0C89066}" srcOrd="2" destOrd="0" presId="urn:microsoft.com/office/officeart/2005/8/layout/vList2"/>
    <dgm:cxn modelId="{5B812CE8-48F3-41FD-A3FD-722B1694AF2D}" type="presParOf" srcId="{C23BE1F8-0045-484E-A941-9C38CF1263B7}" destId="{88CA79D0-17C6-41F6-A393-56072261072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BCB51-623E-4462-BAB7-2B47BC0536AB}">
      <dsp:nvSpPr>
        <dsp:cNvPr id="0" name=""/>
        <dsp:cNvSpPr/>
      </dsp:nvSpPr>
      <dsp:spPr>
        <a:xfrm>
          <a:off x="0" y="0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8D78D-E1B6-49D2-A616-E9B090796158}">
      <dsp:nvSpPr>
        <dsp:cNvPr id="0" name=""/>
        <dsp:cNvSpPr/>
      </dsp:nvSpPr>
      <dsp:spPr>
        <a:xfrm>
          <a:off x="0" y="0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Phenomena where </a:t>
          </a:r>
          <a:r>
            <a:rPr lang="en-US" sz="2200" b="1" i="1" kern="1200"/>
            <a:t>the peak of the generalization curve shifts AWAY from the S-</a:t>
          </a:r>
          <a:endParaRPr lang="en-US" sz="2200" kern="1200"/>
        </a:p>
      </dsp:txBody>
      <dsp:txXfrm>
        <a:off x="0" y="0"/>
        <a:ext cx="4718785" cy="1382683"/>
      </dsp:txXfrm>
    </dsp:sp>
    <dsp:sp modelId="{A7BDA625-721D-43D5-9639-5EA0922B736D}">
      <dsp:nvSpPr>
        <dsp:cNvPr id="0" name=""/>
        <dsp:cNvSpPr/>
      </dsp:nvSpPr>
      <dsp:spPr>
        <a:xfrm>
          <a:off x="0" y="1382683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429E2-4C6F-4AC3-A148-E4A1536FD7D4}">
      <dsp:nvSpPr>
        <dsp:cNvPr id="0" name=""/>
        <dsp:cNvSpPr/>
      </dsp:nvSpPr>
      <dsp:spPr>
        <a:xfrm>
          <a:off x="0" y="1382683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Means that the most responding does not occur for the S+, </a:t>
          </a:r>
          <a:r>
            <a:rPr lang="en-US" sz="2200" b="1" kern="1200"/>
            <a:t>but slightly offset from the S+ and away from the S-</a:t>
          </a:r>
          <a:endParaRPr lang="en-US" sz="2200" kern="1200"/>
        </a:p>
      </dsp:txBody>
      <dsp:txXfrm>
        <a:off x="0" y="1382683"/>
        <a:ext cx="4718785" cy="1382683"/>
      </dsp:txXfrm>
    </dsp:sp>
    <dsp:sp modelId="{E8BFFE2B-846C-4B6F-B4B2-768314B8E4D1}">
      <dsp:nvSpPr>
        <dsp:cNvPr id="0" name=""/>
        <dsp:cNvSpPr/>
      </dsp:nvSpPr>
      <dsp:spPr>
        <a:xfrm>
          <a:off x="0" y="2765367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0F950-AA37-43AE-9532-BB6316DC2CC4}">
      <dsp:nvSpPr>
        <dsp:cNvPr id="0" name=""/>
        <dsp:cNvSpPr/>
      </dsp:nvSpPr>
      <dsp:spPr>
        <a:xfrm>
          <a:off x="0" y="2765367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The peak of responding shifts AWAY from the S- </a:t>
          </a:r>
          <a:endParaRPr lang="en-US" sz="2200" kern="1200"/>
        </a:p>
      </dsp:txBody>
      <dsp:txXfrm>
        <a:off x="0" y="2765367"/>
        <a:ext cx="4718785" cy="1382683"/>
      </dsp:txXfrm>
    </dsp:sp>
    <dsp:sp modelId="{76AC7C79-CB1B-4D98-A3E0-CAC04CDADFB6}">
      <dsp:nvSpPr>
        <dsp:cNvPr id="0" name=""/>
        <dsp:cNvSpPr/>
      </dsp:nvSpPr>
      <dsp:spPr>
        <a:xfrm>
          <a:off x="0" y="4148051"/>
          <a:ext cx="47187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B02D3-9A2E-4558-A206-4B47F7E97D1C}">
      <dsp:nvSpPr>
        <dsp:cNvPr id="0" name=""/>
        <dsp:cNvSpPr/>
      </dsp:nvSpPr>
      <dsp:spPr>
        <a:xfrm>
          <a:off x="0" y="4148051"/>
          <a:ext cx="47187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Question is WHY!</a:t>
          </a:r>
        </a:p>
      </dsp:txBody>
      <dsp:txXfrm>
        <a:off x="0" y="4148051"/>
        <a:ext cx="4718785" cy="13826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E675A-5121-4995-85FE-DEBC484D7D34}">
      <dsp:nvSpPr>
        <dsp:cNvPr id="0" name=""/>
        <dsp:cNvSpPr/>
      </dsp:nvSpPr>
      <dsp:spPr>
        <a:xfrm>
          <a:off x="0" y="99638"/>
          <a:ext cx="469773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Discrimination training teaches learners to </a:t>
          </a:r>
        </a:p>
      </dsp:txBody>
      <dsp:txXfrm>
        <a:off x="44664" y="144302"/>
        <a:ext cx="4608402" cy="825612"/>
      </dsp:txXfrm>
    </dsp:sp>
    <dsp:sp modelId="{99C08FD9-A2C5-4EC8-8C76-8DAB5BA305C3}">
      <dsp:nvSpPr>
        <dsp:cNvPr id="0" name=""/>
        <dsp:cNvSpPr/>
      </dsp:nvSpPr>
      <dsp:spPr>
        <a:xfrm>
          <a:off x="0" y="1014578"/>
          <a:ext cx="4697730" cy="176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Perform a specific response in the presence of a specific stimulus    and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Not to perform that response in the presence of other stimuli.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014578"/>
        <a:ext cx="4697730" cy="1761570"/>
      </dsp:txXfrm>
    </dsp:sp>
    <dsp:sp modelId="{8D4CF1B4-8C22-4F7B-8196-D1FFF646BA2E}">
      <dsp:nvSpPr>
        <dsp:cNvPr id="0" name=""/>
        <dsp:cNvSpPr/>
      </dsp:nvSpPr>
      <dsp:spPr>
        <a:xfrm>
          <a:off x="0" y="2776148"/>
          <a:ext cx="4697730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Most stimuli are compound (they consist of different elements)</a:t>
          </a:r>
        </a:p>
      </dsp:txBody>
      <dsp:txXfrm>
        <a:off x="44664" y="2820812"/>
        <a:ext cx="4608402" cy="825612"/>
      </dsp:txXfrm>
    </dsp:sp>
    <dsp:sp modelId="{E22E2BD9-75A7-44AF-A849-08303AEB3968}">
      <dsp:nvSpPr>
        <dsp:cNvPr id="0" name=""/>
        <dsp:cNvSpPr/>
      </dsp:nvSpPr>
      <dsp:spPr>
        <a:xfrm>
          <a:off x="0" y="3691089"/>
          <a:ext cx="4697730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It may be difficult to control which element(s) of the stimulus exert control over behavior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We must be careful how we teach and what stimuli we use!</a:t>
          </a:r>
        </a:p>
      </dsp:txBody>
      <dsp:txXfrm>
        <a:off x="0" y="3691089"/>
        <a:ext cx="4697730" cy="17139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65A14-F3AA-40ED-9E46-EA0DEDDB9A5F}">
      <dsp:nvSpPr>
        <dsp:cNvPr id="0" name=""/>
        <dsp:cNvSpPr/>
      </dsp:nvSpPr>
      <dsp:spPr>
        <a:xfrm>
          <a:off x="0" y="122171"/>
          <a:ext cx="5626245" cy="15530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stimuli are compound.</a:t>
          </a:r>
        </a:p>
      </dsp:txBody>
      <dsp:txXfrm>
        <a:off x="75813" y="197984"/>
        <a:ext cx="5474619" cy="1401402"/>
      </dsp:txXfrm>
    </dsp:sp>
    <dsp:sp modelId="{8BDCE7E6-7B75-4CAC-8F25-EE90A2F127A8}">
      <dsp:nvSpPr>
        <dsp:cNvPr id="0" name=""/>
        <dsp:cNvSpPr/>
      </dsp:nvSpPr>
      <dsp:spPr>
        <a:xfrm>
          <a:off x="0" y="1675200"/>
          <a:ext cx="5626245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3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They consist of many different elements.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Modality (visual, auditory, tactile)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Size, color, shape, etc.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200" kern="1200" dirty="0"/>
        </a:p>
      </dsp:txBody>
      <dsp:txXfrm>
        <a:off x="0" y="1675200"/>
        <a:ext cx="5626245" cy="1506960"/>
      </dsp:txXfrm>
    </dsp:sp>
    <dsp:sp modelId="{667C970A-9145-4E94-87A4-CC1F8901BCCB}">
      <dsp:nvSpPr>
        <dsp:cNvPr id="0" name=""/>
        <dsp:cNvSpPr/>
      </dsp:nvSpPr>
      <dsp:spPr>
        <a:xfrm>
          <a:off x="0" y="3182160"/>
          <a:ext cx="5626245" cy="155302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It is difficult to control which element or elements of the stimulus exert control over behavior.</a:t>
          </a:r>
        </a:p>
      </dsp:txBody>
      <dsp:txXfrm>
        <a:off x="75813" y="3257973"/>
        <a:ext cx="5474619" cy="1401402"/>
      </dsp:txXfrm>
    </dsp:sp>
    <dsp:sp modelId="{A7D0AE38-5D15-4B10-B52A-C35528B8F305}">
      <dsp:nvSpPr>
        <dsp:cNvPr id="0" name=""/>
        <dsp:cNvSpPr/>
      </dsp:nvSpPr>
      <dsp:spPr>
        <a:xfrm>
          <a:off x="0" y="4735188"/>
          <a:ext cx="5626245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3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Need to be careful how we teach and what stimuli we use.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Have organism attend to critical aspects of the S+</a:t>
          </a:r>
        </a:p>
      </dsp:txBody>
      <dsp:txXfrm>
        <a:off x="0" y="4735188"/>
        <a:ext cx="5626245" cy="13910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8EA9D-8CF2-4417-BD80-FD0733BB59A2}">
      <dsp:nvSpPr>
        <dsp:cNvPr id="0" name=""/>
        <dsp:cNvSpPr/>
      </dsp:nvSpPr>
      <dsp:spPr>
        <a:xfrm>
          <a:off x="25" y="923673"/>
          <a:ext cx="2418380" cy="8724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Simple Discriminations.</a:t>
          </a:r>
          <a:endParaRPr lang="en-US" sz="2400" kern="1200"/>
        </a:p>
      </dsp:txBody>
      <dsp:txXfrm>
        <a:off x="25" y="923673"/>
        <a:ext cx="2418380" cy="872424"/>
      </dsp:txXfrm>
    </dsp:sp>
    <dsp:sp modelId="{C3949E4E-8538-42E0-8996-92DD036A4D71}">
      <dsp:nvSpPr>
        <dsp:cNvPr id="0" name=""/>
        <dsp:cNvSpPr/>
      </dsp:nvSpPr>
      <dsp:spPr>
        <a:xfrm>
          <a:off x="25" y="1796097"/>
          <a:ext cx="2418380" cy="2816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Non-Conditional Discrimination.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Simple association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 = B</a:t>
          </a:r>
        </a:p>
      </dsp:txBody>
      <dsp:txXfrm>
        <a:off x="25" y="1796097"/>
        <a:ext cx="2418380" cy="2816369"/>
      </dsp:txXfrm>
    </dsp:sp>
    <dsp:sp modelId="{F345F3F3-C34F-4E98-A433-12C6C27FF163}">
      <dsp:nvSpPr>
        <dsp:cNvPr id="0" name=""/>
        <dsp:cNvSpPr/>
      </dsp:nvSpPr>
      <dsp:spPr>
        <a:xfrm>
          <a:off x="2756978" y="923673"/>
          <a:ext cx="2418380" cy="8724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Conditional Discriminations</a:t>
          </a:r>
          <a:r>
            <a:rPr lang="en-US" sz="2400" kern="1200"/>
            <a:t>.</a:t>
          </a:r>
        </a:p>
      </dsp:txBody>
      <dsp:txXfrm>
        <a:off x="2756978" y="923673"/>
        <a:ext cx="2418380" cy="872424"/>
      </dsp:txXfrm>
    </dsp:sp>
    <dsp:sp modelId="{FA861B80-0EEE-47E4-8554-9C5A33598972}">
      <dsp:nvSpPr>
        <dsp:cNvPr id="0" name=""/>
        <dsp:cNvSpPr/>
      </dsp:nvSpPr>
      <dsp:spPr>
        <a:xfrm>
          <a:off x="2756978" y="1796097"/>
          <a:ext cx="2418380" cy="281636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Matching-to-sample.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Arbitrary Discrimination.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Involves complex associations</a:t>
          </a:r>
        </a:p>
      </dsp:txBody>
      <dsp:txXfrm>
        <a:off x="2756978" y="1796097"/>
        <a:ext cx="2418380" cy="2816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4B76A-A790-48E6-9152-226D4F1D305F}">
      <dsp:nvSpPr>
        <dsp:cNvPr id="0" name=""/>
        <dsp:cNvSpPr/>
      </dsp:nvSpPr>
      <dsp:spPr>
        <a:xfrm>
          <a:off x="0" y="67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119E0-2D65-4B96-87E1-63712A953F24}">
      <dsp:nvSpPr>
        <dsp:cNvPr id="0" name=""/>
        <dsp:cNvSpPr/>
      </dsp:nvSpPr>
      <dsp:spPr>
        <a:xfrm>
          <a:off x="0" y="675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Stimulus is present or not present </a:t>
          </a:r>
          <a:endParaRPr lang="en-US" sz="2800" kern="1200"/>
        </a:p>
      </dsp:txBody>
      <dsp:txXfrm>
        <a:off x="0" y="675"/>
        <a:ext cx="5175384" cy="1106957"/>
      </dsp:txXfrm>
    </dsp:sp>
    <dsp:sp modelId="{1F5A9D40-1D81-44F6-B380-F7E3F381FB03}">
      <dsp:nvSpPr>
        <dsp:cNvPr id="0" name=""/>
        <dsp:cNvSpPr/>
      </dsp:nvSpPr>
      <dsp:spPr>
        <a:xfrm>
          <a:off x="0" y="110763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18BCA-39D8-4F8D-8BAA-1C51408CC06C}">
      <dsp:nvSpPr>
        <dsp:cNvPr id="0" name=""/>
        <dsp:cNvSpPr/>
      </dsp:nvSpPr>
      <dsp:spPr>
        <a:xfrm>
          <a:off x="0" y="1107633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Simple association: If red  then apple</a:t>
          </a:r>
        </a:p>
      </dsp:txBody>
      <dsp:txXfrm>
        <a:off x="0" y="1107633"/>
        <a:ext cx="5175384" cy="1106957"/>
      </dsp:txXfrm>
    </dsp:sp>
    <dsp:sp modelId="{D1D49420-1335-4612-A50B-77181E6FC4D1}">
      <dsp:nvSpPr>
        <dsp:cNvPr id="0" name=""/>
        <dsp:cNvSpPr/>
      </dsp:nvSpPr>
      <dsp:spPr>
        <a:xfrm>
          <a:off x="0" y="221459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DC3F7-D837-4E67-8B0F-226FCE8DDD2F}">
      <dsp:nvSpPr>
        <dsp:cNvPr id="0" name=""/>
        <dsp:cNvSpPr/>
      </dsp:nvSpPr>
      <dsp:spPr>
        <a:xfrm>
          <a:off x="0" y="2214591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One picture on the table that’s a “cat”  Say touch “cat” and they do</a:t>
          </a:r>
        </a:p>
      </dsp:txBody>
      <dsp:txXfrm>
        <a:off x="0" y="2214591"/>
        <a:ext cx="5175384" cy="1106957"/>
      </dsp:txXfrm>
    </dsp:sp>
    <dsp:sp modelId="{6DE19470-19A7-42D1-8A97-45E390317B84}">
      <dsp:nvSpPr>
        <dsp:cNvPr id="0" name=""/>
        <dsp:cNvSpPr/>
      </dsp:nvSpPr>
      <dsp:spPr>
        <a:xfrm>
          <a:off x="0" y="332154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69A35-BC79-4CD0-820C-7519A7A50853}">
      <dsp:nvSpPr>
        <dsp:cNvPr id="0" name=""/>
        <dsp:cNvSpPr/>
      </dsp:nvSpPr>
      <dsp:spPr>
        <a:xfrm>
          <a:off x="0" y="3321549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Cue dog to “sit”; sitting is the only correct response</a:t>
          </a:r>
        </a:p>
      </dsp:txBody>
      <dsp:txXfrm>
        <a:off x="0" y="3321549"/>
        <a:ext cx="5175384" cy="1106957"/>
      </dsp:txXfrm>
    </dsp:sp>
    <dsp:sp modelId="{731FEA22-C740-4EF7-A812-AE6623285672}">
      <dsp:nvSpPr>
        <dsp:cNvPr id="0" name=""/>
        <dsp:cNvSpPr/>
      </dsp:nvSpPr>
      <dsp:spPr>
        <a:xfrm>
          <a:off x="0" y="4428507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E1843-3602-4D78-8E11-9F93629E92E4}">
      <dsp:nvSpPr>
        <dsp:cNvPr id="0" name=""/>
        <dsp:cNvSpPr/>
      </dsp:nvSpPr>
      <dsp:spPr>
        <a:xfrm>
          <a:off x="0" y="4428507"/>
          <a:ext cx="5175384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Not “real life” for most human tasks (or for dogs for that matter).</a:t>
          </a:r>
        </a:p>
      </dsp:txBody>
      <dsp:txXfrm>
        <a:off x="0" y="4428507"/>
        <a:ext cx="5175384" cy="11069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3471E-BB23-4336-A247-B6C5A299C935}">
      <dsp:nvSpPr>
        <dsp:cNvPr id="0" name=""/>
        <dsp:cNvSpPr/>
      </dsp:nvSpPr>
      <dsp:spPr>
        <a:xfrm>
          <a:off x="0" y="6184"/>
          <a:ext cx="4358346" cy="2615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rgbClr val="C00000"/>
              </a:solidFill>
            </a:rPr>
            <a:t>Reinforcement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Differential reinforcement with rich schedules of reinforcement</a:t>
          </a:r>
        </a:p>
      </dsp:txBody>
      <dsp:txXfrm>
        <a:off x="0" y="6184"/>
        <a:ext cx="4358346" cy="2615007"/>
      </dsp:txXfrm>
    </dsp:sp>
    <dsp:sp modelId="{79129DB2-1E27-4E8A-BD00-9EDF7F872118}">
      <dsp:nvSpPr>
        <dsp:cNvPr id="0" name=""/>
        <dsp:cNvSpPr/>
      </dsp:nvSpPr>
      <dsp:spPr>
        <a:xfrm>
          <a:off x="0" y="3057026"/>
          <a:ext cx="4358346" cy="26150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solidFill>
                <a:srgbClr val="C00000"/>
              </a:solidFill>
            </a:rPr>
            <a:t>Preattending</a:t>
          </a:r>
          <a:r>
            <a:rPr lang="en-US" sz="3300" kern="1200" dirty="0">
              <a:solidFill>
                <a:srgbClr val="C00000"/>
              </a:solidFill>
            </a:rPr>
            <a:t> Skills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Looking at type of instructor or materials, sitting up tall, no stereotypy or other misbehavior </a:t>
          </a:r>
        </a:p>
      </dsp:txBody>
      <dsp:txXfrm>
        <a:off x="0" y="3057026"/>
        <a:ext cx="4358346" cy="261500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DCDD6-1390-482C-852E-9C2B19EC6E06}">
      <dsp:nvSpPr>
        <dsp:cNvPr id="0" name=""/>
        <dsp:cNvSpPr/>
      </dsp:nvSpPr>
      <dsp:spPr>
        <a:xfrm>
          <a:off x="2464" y="326004"/>
          <a:ext cx="2402978" cy="961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Specificity of directions for responding to stimuli</a:t>
          </a:r>
        </a:p>
      </dsp:txBody>
      <dsp:txXfrm>
        <a:off x="2464" y="326004"/>
        <a:ext cx="2402978" cy="961191"/>
      </dsp:txXfrm>
    </dsp:sp>
    <dsp:sp modelId="{16D01C3A-6466-4058-98CB-70FEEA410478}">
      <dsp:nvSpPr>
        <dsp:cNvPr id="0" name=""/>
        <dsp:cNvSpPr/>
      </dsp:nvSpPr>
      <dsp:spPr>
        <a:xfrm>
          <a:off x="2464" y="1287196"/>
          <a:ext cx="2402978" cy="273813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Should relate to discrimination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Touch the correct response; say the correct word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If ask for response unrelated to setting, get more errors</a:t>
          </a:r>
        </a:p>
      </dsp:txBody>
      <dsp:txXfrm>
        <a:off x="2464" y="1287196"/>
        <a:ext cx="2402978" cy="2738137"/>
      </dsp:txXfrm>
    </dsp:sp>
    <dsp:sp modelId="{19039324-470D-45FA-AC93-393F641BF8E9}">
      <dsp:nvSpPr>
        <dsp:cNvPr id="0" name=""/>
        <dsp:cNvSpPr/>
      </dsp:nvSpPr>
      <dsp:spPr>
        <a:xfrm>
          <a:off x="2741860" y="326004"/>
          <a:ext cx="2402978" cy="96119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Opportunity to respond</a:t>
          </a:r>
        </a:p>
      </dsp:txBody>
      <dsp:txXfrm>
        <a:off x="2741860" y="326004"/>
        <a:ext cx="2402978" cy="961191"/>
      </dsp:txXfrm>
    </dsp:sp>
    <dsp:sp modelId="{5BA31702-72A6-4F22-9A9E-D3BB1C56E7B5}">
      <dsp:nvSpPr>
        <dsp:cNvPr id="0" name=""/>
        <dsp:cNvSpPr/>
      </dsp:nvSpPr>
      <dsp:spPr>
        <a:xfrm>
          <a:off x="2741860" y="1287196"/>
          <a:ext cx="2402978" cy="273813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Frequent, active opportunities to respond leads to higher rates of correct responses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More opportunities for making conditional responses</a:t>
          </a:r>
        </a:p>
      </dsp:txBody>
      <dsp:txXfrm>
        <a:off x="2741860" y="1287196"/>
        <a:ext cx="2402978" cy="2738137"/>
      </dsp:txXfrm>
    </dsp:sp>
    <dsp:sp modelId="{64A7E7E0-A2B0-443F-B8CD-66D7ACEDD9EB}">
      <dsp:nvSpPr>
        <dsp:cNvPr id="0" name=""/>
        <dsp:cNvSpPr/>
      </dsp:nvSpPr>
      <dsp:spPr>
        <a:xfrm>
          <a:off x="5481256" y="326004"/>
          <a:ext cx="2402978" cy="96119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Pacing of response opportunities</a:t>
          </a:r>
        </a:p>
      </dsp:txBody>
      <dsp:txXfrm>
        <a:off x="5481256" y="326004"/>
        <a:ext cx="2402978" cy="961191"/>
      </dsp:txXfrm>
    </dsp:sp>
    <dsp:sp modelId="{59977CEE-4384-4EEC-8D99-24ECDF5E8208}">
      <dsp:nvSpPr>
        <dsp:cNvPr id="0" name=""/>
        <dsp:cNvSpPr/>
      </dsp:nvSpPr>
      <dsp:spPr>
        <a:xfrm>
          <a:off x="5481256" y="1287196"/>
          <a:ext cx="2402978" cy="273813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Higher pace often leads to superior performance and less off-task behavior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Not lose attention during/between trials</a:t>
          </a:r>
        </a:p>
      </dsp:txBody>
      <dsp:txXfrm>
        <a:off x="5481256" y="1287196"/>
        <a:ext cx="2402978" cy="27381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88342-529C-450C-B6D6-A63D1020D604}">
      <dsp:nvSpPr>
        <dsp:cNvPr id="0" name=""/>
        <dsp:cNvSpPr/>
      </dsp:nvSpPr>
      <dsp:spPr>
        <a:xfrm>
          <a:off x="0" y="351375"/>
          <a:ext cx="5702445" cy="353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73" tIns="354076" rIns="4425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Masking –Even though one stimulus has control over behavior, another stimulus blocks that control from being expressed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E.g., Student knows answer but won’t answer in front of peers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Dog will only respond if there is a treat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Overshadowing –The presence of one stimulus condition interferes with the acquisition of control by another stimulus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E.g., hallway may be more interesting that teacher’s presentation in the front of the classroom</a:t>
          </a:r>
        </a:p>
      </dsp:txBody>
      <dsp:txXfrm>
        <a:off x="0" y="351375"/>
        <a:ext cx="5702445" cy="3534300"/>
      </dsp:txXfrm>
    </dsp:sp>
    <dsp:sp modelId="{FA8175A4-743E-413D-BA79-8B64D560A49A}">
      <dsp:nvSpPr>
        <dsp:cNvPr id="0" name=""/>
        <dsp:cNvSpPr/>
      </dsp:nvSpPr>
      <dsp:spPr>
        <a:xfrm>
          <a:off x="285122" y="100455"/>
          <a:ext cx="3991711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0" rIns="1508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Masking and overshadowing</a:t>
          </a:r>
          <a:endParaRPr lang="en-US" sz="1700" kern="1200"/>
        </a:p>
      </dsp:txBody>
      <dsp:txXfrm>
        <a:off x="309620" y="124953"/>
        <a:ext cx="3942715" cy="452844"/>
      </dsp:txXfrm>
    </dsp:sp>
    <dsp:sp modelId="{CE3947C9-0298-4B5B-98BE-71198EAE3888}">
      <dsp:nvSpPr>
        <dsp:cNvPr id="0" name=""/>
        <dsp:cNvSpPr/>
      </dsp:nvSpPr>
      <dsp:spPr>
        <a:xfrm>
          <a:off x="0" y="4228395"/>
          <a:ext cx="5702445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73" tIns="354076" rIns="4425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Make changes to physical environment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Make instructional stimuli as intense and centrally located as possible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Reinforce behavior in the presence of the relevant stimuli</a:t>
          </a:r>
        </a:p>
      </dsp:txBody>
      <dsp:txXfrm>
        <a:off x="0" y="4228395"/>
        <a:ext cx="5702445" cy="1767150"/>
      </dsp:txXfrm>
    </dsp:sp>
    <dsp:sp modelId="{4F8E67E2-45D3-4EDA-BFF4-85EE5B891D99}">
      <dsp:nvSpPr>
        <dsp:cNvPr id="0" name=""/>
        <dsp:cNvSpPr/>
      </dsp:nvSpPr>
      <dsp:spPr>
        <a:xfrm>
          <a:off x="285122" y="3977475"/>
          <a:ext cx="3991711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7" tIns="0" rIns="1508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Ways to overcome include</a:t>
          </a:r>
          <a:endParaRPr lang="en-US" sz="1700" kern="1200"/>
        </a:p>
      </dsp:txBody>
      <dsp:txXfrm>
        <a:off x="309620" y="4001973"/>
        <a:ext cx="3942715" cy="4528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4691-DEA4-48DD-BFEE-2A52F1196E10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1C7C8-DAA2-4CF2-A89C-E8E6C9452D7C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Behavior </a:t>
          </a:r>
          <a:r>
            <a:rPr lang="en-US" sz="2700" i="1" kern="1200"/>
            <a:t>occurs immediately </a:t>
          </a:r>
          <a:r>
            <a:rPr lang="en-US" sz="2700" kern="1200"/>
            <a:t>upon presentation of the cue stimulus</a:t>
          </a:r>
        </a:p>
      </dsp:txBody>
      <dsp:txXfrm>
        <a:off x="0" y="0"/>
        <a:ext cx="5175384" cy="1384035"/>
      </dsp:txXfrm>
    </dsp:sp>
    <dsp:sp modelId="{F8F8810A-5752-4AC4-BF36-72487CEF47AA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FBD4E-A337-4002-9885-6E030AA03969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Behavior </a:t>
          </a:r>
          <a:r>
            <a:rPr lang="en-US" sz="2700" i="1" kern="1200"/>
            <a:t>never occurs in absence </a:t>
          </a:r>
          <a:r>
            <a:rPr lang="en-US" sz="2700" kern="1200"/>
            <a:t>of stimulus</a:t>
          </a:r>
        </a:p>
      </dsp:txBody>
      <dsp:txXfrm>
        <a:off x="0" y="1384035"/>
        <a:ext cx="5175384" cy="1384035"/>
      </dsp:txXfrm>
    </dsp:sp>
    <dsp:sp modelId="{EC1A6871-22E1-4109-9D0B-B43D2C494E19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EB444-DA0F-40CB-86AF-F13EEE8E006D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Behavior </a:t>
          </a:r>
          <a:r>
            <a:rPr lang="en-US" sz="2700" i="1" kern="1200"/>
            <a:t>never occurs in response to another stimulus</a:t>
          </a:r>
          <a:endParaRPr lang="en-US" sz="2700" kern="1200"/>
        </a:p>
      </dsp:txBody>
      <dsp:txXfrm>
        <a:off x="0" y="2768070"/>
        <a:ext cx="5175384" cy="1384035"/>
      </dsp:txXfrm>
    </dsp:sp>
    <dsp:sp modelId="{0C559543-6D67-41F7-96B2-9E70786360D5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0B93C-D7C9-4336-92B8-989EB76CFAC5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No other behavior </a:t>
          </a:r>
          <a:r>
            <a:rPr lang="en-US" sz="2700" kern="1200"/>
            <a:t>occurs in response to the stimulus</a:t>
          </a:r>
        </a:p>
      </dsp:txBody>
      <dsp:txXfrm>
        <a:off x="0" y="4152105"/>
        <a:ext cx="5175384" cy="13840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5718-7FAC-4A02-AC5F-1DF4CB81D946}">
      <dsp:nvSpPr>
        <dsp:cNvPr id="0" name=""/>
        <dsp:cNvSpPr/>
      </dsp:nvSpPr>
      <dsp:spPr>
        <a:xfrm>
          <a:off x="0" y="745613"/>
          <a:ext cx="469773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Gave dogs 3 cues</a:t>
          </a:r>
          <a:r>
            <a:rPr lang="en-US" sz="2200" kern="1200"/>
            <a:t>: Sit, down and stay</a:t>
          </a:r>
        </a:p>
      </dsp:txBody>
      <dsp:txXfrm>
        <a:off x="25759" y="771372"/>
        <a:ext cx="4646212" cy="476152"/>
      </dsp:txXfrm>
    </dsp:sp>
    <dsp:sp modelId="{92118D63-2C07-4EB8-BB74-7A21F15C6C6E}">
      <dsp:nvSpPr>
        <dsp:cNvPr id="0" name=""/>
        <dsp:cNvSpPr/>
      </dsp:nvSpPr>
      <dsp:spPr>
        <a:xfrm>
          <a:off x="0" y="1336643"/>
          <a:ext cx="4697730" cy="52767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Cues given with a gesture or no gesture</a:t>
          </a:r>
        </a:p>
      </dsp:txBody>
      <dsp:txXfrm>
        <a:off x="25759" y="1362402"/>
        <a:ext cx="4646212" cy="476152"/>
      </dsp:txXfrm>
    </dsp:sp>
    <dsp:sp modelId="{25A605FB-17AB-4B1D-9915-889D5FD24F40}">
      <dsp:nvSpPr>
        <dsp:cNvPr id="0" name=""/>
        <dsp:cNvSpPr/>
      </dsp:nvSpPr>
      <dsp:spPr>
        <a:xfrm>
          <a:off x="0" y="1927673"/>
          <a:ext cx="4697730" cy="5276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Cues given with</a:t>
          </a:r>
          <a:endParaRPr lang="en-US" sz="2200" kern="1200"/>
        </a:p>
      </dsp:txBody>
      <dsp:txXfrm>
        <a:off x="25759" y="1953432"/>
        <a:ext cx="4646212" cy="476152"/>
      </dsp:txXfrm>
    </dsp:sp>
    <dsp:sp modelId="{B85420F7-B2A4-4F0A-8AA0-F7A15CAC086F}">
      <dsp:nvSpPr>
        <dsp:cNvPr id="0" name=""/>
        <dsp:cNvSpPr/>
      </dsp:nvSpPr>
      <dsp:spPr>
        <a:xfrm>
          <a:off x="0" y="2455344"/>
          <a:ext cx="469773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Open face (no occlusion)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Eyes covered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Mouth covered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Whole face covered</a:t>
          </a:r>
        </a:p>
      </dsp:txBody>
      <dsp:txXfrm>
        <a:off x="0" y="2455344"/>
        <a:ext cx="4697730" cy="1184040"/>
      </dsp:txXfrm>
    </dsp:sp>
    <dsp:sp modelId="{3777A8A9-964A-450E-998B-0E281E12DF65}">
      <dsp:nvSpPr>
        <dsp:cNvPr id="0" name=""/>
        <dsp:cNvSpPr/>
      </dsp:nvSpPr>
      <dsp:spPr>
        <a:xfrm>
          <a:off x="0" y="3639384"/>
          <a:ext cx="4697730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Measured</a:t>
          </a:r>
          <a:endParaRPr lang="en-US" sz="2200" kern="1200"/>
        </a:p>
      </dsp:txBody>
      <dsp:txXfrm>
        <a:off x="25759" y="3665143"/>
        <a:ext cx="4646212" cy="476152"/>
      </dsp:txXfrm>
    </dsp:sp>
    <dsp:sp modelId="{AE13DE43-FC18-4614-8999-563C20442283}">
      <dsp:nvSpPr>
        <dsp:cNvPr id="0" name=""/>
        <dsp:cNvSpPr/>
      </dsp:nvSpPr>
      <dsp:spPr>
        <a:xfrm>
          <a:off x="0" y="4167054"/>
          <a:ext cx="469773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Accuracy of responding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Latency to respond</a:t>
          </a:r>
        </a:p>
      </dsp:txBody>
      <dsp:txXfrm>
        <a:off x="0" y="4167054"/>
        <a:ext cx="4697730" cy="59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D1BC5-31B1-467F-8784-97C223F469C3}">
      <dsp:nvSpPr>
        <dsp:cNvPr id="0" name=""/>
        <dsp:cNvSpPr/>
      </dsp:nvSpPr>
      <dsp:spPr>
        <a:xfrm>
          <a:off x="0" y="338877"/>
          <a:ext cx="4718785" cy="23645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Two choices: 	1				4</a:t>
          </a:r>
        </a:p>
      </dsp:txBody>
      <dsp:txXfrm>
        <a:off x="115429" y="454306"/>
        <a:ext cx="4487927" cy="2133711"/>
      </dsp:txXfrm>
    </dsp:sp>
    <dsp:sp modelId="{4AF4E23D-ED6F-40F9-9221-EBADB546ED5D}">
      <dsp:nvSpPr>
        <dsp:cNvPr id="0" name=""/>
        <dsp:cNvSpPr/>
      </dsp:nvSpPr>
      <dsp:spPr>
        <a:xfrm>
          <a:off x="0" y="2827287"/>
          <a:ext cx="4718785" cy="236456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4 is the correct answer</a:t>
          </a:r>
        </a:p>
      </dsp:txBody>
      <dsp:txXfrm>
        <a:off x="115429" y="2942716"/>
        <a:ext cx="4487927" cy="2133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5113D-ACAD-459A-8AD5-05B5CDB6CF02}">
      <dsp:nvSpPr>
        <dsp:cNvPr id="0" name=""/>
        <dsp:cNvSpPr/>
      </dsp:nvSpPr>
      <dsp:spPr>
        <a:xfrm>
          <a:off x="0" y="107396"/>
          <a:ext cx="4941945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Using the last question and correct answer, which is the “best” answer for each of the following?</a:t>
          </a:r>
        </a:p>
      </dsp:txBody>
      <dsp:txXfrm>
        <a:off x="59057" y="166453"/>
        <a:ext cx="4823831" cy="1091666"/>
      </dsp:txXfrm>
    </dsp:sp>
    <dsp:sp modelId="{505BE5A7-817A-4475-A23E-91B1B7EC9D05}">
      <dsp:nvSpPr>
        <dsp:cNvPr id="0" name=""/>
        <dsp:cNvSpPr/>
      </dsp:nvSpPr>
      <dsp:spPr>
        <a:xfrm>
          <a:off x="0" y="1380536"/>
          <a:ext cx="4941945" cy="120978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3.9	 	-1</a:t>
          </a:r>
        </a:p>
      </dsp:txBody>
      <dsp:txXfrm>
        <a:off x="59057" y="1439593"/>
        <a:ext cx="4823831" cy="1091666"/>
      </dsp:txXfrm>
    </dsp:sp>
    <dsp:sp modelId="{98BFD6A6-7925-4156-8B07-D28E6D1F6513}">
      <dsp:nvSpPr>
        <dsp:cNvPr id="0" name=""/>
        <dsp:cNvSpPr/>
      </dsp:nvSpPr>
      <dsp:spPr>
        <a:xfrm>
          <a:off x="0" y="2653676"/>
          <a:ext cx="4941945" cy="120978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-1		5</a:t>
          </a:r>
        </a:p>
      </dsp:txBody>
      <dsp:txXfrm>
        <a:off x="59057" y="2712733"/>
        <a:ext cx="4823831" cy="1091666"/>
      </dsp:txXfrm>
    </dsp:sp>
    <dsp:sp modelId="{2E5CBDB3-979B-4654-A22F-75094EEA327B}">
      <dsp:nvSpPr>
        <dsp:cNvPr id="0" name=""/>
        <dsp:cNvSpPr/>
      </dsp:nvSpPr>
      <dsp:spPr>
        <a:xfrm>
          <a:off x="0" y="3926816"/>
          <a:ext cx="4941945" cy="12097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0.9		3</a:t>
          </a:r>
        </a:p>
      </dsp:txBody>
      <dsp:txXfrm>
        <a:off x="59057" y="3985873"/>
        <a:ext cx="4823831" cy="1091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F3E99-11D5-47D8-A0AE-3E5F228EA4F0}">
      <dsp:nvSpPr>
        <dsp:cNvPr id="0" name=""/>
        <dsp:cNvSpPr/>
      </dsp:nvSpPr>
      <dsp:spPr>
        <a:xfrm>
          <a:off x="0" y="19490"/>
          <a:ext cx="5175384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4  		16</a:t>
          </a:r>
        </a:p>
      </dsp:txBody>
      <dsp:txXfrm>
        <a:off x="85326" y="104816"/>
        <a:ext cx="5004732" cy="1577254"/>
      </dsp:txXfrm>
    </dsp:sp>
    <dsp:sp modelId="{91D0D1FD-42E7-4A58-A957-0076267C9C04}">
      <dsp:nvSpPr>
        <dsp:cNvPr id="0" name=""/>
        <dsp:cNvSpPr/>
      </dsp:nvSpPr>
      <dsp:spPr>
        <a:xfrm>
          <a:off x="0" y="1894117"/>
          <a:ext cx="5175384" cy="17479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Again, 4 is the answer</a:t>
          </a:r>
        </a:p>
      </dsp:txBody>
      <dsp:txXfrm>
        <a:off x="85326" y="1979443"/>
        <a:ext cx="5004732" cy="1577254"/>
      </dsp:txXfrm>
    </dsp:sp>
    <dsp:sp modelId="{EF52F01B-2889-47B9-B6BE-1776CABA08A3}">
      <dsp:nvSpPr>
        <dsp:cNvPr id="0" name=""/>
        <dsp:cNvSpPr/>
      </dsp:nvSpPr>
      <dsp:spPr>
        <a:xfrm>
          <a:off x="0" y="3768743"/>
          <a:ext cx="5175384" cy="17479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Now which is the best answer?</a:t>
          </a:r>
        </a:p>
      </dsp:txBody>
      <dsp:txXfrm>
        <a:off x="85326" y="3854069"/>
        <a:ext cx="5004732" cy="1577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A3656-7265-4FE9-BC9F-9080712567FE}">
      <dsp:nvSpPr>
        <dsp:cNvPr id="0" name=""/>
        <dsp:cNvSpPr/>
      </dsp:nvSpPr>
      <dsp:spPr>
        <a:xfrm>
          <a:off x="0" y="24870"/>
          <a:ext cx="5175384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Using your answer from the last slide: Which is the answer for each of the following? </a:t>
          </a:r>
        </a:p>
      </dsp:txBody>
      <dsp:txXfrm>
        <a:off x="64425" y="89295"/>
        <a:ext cx="5046534" cy="1190909"/>
      </dsp:txXfrm>
    </dsp:sp>
    <dsp:sp modelId="{12528655-934A-4E02-A4B4-32F2C004AA9B}">
      <dsp:nvSpPr>
        <dsp:cNvPr id="0" name=""/>
        <dsp:cNvSpPr/>
      </dsp:nvSpPr>
      <dsp:spPr>
        <a:xfrm>
          <a:off x="0" y="1413750"/>
          <a:ext cx="5175384" cy="131975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16				48</a:t>
          </a:r>
        </a:p>
      </dsp:txBody>
      <dsp:txXfrm>
        <a:off x="64425" y="1478175"/>
        <a:ext cx="5046534" cy="1190909"/>
      </dsp:txXfrm>
    </dsp:sp>
    <dsp:sp modelId="{68F379D3-C37C-459B-97F9-8E16B22AF608}">
      <dsp:nvSpPr>
        <dsp:cNvPr id="0" name=""/>
        <dsp:cNvSpPr/>
      </dsp:nvSpPr>
      <dsp:spPr>
        <a:xfrm>
          <a:off x="0" y="2802630"/>
          <a:ext cx="5175384" cy="131975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8				32</a:t>
          </a:r>
        </a:p>
      </dsp:txBody>
      <dsp:txXfrm>
        <a:off x="64425" y="2867055"/>
        <a:ext cx="5046534" cy="1190909"/>
      </dsp:txXfrm>
    </dsp:sp>
    <dsp:sp modelId="{207EE2C9-348E-47EC-A725-22154C556C30}">
      <dsp:nvSpPr>
        <dsp:cNvPr id="0" name=""/>
        <dsp:cNvSpPr/>
      </dsp:nvSpPr>
      <dsp:spPr>
        <a:xfrm>
          <a:off x="0" y="4191510"/>
          <a:ext cx="5175384" cy="13197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100			             400</a:t>
          </a:r>
        </a:p>
      </dsp:txBody>
      <dsp:txXfrm>
        <a:off x="64425" y="4255935"/>
        <a:ext cx="5046534" cy="119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42D79-7B28-40F7-8C85-2C2F4E68B8A1}">
      <dsp:nvSpPr>
        <dsp:cNvPr id="0" name=""/>
        <dsp:cNvSpPr/>
      </dsp:nvSpPr>
      <dsp:spPr>
        <a:xfrm>
          <a:off x="0" y="513638"/>
          <a:ext cx="469773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First set of slides: Tend to pick answer that is closest to 4</a:t>
          </a:r>
        </a:p>
      </dsp:txBody>
      <dsp:txXfrm>
        <a:off x="44664" y="558302"/>
        <a:ext cx="4608402" cy="825612"/>
      </dsp:txXfrm>
    </dsp:sp>
    <dsp:sp modelId="{7400B92C-58F0-48D6-B1E0-DCC95EB931D5}">
      <dsp:nvSpPr>
        <dsp:cNvPr id="0" name=""/>
        <dsp:cNvSpPr/>
      </dsp:nvSpPr>
      <dsp:spPr>
        <a:xfrm>
          <a:off x="0" y="1494818"/>
          <a:ext cx="4697730" cy="9149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Second set of slides: Tend to pick the smaller (1/4 of the second answer)</a:t>
          </a:r>
        </a:p>
      </dsp:txBody>
      <dsp:txXfrm>
        <a:off x="44664" y="1539482"/>
        <a:ext cx="4608402" cy="825612"/>
      </dsp:txXfrm>
    </dsp:sp>
    <dsp:sp modelId="{8B193595-A0EB-4621-81F8-03063669D693}">
      <dsp:nvSpPr>
        <dsp:cNvPr id="0" name=""/>
        <dsp:cNvSpPr/>
      </dsp:nvSpPr>
      <dsp:spPr>
        <a:xfrm>
          <a:off x="0" y="2475999"/>
          <a:ext cx="4697730" cy="9149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Why?</a:t>
          </a:r>
        </a:p>
      </dsp:txBody>
      <dsp:txXfrm>
        <a:off x="44664" y="2520663"/>
        <a:ext cx="4608402" cy="825612"/>
      </dsp:txXfrm>
    </dsp:sp>
    <dsp:sp modelId="{4CA9D3C7-50CC-4648-B643-01EB93373BC1}">
      <dsp:nvSpPr>
        <dsp:cNvPr id="0" name=""/>
        <dsp:cNvSpPr/>
      </dsp:nvSpPr>
      <dsp:spPr>
        <a:xfrm>
          <a:off x="0" y="3457179"/>
          <a:ext cx="4697730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Two theories may explain</a:t>
          </a:r>
        </a:p>
      </dsp:txBody>
      <dsp:txXfrm>
        <a:off x="44664" y="3501843"/>
        <a:ext cx="4608402" cy="825612"/>
      </dsp:txXfrm>
    </dsp:sp>
    <dsp:sp modelId="{41D5A215-2AB5-4A63-8AB5-7BCA73ED8761}">
      <dsp:nvSpPr>
        <dsp:cNvPr id="0" name=""/>
        <dsp:cNvSpPr/>
      </dsp:nvSpPr>
      <dsp:spPr>
        <a:xfrm>
          <a:off x="0" y="4372119"/>
          <a:ext cx="469773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Spence’s Summation Theory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Kohler’s Interdimensional Theory</a:t>
          </a:r>
        </a:p>
      </dsp:txBody>
      <dsp:txXfrm>
        <a:off x="0" y="4372119"/>
        <a:ext cx="4697730" cy="618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AD5CC-6A29-478A-856B-65E185E42FE0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D16A1-9460-406E-9F4A-9DD22A9FD85D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Peak shift occurs because of the summation of the excitatory and inhibitory curves</a:t>
          </a:r>
          <a:endParaRPr lang="en-US" sz="2700" kern="1200"/>
        </a:p>
      </dsp:txBody>
      <dsp:txXfrm>
        <a:off x="0" y="0"/>
        <a:ext cx="5175384" cy="1384035"/>
      </dsp:txXfrm>
    </dsp:sp>
    <dsp:sp modelId="{58472848-1A5E-4685-8470-51EC6137C219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AA6CB-4BD3-4F95-BE05-7CDB733838AF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Result is that the </a:t>
          </a:r>
          <a:r>
            <a:rPr lang="en-US" sz="2700" i="1" kern="1200"/>
            <a:t>most responding is slightly in favor of the S+</a:t>
          </a:r>
          <a:endParaRPr lang="en-US" sz="2700" kern="1200"/>
        </a:p>
      </dsp:txBody>
      <dsp:txXfrm>
        <a:off x="0" y="1384035"/>
        <a:ext cx="5175384" cy="1384035"/>
      </dsp:txXfrm>
    </dsp:sp>
    <dsp:sp modelId="{52D9DF8E-5190-4D22-9CE8-A0410FE36290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AA302-BFC6-487C-A2EF-6BCA6DB74D6A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Not as strong of suppression for S-; thus, get a slight shift away from S- when sum the two curves</a:t>
          </a:r>
        </a:p>
      </dsp:txBody>
      <dsp:txXfrm>
        <a:off x="0" y="2768070"/>
        <a:ext cx="5175384" cy="1384035"/>
      </dsp:txXfrm>
    </dsp:sp>
    <dsp:sp modelId="{285FBEDB-4AEA-46CD-9805-F0802EC50BE1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09890-1BB6-4D7F-B75C-27871A330B2F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Just a math phenomenon</a:t>
          </a:r>
        </a:p>
      </dsp:txBody>
      <dsp:txXfrm>
        <a:off x="0" y="4152105"/>
        <a:ext cx="5175384" cy="1384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B2DF-0D0D-418D-AF9A-27D33AA5376C}">
      <dsp:nvSpPr>
        <dsp:cNvPr id="0" name=""/>
        <dsp:cNvSpPr/>
      </dsp:nvSpPr>
      <dsp:spPr>
        <a:xfrm>
          <a:off x="0" y="250933"/>
          <a:ext cx="5175384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Choose between squares:</a:t>
          </a:r>
        </a:p>
      </dsp:txBody>
      <dsp:txXfrm>
        <a:off x="42663" y="293596"/>
        <a:ext cx="5090058" cy="788627"/>
      </dsp:txXfrm>
    </dsp:sp>
    <dsp:sp modelId="{D73437F8-ECFD-4B85-8736-5AE750CDE2D8}">
      <dsp:nvSpPr>
        <dsp:cNvPr id="0" name=""/>
        <dsp:cNvSpPr/>
      </dsp:nvSpPr>
      <dsp:spPr>
        <a:xfrm>
          <a:off x="0" y="1188247"/>
          <a:ext cx="5175384" cy="873953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 dirty="0"/>
            <a:t>S+           	          S-              	Situation:</a:t>
          </a:r>
          <a:endParaRPr lang="en-US" sz="2200" kern="1200" dirty="0"/>
        </a:p>
      </dsp:txBody>
      <dsp:txXfrm>
        <a:off x="42663" y="1230910"/>
        <a:ext cx="5090058" cy="788627"/>
      </dsp:txXfrm>
    </dsp:sp>
    <dsp:sp modelId="{103CB346-A0F8-499C-B4FE-07BDAFD088FA}">
      <dsp:nvSpPr>
        <dsp:cNvPr id="0" name=""/>
        <dsp:cNvSpPr/>
      </dsp:nvSpPr>
      <dsp:spPr>
        <a:xfrm>
          <a:off x="0" y="2062200"/>
          <a:ext cx="5175384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kern="1200"/>
            <a:t>100</a:t>
          </a:r>
          <a:r>
            <a:rPr lang="en-US" sz="1700" kern="1200"/>
            <a:t> cm</a:t>
          </a:r>
          <a:r>
            <a:rPr lang="en-US" sz="1700" kern="1200" baseline="30000"/>
            <a:t>2</a:t>
          </a:r>
          <a:r>
            <a:rPr lang="en-US" sz="1700" kern="1200"/>
            <a:t>    	50 cm</a:t>
          </a:r>
          <a:r>
            <a:rPr lang="en-US" sz="1700" kern="1200" baseline="30000"/>
            <a:t>2</a:t>
          </a:r>
          <a:r>
            <a:rPr lang="en-US" sz="1700" kern="1200"/>
            <a:t>      	</a:t>
          </a:r>
          <a:r>
            <a:rPr lang="en-US" sz="1700" b="1" kern="1200"/>
            <a:t>Original training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125 cm</a:t>
          </a:r>
          <a:r>
            <a:rPr lang="en-US" sz="1700" kern="1200" baseline="30000"/>
            <a:t>2</a:t>
          </a:r>
          <a:r>
            <a:rPr lang="en-US" sz="1700" kern="1200"/>
            <a:t> 	62.5 cm</a:t>
          </a:r>
          <a:r>
            <a:rPr lang="en-US" sz="1700" kern="1200" baseline="30000"/>
            <a:t>2</a:t>
          </a:r>
          <a:r>
            <a:rPr lang="en-US" sz="1700" kern="1200"/>
            <a:t>	</a:t>
          </a:r>
          <a:r>
            <a:rPr lang="en-US" sz="1700" b="1" kern="1200"/>
            <a:t>Test 1: </a:t>
          </a:r>
          <a:r>
            <a:rPr lang="en-US" sz="1700" kern="1200"/>
            <a:t>Spence’s test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500 cm</a:t>
          </a:r>
          <a:r>
            <a:rPr lang="en-US" sz="1700" kern="1200" baseline="30000"/>
            <a:t>2</a:t>
          </a:r>
          <a:r>
            <a:rPr lang="en-US" sz="1700" kern="1200"/>
            <a:t>       	250 cm</a:t>
          </a:r>
          <a:r>
            <a:rPr lang="en-US" sz="1700" kern="1200" baseline="30000"/>
            <a:t>2</a:t>
          </a:r>
          <a:r>
            <a:rPr lang="en-US" sz="1700" kern="1200"/>
            <a:t> 	</a:t>
          </a:r>
          <a:r>
            <a:rPr lang="en-US" sz="1700" b="1" kern="1200"/>
            <a:t>Test 2:</a:t>
          </a:r>
          <a:r>
            <a:rPr lang="en-US" sz="1700" kern="1200"/>
            <a:t> Kohler’s test	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1000 cm</a:t>
          </a:r>
          <a:r>
            <a:rPr lang="en-US" sz="1700" kern="1200" baseline="30000" dirty="0"/>
            <a:t>2</a:t>
          </a:r>
          <a:r>
            <a:rPr lang="en-US" sz="1700" kern="1200" dirty="0"/>
            <a:t>           500 cm</a:t>
          </a:r>
          <a:r>
            <a:rPr lang="en-US" sz="1700" kern="1200" baseline="30000" dirty="0"/>
            <a:t>2                           ??????</a:t>
          </a:r>
          <a:endParaRPr lang="en-US" sz="1700" kern="1200" dirty="0"/>
        </a:p>
      </dsp:txBody>
      <dsp:txXfrm>
        <a:off x="0" y="2062200"/>
        <a:ext cx="5175384" cy="1411740"/>
      </dsp:txXfrm>
    </dsp:sp>
    <dsp:sp modelId="{F117E3B6-B6D5-47E3-9DF4-6151841FEDCD}">
      <dsp:nvSpPr>
        <dsp:cNvPr id="0" name=""/>
        <dsp:cNvSpPr/>
      </dsp:nvSpPr>
      <dsp:spPr>
        <a:xfrm>
          <a:off x="0" y="3473940"/>
          <a:ext cx="5175384" cy="873953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C00000"/>
              </a:solidFill>
            </a:rPr>
            <a:t>Spence's prediction</a:t>
          </a:r>
          <a:r>
            <a:rPr lang="en-US" sz="2200" kern="1200" dirty="0"/>
            <a:t>:  Will choose closest to original S+</a:t>
          </a:r>
        </a:p>
      </dsp:txBody>
      <dsp:txXfrm>
        <a:off x="42663" y="3516603"/>
        <a:ext cx="5090058" cy="788627"/>
      </dsp:txXfrm>
    </dsp:sp>
    <dsp:sp modelId="{04B0E373-BE80-4F35-8AB3-DC80988B8301}">
      <dsp:nvSpPr>
        <dsp:cNvPr id="0" name=""/>
        <dsp:cNvSpPr/>
      </dsp:nvSpPr>
      <dsp:spPr>
        <a:xfrm>
          <a:off x="0" y="4411253"/>
          <a:ext cx="5175384" cy="8739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C00000"/>
              </a:solidFill>
            </a:rPr>
            <a:t>Transposition or interdimensional</a:t>
          </a:r>
          <a:r>
            <a:rPr lang="en-US" sz="2200" kern="1200" dirty="0"/>
            <a:t>: choose larger</a:t>
          </a:r>
        </a:p>
      </dsp:txBody>
      <dsp:txXfrm>
        <a:off x="42663" y="4453916"/>
        <a:ext cx="5090058" cy="7886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88944-5880-48FE-9175-7916DE7231BC}">
      <dsp:nvSpPr>
        <dsp:cNvPr id="0" name=""/>
        <dsp:cNvSpPr/>
      </dsp:nvSpPr>
      <dsp:spPr>
        <a:xfrm>
          <a:off x="0" y="418428"/>
          <a:ext cx="5702445" cy="14544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Tests for summation yield evidence supporting Spence’s theory</a:t>
          </a:r>
          <a:endParaRPr lang="en-US" sz="2600" kern="1200"/>
        </a:p>
      </dsp:txBody>
      <dsp:txXfrm>
        <a:off x="71001" y="489429"/>
        <a:ext cx="5560443" cy="1312454"/>
      </dsp:txXfrm>
    </dsp:sp>
    <dsp:sp modelId="{2164CFB7-4982-4C68-9A1C-7E122C63F37C}">
      <dsp:nvSpPr>
        <dsp:cNvPr id="0" name=""/>
        <dsp:cNvSpPr/>
      </dsp:nvSpPr>
      <dsp:spPr>
        <a:xfrm>
          <a:off x="0" y="1872885"/>
          <a:ext cx="5702445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When using </a:t>
          </a:r>
          <a:r>
            <a:rPr lang="en-US" sz="2000" b="1" i="1" kern="1200"/>
            <a:t>stimuli close to the original stimulus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Animal tends to make errors towards the original stimulus</a:t>
          </a:r>
        </a:p>
      </dsp:txBody>
      <dsp:txXfrm>
        <a:off x="0" y="1872885"/>
        <a:ext cx="5702445" cy="968760"/>
      </dsp:txXfrm>
    </dsp:sp>
    <dsp:sp modelId="{8AFF421E-F2EB-4C52-B6F0-AB61A0C89066}">
      <dsp:nvSpPr>
        <dsp:cNvPr id="0" name=""/>
        <dsp:cNvSpPr/>
      </dsp:nvSpPr>
      <dsp:spPr>
        <a:xfrm>
          <a:off x="0" y="2841645"/>
          <a:ext cx="5702445" cy="145445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Tests for transposition/interdiminensional yield evidence supporting Kohler’s theory</a:t>
          </a:r>
          <a:endParaRPr lang="en-US" sz="2600" kern="1200"/>
        </a:p>
      </dsp:txBody>
      <dsp:txXfrm>
        <a:off x="71001" y="2912646"/>
        <a:ext cx="5560443" cy="1312454"/>
      </dsp:txXfrm>
    </dsp:sp>
    <dsp:sp modelId="{88CA79D0-17C6-41F6-A393-560722610721}">
      <dsp:nvSpPr>
        <dsp:cNvPr id="0" name=""/>
        <dsp:cNvSpPr/>
      </dsp:nvSpPr>
      <dsp:spPr>
        <a:xfrm>
          <a:off x="0" y="4296101"/>
          <a:ext cx="5702445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When using </a:t>
          </a:r>
          <a:r>
            <a:rPr lang="en-US" sz="2000" i="1" kern="1200" dirty="0"/>
            <a:t>stimuli highly different from original stimulus, error towards original stimulus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But show “concept” rule in that </a:t>
          </a:r>
          <a:r>
            <a:rPr lang="en-US" sz="2000" b="1" i="1" kern="1200"/>
            <a:t>keep the relation of the difference constant (e.g., choose the smaller one)</a:t>
          </a:r>
          <a:endParaRPr lang="en-US" sz="2000" kern="1200"/>
        </a:p>
      </dsp:txBody>
      <dsp:txXfrm>
        <a:off x="0" y="4296101"/>
        <a:ext cx="5702445" cy="1533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87B6BA-6D0A-47B2-9B0A-C459147E67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34ABB-042C-47AA-B8F8-3155AAF60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50B057-D620-4C01-B00B-E2C241D845A2}" type="datetimeFigureOut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4CB23-0AC3-4D6D-B10E-4AC4AFD216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1BFAA-7833-4768-9C0D-DCD5EEC74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CEAD46-FE34-4F32-B6CE-A0CF4B1BA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2E99D3E-0C75-4FE9-A800-D8FBA7E5D5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A9E2F3-ECA7-4901-8681-B9C10A81CD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BA3CF7-8B25-4590-8E51-2BD7F94480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5C1A355-7345-45B4-BC37-BAAFD66CAF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2866D349-52DF-4506-8EA5-C894923C3E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E10F547A-3B75-435B-AFB4-5C04AD1241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5B30BC-D125-42AF-ADD7-222BC710A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A4D56B03-E604-4D3A-A2F2-644EE0BB1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B84494-3562-41EC-8DBA-31DA7007F20B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838660-ED7A-49A3-B4C5-B2A741B71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F0B6652-E2BE-4A2A-90A9-4757C8A54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Increase in peak height and sharpness, but no peak shift.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2876274-6F65-4538-90A0-C1D1698B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D60973-B056-46EB-AEC6-53C09EEA4A9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6E0CCB3-9D2E-46EC-B53B-B03239C60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9450"/>
            <a:ext cx="4727575" cy="3546475"/>
          </a:xfrm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F9749D6-62C3-484E-A238-5D4A99083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4452938"/>
            <a:ext cx="5168900" cy="4151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52500" eaLnBrk="1" hangingPunct="1"/>
            <a:r>
              <a:rPr lang="en-US" altLang="en-US"/>
              <a:t>For example, saying the word book when the teacher points to a book will result in reinforcement.  Saying car when the teacher points to a book will not result in reinforcement.</a:t>
            </a:r>
          </a:p>
          <a:p>
            <a:pPr defTabSz="952500" eaLnBrk="1" hangingPunct="1"/>
            <a:endParaRPr lang="en-US" altLang="en-US"/>
          </a:p>
          <a:p>
            <a:pPr defTabSz="952500" eaLnBrk="1" hangingPunct="1"/>
            <a:r>
              <a:rPr lang="en-US" altLang="en-US"/>
              <a:t>Also red light on the soda machine example.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B30BC-D125-42AF-ADD7-222BC710A93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2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4D44-D625-4F1E-95AD-A3AF513B2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82C8-A7A6-427A-A572-151DF180E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77E71-26C9-4BC9-B3E8-3D0D4B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E8484-58BD-4BCC-8499-20F7E388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D49C0-9684-404E-9C5E-9417B1A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6A44D-4E48-4BA8-A939-FB79AAD006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7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7935-E34E-4950-A828-71F86C3C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43112-971E-480B-A0D8-A50DD697E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999C2-8B1D-48B6-8B29-1D07C833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F6B3-4C31-44EE-9A07-93E0CDAB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555C-7569-4E3B-A8A4-D612D9B8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33F81-C51C-41E4-832C-FD782B2F68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8E621-364B-471D-87F0-361DCFCF8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E87E8-C4B7-40F4-A6E6-529171D56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188A4-98C0-4C0A-8689-49F4D1EE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061E-3F6C-4295-AA7D-3F71D190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D233-0635-4487-A3F6-A2469980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AC587-DC30-4B23-A409-FD9904BC17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95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34A66-6B72-452C-AD89-0371E641A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C471E1-DBD4-45D0-8F7A-5EDD06076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51F86-AFD3-4220-8D8D-51BC3E823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C9485-7691-4EE2-A01F-F5A940B0F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86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B522FE-CDFC-4EBA-AFAC-09CC29FE4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A6169-785E-43B4-8932-6190E61C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3C8D71-CB94-44F6-8B2B-3BE1C1269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F3D8-DBCA-4E9A-AB37-87586982B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7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5C8B-07D0-4FE9-A3BF-3FCDA1CB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511-3D30-4209-9C7D-388B8E7BB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D6F5-A02F-41FF-9F54-92B8126F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2885-6077-4FE2-A8A4-7CA5535A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A75DF-5B2E-4207-8EA5-832F436A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8352C-13FB-434F-96A3-67B07A3621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34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213E-0A5F-48FE-B1D6-69F57F63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8F204-AB37-4D47-B9ED-32E93BD93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AED4B-F2E4-45B3-A729-3F2949CF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9AB5-9118-45E5-A195-E3ECE47E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A1A2A-8067-437D-B182-17190B5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E276E-F747-4102-9A4A-A3241862FD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3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B5F3-D885-4BC7-96E9-41D91138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1C51-04D3-4770-A68D-D3F657B7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6501C-8BCF-4C59-9CB6-17500F210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5D9E3-7579-4AAC-8B53-D807A9CC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A393-7210-4E19-B50D-E098AAD8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EF10F-7CD9-4690-9C6D-659F9C22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43DA9-0EE7-4F2C-81BA-4D7F0E8C7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2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F18C-38E1-4317-A3C3-29F0A5EB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5E46-FDBE-46BF-82B8-4856B9A9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EAD57-2524-44F1-B1AA-82B3168A9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19D27-123A-4A6C-8480-8D9253A4C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D97CCC-7D3A-4C8F-ABA1-F8599F2BF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59247-43F1-4D57-B013-1088EF49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AFF13-6404-40E8-AFC3-3FE6C0F4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25DB0-DCCD-4A2C-B597-C3488577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8FAC3-4B48-476A-936D-B2448ACD6FF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85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9E3F-E7CA-4EF0-A7CE-80075A35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27A62-DA2C-462A-939E-1728A92E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54551-F1BF-409C-BC22-6CA9FD56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B2823-A860-465A-A8D9-B331C13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891FA-67A0-48B8-AE74-CEE2B366296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7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3E4BD-1D00-4A68-AD8D-FF497C62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43119-DD98-4BE2-AC69-B99E61E70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2F94-2600-4940-8BAF-9404CE3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C9BF-58AA-4EFB-9A17-3D16DA6018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1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62F4-04A4-4081-994B-800D8A3B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5564-350D-46AC-8BCC-19F99CDB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F0DF7-E031-46C1-A637-CA32C89A0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DCE96-C49E-4AD7-A561-62D57956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D791D-8EE1-417C-AEFF-A1C25D90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7E0C0-662D-484D-A66D-13B2899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FCB33-C5B9-4DC4-A6E8-3FB50181FB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2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5DC4-31B0-4068-A058-5ABD7DFA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609F5-8236-456F-AF62-DD4CBF00B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9E4DA-8029-4560-BC4C-E28644389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3159-C259-4303-9CA7-C439ECA6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7EA77-B901-4E76-8BD3-A725DFED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8832-B669-4E79-B871-7A33DEE8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A4820-9E40-4F01-A0D0-FEC30A83F2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8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E2D11-BC60-4068-B7B0-F6B68DAB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8FADF-7C7B-4881-9EF3-57D9908C1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88AA-EE89-45D2-81CA-2E5E8D4B5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5211C-E9D5-4C84-874A-44F596EF8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EA4D-D991-4952-83F9-6A14F0525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6A850B-E9B8-40C1-9FBC-6DF355259C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1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A56C943-DCD6-4A3F-86FB-A58D9DD444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3930" y="1008993"/>
            <a:ext cx="6923558" cy="3542045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10000"/>
              <a:t>Stimulus Control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35D507A-A52B-42BC-90E6-63E1042796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63930" y="4582814"/>
            <a:ext cx="5349252" cy="1312657"/>
          </a:xfrm>
        </p:spPr>
        <p:txBody>
          <a:bodyPr anchor="t">
            <a:normAutofit/>
          </a:bodyPr>
          <a:lstStyle/>
          <a:p>
            <a:pPr algn="l"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A99FBB3-2D55-4CE3-BF3B-566F2DD68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96875"/>
            <a:ext cx="8637588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00FF"/>
                </a:solidFill>
              </a:rPr>
              <a:t>Stimulus Generalization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8781631-51F0-4D78-B864-A02E89CC01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34290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b="1" dirty="0"/>
              <a:t>If you teach “green” using this color circle …</a:t>
            </a:r>
          </a:p>
          <a:p>
            <a:pPr eaLnBrk="1" hangingPunct="1"/>
            <a:endParaRPr lang="en-US" altLang="en-US" b="1" u="sng" dirty="0">
              <a:solidFill>
                <a:srgbClr val="CCFF33"/>
              </a:solidFill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0750A37-784A-4FCA-A55D-BA64EAE4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4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C87A530D-8F64-4034-8471-22C2D4E5E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676" y="2942706"/>
            <a:ext cx="37883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Student’s most likely to say “green”</a:t>
            </a:r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F27C5792-4635-42CD-A576-81F11933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42672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A94D0DBD-C934-4FFA-8B49-C0354495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6" y="3906211"/>
            <a:ext cx="228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Student’s less likely to say “green” </a:t>
            </a:r>
            <a:r>
              <a:rPr lang="en-US" altLang="en-US" sz="2400" dirty="0">
                <a:solidFill>
                  <a:schemeClr val="accent2"/>
                </a:solidFill>
              </a:rPr>
              <a:t>(discrimination)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8A18E56-BB2A-4770-B575-A9C964B28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164" y="3789182"/>
            <a:ext cx="2057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Student’s less likely to say “green” (discrimination)</a:t>
            </a: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0C11F69E-378B-4310-A080-9E847FEE3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3434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" name="Line 21">
            <a:extLst>
              <a:ext uri="{FF2B5EF4-FFF2-40B4-BE49-F238E27FC236}">
                <a16:creationId xmlns:a16="http://schemas.microsoft.com/office/drawing/2014/main" id="{861F9030-03FE-493F-9A07-CCD26B190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3434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8" name="Oval 22">
            <a:extLst>
              <a:ext uri="{FF2B5EF4-FFF2-40B4-BE49-F238E27FC236}">
                <a16:creationId xmlns:a16="http://schemas.microsoft.com/office/drawing/2014/main" id="{9B46D567-8841-4874-A6C8-C8077607B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6096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39" name="Oval 23">
            <a:extLst>
              <a:ext uri="{FF2B5EF4-FFF2-40B4-BE49-F238E27FC236}">
                <a16:creationId xmlns:a16="http://schemas.microsoft.com/office/drawing/2014/main" id="{70C77E87-95AF-41F5-9198-15128239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609600" cy="6096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0" name="Oval 24">
            <a:extLst>
              <a:ext uri="{FF2B5EF4-FFF2-40B4-BE49-F238E27FC236}">
                <a16:creationId xmlns:a16="http://schemas.microsoft.com/office/drawing/2014/main" id="{D9D44643-7148-4F85-BEE7-38ACF33A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227" y="5334000"/>
            <a:ext cx="609600" cy="609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1" name="Oval 25">
            <a:extLst>
              <a:ext uri="{FF2B5EF4-FFF2-40B4-BE49-F238E27FC236}">
                <a16:creationId xmlns:a16="http://schemas.microsoft.com/office/drawing/2014/main" id="{74A5BCD9-2818-45FF-94B5-084CEEB6A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526" y="5334000"/>
            <a:ext cx="609600" cy="609600"/>
          </a:xfrm>
          <a:prstGeom prst="ellipse">
            <a:avLst/>
          </a:prstGeom>
          <a:solidFill>
            <a:srgbClr val="E5E4C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2" name="Oval 26">
            <a:extLst>
              <a:ext uri="{FF2B5EF4-FFF2-40B4-BE49-F238E27FC236}">
                <a16:creationId xmlns:a16="http://schemas.microsoft.com/office/drawing/2014/main" id="{08AD1C94-049F-4A23-BE85-F7CDEDED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334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3" name="Oval 27">
            <a:extLst>
              <a:ext uri="{FF2B5EF4-FFF2-40B4-BE49-F238E27FC236}">
                <a16:creationId xmlns:a16="http://schemas.microsoft.com/office/drawing/2014/main" id="{2473A6CC-0461-4DA6-AB8D-74FF7E1B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4" name="Oval 28">
            <a:extLst>
              <a:ext uri="{FF2B5EF4-FFF2-40B4-BE49-F238E27FC236}">
                <a16:creationId xmlns:a16="http://schemas.microsoft.com/office/drawing/2014/main" id="{845BFA47-4A06-41EF-BCFB-218717863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609600" cy="609600"/>
          </a:xfrm>
          <a:prstGeom prst="ellipse">
            <a:avLst/>
          </a:prstGeom>
          <a:solidFill>
            <a:srgbClr val="66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5" name="Oval 29">
            <a:extLst>
              <a:ext uri="{FF2B5EF4-FFF2-40B4-BE49-F238E27FC236}">
                <a16:creationId xmlns:a16="http://schemas.microsoft.com/office/drawing/2014/main" id="{63BDFC46-24AB-4FCE-8911-386BBF7B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334000"/>
            <a:ext cx="609600" cy="6096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6" name="Oval 30">
            <a:extLst>
              <a:ext uri="{FF2B5EF4-FFF2-40B4-BE49-F238E27FC236}">
                <a16:creationId xmlns:a16="http://schemas.microsoft.com/office/drawing/2014/main" id="{2AD36A51-C19B-47D8-B45B-386CDD9F4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7" name="Oval 31">
            <a:extLst>
              <a:ext uri="{FF2B5EF4-FFF2-40B4-BE49-F238E27FC236}">
                <a16:creationId xmlns:a16="http://schemas.microsoft.com/office/drawing/2014/main" id="{E8149093-D4A5-470B-A09F-198AD8C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34000"/>
            <a:ext cx="609600" cy="609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48" name="Oval 32">
            <a:extLst>
              <a:ext uri="{FF2B5EF4-FFF2-40B4-BE49-F238E27FC236}">
                <a16:creationId xmlns:a16="http://schemas.microsoft.com/office/drawing/2014/main" id="{81A31B6F-BC3D-4E72-875D-64081A5B3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0"/>
            <a:ext cx="609600" cy="6096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BAFCE9-3FB0-4E1A-A8E4-BC2220C7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2339">
            <a:off x="2606049" y="3974446"/>
            <a:ext cx="388216" cy="1632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2520C-34CB-4B5F-9A51-0A4DCE14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4247120"/>
            <a:ext cx="276324" cy="116197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/>
      <p:bldP spid="60434" grpId="0"/>
      <p:bldP spid="60435" grpId="0"/>
      <p:bldP spid="60438" grpId="0" animBg="1"/>
      <p:bldP spid="60439" grpId="0" animBg="1"/>
      <p:bldP spid="60440" grpId="0" animBg="1"/>
      <p:bldP spid="60441" grpId="0" animBg="1"/>
      <p:bldP spid="60442" grpId="0" animBg="1"/>
      <p:bldP spid="60443" grpId="0" animBg="1"/>
      <p:bldP spid="60444" grpId="0" animBg="1"/>
      <p:bldP spid="60445" grpId="0" animBg="1"/>
      <p:bldP spid="60446" grpId="0" animBg="1"/>
      <p:bldP spid="60447" grpId="0" animBg="1"/>
      <p:bldP spid="604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5" name="Rectangle 7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6" name="Right Triangle 7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47" name="Rectangle 7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1F42B1C-0F71-4CBC-BC61-805BF5BB2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2700" b="1"/>
              <a:t>Stimulus Generalization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B802BD2-A9B1-4389-BB5A-676A793793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pPr lvl="1" eaLnBrk="1" hangingPunct="1"/>
            <a:endParaRPr lang="en-US" altLang="en-US" sz="1900"/>
          </a:p>
          <a:p>
            <a:r>
              <a:rPr lang="en-US" altLang="en-US" sz="1900"/>
              <a:t>Respond to similar stimuli to the original stimulus</a:t>
            </a:r>
          </a:p>
          <a:p>
            <a:endParaRPr lang="en-US" altLang="en-US" sz="1900"/>
          </a:p>
          <a:p>
            <a:r>
              <a:rPr lang="en-US" altLang="en-US" sz="1900"/>
              <a:t>E.g., similar people, materials, or settings</a:t>
            </a:r>
          </a:p>
          <a:p>
            <a:pPr lvl="1" eaLnBrk="1" hangingPunct="1"/>
            <a:endParaRPr lang="en-US" altLang="en-US" sz="1900"/>
          </a:p>
          <a:p>
            <a:r>
              <a:rPr lang="en-US" altLang="en-US" sz="1900"/>
              <a:t>Generalization is more likely when the novel stimulus is similar to the training stimulus</a:t>
            </a:r>
          </a:p>
          <a:p>
            <a:pPr eaLnBrk="1" hangingPunct="1"/>
            <a:endParaRPr lang="en-US" altLang="en-US" sz="1900"/>
          </a:p>
          <a:p>
            <a:pPr eaLnBrk="1" hangingPunct="1"/>
            <a:endParaRPr lang="en-US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BB8A577-2107-4265-801E-145023771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666" y="141944"/>
            <a:ext cx="7886700" cy="1325563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1"/>
                </a:solidFill>
              </a:rPr>
              <a:t>Stimulus Discrimination and Stimulus Generalization are a Continuum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DC043B-260B-4244-AB0B-ECA8A7AC318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905001"/>
            <a:ext cx="2209800" cy="108108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Stimulus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Discrimination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0DA3B550-D892-4A97-9218-49BCECFAA2D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629400" y="1905001"/>
            <a:ext cx="2243380" cy="10810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Stimulus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/>
              <a:t>Generalization</a:t>
            </a:r>
          </a:p>
        </p:txBody>
      </p:sp>
      <p:sp>
        <p:nvSpPr>
          <p:cNvPr id="17413" name="Line 7">
            <a:extLst>
              <a:ext uri="{FF2B5EF4-FFF2-40B4-BE49-F238E27FC236}">
                <a16:creationId xmlns:a16="http://schemas.microsoft.com/office/drawing/2014/main" id="{A1B32CAC-53A6-44E2-BD3D-EFEFB730A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3622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Box 1">
            <a:extLst>
              <a:ext uri="{FF2B5EF4-FFF2-40B4-BE49-F238E27FC236}">
                <a16:creationId xmlns:a16="http://schemas.microsoft.com/office/drawing/2014/main" id="{15FF3F5C-97DB-4F75-B108-632E0C4A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42" y="3237188"/>
            <a:ext cx="8458200" cy="29731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Generally, as the training and test stimuli become more different    responding will decline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 Produces a </a:t>
            </a:r>
            <a:r>
              <a:rPr lang="en-US" altLang="en-US" sz="2400" b="1" dirty="0">
                <a:solidFill>
                  <a:srgbClr val="C00000"/>
                </a:solidFill>
              </a:rPr>
              <a:t>generalization gradient</a:t>
            </a:r>
          </a:p>
          <a:p>
            <a:pPr eaLnBrk="1" hangingPunct="1"/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/>
              <a:t>The gradient shows the degree to which discrimination or generalization has occurred.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CFB8082-1FCC-453E-83FA-095579932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</a:rPr>
              <a:t>How to test generalization</a:t>
            </a: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4DA148B6-D16B-40BE-A921-216D542BA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438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9E74E55A-1DF6-4B1B-AEBC-7C421E605C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050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631E6D2-BCB3-4E56-83DE-A651AC30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Train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E608999-B57E-4128-9236-55BDA1F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81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GeneralizationTest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929864D-9136-4B7A-8D6C-429D1CC2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19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T+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6B568846-6BA9-4733-BB11-D54DB5BC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46" y="4493419"/>
            <a:ext cx="3314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For example, train a pigeon to detect T = 1000hz tone</a:t>
            </a:r>
          </a:p>
        </p:txBody>
      </p:sp>
      <p:sp>
        <p:nvSpPr>
          <p:cNvPr id="18441" name="Text Box 10">
            <a:extLst>
              <a:ext uri="{FF2B5EF4-FFF2-40B4-BE49-F238E27FC236}">
                <a16:creationId xmlns:a16="http://schemas.microsoft.com/office/drawing/2014/main" id="{2F15814A-EFC1-4505-B03F-48EA25A07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95600"/>
            <a:ext cx="32004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No reinforcers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Present tones of varying frequencies and examine </a:t>
            </a:r>
            <a:r>
              <a:rPr lang="en-US" altLang="en-US" sz="2400" dirty="0" err="1"/>
              <a:t>keypecking</a:t>
            </a:r>
            <a:r>
              <a:rPr lang="en-US" altLang="en-US" sz="2400" dirty="0"/>
              <a:t> rate in response to each tone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2CFCDBB-C449-441D-B7DB-A7415FA4D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>
                <a:latin typeface="Comic Sans MS" panose="030F0702030302020204" pitchFamily="66" charset="0"/>
              </a:rPr>
              <a:t>Generalization Gradient</a:t>
            </a:r>
            <a:br>
              <a:rPr lang="en-US" altLang="en-US" sz="3200" dirty="0">
                <a:latin typeface="Comic Sans MS" panose="030F0702030302020204" pitchFamily="66" charset="0"/>
              </a:rPr>
            </a:br>
            <a:r>
              <a:rPr lang="en-US" altLang="en-US" sz="1600" dirty="0">
                <a:latin typeface="Comic Sans MS" panose="030F0702030302020204" pitchFamily="66" charset="0"/>
              </a:rPr>
              <a:t>Guttman &amp; Kalish (1956)</a:t>
            </a:r>
          </a:p>
        </p:txBody>
      </p:sp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30A34CDB-66A9-4FED-9AAC-89B6749C8CAC}"/>
              </a:ext>
            </a:extLst>
          </p:cNvPr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0" y="1371600"/>
          <a:ext cx="54864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572000" imgH="4181353" progId="MSGraph.Chart.8">
                  <p:embed followColorScheme="full"/>
                </p:oleObj>
              </mc:Choice>
              <mc:Fallback>
                <p:oleObj name="Chart" r:id="rId2" imgW="4572000" imgH="4181353" progId="MSGraph.Chart.8">
                  <p:embed followColorScheme="full"/>
                  <p:pic>
                    <p:nvPicPr>
                      <p:cNvPr id="19459" name="Object 4">
                        <a:extLst>
                          <a:ext uri="{FF2B5EF4-FFF2-40B4-BE49-F238E27FC236}">
                            <a16:creationId xmlns:a16="http://schemas.microsoft.com/office/drawing/2014/main" id="{30A34CDB-66A9-4FED-9AAC-89B6749C8C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54864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5">
            <a:extLst>
              <a:ext uri="{FF2B5EF4-FFF2-40B4-BE49-F238E27FC236}">
                <a16:creationId xmlns:a16="http://schemas.microsoft.com/office/drawing/2014/main" id="{123952C1-E26B-4480-98E8-EA3CC46A0F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1145"/>
            <a:ext cx="4343400" cy="2819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Pigeons reinforced for pecking a 580 nm lit key (orange-yellow) (S+) on a VI schedule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/>
              <a:t>A test session was then given where many different colored key lights were presented in extinction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3014DF28-9555-4FAB-AD5D-3DEBBA5B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S+</a:t>
            </a:r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FF93B55E-CFBC-49B6-96AB-FD3339967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2098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96425332-B608-42ED-9497-C0F22F48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80" y="286509"/>
            <a:ext cx="8686800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Interpreting Generalization Gradients</a:t>
            </a:r>
          </a:p>
        </p:txBody>
      </p:sp>
      <p:pic>
        <p:nvPicPr>
          <p:cNvPr id="20483" name="Picture 4" descr="hypothetical generalization gradients 2">
            <a:extLst>
              <a:ext uri="{FF2B5EF4-FFF2-40B4-BE49-F238E27FC236}">
                <a16:creationId xmlns:a16="http://schemas.microsoft.com/office/drawing/2014/main" id="{FFAF2B36-69B5-4214-A7C5-33A4F427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55713"/>
            <a:ext cx="4343400" cy="49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>
            <a:extLst>
              <a:ext uri="{FF2B5EF4-FFF2-40B4-BE49-F238E27FC236}">
                <a16:creationId xmlns:a16="http://schemas.microsoft.com/office/drawing/2014/main" id="{F9AA783E-DEBF-4B91-A6FD-FC3DAC85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255713"/>
            <a:ext cx="3444875" cy="45243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Pigeons trained to peck a moderately 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bright light (S+)</a:t>
            </a:r>
            <a:r>
              <a:rPr lang="en-US" altLang="en-US" sz="2400" dirty="0">
                <a:latin typeface="Arial" panose="020B0604020202020204" pitchFamily="34" charset="0"/>
              </a:rPr>
              <a:t> to get food.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S- = dim light</a:t>
            </a:r>
            <a:r>
              <a:rPr lang="en-US" altLang="en-US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After asymptote is reached, present occasional non-reinforced probe trials at various wavelengths or levels of brightness.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2BF08D16-AEA6-4106-AA07-010D2C2A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830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Excitatory and Inhibitory gradients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3689864F-7660-45AC-9434-A07A15BD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513651" cy="50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5">
            <a:extLst>
              <a:ext uri="{FF2B5EF4-FFF2-40B4-BE49-F238E27FC236}">
                <a16:creationId xmlns:a16="http://schemas.microsoft.com/office/drawing/2014/main" id="{EFE5DFC0-62B8-46C8-954B-204CDA2CE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1460500"/>
            <a:ext cx="4054475" cy="452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Excitatory gradients </a:t>
            </a:r>
            <a:r>
              <a:rPr lang="en-US" altLang="en-US" sz="2400" dirty="0">
                <a:latin typeface="Arial" panose="020B0604020202020204" pitchFamily="34" charset="0"/>
              </a:rPr>
              <a:t>form around the CS+; show where responding is MOST likely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Inhibitory gradients </a:t>
            </a:r>
            <a:r>
              <a:rPr lang="en-US" altLang="en-US" sz="2400" dirty="0">
                <a:latin typeface="Arial" panose="020B0604020202020204" pitchFamily="34" charset="0"/>
              </a:rPr>
              <a:t>also form; show where responding is least likely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e.g., Pigeons trained to peck at a 800 </a:t>
            </a:r>
            <a:r>
              <a:rPr lang="en-US" altLang="en-US" sz="2400" dirty="0" err="1">
                <a:latin typeface="Arial" panose="020B0604020202020204" pitchFamily="34" charset="0"/>
              </a:rPr>
              <a:t>hz</a:t>
            </a:r>
            <a:r>
              <a:rPr lang="en-US" altLang="en-US" sz="2400" dirty="0">
                <a:latin typeface="Arial" panose="020B0604020202020204" pitchFamily="34" charset="0"/>
              </a:rPr>
              <a:t> tone (S+), with a 500 nm light S-.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909CDCF6-3643-4806-9AB9-47DB83C2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</a:rPr>
              <a:t>Peak Shift</a:t>
            </a:r>
          </a:p>
        </p:txBody>
      </p:sp>
      <p:graphicFrame>
        <p:nvGraphicFramePr>
          <p:cNvPr id="22533" name="Content Placeholder 2">
            <a:extLst>
              <a:ext uri="{FF2B5EF4-FFF2-40B4-BE49-F238E27FC236}">
                <a16:creationId xmlns:a16="http://schemas.microsoft.com/office/drawing/2014/main" id="{7402BC8F-3950-4354-B7C9-F474B61C0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83299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C289562-9C45-44C9-8AB3-75D2EAA2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omic Sans MS" panose="030F0702030302020204" pitchFamily="66" charset="0"/>
              </a:rPr>
              <a:t>Peak Shift Effect – Hanson (1959)</a:t>
            </a:r>
          </a:p>
        </p:txBody>
      </p:sp>
      <p:sp>
        <p:nvSpPr>
          <p:cNvPr id="23555" name="Line 5">
            <a:extLst>
              <a:ext uri="{FF2B5EF4-FFF2-40B4-BE49-F238E27FC236}">
                <a16:creationId xmlns:a16="http://schemas.microsoft.com/office/drawing/2014/main" id="{571EDDBD-CB74-48A6-ABD3-6BF8AE02A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1500" y="1981200"/>
            <a:ext cx="0" cy="3505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6" name="Picture 7">
            <a:extLst>
              <a:ext uri="{FF2B5EF4-FFF2-40B4-BE49-F238E27FC236}">
                <a16:creationId xmlns:a16="http://schemas.microsoft.com/office/drawing/2014/main" id="{6868A03E-3092-4D0A-A2D4-145621093577}"/>
              </a:ext>
            </a:extLst>
          </p:cNvPr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19163"/>
            <a:ext cx="7696200" cy="5635625"/>
          </a:xfrm>
          <a:noFill/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88A3751-8ADF-401A-A078-24B61AD03053}"/>
              </a:ext>
            </a:extLst>
          </p:cNvPr>
          <p:cNvCxnSpPr>
            <a:cxnSpLocks/>
          </p:cNvCxnSpPr>
          <p:nvPr/>
        </p:nvCxnSpPr>
        <p:spPr>
          <a:xfrm>
            <a:off x="3886200" y="1219200"/>
            <a:ext cx="0" cy="12004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C5F48B-8497-4EB7-97D4-96F787E88B1E}"/>
              </a:ext>
            </a:extLst>
          </p:cNvPr>
          <p:cNvCxnSpPr>
            <a:cxnSpLocks/>
          </p:cNvCxnSpPr>
          <p:nvPr/>
        </p:nvCxnSpPr>
        <p:spPr>
          <a:xfrm flipH="1">
            <a:off x="4343400" y="1219200"/>
            <a:ext cx="1600200" cy="99060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1AFA7-C6F1-458A-85D4-80A7E12FCF32}"/>
              </a:ext>
            </a:extLst>
          </p:cNvPr>
          <p:cNvCxnSpPr>
            <a:cxnSpLocks/>
          </p:cNvCxnSpPr>
          <p:nvPr/>
        </p:nvCxnSpPr>
        <p:spPr>
          <a:xfrm flipH="1">
            <a:off x="4876800" y="1219200"/>
            <a:ext cx="2667000" cy="205740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578" name="Title 3">
            <a:extLst>
              <a:ext uri="{FF2B5EF4-FFF2-40B4-BE49-F238E27FC236}">
                <a16:creationId xmlns:a16="http://schemas.microsoft.com/office/drawing/2014/main" id="{D5B55A69-BE39-4377-8293-146E7F2B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altLang="en-US" sz="2600">
                <a:solidFill>
                  <a:srgbClr val="FFFFFF"/>
                </a:solidFill>
              </a:rPr>
              <a:t>Let’s do an example of Discrimination Training</a:t>
            </a:r>
          </a:p>
        </p:txBody>
      </p:sp>
      <p:graphicFrame>
        <p:nvGraphicFramePr>
          <p:cNvPr id="24581" name="Content Placeholder 4">
            <a:extLst>
              <a:ext uri="{FF2B5EF4-FFF2-40B4-BE49-F238E27FC236}">
                <a16:creationId xmlns:a16="http://schemas.microsoft.com/office/drawing/2014/main" id="{E6DDC0D2-4FD8-4FEB-B840-70881A7F4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733157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3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Freeform: Shape 14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0EEBC7D5-28BF-4352-9538-1EB53FEAC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latin typeface="Comic Sans MS" panose="030F0702030302020204" pitchFamily="66" charset="0"/>
              </a:rPr>
              <a:t>Stimulus Control of Behavior</a:t>
            </a:r>
          </a:p>
        </p:txBody>
      </p:sp>
      <p:sp>
        <p:nvSpPr>
          <p:cNvPr id="12298" name="Arc 1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9D39A2D-ABEB-4C66-8EA4-1602AEFC7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b="1" i="1" dirty="0"/>
              <a:t>Having stimulus control means that the probability of the behavior varies depending upon the stimuli present</a:t>
            </a:r>
            <a:r>
              <a:rPr lang="en-US" altLang="en-US" dirty="0"/>
              <a:t>.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a behavior is under stimulus control then</a:t>
            </a:r>
          </a:p>
          <a:p>
            <a:pPr lvl="1" eaLnBrk="1" hangingPunct="1"/>
            <a:r>
              <a:rPr lang="en-US" altLang="en-US" i="1" dirty="0"/>
              <a:t>The behavior happens when the stimulus is present</a:t>
            </a:r>
          </a:p>
          <a:p>
            <a:pPr lvl="1" eaLnBrk="1" hangingPunct="1"/>
            <a:r>
              <a:rPr lang="en-US" altLang="en-US" i="1" dirty="0"/>
              <a:t>The behavior doesn’t happen when the stimulus is absent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Most of our behavior is under stimulus control</a:t>
            </a:r>
          </a:p>
          <a:p>
            <a:pPr lvl="1" eaLnBrk="1" hangingPunct="1"/>
            <a:r>
              <a:rPr lang="en-US" altLang="en-US" dirty="0"/>
              <a:t>A person that contributes to charity generously while in church may watch every penny spent while at work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F88F94FD-5329-4CD9-BFDE-F394528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en-US" altLang="en-US" b="1"/>
              <a:t>Now what is the correct answer?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5" name="Content Placeholder 2">
            <a:extLst>
              <a:ext uri="{FF2B5EF4-FFF2-40B4-BE49-F238E27FC236}">
                <a16:creationId xmlns:a16="http://schemas.microsoft.com/office/drawing/2014/main" id="{95A095AC-EED7-4028-93E8-DEF6F6EA1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7055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C5FD9190-9E2C-4934-BCD3-E1ED0FCF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altLang="en-US" sz="4700" b="1"/>
              <a:t>Second problem: Think about it: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9" name="Content Placeholder 2">
            <a:extLst>
              <a:ext uri="{FF2B5EF4-FFF2-40B4-BE49-F238E27FC236}">
                <a16:creationId xmlns:a16="http://schemas.microsoft.com/office/drawing/2014/main" id="{9115656E-E351-411B-A5C0-811F649A5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15067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712D6995-3AB7-4A01-B87B-2078E18A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altLang="en-US" sz="4700" b="1"/>
              <a:t>Now which is the “best” answer?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652" name="Content Placeholder 2">
            <a:extLst>
              <a:ext uri="{FF2B5EF4-FFF2-40B4-BE49-F238E27FC236}">
                <a16:creationId xmlns:a16="http://schemas.microsoft.com/office/drawing/2014/main" id="{94664CC5-024A-4042-99CB-46FFC01AA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726328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AB96-8C5B-4384-ABE6-58B3A528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accent5"/>
                </a:solidFill>
              </a:rPr>
              <a:t>Examine your answers: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A3B167-D1F3-459B-BD52-1BB974E1E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756199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30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CA3B0F46-2AF5-4E72-A074-3A05DBB4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altLang="en-US" sz="4700" b="1"/>
              <a:t>Spence’s Theory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7" name="Content Placeholder 2">
            <a:extLst>
              <a:ext uri="{FF2B5EF4-FFF2-40B4-BE49-F238E27FC236}">
                <a16:creationId xmlns:a16="http://schemas.microsoft.com/office/drawing/2014/main" id="{644F0FE5-CFCC-4E0C-A266-F7375F4AD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069717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CDCD7E-570D-4A1C-BFEC-309D1DFA7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376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Comic Sans MS" panose="030F0702030302020204" pitchFamily="66" charset="0"/>
              </a:rPr>
              <a:t>Spence’s Theory to Account for  Peak Shift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C734FC1C-EEEB-4459-A97B-18AE95C70683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082675"/>
          <a:ext cx="9144000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801016" imgH="4114989" progId="MSGraph.Chart.8">
                  <p:embed followColorScheme="full"/>
                </p:oleObj>
              </mc:Choice>
              <mc:Fallback>
                <p:oleObj name="Chart" r:id="rId2" imgW="6801016" imgH="4114989" progId="MSGraph.Chart.8">
                  <p:embed followColorScheme="full"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C734FC1C-EEEB-4459-A97B-18AE95C706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82675"/>
                        <a:ext cx="9144000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08" name="Group 4">
            <a:extLst>
              <a:ext uri="{FF2B5EF4-FFF2-40B4-BE49-F238E27FC236}">
                <a16:creationId xmlns:a16="http://schemas.microsoft.com/office/drawing/2014/main" id="{035316A0-03F4-4627-9FC6-77C4949AD720}"/>
              </a:ext>
            </a:extLst>
          </p:cNvPr>
          <p:cNvGrpSpPr>
            <a:grpSpLocks/>
          </p:cNvGrpSpPr>
          <p:nvPr/>
        </p:nvGrpSpPr>
        <p:grpSpPr bwMode="auto">
          <a:xfrm>
            <a:off x="3641725" y="952500"/>
            <a:ext cx="565150" cy="698500"/>
            <a:chOff x="2294" y="600"/>
            <a:chExt cx="356" cy="440"/>
          </a:xfrm>
        </p:grpSpPr>
        <p:sp>
          <p:nvSpPr>
            <p:cNvPr id="29704" name="Line 5">
              <a:extLst>
                <a:ext uri="{FF2B5EF4-FFF2-40B4-BE49-F238E27FC236}">
                  <a16:creationId xmlns:a16="http://schemas.microsoft.com/office/drawing/2014/main" id="{A360F446-FE1D-412F-818B-067258CCA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2" y="8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Text Box 6">
              <a:extLst>
                <a:ext uri="{FF2B5EF4-FFF2-40B4-BE49-F238E27FC236}">
                  <a16:creationId xmlns:a16="http://schemas.microsoft.com/office/drawing/2014/main" id="{4E2533F4-3007-4678-88A7-2BEFF28BB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6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S+</a:t>
              </a:r>
            </a:p>
          </p:txBody>
        </p:sp>
      </p:grpSp>
      <p:grpSp>
        <p:nvGrpSpPr>
          <p:cNvPr id="21511" name="Group 7">
            <a:extLst>
              <a:ext uri="{FF2B5EF4-FFF2-40B4-BE49-F238E27FC236}">
                <a16:creationId xmlns:a16="http://schemas.microsoft.com/office/drawing/2014/main" id="{18EB95B5-04F0-4320-8217-9E95AA8222BD}"/>
              </a:ext>
            </a:extLst>
          </p:cNvPr>
          <p:cNvGrpSpPr>
            <a:grpSpLocks/>
          </p:cNvGrpSpPr>
          <p:nvPr/>
        </p:nvGrpSpPr>
        <p:grpSpPr bwMode="auto">
          <a:xfrm>
            <a:off x="5099050" y="4229100"/>
            <a:ext cx="488950" cy="673100"/>
            <a:chOff x="3212" y="2664"/>
            <a:chExt cx="308" cy="424"/>
          </a:xfrm>
        </p:grpSpPr>
        <p:sp>
          <p:nvSpPr>
            <p:cNvPr id="29702" name="Line 8">
              <a:extLst>
                <a:ext uri="{FF2B5EF4-FFF2-40B4-BE49-F238E27FC236}">
                  <a16:creationId xmlns:a16="http://schemas.microsoft.com/office/drawing/2014/main" id="{C136CFF5-19D5-4328-9489-909A9C20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28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Text Box 9">
              <a:extLst>
                <a:ext uri="{FF2B5EF4-FFF2-40B4-BE49-F238E27FC236}">
                  <a16:creationId xmlns:a16="http://schemas.microsoft.com/office/drawing/2014/main" id="{53AB48E4-F2B5-40E7-849C-B284B0C8B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" y="2664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S-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7ADC2328-8E7B-41F3-BB2F-1B30B18E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altLang="en-US" sz="2900" b="1"/>
              <a:t>Kohler’s Tranposition Interdimensional theory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6DE56-2057-4BA6-BBA9-7D1D2CE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900" i="1"/>
              <a:t>The animal learns a conceptual rule: When given stimuli, choose whichever fits the characteristics of S+ to S-</a:t>
            </a:r>
          </a:p>
          <a:p>
            <a:pPr lvl="1">
              <a:defRPr/>
            </a:pPr>
            <a:r>
              <a:rPr lang="en-US" sz="1900"/>
              <a:t>E.g.: S+ is always larger</a:t>
            </a:r>
          </a:p>
          <a:p>
            <a:pPr lvl="1">
              <a:defRPr/>
            </a:pPr>
            <a:r>
              <a:rPr lang="en-US" sz="1900"/>
              <a:t>E.g.: S+ is the most green</a:t>
            </a:r>
          </a:p>
          <a:p>
            <a:pPr>
              <a:defRPr/>
            </a:pPr>
            <a:endParaRPr lang="en-US" sz="1900"/>
          </a:p>
          <a:p>
            <a:pPr>
              <a:defRPr/>
            </a:pPr>
            <a:r>
              <a:rPr lang="en-US" sz="1900"/>
              <a:t>Thus, when given generalization stimuli, look for whatever is the most “S+” compared to what should be “S-” </a:t>
            </a:r>
          </a:p>
          <a:p>
            <a:pPr>
              <a:defRPr/>
            </a:pPr>
            <a:endParaRPr lang="en-US" sz="1900"/>
          </a:p>
          <a:p>
            <a:pPr>
              <a:defRPr/>
            </a:pPr>
            <a:r>
              <a:rPr lang="en-US" sz="1900"/>
              <a:t>”.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7ADC2328-8E7B-41F3-BB2F-1B30B18E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altLang="en-US" sz="2900" b="1"/>
              <a:t>Kohler’s Tranposition Interdimensional theory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6DE56-2057-4BA6-BBA9-7D1D2CE53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900" i="1" dirty="0"/>
              <a:t>Shift away from S+ occurs because the organism compensates for “not S-”, and overcompensate PAST the S+ but away from the S-</a:t>
            </a:r>
          </a:p>
          <a:p>
            <a:pPr lvl="1">
              <a:defRPr/>
            </a:pPr>
            <a:endParaRPr lang="en-US" sz="1900" dirty="0"/>
          </a:p>
          <a:p>
            <a:pPr>
              <a:defRPr/>
            </a:pPr>
            <a:r>
              <a:rPr lang="en-US" sz="1900" dirty="0"/>
              <a:t>Learning a concept: Always choose larger or greener, etc.</a:t>
            </a:r>
          </a:p>
          <a:p>
            <a:pPr lvl="1">
              <a:defRPr/>
            </a:pPr>
            <a:r>
              <a:rPr lang="en-US" sz="1900" dirty="0"/>
              <a:t>Given a large and small stimulus, choose large even if it is too large</a:t>
            </a:r>
          </a:p>
          <a:p>
            <a:pPr lvl="1">
              <a:defRPr/>
            </a:pPr>
            <a:r>
              <a:rPr lang="en-US" sz="1900" dirty="0"/>
              <a:t>If S+ is read and S- is green, choose the “reddest” but the least “green”.</a:t>
            </a:r>
          </a:p>
        </p:txBody>
      </p:sp>
    </p:spTree>
    <p:extLst>
      <p:ext uri="{BB962C8B-B14F-4D97-AF65-F5344CB8AC3E}">
        <p14:creationId xmlns:p14="http://schemas.microsoft.com/office/powerpoint/2010/main" val="354629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9B2FE84-3E1D-43C2-9B04-CF7E2734E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Inter</a:t>
            </a:r>
            <a:r>
              <a:rPr lang="en-US" altLang="en-US"/>
              <a:t>dimensional discrimination</a:t>
            </a:r>
            <a:endParaRPr lang="en-US" altLang="en-US" i="1"/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5A01D2DA-EE08-43EE-972C-7C0291CC48EF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19200" y="1600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589" imgH="4114989" progId="MSGraph.Chart.8">
                  <p:embed followColorScheme="full"/>
                </p:oleObj>
              </mc:Choice>
              <mc:Fallback>
                <p:oleObj name="Chart" r:id="rId3" imgW="7772589" imgH="4114989" progId="MSGraph.Chart.8">
                  <p:embed followColorScheme="full"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5A01D2DA-EE08-43EE-972C-7C0291CC48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>
            <a:extLst>
              <a:ext uri="{FF2B5EF4-FFF2-40B4-BE49-F238E27FC236}">
                <a16:creationId xmlns:a16="http://schemas.microsoft.com/office/drawing/2014/main" id="{9C3D8EF5-4C46-48B6-8A44-386E650D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Discrimination: S+ = 555nm Light; S- = Tone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EACAA601-9CB4-4858-AA56-44A6B3342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altLang="en-US" sz="4700" b="1"/>
              <a:t>Test of Theories</a:t>
            </a:r>
          </a:p>
        </p:txBody>
      </p:sp>
      <p:sp>
        <p:nvSpPr>
          <p:cNvPr id="13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6" name="Content Placeholder 3">
            <a:extLst>
              <a:ext uri="{FF2B5EF4-FFF2-40B4-BE49-F238E27FC236}">
                <a16:creationId xmlns:a16="http://schemas.microsoft.com/office/drawing/2014/main" id="{2B3DD86E-D8C6-4D77-9F3C-80D35DA0D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6252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76966-7B81-4911-9E96-0E3CE2DE3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632" y="643467"/>
            <a:ext cx="759673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93A9E67-DA78-4C41-848E-A888F966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altLang="en-US" sz="5200" b="1">
                <a:solidFill>
                  <a:schemeClr val="accent5"/>
                </a:solidFill>
              </a:rPr>
              <a:t>Which is correct?</a:t>
            </a:r>
          </a:p>
        </p:txBody>
      </p:sp>
      <p:graphicFrame>
        <p:nvGraphicFramePr>
          <p:cNvPr id="34821" name="Content Placeholder 2">
            <a:extLst>
              <a:ext uri="{FF2B5EF4-FFF2-40B4-BE49-F238E27FC236}">
                <a16:creationId xmlns:a16="http://schemas.microsoft.com/office/drawing/2014/main" id="{CE84D316-32DE-40CC-A4EB-A28AA1F0C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478036"/>
              </p:ext>
            </p:extLst>
          </p:nvPr>
        </p:nvGraphicFramePr>
        <p:xfrm>
          <a:off x="3047999" y="304800"/>
          <a:ext cx="5702445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D77F9-6E4F-4BD6-9706-267C405D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 b="1"/>
              <a:t>So, which theory is “right”?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656B-5B8C-4548-8956-5B4B940F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BOTH!</a:t>
            </a:r>
          </a:p>
          <a:p>
            <a:endParaRPr lang="en-US" sz="1900"/>
          </a:p>
          <a:p>
            <a:r>
              <a:rPr lang="en-US" sz="1900"/>
              <a:t>When the test includes stimuli close to the original S+, animal tends to choose the one closest to the S+</a:t>
            </a:r>
          </a:p>
          <a:p>
            <a:endParaRPr lang="en-US" sz="1900"/>
          </a:p>
          <a:p>
            <a:r>
              <a:rPr lang="en-US" sz="1900"/>
              <a:t>As differences become increasingly larger, animal tends to choose the stimulus consistent with the type of difference between the S+ and S-</a:t>
            </a:r>
          </a:p>
          <a:p>
            <a:pPr lvl="1"/>
            <a:r>
              <a:rPr lang="en-US" sz="1900"/>
              <a:t>E.g., larger or red-er</a:t>
            </a:r>
          </a:p>
          <a:p>
            <a:pPr lvl="1"/>
            <a:endParaRPr lang="en-US" sz="1900"/>
          </a:p>
          <a:p>
            <a:r>
              <a:rPr lang="en-US" sz="190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00517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BFAA0EF-808A-4E16-AA90-A99E0C097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Teaching Stimulus Discrimination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62071E-FA72-4C2A-BEBA-7FAF5ECDA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/>
              <a:t>Discrimination is a fundamental process that controls behavior.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Discrimination allows us to differentiate when reinforcement is available for specific responses.</a:t>
            </a:r>
          </a:p>
          <a:p>
            <a:pPr eaLnBrk="1" hangingPunct="1"/>
            <a:endParaRPr lang="en-US" altLang="en-US" sz="1900"/>
          </a:p>
          <a:p>
            <a:r>
              <a:rPr lang="en-US" altLang="en-US" sz="1900"/>
              <a:t>Many essential tasks require discrimination skills</a:t>
            </a:r>
          </a:p>
          <a:p>
            <a:pPr lvl="1"/>
            <a:r>
              <a:rPr lang="en-US" altLang="en-US" sz="1900"/>
              <a:t>Reading.</a:t>
            </a:r>
          </a:p>
          <a:p>
            <a:pPr lvl="1"/>
            <a:r>
              <a:rPr lang="en-US" altLang="en-US" sz="1900"/>
              <a:t>Labeling Objects.</a:t>
            </a:r>
          </a:p>
          <a:p>
            <a:pPr lvl="1"/>
            <a:r>
              <a:rPr lang="en-US" altLang="en-US" sz="1900"/>
              <a:t>Following directions.</a:t>
            </a:r>
          </a:p>
          <a:p>
            <a:pPr lvl="1"/>
            <a:r>
              <a:rPr lang="en-US" altLang="en-US" sz="1900"/>
              <a:t>Following activity schedules.</a:t>
            </a:r>
          </a:p>
          <a:p>
            <a:pPr lvl="1"/>
            <a:r>
              <a:rPr lang="en-US" altLang="en-US" sz="1900"/>
              <a:t>Greeting people.</a:t>
            </a:r>
          </a:p>
          <a:p>
            <a:pPr lvl="1"/>
            <a:r>
              <a:rPr lang="en-US" altLang="en-US" sz="1900"/>
              <a:t>Self-care skills.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22295ED-0DD7-4F2A-95E0-8983056B8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>
                <a:solidFill>
                  <a:schemeClr val="accent5"/>
                </a:solidFill>
              </a:rPr>
              <a:t>Basic Problem of Discrimination Training</a:t>
            </a:r>
          </a:p>
        </p:txBody>
      </p:sp>
      <p:graphicFrame>
        <p:nvGraphicFramePr>
          <p:cNvPr id="39941" name="Rectangle 3">
            <a:extLst>
              <a:ext uri="{FF2B5EF4-FFF2-40B4-BE49-F238E27FC236}">
                <a16:creationId xmlns:a16="http://schemas.microsoft.com/office/drawing/2014/main" id="{2520562B-51EC-4817-9A0D-97CCB603C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646226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5F8B97E-C760-4D24-9012-1A5350245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>
                <a:solidFill>
                  <a:schemeClr val="accent5"/>
                </a:solidFill>
              </a:rPr>
              <a:t>Stimulus Compounding</a:t>
            </a:r>
          </a:p>
        </p:txBody>
      </p:sp>
      <p:graphicFrame>
        <p:nvGraphicFramePr>
          <p:cNvPr id="41989" name="Rectangle 3">
            <a:extLst>
              <a:ext uri="{FF2B5EF4-FFF2-40B4-BE49-F238E27FC236}">
                <a16:creationId xmlns:a16="http://schemas.microsoft.com/office/drawing/2014/main" id="{26E42BEB-997C-4B38-9D26-E57BEB5EE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561434"/>
              </p:ext>
            </p:extLst>
          </p:nvPr>
        </p:nvGraphicFramePr>
        <p:xfrm>
          <a:off x="3124199" y="228600"/>
          <a:ext cx="5626245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022CF36-929F-47ED-927C-453A1E8B4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900" b="1"/>
              <a:t>2 Types of Discriminations.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013" name="Rectangle 3">
            <a:extLst>
              <a:ext uri="{FF2B5EF4-FFF2-40B4-BE49-F238E27FC236}">
                <a16:creationId xmlns:a16="http://schemas.microsoft.com/office/drawing/2014/main" id="{C2F90229-3E66-4C2F-A1DF-DDC7E0933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43051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82D5A33-C6BA-4FEB-8207-C54E7E4DB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b="1"/>
              <a:t>Simple Discrimination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37" name="Rectangle 3">
            <a:extLst>
              <a:ext uri="{FF2B5EF4-FFF2-40B4-BE49-F238E27FC236}">
                <a16:creationId xmlns:a16="http://schemas.microsoft.com/office/drawing/2014/main" id="{6E43C1DA-00E2-4A55-B36A-15E97C979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61488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669" name="Rectangle 13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0B58AE2-5F7E-42DF-8175-ABE23C5A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Conditional Discrimination</a:t>
            </a:r>
          </a:p>
        </p:txBody>
      </p:sp>
      <p:sp>
        <p:nvSpPr>
          <p:cNvPr id="11367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A617BD9-84A3-43EA-B773-57C5F5ADC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1600" b="1" i="1"/>
              <a:t>A response to a given stimulus is followed by a reinforcer if and only if another stimulus is present</a:t>
            </a:r>
          </a:p>
          <a:p>
            <a:pPr>
              <a:defRPr/>
            </a:pPr>
            <a:endParaRPr lang="en-US" sz="1600"/>
          </a:p>
          <a:p>
            <a:pPr>
              <a:defRPr/>
            </a:pPr>
            <a:r>
              <a:rPr lang="en-US" sz="1600"/>
              <a:t>Said another way…a stimulus is discriminative for reinforcement or no reinforcement depending on (conditional on) the presence of another particular antecedent</a:t>
            </a:r>
          </a:p>
          <a:p>
            <a:pPr>
              <a:defRPr/>
            </a:pPr>
            <a:endParaRPr lang="en-US" sz="1600"/>
          </a:p>
          <a:p>
            <a:pPr>
              <a:defRPr/>
            </a:pPr>
            <a:r>
              <a:rPr lang="en-US" sz="1600"/>
              <a:t>Often taught via Match-to-Sample procedures</a:t>
            </a:r>
          </a:p>
          <a:p>
            <a:pPr lvl="1">
              <a:defRPr/>
            </a:pPr>
            <a:r>
              <a:rPr lang="en-US" sz="1600"/>
              <a:t>If a picture of a dog, then say dog; if a picture of a cat, then say cat</a:t>
            </a:r>
          </a:p>
          <a:p>
            <a:pPr lvl="1">
              <a:defRPr/>
            </a:pPr>
            <a:r>
              <a:rPr lang="en-US" sz="1600"/>
              <a:t>Vary the answer for the same reinforcement depending on conditional cue (dog or cat picture)</a:t>
            </a:r>
          </a:p>
          <a:p>
            <a:pPr lvl="2">
              <a:defRPr/>
            </a:pPr>
            <a:endParaRPr lang="en-US" sz="1600"/>
          </a:p>
          <a:p>
            <a:pPr>
              <a:defRPr/>
            </a:pPr>
            <a:r>
              <a:rPr lang="en-US" sz="1600"/>
              <a:t>Many programs consist of Identity Matching (matching identical stimuli):</a:t>
            </a:r>
          </a:p>
          <a:p>
            <a:pPr lvl="1">
              <a:defRPr/>
            </a:pPr>
            <a:r>
              <a:rPr lang="en-US" sz="1600"/>
              <a:t>Objects				Pictures</a:t>
            </a:r>
          </a:p>
          <a:p>
            <a:pPr lvl="1">
              <a:defRPr/>
            </a:pPr>
            <a:r>
              <a:rPr lang="en-US" sz="1600"/>
              <a:t>Letters				Shapes</a:t>
            </a:r>
          </a:p>
          <a:p>
            <a:pPr lvl="1">
              <a:defRPr/>
            </a:pPr>
            <a:r>
              <a:rPr lang="en-US" sz="1600"/>
              <a:t>Colors				Numbers</a:t>
            </a:r>
          </a:p>
          <a:p>
            <a:pPr lvl="2" eaLnBrk="1" hangingPunct="1">
              <a:buFontTx/>
              <a:buNone/>
              <a:defRPr/>
            </a:pPr>
            <a:endParaRPr lang="en-US" sz="1600"/>
          </a:p>
          <a:p>
            <a:pPr lvl="2" eaLnBrk="1" hangingPunct="1">
              <a:defRPr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68C6A2E-B1DD-4BA1-B4D0-1155F7ED2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724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Match-to-Sample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7EF87214-D256-4CBF-B3A4-13E6341E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873250"/>
            <a:ext cx="1828800" cy="717550"/>
          </a:xfrm>
          <a:prstGeom prst="rect">
            <a:avLst/>
          </a:prstGeom>
          <a:solidFill>
            <a:srgbClr val="33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366FF"/>
                </a:solidFill>
              </a:rPr>
              <a:t>Sample</a:t>
            </a:r>
          </a:p>
        </p:txBody>
      </p:sp>
      <p:sp>
        <p:nvSpPr>
          <p:cNvPr id="114692" name="Line 4">
            <a:extLst>
              <a:ext uri="{FF2B5EF4-FFF2-40B4-BE49-F238E27FC236}">
                <a16:creationId xmlns:a16="http://schemas.microsoft.com/office/drawing/2014/main" id="{DC2E6C9F-4DA4-4C7D-B29F-B15A0B4996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6222" y="3703141"/>
            <a:ext cx="750378" cy="111948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3" name="Text Box 5">
            <a:extLst>
              <a:ext uri="{FF2B5EF4-FFF2-40B4-BE49-F238E27FC236}">
                <a16:creationId xmlns:a16="http://schemas.microsoft.com/office/drawing/2014/main" id="{3191322F-D7EC-4B07-A289-A25ED15F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90" y="1669902"/>
            <a:ext cx="4174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Learner 1</a:t>
            </a:r>
            <a:r>
              <a:rPr lang="en-US" altLang="en-US" sz="2400" baseline="30000" dirty="0">
                <a:solidFill>
                  <a:schemeClr val="tx2"/>
                </a:solidFill>
              </a:rPr>
              <a:t>st</a:t>
            </a:r>
            <a:r>
              <a:rPr lang="en-US" altLang="en-US" sz="2400" dirty="0">
                <a:solidFill>
                  <a:schemeClr val="tx2"/>
                </a:solidFill>
              </a:rPr>
              <a:t> responds to sample (conditional stimulus)</a:t>
            </a: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968BEE03-24F7-48ED-A5E2-5E095F71B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668" y="5149850"/>
            <a:ext cx="1828800" cy="717550"/>
          </a:xfrm>
          <a:prstGeom prst="rect">
            <a:avLst/>
          </a:prstGeom>
          <a:solidFill>
            <a:srgbClr val="FF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66FF"/>
              </a:solidFill>
            </a:endParaRP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ECEC09D2-26F0-44E4-AE4D-0FC7096E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34" y="5149850"/>
            <a:ext cx="1828800" cy="717550"/>
          </a:xfrm>
          <a:prstGeom prst="rect">
            <a:avLst/>
          </a:prstGeom>
          <a:solidFill>
            <a:srgbClr val="66FF33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66FF33"/>
              </a:solidFill>
            </a:endParaRP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58BEDE9A-01E9-4264-97B8-99CE6E798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1828800" cy="717550"/>
          </a:xfrm>
          <a:prstGeom prst="rect">
            <a:avLst/>
          </a:prstGeom>
          <a:solidFill>
            <a:srgbClr val="3366FF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3366FF"/>
              </a:solidFill>
            </a:endParaRPr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019DCD9B-BCF6-4CFE-8051-E4370C8EE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286000"/>
            <a:ext cx="909234" cy="4779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>
            <a:extLst>
              <a:ext uri="{FF2B5EF4-FFF2-40B4-BE49-F238E27FC236}">
                <a16:creationId xmlns:a16="http://schemas.microsoft.com/office/drawing/2014/main" id="{7CF1A99B-EBCF-4220-BE6C-9D6C07177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42" y="3013720"/>
            <a:ext cx="34509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Then responds to one of the comparison stimuli</a:t>
            </a:r>
          </a:p>
        </p:txBody>
      </p:sp>
      <p:sp>
        <p:nvSpPr>
          <p:cNvPr id="46091" name="Text Box 11">
            <a:extLst>
              <a:ext uri="{FF2B5EF4-FFF2-40B4-BE49-F238E27FC236}">
                <a16:creationId xmlns:a16="http://schemas.microsoft.com/office/drawing/2014/main" id="{9B42D87D-38BC-47A2-9BFE-F3AC4B6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574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9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4700" name="Text Box 12">
            <a:extLst>
              <a:ext uri="{FF2B5EF4-FFF2-40B4-BE49-F238E27FC236}">
                <a16:creationId xmlns:a16="http://schemas.microsoft.com/office/drawing/2014/main" id="{82A2E2CE-B6E2-4D4D-A038-4CF6F6C65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076" y="4461514"/>
            <a:ext cx="937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S</a:t>
            </a:r>
            <a:r>
              <a:rPr lang="en-US" altLang="en-US" sz="2400" baseline="30000" dirty="0">
                <a:solidFill>
                  <a:schemeClr val="accent1"/>
                </a:solidFill>
              </a:rPr>
              <a:t>D</a:t>
            </a:r>
            <a:r>
              <a:rPr lang="en-US" altLang="en-US" sz="2400" dirty="0">
                <a:solidFill>
                  <a:schemeClr val="accent1"/>
                </a:solidFill>
              </a:rPr>
              <a:t>/S+</a:t>
            </a:r>
          </a:p>
        </p:txBody>
      </p:sp>
      <p:sp>
        <p:nvSpPr>
          <p:cNvPr id="114701" name="Text Box 13">
            <a:extLst>
              <a:ext uri="{FF2B5EF4-FFF2-40B4-BE49-F238E27FC236}">
                <a16:creationId xmlns:a16="http://schemas.microsoft.com/office/drawing/2014/main" id="{A159C2E8-92CF-4F50-8B34-F254F36D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834" y="445591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66FF33"/>
                </a:solidFill>
              </a:rPr>
              <a:t>S</a:t>
            </a:r>
            <a:r>
              <a:rPr lang="el-GR" altLang="en-US" sz="2400" baseline="30000" dirty="0">
                <a:solidFill>
                  <a:srgbClr val="66FF33"/>
                </a:solidFill>
                <a:cs typeface="Arial" panose="020B0604020202020204" pitchFamily="34" charset="0"/>
              </a:rPr>
              <a:t>Δ</a:t>
            </a:r>
            <a:r>
              <a:rPr lang="en-US" altLang="en-US" sz="2400" dirty="0">
                <a:solidFill>
                  <a:srgbClr val="66FF33"/>
                </a:solidFill>
              </a:rPr>
              <a:t>/S-</a:t>
            </a:r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E2B312FC-10D0-47FD-9ACD-643071DAB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868" y="452675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CC"/>
                </a:solidFill>
              </a:rPr>
              <a:t>S</a:t>
            </a:r>
            <a:r>
              <a:rPr lang="el-GR" altLang="en-US" sz="2400" baseline="30000" dirty="0">
                <a:solidFill>
                  <a:srgbClr val="FF66CC"/>
                </a:solidFill>
              </a:rPr>
              <a:t>Δ</a:t>
            </a:r>
            <a:r>
              <a:rPr lang="en-US" altLang="en-US" sz="2400" dirty="0">
                <a:solidFill>
                  <a:srgbClr val="FF66CC"/>
                </a:solidFill>
              </a:rPr>
              <a:t>/S-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nimBg="1"/>
      <p:bldP spid="114693" grpId="0"/>
      <p:bldP spid="114694" grpId="0" animBg="1"/>
      <p:bldP spid="114695" grpId="0" animBg="1"/>
      <p:bldP spid="114696" grpId="0" animBg="1"/>
      <p:bldP spid="114698" grpId="0"/>
      <p:bldP spid="114700" grpId="0"/>
      <p:bldP spid="114701" grpId="0"/>
      <p:bldP spid="1147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A612B22-F4EF-4801-AE9A-56697783B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Match-to-Sample</a:t>
            </a: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8863CD08-45B1-4EAD-9579-29CCF511A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7526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16" name="Picture 4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218A0C6B-2F9A-4755-9AA9-022F8516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63AD6394-4256-494A-BF2D-F73CC5C9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C71DF2D7-2379-4D87-8577-5B5C85B0D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545CC17B-8D8C-4F52-A373-7B751865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3179CFA7-9742-46E1-BA13-D19005E52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EBFCD01B-22A6-4478-9378-D63D3E44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Text Box 10">
            <a:extLst>
              <a:ext uri="{FF2B5EF4-FFF2-40B4-BE49-F238E27FC236}">
                <a16:creationId xmlns:a16="http://schemas.microsoft.com/office/drawing/2014/main" id="{FBC8B2FF-E8D7-4A01-8831-4D784F745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</a:t>
            </a:r>
            <a:r>
              <a:rPr lang="en-US" altLang="en-US" sz="2400" baseline="30000">
                <a:solidFill>
                  <a:srgbClr val="FF66FF"/>
                </a:solidFill>
              </a:rPr>
              <a:t>D</a:t>
            </a:r>
            <a:r>
              <a:rPr lang="en-US" altLang="en-US" sz="2400">
                <a:solidFill>
                  <a:srgbClr val="FF66FF"/>
                </a:solidFill>
              </a:rPr>
              <a:t>/S</a:t>
            </a:r>
            <a:r>
              <a:rPr lang="en-US" altLang="en-US" sz="2400" baseline="30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8A09CF4F-5294-40A1-BB49-1AD9FE16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64250"/>
            <a:ext cx="411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Sample (Conditional Stimulus)</a:t>
            </a:r>
          </a:p>
        </p:txBody>
      </p:sp>
      <p:sp>
        <p:nvSpPr>
          <p:cNvPr id="115724" name="Line 12">
            <a:extLst>
              <a:ext uri="{FF2B5EF4-FFF2-40B4-BE49-F238E27FC236}">
                <a16:creationId xmlns:a16="http://schemas.microsoft.com/office/drawing/2014/main" id="{A6711DA3-DC21-4CAC-8BA7-FF6714B943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5" name="Line 13">
            <a:extLst>
              <a:ext uri="{FF2B5EF4-FFF2-40B4-BE49-F238E27FC236}">
                <a16:creationId xmlns:a16="http://schemas.microsoft.com/office/drawing/2014/main" id="{127A85FC-8D01-4B5F-94F8-0A98A8ADA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715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6" name="Text Box 14">
            <a:extLst>
              <a:ext uri="{FF2B5EF4-FFF2-40B4-BE49-F238E27FC236}">
                <a16:creationId xmlns:a16="http://schemas.microsoft.com/office/drawing/2014/main" id="{B11E3E48-6F85-4279-ABAE-4E7A0BA4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429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</a:t>
            </a:r>
            <a:r>
              <a:rPr lang="en-US" altLang="en-US" sz="2400" baseline="30000">
                <a:solidFill>
                  <a:srgbClr val="FF66FF"/>
                </a:solidFill>
              </a:rPr>
              <a:t>D</a:t>
            </a:r>
            <a:r>
              <a:rPr lang="en-US" altLang="en-US" sz="2400">
                <a:solidFill>
                  <a:srgbClr val="FF66FF"/>
                </a:solidFill>
              </a:rPr>
              <a:t>/S</a:t>
            </a:r>
            <a:r>
              <a:rPr lang="en-US" altLang="en-US" sz="2400" baseline="30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115727" name="Text Box 15">
            <a:extLst>
              <a:ext uri="{FF2B5EF4-FFF2-40B4-BE49-F238E27FC236}">
                <a16:creationId xmlns:a16="http://schemas.microsoft.com/office/drawing/2014/main" id="{6577A426-8F94-494C-A444-B79E9A53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067426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Sample (Conditional Stimulus)</a:t>
            </a:r>
          </a:p>
        </p:txBody>
      </p:sp>
      <p:sp>
        <p:nvSpPr>
          <p:cNvPr id="115728" name="Line 16">
            <a:extLst>
              <a:ext uri="{FF2B5EF4-FFF2-40B4-BE49-F238E27FC236}">
                <a16:creationId xmlns:a16="http://schemas.microsoft.com/office/drawing/2014/main" id="{CC283857-213B-406D-B317-FC3490CAB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29" name="Line 17">
            <a:extLst>
              <a:ext uri="{FF2B5EF4-FFF2-40B4-BE49-F238E27FC236}">
                <a16:creationId xmlns:a16="http://schemas.microsoft.com/office/drawing/2014/main" id="{38926188-AB40-45AE-B90C-D9234F7C2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715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5730" name="Picture 1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7FF37E10-3F14-4BF4-9DA5-1066ADAB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1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4BE3BD7F-C1BA-4285-92E9-975CAC75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/>
      <p:bldP spid="115723" grpId="0"/>
      <p:bldP spid="115726" grpId="0"/>
      <p:bldP spid="1157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02F8AEC-2F83-4774-A395-B6AB37FE9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>
                <a:solidFill>
                  <a:srgbClr val="FFFFFF"/>
                </a:solidFill>
              </a:rPr>
              <a:t>Stimulus Control: Discrimination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B38D725-AA62-4F18-BD49-A11297D865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Definition:  </a:t>
            </a:r>
            <a:r>
              <a:rPr lang="en-US" altLang="en-US" b="1" dirty="0"/>
              <a:t>Degree to which antecedent stimuli set the occasion for particular responses</a:t>
            </a:r>
          </a:p>
          <a:p>
            <a:endParaRPr lang="en-US" altLang="en-US" dirty="0"/>
          </a:p>
          <a:p>
            <a:r>
              <a:rPr lang="en-US" altLang="en-US" dirty="0"/>
              <a:t>Precise degree of stimulus controlling responding</a:t>
            </a:r>
          </a:p>
          <a:p>
            <a:endParaRPr lang="en-US" altLang="en-US" dirty="0"/>
          </a:p>
          <a:p>
            <a:r>
              <a:rPr lang="en-US" altLang="en-US" dirty="0"/>
              <a:t>E.g., Man has beard and is Daddy; Man has beard and is Uncle Eddie: Child only responds to bearded Daddy as Daddy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Stimulus discrimination is taught by using discrimination training procedures such as differential reinforcement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B364A7D-D4E1-4DDC-8D79-2C1D9AC14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/>
              <a:t>Establishing New Forms of </a:t>
            </a:r>
            <a:br>
              <a:rPr lang="en-US" altLang="en-US" sz="4000" b="1"/>
            </a:br>
            <a:r>
              <a:rPr lang="en-US" altLang="en-US" sz="4000" b="1"/>
              <a:t>Conditional Stimulus Control </a:t>
            </a:r>
          </a:p>
        </p:txBody>
      </p:sp>
      <p:sp>
        <p:nvSpPr>
          <p:cNvPr id="13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0F3625F-081D-476A-A98A-131A4C84E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 b="1" i="1" dirty="0"/>
              <a:t>Identity matching (single mode) </a:t>
            </a:r>
          </a:p>
          <a:p>
            <a:pPr lvl="1" eaLnBrk="1" hangingPunct="1"/>
            <a:r>
              <a:rPr lang="en-US" altLang="en-US" sz="1900" dirty="0"/>
              <a:t>Visual: visual</a:t>
            </a:r>
          </a:p>
          <a:p>
            <a:pPr lvl="1" eaLnBrk="1" hangingPunct="1"/>
            <a:r>
              <a:rPr lang="en-US" altLang="en-US" sz="1900" dirty="0"/>
              <a:t>Auditory: auditory</a:t>
            </a:r>
          </a:p>
          <a:p>
            <a:pPr lvl="1" eaLnBrk="1" hangingPunct="1"/>
            <a:endParaRPr lang="en-US" altLang="en-US" sz="1900" dirty="0"/>
          </a:p>
          <a:p>
            <a:pPr eaLnBrk="1" hangingPunct="1"/>
            <a:r>
              <a:rPr lang="en-US" altLang="en-US" sz="1900" b="1" i="1" dirty="0"/>
              <a:t>Arbitrary matching (multimodal)</a:t>
            </a:r>
          </a:p>
          <a:p>
            <a:pPr lvl="1" eaLnBrk="1" hangingPunct="1"/>
            <a:r>
              <a:rPr lang="en-US" altLang="en-US" sz="1900" dirty="0"/>
              <a:t>Visual: auditory</a:t>
            </a:r>
          </a:p>
          <a:p>
            <a:pPr lvl="1" eaLnBrk="1" hangingPunct="1"/>
            <a:r>
              <a:rPr lang="en-US" altLang="en-US" sz="1900" dirty="0"/>
              <a:t>Auditory: visual</a:t>
            </a:r>
          </a:p>
          <a:p>
            <a:pPr lvl="1" eaLnBrk="1" hangingPunct="1"/>
            <a:r>
              <a:rPr lang="en-US" altLang="en-US" sz="1900" dirty="0"/>
              <a:t>Auditory: tactile</a:t>
            </a:r>
          </a:p>
          <a:p>
            <a:pPr lvl="1" eaLnBrk="1" hangingPunct="1"/>
            <a:endParaRPr lang="en-US" altLang="en-US" sz="19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D69C527-218E-48BB-9059-53127E2D9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700" b="1"/>
              <a:t>Arbitrary Matching</a:t>
            </a:r>
          </a:p>
        </p:txBody>
      </p:sp>
      <p:sp>
        <p:nvSpPr>
          <p:cNvPr id="7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21F608F-3644-45C8-B40B-759E2D811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 b="1" dirty="0"/>
              <a:t>Stimuli are not physically identical</a:t>
            </a:r>
          </a:p>
          <a:p>
            <a:pPr lvl="1"/>
            <a:r>
              <a:rPr lang="en-US" altLang="en-US" sz="1900" dirty="0"/>
              <a:t>Different modalities (visual/verbal)</a:t>
            </a:r>
          </a:p>
          <a:p>
            <a:pPr lvl="1"/>
            <a:r>
              <a:rPr lang="en-US" altLang="en-US" sz="1900" dirty="0"/>
              <a:t>Different types of stimuli: story problem; number answer</a:t>
            </a:r>
          </a:p>
          <a:p>
            <a:pPr eaLnBrk="1" hangingPunct="1"/>
            <a:endParaRPr lang="en-US" altLang="en-US" sz="1900" dirty="0"/>
          </a:p>
          <a:p>
            <a:pPr eaLnBrk="1" hangingPunct="1"/>
            <a:r>
              <a:rPr lang="en-US" altLang="en-US" sz="1900" b="1" dirty="0"/>
              <a:t>Examples</a:t>
            </a:r>
          </a:p>
          <a:p>
            <a:pPr lvl="1" eaLnBrk="1" hangingPunct="1"/>
            <a:r>
              <a:rPr lang="en-US" altLang="en-US" sz="1900" dirty="0"/>
              <a:t>Match non-identical visual stimuli</a:t>
            </a:r>
          </a:p>
          <a:p>
            <a:pPr lvl="2" eaLnBrk="1" hangingPunct="1"/>
            <a:r>
              <a:rPr lang="en-US" altLang="en-US" sz="1900" i="1" dirty="0"/>
              <a:t>Object to pic, printed word to picture, object to printed word</a:t>
            </a:r>
          </a:p>
          <a:p>
            <a:pPr lvl="1" eaLnBrk="1" hangingPunct="1"/>
            <a:r>
              <a:rPr lang="en-US" altLang="en-US" sz="1900" dirty="0"/>
              <a:t>Match auditory stimulus to visual stimulus (“Receptive Identification”)</a:t>
            </a:r>
          </a:p>
          <a:p>
            <a:pPr lvl="1" eaLnBrk="1" hangingPunct="1"/>
            <a:r>
              <a:rPr lang="en-US" altLang="en-US" sz="1900" dirty="0"/>
              <a:t>Others?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1F31E95-6A77-4418-8F2D-8EFCC501A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Receptive Picture ID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A52021AA-2F23-47F1-AE25-C5AD08B26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17526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7764" name="Picture 4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D5453290-BADB-4749-9955-402B3884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E16F2BD6-33C0-4C24-968A-4ED759EC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6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7E5544DB-4C92-4656-A875-55560805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7" descr="The image “file:///C:/Documents%20and%20Settings/HP_Owner/My%20Documents/Clipart/Nonanimated/monkey.jpeg” cannot be displayed, because it contains errors.">
            <a:extLst>
              <a:ext uri="{FF2B5EF4-FFF2-40B4-BE49-F238E27FC236}">
                <a16:creationId xmlns:a16="http://schemas.microsoft.com/office/drawing/2014/main" id="{CF58A8E1-C99A-4C17-80A6-2612766D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8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DDB703BF-8E95-48D4-B798-DD0E4CF9D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9" descr="The image “file:///C:/Documents%20and%20Settings/HP_Owner/My%20Documents/Clipart/Nonanimated/baby.jpeg” cannot be displayed, because it contains errors.">
            <a:extLst>
              <a:ext uri="{FF2B5EF4-FFF2-40B4-BE49-F238E27FC236}">
                <a16:creationId xmlns:a16="http://schemas.microsoft.com/office/drawing/2014/main" id="{F17FAB25-79E9-4EB5-8969-2A7F75F6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50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0" name="Text Box 10">
            <a:extLst>
              <a:ext uri="{FF2B5EF4-FFF2-40B4-BE49-F238E27FC236}">
                <a16:creationId xmlns:a16="http://schemas.microsoft.com/office/drawing/2014/main" id="{948FE5A6-CCC9-4CD5-8F9F-C5DE72835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72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“flower”</a:t>
            </a: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F999E244-1BF3-4116-9A91-4A235878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95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“baby”</a:t>
            </a: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E271E620-F35A-49A2-9B99-BF4CAA4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1"/>
            <a:ext cx="182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SD/S+</a:t>
            </a:r>
          </a:p>
        </p:txBody>
      </p:sp>
      <p:sp>
        <p:nvSpPr>
          <p:cNvPr id="117773" name="Text Box 13">
            <a:extLst>
              <a:ext uri="{FF2B5EF4-FFF2-40B4-BE49-F238E27FC236}">
                <a16:creationId xmlns:a16="http://schemas.microsoft.com/office/drawing/2014/main" id="{C7B11238-CC3A-457A-AD98-4898CF27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4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Sample</a:t>
            </a:r>
          </a:p>
        </p:txBody>
      </p:sp>
      <p:sp>
        <p:nvSpPr>
          <p:cNvPr id="117774" name="Line 14">
            <a:extLst>
              <a:ext uri="{FF2B5EF4-FFF2-40B4-BE49-F238E27FC236}">
                <a16:creationId xmlns:a16="http://schemas.microsoft.com/office/drawing/2014/main" id="{07C9137B-4EE2-4AC3-AA25-6EAE28031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5" name="Line 15">
            <a:extLst>
              <a:ext uri="{FF2B5EF4-FFF2-40B4-BE49-F238E27FC236}">
                <a16:creationId xmlns:a16="http://schemas.microsoft.com/office/drawing/2014/main" id="{1A836A69-19AD-44F8-AC08-C95E5F5FA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334000"/>
            <a:ext cx="609600" cy="838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Text Box 16">
            <a:extLst>
              <a:ext uri="{FF2B5EF4-FFF2-40B4-BE49-F238E27FC236}">
                <a16:creationId xmlns:a16="http://schemas.microsoft.com/office/drawing/2014/main" id="{76857A2A-5213-46E7-9A92-D028B1AC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3429000"/>
            <a:ext cx="1523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66FF"/>
                </a:solidFill>
              </a:rPr>
              <a:t>SD/S+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aseline="30000" dirty="0">
              <a:solidFill>
                <a:srgbClr val="FF66FF"/>
              </a:solidFill>
            </a:endParaRPr>
          </a:p>
        </p:txBody>
      </p:sp>
      <p:sp>
        <p:nvSpPr>
          <p:cNvPr id="117777" name="Text Box 17">
            <a:extLst>
              <a:ext uri="{FF2B5EF4-FFF2-40B4-BE49-F238E27FC236}">
                <a16:creationId xmlns:a16="http://schemas.microsoft.com/office/drawing/2014/main" id="{A7C6D6EA-061F-45C3-8B69-FC140F7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48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66FF"/>
                </a:solidFill>
              </a:rPr>
              <a:t>Sample</a:t>
            </a:r>
          </a:p>
        </p:txBody>
      </p:sp>
      <p:sp>
        <p:nvSpPr>
          <p:cNvPr id="117778" name="Line 18">
            <a:extLst>
              <a:ext uri="{FF2B5EF4-FFF2-40B4-BE49-F238E27FC236}">
                <a16:creationId xmlns:a16="http://schemas.microsoft.com/office/drawing/2014/main" id="{26C01577-C35B-4DFB-ABC4-C21FAF4BF9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048000"/>
            <a:ext cx="762000" cy="4572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9" name="Line 19">
            <a:extLst>
              <a:ext uri="{FF2B5EF4-FFF2-40B4-BE49-F238E27FC236}">
                <a16:creationId xmlns:a16="http://schemas.microsoft.com/office/drawing/2014/main" id="{883DCCAB-3FF3-47A6-86ED-DFF384695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257800"/>
            <a:ext cx="533400" cy="914400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  <p:bldP spid="117771" grpId="0"/>
      <p:bldP spid="117772" grpId="0"/>
      <p:bldP spid="117773" grpId="0"/>
      <p:bldP spid="117776" grpId="0"/>
      <p:bldP spid="11777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98F3E895-446D-4361-BC89-7F274314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700" b="1"/>
              <a:t>Concept Formation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D214F6F-0308-4AF8-93C0-DADD672D36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altLang="en-US" sz="1900" b="1" dirty="0"/>
              <a:t>Complex stimulus control that results in:</a:t>
            </a:r>
          </a:p>
          <a:p>
            <a:pPr lvl="1"/>
            <a:r>
              <a:rPr lang="en-US" altLang="en-US" sz="1900" i="1" dirty="0"/>
              <a:t>Generalization </a:t>
            </a:r>
            <a:r>
              <a:rPr lang="en-US" altLang="en-US" sz="1900" i="1" u="sng" dirty="0"/>
              <a:t>within</a:t>
            </a:r>
            <a:r>
              <a:rPr lang="en-US" altLang="en-US" sz="1900" i="1" dirty="0"/>
              <a:t> a class of stimuli and</a:t>
            </a:r>
          </a:p>
          <a:p>
            <a:pPr lvl="1"/>
            <a:r>
              <a:rPr lang="en-US" altLang="en-US" sz="1900" i="1" dirty="0"/>
              <a:t>Discrimination </a:t>
            </a:r>
            <a:r>
              <a:rPr lang="en-US" altLang="en-US" sz="1900" i="1" u="sng" dirty="0"/>
              <a:t>between</a:t>
            </a:r>
            <a:r>
              <a:rPr lang="en-US" altLang="en-US" sz="1900" i="1" dirty="0"/>
              <a:t> classes of stimuli</a:t>
            </a:r>
          </a:p>
          <a:p>
            <a:pPr eaLnBrk="1" hangingPunct="1"/>
            <a:endParaRPr lang="en-US" altLang="en-US" sz="1900" dirty="0"/>
          </a:p>
          <a:p>
            <a:r>
              <a:rPr lang="en-US" altLang="en-US" sz="1900" b="1" dirty="0"/>
              <a:t>Two procedures for teaching concept formation:</a:t>
            </a:r>
          </a:p>
          <a:p>
            <a:pPr lvl="1"/>
            <a:r>
              <a:rPr lang="en-US" altLang="en-US" sz="1900" b="1" dirty="0">
                <a:solidFill>
                  <a:srgbClr val="C00000"/>
                </a:solidFill>
              </a:rPr>
              <a:t>Simultaneous Discrimination: </a:t>
            </a:r>
            <a:r>
              <a:rPr lang="en-US" altLang="en-US" sz="1900" dirty="0"/>
              <a:t>The concurrent presentation of multiple stimuli</a:t>
            </a:r>
          </a:p>
          <a:p>
            <a:pPr lvl="1"/>
            <a:r>
              <a:rPr lang="en-US" altLang="en-US" sz="1900" b="1" dirty="0">
                <a:solidFill>
                  <a:srgbClr val="C00000"/>
                </a:solidFill>
              </a:rPr>
              <a:t>Successive Discrimination:</a:t>
            </a:r>
            <a:r>
              <a:rPr lang="en-US" altLang="en-US" sz="1900" dirty="0"/>
              <a:t> The successive presentation of multiple stimuli</a:t>
            </a:r>
          </a:p>
          <a:p>
            <a:pPr lvl="1"/>
            <a:endParaRPr lang="en-US" altLang="en-US" sz="1900" dirty="0"/>
          </a:p>
          <a:p>
            <a:r>
              <a:rPr lang="en-US" altLang="en-US" sz="1900" dirty="0"/>
              <a:t>Teaching elements of a stimulus class!</a:t>
            </a:r>
          </a:p>
          <a:p>
            <a:pPr eaLnBrk="1" hangingPunct="1"/>
            <a:endParaRPr lang="en-US" altLang="en-US" sz="1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876B475-F423-4DD0-9C4D-2D49BD13C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Class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AFC77BF-9EF4-448A-9A70-69FF78B04F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accent2"/>
                </a:solidFill>
              </a:rPr>
              <a:t>Stimulus Class</a:t>
            </a:r>
            <a:r>
              <a:rPr lang="en-US" altLang="en-US" dirty="0"/>
              <a:t>:  set of stimuli that have a common effect on behavior (evoke the same response class)</a:t>
            </a:r>
          </a:p>
        </p:txBody>
      </p:sp>
      <p:sp>
        <p:nvSpPr>
          <p:cNvPr id="70660" name="Oval 4">
            <a:extLst>
              <a:ext uri="{FF2B5EF4-FFF2-40B4-BE49-F238E27FC236}">
                <a16:creationId xmlns:a16="http://schemas.microsoft.com/office/drawing/2014/main" id="{2DA3FEFF-8AA5-4FAE-9CDF-9C369DDA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57800"/>
            <a:ext cx="609600" cy="609600"/>
          </a:xfrm>
          <a:prstGeom prst="ellipse">
            <a:avLst/>
          </a:prstGeom>
          <a:solidFill>
            <a:srgbClr val="FA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1" name="Oval 5">
            <a:extLst>
              <a:ext uri="{FF2B5EF4-FFF2-40B4-BE49-F238E27FC236}">
                <a16:creationId xmlns:a16="http://schemas.microsoft.com/office/drawing/2014/main" id="{5CA38B81-74CE-4EE0-8539-D9C9823B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2" name="Oval 6">
            <a:extLst>
              <a:ext uri="{FF2B5EF4-FFF2-40B4-BE49-F238E27FC236}">
                <a16:creationId xmlns:a16="http://schemas.microsoft.com/office/drawing/2014/main" id="{93A4A583-2D33-4A5B-9288-3E5B4154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257800"/>
            <a:ext cx="609600" cy="6096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3" name="Oval 7">
            <a:extLst>
              <a:ext uri="{FF2B5EF4-FFF2-40B4-BE49-F238E27FC236}">
                <a16:creationId xmlns:a16="http://schemas.microsoft.com/office/drawing/2014/main" id="{ECB822EA-D8D5-4D1B-8A46-173F29FB2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257800"/>
            <a:ext cx="609600" cy="609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EEDE70EC-8C0C-48A3-A75E-7D23FF9E1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257800"/>
            <a:ext cx="609600" cy="609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E32C4F88-2348-4691-A8AA-D55F1C75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257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ABABB823-3E23-4E85-B2AB-B42A515B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7" name="Oval 11">
            <a:extLst>
              <a:ext uri="{FF2B5EF4-FFF2-40B4-BE49-F238E27FC236}">
                <a16:creationId xmlns:a16="http://schemas.microsoft.com/office/drawing/2014/main" id="{EEA02379-2182-4A26-B32D-8BD475714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257800"/>
            <a:ext cx="609600" cy="6096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8" name="Oval 12">
            <a:extLst>
              <a:ext uri="{FF2B5EF4-FFF2-40B4-BE49-F238E27FC236}">
                <a16:creationId xmlns:a16="http://schemas.microsoft.com/office/drawing/2014/main" id="{F3D0E30C-E2D3-46BD-87E0-7B921433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57800"/>
            <a:ext cx="609600" cy="60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F4A580FC-13A8-4711-B11E-66832FD5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5257800"/>
            <a:ext cx="609600" cy="6096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8B1790FF-BE44-48A3-8A77-E2A05D4B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5257800"/>
            <a:ext cx="609600" cy="609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1" name="AutoShape 15">
            <a:extLst>
              <a:ext uri="{FF2B5EF4-FFF2-40B4-BE49-F238E27FC236}">
                <a16:creationId xmlns:a16="http://schemas.microsoft.com/office/drawing/2014/main" id="{D2719803-C83B-430B-96EC-D78D9F465E86}"/>
              </a:ext>
            </a:extLst>
          </p:cNvPr>
          <p:cNvSpPr>
            <a:spLocks/>
          </p:cNvSpPr>
          <p:nvPr/>
        </p:nvSpPr>
        <p:spPr bwMode="auto">
          <a:xfrm rot="16200000">
            <a:off x="3968298" y="3892097"/>
            <a:ext cx="808323" cy="1618281"/>
          </a:xfrm>
          <a:prstGeom prst="rightBrace">
            <a:avLst>
              <a:gd name="adj1" fmla="val 377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B4D234AA-6505-46D7-A9C8-5E304756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3405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These would probably be in the same stimulus class for most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3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33E2897-4693-4E0E-8A08-04AA89FB7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Stimulus Equivalence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608EC2A-29C7-4C9F-96CF-B25A83FFA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Emergence of accurate responding to untrained and nonreinforced stimulus-stimulus relations following the reinforcement of responses to some stimulus-stimulus relations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3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Reflexivity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Symmetry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rgbClr val="C00000"/>
                </a:solidFill>
              </a:rPr>
              <a:t>Transitivity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3300" dirty="0"/>
          </a:p>
        </p:txBody>
      </p:sp>
      <p:pic>
        <p:nvPicPr>
          <p:cNvPr id="119812" name="Picture 4" descr="funny-dog">
            <a:extLst>
              <a:ext uri="{FF2B5EF4-FFF2-40B4-BE49-F238E27FC236}">
                <a16:creationId xmlns:a16="http://schemas.microsoft.com/office/drawing/2014/main" id="{75B73811-D1E0-4E98-BEC7-087D603B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Text Box 5">
            <a:extLst>
              <a:ext uri="{FF2B5EF4-FFF2-40B4-BE49-F238E27FC236}">
                <a16:creationId xmlns:a16="http://schemas.microsoft.com/office/drawing/2014/main" id="{B1D0A146-5C5C-4EFE-ADE6-6CA40097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91200"/>
            <a:ext cx="990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D4C6D71-A334-4F90-BFBB-40C6AC61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36FB0AB5-EEAF-4D96-BA8E-219102336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791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“dog”</a:t>
            </a:r>
          </a:p>
        </p:txBody>
      </p:sp>
      <p:sp>
        <p:nvSpPr>
          <p:cNvPr id="119816" name="Line 8">
            <a:extLst>
              <a:ext uri="{FF2B5EF4-FFF2-40B4-BE49-F238E27FC236}">
                <a16:creationId xmlns:a16="http://schemas.microsoft.com/office/drawing/2014/main" id="{E4AF86A6-EE1A-493A-B5CE-131AB27AD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>
            <a:extLst>
              <a:ext uri="{FF2B5EF4-FFF2-40B4-BE49-F238E27FC236}">
                <a16:creationId xmlns:a16="http://schemas.microsoft.com/office/drawing/2014/main" id="{9CE76D08-A836-4B08-85E3-DB2B17FEE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601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>
            <a:extLst>
              <a:ext uri="{FF2B5EF4-FFF2-40B4-BE49-F238E27FC236}">
                <a16:creationId xmlns:a16="http://schemas.microsoft.com/office/drawing/2014/main" id="{5F0D3A8E-6E2F-4090-9FCC-25F23331F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953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9" name="Line 11">
            <a:extLst>
              <a:ext uri="{FF2B5EF4-FFF2-40B4-BE49-F238E27FC236}">
                <a16:creationId xmlns:a16="http://schemas.microsoft.com/office/drawing/2014/main" id="{A6CF6973-D8AD-4606-A068-C4EAA791E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876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0" name="Line 12">
            <a:extLst>
              <a:ext uri="{FF2B5EF4-FFF2-40B4-BE49-F238E27FC236}">
                <a16:creationId xmlns:a16="http://schemas.microsoft.com/office/drawing/2014/main" id="{B002DE38-B758-4663-8214-D6C823B833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867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Line 13">
            <a:extLst>
              <a:ext uri="{FF2B5EF4-FFF2-40B4-BE49-F238E27FC236}">
                <a16:creationId xmlns:a16="http://schemas.microsoft.com/office/drawing/2014/main" id="{7E9F3CC0-D219-4B50-A7BE-15AEC6720B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0400" y="48006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1DD4C3B4-78B4-4D24-B34A-EEE20AEC1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9823" name="Text Box 15">
            <a:extLst>
              <a:ext uri="{FF2B5EF4-FFF2-40B4-BE49-F238E27FC236}">
                <a16:creationId xmlns:a16="http://schemas.microsoft.com/office/drawing/2014/main" id="{7A7A74ED-9BC7-471C-9180-EB9118C17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87" y="51816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B</a:t>
            </a:r>
          </a:p>
        </p:txBody>
      </p:sp>
      <p:sp>
        <p:nvSpPr>
          <p:cNvPr id="119824" name="Text Box 16">
            <a:extLst>
              <a:ext uri="{FF2B5EF4-FFF2-40B4-BE49-F238E27FC236}">
                <a16:creationId xmlns:a16="http://schemas.microsoft.com/office/drawing/2014/main" id="{236B009D-B66A-4169-9120-8584A8B4A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10200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13" grpId="0" animBg="1"/>
      <p:bldP spid="119815" grpId="0"/>
      <p:bldP spid="119822" grpId="0"/>
      <p:bldP spid="119823" grpId="0"/>
      <p:bldP spid="1198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DF14F12-41DF-4786-819E-5F18B8D3D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Reflexivity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76190A8-9039-4D01-93FB-50C0AAB03A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724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In the absence of training, person selects an identical stimulus (AKA Generalized identity matching)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Logic</a:t>
            </a:r>
            <a:r>
              <a:rPr lang="en-US" altLang="en-US" sz="3300" dirty="0">
                <a:solidFill>
                  <a:srgbClr val="FFFF00"/>
                </a:solidFill>
              </a:rPr>
              <a:t> </a:t>
            </a:r>
            <a:r>
              <a:rPr lang="en-US" altLang="en-US" sz="3300" dirty="0"/>
              <a:t>is…</a:t>
            </a:r>
            <a:r>
              <a:rPr lang="en-US" altLang="en-US" sz="3300" dirty="0">
                <a:solidFill>
                  <a:srgbClr val="C00000"/>
                </a:solidFill>
              </a:rPr>
              <a:t>A = A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3300" dirty="0"/>
              <a:t>For example: W</a:t>
            </a:r>
            <a:r>
              <a:rPr lang="en-US" altLang="en-US" sz="3000" dirty="0"/>
              <a:t>ithout specific training, the person matches        </a:t>
            </a:r>
          </a:p>
          <a:p>
            <a:pPr eaLnBrk="1" hangingPunct="1"/>
            <a:endParaRPr lang="en-US" altLang="en-US" sz="3300" dirty="0"/>
          </a:p>
        </p:txBody>
      </p:sp>
      <p:pic>
        <p:nvPicPr>
          <p:cNvPr id="120836" name="Picture 4" descr="funny-dog">
            <a:extLst>
              <a:ext uri="{FF2B5EF4-FFF2-40B4-BE49-F238E27FC236}">
                <a16:creationId xmlns:a16="http://schemas.microsoft.com/office/drawing/2014/main" id="{ACDBC031-EEB4-4855-842F-173224AB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68" y="6081793"/>
            <a:ext cx="590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funny-dog">
            <a:extLst>
              <a:ext uri="{FF2B5EF4-FFF2-40B4-BE49-F238E27FC236}">
                <a16:creationId xmlns:a16="http://schemas.microsoft.com/office/drawing/2014/main" id="{EB15A15F-1589-46A3-965F-391B1703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3000"/>
            <a:ext cx="590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PERSIMMON%20CUP">
            <a:extLst>
              <a:ext uri="{FF2B5EF4-FFF2-40B4-BE49-F238E27FC236}">
                <a16:creationId xmlns:a16="http://schemas.microsoft.com/office/drawing/2014/main" id="{BE234036-D3C8-4B37-90FE-F76ED634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 descr="The image “file:///C:/Documents%20and%20Settings/HP_Owner/My%20Documents/Clipart/Nonanimated/pinkflower.jpg” cannot be displayed, because it contains errors.">
            <a:extLst>
              <a:ext uri="{FF2B5EF4-FFF2-40B4-BE49-F238E27FC236}">
                <a16:creationId xmlns:a16="http://schemas.microsoft.com/office/drawing/2014/main" id="{6B13A06D-138A-4D58-8BB5-ED9C723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1111"/>
          <a:stretch>
            <a:fillRect/>
          </a:stretch>
        </p:blipFill>
        <p:spPr bwMode="auto">
          <a:xfrm>
            <a:off x="4724400" y="4953000"/>
            <a:ext cx="66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Line 8">
            <a:extLst>
              <a:ext uri="{FF2B5EF4-FFF2-40B4-BE49-F238E27FC236}">
                <a16:creationId xmlns:a16="http://schemas.microsoft.com/office/drawing/2014/main" id="{22AAC5D6-D2D5-453D-B824-B6675E54D7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579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B8CFC84-BFAA-4D1B-AEEC-9C0455CF2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Symmetry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14B3663-70D9-4498-9927-09538EB1C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105400"/>
          </a:xfrm>
        </p:spPr>
        <p:txBody>
          <a:bodyPr/>
          <a:lstStyle/>
          <a:p>
            <a:pPr eaLnBrk="1" hangingPunct="1"/>
            <a:r>
              <a:rPr lang="en-US" altLang="en-US" sz="3300" dirty="0"/>
              <a:t>After being taught to match A to B, person can match B to A (without training)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3300" dirty="0"/>
              <a:t>Logic is…If </a:t>
            </a:r>
            <a:r>
              <a:rPr lang="en-US" altLang="en-US" sz="3300" dirty="0">
                <a:solidFill>
                  <a:srgbClr val="C00000"/>
                </a:solidFill>
              </a:rPr>
              <a:t>A = B</a:t>
            </a:r>
            <a:r>
              <a:rPr lang="en-US" altLang="en-US" sz="3300" dirty="0"/>
              <a:t>, then </a:t>
            </a:r>
            <a:r>
              <a:rPr lang="en-US" altLang="en-US" sz="3300" dirty="0">
                <a:solidFill>
                  <a:srgbClr val="C00000"/>
                </a:solidFill>
              </a:rPr>
              <a:t>B = A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3300" dirty="0"/>
              <a:t>For example</a:t>
            </a:r>
          </a:p>
          <a:p>
            <a:pPr lvl="1" eaLnBrk="1" hangingPunct="1"/>
            <a:r>
              <a:rPr lang="en-US" altLang="en-US" sz="3000" dirty="0"/>
              <a:t>After being taught to match		to</a:t>
            </a:r>
          </a:p>
          <a:p>
            <a:pPr lvl="1" eaLnBrk="1" hangingPunct="1"/>
            <a:endParaRPr lang="en-US" altLang="en-US" sz="3000" dirty="0"/>
          </a:p>
          <a:p>
            <a:pPr lvl="1" eaLnBrk="1" hangingPunct="1"/>
            <a:endParaRPr lang="en-US" altLang="en-US" sz="3000" dirty="0"/>
          </a:p>
          <a:p>
            <a:pPr lvl="1" eaLnBrk="1" hangingPunct="1"/>
            <a:r>
              <a:rPr lang="en-US" altLang="en-US" sz="3000" dirty="0"/>
              <a:t>Person can match to</a:t>
            </a:r>
          </a:p>
          <a:p>
            <a:pPr eaLnBrk="1" hangingPunct="1"/>
            <a:endParaRPr lang="en-US" altLang="en-US" sz="3300" dirty="0"/>
          </a:p>
        </p:txBody>
      </p:sp>
      <p:pic>
        <p:nvPicPr>
          <p:cNvPr id="121860" name="Picture 4" descr="funny-dog">
            <a:extLst>
              <a:ext uri="{FF2B5EF4-FFF2-40B4-BE49-F238E27FC236}">
                <a16:creationId xmlns:a16="http://schemas.microsoft.com/office/drawing/2014/main" id="{A1E496AA-9A83-4644-A1D0-3CCDD9D5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038600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5">
            <a:extLst>
              <a:ext uri="{FF2B5EF4-FFF2-40B4-BE49-F238E27FC236}">
                <a16:creationId xmlns:a16="http://schemas.microsoft.com/office/drawing/2014/main" id="{E4E577E8-54CA-4A10-B882-2EDA73B8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264967"/>
            <a:ext cx="13716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121862" name="Picture 6" descr="funny-dog">
            <a:extLst>
              <a:ext uri="{FF2B5EF4-FFF2-40B4-BE49-F238E27FC236}">
                <a16:creationId xmlns:a16="http://schemas.microsoft.com/office/drawing/2014/main" id="{068E48C6-99F5-47A6-8D28-B4A1BFB0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86" y="5258916"/>
            <a:ext cx="78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Text Box 7">
            <a:extLst>
              <a:ext uri="{FF2B5EF4-FFF2-40B4-BE49-F238E27FC236}">
                <a16:creationId xmlns:a16="http://schemas.microsoft.com/office/drawing/2014/main" id="{F6C3B015-7A4D-4EF2-9C8A-E802363DD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0541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DOG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D60F8D-195E-463A-BEA0-241EBA239DB0}"/>
              </a:ext>
            </a:extLst>
          </p:cNvPr>
          <p:cNvCxnSpPr/>
          <p:nvPr/>
        </p:nvCxnSpPr>
        <p:spPr>
          <a:xfrm>
            <a:off x="6400800" y="44958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42B09E-4E86-46AC-8EDD-175243573320}"/>
              </a:ext>
            </a:extLst>
          </p:cNvPr>
          <p:cNvCxnSpPr/>
          <p:nvPr/>
        </p:nvCxnSpPr>
        <p:spPr>
          <a:xfrm>
            <a:off x="5651500" y="571594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1" grpId="0" animBg="1"/>
      <p:bldP spid="1218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06475F70-CA9D-4652-A12E-1F5851F5F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04800"/>
            <a:ext cx="7886700" cy="9906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accent1"/>
                </a:solidFill>
              </a:rPr>
              <a:t>Transitivity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D8C7F9A-0F12-4782-89B2-39B1BD3D0A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1"/>
            <a:ext cx="8458200" cy="54101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Critical test for stimulus equivalence – if you get transitivity, the stimuli are members of an </a:t>
            </a:r>
            <a:r>
              <a:rPr lang="en-US" altLang="en-US" sz="2400" i="1" dirty="0"/>
              <a:t>equivalence class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After being taught to match A to B and B to C, person can match A to C (without training)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Logic is…If A = B and B = C, then A = C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dirty="0"/>
              <a:t>For example…</a:t>
            </a:r>
          </a:p>
          <a:p>
            <a:pPr lvl="1" eaLnBrk="1" hangingPunct="1"/>
            <a:r>
              <a:rPr lang="en-US" altLang="en-US" sz="2400" dirty="0"/>
              <a:t>After being taught to match               to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r>
              <a:rPr lang="en-US" altLang="en-US" sz="2400" dirty="0"/>
              <a:t>AND being taught to match                    to </a:t>
            </a:r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/>
            <a:r>
              <a:rPr lang="en-US" altLang="en-US" sz="2400" dirty="0"/>
              <a:t> The subject can match                    to </a:t>
            </a:r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122884" name="Picture 4" descr="funny-dog">
            <a:extLst>
              <a:ext uri="{FF2B5EF4-FFF2-40B4-BE49-F238E27FC236}">
                <a16:creationId xmlns:a16="http://schemas.microsoft.com/office/drawing/2014/main" id="{A9F6785C-B3DE-484C-BA6F-57F3F2FB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4221593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4F19AB08-F6D5-4BE8-8CF6-8B61440BB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5037352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          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B9A9254A-D426-422B-816B-AB36148807E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38184" y="4293031"/>
            <a:ext cx="1372393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8" name="Picture 4" descr="funny-dog">
            <a:extLst>
              <a:ext uri="{FF2B5EF4-FFF2-40B4-BE49-F238E27FC236}">
                <a16:creationId xmlns:a16="http://schemas.microsoft.com/office/drawing/2014/main" id="{4B5A195C-056E-4F42-9D05-B3A7A052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498" y="5792498"/>
            <a:ext cx="460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F20793EB-E8AF-4E9B-9E88-07490C24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873" y="5037352"/>
            <a:ext cx="98901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DOG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1241D-120C-4DDD-9A90-ABF28AE5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113" y="5800247"/>
            <a:ext cx="926672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5" grpId="0" animBg="1"/>
      <p:bldP spid="122886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1AD9FFD-F1C3-45E9-B75B-C427CA4EA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2739096" cy="239619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FFFFFF"/>
                </a:solidFill>
              </a:rPr>
              <a:t>Factors Affecting the Development of Stimulus Control </a:t>
            </a:r>
          </a:p>
        </p:txBody>
      </p:sp>
      <p:graphicFrame>
        <p:nvGraphicFramePr>
          <p:cNvPr id="61445" name="Rectangle 3">
            <a:extLst>
              <a:ext uri="{FF2B5EF4-FFF2-40B4-BE49-F238E27FC236}">
                <a16:creationId xmlns:a16="http://schemas.microsoft.com/office/drawing/2014/main" id="{4711A673-2BD4-4364-B7D0-033E22DE3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433750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F894790-798B-4601-B205-52F6766EA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>
                <a:solidFill>
                  <a:srgbClr val="FFFFFF"/>
                </a:solidFill>
              </a:rPr>
              <a:t>Stimulus Control: Generalization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AFA710-FC7D-47E3-ABF1-9076B8CE0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Definition:</a:t>
            </a:r>
            <a:r>
              <a:rPr lang="en-US" altLang="en-US" b="1" dirty="0"/>
              <a:t>  When a response is reinforced in the presence of one stimulus there is a general tendency to respond in the presence of new stimuli that have similar physical properties ore have been associated with the stimulus.</a:t>
            </a:r>
          </a:p>
          <a:p>
            <a:pPr lvl="2" eaLnBrk="1" hangingPunct="1"/>
            <a:endParaRPr lang="en-US" altLang="en-US" dirty="0"/>
          </a:p>
          <a:p>
            <a:r>
              <a:rPr lang="en-US" altLang="en-US" dirty="0"/>
              <a:t>Loose degree of stimulus controlling a response</a:t>
            </a:r>
          </a:p>
          <a:p>
            <a:endParaRPr lang="en-US" altLang="en-US" dirty="0"/>
          </a:p>
          <a:p>
            <a:r>
              <a:rPr lang="en-US" altLang="en-US" dirty="0"/>
              <a:t>E.g., All men with beards are Daddy</a:t>
            </a:r>
          </a:p>
          <a:p>
            <a:endParaRPr lang="en-US" altLang="en-US" dirty="0"/>
          </a:p>
          <a:p>
            <a:r>
              <a:rPr lang="en-US" altLang="en-US" dirty="0"/>
              <a:t>Stimulus generalization is taught by using generalization training procedures: Reinforce any stimulus within the class of related stimuli.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4C5CB073-0FCE-4A47-97EC-007E01E8A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00"/>
              <a:t>Factors Affecting the Development of Stimulus Control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9" name="Rectangle 3">
            <a:extLst>
              <a:ext uri="{FF2B5EF4-FFF2-40B4-BE49-F238E27FC236}">
                <a16:creationId xmlns:a16="http://schemas.microsoft.com/office/drawing/2014/main" id="{8D4C9DEB-AEFF-4547-9C25-1B293CDD6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4942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F8542026-3FB1-4A54-917F-274039987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/>
              <a:t>Factors Affecting the Development of Stimulus Control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12918B2-0845-44C0-8811-E01270B5A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 b="1"/>
              <a:t>Salience of the stimuli</a:t>
            </a:r>
          </a:p>
          <a:p>
            <a:pPr lvl="1" eaLnBrk="1" hangingPunct="1"/>
            <a:r>
              <a:rPr lang="en-US" altLang="en-US" sz="1900"/>
              <a:t>Influences attention and ultimately the development of stimulus control</a:t>
            </a:r>
          </a:p>
          <a:p>
            <a:pPr lvl="1" eaLnBrk="1" hangingPunct="1"/>
            <a:endParaRPr lang="en-US" altLang="en-US" sz="1900"/>
          </a:p>
          <a:p>
            <a:pPr lvl="1" eaLnBrk="1" hangingPunct="1"/>
            <a:r>
              <a:rPr lang="en-US" altLang="en-US" sz="1900"/>
              <a:t>Dependent on the capabilities of an individual, the past history of reinforcement, and the situation</a:t>
            </a:r>
          </a:p>
          <a:p>
            <a:pPr lvl="1" eaLnBrk="1" hangingPunct="1"/>
            <a:endParaRPr lang="en-US" altLang="en-US" sz="1900"/>
          </a:p>
          <a:p>
            <a:pPr lvl="1" eaLnBrk="1" hangingPunct="1"/>
            <a:r>
              <a:rPr lang="en-US" altLang="en-US" sz="1900"/>
              <a:t>Be aware of modality of presentation: </a:t>
            </a:r>
          </a:p>
          <a:p>
            <a:pPr lvl="2"/>
            <a:r>
              <a:rPr lang="en-US" altLang="en-US" sz="1900"/>
              <a:t>E,g, Visual vs. auditory animals</a:t>
            </a:r>
          </a:p>
          <a:p>
            <a:pPr lvl="2"/>
            <a:r>
              <a:rPr lang="en-US" altLang="en-US" sz="1900"/>
              <a:t>The more modalities the stimuli are presented, the better the concept formation.</a:t>
            </a:r>
          </a:p>
          <a:p>
            <a:pPr lvl="1" eaLnBrk="1" hangingPunct="1"/>
            <a:endParaRPr lang="en-US" altLang="en-US" sz="19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526638C-DFD7-4A43-9C12-2FDFF5254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>
                <a:solidFill>
                  <a:schemeClr val="accent5"/>
                </a:solidFill>
              </a:rPr>
              <a:t>Factors Affecting the Development of Stimulus Control </a:t>
            </a:r>
          </a:p>
        </p:txBody>
      </p:sp>
      <p:graphicFrame>
        <p:nvGraphicFramePr>
          <p:cNvPr id="64516" name="Rectangle 3">
            <a:extLst>
              <a:ext uri="{FF2B5EF4-FFF2-40B4-BE49-F238E27FC236}">
                <a16:creationId xmlns:a16="http://schemas.microsoft.com/office/drawing/2014/main" id="{5637487C-79C9-4153-B43E-2AE58314B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422552"/>
              </p:ext>
            </p:extLst>
          </p:nvPr>
        </p:nvGraphicFramePr>
        <p:xfrm>
          <a:off x="3047999" y="381000"/>
          <a:ext cx="570244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8C73AE13-FAAA-48CE-A27A-AEBED637D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700" b="1"/>
              <a:t>Four Tests for Assessing Stimulus Control</a:t>
            </a:r>
          </a:p>
        </p:txBody>
      </p:sp>
      <p:sp>
        <p:nvSpPr>
          <p:cNvPr id="13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588" name="Content Placeholder 2">
            <a:extLst>
              <a:ext uri="{FF2B5EF4-FFF2-40B4-BE49-F238E27FC236}">
                <a16:creationId xmlns:a16="http://schemas.microsoft.com/office/drawing/2014/main" id="{E73CEC67-E2D5-48EB-AB42-F30A7E6AF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9496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8215-25C2-418D-A5CD-FADBFD4D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5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what do dogs attend?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821DB2-8FBD-473D-A533-4644ADEF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179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4899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56DEA7-8C90-4ECA-B307-CCE0E97E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56" y="235849"/>
            <a:ext cx="6249444" cy="6164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D585A7-0568-4550-976B-1FEB84B58B71}"/>
              </a:ext>
            </a:extLst>
          </p:cNvPr>
          <p:cNvSpPr txBox="1"/>
          <p:nvPr/>
        </p:nvSpPr>
        <p:spPr>
          <a:xfrm>
            <a:off x="609600" y="990600"/>
            <a:ext cx="102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347377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5DDC9-2B7E-4465-9213-4E0704DE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636"/>
            <a:ext cx="6895365" cy="6637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79A9B5-08BA-44BB-B053-074CF64147CD}"/>
              </a:ext>
            </a:extLst>
          </p:cNvPr>
          <p:cNvSpPr txBox="1"/>
          <p:nvPr/>
        </p:nvSpPr>
        <p:spPr>
          <a:xfrm>
            <a:off x="304800" y="12954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1683817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5406A-BB13-49C5-B50E-E3D59438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 b="1" dirty="0"/>
              <a:t>Take home Message: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DE676-AB04-4714-ACB0-13C00340B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0"/>
            <a:ext cx="5105636" cy="592490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b="1" dirty="0"/>
              <a:t>We learn to discriminate and generalize stimuli depending on our reinforcement history</a:t>
            </a:r>
          </a:p>
          <a:p>
            <a:endParaRPr lang="en-US" sz="1800" dirty="0"/>
          </a:p>
          <a:p>
            <a:r>
              <a:rPr lang="en-US" sz="1800" b="1" dirty="0"/>
              <a:t>When discriminating, we tend to shift AWAY from the S- and overcompensate past the S+</a:t>
            </a:r>
          </a:p>
          <a:p>
            <a:endParaRPr lang="en-US" sz="1800" dirty="0"/>
          </a:p>
          <a:p>
            <a:r>
              <a:rPr lang="en-US" sz="1800" b="1" dirty="0"/>
              <a:t>Two theories explain this: </a:t>
            </a:r>
            <a:r>
              <a:rPr lang="en-US" sz="1800" dirty="0"/>
              <a:t>Spence’s summation theory and Koehler’s </a:t>
            </a:r>
            <a:r>
              <a:rPr lang="en-US" sz="1800" dirty="0" err="1"/>
              <a:t>tranpositional</a:t>
            </a:r>
            <a:r>
              <a:rPr lang="en-US" sz="1800" dirty="0"/>
              <a:t>/interdimensional theory</a:t>
            </a:r>
          </a:p>
          <a:p>
            <a:endParaRPr lang="en-US" sz="1800" dirty="0"/>
          </a:p>
          <a:p>
            <a:r>
              <a:rPr lang="en-US" sz="1800" b="1" dirty="0"/>
              <a:t>We learn to discriminate in several ways, particularly by matching to sample</a:t>
            </a:r>
          </a:p>
          <a:p>
            <a:pPr lvl="1"/>
            <a:r>
              <a:rPr lang="en-US" dirty="0"/>
              <a:t>We learn identity and  arbitrary concepts </a:t>
            </a:r>
          </a:p>
          <a:p>
            <a:pPr lvl="1"/>
            <a:r>
              <a:rPr lang="en-US" dirty="0"/>
              <a:t>We learn transitivity, symmetry and transitivity</a:t>
            </a:r>
          </a:p>
          <a:p>
            <a:pPr lvl="1"/>
            <a:r>
              <a:rPr lang="en-US" dirty="0"/>
              <a:t> We can learn to form concepts through discrimination learning</a:t>
            </a:r>
          </a:p>
          <a:p>
            <a:endParaRPr lang="en-US" sz="1800" dirty="0"/>
          </a:p>
          <a:p>
            <a:r>
              <a:rPr lang="en-US" sz="1800" b="1" dirty="0"/>
              <a:t>Our reinforcement history is important when learning discriminations</a:t>
            </a:r>
          </a:p>
          <a:p>
            <a:endParaRPr lang="en-US" sz="1800" b="1" dirty="0"/>
          </a:p>
          <a:p>
            <a:r>
              <a:rPr lang="en-US" sz="1800" b="1" dirty="0"/>
              <a:t>Stimulus control is essential for organisms to survive in their world.</a:t>
            </a:r>
          </a:p>
        </p:txBody>
      </p:sp>
    </p:spTree>
    <p:extLst>
      <p:ext uri="{BB962C8B-B14F-4D97-AF65-F5344CB8AC3E}">
        <p14:creationId xmlns:p14="http://schemas.microsoft.com/office/powerpoint/2010/main" val="224622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ight Triangle 13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8F64D35-922B-4BF9-A10E-E4041ED8D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175" y="1188637"/>
            <a:ext cx="2356072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3100" b="1" dirty="0"/>
              <a:t>Development of Stimulus Control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Rectangle 3">
            <a:extLst>
              <a:ext uri="{FF2B5EF4-FFF2-40B4-BE49-F238E27FC236}">
                <a16:creationId xmlns:a16="http://schemas.microsoft.com/office/drawing/2014/main" id="{E76E04CC-C7DA-4ADA-B1E5-9FA61429E9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6550" y="1049557"/>
            <a:ext cx="4604004" cy="51816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1600" b="1" dirty="0"/>
              <a:t>Stimulus discrimination training requires</a:t>
            </a:r>
          </a:p>
          <a:p>
            <a:pPr lvl="1" eaLnBrk="1" hangingPunct="1">
              <a:defRPr/>
            </a:pPr>
            <a:r>
              <a:rPr lang="en-US" altLang="en-US" sz="1600" dirty="0"/>
              <a:t>One behavior</a:t>
            </a:r>
          </a:p>
          <a:p>
            <a:pPr lvl="1" eaLnBrk="1" hangingPunct="1">
              <a:defRPr/>
            </a:pPr>
            <a:r>
              <a:rPr lang="en-US" altLang="en-US" sz="1600" dirty="0"/>
              <a:t>Two antecedent stimulus conditions: the S</a:t>
            </a:r>
            <a:r>
              <a:rPr lang="en-US" altLang="en-US" sz="1600" baseline="30000" dirty="0"/>
              <a:t>D</a:t>
            </a:r>
            <a:r>
              <a:rPr lang="en-US" altLang="en-US" sz="1600" dirty="0"/>
              <a:t> and the S</a:t>
            </a:r>
            <a:r>
              <a:rPr lang="en-US" altLang="en-US" sz="1600" baseline="30000" dirty="0">
                <a:latin typeface="Symbol" pitchFamily="18" charset="2"/>
                <a:sym typeface="Symbol" pitchFamily="18" charset="2"/>
              </a:rPr>
              <a:t></a:t>
            </a:r>
            <a:endParaRPr lang="en-US" altLang="en-US" sz="1600" dirty="0"/>
          </a:p>
          <a:p>
            <a:pPr lvl="2">
              <a:defRPr/>
            </a:pPr>
            <a:r>
              <a:rPr lang="en-US" altLang="en-US" sz="1600" dirty="0"/>
              <a:t>Or the S+ and the S-</a:t>
            </a:r>
          </a:p>
          <a:p>
            <a:pPr lvl="2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Responses that occur in the presence of the S</a:t>
            </a:r>
            <a:r>
              <a:rPr lang="en-US" altLang="en-US" sz="1600" baseline="30000" dirty="0"/>
              <a:t>D</a:t>
            </a:r>
            <a:r>
              <a:rPr lang="en-US" altLang="en-US" sz="1600" dirty="0"/>
              <a:t> are reinforced (thus, the response increases in the presence of the S</a:t>
            </a:r>
            <a:r>
              <a:rPr lang="en-US" altLang="en-US" sz="1600" baseline="30000" dirty="0"/>
              <a:t>D</a:t>
            </a:r>
            <a:r>
              <a:rPr lang="en-US" altLang="en-US" sz="1600" dirty="0"/>
              <a:t>)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Responses that occur in the presence of the S</a:t>
            </a:r>
            <a:r>
              <a:rPr lang="en-US" altLang="en-US" sz="1600" baseline="300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1600" dirty="0"/>
              <a:t> are not reinforced: The response decreases in the presence of the S</a:t>
            </a:r>
            <a:r>
              <a:rPr lang="en-US" altLang="en-US" sz="1600" baseline="30000" dirty="0">
                <a:latin typeface="Symbol" pitchFamily="18" charset="2"/>
                <a:sym typeface="Symbol" pitchFamily="18" charset="2"/>
              </a:rPr>
              <a:t></a:t>
            </a:r>
            <a:r>
              <a:rPr lang="en-US" altLang="en-US" sz="1600" dirty="0">
                <a:latin typeface="Symbol" pitchFamily="18" charset="2"/>
                <a:sym typeface="Symbol" pitchFamily="18" charset="2"/>
              </a:rPr>
              <a:t></a:t>
            </a:r>
          </a:p>
          <a:p>
            <a:pPr eaLnBrk="1" hangingPunct="1">
              <a:defRPr/>
            </a:pPr>
            <a:endParaRPr lang="en-US" altLang="en-US" sz="1600" dirty="0">
              <a:latin typeface="Symbol" pitchFamily="18" charset="2"/>
              <a:sym typeface="Symbol" pitchFamily="18" charset="2"/>
            </a:endParaRPr>
          </a:p>
          <a:p>
            <a:pPr>
              <a:defRPr/>
            </a:pPr>
            <a:r>
              <a:rPr lang="en-US" altLang="en-US" sz="1600" u="sng" dirty="0"/>
              <a:t>Example</a:t>
            </a:r>
            <a:r>
              <a:rPr lang="en-US" altLang="en-US" sz="1600" dirty="0"/>
              <a:t>:  Reinforcing a child’s saying “red” when someone asks “What’s your favorite color?” and </a:t>
            </a:r>
            <a:r>
              <a:rPr lang="en-US" altLang="en-US" sz="1600" dirty="0" err="1"/>
              <a:t>witholding</a:t>
            </a:r>
            <a:r>
              <a:rPr lang="en-US" altLang="en-US" sz="1600" dirty="0"/>
              <a:t> reinforcement if they said “red” when asked “ What’s your name?”</a:t>
            </a:r>
          </a:p>
          <a:p>
            <a:pPr eaLnBrk="1" hangingPunct="1">
              <a:defRPr/>
            </a:pPr>
            <a:endParaRPr lang="en-US" altLang="en-US" sz="1300" dirty="0"/>
          </a:p>
          <a:p>
            <a:pPr>
              <a:defRPr/>
            </a:pPr>
            <a:endParaRPr lang="en-US" altLang="en-US" sz="1300" dirty="0"/>
          </a:p>
          <a:p>
            <a:pPr eaLnBrk="1" hangingPunct="1">
              <a:defRPr/>
            </a:pPr>
            <a:endParaRPr lang="en-US" alt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766A4E31-DBA8-4280-ADFA-5877F23F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2286000" cy="1042988"/>
          </a:xfrm>
          <a:prstGeom prst="rect">
            <a:avLst/>
          </a:prstGeom>
          <a:noFill/>
          <a:ln w="38100">
            <a:solidFill>
              <a:srgbClr val="190F8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190F84"/>
                </a:solidFill>
                <a:latin typeface="Comic Sans MS" panose="030F0702030302020204" pitchFamily="66" charset="0"/>
              </a:rPr>
              <a:t>Response: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“red”</a:t>
            </a:r>
          </a:p>
        </p:txBody>
      </p:sp>
      <p:sp>
        <p:nvSpPr>
          <p:cNvPr id="149507" name="Text Box 3">
            <a:extLst>
              <a:ext uri="{FF2B5EF4-FFF2-40B4-BE49-F238E27FC236}">
                <a16:creationId xmlns:a16="http://schemas.microsoft.com/office/drawing/2014/main" id="{6CFBBE9D-DB18-49D9-BA8E-4531135D9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24200"/>
            <a:ext cx="2286000" cy="14081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FFFF"/>
                </a:solidFill>
                <a:latin typeface="Comic Sans MS" panose="030F0702030302020204" pitchFamily="66" charset="0"/>
              </a:rPr>
              <a:t>Reinforcer: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“Super!  You said </a:t>
            </a:r>
            <a:r>
              <a:rPr lang="en-US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red!</a:t>
            </a:r>
            <a:r>
              <a:rPr lang="en-US" altLang="en-US" sz="2400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149508" name="AutoShape 4">
            <a:extLst>
              <a:ext uri="{FF2B5EF4-FFF2-40B4-BE49-F238E27FC236}">
                <a16:creationId xmlns:a16="http://schemas.microsoft.com/office/drawing/2014/main" id="{6EEBE5CB-89A9-4A27-83DC-C2467F30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00400"/>
            <a:ext cx="4572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9509" name="Line 5">
            <a:extLst>
              <a:ext uri="{FF2B5EF4-FFF2-40B4-BE49-F238E27FC236}">
                <a16:creationId xmlns:a16="http://schemas.microsoft.com/office/drawing/2014/main" id="{250445F3-5C02-49E1-A92D-C5BD22089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71800"/>
            <a:ext cx="3810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0" name="Text Box 6">
            <a:extLst>
              <a:ext uri="{FF2B5EF4-FFF2-40B4-BE49-F238E27FC236}">
                <a16:creationId xmlns:a16="http://schemas.microsoft.com/office/drawing/2014/main" id="{3C0913C3-13B4-4B0D-B5C3-63513BFB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590800" cy="14081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S</a:t>
            </a:r>
            <a:r>
              <a:rPr lang="en-US" altLang="en-US" sz="2400" baseline="30000">
                <a:solidFill>
                  <a:srgbClr val="66FF33"/>
                </a:solidFill>
                <a:latin typeface="Comic Sans MS" panose="030F0702030302020204" pitchFamily="66" charset="0"/>
              </a:rPr>
              <a:t>D</a:t>
            </a: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“What’s your favorite color?”</a:t>
            </a:r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A8B6B693-4BE7-4B21-9393-A6ABF707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0"/>
            <a:ext cx="2590800" cy="1408113"/>
          </a:xfrm>
          <a:prstGeom prst="rect">
            <a:avLst/>
          </a:prstGeom>
          <a:noFill/>
          <a:ln w="381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S</a:t>
            </a:r>
            <a:r>
              <a:rPr lang="el-GR" altLang="en-US" sz="2400" baseline="30000">
                <a:solidFill>
                  <a:srgbClr val="66FF33"/>
                </a:solidFill>
                <a:latin typeface="Comic Sans MS" panose="030F0702030302020204" pitchFamily="66" charset="0"/>
              </a:rPr>
              <a:t>Δ</a:t>
            </a:r>
            <a:r>
              <a:rPr lang="en-US" altLang="en-US" sz="2400">
                <a:solidFill>
                  <a:srgbClr val="66FF33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“What’s your name?”</a:t>
            </a:r>
          </a:p>
        </p:txBody>
      </p:sp>
      <p:sp>
        <p:nvSpPr>
          <p:cNvPr id="149512" name="Line 8">
            <a:extLst>
              <a:ext uri="{FF2B5EF4-FFF2-40B4-BE49-F238E27FC236}">
                <a16:creationId xmlns:a16="http://schemas.microsoft.com/office/drawing/2014/main" id="{37BF02DB-CE8E-48E7-B649-1A1F58F6AA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572000"/>
            <a:ext cx="3810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Line 9">
            <a:extLst>
              <a:ext uri="{FF2B5EF4-FFF2-40B4-BE49-F238E27FC236}">
                <a16:creationId xmlns:a16="http://schemas.microsoft.com/office/drawing/2014/main" id="{A6AE4539-B036-4B4E-AAA4-2485BA641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648200"/>
            <a:ext cx="60960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4" name="Text Box 10">
            <a:extLst>
              <a:ext uri="{FF2B5EF4-FFF2-40B4-BE49-F238E27FC236}">
                <a16:creationId xmlns:a16="http://schemas.microsoft.com/office/drawing/2014/main" id="{AA5B241A-002F-4545-8418-D65F7B54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0"/>
            <a:ext cx="2286000" cy="4953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No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 autoUpdateAnimBg="0"/>
      <p:bldP spid="149507" grpId="0" animBg="1" autoUpdateAnimBg="0"/>
      <p:bldP spid="149508" grpId="0" animBg="1"/>
      <p:bldP spid="149510" grpId="0" animBg="1" autoUpdateAnimBg="0"/>
      <p:bldP spid="149511" grpId="0" animBg="1" autoUpdateAnimBg="0"/>
      <p:bldP spid="14951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CD1D8C2-2580-48DD-92B9-3D655B8A5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Differential Responding</a:t>
            </a: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83A522B-E812-4CCF-A833-03FEFE3FB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When a child’s behavior comes under the control of the S</a:t>
            </a:r>
            <a:r>
              <a:rPr lang="en-US" altLang="en-US" baseline="30000" dirty="0"/>
              <a:t>D</a:t>
            </a:r>
            <a:r>
              <a:rPr lang="en-US" altLang="en-US" dirty="0">
                <a:cs typeface="Arial" panose="020B0604020202020204" pitchFamily="34" charset="0"/>
              </a:rPr>
              <a:t>, </a:t>
            </a:r>
            <a:r>
              <a:rPr lang="en-US" altLang="en-US" dirty="0"/>
              <a:t>the S</a:t>
            </a:r>
            <a:r>
              <a:rPr lang="en-US" altLang="en-US" baseline="30000" dirty="0"/>
              <a:t>D</a:t>
            </a:r>
            <a:r>
              <a:rPr lang="en-US" altLang="en-US" dirty="0"/>
              <a:t> has acquired </a:t>
            </a:r>
            <a:r>
              <a:rPr lang="en-US" altLang="en-US" b="1" dirty="0"/>
              <a:t>stimulus control</a:t>
            </a:r>
            <a:r>
              <a:rPr lang="en-US" altLang="en-US" dirty="0"/>
              <a:t> over the child’s behavior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So the verbal stimulus “What’s your favorite color?” gains stimulus control over the response “red” – why?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And the child is </a:t>
            </a:r>
            <a:r>
              <a:rPr lang="en-US" altLang="en-US" b="1" i="1" dirty="0"/>
              <a:t>discriminating</a:t>
            </a:r>
            <a:r>
              <a:rPr lang="en-US" altLang="en-US" b="1" dirty="0"/>
              <a:t> or </a:t>
            </a:r>
            <a:r>
              <a:rPr lang="en-US" altLang="en-US" b="1" i="1" dirty="0"/>
              <a:t>responding differentially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6D68A3D-2C39-4647-B8AB-643C7F7CC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>
                <a:solidFill>
                  <a:srgbClr val="FFFFFF"/>
                </a:solidFill>
              </a:rPr>
              <a:t>Stimulus Generalization</a:t>
            </a: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732D2D2-9743-49D9-96DF-377DC26707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b="1" dirty="0"/>
              <a:t>When a response is reinforced in the presence of one stimulus as well as similar stimuli</a:t>
            </a:r>
          </a:p>
          <a:p>
            <a:pPr lvl="1" eaLnBrk="1" hangingPunct="1">
              <a:spcBef>
                <a:spcPts val="0"/>
              </a:spcBef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b="1" dirty="0"/>
              <a:t>The </a:t>
            </a:r>
            <a:r>
              <a:rPr lang="en-US" altLang="en-US" b="1" i="1" dirty="0"/>
              <a:t>same behavior response tends to be evoked by stimuli that share similar physical properties with that controlling antecedent stimulus</a:t>
            </a:r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r>
              <a:rPr lang="en-US" altLang="en-US" dirty="0"/>
              <a:t>Stimulus Generalization is more likely when stimuli that are highly similar to the original stimulus are presented</a:t>
            </a:r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You stop at first traffic light you come upon in driver’s ed, but you generalize your responding so you stop at any red traffic light in any city or town.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95c273cc-9201-4c1e-8c9f-fe8c80cbe9de">XY5HK7YVDQWF-1196-1132</_dlc_DocId>
    <_dlc_DocIdUrl xmlns="95c273cc-9201-4c1e-8c9f-fe8c80cbe9de">
      <Url>https://about.illinoisstate.edu/vfdouga/_layouts/DocIdRedir.aspx?ID=XY5HK7YVDQWF-1196-1132</Url>
      <Description>XY5HK7YVDQWF-1196-1132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0ECD503-28C5-4E2B-B12B-BE78543F51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95c273cc-9201-4c1e-8c9f-fe8c80cbe9d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354280-6B0C-4900-ABB7-A9170DB0F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D36279-1E6C-459D-9C7E-40FDE66F47A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</TotalTime>
  <Words>2864</Words>
  <Application>Microsoft Office PowerPoint</Application>
  <PresentationFormat>On-screen Show (4:3)</PresentationFormat>
  <Paragraphs>415</Paragraphs>
  <Slides>57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Chart</vt:lpstr>
      <vt:lpstr>Stimulus Control</vt:lpstr>
      <vt:lpstr>Stimulus Control of Behavior</vt:lpstr>
      <vt:lpstr>PowerPoint Presentation</vt:lpstr>
      <vt:lpstr>Stimulus Control: Discrimination</vt:lpstr>
      <vt:lpstr>Stimulus Control: Generalization</vt:lpstr>
      <vt:lpstr>Development of Stimulus Control</vt:lpstr>
      <vt:lpstr>PowerPoint Presentation</vt:lpstr>
      <vt:lpstr>Differential Responding</vt:lpstr>
      <vt:lpstr>Stimulus Generalization</vt:lpstr>
      <vt:lpstr>Stimulus Generalization</vt:lpstr>
      <vt:lpstr>Stimulus Generalization</vt:lpstr>
      <vt:lpstr>Stimulus Discrimination and Stimulus Generalization are a Continuum</vt:lpstr>
      <vt:lpstr>How to test generalization</vt:lpstr>
      <vt:lpstr>Generalization Gradient Guttman &amp; Kalish (1956)</vt:lpstr>
      <vt:lpstr>PowerPoint Presentation</vt:lpstr>
      <vt:lpstr>PowerPoint Presentation</vt:lpstr>
      <vt:lpstr>Peak Shift</vt:lpstr>
      <vt:lpstr>PowerPoint Presentation</vt:lpstr>
      <vt:lpstr>Let’s do an example of Discrimination Training</vt:lpstr>
      <vt:lpstr>Now what is the correct answer?</vt:lpstr>
      <vt:lpstr>Second problem: Think about it:</vt:lpstr>
      <vt:lpstr>Now which is the “best” answer?</vt:lpstr>
      <vt:lpstr>Examine your answers:</vt:lpstr>
      <vt:lpstr>Spence’s Theory</vt:lpstr>
      <vt:lpstr>Spence’s Theory to Account for  Peak Shift</vt:lpstr>
      <vt:lpstr>Kohler’s Tranposition Interdimensional theory</vt:lpstr>
      <vt:lpstr>Kohler’s Tranposition Interdimensional theory</vt:lpstr>
      <vt:lpstr>Interdimensional discrimination</vt:lpstr>
      <vt:lpstr>Test of Theories</vt:lpstr>
      <vt:lpstr>Which is correct?</vt:lpstr>
      <vt:lpstr>So, which theory is “right”?</vt:lpstr>
      <vt:lpstr>Teaching Stimulus Discrimination</vt:lpstr>
      <vt:lpstr>Basic Problem of Discrimination Training</vt:lpstr>
      <vt:lpstr>Stimulus Compounding</vt:lpstr>
      <vt:lpstr>2 Types of Discriminations.</vt:lpstr>
      <vt:lpstr>Simple Discrimination</vt:lpstr>
      <vt:lpstr>Conditional Discrimination</vt:lpstr>
      <vt:lpstr>Match-to-Sample</vt:lpstr>
      <vt:lpstr>Match-to-Sample</vt:lpstr>
      <vt:lpstr>Establishing New Forms of  Conditional Stimulus Control </vt:lpstr>
      <vt:lpstr>Arbitrary Matching</vt:lpstr>
      <vt:lpstr>Receptive Picture ID</vt:lpstr>
      <vt:lpstr>Concept Formation</vt:lpstr>
      <vt:lpstr>Stimulus Class</vt:lpstr>
      <vt:lpstr>Stimulus Equivalence</vt:lpstr>
      <vt:lpstr>Reflexivity</vt:lpstr>
      <vt:lpstr>Symmetry</vt:lpstr>
      <vt:lpstr>Transitivity</vt:lpstr>
      <vt:lpstr>Factors Affecting the Development of Stimulus Control </vt:lpstr>
      <vt:lpstr>Factors Affecting the Development of Stimulus Control</vt:lpstr>
      <vt:lpstr>Factors Affecting the Development of Stimulus Control</vt:lpstr>
      <vt:lpstr>Factors Affecting the Development of Stimulus Control </vt:lpstr>
      <vt:lpstr>Four Tests for Assessing Stimulus Control</vt:lpstr>
      <vt:lpstr>To what do dogs attend?</vt:lpstr>
      <vt:lpstr>PowerPoint Presentation</vt:lpstr>
      <vt:lpstr>PowerPoint Presentation</vt:lpstr>
      <vt:lpstr>Take home Message: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Stimulus Control</dc:title>
  <dc:creator>Michael Drew</dc:creator>
  <cp:lastModifiedBy>Valeri Farmer-Dougan</cp:lastModifiedBy>
  <cp:revision>83</cp:revision>
  <cp:lastPrinted>2012-10-29T14:16:11Z</cp:lastPrinted>
  <dcterms:created xsi:type="dcterms:W3CDTF">2003-06-23T05:00:19Z</dcterms:created>
  <dcterms:modified xsi:type="dcterms:W3CDTF">2021-10-16T03:48:00Z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XY5HK7YVDQWF-1196-607</vt:lpwstr>
  </property>
  <property fmtid="{D5CDD505-2E9C-101B-9397-08002B2CF9AE}" pid="3" name="_dlc_DocIdItemGuid">
    <vt:lpwstr>aeeba36f-626c-4c5a-9395-c4bd5765e500</vt:lpwstr>
  </property>
  <property fmtid="{D5CDD505-2E9C-101B-9397-08002B2CF9AE}" pid="4" name="_dlc_DocIdUrl">
    <vt:lpwstr>https://about.illinoisstate.edu/vfdouga/_layouts/DocIdRedir.aspx?ID=XY5HK7YVDQWF-1196-607, XY5HK7YVDQWF-1196-607</vt:lpwstr>
  </property>
  <property fmtid="{D5CDD505-2E9C-101B-9397-08002B2CF9AE}" pid="5" name="ContentTypeId">
    <vt:lpwstr>0x010100B83208BFA2675A45B669321DDEED1BFF</vt:lpwstr>
  </property>
</Properties>
</file>