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86" r:id="rId6"/>
    <p:sldId id="287" r:id="rId7"/>
    <p:sldId id="288" r:id="rId8"/>
    <p:sldId id="321" r:id="rId9"/>
    <p:sldId id="320" r:id="rId10"/>
    <p:sldId id="319" r:id="rId11"/>
    <p:sldId id="289" r:id="rId12"/>
    <p:sldId id="290" r:id="rId13"/>
    <p:sldId id="323" r:id="rId14"/>
    <p:sldId id="291" r:id="rId15"/>
    <p:sldId id="316" r:id="rId16"/>
    <p:sldId id="322" r:id="rId17"/>
    <p:sldId id="292" r:id="rId18"/>
    <p:sldId id="293" r:id="rId19"/>
    <p:sldId id="296" r:id="rId20"/>
    <p:sldId id="294" r:id="rId21"/>
    <p:sldId id="295" r:id="rId22"/>
    <p:sldId id="298" r:id="rId23"/>
    <p:sldId id="313" r:id="rId24"/>
    <p:sldId id="312" r:id="rId25"/>
    <p:sldId id="299" r:id="rId26"/>
    <p:sldId id="300" r:id="rId27"/>
    <p:sldId id="301" r:id="rId28"/>
    <p:sldId id="302" r:id="rId29"/>
    <p:sldId id="303" r:id="rId30"/>
    <p:sldId id="317" r:id="rId31"/>
    <p:sldId id="304" r:id="rId32"/>
    <p:sldId id="305" r:id="rId33"/>
    <p:sldId id="307" r:id="rId34"/>
    <p:sldId id="308" r:id="rId35"/>
    <p:sldId id="309" r:id="rId36"/>
    <p:sldId id="310" r:id="rId37"/>
    <p:sldId id="311" r:id="rId38"/>
    <p:sldId id="258" r:id="rId39"/>
    <p:sldId id="259" r:id="rId40"/>
    <p:sldId id="260" r:id="rId41"/>
    <p:sldId id="261" r:id="rId42"/>
    <p:sldId id="262" r:id="rId43"/>
    <p:sldId id="263" r:id="rId44"/>
    <p:sldId id="264" r:id="rId45"/>
    <p:sldId id="314" r:id="rId46"/>
    <p:sldId id="315" r:id="rId47"/>
    <p:sldId id="266" r:id="rId48"/>
    <p:sldId id="267" r:id="rId49"/>
    <p:sldId id="270" r:id="rId50"/>
    <p:sldId id="272" r:id="rId51"/>
    <p:sldId id="273" r:id="rId52"/>
    <p:sldId id="276" r:id="rId53"/>
    <p:sldId id="277" r:id="rId54"/>
    <p:sldId id="324" r:id="rId55"/>
    <p:sldId id="279" r:id="rId56"/>
    <p:sldId id="280" r:id="rId57"/>
    <p:sldId id="281" r:id="rId58"/>
    <p:sldId id="282" r:id="rId59"/>
    <p:sldId id="284" r:id="rId60"/>
    <p:sldId id="285" r:id="rId6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90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slide" Target="slides/slide45.xml"/><Relationship Id="rId55" Type="http://schemas.openxmlformats.org/officeDocument/2006/relationships/slide" Target="slides/slide50.xml"/><Relationship Id="rId63" Type="http://schemas.openxmlformats.org/officeDocument/2006/relationships/viewProps" Target="viewProps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62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slide" Target="slides/slide48.xml"/><Relationship Id="rId58" Type="http://schemas.openxmlformats.org/officeDocument/2006/relationships/slide" Target="slides/slide53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slide" Target="slides/slide52.xml"/><Relationship Id="rId61" Type="http://schemas.openxmlformats.org/officeDocument/2006/relationships/slide" Target="slides/slide56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slide" Target="slides/slide55.xml"/><Relationship Id="rId65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slide" Target="slides/slide51.xml"/><Relationship Id="rId64" Type="http://schemas.openxmlformats.org/officeDocument/2006/relationships/theme" Target="theme/theme1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slide" Target="slides/slide5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84A9AA-41EF-41E9-98EF-921DB96D5EB1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56CC7D07-21B5-44E5-8499-6963FF623E2B}">
      <dgm:prSet/>
      <dgm:spPr/>
      <dgm:t>
        <a:bodyPr/>
        <a:lstStyle/>
        <a:p>
          <a:r>
            <a:rPr lang="en-US" b="1"/>
            <a:t>Same behavior</a:t>
          </a:r>
          <a:r>
            <a:rPr lang="en-US"/>
            <a:t>:</a:t>
          </a:r>
        </a:p>
      </dgm:t>
    </dgm:pt>
    <dgm:pt modelId="{9E78B2E2-5EDF-496D-AF63-A238931993CE}" type="parTrans" cxnId="{E1706B64-5199-4D2A-A6AF-C7498BF18138}">
      <dgm:prSet/>
      <dgm:spPr/>
      <dgm:t>
        <a:bodyPr/>
        <a:lstStyle/>
        <a:p>
          <a:endParaRPr lang="en-US"/>
        </a:p>
      </dgm:t>
    </dgm:pt>
    <dgm:pt modelId="{83FE84FC-F386-43F0-A9F7-0DD456575556}" type="sibTrans" cxnId="{E1706B64-5199-4D2A-A6AF-C7498BF18138}">
      <dgm:prSet/>
      <dgm:spPr/>
      <dgm:t>
        <a:bodyPr/>
        <a:lstStyle/>
        <a:p>
          <a:endParaRPr lang="en-US"/>
        </a:p>
      </dgm:t>
    </dgm:pt>
    <dgm:pt modelId="{D3942CF0-4984-41FA-8AE6-00CF5E30A82D}">
      <dgm:prSet/>
      <dgm:spPr/>
      <dgm:t>
        <a:bodyPr/>
        <a:lstStyle/>
        <a:p>
          <a:r>
            <a:rPr lang="en-US" b="1"/>
            <a:t>Copying behavior:</a:t>
          </a:r>
          <a:endParaRPr lang="en-US"/>
        </a:p>
      </dgm:t>
    </dgm:pt>
    <dgm:pt modelId="{64459DA7-6D98-4980-861E-BEA4B525B850}" type="parTrans" cxnId="{BA52561A-F8CF-43CE-AEC4-CB4576205CC7}">
      <dgm:prSet/>
      <dgm:spPr/>
      <dgm:t>
        <a:bodyPr/>
        <a:lstStyle/>
        <a:p>
          <a:endParaRPr lang="en-US"/>
        </a:p>
      </dgm:t>
    </dgm:pt>
    <dgm:pt modelId="{DB4B06F1-0871-495F-9C36-AA5727579270}" type="sibTrans" cxnId="{BA52561A-F8CF-43CE-AEC4-CB4576205CC7}">
      <dgm:prSet/>
      <dgm:spPr/>
      <dgm:t>
        <a:bodyPr/>
        <a:lstStyle/>
        <a:p>
          <a:endParaRPr lang="en-US"/>
        </a:p>
      </dgm:t>
    </dgm:pt>
    <dgm:pt modelId="{A20935E9-DE57-4905-B50F-AD2A1DD63733}">
      <dgm:prSet/>
      <dgm:spPr/>
      <dgm:t>
        <a:bodyPr/>
        <a:lstStyle/>
        <a:p>
          <a:r>
            <a:rPr lang="en-US" b="1"/>
            <a:t>Matched-dependent behavior</a:t>
          </a:r>
          <a:endParaRPr lang="en-US"/>
        </a:p>
      </dgm:t>
    </dgm:pt>
    <dgm:pt modelId="{2336272F-3D9C-41AD-ADEB-AA4AA2F403CC}" type="parTrans" cxnId="{F1F9ACE1-344E-42A6-B0E1-C943488BB64C}">
      <dgm:prSet/>
      <dgm:spPr/>
      <dgm:t>
        <a:bodyPr/>
        <a:lstStyle/>
        <a:p>
          <a:endParaRPr lang="en-US"/>
        </a:p>
      </dgm:t>
    </dgm:pt>
    <dgm:pt modelId="{1294513D-EACE-4DA6-BB66-C943F6C4BE26}" type="sibTrans" cxnId="{F1F9ACE1-344E-42A6-B0E1-C943488BB64C}">
      <dgm:prSet/>
      <dgm:spPr/>
      <dgm:t>
        <a:bodyPr/>
        <a:lstStyle/>
        <a:p>
          <a:endParaRPr lang="en-US"/>
        </a:p>
      </dgm:t>
    </dgm:pt>
    <dgm:pt modelId="{F63E12C6-D6A0-4CEA-9E8D-582D0AC76156}" type="pres">
      <dgm:prSet presAssocID="{DB84A9AA-41EF-41E9-98EF-921DB96D5EB1}" presName="linear" presStyleCnt="0">
        <dgm:presLayoutVars>
          <dgm:animLvl val="lvl"/>
          <dgm:resizeHandles val="exact"/>
        </dgm:presLayoutVars>
      </dgm:prSet>
      <dgm:spPr/>
    </dgm:pt>
    <dgm:pt modelId="{8C660874-BB2B-462E-A195-D5F5762FB869}" type="pres">
      <dgm:prSet presAssocID="{56CC7D07-21B5-44E5-8499-6963FF623E2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DD8BD0F-697F-45F4-8096-57506FB48613}" type="pres">
      <dgm:prSet presAssocID="{83FE84FC-F386-43F0-A9F7-0DD456575556}" presName="spacer" presStyleCnt="0"/>
      <dgm:spPr/>
    </dgm:pt>
    <dgm:pt modelId="{1206E85A-1B79-43BC-B1EF-203B10E2E240}" type="pres">
      <dgm:prSet presAssocID="{D3942CF0-4984-41FA-8AE6-00CF5E30A82D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1F1F0FF-552B-4ABE-8C5A-4FDF1B214B2A}" type="pres">
      <dgm:prSet presAssocID="{DB4B06F1-0871-495F-9C36-AA5727579270}" presName="spacer" presStyleCnt="0"/>
      <dgm:spPr/>
    </dgm:pt>
    <dgm:pt modelId="{34E5D541-FAB0-4ECA-95DD-E95726F03CD5}" type="pres">
      <dgm:prSet presAssocID="{A20935E9-DE57-4905-B50F-AD2A1DD63733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BA52561A-F8CF-43CE-AEC4-CB4576205CC7}" srcId="{DB84A9AA-41EF-41E9-98EF-921DB96D5EB1}" destId="{D3942CF0-4984-41FA-8AE6-00CF5E30A82D}" srcOrd="1" destOrd="0" parTransId="{64459DA7-6D98-4980-861E-BEA4B525B850}" sibTransId="{DB4B06F1-0871-495F-9C36-AA5727579270}"/>
    <dgm:cxn modelId="{AD44975D-08CF-45D5-B189-F9D0E653AE7E}" type="presOf" srcId="{56CC7D07-21B5-44E5-8499-6963FF623E2B}" destId="{8C660874-BB2B-462E-A195-D5F5762FB869}" srcOrd="0" destOrd="0" presId="urn:microsoft.com/office/officeart/2005/8/layout/vList2"/>
    <dgm:cxn modelId="{E1706B64-5199-4D2A-A6AF-C7498BF18138}" srcId="{DB84A9AA-41EF-41E9-98EF-921DB96D5EB1}" destId="{56CC7D07-21B5-44E5-8499-6963FF623E2B}" srcOrd="0" destOrd="0" parTransId="{9E78B2E2-5EDF-496D-AF63-A238931993CE}" sibTransId="{83FE84FC-F386-43F0-A9F7-0DD456575556}"/>
    <dgm:cxn modelId="{D1E4B066-3C22-4C77-B16F-42830D842210}" type="presOf" srcId="{D3942CF0-4984-41FA-8AE6-00CF5E30A82D}" destId="{1206E85A-1B79-43BC-B1EF-203B10E2E240}" srcOrd="0" destOrd="0" presId="urn:microsoft.com/office/officeart/2005/8/layout/vList2"/>
    <dgm:cxn modelId="{F81AD7C0-37A2-436F-B838-CAB74C7BBB7B}" type="presOf" srcId="{DB84A9AA-41EF-41E9-98EF-921DB96D5EB1}" destId="{F63E12C6-D6A0-4CEA-9E8D-582D0AC76156}" srcOrd="0" destOrd="0" presId="urn:microsoft.com/office/officeart/2005/8/layout/vList2"/>
    <dgm:cxn modelId="{5AAD7DC5-C826-42F5-90E8-1134B521843C}" type="presOf" srcId="{A20935E9-DE57-4905-B50F-AD2A1DD63733}" destId="{34E5D541-FAB0-4ECA-95DD-E95726F03CD5}" srcOrd="0" destOrd="0" presId="urn:microsoft.com/office/officeart/2005/8/layout/vList2"/>
    <dgm:cxn modelId="{F1F9ACE1-344E-42A6-B0E1-C943488BB64C}" srcId="{DB84A9AA-41EF-41E9-98EF-921DB96D5EB1}" destId="{A20935E9-DE57-4905-B50F-AD2A1DD63733}" srcOrd="2" destOrd="0" parTransId="{2336272F-3D9C-41AD-ADEB-AA4AA2F403CC}" sibTransId="{1294513D-EACE-4DA6-BB66-C943F6C4BE26}"/>
    <dgm:cxn modelId="{D2C5E4A9-637A-4B96-9B08-98523AA31891}" type="presParOf" srcId="{F63E12C6-D6A0-4CEA-9E8D-582D0AC76156}" destId="{8C660874-BB2B-462E-A195-D5F5762FB869}" srcOrd="0" destOrd="0" presId="urn:microsoft.com/office/officeart/2005/8/layout/vList2"/>
    <dgm:cxn modelId="{21357B3C-7F95-42AB-A38F-131C29DF3B6F}" type="presParOf" srcId="{F63E12C6-D6A0-4CEA-9E8D-582D0AC76156}" destId="{DDD8BD0F-697F-45F4-8096-57506FB48613}" srcOrd="1" destOrd="0" presId="urn:microsoft.com/office/officeart/2005/8/layout/vList2"/>
    <dgm:cxn modelId="{004A5200-869A-4FA7-9D2D-BB3A7260B297}" type="presParOf" srcId="{F63E12C6-D6A0-4CEA-9E8D-582D0AC76156}" destId="{1206E85A-1B79-43BC-B1EF-203B10E2E240}" srcOrd="2" destOrd="0" presId="urn:microsoft.com/office/officeart/2005/8/layout/vList2"/>
    <dgm:cxn modelId="{2B068484-7CED-4294-98F4-D9C61CC7D45C}" type="presParOf" srcId="{F63E12C6-D6A0-4CEA-9E8D-582D0AC76156}" destId="{E1F1F0FF-552B-4ABE-8C5A-4FDF1B214B2A}" srcOrd="3" destOrd="0" presId="urn:microsoft.com/office/officeart/2005/8/layout/vList2"/>
    <dgm:cxn modelId="{862E7FE7-0B3A-4495-870D-91D82E9D521D}" type="presParOf" srcId="{F63E12C6-D6A0-4CEA-9E8D-582D0AC76156}" destId="{34E5D541-FAB0-4ECA-95DD-E95726F03CD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6402DF7-AB91-4A8F-8E47-88C2D5E326D4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8B5E2A0-DC0B-4500-9592-2C796A52332C}">
      <dgm:prSet/>
      <dgm:spPr/>
      <dgm:t>
        <a:bodyPr/>
        <a:lstStyle/>
        <a:p>
          <a:r>
            <a:rPr lang="en-US" b="0" i="0" baseline="0" dirty="0"/>
            <a:t>The target behavior cannot be already be part of the observing animal's repertoire (Clayton, 1978). </a:t>
          </a:r>
          <a:endParaRPr lang="en-US" dirty="0"/>
        </a:p>
      </dgm:t>
    </dgm:pt>
    <dgm:pt modelId="{0505562F-AA2B-4898-8E04-833C659B232C}" type="parTrans" cxnId="{F8F89C08-606A-4E48-83F5-498E4C0BE977}">
      <dgm:prSet/>
      <dgm:spPr/>
      <dgm:t>
        <a:bodyPr/>
        <a:lstStyle/>
        <a:p>
          <a:endParaRPr lang="en-US"/>
        </a:p>
      </dgm:t>
    </dgm:pt>
    <dgm:pt modelId="{AB421D35-BB67-45A7-8C4F-2215E5CB7C12}" type="sibTrans" cxnId="{F8F89C08-606A-4E48-83F5-498E4C0BE977}">
      <dgm:prSet/>
      <dgm:spPr/>
      <dgm:t>
        <a:bodyPr/>
        <a:lstStyle/>
        <a:p>
          <a:endParaRPr lang="en-US"/>
        </a:p>
      </dgm:t>
    </dgm:pt>
    <dgm:pt modelId="{3D686D61-4019-454C-9937-2342E63EDC6E}">
      <dgm:prSet/>
      <dgm:spPr/>
      <dgm:t>
        <a:bodyPr/>
        <a:lstStyle/>
        <a:p>
          <a:r>
            <a:rPr lang="en-US" b="1" dirty="0"/>
            <a:t>Important test: Deferred imitation</a:t>
          </a:r>
          <a:r>
            <a:rPr lang="en-US" dirty="0"/>
            <a:t>. </a:t>
          </a:r>
        </a:p>
      </dgm:t>
    </dgm:pt>
    <dgm:pt modelId="{55E84DB7-9D1E-413D-99CF-24C5CB5D23EE}" type="parTrans" cxnId="{D056145F-42D6-44BF-AE55-983797BB2024}">
      <dgm:prSet/>
      <dgm:spPr/>
      <dgm:t>
        <a:bodyPr/>
        <a:lstStyle/>
        <a:p>
          <a:endParaRPr lang="en-US"/>
        </a:p>
      </dgm:t>
    </dgm:pt>
    <dgm:pt modelId="{44013164-1FEC-470B-BEAA-85ACF49E7217}" type="sibTrans" cxnId="{D056145F-42D6-44BF-AE55-983797BB2024}">
      <dgm:prSet/>
      <dgm:spPr/>
      <dgm:t>
        <a:bodyPr/>
        <a:lstStyle/>
        <a:p>
          <a:endParaRPr lang="en-US"/>
        </a:p>
      </dgm:t>
    </dgm:pt>
    <dgm:pt modelId="{D7B8F47D-ED63-4281-A122-ADC859D3AFA0}">
      <dgm:prSet/>
      <dgm:spPr/>
      <dgm:t>
        <a:bodyPr/>
        <a:lstStyle/>
        <a:p>
          <a:r>
            <a:rPr lang="en-US" dirty="0"/>
            <a:t>Bandura : is an important difference between immediate imitation and deferred imitation (observational learning)</a:t>
          </a:r>
        </a:p>
      </dgm:t>
    </dgm:pt>
    <dgm:pt modelId="{6F0FDA30-7EEE-43ED-9152-A84649AA9E79}" type="parTrans" cxnId="{45E89222-DB13-4664-A6B6-8489EB5B0EB8}">
      <dgm:prSet/>
      <dgm:spPr/>
      <dgm:t>
        <a:bodyPr/>
        <a:lstStyle/>
        <a:p>
          <a:endParaRPr lang="en-US"/>
        </a:p>
      </dgm:t>
    </dgm:pt>
    <dgm:pt modelId="{FE0CFDE6-60C1-4FD3-BF2E-475ED2B6DDE3}" type="sibTrans" cxnId="{45E89222-DB13-4664-A6B6-8489EB5B0EB8}">
      <dgm:prSet/>
      <dgm:spPr/>
      <dgm:t>
        <a:bodyPr/>
        <a:lstStyle/>
        <a:p>
          <a:endParaRPr lang="en-US"/>
        </a:p>
      </dgm:t>
    </dgm:pt>
    <dgm:pt modelId="{897FFFC4-5CEE-48EF-9A67-D7D0200BDE36}">
      <dgm:prSet/>
      <dgm:spPr/>
      <dgm:t>
        <a:bodyPr/>
        <a:lstStyle/>
        <a:p>
          <a:endParaRPr lang="en-US" dirty="0"/>
        </a:p>
      </dgm:t>
    </dgm:pt>
    <dgm:pt modelId="{6DBC719E-5885-4BBD-9E35-5333BA361F89}" type="sibTrans" cxnId="{DFF125D4-D1EF-4004-9310-506ACA8908C6}">
      <dgm:prSet/>
      <dgm:spPr/>
      <dgm:t>
        <a:bodyPr/>
        <a:lstStyle/>
        <a:p>
          <a:endParaRPr lang="en-US"/>
        </a:p>
      </dgm:t>
    </dgm:pt>
    <dgm:pt modelId="{1368A921-2647-45FC-B970-536CE076348F}" type="parTrans" cxnId="{DFF125D4-D1EF-4004-9310-506ACA8908C6}">
      <dgm:prSet/>
      <dgm:spPr/>
      <dgm:t>
        <a:bodyPr/>
        <a:lstStyle/>
        <a:p>
          <a:endParaRPr lang="en-US"/>
        </a:p>
      </dgm:t>
    </dgm:pt>
    <dgm:pt modelId="{D46A6187-7176-4587-BBAC-CAF9D28C0CBA}">
      <dgm:prSet/>
      <dgm:spPr/>
      <dgm:t>
        <a:bodyPr/>
        <a:lstStyle/>
        <a:p>
          <a:r>
            <a:rPr lang="en-US" b="1" dirty="0">
              <a:solidFill>
                <a:srgbClr val="C00000"/>
              </a:solidFill>
            </a:rPr>
            <a:t>Immediate imitation </a:t>
          </a:r>
          <a:r>
            <a:rPr lang="en-US" dirty="0"/>
            <a:t>= reflexive response that is genetically predisposed </a:t>
          </a:r>
        </a:p>
      </dgm:t>
    </dgm:pt>
    <dgm:pt modelId="{204AF29D-C5EA-484A-BF47-D75261A8E19B}" type="sibTrans" cxnId="{DC08A110-99F1-473A-A164-2A10F9049577}">
      <dgm:prSet/>
      <dgm:spPr/>
      <dgm:t>
        <a:bodyPr/>
        <a:lstStyle/>
        <a:p>
          <a:endParaRPr lang="en-US"/>
        </a:p>
      </dgm:t>
    </dgm:pt>
    <dgm:pt modelId="{8D594E6E-B18A-416E-B08A-B9B010F306DA}" type="parTrans" cxnId="{DC08A110-99F1-473A-A164-2A10F9049577}">
      <dgm:prSet/>
      <dgm:spPr/>
      <dgm:t>
        <a:bodyPr/>
        <a:lstStyle/>
        <a:p>
          <a:endParaRPr lang="en-US"/>
        </a:p>
      </dgm:t>
    </dgm:pt>
    <dgm:pt modelId="{D739A3D8-A0C7-44B6-969B-AED7FD873A5D}">
      <dgm:prSet/>
      <dgm:spPr/>
      <dgm:t>
        <a:bodyPr/>
        <a:lstStyle/>
        <a:p>
          <a:endParaRPr lang="en-US" dirty="0"/>
        </a:p>
      </dgm:t>
    </dgm:pt>
    <dgm:pt modelId="{5324E992-89D0-4269-B837-E8B1894D8BEA}" type="sibTrans" cxnId="{0702865C-8B5B-4851-98EE-26BD946BD0C0}">
      <dgm:prSet/>
      <dgm:spPr/>
      <dgm:t>
        <a:bodyPr/>
        <a:lstStyle/>
        <a:p>
          <a:endParaRPr lang="en-US"/>
        </a:p>
      </dgm:t>
    </dgm:pt>
    <dgm:pt modelId="{3DE206E5-A36E-42D9-BAC6-10D5917E7C70}" type="parTrans" cxnId="{0702865C-8B5B-4851-98EE-26BD946BD0C0}">
      <dgm:prSet/>
      <dgm:spPr/>
      <dgm:t>
        <a:bodyPr/>
        <a:lstStyle/>
        <a:p>
          <a:endParaRPr lang="en-US"/>
        </a:p>
      </dgm:t>
    </dgm:pt>
    <dgm:pt modelId="{97630692-B6B5-4E91-8408-2C874C4ADFCF}">
      <dgm:prSet/>
      <dgm:spPr/>
      <dgm:t>
        <a:bodyPr/>
        <a:lstStyle/>
        <a:p>
          <a:r>
            <a:rPr lang="en-US" b="1" dirty="0">
              <a:solidFill>
                <a:srgbClr val="C00000"/>
              </a:solidFill>
            </a:rPr>
            <a:t>Deferred imita</a:t>
          </a:r>
          <a:r>
            <a:rPr lang="en-US" b="1" dirty="0"/>
            <a:t>tion </a:t>
          </a:r>
          <a:r>
            <a:rPr lang="en-US" dirty="0"/>
            <a:t>= more cognitive process. </a:t>
          </a:r>
        </a:p>
      </dgm:t>
    </dgm:pt>
    <dgm:pt modelId="{5A18E95F-4B2A-4F62-AE97-79C4B728878B}" type="sibTrans" cxnId="{330EFE2C-B13F-493C-9B1E-DC6567DBADA3}">
      <dgm:prSet/>
      <dgm:spPr/>
      <dgm:t>
        <a:bodyPr/>
        <a:lstStyle/>
        <a:p>
          <a:endParaRPr lang="en-US"/>
        </a:p>
      </dgm:t>
    </dgm:pt>
    <dgm:pt modelId="{E04C1908-224D-482E-B421-B2868788E458}" type="parTrans" cxnId="{330EFE2C-B13F-493C-9B1E-DC6567DBADA3}">
      <dgm:prSet/>
      <dgm:spPr/>
      <dgm:t>
        <a:bodyPr/>
        <a:lstStyle/>
        <a:p>
          <a:endParaRPr lang="en-US"/>
        </a:p>
      </dgm:t>
    </dgm:pt>
    <dgm:pt modelId="{5DE4B4C4-A355-430D-8CCA-98F4E4463AD7}" type="pres">
      <dgm:prSet presAssocID="{46402DF7-AB91-4A8F-8E47-88C2D5E326D4}" presName="linear" presStyleCnt="0">
        <dgm:presLayoutVars>
          <dgm:animLvl val="lvl"/>
          <dgm:resizeHandles val="exact"/>
        </dgm:presLayoutVars>
      </dgm:prSet>
      <dgm:spPr/>
    </dgm:pt>
    <dgm:pt modelId="{65A6F482-BA04-4FE6-B1F5-4EF3EE95CB96}" type="pres">
      <dgm:prSet presAssocID="{F8B5E2A0-DC0B-4500-9592-2C796A52332C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8DE3696-082A-4CC4-A571-D86E4D2DC87F}" type="pres">
      <dgm:prSet presAssocID="{AB421D35-BB67-45A7-8C4F-2215E5CB7C12}" presName="spacer" presStyleCnt="0"/>
      <dgm:spPr/>
    </dgm:pt>
    <dgm:pt modelId="{83250156-DE62-471B-AFA2-1DFBE65B7B84}" type="pres">
      <dgm:prSet presAssocID="{3D686D61-4019-454C-9937-2342E63EDC6E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4154A9DC-B60E-46EC-9CCD-F60FD41701CD}" type="pres">
      <dgm:prSet presAssocID="{3D686D61-4019-454C-9937-2342E63EDC6E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BCF88206-D778-4069-8009-18A726A1D3CC}" type="presOf" srcId="{D7B8F47D-ED63-4281-A122-ADC859D3AFA0}" destId="{4154A9DC-B60E-46EC-9CCD-F60FD41701CD}" srcOrd="0" destOrd="0" presId="urn:microsoft.com/office/officeart/2005/8/layout/vList2"/>
    <dgm:cxn modelId="{F8F89C08-606A-4E48-83F5-498E4C0BE977}" srcId="{46402DF7-AB91-4A8F-8E47-88C2D5E326D4}" destId="{F8B5E2A0-DC0B-4500-9592-2C796A52332C}" srcOrd="0" destOrd="0" parTransId="{0505562F-AA2B-4898-8E04-833C659B232C}" sibTransId="{AB421D35-BB67-45A7-8C4F-2215E5CB7C12}"/>
    <dgm:cxn modelId="{DC08A110-99F1-473A-A164-2A10F9049577}" srcId="{3D686D61-4019-454C-9937-2342E63EDC6E}" destId="{D46A6187-7176-4587-BBAC-CAF9D28C0CBA}" srcOrd="2" destOrd="0" parTransId="{8D594E6E-B18A-416E-B08A-B9B010F306DA}" sibTransId="{204AF29D-C5EA-484A-BF47-D75261A8E19B}"/>
    <dgm:cxn modelId="{B34DA216-90A8-4582-A4D3-90E77AED3FC3}" type="presOf" srcId="{46402DF7-AB91-4A8F-8E47-88C2D5E326D4}" destId="{5DE4B4C4-A355-430D-8CCA-98F4E4463AD7}" srcOrd="0" destOrd="0" presId="urn:microsoft.com/office/officeart/2005/8/layout/vList2"/>
    <dgm:cxn modelId="{45E89222-DB13-4664-A6B6-8489EB5B0EB8}" srcId="{3D686D61-4019-454C-9937-2342E63EDC6E}" destId="{D7B8F47D-ED63-4281-A122-ADC859D3AFA0}" srcOrd="0" destOrd="0" parTransId="{6F0FDA30-7EEE-43ED-9152-A84649AA9E79}" sibTransId="{FE0CFDE6-60C1-4FD3-BF2E-475ED2B6DDE3}"/>
    <dgm:cxn modelId="{330EFE2C-B13F-493C-9B1E-DC6567DBADA3}" srcId="{3D686D61-4019-454C-9937-2342E63EDC6E}" destId="{97630692-B6B5-4E91-8408-2C874C4ADFCF}" srcOrd="4" destOrd="0" parTransId="{E04C1908-224D-482E-B421-B2868788E458}" sibTransId="{5A18E95F-4B2A-4F62-AE97-79C4B728878B}"/>
    <dgm:cxn modelId="{C361AD2D-6EB2-4B83-9AE4-109C95DC2D72}" type="presOf" srcId="{D739A3D8-A0C7-44B6-969B-AED7FD873A5D}" destId="{4154A9DC-B60E-46EC-9CCD-F60FD41701CD}" srcOrd="0" destOrd="3" presId="urn:microsoft.com/office/officeart/2005/8/layout/vList2"/>
    <dgm:cxn modelId="{E5BAF333-F0F6-4E5C-A3D1-BE584248EE62}" type="presOf" srcId="{D46A6187-7176-4587-BBAC-CAF9D28C0CBA}" destId="{4154A9DC-B60E-46EC-9CCD-F60FD41701CD}" srcOrd="0" destOrd="2" presId="urn:microsoft.com/office/officeart/2005/8/layout/vList2"/>
    <dgm:cxn modelId="{F82B713D-5A8C-4718-BA34-B0823014AE9D}" type="presOf" srcId="{3D686D61-4019-454C-9937-2342E63EDC6E}" destId="{83250156-DE62-471B-AFA2-1DFBE65B7B84}" srcOrd="0" destOrd="0" presId="urn:microsoft.com/office/officeart/2005/8/layout/vList2"/>
    <dgm:cxn modelId="{0702865C-8B5B-4851-98EE-26BD946BD0C0}" srcId="{3D686D61-4019-454C-9937-2342E63EDC6E}" destId="{D739A3D8-A0C7-44B6-969B-AED7FD873A5D}" srcOrd="3" destOrd="0" parTransId="{3DE206E5-A36E-42D9-BAC6-10D5917E7C70}" sibTransId="{5324E992-89D0-4269-B837-E8B1894D8BEA}"/>
    <dgm:cxn modelId="{D056145F-42D6-44BF-AE55-983797BB2024}" srcId="{46402DF7-AB91-4A8F-8E47-88C2D5E326D4}" destId="{3D686D61-4019-454C-9937-2342E63EDC6E}" srcOrd="1" destOrd="0" parTransId="{55E84DB7-9D1E-413D-99CF-24C5CB5D23EE}" sibTransId="{44013164-1FEC-470B-BEAA-85ACF49E7217}"/>
    <dgm:cxn modelId="{1B2D9C59-51F4-4912-A57E-17BC8B5D2329}" type="presOf" srcId="{897FFFC4-5CEE-48EF-9A67-D7D0200BDE36}" destId="{4154A9DC-B60E-46EC-9CCD-F60FD41701CD}" srcOrd="0" destOrd="1" presId="urn:microsoft.com/office/officeart/2005/8/layout/vList2"/>
    <dgm:cxn modelId="{DFF125D4-D1EF-4004-9310-506ACA8908C6}" srcId="{3D686D61-4019-454C-9937-2342E63EDC6E}" destId="{897FFFC4-5CEE-48EF-9A67-D7D0200BDE36}" srcOrd="1" destOrd="0" parTransId="{1368A921-2647-45FC-B970-536CE076348F}" sibTransId="{6DBC719E-5885-4BBD-9E35-5333BA361F89}"/>
    <dgm:cxn modelId="{C7477DDC-A681-41B9-8BA4-A630229BFDEE}" type="presOf" srcId="{F8B5E2A0-DC0B-4500-9592-2C796A52332C}" destId="{65A6F482-BA04-4FE6-B1F5-4EF3EE95CB96}" srcOrd="0" destOrd="0" presId="urn:microsoft.com/office/officeart/2005/8/layout/vList2"/>
    <dgm:cxn modelId="{7CC647E2-EE13-4AC3-9F31-2BEB6D011EEF}" type="presOf" srcId="{97630692-B6B5-4E91-8408-2C874C4ADFCF}" destId="{4154A9DC-B60E-46EC-9CCD-F60FD41701CD}" srcOrd="0" destOrd="4" presId="urn:microsoft.com/office/officeart/2005/8/layout/vList2"/>
    <dgm:cxn modelId="{AFE11D93-8EE9-4963-BF6B-B5DECF6F1B83}" type="presParOf" srcId="{5DE4B4C4-A355-430D-8CCA-98F4E4463AD7}" destId="{65A6F482-BA04-4FE6-B1F5-4EF3EE95CB96}" srcOrd="0" destOrd="0" presId="urn:microsoft.com/office/officeart/2005/8/layout/vList2"/>
    <dgm:cxn modelId="{C8904BD1-AF01-4E70-99FD-D1ECE261D200}" type="presParOf" srcId="{5DE4B4C4-A355-430D-8CCA-98F4E4463AD7}" destId="{F8DE3696-082A-4CC4-A571-D86E4D2DC87F}" srcOrd="1" destOrd="0" presId="urn:microsoft.com/office/officeart/2005/8/layout/vList2"/>
    <dgm:cxn modelId="{B4D2830A-C868-4A78-8A08-343E14AD1B82}" type="presParOf" srcId="{5DE4B4C4-A355-430D-8CCA-98F4E4463AD7}" destId="{83250156-DE62-471B-AFA2-1DFBE65B7B84}" srcOrd="2" destOrd="0" presId="urn:microsoft.com/office/officeart/2005/8/layout/vList2"/>
    <dgm:cxn modelId="{E2137392-1DE1-4CDA-812F-AD64631454DB}" type="presParOf" srcId="{5DE4B4C4-A355-430D-8CCA-98F4E4463AD7}" destId="{4154A9DC-B60E-46EC-9CCD-F60FD41701C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9700DEA-4F0C-4E3A-A641-144DBADDD93A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44EC934-7A69-44DC-AA17-ED724F321E39}">
      <dgm:prSet/>
      <dgm:spPr/>
      <dgm:t>
        <a:bodyPr/>
        <a:lstStyle/>
        <a:p>
          <a:r>
            <a:rPr lang="en-US" b="1"/>
            <a:t>Enculturation. </a:t>
          </a:r>
          <a:endParaRPr lang="en-US"/>
        </a:p>
      </dgm:t>
    </dgm:pt>
    <dgm:pt modelId="{3C9C4838-EB14-4F9F-B0DA-51EE04CCD4AE}" type="parTrans" cxnId="{31391C74-80EF-448E-9068-6A0EBFFA2107}">
      <dgm:prSet/>
      <dgm:spPr/>
      <dgm:t>
        <a:bodyPr/>
        <a:lstStyle/>
        <a:p>
          <a:endParaRPr lang="en-US"/>
        </a:p>
      </dgm:t>
    </dgm:pt>
    <dgm:pt modelId="{CDD0732F-0C39-4FC7-AD59-8FD5F728FDC4}" type="sibTrans" cxnId="{31391C74-80EF-448E-9068-6A0EBFFA2107}">
      <dgm:prSet/>
      <dgm:spPr/>
      <dgm:t>
        <a:bodyPr/>
        <a:lstStyle/>
        <a:p>
          <a:endParaRPr lang="en-US"/>
        </a:p>
      </dgm:t>
    </dgm:pt>
    <dgm:pt modelId="{16C42BCB-24D6-479D-BA93-AF7D537F6075}">
      <dgm:prSet/>
      <dgm:spPr/>
      <dgm:t>
        <a:bodyPr/>
        <a:lstStyle/>
        <a:p>
          <a:r>
            <a:rPr lang="en-US" i="1"/>
            <a:t>Degree to which the animals have had extensive interactions with humans </a:t>
          </a:r>
          <a:endParaRPr lang="en-US"/>
        </a:p>
      </dgm:t>
    </dgm:pt>
    <dgm:pt modelId="{C556331D-5922-44B4-ACFB-94A91E026E9C}" type="parTrans" cxnId="{42ECD925-79CB-445A-A768-344703F6B2CE}">
      <dgm:prSet/>
      <dgm:spPr/>
      <dgm:t>
        <a:bodyPr/>
        <a:lstStyle/>
        <a:p>
          <a:endParaRPr lang="en-US"/>
        </a:p>
      </dgm:t>
    </dgm:pt>
    <dgm:pt modelId="{B1FA0612-D50E-4690-AFE4-7D5798DA7526}" type="sibTrans" cxnId="{42ECD925-79CB-445A-A768-344703F6B2CE}">
      <dgm:prSet/>
      <dgm:spPr/>
      <dgm:t>
        <a:bodyPr/>
        <a:lstStyle/>
        <a:p>
          <a:endParaRPr lang="en-US"/>
        </a:p>
      </dgm:t>
    </dgm:pt>
    <dgm:pt modelId="{4F426F94-E2B1-41E6-9EE9-9E58D528DF3E}">
      <dgm:prSet/>
      <dgm:spPr/>
      <dgm:t>
        <a:bodyPr/>
        <a:lstStyle/>
        <a:p>
          <a:r>
            <a:rPr lang="en-US"/>
            <a:t>Important for imitative learning by primates, dogs </a:t>
          </a:r>
        </a:p>
      </dgm:t>
    </dgm:pt>
    <dgm:pt modelId="{0859F882-4E59-45FB-B17B-3E25D21A902D}" type="parTrans" cxnId="{C451DAA6-09C5-4A3B-86D4-28D504D424E7}">
      <dgm:prSet/>
      <dgm:spPr/>
      <dgm:t>
        <a:bodyPr/>
        <a:lstStyle/>
        <a:p>
          <a:endParaRPr lang="en-US"/>
        </a:p>
      </dgm:t>
    </dgm:pt>
    <dgm:pt modelId="{B7086FC8-2FB1-4FB0-94E0-CA7BA3E8C400}" type="sibTrans" cxnId="{C451DAA6-09C5-4A3B-86D4-28D504D424E7}">
      <dgm:prSet/>
      <dgm:spPr/>
      <dgm:t>
        <a:bodyPr/>
        <a:lstStyle/>
        <a:p>
          <a:endParaRPr lang="en-US"/>
        </a:p>
      </dgm:t>
    </dgm:pt>
    <dgm:pt modelId="{5E6530B2-35C8-4D65-B8F5-86A1A840BB17}">
      <dgm:prSet/>
      <dgm:spPr/>
      <dgm:t>
        <a:bodyPr/>
        <a:lstStyle/>
        <a:p>
          <a:r>
            <a:rPr lang="en-US"/>
            <a:t>Enculturated chimpanzees and orangutans, domesticated dogs readily show signs of imitative learning </a:t>
          </a:r>
        </a:p>
      </dgm:t>
    </dgm:pt>
    <dgm:pt modelId="{AF1015C5-F2F2-492E-B72C-F7F83F667E7B}" type="parTrans" cxnId="{9C9A9EE8-20B1-42E3-A205-D69F898A1CA6}">
      <dgm:prSet/>
      <dgm:spPr/>
      <dgm:t>
        <a:bodyPr/>
        <a:lstStyle/>
        <a:p>
          <a:endParaRPr lang="en-US"/>
        </a:p>
      </dgm:t>
    </dgm:pt>
    <dgm:pt modelId="{F8D59B3D-956A-448D-B948-E3C54700AD99}" type="sibTrans" cxnId="{9C9A9EE8-20B1-42E3-A205-D69F898A1CA6}">
      <dgm:prSet/>
      <dgm:spPr/>
      <dgm:t>
        <a:bodyPr/>
        <a:lstStyle/>
        <a:p>
          <a:endParaRPr lang="en-US"/>
        </a:p>
      </dgm:t>
    </dgm:pt>
    <dgm:pt modelId="{8B6FA9C6-B522-4862-8DAC-78E005C06F30}">
      <dgm:prSet/>
      <dgm:spPr/>
      <dgm:t>
        <a:bodyPr/>
        <a:lstStyle/>
        <a:p>
          <a:r>
            <a:rPr lang="en-US" b="1" i="1"/>
            <a:t>Why?</a:t>
          </a:r>
          <a:endParaRPr lang="en-US"/>
        </a:p>
      </dgm:t>
    </dgm:pt>
    <dgm:pt modelId="{EAFB4291-0503-4E34-9143-FE955AAC0D82}" type="parTrans" cxnId="{1C57B45F-AB81-4EA9-B7BE-13A13717FC26}">
      <dgm:prSet/>
      <dgm:spPr/>
      <dgm:t>
        <a:bodyPr/>
        <a:lstStyle/>
        <a:p>
          <a:endParaRPr lang="en-US"/>
        </a:p>
      </dgm:t>
    </dgm:pt>
    <dgm:pt modelId="{B41B79BD-7F96-48D9-AD1B-C8D117EA2596}" type="sibTrans" cxnId="{1C57B45F-AB81-4EA9-B7BE-13A13717FC26}">
      <dgm:prSet/>
      <dgm:spPr/>
      <dgm:t>
        <a:bodyPr/>
        <a:lstStyle/>
        <a:p>
          <a:endParaRPr lang="en-US"/>
        </a:p>
      </dgm:t>
    </dgm:pt>
    <dgm:pt modelId="{2CDFE074-5B87-44AA-A54E-C702B61C4AC1}">
      <dgm:prSet/>
      <dgm:spPr/>
      <dgm:t>
        <a:bodyPr/>
        <a:lstStyle/>
        <a:p>
          <a:r>
            <a:rPr lang="en-US"/>
            <a:t>Reduces anxiety during human interactions?</a:t>
          </a:r>
        </a:p>
      </dgm:t>
    </dgm:pt>
    <dgm:pt modelId="{F41D9794-6A7A-4F6A-8090-8626E5165C70}" type="parTrans" cxnId="{93CC9BC2-D638-4B7D-9C3F-353AAAB01051}">
      <dgm:prSet/>
      <dgm:spPr/>
      <dgm:t>
        <a:bodyPr/>
        <a:lstStyle/>
        <a:p>
          <a:endParaRPr lang="en-US"/>
        </a:p>
      </dgm:t>
    </dgm:pt>
    <dgm:pt modelId="{4D8C5FE6-CE31-4380-8934-20CFBA0383E4}" type="sibTrans" cxnId="{93CC9BC2-D638-4B7D-9C3F-353AAAB01051}">
      <dgm:prSet/>
      <dgm:spPr/>
      <dgm:t>
        <a:bodyPr/>
        <a:lstStyle/>
        <a:p>
          <a:endParaRPr lang="en-US"/>
        </a:p>
      </dgm:t>
    </dgm:pt>
    <dgm:pt modelId="{DF1F2E66-B98E-4387-A4AD-925116BF4987}">
      <dgm:prSet/>
      <dgm:spPr/>
      <dgm:t>
        <a:bodyPr/>
        <a:lstStyle/>
        <a:p>
          <a:r>
            <a:rPr lang="en-US"/>
            <a:t>Increases attentiveness to social cues. </a:t>
          </a:r>
        </a:p>
      </dgm:t>
    </dgm:pt>
    <dgm:pt modelId="{10E112C4-5908-438D-B269-CE3CDC00E6B2}" type="parTrans" cxnId="{110F4205-E29C-4D4B-A3A5-B6FF4040ACCA}">
      <dgm:prSet/>
      <dgm:spPr/>
      <dgm:t>
        <a:bodyPr/>
        <a:lstStyle/>
        <a:p>
          <a:endParaRPr lang="en-US"/>
        </a:p>
      </dgm:t>
    </dgm:pt>
    <dgm:pt modelId="{99DC0ADF-FEBC-4B42-830C-6D351B4C2A6C}" type="sibTrans" cxnId="{110F4205-E29C-4D4B-A3A5-B6FF4040ACCA}">
      <dgm:prSet/>
      <dgm:spPr/>
      <dgm:t>
        <a:bodyPr/>
        <a:lstStyle/>
        <a:p>
          <a:endParaRPr lang="en-US"/>
        </a:p>
      </dgm:t>
    </dgm:pt>
    <dgm:pt modelId="{B6C054EA-BE0A-4169-897B-185737F7244A}">
      <dgm:prSet/>
      <dgm:spPr/>
      <dgm:t>
        <a:bodyPr/>
        <a:lstStyle/>
        <a:p>
          <a:r>
            <a:rPr lang="en-US"/>
            <a:t>Allows them to experience a form of learning to learn).</a:t>
          </a:r>
        </a:p>
      </dgm:t>
    </dgm:pt>
    <dgm:pt modelId="{761AE4F1-BC40-499C-A191-66827E41ABCC}" type="parTrans" cxnId="{4B1DB827-6CF8-4E5E-B64D-0E06E5360E2A}">
      <dgm:prSet/>
      <dgm:spPr/>
      <dgm:t>
        <a:bodyPr/>
        <a:lstStyle/>
        <a:p>
          <a:endParaRPr lang="en-US"/>
        </a:p>
      </dgm:t>
    </dgm:pt>
    <dgm:pt modelId="{E1CFBE62-F64B-4F6B-8EF4-B58742CA3E46}" type="sibTrans" cxnId="{4B1DB827-6CF8-4E5E-B64D-0E06E5360E2A}">
      <dgm:prSet/>
      <dgm:spPr/>
      <dgm:t>
        <a:bodyPr/>
        <a:lstStyle/>
        <a:p>
          <a:endParaRPr lang="en-US"/>
        </a:p>
      </dgm:t>
    </dgm:pt>
    <dgm:pt modelId="{60C7C35C-AB45-4012-ADAA-73AA8DC3D341}">
      <dgm:prSet/>
      <dgm:spPr/>
      <dgm:t>
        <a:bodyPr/>
        <a:lstStyle/>
        <a:p>
          <a:r>
            <a:rPr lang="en-US"/>
            <a:t>For dogs, gets them acceptance into human societies, food, warmth, shelter, protection, etc. </a:t>
          </a:r>
        </a:p>
      </dgm:t>
    </dgm:pt>
    <dgm:pt modelId="{B4413B10-0B15-4CC7-8E77-825773A54FA3}" type="parTrans" cxnId="{C83EE03A-E968-45DE-A77B-70F52DDBEC90}">
      <dgm:prSet/>
      <dgm:spPr/>
      <dgm:t>
        <a:bodyPr/>
        <a:lstStyle/>
        <a:p>
          <a:endParaRPr lang="en-US"/>
        </a:p>
      </dgm:t>
    </dgm:pt>
    <dgm:pt modelId="{7FC24854-078F-4ED4-BDDB-4B9A2BF709CE}" type="sibTrans" cxnId="{C83EE03A-E968-45DE-A77B-70F52DDBEC90}">
      <dgm:prSet/>
      <dgm:spPr/>
      <dgm:t>
        <a:bodyPr/>
        <a:lstStyle/>
        <a:p>
          <a:endParaRPr lang="en-US"/>
        </a:p>
      </dgm:t>
    </dgm:pt>
    <dgm:pt modelId="{42C98A3B-AA0C-4629-AAA4-39751350591A}" type="pres">
      <dgm:prSet presAssocID="{C9700DEA-4F0C-4E3A-A641-144DBADDD93A}" presName="Name0" presStyleCnt="0">
        <dgm:presLayoutVars>
          <dgm:dir/>
          <dgm:animLvl val="lvl"/>
          <dgm:resizeHandles val="exact"/>
        </dgm:presLayoutVars>
      </dgm:prSet>
      <dgm:spPr/>
    </dgm:pt>
    <dgm:pt modelId="{0DD68DE7-FF5F-4AF2-8A4C-48F12E8CD300}" type="pres">
      <dgm:prSet presAssocID="{F44EC934-7A69-44DC-AA17-ED724F321E39}" presName="linNode" presStyleCnt="0"/>
      <dgm:spPr/>
    </dgm:pt>
    <dgm:pt modelId="{FA1D9187-5D78-4AAE-95F4-CCB4908FC190}" type="pres">
      <dgm:prSet presAssocID="{F44EC934-7A69-44DC-AA17-ED724F321E39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3324D9DE-E0CA-458C-AA0D-517F4EF7AEF2}" type="pres">
      <dgm:prSet presAssocID="{F44EC934-7A69-44DC-AA17-ED724F321E39}" presName="descendantText" presStyleLbl="alignAccFollowNode1" presStyleIdx="0" presStyleCnt="2">
        <dgm:presLayoutVars>
          <dgm:bulletEnabled val="1"/>
        </dgm:presLayoutVars>
      </dgm:prSet>
      <dgm:spPr/>
    </dgm:pt>
    <dgm:pt modelId="{D120D0AC-A6C1-4D9E-9928-81B000A1A94D}" type="pres">
      <dgm:prSet presAssocID="{CDD0732F-0C39-4FC7-AD59-8FD5F728FDC4}" presName="sp" presStyleCnt="0"/>
      <dgm:spPr/>
    </dgm:pt>
    <dgm:pt modelId="{6B063DE5-FDDE-434B-8117-89D76109EC9B}" type="pres">
      <dgm:prSet presAssocID="{8B6FA9C6-B522-4862-8DAC-78E005C06F30}" presName="linNode" presStyleCnt="0"/>
      <dgm:spPr/>
    </dgm:pt>
    <dgm:pt modelId="{F75E8591-8EC5-4685-91D4-6728E200B8BE}" type="pres">
      <dgm:prSet presAssocID="{8B6FA9C6-B522-4862-8DAC-78E005C06F30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233C2C3D-248C-4EC3-8B77-EC6F2099A307}" type="pres">
      <dgm:prSet presAssocID="{8B6FA9C6-B522-4862-8DAC-78E005C06F30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110F4205-E29C-4D4B-A3A5-B6FF4040ACCA}" srcId="{2CDFE074-5B87-44AA-A54E-C702B61C4AC1}" destId="{DF1F2E66-B98E-4387-A4AD-925116BF4987}" srcOrd="0" destOrd="0" parTransId="{10E112C4-5908-438D-B269-CE3CDC00E6B2}" sibTransId="{99DC0ADF-FEBC-4B42-830C-6D351B4C2A6C}"/>
    <dgm:cxn modelId="{42ECD925-79CB-445A-A768-344703F6B2CE}" srcId="{F44EC934-7A69-44DC-AA17-ED724F321E39}" destId="{16C42BCB-24D6-479D-BA93-AF7D537F6075}" srcOrd="0" destOrd="0" parTransId="{C556331D-5922-44B4-ACFB-94A91E026E9C}" sibTransId="{B1FA0612-D50E-4690-AFE4-7D5798DA7526}"/>
    <dgm:cxn modelId="{4B1DB827-6CF8-4E5E-B64D-0E06E5360E2A}" srcId="{2CDFE074-5B87-44AA-A54E-C702B61C4AC1}" destId="{B6C054EA-BE0A-4169-897B-185737F7244A}" srcOrd="1" destOrd="0" parTransId="{761AE4F1-BC40-499C-A191-66827E41ABCC}" sibTransId="{E1CFBE62-F64B-4F6B-8EF4-B58742CA3E46}"/>
    <dgm:cxn modelId="{C83EE03A-E968-45DE-A77B-70F52DDBEC90}" srcId="{8B6FA9C6-B522-4862-8DAC-78E005C06F30}" destId="{60C7C35C-AB45-4012-ADAA-73AA8DC3D341}" srcOrd="1" destOrd="0" parTransId="{B4413B10-0B15-4CC7-8E77-825773A54FA3}" sibTransId="{7FC24854-078F-4ED4-BDDB-4B9A2BF709CE}"/>
    <dgm:cxn modelId="{1C57B45F-AB81-4EA9-B7BE-13A13717FC26}" srcId="{C9700DEA-4F0C-4E3A-A641-144DBADDD93A}" destId="{8B6FA9C6-B522-4862-8DAC-78E005C06F30}" srcOrd="1" destOrd="0" parTransId="{EAFB4291-0503-4E34-9143-FE955AAC0D82}" sibTransId="{B41B79BD-7F96-48D9-AD1B-C8D117EA2596}"/>
    <dgm:cxn modelId="{8B19C646-1984-4F00-A899-67AF87D258E6}" type="presOf" srcId="{B6C054EA-BE0A-4169-897B-185737F7244A}" destId="{233C2C3D-248C-4EC3-8B77-EC6F2099A307}" srcOrd="0" destOrd="2" presId="urn:microsoft.com/office/officeart/2005/8/layout/vList5"/>
    <dgm:cxn modelId="{70AA3467-6029-4BB7-BF54-208A80F59CCD}" type="presOf" srcId="{4F426F94-E2B1-41E6-9EE9-9E58D528DF3E}" destId="{3324D9DE-E0CA-458C-AA0D-517F4EF7AEF2}" srcOrd="0" destOrd="1" presId="urn:microsoft.com/office/officeart/2005/8/layout/vList5"/>
    <dgm:cxn modelId="{1728326F-7704-4DE1-8201-D136F8C90BD0}" type="presOf" srcId="{DF1F2E66-B98E-4387-A4AD-925116BF4987}" destId="{233C2C3D-248C-4EC3-8B77-EC6F2099A307}" srcOrd="0" destOrd="1" presId="urn:microsoft.com/office/officeart/2005/8/layout/vList5"/>
    <dgm:cxn modelId="{31391C74-80EF-448E-9068-6A0EBFFA2107}" srcId="{C9700DEA-4F0C-4E3A-A641-144DBADDD93A}" destId="{F44EC934-7A69-44DC-AA17-ED724F321E39}" srcOrd="0" destOrd="0" parTransId="{3C9C4838-EB14-4F9F-B0DA-51EE04CCD4AE}" sibTransId="{CDD0732F-0C39-4FC7-AD59-8FD5F728FDC4}"/>
    <dgm:cxn modelId="{B958FA7A-9D33-4950-A310-B24155A1F40C}" type="presOf" srcId="{2CDFE074-5B87-44AA-A54E-C702B61C4AC1}" destId="{233C2C3D-248C-4EC3-8B77-EC6F2099A307}" srcOrd="0" destOrd="0" presId="urn:microsoft.com/office/officeart/2005/8/layout/vList5"/>
    <dgm:cxn modelId="{C451DAA6-09C5-4A3B-86D4-28D504D424E7}" srcId="{F44EC934-7A69-44DC-AA17-ED724F321E39}" destId="{4F426F94-E2B1-41E6-9EE9-9E58D528DF3E}" srcOrd="1" destOrd="0" parTransId="{0859F882-4E59-45FB-B17B-3E25D21A902D}" sibTransId="{B7086FC8-2FB1-4FB0-94E0-CA7BA3E8C400}"/>
    <dgm:cxn modelId="{08B452B0-B4B6-411E-B165-7FC63B00AC8E}" type="presOf" srcId="{5E6530B2-35C8-4D65-B8F5-86A1A840BB17}" destId="{3324D9DE-E0CA-458C-AA0D-517F4EF7AEF2}" srcOrd="0" destOrd="2" presId="urn:microsoft.com/office/officeart/2005/8/layout/vList5"/>
    <dgm:cxn modelId="{F920ACBF-CE35-4315-8C2D-130C0962E451}" type="presOf" srcId="{C9700DEA-4F0C-4E3A-A641-144DBADDD93A}" destId="{42C98A3B-AA0C-4629-AAA4-39751350591A}" srcOrd="0" destOrd="0" presId="urn:microsoft.com/office/officeart/2005/8/layout/vList5"/>
    <dgm:cxn modelId="{93CC9BC2-D638-4B7D-9C3F-353AAAB01051}" srcId="{8B6FA9C6-B522-4862-8DAC-78E005C06F30}" destId="{2CDFE074-5B87-44AA-A54E-C702B61C4AC1}" srcOrd="0" destOrd="0" parTransId="{F41D9794-6A7A-4F6A-8090-8626E5165C70}" sibTransId="{4D8C5FE6-CE31-4380-8934-20CFBA0383E4}"/>
    <dgm:cxn modelId="{F96102CA-D8D4-43E2-8B4A-B484D9040EE2}" type="presOf" srcId="{F44EC934-7A69-44DC-AA17-ED724F321E39}" destId="{FA1D9187-5D78-4AAE-95F4-CCB4908FC190}" srcOrd="0" destOrd="0" presId="urn:microsoft.com/office/officeart/2005/8/layout/vList5"/>
    <dgm:cxn modelId="{C1E07FCD-6EA8-4CFF-9AC7-AC7B87DD3DAE}" type="presOf" srcId="{16C42BCB-24D6-479D-BA93-AF7D537F6075}" destId="{3324D9DE-E0CA-458C-AA0D-517F4EF7AEF2}" srcOrd="0" destOrd="0" presId="urn:microsoft.com/office/officeart/2005/8/layout/vList5"/>
    <dgm:cxn modelId="{115BC3DD-D540-4F08-855F-2D1330FD3B8F}" type="presOf" srcId="{60C7C35C-AB45-4012-ADAA-73AA8DC3D341}" destId="{233C2C3D-248C-4EC3-8B77-EC6F2099A307}" srcOrd="0" destOrd="3" presId="urn:microsoft.com/office/officeart/2005/8/layout/vList5"/>
    <dgm:cxn modelId="{9C9A9EE8-20B1-42E3-A205-D69F898A1CA6}" srcId="{F44EC934-7A69-44DC-AA17-ED724F321E39}" destId="{5E6530B2-35C8-4D65-B8F5-86A1A840BB17}" srcOrd="2" destOrd="0" parTransId="{AF1015C5-F2F2-492E-B72C-F7F83F667E7B}" sibTransId="{F8D59B3D-956A-448D-B948-E3C54700AD99}"/>
    <dgm:cxn modelId="{DEE206FE-5E4F-497F-9DE9-B6ABE0AED088}" type="presOf" srcId="{8B6FA9C6-B522-4862-8DAC-78E005C06F30}" destId="{F75E8591-8EC5-4685-91D4-6728E200B8BE}" srcOrd="0" destOrd="0" presId="urn:microsoft.com/office/officeart/2005/8/layout/vList5"/>
    <dgm:cxn modelId="{8A267A58-650E-4EF6-95D3-46828446C38C}" type="presParOf" srcId="{42C98A3B-AA0C-4629-AAA4-39751350591A}" destId="{0DD68DE7-FF5F-4AF2-8A4C-48F12E8CD300}" srcOrd="0" destOrd="0" presId="urn:microsoft.com/office/officeart/2005/8/layout/vList5"/>
    <dgm:cxn modelId="{A92305E1-761C-445F-912C-1B1641F9C371}" type="presParOf" srcId="{0DD68DE7-FF5F-4AF2-8A4C-48F12E8CD300}" destId="{FA1D9187-5D78-4AAE-95F4-CCB4908FC190}" srcOrd="0" destOrd="0" presId="urn:microsoft.com/office/officeart/2005/8/layout/vList5"/>
    <dgm:cxn modelId="{DB339E5C-6AA9-4BC4-8F53-FC5C2779E08D}" type="presParOf" srcId="{0DD68DE7-FF5F-4AF2-8A4C-48F12E8CD300}" destId="{3324D9DE-E0CA-458C-AA0D-517F4EF7AEF2}" srcOrd="1" destOrd="0" presId="urn:microsoft.com/office/officeart/2005/8/layout/vList5"/>
    <dgm:cxn modelId="{C084777D-C11B-49CB-87C3-07A128904021}" type="presParOf" srcId="{42C98A3B-AA0C-4629-AAA4-39751350591A}" destId="{D120D0AC-A6C1-4D9E-9928-81B000A1A94D}" srcOrd="1" destOrd="0" presId="urn:microsoft.com/office/officeart/2005/8/layout/vList5"/>
    <dgm:cxn modelId="{66F5EAFC-DE23-4490-9F90-7D5CC7623896}" type="presParOf" srcId="{42C98A3B-AA0C-4629-AAA4-39751350591A}" destId="{6B063DE5-FDDE-434B-8117-89D76109EC9B}" srcOrd="2" destOrd="0" presId="urn:microsoft.com/office/officeart/2005/8/layout/vList5"/>
    <dgm:cxn modelId="{AAFA4014-386D-4475-BC2C-C24EBA6E0DCF}" type="presParOf" srcId="{6B063DE5-FDDE-434B-8117-89D76109EC9B}" destId="{F75E8591-8EC5-4685-91D4-6728E200B8BE}" srcOrd="0" destOrd="0" presId="urn:microsoft.com/office/officeart/2005/8/layout/vList5"/>
    <dgm:cxn modelId="{946ECB6C-6FEC-403D-8DD1-E7C3865AA9CC}" type="presParOf" srcId="{6B063DE5-FDDE-434B-8117-89D76109EC9B}" destId="{233C2C3D-248C-4EC3-8B77-EC6F2099A30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AD417E6-BF03-43E9-85A2-5AFB72A7E670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B2B4C39-367C-49A7-8510-25ED5310F249}">
      <dgm:prSet/>
      <dgm:spPr/>
      <dgm:t>
        <a:bodyPr/>
        <a:lstStyle/>
        <a:p>
          <a:r>
            <a:rPr lang="en-US" b="1"/>
            <a:t>Attentional Processes</a:t>
          </a:r>
          <a:endParaRPr lang="en-US"/>
        </a:p>
      </dgm:t>
    </dgm:pt>
    <dgm:pt modelId="{51001671-AE1B-4F49-A07F-328E4B1911FB}" type="parTrans" cxnId="{B58EA5E2-8AC8-4046-A3B3-1076D40FEF9F}">
      <dgm:prSet/>
      <dgm:spPr/>
      <dgm:t>
        <a:bodyPr/>
        <a:lstStyle/>
        <a:p>
          <a:endParaRPr lang="en-US"/>
        </a:p>
      </dgm:t>
    </dgm:pt>
    <dgm:pt modelId="{61C9AE85-AC8D-4DC1-986A-5ADADEB7FD71}" type="sibTrans" cxnId="{B58EA5E2-8AC8-4046-A3B3-1076D40FEF9F}">
      <dgm:prSet/>
      <dgm:spPr/>
      <dgm:t>
        <a:bodyPr/>
        <a:lstStyle/>
        <a:p>
          <a:endParaRPr lang="en-US"/>
        </a:p>
      </dgm:t>
    </dgm:pt>
    <dgm:pt modelId="{0A487EB5-948C-4A09-AC42-8F1D766A8C72}">
      <dgm:prSet/>
      <dgm:spPr/>
      <dgm:t>
        <a:bodyPr/>
        <a:lstStyle/>
        <a:p>
          <a:r>
            <a:rPr lang="en-US"/>
            <a:t>the person doing the modeling must pay attention</a:t>
          </a:r>
        </a:p>
      </dgm:t>
    </dgm:pt>
    <dgm:pt modelId="{9529B0E3-063A-488B-9D15-D44A9DCFB69D}" type="parTrans" cxnId="{175C26AB-4510-46F6-A8F1-E9D2D93EB1E8}">
      <dgm:prSet/>
      <dgm:spPr/>
      <dgm:t>
        <a:bodyPr/>
        <a:lstStyle/>
        <a:p>
          <a:endParaRPr lang="en-US"/>
        </a:p>
      </dgm:t>
    </dgm:pt>
    <dgm:pt modelId="{0C2B4013-E464-41EC-B0F7-650F4C4C4653}" type="sibTrans" cxnId="{175C26AB-4510-46F6-A8F1-E9D2D93EB1E8}">
      <dgm:prSet/>
      <dgm:spPr/>
      <dgm:t>
        <a:bodyPr/>
        <a:lstStyle/>
        <a:p>
          <a:endParaRPr lang="en-US"/>
        </a:p>
      </dgm:t>
    </dgm:pt>
    <dgm:pt modelId="{9E8F0A3F-2F61-475A-B898-44BA7B2F55D8}">
      <dgm:prSet/>
      <dgm:spPr/>
      <dgm:t>
        <a:bodyPr/>
        <a:lstStyle/>
        <a:p>
          <a:r>
            <a:rPr lang="en-US"/>
            <a:t>distinctiveness/characteristics of observer and model important</a:t>
          </a:r>
        </a:p>
      </dgm:t>
    </dgm:pt>
    <dgm:pt modelId="{DF6B7E3E-8E1F-4785-BB08-EE1420E1D15B}" type="parTrans" cxnId="{06B0AB18-F9FF-40A8-8525-C27ADAD038B3}">
      <dgm:prSet/>
      <dgm:spPr/>
      <dgm:t>
        <a:bodyPr/>
        <a:lstStyle/>
        <a:p>
          <a:endParaRPr lang="en-US"/>
        </a:p>
      </dgm:t>
    </dgm:pt>
    <dgm:pt modelId="{0F85E49D-B9CC-4999-9D13-A93CC24901D4}" type="sibTrans" cxnId="{06B0AB18-F9FF-40A8-8525-C27ADAD038B3}">
      <dgm:prSet/>
      <dgm:spPr/>
      <dgm:t>
        <a:bodyPr/>
        <a:lstStyle/>
        <a:p>
          <a:endParaRPr lang="en-US"/>
        </a:p>
      </dgm:t>
    </dgm:pt>
    <dgm:pt modelId="{B67C6947-CE16-49A8-840B-BA4A03E5D75E}">
      <dgm:prSet/>
      <dgm:spPr/>
      <dgm:t>
        <a:bodyPr/>
        <a:lstStyle/>
        <a:p>
          <a:r>
            <a:rPr lang="en-US" b="1"/>
            <a:t>Retentional Processes</a:t>
          </a:r>
          <a:endParaRPr lang="en-US"/>
        </a:p>
      </dgm:t>
    </dgm:pt>
    <dgm:pt modelId="{98C84596-6F80-4E28-AE8F-9EFF68CA7C5E}" type="parTrans" cxnId="{FFF1CBF8-E0F2-46D9-9D70-2D38FE48C519}">
      <dgm:prSet/>
      <dgm:spPr/>
      <dgm:t>
        <a:bodyPr/>
        <a:lstStyle/>
        <a:p>
          <a:endParaRPr lang="en-US"/>
        </a:p>
      </dgm:t>
    </dgm:pt>
    <dgm:pt modelId="{F301D20D-B0ED-40E7-A167-4770A7396E34}" type="sibTrans" cxnId="{FFF1CBF8-E0F2-46D9-9D70-2D38FE48C519}">
      <dgm:prSet/>
      <dgm:spPr/>
      <dgm:t>
        <a:bodyPr/>
        <a:lstStyle/>
        <a:p>
          <a:endParaRPr lang="en-US"/>
        </a:p>
      </dgm:t>
    </dgm:pt>
    <dgm:pt modelId="{B2DD8343-ED32-455C-B531-C4DD59B83206}">
      <dgm:prSet/>
      <dgm:spPr/>
      <dgm:t>
        <a:bodyPr/>
        <a:lstStyle/>
        <a:p>
          <a:r>
            <a:rPr lang="en-US"/>
            <a:t>must be able to remember what happened!</a:t>
          </a:r>
        </a:p>
      </dgm:t>
    </dgm:pt>
    <dgm:pt modelId="{B8906FBD-C515-47BB-89A7-9702E6B38D4E}" type="parTrans" cxnId="{8D8401CD-1CC5-4F4C-AB07-334761F35946}">
      <dgm:prSet/>
      <dgm:spPr/>
      <dgm:t>
        <a:bodyPr/>
        <a:lstStyle/>
        <a:p>
          <a:endParaRPr lang="en-US"/>
        </a:p>
      </dgm:t>
    </dgm:pt>
    <dgm:pt modelId="{C74820C7-9D98-4E41-B00C-DCFA6964AFC3}" type="sibTrans" cxnId="{8D8401CD-1CC5-4F4C-AB07-334761F35946}">
      <dgm:prSet/>
      <dgm:spPr/>
      <dgm:t>
        <a:bodyPr/>
        <a:lstStyle/>
        <a:p>
          <a:endParaRPr lang="en-US"/>
        </a:p>
      </dgm:t>
    </dgm:pt>
    <dgm:pt modelId="{AC0C8552-09AC-4D63-8AC7-2F1CA275B6F1}">
      <dgm:prSet/>
      <dgm:spPr/>
      <dgm:t>
        <a:bodyPr/>
        <a:lstStyle/>
        <a:p>
          <a:r>
            <a:rPr lang="en-US"/>
            <a:t>Cognitive abilities play a role here</a:t>
          </a:r>
        </a:p>
      </dgm:t>
    </dgm:pt>
    <dgm:pt modelId="{2FE86489-EF16-477A-B302-08A73BEE13F6}" type="parTrans" cxnId="{C12E032D-B925-4F5A-892B-77AF5B7F15B8}">
      <dgm:prSet/>
      <dgm:spPr/>
      <dgm:t>
        <a:bodyPr/>
        <a:lstStyle/>
        <a:p>
          <a:endParaRPr lang="en-US"/>
        </a:p>
      </dgm:t>
    </dgm:pt>
    <dgm:pt modelId="{2C8CBA3D-E78B-4234-8884-619517F3927F}" type="sibTrans" cxnId="{C12E032D-B925-4F5A-892B-77AF5B7F15B8}">
      <dgm:prSet/>
      <dgm:spPr/>
      <dgm:t>
        <a:bodyPr/>
        <a:lstStyle/>
        <a:p>
          <a:endParaRPr lang="en-US"/>
        </a:p>
      </dgm:t>
    </dgm:pt>
    <dgm:pt modelId="{095BA7DE-40CF-4AC7-9DEB-73024D8E746B}">
      <dgm:prSet/>
      <dgm:spPr/>
      <dgm:t>
        <a:bodyPr/>
        <a:lstStyle/>
        <a:p>
          <a:r>
            <a:rPr lang="en-US" b="1"/>
            <a:t>Motoric Processes</a:t>
          </a:r>
          <a:endParaRPr lang="en-US"/>
        </a:p>
      </dgm:t>
    </dgm:pt>
    <dgm:pt modelId="{7265797E-791B-4D09-A9AD-C5FCD5CD6B9E}" type="parTrans" cxnId="{8AF54B50-F8A4-4BF7-BDEC-3B500D8E220A}">
      <dgm:prSet/>
      <dgm:spPr/>
      <dgm:t>
        <a:bodyPr/>
        <a:lstStyle/>
        <a:p>
          <a:endParaRPr lang="en-US"/>
        </a:p>
      </dgm:t>
    </dgm:pt>
    <dgm:pt modelId="{563CADAA-87A9-4E27-89B9-19C4F2CE13BB}" type="sibTrans" cxnId="{8AF54B50-F8A4-4BF7-BDEC-3B500D8E220A}">
      <dgm:prSet/>
      <dgm:spPr/>
      <dgm:t>
        <a:bodyPr/>
        <a:lstStyle/>
        <a:p>
          <a:endParaRPr lang="en-US"/>
        </a:p>
      </dgm:t>
    </dgm:pt>
    <dgm:pt modelId="{61162F5A-8996-4EC2-8DAB-850FDAC1D9C5}">
      <dgm:prSet/>
      <dgm:spPr/>
      <dgm:t>
        <a:bodyPr/>
        <a:lstStyle/>
        <a:p>
          <a:r>
            <a:rPr lang="en-US"/>
            <a:t>must be able to physically reproduce behavior</a:t>
          </a:r>
        </a:p>
      </dgm:t>
    </dgm:pt>
    <dgm:pt modelId="{474040B5-74FF-4F71-B90E-C8535F03C79F}" type="parTrans" cxnId="{529CCF77-3BF3-4463-B358-E5AF69105F93}">
      <dgm:prSet/>
      <dgm:spPr/>
      <dgm:t>
        <a:bodyPr/>
        <a:lstStyle/>
        <a:p>
          <a:endParaRPr lang="en-US"/>
        </a:p>
      </dgm:t>
    </dgm:pt>
    <dgm:pt modelId="{C8D858A5-4BF3-4075-B009-386BA4432D1B}" type="sibTrans" cxnId="{529CCF77-3BF3-4463-B358-E5AF69105F93}">
      <dgm:prSet/>
      <dgm:spPr/>
      <dgm:t>
        <a:bodyPr/>
        <a:lstStyle/>
        <a:p>
          <a:endParaRPr lang="en-US"/>
        </a:p>
      </dgm:t>
    </dgm:pt>
    <dgm:pt modelId="{1AB90BC9-6CC6-4218-8636-6E37D7F487DD}">
      <dgm:prSet/>
      <dgm:spPr/>
      <dgm:t>
        <a:bodyPr/>
        <a:lstStyle/>
        <a:p>
          <a:r>
            <a:rPr lang="en-US"/>
            <a:t>physical status important here</a:t>
          </a:r>
        </a:p>
      </dgm:t>
    </dgm:pt>
    <dgm:pt modelId="{38E0B026-0D03-49D7-A447-C6C3C2B5A3D5}" type="parTrans" cxnId="{98A0ED98-8C1D-43EF-88F7-D104D3729908}">
      <dgm:prSet/>
      <dgm:spPr/>
      <dgm:t>
        <a:bodyPr/>
        <a:lstStyle/>
        <a:p>
          <a:endParaRPr lang="en-US"/>
        </a:p>
      </dgm:t>
    </dgm:pt>
    <dgm:pt modelId="{CFBDDE5C-EDF7-487A-B0A0-567A6912F40C}" type="sibTrans" cxnId="{98A0ED98-8C1D-43EF-88F7-D104D3729908}">
      <dgm:prSet/>
      <dgm:spPr/>
      <dgm:t>
        <a:bodyPr/>
        <a:lstStyle/>
        <a:p>
          <a:endParaRPr lang="en-US"/>
        </a:p>
      </dgm:t>
    </dgm:pt>
    <dgm:pt modelId="{CBBF49DB-0553-4B68-9E53-03AAC74A62BD}">
      <dgm:prSet/>
      <dgm:spPr/>
      <dgm:t>
        <a:bodyPr/>
        <a:lstStyle/>
        <a:p>
          <a:r>
            <a:rPr lang="en-US" b="1"/>
            <a:t>Reward Processes</a:t>
          </a:r>
          <a:endParaRPr lang="en-US"/>
        </a:p>
      </dgm:t>
    </dgm:pt>
    <dgm:pt modelId="{669648B3-7DBD-4B34-AAA3-180D0C2D6AC3}" type="parTrans" cxnId="{F7528D71-6ACC-4ABE-8DEE-A48E467D1729}">
      <dgm:prSet/>
      <dgm:spPr/>
      <dgm:t>
        <a:bodyPr/>
        <a:lstStyle/>
        <a:p>
          <a:endParaRPr lang="en-US"/>
        </a:p>
      </dgm:t>
    </dgm:pt>
    <dgm:pt modelId="{EF345153-CAB3-4DD7-A7C2-235D5C5EB0C9}" type="sibTrans" cxnId="{F7528D71-6ACC-4ABE-8DEE-A48E467D1729}">
      <dgm:prSet/>
      <dgm:spPr/>
      <dgm:t>
        <a:bodyPr/>
        <a:lstStyle/>
        <a:p>
          <a:endParaRPr lang="en-US"/>
        </a:p>
      </dgm:t>
    </dgm:pt>
    <dgm:pt modelId="{F965044A-F7E4-4EEA-9E5C-2034FBDB33DD}">
      <dgm:prSet/>
      <dgm:spPr/>
      <dgm:t>
        <a:bodyPr/>
        <a:lstStyle/>
        <a:p>
          <a:r>
            <a:rPr lang="en-US"/>
            <a:t>reinforcement and punishment for continuing the behavior</a:t>
          </a:r>
        </a:p>
      </dgm:t>
    </dgm:pt>
    <dgm:pt modelId="{7A84E549-A148-4811-B482-A9EAD4D7C1D8}" type="parTrans" cxnId="{92E9F9D3-801D-4955-B69E-62579915F444}">
      <dgm:prSet/>
      <dgm:spPr/>
      <dgm:t>
        <a:bodyPr/>
        <a:lstStyle/>
        <a:p>
          <a:endParaRPr lang="en-US"/>
        </a:p>
      </dgm:t>
    </dgm:pt>
    <dgm:pt modelId="{B5CB8A76-43F8-4946-B453-CA751D79D07C}" type="sibTrans" cxnId="{92E9F9D3-801D-4955-B69E-62579915F444}">
      <dgm:prSet/>
      <dgm:spPr/>
      <dgm:t>
        <a:bodyPr/>
        <a:lstStyle/>
        <a:p>
          <a:endParaRPr lang="en-US"/>
        </a:p>
      </dgm:t>
    </dgm:pt>
    <dgm:pt modelId="{A7E498F8-0955-43F2-A295-6F9381B7EC10}">
      <dgm:prSet/>
      <dgm:spPr/>
      <dgm:t>
        <a:bodyPr/>
        <a:lstStyle/>
        <a:p>
          <a:r>
            <a:rPr lang="en-US"/>
            <a:t>intrinsic (internal) vs extrinsic (external) reward play a role</a:t>
          </a:r>
        </a:p>
      </dgm:t>
    </dgm:pt>
    <dgm:pt modelId="{80EF585C-CD0D-46B7-9EBF-A658826B0453}" type="parTrans" cxnId="{D9751DDE-6359-4302-ACED-F419D037D969}">
      <dgm:prSet/>
      <dgm:spPr/>
      <dgm:t>
        <a:bodyPr/>
        <a:lstStyle/>
        <a:p>
          <a:endParaRPr lang="en-US"/>
        </a:p>
      </dgm:t>
    </dgm:pt>
    <dgm:pt modelId="{5A14B927-AFA4-4698-9310-92153F0B934C}" type="sibTrans" cxnId="{D9751DDE-6359-4302-ACED-F419D037D969}">
      <dgm:prSet/>
      <dgm:spPr/>
      <dgm:t>
        <a:bodyPr/>
        <a:lstStyle/>
        <a:p>
          <a:endParaRPr lang="en-US"/>
        </a:p>
      </dgm:t>
    </dgm:pt>
    <dgm:pt modelId="{C763E455-3728-425D-B991-BCA1ADFC1EAD}" type="pres">
      <dgm:prSet presAssocID="{8AD417E6-BF03-43E9-85A2-5AFB72A7E670}" presName="linear" presStyleCnt="0">
        <dgm:presLayoutVars>
          <dgm:animLvl val="lvl"/>
          <dgm:resizeHandles val="exact"/>
        </dgm:presLayoutVars>
      </dgm:prSet>
      <dgm:spPr/>
    </dgm:pt>
    <dgm:pt modelId="{C644E2F8-A204-4E55-B6E1-1FF5CC79EB98}" type="pres">
      <dgm:prSet presAssocID="{1B2B4C39-367C-49A7-8510-25ED5310F24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C8ED5411-AC95-40B0-BBAF-A78E1F890CCC}" type="pres">
      <dgm:prSet presAssocID="{1B2B4C39-367C-49A7-8510-25ED5310F249}" presName="childText" presStyleLbl="revTx" presStyleIdx="0" presStyleCnt="4">
        <dgm:presLayoutVars>
          <dgm:bulletEnabled val="1"/>
        </dgm:presLayoutVars>
      </dgm:prSet>
      <dgm:spPr/>
    </dgm:pt>
    <dgm:pt modelId="{D4D40868-D025-4EE5-851F-DCB17E15507C}" type="pres">
      <dgm:prSet presAssocID="{B67C6947-CE16-49A8-840B-BA4A03E5D75E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5601BD61-B7BF-4FB0-810A-C2323731F6D2}" type="pres">
      <dgm:prSet presAssocID="{B67C6947-CE16-49A8-840B-BA4A03E5D75E}" presName="childText" presStyleLbl="revTx" presStyleIdx="1" presStyleCnt="4">
        <dgm:presLayoutVars>
          <dgm:bulletEnabled val="1"/>
        </dgm:presLayoutVars>
      </dgm:prSet>
      <dgm:spPr/>
    </dgm:pt>
    <dgm:pt modelId="{FC2E153A-475B-4D44-AEA3-5F43E20A23DD}" type="pres">
      <dgm:prSet presAssocID="{095BA7DE-40CF-4AC7-9DEB-73024D8E746B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1EBB5B59-D80D-4365-8DE9-3C6E5DB9BC6D}" type="pres">
      <dgm:prSet presAssocID="{095BA7DE-40CF-4AC7-9DEB-73024D8E746B}" presName="childText" presStyleLbl="revTx" presStyleIdx="2" presStyleCnt="4">
        <dgm:presLayoutVars>
          <dgm:bulletEnabled val="1"/>
        </dgm:presLayoutVars>
      </dgm:prSet>
      <dgm:spPr/>
    </dgm:pt>
    <dgm:pt modelId="{898E9398-C30C-4869-A6D6-514217491949}" type="pres">
      <dgm:prSet presAssocID="{CBBF49DB-0553-4B68-9E53-03AAC74A62BD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D3DB72AA-5FCD-4F60-8425-E8997B551925}" type="pres">
      <dgm:prSet presAssocID="{CBBF49DB-0553-4B68-9E53-03AAC74A62BD}" presName="childText" presStyleLbl="revTx" presStyleIdx="3" presStyleCnt="4">
        <dgm:presLayoutVars>
          <dgm:bulletEnabled val="1"/>
        </dgm:presLayoutVars>
      </dgm:prSet>
      <dgm:spPr/>
    </dgm:pt>
  </dgm:ptLst>
  <dgm:cxnLst>
    <dgm:cxn modelId="{E7316004-F977-4C0B-9F3D-BD4F022B3734}" type="presOf" srcId="{61162F5A-8996-4EC2-8DAB-850FDAC1D9C5}" destId="{1EBB5B59-D80D-4365-8DE9-3C6E5DB9BC6D}" srcOrd="0" destOrd="0" presId="urn:microsoft.com/office/officeart/2005/8/layout/vList2"/>
    <dgm:cxn modelId="{8F696C0A-9A32-4A81-8343-0BB7BFD2E9EF}" type="presOf" srcId="{AC0C8552-09AC-4D63-8AC7-2F1CA275B6F1}" destId="{5601BD61-B7BF-4FB0-810A-C2323731F6D2}" srcOrd="0" destOrd="1" presId="urn:microsoft.com/office/officeart/2005/8/layout/vList2"/>
    <dgm:cxn modelId="{0BE1760A-B51C-4F5D-B671-6A49F9D26D73}" type="presOf" srcId="{9E8F0A3F-2F61-475A-B898-44BA7B2F55D8}" destId="{C8ED5411-AC95-40B0-BBAF-A78E1F890CCC}" srcOrd="0" destOrd="1" presId="urn:microsoft.com/office/officeart/2005/8/layout/vList2"/>
    <dgm:cxn modelId="{06B0AB18-F9FF-40A8-8525-C27ADAD038B3}" srcId="{1B2B4C39-367C-49A7-8510-25ED5310F249}" destId="{9E8F0A3F-2F61-475A-B898-44BA7B2F55D8}" srcOrd="1" destOrd="0" parTransId="{DF6B7E3E-8E1F-4785-BB08-EE1420E1D15B}" sibTransId="{0F85E49D-B9CC-4999-9D13-A93CC24901D4}"/>
    <dgm:cxn modelId="{F7CD141D-331C-46C2-9979-2D2A2BB88B57}" type="presOf" srcId="{8AD417E6-BF03-43E9-85A2-5AFB72A7E670}" destId="{C763E455-3728-425D-B991-BCA1ADFC1EAD}" srcOrd="0" destOrd="0" presId="urn:microsoft.com/office/officeart/2005/8/layout/vList2"/>
    <dgm:cxn modelId="{408C281D-A611-4061-AEC9-ACD8649F1B48}" type="presOf" srcId="{1AB90BC9-6CC6-4218-8636-6E37D7F487DD}" destId="{1EBB5B59-D80D-4365-8DE9-3C6E5DB9BC6D}" srcOrd="0" destOrd="1" presId="urn:microsoft.com/office/officeart/2005/8/layout/vList2"/>
    <dgm:cxn modelId="{C12E032D-B925-4F5A-892B-77AF5B7F15B8}" srcId="{B67C6947-CE16-49A8-840B-BA4A03E5D75E}" destId="{AC0C8552-09AC-4D63-8AC7-2F1CA275B6F1}" srcOrd="1" destOrd="0" parTransId="{2FE86489-EF16-477A-B302-08A73BEE13F6}" sibTransId="{2C8CBA3D-E78B-4234-8884-619517F3927F}"/>
    <dgm:cxn modelId="{22892D3D-45D4-416C-BD38-BF04B4E3F9E4}" type="presOf" srcId="{0A487EB5-948C-4A09-AC42-8F1D766A8C72}" destId="{C8ED5411-AC95-40B0-BBAF-A78E1F890CCC}" srcOrd="0" destOrd="0" presId="urn:microsoft.com/office/officeart/2005/8/layout/vList2"/>
    <dgm:cxn modelId="{72E7E84C-ED29-4D63-AF86-B4E97A37BAF3}" type="presOf" srcId="{095BA7DE-40CF-4AC7-9DEB-73024D8E746B}" destId="{FC2E153A-475B-4D44-AEA3-5F43E20A23DD}" srcOrd="0" destOrd="0" presId="urn:microsoft.com/office/officeart/2005/8/layout/vList2"/>
    <dgm:cxn modelId="{8AF54B50-F8A4-4BF7-BDEC-3B500D8E220A}" srcId="{8AD417E6-BF03-43E9-85A2-5AFB72A7E670}" destId="{095BA7DE-40CF-4AC7-9DEB-73024D8E746B}" srcOrd="2" destOrd="0" parTransId="{7265797E-791B-4D09-A9AD-C5FCD5CD6B9E}" sibTransId="{563CADAA-87A9-4E27-89B9-19C4F2CE13BB}"/>
    <dgm:cxn modelId="{F7528D71-6ACC-4ABE-8DEE-A48E467D1729}" srcId="{8AD417E6-BF03-43E9-85A2-5AFB72A7E670}" destId="{CBBF49DB-0553-4B68-9E53-03AAC74A62BD}" srcOrd="3" destOrd="0" parTransId="{669648B3-7DBD-4B34-AAA3-180D0C2D6AC3}" sibTransId="{EF345153-CAB3-4DD7-A7C2-235D5C5EB0C9}"/>
    <dgm:cxn modelId="{A2D44B57-CC86-4CA1-9761-59DF4E53F097}" type="presOf" srcId="{F965044A-F7E4-4EEA-9E5C-2034FBDB33DD}" destId="{D3DB72AA-5FCD-4F60-8425-E8997B551925}" srcOrd="0" destOrd="0" presId="urn:microsoft.com/office/officeart/2005/8/layout/vList2"/>
    <dgm:cxn modelId="{529CCF77-3BF3-4463-B358-E5AF69105F93}" srcId="{095BA7DE-40CF-4AC7-9DEB-73024D8E746B}" destId="{61162F5A-8996-4EC2-8DAB-850FDAC1D9C5}" srcOrd="0" destOrd="0" parTransId="{474040B5-74FF-4F71-B90E-C8535F03C79F}" sibTransId="{C8D858A5-4BF3-4075-B009-386BA4432D1B}"/>
    <dgm:cxn modelId="{98A0ED98-8C1D-43EF-88F7-D104D3729908}" srcId="{095BA7DE-40CF-4AC7-9DEB-73024D8E746B}" destId="{1AB90BC9-6CC6-4218-8636-6E37D7F487DD}" srcOrd="1" destOrd="0" parTransId="{38E0B026-0D03-49D7-A447-C6C3C2B5A3D5}" sibTransId="{CFBDDE5C-EDF7-487A-B0A0-567A6912F40C}"/>
    <dgm:cxn modelId="{B09770A3-2F82-4411-98DD-92F78D5F6A67}" type="presOf" srcId="{B67C6947-CE16-49A8-840B-BA4A03E5D75E}" destId="{D4D40868-D025-4EE5-851F-DCB17E15507C}" srcOrd="0" destOrd="0" presId="urn:microsoft.com/office/officeart/2005/8/layout/vList2"/>
    <dgm:cxn modelId="{175C26AB-4510-46F6-A8F1-E9D2D93EB1E8}" srcId="{1B2B4C39-367C-49A7-8510-25ED5310F249}" destId="{0A487EB5-948C-4A09-AC42-8F1D766A8C72}" srcOrd="0" destOrd="0" parTransId="{9529B0E3-063A-488B-9D15-D44A9DCFB69D}" sibTransId="{0C2B4013-E464-41EC-B0F7-650F4C4C4653}"/>
    <dgm:cxn modelId="{8D8401CD-1CC5-4F4C-AB07-334761F35946}" srcId="{B67C6947-CE16-49A8-840B-BA4A03E5D75E}" destId="{B2DD8343-ED32-455C-B531-C4DD59B83206}" srcOrd="0" destOrd="0" parTransId="{B8906FBD-C515-47BB-89A7-9702E6B38D4E}" sibTransId="{C74820C7-9D98-4E41-B00C-DCFA6964AFC3}"/>
    <dgm:cxn modelId="{92E9F9D3-801D-4955-B69E-62579915F444}" srcId="{CBBF49DB-0553-4B68-9E53-03AAC74A62BD}" destId="{F965044A-F7E4-4EEA-9E5C-2034FBDB33DD}" srcOrd="0" destOrd="0" parTransId="{7A84E549-A148-4811-B482-A9EAD4D7C1D8}" sibTransId="{B5CB8A76-43F8-4946-B453-CA751D79D07C}"/>
    <dgm:cxn modelId="{A6A321D4-F5E1-4054-9389-C6547BA3BC6F}" type="presOf" srcId="{1B2B4C39-367C-49A7-8510-25ED5310F249}" destId="{C644E2F8-A204-4E55-B6E1-1FF5CC79EB98}" srcOrd="0" destOrd="0" presId="urn:microsoft.com/office/officeart/2005/8/layout/vList2"/>
    <dgm:cxn modelId="{D9751DDE-6359-4302-ACED-F419D037D969}" srcId="{CBBF49DB-0553-4B68-9E53-03AAC74A62BD}" destId="{A7E498F8-0955-43F2-A295-6F9381B7EC10}" srcOrd="1" destOrd="0" parTransId="{80EF585C-CD0D-46B7-9EBF-A658826B0453}" sibTransId="{5A14B927-AFA4-4698-9310-92153F0B934C}"/>
    <dgm:cxn modelId="{5A5A49E2-C6D2-4B83-882D-E50734408D37}" type="presOf" srcId="{B2DD8343-ED32-455C-B531-C4DD59B83206}" destId="{5601BD61-B7BF-4FB0-810A-C2323731F6D2}" srcOrd="0" destOrd="0" presId="urn:microsoft.com/office/officeart/2005/8/layout/vList2"/>
    <dgm:cxn modelId="{B58EA5E2-8AC8-4046-A3B3-1076D40FEF9F}" srcId="{8AD417E6-BF03-43E9-85A2-5AFB72A7E670}" destId="{1B2B4C39-367C-49A7-8510-25ED5310F249}" srcOrd="0" destOrd="0" parTransId="{51001671-AE1B-4F49-A07F-328E4B1911FB}" sibTransId="{61C9AE85-AC8D-4DC1-986A-5ADADEB7FD71}"/>
    <dgm:cxn modelId="{C077C3EE-5D56-4747-8064-A75FD52591A5}" type="presOf" srcId="{A7E498F8-0955-43F2-A295-6F9381B7EC10}" destId="{D3DB72AA-5FCD-4F60-8425-E8997B551925}" srcOrd="0" destOrd="1" presId="urn:microsoft.com/office/officeart/2005/8/layout/vList2"/>
    <dgm:cxn modelId="{699FBDF5-5002-4B81-9477-669DFA8E313D}" type="presOf" srcId="{CBBF49DB-0553-4B68-9E53-03AAC74A62BD}" destId="{898E9398-C30C-4869-A6D6-514217491949}" srcOrd="0" destOrd="0" presId="urn:microsoft.com/office/officeart/2005/8/layout/vList2"/>
    <dgm:cxn modelId="{FFF1CBF8-E0F2-46D9-9D70-2D38FE48C519}" srcId="{8AD417E6-BF03-43E9-85A2-5AFB72A7E670}" destId="{B67C6947-CE16-49A8-840B-BA4A03E5D75E}" srcOrd="1" destOrd="0" parTransId="{98C84596-6F80-4E28-AE8F-9EFF68CA7C5E}" sibTransId="{F301D20D-B0ED-40E7-A167-4770A7396E34}"/>
    <dgm:cxn modelId="{1980CEF8-0907-4E9E-A38C-A0475D754936}" type="presParOf" srcId="{C763E455-3728-425D-B991-BCA1ADFC1EAD}" destId="{C644E2F8-A204-4E55-B6E1-1FF5CC79EB98}" srcOrd="0" destOrd="0" presId="urn:microsoft.com/office/officeart/2005/8/layout/vList2"/>
    <dgm:cxn modelId="{573FF6DB-D459-4F49-992E-F742E1BFA1CC}" type="presParOf" srcId="{C763E455-3728-425D-B991-BCA1ADFC1EAD}" destId="{C8ED5411-AC95-40B0-BBAF-A78E1F890CCC}" srcOrd="1" destOrd="0" presId="urn:microsoft.com/office/officeart/2005/8/layout/vList2"/>
    <dgm:cxn modelId="{679997CB-5D4C-4AA0-9FA9-A64BED16609C}" type="presParOf" srcId="{C763E455-3728-425D-B991-BCA1ADFC1EAD}" destId="{D4D40868-D025-4EE5-851F-DCB17E15507C}" srcOrd="2" destOrd="0" presId="urn:microsoft.com/office/officeart/2005/8/layout/vList2"/>
    <dgm:cxn modelId="{A1312DAE-BEE1-4679-88B1-F5DE9B0B2A33}" type="presParOf" srcId="{C763E455-3728-425D-B991-BCA1ADFC1EAD}" destId="{5601BD61-B7BF-4FB0-810A-C2323731F6D2}" srcOrd="3" destOrd="0" presId="urn:microsoft.com/office/officeart/2005/8/layout/vList2"/>
    <dgm:cxn modelId="{1DEE14DD-C4DD-4599-A28D-F522A11370B9}" type="presParOf" srcId="{C763E455-3728-425D-B991-BCA1ADFC1EAD}" destId="{FC2E153A-475B-4D44-AEA3-5F43E20A23DD}" srcOrd="4" destOrd="0" presId="urn:microsoft.com/office/officeart/2005/8/layout/vList2"/>
    <dgm:cxn modelId="{2445585A-3996-4473-AAE4-AF3CB9572ECF}" type="presParOf" srcId="{C763E455-3728-425D-B991-BCA1ADFC1EAD}" destId="{1EBB5B59-D80D-4365-8DE9-3C6E5DB9BC6D}" srcOrd="5" destOrd="0" presId="urn:microsoft.com/office/officeart/2005/8/layout/vList2"/>
    <dgm:cxn modelId="{A5222479-4DE5-4F08-A6BD-8A6EEC220A53}" type="presParOf" srcId="{C763E455-3728-425D-B991-BCA1ADFC1EAD}" destId="{898E9398-C30C-4869-A6D6-514217491949}" srcOrd="6" destOrd="0" presId="urn:microsoft.com/office/officeart/2005/8/layout/vList2"/>
    <dgm:cxn modelId="{6FA1D063-FDEF-4FD6-8433-F016850C8573}" type="presParOf" srcId="{C763E455-3728-425D-B991-BCA1ADFC1EAD}" destId="{D3DB72AA-5FCD-4F60-8425-E8997B551925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447BC141-8262-4641-89E2-7F9D647E3366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9C9A50A4-32B0-475D-A6DB-BD681E46FC92}">
      <dgm:prSet/>
      <dgm:spPr/>
      <dgm:t>
        <a:bodyPr/>
        <a:lstStyle/>
        <a:p>
          <a:r>
            <a:rPr lang="en-US" b="1"/>
            <a:t>Subject must attend to model</a:t>
          </a:r>
          <a:endParaRPr lang="en-US"/>
        </a:p>
      </dgm:t>
    </dgm:pt>
    <dgm:pt modelId="{FF134DC7-C528-4A94-988E-7F31066D16D6}" type="parTrans" cxnId="{B7219619-6331-45C4-BC3A-F5C831FCD3DB}">
      <dgm:prSet/>
      <dgm:spPr/>
      <dgm:t>
        <a:bodyPr/>
        <a:lstStyle/>
        <a:p>
          <a:endParaRPr lang="en-US"/>
        </a:p>
      </dgm:t>
    </dgm:pt>
    <dgm:pt modelId="{B5D4E039-32C6-44A2-9C2C-88C76AEA7A99}" type="sibTrans" cxnId="{B7219619-6331-45C4-BC3A-F5C831FCD3DB}">
      <dgm:prSet/>
      <dgm:spPr/>
      <dgm:t>
        <a:bodyPr/>
        <a:lstStyle/>
        <a:p>
          <a:endParaRPr lang="en-US"/>
        </a:p>
      </dgm:t>
    </dgm:pt>
    <dgm:pt modelId="{78E3AF39-CE5A-4D94-AE50-6C53DC84CEB2}">
      <dgm:prSet/>
      <dgm:spPr/>
      <dgm:t>
        <a:bodyPr/>
        <a:lstStyle/>
        <a:p>
          <a:r>
            <a:rPr lang="en-US" b="1"/>
            <a:t>Several influencing factors</a:t>
          </a:r>
          <a:r>
            <a:rPr lang="en-US"/>
            <a:t>:</a:t>
          </a:r>
        </a:p>
      </dgm:t>
    </dgm:pt>
    <dgm:pt modelId="{4C8ADDD5-C50D-44DC-8D40-D199F46C9043}" type="parTrans" cxnId="{86E2C9C9-DBC6-4E94-8EDD-12E0644CEDE1}">
      <dgm:prSet/>
      <dgm:spPr/>
      <dgm:t>
        <a:bodyPr/>
        <a:lstStyle/>
        <a:p>
          <a:endParaRPr lang="en-US"/>
        </a:p>
      </dgm:t>
    </dgm:pt>
    <dgm:pt modelId="{7909B59D-DDEA-4872-8EC5-CAB341A1E979}" type="sibTrans" cxnId="{86E2C9C9-DBC6-4E94-8EDD-12E0644CEDE1}">
      <dgm:prSet/>
      <dgm:spPr/>
      <dgm:t>
        <a:bodyPr/>
        <a:lstStyle/>
        <a:p>
          <a:endParaRPr lang="en-US"/>
        </a:p>
      </dgm:t>
    </dgm:pt>
    <dgm:pt modelId="{E77A1B29-7026-4807-B11B-B20CE7B7BCB4}">
      <dgm:prSet/>
      <dgm:spPr/>
      <dgm:t>
        <a:bodyPr/>
        <a:lstStyle/>
        <a:p>
          <a:r>
            <a:rPr lang="en-US"/>
            <a:t>Distinctiveness of model: age, sex, status</a:t>
          </a:r>
        </a:p>
      </dgm:t>
    </dgm:pt>
    <dgm:pt modelId="{1072A970-AAF9-48BE-8A92-14E676E44418}" type="parTrans" cxnId="{8F7591F6-061D-498E-82C0-ABB89159924B}">
      <dgm:prSet/>
      <dgm:spPr/>
      <dgm:t>
        <a:bodyPr/>
        <a:lstStyle/>
        <a:p>
          <a:endParaRPr lang="en-US"/>
        </a:p>
      </dgm:t>
    </dgm:pt>
    <dgm:pt modelId="{E8DCD41E-5A26-4D25-982B-EEFB365A3539}" type="sibTrans" cxnId="{8F7591F6-061D-498E-82C0-ABB89159924B}">
      <dgm:prSet/>
      <dgm:spPr/>
      <dgm:t>
        <a:bodyPr/>
        <a:lstStyle/>
        <a:p>
          <a:endParaRPr lang="en-US"/>
        </a:p>
      </dgm:t>
    </dgm:pt>
    <dgm:pt modelId="{84A12C63-3802-45D8-BDF5-62D2858D3416}">
      <dgm:prSet/>
      <dgm:spPr/>
      <dgm:t>
        <a:bodyPr/>
        <a:lstStyle/>
        <a:p>
          <a:r>
            <a:rPr lang="en-US"/>
            <a:t>Affective valence</a:t>
          </a:r>
        </a:p>
      </dgm:t>
    </dgm:pt>
    <dgm:pt modelId="{C734C754-FAE3-4A12-8AE5-CBBF4D9FB879}" type="parTrans" cxnId="{2071FB30-D780-4B57-9DD6-003E1BB6BF7A}">
      <dgm:prSet/>
      <dgm:spPr/>
      <dgm:t>
        <a:bodyPr/>
        <a:lstStyle/>
        <a:p>
          <a:endParaRPr lang="en-US"/>
        </a:p>
      </dgm:t>
    </dgm:pt>
    <dgm:pt modelId="{9503256C-6C8D-40C7-A7BA-A186F0CC2BC3}" type="sibTrans" cxnId="{2071FB30-D780-4B57-9DD6-003E1BB6BF7A}">
      <dgm:prSet/>
      <dgm:spPr/>
      <dgm:t>
        <a:bodyPr/>
        <a:lstStyle/>
        <a:p>
          <a:endParaRPr lang="en-US"/>
        </a:p>
      </dgm:t>
    </dgm:pt>
    <dgm:pt modelId="{3E4342BE-D7DE-4287-B859-29FC58E4325E}">
      <dgm:prSet/>
      <dgm:spPr/>
      <dgm:t>
        <a:bodyPr/>
        <a:lstStyle/>
        <a:p>
          <a:r>
            <a:rPr lang="en-US"/>
            <a:t>Complexity</a:t>
          </a:r>
        </a:p>
      </dgm:t>
    </dgm:pt>
    <dgm:pt modelId="{AAF94A29-6DB5-4663-ABA5-0BDE7E389215}" type="parTrans" cxnId="{CF83D11B-98A3-42F2-8694-F03F35AA3F97}">
      <dgm:prSet/>
      <dgm:spPr/>
      <dgm:t>
        <a:bodyPr/>
        <a:lstStyle/>
        <a:p>
          <a:endParaRPr lang="en-US"/>
        </a:p>
      </dgm:t>
    </dgm:pt>
    <dgm:pt modelId="{32B9AB9B-7E8F-4607-AE53-998D77656CA4}" type="sibTrans" cxnId="{CF83D11B-98A3-42F2-8694-F03F35AA3F97}">
      <dgm:prSet/>
      <dgm:spPr/>
      <dgm:t>
        <a:bodyPr/>
        <a:lstStyle/>
        <a:p>
          <a:endParaRPr lang="en-US"/>
        </a:p>
      </dgm:t>
    </dgm:pt>
    <dgm:pt modelId="{62B31585-9239-4EE8-A696-76F13DFDB8D4}">
      <dgm:prSet/>
      <dgm:spPr/>
      <dgm:t>
        <a:bodyPr/>
        <a:lstStyle/>
        <a:p>
          <a:r>
            <a:rPr lang="en-US"/>
            <a:t>Prevalence</a:t>
          </a:r>
        </a:p>
      </dgm:t>
    </dgm:pt>
    <dgm:pt modelId="{494DDECD-C766-4898-834B-DBEDE3889566}" type="parTrans" cxnId="{7C02DBD6-B5B0-4A36-9945-4CFC3FA9E2C4}">
      <dgm:prSet/>
      <dgm:spPr/>
      <dgm:t>
        <a:bodyPr/>
        <a:lstStyle/>
        <a:p>
          <a:endParaRPr lang="en-US"/>
        </a:p>
      </dgm:t>
    </dgm:pt>
    <dgm:pt modelId="{615067E4-7943-4EC3-8B74-A32E332C191A}" type="sibTrans" cxnId="{7C02DBD6-B5B0-4A36-9945-4CFC3FA9E2C4}">
      <dgm:prSet/>
      <dgm:spPr/>
      <dgm:t>
        <a:bodyPr/>
        <a:lstStyle/>
        <a:p>
          <a:endParaRPr lang="en-US"/>
        </a:p>
      </dgm:t>
    </dgm:pt>
    <dgm:pt modelId="{91991EC9-EA62-4E31-B08A-08FB5AE39CE5}">
      <dgm:prSet/>
      <dgm:spPr/>
      <dgm:t>
        <a:bodyPr/>
        <a:lstStyle/>
        <a:p>
          <a:r>
            <a:rPr lang="en-US"/>
            <a:t>Functional value to subject</a:t>
          </a:r>
        </a:p>
      </dgm:t>
    </dgm:pt>
    <dgm:pt modelId="{07F9F5EB-7EBE-4E21-9532-5B20F2499B59}" type="parTrans" cxnId="{D8402C0C-5CA0-470A-9856-CD3BF151D9A6}">
      <dgm:prSet/>
      <dgm:spPr/>
      <dgm:t>
        <a:bodyPr/>
        <a:lstStyle/>
        <a:p>
          <a:endParaRPr lang="en-US"/>
        </a:p>
      </dgm:t>
    </dgm:pt>
    <dgm:pt modelId="{A7653F36-95B8-41C9-BE5D-062D44BDA376}" type="sibTrans" cxnId="{D8402C0C-5CA0-470A-9856-CD3BF151D9A6}">
      <dgm:prSet/>
      <dgm:spPr/>
      <dgm:t>
        <a:bodyPr/>
        <a:lstStyle/>
        <a:p>
          <a:endParaRPr lang="en-US"/>
        </a:p>
      </dgm:t>
    </dgm:pt>
    <dgm:pt modelId="{5EC922B4-D4C0-40B7-8EE1-41A859E80568}">
      <dgm:prSet/>
      <dgm:spPr/>
      <dgm:t>
        <a:bodyPr/>
        <a:lstStyle/>
        <a:p>
          <a:r>
            <a:rPr lang="en-US" b="1"/>
            <a:t>Characteristics of the observer important</a:t>
          </a:r>
          <a:r>
            <a:rPr lang="en-US"/>
            <a:t>:</a:t>
          </a:r>
        </a:p>
      </dgm:t>
    </dgm:pt>
    <dgm:pt modelId="{BFAABF48-E8FC-442C-B698-9C9DDA95FFA1}" type="parTrans" cxnId="{8C597553-7783-4A61-8980-CEBD5C25724E}">
      <dgm:prSet/>
      <dgm:spPr/>
      <dgm:t>
        <a:bodyPr/>
        <a:lstStyle/>
        <a:p>
          <a:endParaRPr lang="en-US"/>
        </a:p>
      </dgm:t>
    </dgm:pt>
    <dgm:pt modelId="{B8917B52-2CF0-483F-8086-14917EBC02E2}" type="sibTrans" cxnId="{8C597553-7783-4A61-8980-CEBD5C25724E}">
      <dgm:prSet/>
      <dgm:spPr/>
      <dgm:t>
        <a:bodyPr/>
        <a:lstStyle/>
        <a:p>
          <a:endParaRPr lang="en-US"/>
        </a:p>
      </dgm:t>
    </dgm:pt>
    <dgm:pt modelId="{B2AFFD2F-931F-4E65-90C9-9902FB739184}">
      <dgm:prSet/>
      <dgm:spPr/>
      <dgm:t>
        <a:bodyPr/>
        <a:lstStyle/>
        <a:p>
          <a:r>
            <a:rPr lang="en-US"/>
            <a:t>Sensory capabilities</a:t>
          </a:r>
        </a:p>
      </dgm:t>
    </dgm:pt>
    <dgm:pt modelId="{E0F4F710-2F9F-458E-8B77-7E5322965F42}" type="parTrans" cxnId="{5938C92A-6A27-4879-B33D-6FDD75FABF1C}">
      <dgm:prSet/>
      <dgm:spPr/>
      <dgm:t>
        <a:bodyPr/>
        <a:lstStyle/>
        <a:p>
          <a:endParaRPr lang="en-US"/>
        </a:p>
      </dgm:t>
    </dgm:pt>
    <dgm:pt modelId="{DF91CA88-BC34-4430-BB2D-88519236E422}" type="sibTrans" cxnId="{5938C92A-6A27-4879-B33D-6FDD75FABF1C}">
      <dgm:prSet/>
      <dgm:spPr/>
      <dgm:t>
        <a:bodyPr/>
        <a:lstStyle/>
        <a:p>
          <a:endParaRPr lang="en-US"/>
        </a:p>
      </dgm:t>
    </dgm:pt>
    <dgm:pt modelId="{36EBF4D6-482D-4DD8-A0EA-1B6DA3EEEB39}">
      <dgm:prSet/>
      <dgm:spPr/>
      <dgm:t>
        <a:bodyPr/>
        <a:lstStyle/>
        <a:p>
          <a:r>
            <a:rPr lang="en-US"/>
            <a:t>Arousal level</a:t>
          </a:r>
        </a:p>
      </dgm:t>
    </dgm:pt>
    <dgm:pt modelId="{79A671E5-7FC3-48EF-A2F7-CC51643C259E}" type="parTrans" cxnId="{DCDAACBC-0D09-4C4A-AF53-540BBA940035}">
      <dgm:prSet/>
      <dgm:spPr/>
      <dgm:t>
        <a:bodyPr/>
        <a:lstStyle/>
        <a:p>
          <a:endParaRPr lang="en-US"/>
        </a:p>
      </dgm:t>
    </dgm:pt>
    <dgm:pt modelId="{EAB98696-DFC6-4262-945C-610C78C96205}" type="sibTrans" cxnId="{DCDAACBC-0D09-4C4A-AF53-540BBA940035}">
      <dgm:prSet/>
      <dgm:spPr/>
      <dgm:t>
        <a:bodyPr/>
        <a:lstStyle/>
        <a:p>
          <a:endParaRPr lang="en-US"/>
        </a:p>
      </dgm:t>
    </dgm:pt>
    <dgm:pt modelId="{A7F190BB-DBDC-4C5C-A9EA-1AF32C64A015}">
      <dgm:prSet/>
      <dgm:spPr/>
      <dgm:t>
        <a:bodyPr/>
        <a:lstStyle/>
        <a:p>
          <a:r>
            <a:rPr lang="en-US"/>
            <a:t>Perceptual set</a:t>
          </a:r>
        </a:p>
      </dgm:t>
    </dgm:pt>
    <dgm:pt modelId="{E37B8BB1-DFF7-47F2-B24F-EEC209D55205}" type="parTrans" cxnId="{246DEF91-90DB-444A-B0E7-0C4261CBD9BD}">
      <dgm:prSet/>
      <dgm:spPr/>
      <dgm:t>
        <a:bodyPr/>
        <a:lstStyle/>
        <a:p>
          <a:endParaRPr lang="en-US"/>
        </a:p>
      </dgm:t>
    </dgm:pt>
    <dgm:pt modelId="{E6B781A0-C1C5-4907-BA06-DFA995B7098B}" type="sibTrans" cxnId="{246DEF91-90DB-444A-B0E7-0C4261CBD9BD}">
      <dgm:prSet/>
      <dgm:spPr/>
      <dgm:t>
        <a:bodyPr/>
        <a:lstStyle/>
        <a:p>
          <a:endParaRPr lang="en-US"/>
        </a:p>
      </dgm:t>
    </dgm:pt>
    <dgm:pt modelId="{FEFBC9FB-2824-4B15-B18D-C8CD8B62884F}">
      <dgm:prSet/>
      <dgm:spPr/>
      <dgm:t>
        <a:bodyPr/>
        <a:lstStyle/>
        <a:p>
          <a:r>
            <a:rPr lang="en-US"/>
            <a:t>Past reinforcement history</a:t>
          </a:r>
        </a:p>
      </dgm:t>
    </dgm:pt>
    <dgm:pt modelId="{181BA014-3D56-4D12-99DF-53D3320F14FE}" type="parTrans" cxnId="{FC62D134-E5DB-423D-B859-5A47F84722F5}">
      <dgm:prSet/>
      <dgm:spPr/>
      <dgm:t>
        <a:bodyPr/>
        <a:lstStyle/>
        <a:p>
          <a:endParaRPr lang="en-US"/>
        </a:p>
      </dgm:t>
    </dgm:pt>
    <dgm:pt modelId="{CD0932D0-2451-4ED6-9103-46948C7C68C9}" type="sibTrans" cxnId="{FC62D134-E5DB-423D-B859-5A47F84722F5}">
      <dgm:prSet/>
      <dgm:spPr/>
      <dgm:t>
        <a:bodyPr/>
        <a:lstStyle/>
        <a:p>
          <a:endParaRPr lang="en-US"/>
        </a:p>
      </dgm:t>
    </dgm:pt>
    <dgm:pt modelId="{4A4A2CF7-214E-4D44-99FA-C6D71CAA73DF}" type="pres">
      <dgm:prSet presAssocID="{447BC141-8262-4641-89E2-7F9D647E3366}" presName="linear" presStyleCnt="0">
        <dgm:presLayoutVars>
          <dgm:animLvl val="lvl"/>
          <dgm:resizeHandles val="exact"/>
        </dgm:presLayoutVars>
      </dgm:prSet>
      <dgm:spPr/>
    </dgm:pt>
    <dgm:pt modelId="{8AE54A6F-94CC-4641-BEF3-70D4A3A189DC}" type="pres">
      <dgm:prSet presAssocID="{9C9A50A4-32B0-475D-A6DB-BD681E46FC92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1546476-548F-4A86-A9BF-3DD1FCB1AB97}" type="pres">
      <dgm:prSet presAssocID="{B5D4E039-32C6-44A2-9C2C-88C76AEA7A99}" presName="spacer" presStyleCnt="0"/>
      <dgm:spPr/>
    </dgm:pt>
    <dgm:pt modelId="{E8D98AAC-AB12-4998-BF76-D52B4CB135C4}" type="pres">
      <dgm:prSet presAssocID="{78E3AF39-CE5A-4D94-AE50-6C53DC84CEB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9BC567B-922C-40BF-A8B2-A7EEBE2E849E}" type="pres">
      <dgm:prSet presAssocID="{78E3AF39-CE5A-4D94-AE50-6C53DC84CEB2}" presName="childText" presStyleLbl="revTx" presStyleIdx="0" presStyleCnt="2">
        <dgm:presLayoutVars>
          <dgm:bulletEnabled val="1"/>
        </dgm:presLayoutVars>
      </dgm:prSet>
      <dgm:spPr/>
    </dgm:pt>
    <dgm:pt modelId="{16DB6F2F-BEA1-42D8-A961-592A67CD8735}" type="pres">
      <dgm:prSet presAssocID="{5EC922B4-D4C0-40B7-8EE1-41A859E80568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1B6BDD89-9F7B-4785-AAA1-603D4D9A396E}" type="pres">
      <dgm:prSet presAssocID="{5EC922B4-D4C0-40B7-8EE1-41A859E80568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D8402C0C-5CA0-470A-9856-CD3BF151D9A6}" srcId="{78E3AF39-CE5A-4D94-AE50-6C53DC84CEB2}" destId="{91991EC9-EA62-4E31-B08A-08FB5AE39CE5}" srcOrd="4" destOrd="0" parTransId="{07F9F5EB-7EBE-4E21-9532-5B20F2499B59}" sibTransId="{A7653F36-95B8-41C9-BE5D-062D44BDA376}"/>
    <dgm:cxn modelId="{B7219619-6331-45C4-BC3A-F5C831FCD3DB}" srcId="{447BC141-8262-4641-89E2-7F9D647E3366}" destId="{9C9A50A4-32B0-475D-A6DB-BD681E46FC92}" srcOrd="0" destOrd="0" parTransId="{FF134DC7-C528-4A94-988E-7F31066D16D6}" sibTransId="{B5D4E039-32C6-44A2-9C2C-88C76AEA7A99}"/>
    <dgm:cxn modelId="{CF83D11B-98A3-42F2-8694-F03F35AA3F97}" srcId="{78E3AF39-CE5A-4D94-AE50-6C53DC84CEB2}" destId="{3E4342BE-D7DE-4287-B859-29FC58E4325E}" srcOrd="2" destOrd="0" parTransId="{AAF94A29-6DB5-4663-ABA5-0BDE7E389215}" sibTransId="{32B9AB9B-7E8F-4607-AE53-998D77656CA4}"/>
    <dgm:cxn modelId="{5938C92A-6A27-4879-B33D-6FDD75FABF1C}" srcId="{5EC922B4-D4C0-40B7-8EE1-41A859E80568}" destId="{B2AFFD2F-931F-4E65-90C9-9902FB739184}" srcOrd="0" destOrd="0" parTransId="{E0F4F710-2F9F-458E-8B77-7E5322965F42}" sibTransId="{DF91CA88-BC34-4430-BB2D-88519236E422}"/>
    <dgm:cxn modelId="{2071FB30-D780-4B57-9DD6-003E1BB6BF7A}" srcId="{78E3AF39-CE5A-4D94-AE50-6C53DC84CEB2}" destId="{84A12C63-3802-45D8-BDF5-62D2858D3416}" srcOrd="1" destOrd="0" parTransId="{C734C754-FAE3-4A12-8AE5-CBBF4D9FB879}" sibTransId="{9503256C-6C8D-40C7-A7BA-A186F0CC2BC3}"/>
    <dgm:cxn modelId="{8B501533-2D2B-49D3-84BC-1A392BF09253}" type="presOf" srcId="{A7F190BB-DBDC-4C5C-A9EA-1AF32C64A015}" destId="{1B6BDD89-9F7B-4785-AAA1-603D4D9A396E}" srcOrd="0" destOrd="2" presId="urn:microsoft.com/office/officeart/2005/8/layout/vList2"/>
    <dgm:cxn modelId="{FC62D134-E5DB-423D-B859-5A47F84722F5}" srcId="{5EC922B4-D4C0-40B7-8EE1-41A859E80568}" destId="{FEFBC9FB-2824-4B15-B18D-C8CD8B62884F}" srcOrd="3" destOrd="0" parTransId="{181BA014-3D56-4D12-99DF-53D3320F14FE}" sibTransId="{CD0932D0-2451-4ED6-9103-46948C7C68C9}"/>
    <dgm:cxn modelId="{95541F5C-DE5E-48AF-BEBE-B3C2FD9A98E3}" type="presOf" srcId="{5EC922B4-D4C0-40B7-8EE1-41A859E80568}" destId="{16DB6F2F-BEA1-42D8-A961-592A67CD8735}" srcOrd="0" destOrd="0" presId="urn:microsoft.com/office/officeart/2005/8/layout/vList2"/>
    <dgm:cxn modelId="{E1265E60-EF99-45A1-AE23-4EFAF65CF12E}" type="presOf" srcId="{3E4342BE-D7DE-4287-B859-29FC58E4325E}" destId="{B9BC567B-922C-40BF-A8B2-A7EEBE2E849E}" srcOrd="0" destOrd="2" presId="urn:microsoft.com/office/officeart/2005/8/layout/vList2"/>
    <dgm:cxn modelId="{45F0C062-BEDD-42F0-AEA5-2A002C118C39}" type="presOf" srcId="{36EBF4D6-482D-4DD8-A0EA-1B6DA3EEEB39}" destId="{1B6BDD89-9F7B-4785-AAA1-603D4D9A396E}" srcOrd="0" destOrd="1" presId="urn:microsoft.com/office/officeart/2005/8/layout/vList2"/>
    <dgm:cxn modelId="{BAAB7144-C9E8-439D-96FD-EDC1067F9113}" type="presOf" srcId="{84A12C63-3802-45D8-BDF5-62D2858D3416}" destId="{B9BC567B-922C-40BF-A8B2-A7EEBE2E849E}" srcOrd="0" destOrd="1" presId="urn:microsoft.com/office/officeart/2005/8/layout/vList2"/>
    <dgm:cxn modelId="{21BE8050-DE83-4B6F-B4D3-4E4E3090F1A4}" type="presOf" srcId="{B2AFFD2F-931F-4E65-90C9-9902FB739184}" destId="{1B6BDD89-9F7B-4785-AAA1-603D4D9A396E}" srcOrd="0" destOrd="0" presId="urn:microsoft.com/office/officeart/2005/8/layout/vList2"/>
    <dgm:cxn modelId="{8C597553-7783-4A61-8980-CEBD5C25724E}" srcId="{447BC141-8262-4641-89E2-7F9D647E3366}" destId="{5EC922B4-D4C0-40B7-8EE1-41A859E80568}" srcOrd="2" destOrd="0" parTransId="{BFAABF48-E8FC-442C-B698-9C9DDA95FFA1}" sibTransId="{B8917B52-2CF0-483F-8086-14917EBC02E2}"/>
    <dgm:cxn modelId="{026B2F82-378A-4A21-A52C-C717456CA4A2}" type="presOf" srcId="{FEFBC9FB-2824-4B15-B18D-C8CD8B62884F}" destId="{1B6BDD89-9F7B-4785-AAA1-603D4D9A396E}" srcOrd="0" destOrd="3" presId="urn:microsoft.com/office/officeart/2005/8/layout/vList2"/>
    <dgm:cxn modelId="{246DEF91-90DB-444A-B0E7-0C4261CBD9BD}" srcId="{5EC922B4-D4C0-40B7-8EE1-41A859E80568}" destId="{A7F190BB-DBDC-4C5C-A9EA-1AF32C64A015}" srcOrd="2" destOrd="0" parTransId="{E37B8BB1-DFF7-47F2-B24F-EEC209D55205}" sibTransId="{E6B781A0-C1C5-4907-BA06-DFA995B7098B}"/>
    <dgm:cxn modelId="{CC83569E-CFC4-4D9E-B50D-5CB8613EDFF9}" type="presOf" srcId="{62B31585-9239-4EE8-A696-76F13DFDB8D4}" destId="{B9BC567B-922C-40BF-A8B2-A7EEBE2E849E}" srcOrd="0" destOrd="3" presId="urn:microsoft.com/office/officeart/2005/8/layout/vList2"/>
    <dgm:cxn modelId="{B23306A2-C7A0-4E2D-844A-02C8D0DF00FD}" type="presOf" srcId="{91991EC9-EA62-4E31-B08A-08FB5AE39CE5}" destId="{B9BC567B-922C-40BF-A8B2-A7EEBE2E849E}" srcOrd="0" destOrd="4" presId="urn:microsoft.com/office/officeart/2005/8/layout/vList2"/>
    <dgm:cxn modelId="{A40C8DA5-B31A-435E-9BF7-C94C6C2CB533}" type="presOf" srcId="{447BC141-8262-4641-89E2-7F9D647E3366}" destId="{4A4A2CF7-214E-4D44-99FA-C6D71CAA73DF}" srcOrd="0" destOrd="0" presId="urn:microsoft.com/office/officeart/2005/8/layout/vList2"/>
    <dgm:cxn modelId="{DCDAACBC-0D09-4C4A-AF53-540BBA940035}" srcId="{5EC922B4-D4C0-40B7-8EE1-41A859E80568}" destId="{36EBF4D6-482D-4DD8-A0EA-1B6DA3EEEB39}" srcOrd="1" destOrd="0" parTransId="{79A671E5-7FC3-48EF-A2F7-CC51643C259E}" sibTransId="{EAB98696-DFC6-4262-945C-610C78C96205}"/>
    <dgm:cxn modelId="{1C10CBBD-1B32-4EA8-A85F-D7F84B392BBC}" type="presOf" srcId="{E77A1B29-7026-4807-B11B-B20CE7B7BCB4}" destId="{B9BC567B-922C-40BF-A8B2-A7EEBE2E849E}" srcOrd="0" destOrd="0" presId="urn:microsoft.com/office/officeart/2005/8/layout/vList2"/>
    <dgm:cxn modelId="{28E68DC1-21A4-4C52-8238-3E2A4EA48007}" type="presOf" srcId="{9C9A50A4-32B0-475D-A6DB-BD681E46FC92}" destId="{8AE54A6F-94CC-4641-BEF3-70D4A3A189DC}" srcOrd="0" destOrd="0" presId="urn:microsoft.com/office/officeart/2005/8/layout/vList2"/>
    <dgm:cxn modelId="{86E2C9C9-DBC6-4E94-8EDD-12E0644CEDE1}" srcId="{447BC141-8262-4641-89E2-7F9D647E3366}" destId="{78E3AF39-CE5A-4D94-AE50-6C53DC84CEB2}" srcOrd="1" destOrd="0" parTransId="{4C8ADDD5-C50D-44DC-8D40-D199F46C9043}" sibTransId="{7909B59D-DDEA-4872-8EC5-CAB341A1E979}"/>
    <dgm:cxn modelId="{7C02DBD6-B5B0-4A36-9945-4CFC3FA9E2C4}" srcId="{78E3AF39-CE5A-4D94-AE50-6C53DC84CEB2}" destId="{62B31585-9239-4EE8-A696-76F13DFDB8D4}" srcOrd="3" destOrd="0" parTransId="{494DDECD-C766-4898-834B-DBEDE3889566}" sibTransId="{615067E4-7943-4EC3-8B74-A32E332C191A}"/>
    <dgm:cxn modelId="{881FB7F4-26AF-462F-BC3C-2E40F25BB771}" type="presOf" srcId="{78E3AF39-CE5A-4D94-AE50-6C53DC84CEB2}" destId="{E8D98AAC-AB12-4998-BF76-D52B4CB135C4}" srcOrd="0" destOrd="0" presId="urn:microsoft.com/office/officeart/2005/8/layout/vList2"/>
    <dgm:cxn modelId="{8F7591F6-061D-498E-82C0-ABB89159924B}" srcId="{78E3AF39-CE5A-4D94-AE50-6C53DC84CEB2}" destId="{E77A1B29-7026-4807-B11B-B20CE7B7BCB4}" srcOrd="0" destOrd="0" parTransId="{1072A970-AAF9-48BE-8A92-14E676E44418}" sibTransId="{E8DCD41E-5A26-4D25-982B-EEFB365A3539}"/>
    <dgm:cxn modelId="{CDC3DD84-39AD-4B1C-8872-3C78C30A9C06}" type="presParOf" srcId="{4A4A2CF7-214E-4D44-99FA-C6D71CAA73DF}" destId="{8AE54A6F-94CC-4641-BEF3-70D4A3A189DC}" srcOrd="0" destOrd="0" presId="urn:microsoft.com/office/officeart/2005/8/layout/vList2"/>
    <dgm:cxn modelId="{0CBF3F27-FE46-4784-B932-B0C35AF70372}" type="presParOf" srcId="{4A4A2CF7-214E-4D44-99FA-C6D71CAA73DF}" destId="{71546476-548F-4A86-A9BF-3DD1FCB1AB97}" srcOrd="1" destOrd="0" presId="urn:microsoft.com/office/officeart/2005/8/layout/vList2"/>
    <dgm:cxn modelId="{938DDD69-0AEA-42ED-85CF-A1703AC5F711}" type="presParOf" srcId="{4A4A2CF7-214E-4D44-99FA-C6D71CAA73DF}" destId="{E8D98AAC-AB12-4998-BF76-D52B4CB135C4}" srcOrd="2" destOrd="0" presId="urn:microsoft.com/office/officeart/2005/8/layout/vList2"/>
    <dgm:cxn modelId="{0DF83D71-B02D-4404-A1E2-FAB295BA7E60}" type="presParOf" srcId="{4A4A2CF7-214E-4D44-99FA-C6D71CAA73DF}" destId="{B9BC567B-922C-40BF-A8B2-A7EEBE2E849E}" srcOrd="3" destOrd="0" presId="urn:microsoft.com/office/officeart/2005/8/layout/vList2"/>
    <dgm:cxn modelId="{53EBA1EA-ABF5-4FB5-9C2A-F9785D46F538}" type="presParOf" srcId="{4A4A2CF7-214E-4D44-99FA-C6D71CAA73DF}" destId="{16DB6F2F-BEA1-42D8-A961-592A67CD8735}" srcOrd="4" destOrd="0" presId="urn:microsoft.com/office/officeart/2005/8/layout/vList2"/>
    <dgm:cxn modelId="{B37DD25F-3459-4279-BC62-8ED3EC194D07}" type="presParOf" srcId="{4A4A2CF7-214E-4D44-99FA-C6D71CAA73DF}" destId="{1B6BDD89-9F7B-4785-AAA1-603D4D9A396E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D14CCE90-0F3E-4FEE-8218-67F7FD3D9406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663C2D21-91C3-42E3-B5FB-CB5015E43E25}">
      <dgm:prSet/>
      <dgm:spPr/>
      <dgm:t>
        <a:bodyPr/>
        <a:lstStyle/>
        <a:p>
          <a:r>
            <a:rPr lang="en-US" b="1"/>
            <a:t>Must be able to remember what was observed</a:t>
          </a:r>
          <a:endParaRPr lang="en-US"/>
        </a:p>
      </dgm:t>
    </dgm:pt>
    <dgm:pt modelId="{3BFC514C-35D3-48C9-80AD-92670D0B44F3}" type="parTrans" cxnId="{20EBD342-9841-4887-8F1E-F86568644627}">
      <dgm:prSet/>
      <dgm:spPr/>
      <dgm:t>
        <a:bodyPr/>
        <a:lstStyle/>
        <a:p>
          <a:endParaRPr lang="en-US"/>
        </a:p>
      </dgm:t>
    </dgm:pt>
    <dgm:pt modelId="{C30F1EB9-EC8B-4F4E-947E-5F849BCC1769}" type="sibTrans" cxnId="{20EBD342-9841-4887-8F1E-F86568644627}">
      <dgm:prSet/>
      <dgm:spPr/>
      <dgm:t>
        <a:bodyPr/>
        <a:lstStyle/>
        <a:p>
          <a:endParaRPr lang="en-US"/>
        </a:p>
      </dgm:t>
    </dgm:pt>
    <dgm:pt modelId="{927A8EC5-0C08-4645-AD64-401FD07CCFFA}">
      <dgm:prSet/>
      <dgm:spPr/>
      <dgm:t>
        <a:bodyPr/>
        <a:lstStyle/>
        <a:p>
          <a:r>
            <a:rPr lang="en-US" b="1"/>
            <a:t>Two types of remembering</a:t>
          </a:r>
          <a:endParaRPr lang="en-US"/>
        </a:p>
      </dgm:t>
    </dgm:pt>
    <dgm:pt modelId="{B11A0BE9-0FA7-4D54-9A32-B887C6D055A3}" type="parTrans" cxnId="{99DFC283-BD06-4DDF-AF09-B209CAEA9B4E}">
      <dgm:prSet/>
      <dgm:spPr/>
      <dgm:t>
        <a:bodyPr/>
        <a:lstStyle/>
        <a:p>
          <a:endParaRPr lang="en-US"/>
        </a:p>
      </dgm:t>
    </dgm:pt>
    <dgm:pt modelId="{BF6A947E-DCB4-4454-AA8F-8EF1E6B6FF71}" type="sibTrans" cxnId="{99DFC283-BD06-4DDF-AF09-B209CAEA9B4E}">
      <dgm:prSet/>
      <dgm:spPr/>
      <dgm:t>
        <a:bodyPr/>
        <a:lstStyle/>
        <a:p>
          <a:endParaRPr lang="en-US"/>
        </a:p>
      </dgm:t>
    </dgm:pt>
    <dgm:pt modelId="{4F18002C-22E8-4635-9385-4D2DF1B09A2C}">
      <dgm:prSet/>
      <dgm:spPr/>
      <dgm:t>
        <a:bodyPr/>
        <a:lstStyle/>
        <a:p>
          <a:r>
            <a:rPr lang="en-US"/>
            <a:t>Imaginal</a:t>
          </a:r>
        </a:p>
      </dgm:t>
    </dgm:pt>
    <dgm:pt modelId="{D24255A7-700D-42CE-B536-D6D0D0278943}" type="parTrans" cxnId="{38110D53-2439-4144-8B50-30E053ACBCDE}">
      <dgm:prSet/>
      <dgm:spPr/>
      <dgm:t>
        <a:bodyPr/>
        <a:lstStyle/>
        <a:p>
          <a:endParaRPr lang="en-US"/>
        </a:p>
      </dgm:t>
    </dgm:pt>
    <dgm:pt modelId="{138F5AB2-ABE1-49AC-94D0-02FC00E13DA6}" type="sibTrans" cxnId="{38110D53-2439-4144-8B50-30E053ACBCDE}">
      <dgm:prSet/>
      <dgm:spPr/>
      <dgm:t>
        <a:bodyPr/>
        <a:lstStyle/>
        <a:p>
          <a:endParaRPr lang="en-US"/>
        </a:p>
      </dgm:t>
    </dgm:pt>
    <dgm:pt modelId="{E2A1CD18-4F00-4C82-B9A4-6AF26D49B61D}">
      <dgm:prSet/>
      <dgm:spPr/>
      <dgm:t>
        <a:bodyPr/>
        <a:lstStyle/>
        <a:p>
          <a:r>
            <a:rPr lang="en-US"/>
            <a:t>Verbal</a:t>
          </a:r>
        </a:p>
      </dgm:t>
    </dgm:pt>
    <dgm:pt modelId="{552DEB17-4B3C-45CD-8638-6557F184E299}" type="parTrans" cxnId="{0B3B7B07-9EFC-4A3A-AE24-CF601C2545BB}">
      <dgm:prSet/>
      <dgm:spPr/>
      <dgm:t>
        <a:bodyPr/>
        <a:lstStyle/>
        <a:p>
          <a:endParaRPr lang="en-US"/>
        </a:p>
      </dgm:t>
    </dgm:pt>
    <dgm:pt modelId="{D17D90D4-3529-4694-9121-EDA4DACBD829}" type="sibTrans" cxnId="{0B3B7B07-9EFC-4A3A-AE24-CF601C2545BB}">
      <dgm:prSet/>
      <dgm:spPr/>
      <dgm:t>
        <a:bodyPr/>
        <a:lstStyle/>
        <a:p>
          <a:endParaRPr lang="en-US"/>
        </a:p>
      </dgm:t>
    </dgm:pt>
    <dgm:pt modelId="{E0521909-D664-4E06-B5EB-525EF25EEE0B}">
      <dgm:prSet/>
      <dgm:spPr/>
      <dgm:t>
        <a:bodyPr/>
        <a:lstStyle/>
        <a:p>
          <a:r>
            <a:rPr lang="en-US" b="1"/>
            <a:t>Several influencing factors</a:t>
          </a:r>
          <a:endParaRPr lang="en-US"/>
        </a:p>
      </dgm:t>
    </dgm:pt>
    <dgm:pt modelId="{CC9FDEBF-321A-4573-BE73-E7495CE55694}" type="parTrans" cxnId="{D54FC8C7-6276-4C6B-9E34-842ECC7B3AF7}">
      <dgm:prSet/>
      <dgm:spPr/>
      <dgm:t>
        <a:bodyPr/>
        <a:lstStyle/>
        <a:p>
          <a:endParaRPr lang="en-US"/>
        </a:p>
      </dgm:t>
    </dgm:pt>
    <dgm:pt modelId="{50CF8C1E-58B0-40A6-88CF-CBDBD90810BE}" type="sibTrans" cxnId="{D54FC8C7-6276-4C6B-9E34-842ECC7B3AF7}">
      <dgm:prSet/>
      <dgm:spPr/>
      <dgm:t>
        <a:bodyPr/>
        <a:lstStyle/>
        <a:p>
          <a:endParaRPr lang="en-US"/>
        </a:p>
      </dgm:t>
    </dgm:pt>
    <dgm:pt modelId="{2D5C9C50-DF0F-4EBC-ADB2-4E3CB4F3715B}">
      <dgm:prSet/>
      <dgm:spPr/>
      <dgm:t>
        <a:bodyPr/>
        <a:lstStyle/>
        <a:p>
          <a:r>
            <a:rPr lang="en-US"/>
            <a:t>Symbolic coding</a:t>
          </a:r>
        </a:p>
      </dgm:t>
    </dgm:pt>
    <dgm:pt modelId="{E9E2F5BB-E8B9-40AC-9648-8E948748A26B}" type="parTrans" cxnId="{E26F675C-591D-4B50-AF99-F5E0F33A3574}">
      <dgm:prSet/>
      <dgm:spPr/>
      <dgm:t>
        <a:bodyPr/>
        <a:lstStyle/>
        <a:p>
          <a:endParaRPr lang="en-US"/>
        </a:p>
      </dgm:t>
    </dgm:pt>
    <dgm:pt modelId="{71BDD3D4-FFA3-40C6-9DEB-CCD494EBF2CA}" type="sibTrans" cxnId="{E26F675C-591D-4B50-AF99-F5E0F33A3574}">
      <dgm:prSet/>
      <dgm:spPr/>
      <dgm:t>
        <a:bodyPr/>
        <a:lstStyle/>
        <a:p>
          <a:endParaRPr lang="en-US"/>
        </a:p>
      </dgm:t>
    </dgm:pt>
    <dgm:pt modelId="{4494F060-6EF9-4E7A-8414-400F9444390C}">
      <dgm:prSet/>
      <dgm:spPr/>
      <dgm:t>
        <a:bodyPr/>
        <a:lstStyle/>
        <a:p>
          <a:r>
            <a:rPr lang="en-US"/>
            <a:t>Cognitive organization</a:t>
          </a:r>
        </a:p>
      </dgm:t>
    </dgm:pt>
    <dgm:pt modelId="{2865D00E-539D-4C31-9D0B-0FA2883CCEF1}" type="parTrans" cxnId="{156C5AFB-AAED-40CC-9497-8BDDC9825298}">
      <dgm:prSet/>
      <dgm:spPr/>
      <dgm:t>
        <a:bodyPr/>
        <a:lstStyle/>
        <a:p>
          <a:endParaRPr lang="en-US"/>
        </a:p>
      </dgm:t>
    </dgm:pt>
    <dgm:pt modelId="{068A1216-F19B-4F81-910F-DBD746E07C32}" type="sibTrans" cxnId="{156C5AFB-AAED-40CC-9497-8BDDC9825298}">
      <dgm:prSet/>
      <dgm:spPr/>
      <dgm:t>
        <a:bodyPr/>
        <a:lstStyle/>
        <a:p>
          <a:endParaRPr lang="en-US"/>
        </a:p>
      </dgm:t>
    </dgm:pt>
    <dgm:pt modelId="{E577A4F5-BE36-47AD-8D2A-D4ABCC2D223F}">
      <dgm:prSet/>
      <dgm:spPr/>
      <dgm:t>
        <a:bodyPr/>
        <a:lstStyle/>
        <a:p>
          <a:r>
            <a:rPr lang="en-US"/>
            <a:t>Symbolic rehearsal</a:t>
          </a:r>
        </a:p>
      </dgm:t>
    </dgm:pt>
    <dgm:pt modelId="{FC4579AA-8B2A-4F69-92F9-D9A0A58D68EB}" type="parTrans" cxnId="{FCD0ABFA-A44E-49F4-8F93-F9F69CC5C865}">
      <dgm:prSet/>
      <dgm:spPr/>
      <dgm:t>
        <a:bodyPr/>
        <a:lstStyle/>
        <a:p>
          <a:endParaRPr lang="en-US"/>
        </a:p>
      </dgm:t>
    </dgm:pt>
    <dgm:pt modelId="{C1D6F337-7E57-424A-AF70-99AF84DD7057}" type="sibTrans" cxnId="{FCD0ABFA-A44E-49F4-8F93-F9F69CC5C865}">
      <dgm:prSet/>
      <dgm:spPr/>
      <dgm:t>
        <a:bodyPr/>
        <a:lstStyle/>
        <a:p>
          <a:endParaRPr lang="en-US"/>
        </a:p>
      </dgm:t>
    </dgm:pt>
    <dgm:pt modelId="{8049D973-2152-42FC-A302-DECBE1DF5122}" type="pres">
      <dgm:prSet presAssocID="{D14CCE90-0F3E-4FEE-8218-67F7FD3D9406}" presName="linear" presStyleCnt="0">
        <dgm:presLayoutVars>
          <dgm:animLvl val="lvl"/>
          <dgm:resizeHandles val="exact"/>
        </dgm:presLayoutVars>
      </dgm:prSet>
      <dgm:spPr/>
    </dgm:pt>
    <dgm:pt modelId="{792AFC14-5A3A-4113-8B0D-DADEA5310465}" type="pres">
      <dgm:prSet presAssocID="{663C2D21-91C3-42E3-B5FB-CB5015E43E2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A80BDD5D-6ED8-4AFF-84BF-2C0E90C384C4}" type="pres">
      <dgm:prSet presAssocID="{C30F1EB9-EC8B-4F4E-947E-5F849BCC1769}" presName="spacer" presStyleCnt="0"/>
      <dgm:spPr/>
    </dgm:pt>
    <dgm:pt modelId="{C08A46CD-D996-4710-8151-8C50B94B883B}" type="pres">
      <dgm:prSet presAssocID="{927A8EC5-0C08-4645-AD64-401FD07CCFF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4AFB046-3E3C-4CBA-B4E1-8391CB4A9D82}" type="pres">
      <dgm:prSet presAssocID="{927A8EC5-0C08-4645-AD64-401FD07CCFFA}" presName="childText" presStyleLbl="revTx" presStyleIdx="0" presStyleCnt="2">
        <dgm:presLayoutVars>
          <dgm:bulletEnabled val="1"/>
        </dgm:presLayoutVars>
      </dgm:prSet>
      <dgm:spPr/>
    </dgm:pt>
    <dgm:pt modelId="{7844A11C-E8EC-4EBA-BF54-25C65B71D76B}" type="pres">
      <dgm:prSet presAssocID="{E0521909-D664-4E06-B5EB-525EF25EEE0B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C2770C21-A71B-47F1-B0E7-6DB7BDA84DF5}" type="pres">
      <dgm:prSet presAssocID="{E0521909-D664-4E06-B5EB-525EF25EEE0B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0B3B7B07-9EFC-4A3A-AE24-CF601C2545BB}" srcId="{927A8EC5-0C08-4645-AD64-401FD07CCFFA}" destId="{E2A1CD18-4F00-4C82-B9A4-6AF26D49B61D}" srcOrd="1" destOrd="0" parTransId="{552DEB17-4B3C-45CD-8638-6557F184E299}" sibTransId="{D17D90D4-3529-4694-9121-EDA4DACBD829}"/>
    <dgm:cxn modelId="{F8313B10-C065-4779-9187-D2873EC738A3}" type="presOf" srcId="{927A8EC5-0C08-4645-AD64-401FD07CCFFA}" destId="{C08A46CD-D996-4710-8151-8C50B94B883B}" srcOrd="0" destOrd="0" presId="urn:microsoft.com/office/officeart/2005/8/layout/vList2"/>
    <dgm:cxn modelId="{3BA79911-4327-44D8-96FB-2674BB35B4BE}" type="presOf" srcId="{663C2D21-91C3-42E3-B5FB-CB5015E43E25}" destId="{792AFC14-5A3A-4113-8B0D-DADEA5310465}" srcOrd="0" destOrd="0" presId="urn:microsoft.com/office/officeart/2005/8/layout/vList2"/>
    <dgm:cxn modelId="{337A743C-1C4B-4C85-AB1D-815489C0FC22}" type="presOf" srcId="{E577A4F5-BE36-47AD-8D2A-D4ABCC2D223F}" destId="{C2770C21-A71B-47F1-B0E7-6DB7BDA84DF5}" srcOrd="0" destOrd="2" presId="urn:microsoft.com/office/officeart/2005/8/layout/vList2"/>
    <dgm:cxn modelId="{E26F675C-591D-4B50-AF99-F5E0F33A3574}" srcId="{E0521909-D664-4E06-B5EB-525EF25EEE0B}" destId="{2D5C9C50-DF0F-4EBC-ADB2-4E3CB4F3715B}" srcOrd="0" destOrd="0" parTransId="{E9E2F5BB-E8B9-40AC-9648-8E948748A26B}" sibTransId="{71BDD3D4-FFA3-40C6-9DEB-CCD494EBF2CA}"/>
    <dgm:cxn modelId="{20EBD342-9841-4887-8F1E-F86568644627}" srcId="{D14CCE90-0F3E-4FEE-8218-67F7FD3D9406}" destId="{663C2D21-91C3-42E3-B5FB-CB5015E43E25}" srcOrd="0" destOrd="0" parTransId="{3BFC514C-35D3-48C9-80AD-92670D0B44F3}" sibTransId="{C30F1EB9-EC8B-4F4E-947E-5F849BCC1769}"/>
    <dgm:cxn modelId="{38110D53-2439-4144-8B50-30E053ACBCDE}" srcId="{927A8EC5-0C08-4645-AD64-401FD07CCFFA}" destId="{4F18002C-22E8-4635-9385-4D2DF1B09A2C}" srcOrd="0" destOrd="0" parTransId="{D24255A7-700D-42CE-B536-D6D0D0278943}" sibTransId="{138F5AB2-ABE1-49AC-94D0-02FC00E13DA6}"/>
    <dgm:cxn modelId="{99DFC283-BD06-4DDF-AF09-B209CAEA9B4E}" srcId="{D14CCE90-0F3E-4FEE-8218-67F7FD3D9406}" destId="{927A8EC5-0C08-4645-AD64-401FD07CCFFA}" srcOrd="1" destOrd="0" parTransId="{B11A0BE9-0FA7-4D54-9A32-B887C6D055A3}" sibTransId="{BF6A947E-DCB4-4454-AA8F-8EF1E6B6FF71}"/>
    <dgm:cxn modelId="{3784D097-A917-46AC-B43C-67F530E2E4A5}" type="presOf" srcId="{D14CCE90-0F3E-4FEE-8218-67F7FD3D9406}" destId="{8049D973-2152-42FC-A302-DECBE1DF5122}" srcOrd="0" destOrd="0" presId="urn:microsoft.com/office/officeart/2005/8/layout/vList2"/>
    <dgm:cxn modelId="{BCB29DA2-8E52-46A5-8C3C-1B85E2A9DF3F}" type="presOf" srcId="{E0521909-D664-4E06-B5EB-525EF25EEE0B}" destId="{7844A11C-E8EC-4EBA-BF54-25C65B71D76B}" srcOrd="0" destOrd="0" presId="urn:microsoft.com/office/officeart/2005/8/layout/vList2"/>
    <dgm:cxn modelId="{2D34FEB9-F901-44B9-9205-7D1A81FB06F1}" type="presOf" srcId="{4F18002C-22E8-4635-9385-4D2DF1B09A2C}" destId="{94AFB046-3E3C-4CBA-B4E1-8391CB4A9D82}" srcOrd="0" destOrd="0" presId="urn:microsoft.com/office/officeart/2005/8/layout/vList2"/>
    <dgm:cxn modelId="{D54FC8C7-6276-4C6B-9E34-842ECC7B3AF7}" srcId="{D14CCE90-0F3E-4FEE-8218-67F7FD3D9406}" destId="{E0521909-D664-4E06-B5EB-525EF25EEE0B}" srcOrd="2" destOrd="0" parTransId="{CC9FDEBF-321A-4573-BE73-E7495CE55694}" sibTransId="{50CF8C1E-58B0-40A6-88CF-CBDBD90810BE}"/>
    <dgm:cxn modelId="{1BF28CD3-7550-45E7-8A85-06BDD08565D3}" type="presOf" srcId="{2D5C9C50-DF0F-4EBC-ADB2-4E3CB4F3715B}" destId="{C2770C21-A71B-47F1-B0E7-6DB7BDA84DF5}" srcOrd="0" destOrd="0" presId="urn:microsoft.com/office/officeart/2005/8/layout/vList2"/>
    <dgm:cxn modelId="{39B107D7-FE70-4DE3-AF62-40B86CD147B9}" type="presOf" srcId="{4494F060-6EF9-4E7A-8414-400F9444390C}" destId="{C2770C21-A71B-47F1-B0E7-6DB7BDA84DF5}" srcOrd="0" destOrd="1" presId="urn:microsoft.com/office/officeart/2005/8/layout/vList2"/>
    <dgm:cxn modelId="{4F2854D8-DA80-4C6E-B297-DEFAAC5970F2}" type="presOf" srcId="{E2A1CD18-4F00-4C82-B9A4-6AF26D49B61D}" destId="{94AFB046-3E3C-4CBA-B4E1-8391CB4A9D82}" srcOrd="0" destOrd="1" presId="urn:microsoft.com/office/officeart/2005/8/layout/vList2"/>
    <dgm:cxn modelId="{FCD0ABFA-A44E-49F4-8F93-F9F69CC5C865}" srcId="{E0521909-D664-4E06-B5EB-525EF25EEE0B}" destId="{E577A4F5-BE36-47AD-8D2A-D4ABCC2D223F}" srcOrd="2" destOrd="0" parTransId="{FC4579AA-8B2A-4F69-92F9-D9A0A58D68EB}" sibTransId="{C1D6F337-7E57-424A-AF70-99AF84DD7057}"/>
    <dgm:cxn modelId="{156C5AFB-AAED-40CC-9497-8BDDC9825298}" srcId="{E0521909-D664-4E06-B5EB-525EF25EEE0B}" destId="{4494F060-6EF9-4E7A-8414-400F9444390C}" srcOrd="1" destOrd="0" parTransId="{2865D00E-539D-4C31-9D0B-0FA2883CCEF1}" sibTransId="{068A1216-F19B-4F81-910F-DBD746E07C32}"/>
    <dgm:cxn modelId="{8AD7E903-A608-42D2-9885-AA260F26D85B}" type="presParOf" srcId="{8049D973-2152-42FC-A302-DECBE1DF5122}" destId="{792AFC14-5A3A-4113-8B0D-DADEA5310465}" srcOrd="0" destOrd="0" presId="urn:microsoft.com/office/officeart/2005/8/layout/vList2"/>
    <dgm:cxn modelId="{425C1E78-7021-4990-A7AB-3E3431F98B64}" type="presParOf" srcId="{8049D973-2152-42FC-A302-DECBE1DF5122}" destId="{A80BDD5D-6ED8-4AFF-84BF-2C0E90C384C4}" srcOrd="1" destOrd="0" presId="urn:microsoft.com/office/officeart/2005/8/layout/vList2"/>
    <dgm:cxn modelId="{D4F9262F-9FD7-4796-B781-52FA1AEDD170}" type="presParOf" srcId="{8049D973-2152-42FC-A302-DECBE1DF5122}" destId="{C08A46CD-D996-4710-8151-8C50B94B883B}" srcOrd="2" destOrd="0" presId="urn:microsoft.com/office/officeart/2005/8/layout/vList2"/>
    <dgm:cxn modelId="{D7BA3755-0C32-4733-809B-0DC23D6D8362}" type="presParOf" srcId="{8049D973-2152-42FC-A302-DECBE1DF5122}" destId="{94AFB046-3E3C-4CBA-B4E1-8391CB4A9D82}" srcOrd="3" destOrd="0" presId="urn:microsoft.com/office/officeart/2005/8/layout/vList2"/>
    <dgm:cxn modelId="{28741EB5-6DEB-4A4D-BADB-79F501A6A8A7}" type="presParOf" srcId="{8049D973-2152-42FC-A302-DECBE1DF5122}" destId="{7844A11C-E8EC-4EBA-BF54-25C65B71D76B}" srcOrd="4" destOrd="0" presId="urn:microsoft.com/office/officeart/2005/8/layout/vList2"/>
    <dgm:cxn modelId="{093424D4-DD60-47CA-9FF3-CD8F3BCA7ED1}" type="presParOf" srcId="{8049D973-2152-42FC-A302-DECBE1DF5122}" destId="{C2770C21-A71B-47F1-B0E7-6DB7BDA84DF5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3C44B948-FD98-415E-88C4-02E9C89F8DA0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16715A32-4461-435E-A044-D8403737E2EB}">
      <dgm:prSet/>
      <dgm:spPr/>
      <dgm:t>
        <a:bodyPr/>
        <a:lstStyle/>
        <a:p>
          <a:r>
            <a:rPr lang="en-US"/>
            <a:t>Must be able to physically reproduce the behavior</a:t>
          </a:r>
        </a:p>
      </dgm:t>
    </dgm:pt>
    <dgm:pt modelId="{D5C7AE27-45A6-42CE-8467-0C480DEAE4F3}" type="parTrans" cxnId="{FA00045F-E773-4F56-843C-01DF87C2757B}">
      <dgm:prSet/>
      <dgm:spPr/>
      <dgm:t>
        <a:bodyPr/>
        <a:lstStyle/>
        <a:p>
          <a:endParaRPr lang="en-US"/>
        </a:p>
      </dgm:t>
    </dgm:pt>
    <dgm:pt modelId="{35A7170B-0E94-4F8A-9E83-8291DAE381ED}" type="sibTrans" cxnId="{FA00045F-E773-4F56-843C-01DF87C2757B}">
      <dgm:prSet/>
      <dgm:spPr/>
      <dgm:t>
        <a:bodyPr/>
        <a:lstStyle/>
        <a:p>
          <a:endParaRPr lang="en-US"/>
        </a:p>
      </dgm:t>
    </dgm:pt>
    <dgm:pt modelId="{90CF9779-0324-460A-9E90-52379FD9BF1B}">
      <dgm:prSet/>
      <dgm:spPr/>
      <dgm:t>
        <a:bodyPr/>
        <a:lstStyle/>
        <a:p>
          <a:r>
            <a:rPr lang="en-US" b="1"/>
            <a:t>Several influencing factors</a:t>
          </a:r>
          <a:endParaRPr lang="en-US"/>
        </a:p>
      </dgm:t>
    </dgm:pt>
    <dgm:pt modelId="{E5B1DFCB-04B7-42AF-B78B-6B0DE9CD8A14}" type="parTrans" cxnId="{D431AC5D-8D4A-4649-9FB1-D89BBF1E556C}">
      <dgm:prSet/>
      <dgm:spPr/>
      <dgm:t>
        <a:bodyPr/>
        <a:lstStyle/>
        <a:p>
          <a:endParaRPr lang="en-US"/>
        </a:p>
      </dgm:t>
    </dgm:pt>
    <dgm:pt modelId="{FE0BB10E-4AD1-4119-B3E0-DCC00E8B31C1}" type="sibTrans" cxnId="{D431AC5D-8D4A-4649-9FB1-D89BBF1E556C}">
      <dgm:prSet/>
      <dgm:spPr/>
      <dgm:t>
        <a:bodyPr/>
        <a:lstStyle/>
        <a:p>
          <a:endParaRPr lang="en-US"/>
        </a:p>
      </dgm:t>
    </dgm:pt>
    <dgm:pt modelId="{DCB55CF0-51C2-4807-A8C4-4F20201804FF}">
      <dgm:prSet/>
      <dgm:spPr/>
      <dgm:t>
        <a:bodyPr/>
        <a:lstStyle/>
        <a:p>
          <a:r>
            <a:rPr lang="en-US"/>
            <a:t>Physical capabilities</a:t>
          </a:r>
        </a:p>
      </dgm:t>
    </dgm:pt>
    <dgm:pt modelId="{1AE10D03-AE67-4153-89FE-70B01A95F42F}" type="parTrans" cxnId="{8EB6ED25-E020-475D-8403-7D93BACED50A}">
      <dgm:prSet/>
      <dgm:spPr/>
      <dgm:t>
        <a:bodyPr/>
        <a:lstStyle/>
        <a:p>
          <a:endParaRPr lang="en-US"/>
        </a:p>
      </dgm:t>
    </dgm:pt>
    <dgm:pt modelId="{F8B208FA-0A86-444F-BEC5-1F5A3BD4AD1C}" type="sibTrans" cxnId="{8EB6ED25-E020-475D-8403-7D93BACED50A}">
      <dgm:prSet/>
      <dgm:spPr/>
      <dgm:t>
        <a:bodyPr/>
        <a:lstStyle/>
        <a:p>
          <a:endParaRPr lang="en-US"/>
        </a:p>
      </dgm:t>
    </dgm:pt>
    <dgm:pt modelId="{C1AE49EA-2A6A-4B37-B68A-79A660F59D52}">
      <dgm:prSet/>
      <dgm:spPr/>
      <dgm:t>
        <a:bodyPr/>
        <a:lstStyle/>
        <a:p>
          <a:r>
            <a:rPr lang="en-US"/>
            <a:t>Availability of component responses (do you know how to put the behaviors together)</a:t>
          </a:r>
        </a:p>
      </dgm:t>
    </dgm:pt>
    <dgm:pt modelId="{93A11DB7-2777-41DE-BD38-354A03F772A8}" type="parTrans" cxnId="{0E794AB4-4C00-487C-8F1A-964757141A40}">
      <dgm:prSet/>
      <dgm:spPr/>
      <dgm:t>
        <a:bodyPr/>
        <a:lstStyle/>
        <a:p>
          <a:endParaRPr lang="en-US"/>
        </a:p>
      </dgm:t>
    </dgm:pt>
    <dgm:pt modelId="{41AF6C10-F75D-4BA9-A23E-9825138A38A8}" type="sibTrans" cxnId="{0E794AB4-4C00-487C-8F1A-964757141A40}">
      <dgm:prSet/>
      <dgm:spPr/>
      <dgm:t>
        <a:bodyPr/>
        <a:lstStyle/>
        <a:p>
          <a:endParaRPr lang="en-US"/>
        </a:p>
      </dgm:t>
    </dgm:pt>
    <dgm:pt modelId="{217FE5D9-723B-43C0-B6C5-FF550F48393B}">
      <dgm:prSet/>
      <dgm:spPr/>
      <dgm:t>
        <a:bodyPr/>
        <a:lstStyle/>
        <a:p>
          <a:r>
            <a:rPr lang="en-US"/>
            <a:t>Self-observation and feedback</a:t>
          </a:r>
        </a:p>
      </dgm:t>
    </dgm:pt>
    <dgm:pt modelId="{C8EAB1F8-D0F2-49F5-B2AD-77F6FE7AE46B}" type="parTrans" cxnId="{423CAC2C-D078-428E-BFA9-04B286538397}">
      <dgm:prSet/>
      <dgm:spPr/>
      <dgm:t>
        <a:bodyPr/>
        <a:lstStyle/>
        <a:p>
          <a:endParaRPr lang="en-US"/>
        </a:p>
      </dgm:t>
    </dgm:pt>
    <dgm:pt modelId="{453A35AE-97E6-4B94-A883-BEA3320D688F}" type="sibTrans" cxnId="{423CAC2C-D078-428E-BFA9-04B286538397}">
      <dgm:prSet/>
      <dgm:spPr/>
      <dgm:t>
        <a:bodyPr/>
        <a:lstStyle/>
        <a:p>
          <a:endParaRPr lang="en-US"/>
        </a:p>
      </dgm:t>
    </dgm:pt>
    <dgm:pt modelId="{9F6BC167-369D-42AA-80DB-ECA3A66705ED}">
      <dgm:prSet/>
      <dgm:spPr/>
      <dgm:t>
        <a:bodyPr/>
        <a:lstStyle/>
        <a:p>
          <a:r>
            <a:rPr lang="en-US"/>
            <a:t>Accuracy of the feedback</a:t>
          </a:r>
        </a:p>
      </dgm:t>
    </dgm:pt>
    <dgm:pt modelId="{93C73888-02D3-4219-8FA7-C46830423CD8}" type="parTrans" cxnId="{C8E624A3-BEA2-4FAF-B07E-74EC6FA52211}">
      <dgm:prSet/>
      <dgm:spPr/>
      <dgm:t>
        <a:bodyPr/>
        <a:lstStyle/>
        <a:p>
          <a:endParaRPr lang="en-US"/>
        </a:p>
      </dgm:t>
    </dgm:pt>
    <dgm:pt modelId="{7B975502-00C3-429A-B559-323A47A7CF50}" type="sibTrans" cxnId="{C8E624A3-BEA2-4FAF-B07E-74EC6FA52211}">
      <dgm:prSet/>
      <dgm:spPr/>
      <dgm:t>
        <a:bodyPr/>
        <a:lstStyle/>
        <a:p>
          <a:endParaRPr lang="en-US"/>
        </a:p>
      </dgm:t>
    </dgm:pt>
    <dgm:pt modelId="{B430FCD7-A29C-43AD-B1DC-AF0B2601C698}" type="pres">
      <dgm:prSet presAssocID="{3C44B948-FD98-415E-88C4-02E9C89F8DA0}" presName="linear" presStyleCnt="0">
        <dgm:presLayoutVars>
          <dgm:animLvl val="lvl"/>
          <dgm:resizeHandles val="exact"/>
        </dgm:presLayoutVars>
      </dgm:prSet>
      <dgm:spPr/>
    </dgm:pt>
    <dgm:pt modelId="{24D38B64-FD24-4355-A825-F5781F2E7220}" type="pres">
      <dgm:prSet presAssocID="{16715A32-4461-435E-A044-D8403737E2EB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53FCC85-0D2F-4E87-BF6D-193016394991}" type="pres">
      <dgm:prSet presAssocID="{35A7170B-0E94-4F8A-9E83-8291DAE381ED}" presName="spacer" presStyleCnt="0"/>
      <dgm:spPr/>
    </dgm:pt>
    <dgm:pt modelId="{D5F55C84-7DCA-41CD-B1C4-87BD3F8CB5B0}" type="pres">
      <dgm:prSet presAssocID="{90CF9779-0324-460A-9E90-52379FD9BF1B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CC114693-166F-4487-9FEA-0F084AA01F6B}" type="pres">
      <dgm:prSet presAssocID="{90CF9779-0324-460A-9E90-52379FD9BF1B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8EB6ED25-E020-475D-8403-7D93BACED50A}" srcId="{90CF9779-0324-460A-9E90-52379FD9BF1B}" destId="{DCB55CF0-51C2-4807-A8C4-4F20201804FF}" srcOrd="0" destOrd="0" parTransId="{1AE10D03-AE67-4153-89FE-70B01A95F42F}" sibTransId="{F8B208FA-0A86-444F-BEC5-1F5A3BD4AD1C}"/>
    <dgm:cxn modelId="{423CAC2C-D078-428E-BFA9-04B286538397}" srcId="{90CF9779-0324-460A-9E90-52379FD9BF1B}" destId="{217FE5D9-723B-43C0-B6C5-FF550F48393B}" srcOrd="2" destOrd="0" parTransId="{C8EAB1F8-D0F2-49F5-B2AD-77F6FE7AE46B}" sibTransId="{453A35AE-97E6-4B94-A883-BEA3320D688F}"/>
    <dgm:cxn modelId="{D431AC5D-8D4A-4649-9FB1-D89BBF1E556C}" srcId="{3C44B948-FD98-415E-88C4-02E9C89F8DA0}" destId="{90CF9779-0324-460A-9E90-52379FD9BF1B}" srcOrd="1" destOrd="0" parTransId="{E5B1DFCB-04B7-42AF-B78B-6B0DE9CD8A14}" sibTransId="{FE0BB10E-4AD1-4119-B3E0-DCC00E8B31C1}"/>
    <dgm:cxn modelId="{FA00045F-E773-4F56-843C-01DF87C2757B}" srcId="{3C44B948-FD98-415E-88C4-02E9C89F8DA0}" destId="{16715A32-4461-435E-A044-D8403737E2EB}" srcOrd="0" destOrd="0" parTransId="{D5C7AE27-45A6-42CE-8467-0C480DEAE4F3}" sibTransId="{35A7170B-0E94-4F8A-9E83-8291DAE381ED}"/>
    <dgm:cxn modelId="{067C055F-709E-4C1A-975C-DE4A2B828ACB}" type="presOf" srcId="{217FE5D9-723B-43C0-B6C5-FF550F48393B}" destId="{CC114693-166F-4487-9FEA-0F084AA01F6B}" srcOrd="0" destOrd="2" presId="urn:microsoft.com/office/officeart/2005/8/layout/vList2"/>
    <dgm:cxn modelId="{0EE3A648-784C-4374-89CA-277357D754E6}" type="presOf" srcId="{C1AE49EA-2A6A-4B37-B68A-79A660F59D52}" destId="{CC114693-166F-4487-9FEA-0F084AA01F6B}" srcOrd="0" destOrd="1" presId="urn:microsoft.com/office/officeart/2005/8/layout/vList2"/>
    <dgm:cxn modelId="{54DAA650-886D-4847-A8C2-630343D62240}" type="presOf" srcId="{3C44B948-FD98-415E-88C4-02E9C89F8DA0}" destId="{B430FCD7-A29C-43AD-B1DC-AF0B2601C698}" srcOrd="0" destOrd="0" presId="urn:microsoft.com/office/officeart/2005/8/layout/vList2"/>
    <dgm:cxn modelId="{23501079-2DDA-4835-9630-A74B5F5FBE56}" type="presOf" srcId="{16715A32-4461-435E-A044-D8403737E2EB}" destId="{24D38B64-FD24-4355-A825-F5781F2E7220}" srcOrd="0" destOrd="0" presId="urn:microsoft.com/office/officeart/2005/8/layout/vList2"/>
    <dgm:cxn modelId="{C8E624A3-BEA2-4FAF-B07E-74EC6FA52211}" srcId="{90CF9779-0324-460A-9E90-52379FD9BF1B}" destId="{9F6BC167-369D-42AA-80DB-ECA3A66705ED}" srcOrd="3" destOrd="0" parTransId="{93C73888-02D3-4219-8FA7-C46830423CD8}" sibTransId="{7B975502-00C3-429A-B559-323A47A7CF50}"/>
    <dgm:cxn modelId="{26F3C3AE-399C-405F-8859-C19A714BC48A}" type="presOf" srcId="{9F6BC167-369D-42AA-80DB-ECA3A66705ED}" destId="{CC114693-166F-4487-9FEA-0F084AA01F6B}" srcOrd="0" destOrd="3" presId="urn:microsoft.com/office/officeart/2005/8/layout/vList2"/>
    <dgm:cxn modelId="{0E794AB4-4C00-487C-8F1A-964757141A40}" srcId="{90CF9779-0324-460A-9E90-52379FD9BF1B}" destId="{C1AE49EA-2A6A-4B37-B68A-79A660F59D52}" srcOrd="1" destOrd="0" parTransId="{93A11DB7-2777-41DE-BD38-354A03F772A8}" sibTransId="{41AF6C10-F75D-4BA9-A23E-9825138A38A8}"/>
    <dgm:cxn modelId="{ECD1D2E7-2E23-4392-8B70-AAF92A9A234E}" type="presOf" srcId="{DCB55CF0-51C2-4807-A8C4-4F20201804FF}" destId="{CC114693-166F-4487-9FEA-0F084AA01F6B}" srcOrd="0" destOrd="0" presId="urn:microsoft.com/office/officeart/2005/8/layout/vList2"/>
    <dgm:cxn modelId="{FF6C63F4-1B91-49D5-ABF4-DD86C8B7405C}" type="presOf" srcId="{90CF9779-0324-460A-9E90-52379FD9BF1B}" destId="{D5F55C84-7DCA-41CD-B1C4-87BD3F8CB5B0}" srcOrd="0" destOrd="0" presId="urn:microsoft.com/office/officeart/2005/8/layout/vList2"/>
    <dgm:cxn modelId="{5A314A5F-AD83-439E-B0CC-C4BBDB57F563}" type="presParOf" srcId="{B430FCD7-A29C-43AD-B1DC-AF0B2601C698}" destId="{24D38B64-FD24-4355-A825-F5781F2E7220}" srcOrd="0" destOrd="0" presId="urn:microsoft.com/office/officeart/2005/8/layout/vList2"/>
    <dgm:cxn modelId="{185EA686-5EB3-48FA-ACFF-B822DF140EAA}" type="presParOf" srcId="{B430FCD7-A29C-43AD-B1DC-AF0B2601C698}" destId="{153FCC85-0D2F-4E87-BF6D-193016394991}" srcOrd="1" destOrd="0" presId="urn:microsoft.com/office/officeart/2005/8/layout/vList2"/>
    <dgm:cxn modelId="{7E0A6C0F-7986-4755-95C3-44154750E832}" type="presParOf" srcId="{B430FCD7-A29C-43AD-B1DC-AF0B2601C698}" destId="{D5F55C84-7DCA-41CD-B1C4-87BD3F8CB5B0}" srcOrd="2" destOrd="0" presId="urn:microsoft.com/office/officeart/2005/8/layout/vList2"/>
    <dgm:cxn modelId="{7D0B09E8-1204-48E2-95E4-4FCA599815EA}" type="presParOf" srcId="{B430FCD7-A29C-43AD-B1DC-AF0B2601C698}" destId="{CC114693-166F-4487-9FEA-0F084AA01F6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9C78E2B7-0734-4CA3-8E15-E07627FA4BE6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73B8607-4A37-43FD-A20C-CFE1F543E4D9}">
      <dgm:prSet/>
      <dgm:spPr/>
      <dgm:t>
        <a:bodyPr/>
        <a:lstStyle/>
        <a:p>
          <a:r>
            <a:rPr lang="en-US" b="1" dirty="0"/>
            <a:t>Two functions of reinforcement: Informational and Rewarding</a:t>
          </a:r>
          <a:r>
            <a:rPr lang="en-US" dirty="0"/>
            <a:t>!</a:t>
          </a:r>
        </a:p>
      </dgm:t>
    </dgm:pt>
    <dgm:pt modelId="{DD63C41B-D6B8-47C3-9B10-6B2E8497F628}" type="parTrans" cxnId="{FB8B023A-11E4-4F90-90DE-DD2984B31452}">
      <dgm:prSet/>
      <dgm:spPr/>
      <dgm:t>
        <a:bodyPr/>
        <a:lstStyle/>
        <a:p>
          <a:endParaRPr lang="en-US"/>
        </a:p>
      </dgm:t>
    </dgm:pt>
    <dgm:pt modelId="{1BCBAE3D-F62B-4F74-B001-35176DE29973}" type="sibTrans" cxnId="{FB8B023A-11E4-4F90-90DE-DD2984B31452}">
      <dgm:prSet/>
      <dgm:spPr/>
      <dgm:t>
        <a:bodyPr/>
        <a:lstStyle/>
        <a:p>
          <a:endParaRPr lang="en-US"/>
        </a:p>
      </dgm:t>
    </dgm:pt>
    <dgm:pt modelId="{306F84F5-FF63-49A1-9F45-AA5523C51355}">
      <dgm:prSet/>
      <dgm:spPr/>
      <dgm:t>
        <a:bodyPr/>
        <a:lstStyle/>
        <a:p>
          <a:r>
            <a:rPr lang="en-US"/>
            <a:t>Creates expectation in observers that if do modeled behavior, they will get reinforced</a:t>
          </a:r>
        </a:p>
      </dgm:t>
    </dgm:pt>
    <dgm:pt modelId="{2A2CA4FA-F5F6-478E-9014-D78802546963}" type="parTrans" cxnId="{67A69F94-17DE-4620-8488-CE98EE45BF20}">
      <dgm:prSet/>
      <dgm:spPr/>
      <dgm:t>
        <a:bodyPr/>
        <a:lstStyle/>
        <a:p>
          <a:endParaRPr lang="en-US"/>
        </a:p>
      </dgm:t>
    </dgm:pt>
    <dgm:pt modelId="{FA0A865F-F045-4DB0-91E7-C1C36EA010EA}" type="sibTrans" cxnId="{67A69F94-17DE-4620-8488-CE98EE45BF20}">
      <dgm:prSet/>
      <dgm:spPr/>
      <dgm:t>
        <a:bodyPr/>
        <a:lstStyle/>
        <a:p>
          <a:endParaRPr lang="en-US"/>
        </a:p>
      </dgm:t>
    </dgm:pt>
    <dgm:pt modelId="{85923ABB-BDE7-4AD3-AED5-FB535DD9AB8B}">
      <dgm:prSet/>
      <dgm:spPr/>
      <dgm:t>
        <a:bodyPr/>
        <a:lstStyle/>
        <a:p>
          <a:r>
            <a:rPr lang="en-US"/>
            <a:t>Acts as incentive for translating learning into performance</a:t>
          </a:r>
        </a:p>
      </dgm:t>
    </dgm:pt>
    <dgm:pt modelId="{2FA0F807-FE5E-4826-AEB2-F4DC60D20C09}" type="parTrans" cxnId="{514589B9-64C3-4AD8-B435-9D787432D06E}">
      <dgm:prSet/>
      <dgm:spPr/>
      <dgm:t>
        <a:bodyPr/>
        <a:lstStyle/>
        <a:p>
          <a:endParaRPr lang="en-US"/>
        </a:p>
      </dgm:t>
    </dgm:pt>
    <dgm:pt modelId="{6E5026FA-AC34-4C5E-A643-D73046FA902E}" type="sibTrans" cxnId="{514589B9-64C3-4AD8-B435-9D787432D06E}">
      <dgm:prSet/>
      <dgm:spPr/>
      <dgm:t>
        <a:bodyPr/>
        <a:lstStyle/>
        <a:p>
          <a:endParaRPr lang="en-US"/>
        </a:p>
      </dgm:t>
    </dgm:pt>
    <dgm:pt modelId="{294C7ED0-FCB6-407F-AB1B-C0AEC29F6324}">
      <dgm:prSet/>
      <dgm:spPr/>
      <dgm:t>
        <a:bodyPr/>
        <a:lstStyle/>
        <a:p>
          <a:r>
            <a:rPr lang="en-US" b="1"/>
            <a:t>Must have some motivation for repeating the behavior</a:t>
          </a:r>
          <a:endParaRPr lang="en-US"/>
        </a:p>
      </dgm:t>
    </dgm:pt>
    <dgm:pt modelId="{FDB720C5-60F6-48B8-AA4C-32FFF7EEBE12}" type="parTrans" cxnId="{917C50B1-BF4D-4411-8A6E-1AAC9F08CB44}">
      <dgm:prSet/>
      <dgm:spPr/>
      <dgm:t>
        <a:bodyPr/>
        <a:lstStyle/>
        <a:p>
          <a:endParaRPr lang="en-US"/>
        </a:p>
      </dgm:t>
    </dgm:pt>
    <dgm:pt modelId="{45290E90-42C1-4B3F-8A4B-0B8E4B23C1D0}" type="sibTrans" cxnId="{917C50B1-BF4D-4411-8A6E-1AAC9F08CB44}">
      <dgm:prSet/>
      <dgm:spPr/>
      <dgm:t>
        <a:bodyPr/>
        <a:lstStyle/>
        <a:p>
          <a:endParaRPr lang="en-US"/>
        </a:p>
      </dgm:t>
    </dgm:pt>
    <dgm:pt modelId="{07994E4B-CB29-4EB4-AF5E-2DF2315CE6E9}">
      <dgm:prSet/>
      <dgm:spPr/>
      <dgm:t>
        <a:bodyPr/>
        <a:lstStyle/>
        <a:p>
          <a:r>
            <a:rPr lang="en-US"/>
            <a:t>Must be rewarded yourself after you do the behavior</a:t>
          </a:r>
        </a:p>
      </dgm:t>
    </dgm:pt>
    <dgm:pt modelId="{29C91950-D18C-41D1-9525-C4424BC2AEA3}" type="parTrans" cxnId="{C6898815-C902-4184-8BDD-1C93E418740A}">
      <dgm:prSet/>
      <dgm:spPr/>
      <dgm:t>
        <a:bodyPr/>
        <a:lstStyle/>
        <a:p>
          <a:endParaRPr lang="en-US"/>
        </a:p>
      </dgm:t>
    </dgm:pt>
    <dgm:pt modelId="{89EF1469-55B5-4488-8214-D8018B9E6A45}" type="sibTrans" cxnId="{C6898815-C902-4184-8BDD-1C93E418740A}">
      <dgm:prSet/>
      <dgm:spPr/>
      <dgm:t>
        <a:bodyPr/>
        <a:lstStyle/>
        <a:p>
          <a:endParaRPr lang="en-US"/>
        </a:p>
      </dgm:t>
    </dgm:pt>
    <dgm:pt modelId="{613F1DC1-5C88-4782-9FBB-46DD7A663CCD}">
      <dgm:prSet/>
      <dgm:spPr/>
      <dgm:t>
        <a:bodyPr/>
        <a:lstStyle/>
        <a:p>
          <a:r>
            <a:rPr lang="en-US"/>
            <a:t>Doesn’t explain the  motivation for the first try, but explains what maintains it</a:t>
          </a:r>
        </a:p>
      </dgm:t>
    </dgm:pt>
    <dgm:pt modelId="{3F55E685-8854-4EC0-A082-AAF60B0C9714}" type="parTrans" cxnId="{D700843F-720F-4F1A-B983-074E31A9B8DC}">
      <dgm:prSet/>
      <dgm:spPr/>
      <dgm:t>
        <a:bodyPr/>
        <a:lstStyle/>
        <a:p>
          <a:endParaRPr lang="en-US"/>
        </a:p>
      </dgm:t>
    </dgm:pt>
    <dgm:pt modelId="{E77B579F-58DD-4911-96A3-B71F938C4170}" type="sibTrans" cxnId="{D700843F-720F-4F1A-B983-074E31A9B8DC}">
      <dgm:prSet/>
      <dgm:spPr/>
      <dgm:t>
        <a:bodyPr/>
        <a:lstStyle/>
        <a:p>
          <a:endParaRPr lang="en-US"/>
        </a:p>
      </dgm:t>
    </dgm:pt>
    <dgm:pt modelId="{95804D02-8CFA-47AA-BF7B-7AB6B94945B7}">
      <dgm:prSet/>
      <dgm:spPr/>
      <dgm:t>
        <a:bodyPr/>
        <a:lstStyle/>
        <a:p>
          <a:r>
            <a:rPr lang="en-US" b="1"/>
            <a:t>Several factors</a:t>
          </a:r>
          <a:endParaRPr lang="en-US"/>
        </a:p>
      </dgm:t>
    </dgm:pt>
    <dgm:pt modelId="{CB28EA6B-DD73-4603-A507-A1E256112088}" type="parTrans" cxnId="{A22738F6-FFB3-4E9C-B3C2-B70C84CEC913}">
      <dgm:prSet/>
      <dgm:spPr/>
      <dgm:t>
        <a:bodyPr/>
        <a:lstStyle/>
        <a:p>
          <a:endParaRPr lang="en-US"/>
        </a:p>
      </dgm:t>
    </dgm:pt>
    <dgm:pt modelId="{3F04C040-BF65-41FC-AA59-88D4DCBEAD12}" type="sibTrans" cxnId="{A22738F6-FFB3-4E9C-B3C2-B70C84CEC913}">
      <dgm:prSet/>
      <dgm:spPr/>
      <dgm:t>
        <a:bodyPr/>
        <a:lstStyle/>
        <a:p>
          <a:endParaRPr lang="en-US"/>
        </a:p>
      </dgm:t>
    </dgm:pt>
    <dgm:pt modelId="{FAA829A2-0B1A-4C4F-ADB9-731E3B55A20F}">
      <dgm:prSet/>
      <dgm:spPr/>
      <dgm:t>
        <a:bodyPr/>
        <a:lstStyle/>
        <a:p>
          <a:r>
            <a:rPr lang="en-US"/>
            <a:t>External reinforcement</a:t>
          </a:r>
        </a:p>
      </dgm:t>
    </dgm:pt>
    <dgm:pt modelId="{D2112B6E-050B-4D27-BB37-6172F0B3350E}" type="parTrans" cxnId="{CA93E8C1-759B-42E8-9BD9-1ECF15DAE319}">
      <dgm:prSet/>
      <dgm:spPr/>
      <dgm:t>
        <a:bodyPr/>
        <a:lstStyle/>
        <a:p>
          <a:endParaRPr lang="en-US"/>
        </a:p>
      </dgm:t>
    </dgm:pt>
    <dgm:pt modelId="{3ED1864B-BBD2-4620-9331-5330CB627B1D}" type="sibTrans" cxnId="{CA93E8C1-759B-42E8-9BD9-1ECF15DAE319}">
      <dgm:prSet/>
      <dgm:spPr/>
      <dgm:t>
        <a:bodyPr/>
        <a:lstStyle/>
        <a:p>
          <a:endParaRPr lang="en-US"/>
        </a:p>
      </dgm:t>
    </dgm:pt>
    <dgm:pt modelId="{A05FA27C-3F36-4B95-9514-223A26B86B9B}">
      <dgm:prSet/>
      <dgm:spPr/>
      <dgm:t>
        <a:bodyPr/>
        <a:lstStyle/>
        <a:p>
          <a:r>
            <a:rPr lang="en-US"/>
            <a:t>Vicarious reinforcement</a:t>
          </a:r>
        </a:p>
      </dgm:t>
    </dgm:pt>
    <dgm:pt modelId="{65785DFA-9A0A-42FA-98C8-325C3059A792}" type="parTrans" cxnId="{43C90DD1-76B9-4E34-B7AB-7A78A00E459B}">
      <dgm:prSet/>
      <dgm:spPr/>
      <dgm:t>
        <a:bodyPr/>
        <a:lstStyle/>
        <a:p>
          <a:endParaRPr lang="en-US"/>
        </a:p>
      </dgm:t>
    </dgm:pt>
    <dgm:pt modelId="{3F04618C-C8B2-451E-B9F0-C0A9807A1622}" type="sibTrans" cxnId="{43C90DD1-76B9-4E34-B7AB-7A78A00E459B}">
      <dgm:prSet/>
      <dgm:spPr/>
      <dgm:t>
        <a:bodyPr/>
        <a:lstStyle/>
        <a:p>
          <a:endParaRPr lang="en-US"/>
        </a:p>
      </dgm:t>
    </dgm:pt>
    <dgm:pt modelId="{7F6D4DCE-3771-424A-BFA0-8E8B6F241BA1}">
      <dgm:prSet/>
      <dgm:spPr/>
      <dgm:t>
        <a:bodyPr/>
        <a:lstStyle/>
        <a:p>
          <a:r>
            <a:rPr lang="en-US"/>
            <a:t>Self-reinforcement</a:t>
          </a:r>
        </a:p>
      </dgm:t>
    </dgm:pt>
    <dgm:pt modelId="{80028C9F-B9D3-4C65-B69B-44B535C8F0AB}" type="parTrans" cxnId="{B3A0661F-12D0-4E60-AB14-0347F08D0885}">
      <dgm:prSet/>
      <dgm:spPr/>
      <dgm:t>
        <a:bodyPr/>
        <a:lstStyle/>
        <a:p>
          <a:endParaRPr lang="en-US"/>
        </a:p>
      </dgm:t>
    </dgm:pt>
    <dgm:pt modelId="{A39C6E2A-2D4B-4C1D-92CD-F6D9714FC7D0}" type="sibTrans" cxnId="{B3A0661F-12D0-4E60-AB14-0347F08D0885}">
      <dgm:prSet/>
      <dgm:spPr/>
      <dgm:t>
        <a:bodyPr/>
        <a:lstStyle/>
        <a:p>
          <a:endParaRPr lang="en-US"/>
        </a:p>
      </dgm:t>
    </dgm:pt>
    <dgm:pt modelId="{0236BE6C-3A71-408F-9869-3B8D27674CAB}" type="pres">
      <dgm:prSet presAssocID="{9C78E2B7-0734-4CA3-8E15-E07627FA4BE6}" presName="Name0" presStyleCnt="0">
        <dgm:presLayoutVars>
          <dgm:dir/>
          <dgm:animLvl val="lvl"/>
          <dgm:resizeHandles val="exact"/>
        </dgm:presLayoutVars>
      </dgm:prSet>
      <dgm:spPr/>
    </dgm:pt>
    <dgm:pt modelId="{E787D098-9E4E-4F33-823D-C9DDE77C0A0C}" type="pres">
      <dgm:prSet presAssocID="{073B8607-4A37-43FD-A20C-CFE1F543E4D9}" presName="linNode" presStyleCnt="0"/>
      <dgm:spPr/>
    </dgm:pt>
    <dgm:pt modelId="{83119887-24DF-4A11-8D87-D458257CA86F}" type="pres">
      <dgm:prSet presAssocID="{073B8607-4A37-43FD-A20C-CFE1F543E4D9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021F02C5-B253-445D-9E3B-FDAAA11444EC}" type="pres">
      <dgm:prSet presAssocID="{073B8607-4A37-43FD-A20C-CFE1F543E4D9}" presName="descendantText" presStyleLbl="alignAccFollowNode1" presStyleIdx="0" presStyleCnt="3">
        <dgm:presLayoutVars>
          <dgm:bulletEnabled val="1"/>
        </dgm:presLayoutVars>
      </dgm:prSet>
      <dgm:spPr/>
    </dgm:pt>
    <dgm:pt modelId="{A66CF0A3-FDAC-4DF6-9554-758E70DB0FFC}" type="pres">
      <dgm:prSet presAssocID="{1BCBAE3D-F62B-4F74-B001-35176DE29973}" presName="sp" presStyleCnt="0"/>
      <dgm:spPr/>
    </dgm:pt>
    <dgm:pt modelId="{CDD52DBB-AB37-4347-A997-40F94DEBAE2B}" type="pres">
      <dgm:prSet presAssocID="{294C7ED0-FCB6-407F-AB1B-C0AEC29F6324}" presName="linNode" presStyleCnt="0"/>
      <dgm:spPr/>
    </dgm:pt>
    <dgm:pt modelId="{96AFF522-0F97-41CB-BB2D-36150BB22288}" type="pres">
      <dgm:prSet presAssocID="{294C7ED0-FCB6-407F-AB1B-C0AEC29F6324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D5D6AA01-3703-4CDD-81D3-93F0DEC7C0A5}" type="pres">
      <dgm:prSet presAssocID="{294C7ED0-FCB6-407F-AB1B-C0AEC29F6324}" presName="descendantText" presStyleLbl="alignAccFollowNode1" presStyleIdx="1" presStyleCnt="3">
        <dgm:presLayoutVars>
          <dgm:bulletEnabled val="1"/>
        </dgm:presLayoutVars>
      </dgm:prSet>
      <dgm:spPr/>
    </dgm:pt>
    <dgm:pt modelId="{19055638-5CDE-41BF-845A-2A4645AF37F7}" type="pres">
      <dgm:prSet presAssocID="{45290E90-42C1-4B3F-8A4B-0B8E4B23C1D0}" presName="sp" presStyleCnt="0"/>
      <dgm:spPr/>
    </dgm:pt>
    <dgm:pt modelId="{B20F9627-DB83-4ED8-8296-8386E4F90882}" type="pres">
      <dgm:prSet presAssocID="{95804D02-8CFA-47AA-BF7B-7AB6B94945B7}" presName="linNode" presStyleCnt="0"/>
      <dgm:spPr/>
    </dgm:pt>
    <dgm:pt modelId="{87100F0A-EA11-4132-B2DF-00760FD23197}" type="pres">
      <dgm:prSet presAssocID="{95804D02-8CFA-47AA-BF7B-7AB6B94945B7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20CA50A1-648A-471D-A78D-9F26660E609A}" type="pres">
      <dgm:prSet presAssocID="{95804D02-8CFA-47AA-BF7B-7AB6B94945B7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7E8AC90A-B126-4B0E-AD77-67F731AC4376}" type="presOf" srcId="{95804D02-8CFA-47AA-BF7B-7AB6B94945B7}" destId="{87100F0A-EA11-4132-B2DF-00760FD23197}" srcOrd="0" destOrd="0" presId="urn:microsoft.com/office/officeart/2005/8/layout/vList5"/>
    <dgm:cxn modelId="{4B99BB10-31DF-4768-9728-FB1D25CD425F}" type="presOf" srcId="{7F6D4DCE-3771-424A-BFA0-8E8B6F241BA1}" destId="{20CA50A1-648A-471D-A78D-9F26660E609A}" srcOrd="0" destOrd="2" presId="urn:microsoft.com/office/officeart/2005/8/layout/vList5"/>
    <dgm:cxn modelId="{C6898815-C902-4184-8BDD-1C93E418740A}" srcId="{294C7ED0-FCB6-407F-AB1B-C0AEC29F6324}" destId="{07994E4B-CB29-4EB4-AF5E-2DF2315CE6E9}" srcOrd="0" destOrd="0" parTransId="{29C91950-D18C-41D1-9525-C4424BC2AEA3}" sibTransId="{89EF1469-55B5-4488-8214-D8018B9E6A45}"/>
    <dgm:cxn modelId="{EC22E917-98DB-43F5-AA5F-349105DC5A39}" type="presOf" srcId="{294C7ED0-FCB6-407F-AB1B-C0AEC29F6324}" destId="{96AFF522-0F97-41CB-BB2D-36150BB22288}" srcOrd="0" destOrd="0" presId="urn:microsoft.com/office/officeart/2005/8/layout/vList5"/>
    <dgm:cxn modelId="{B3A0661F-12D0-4E60-AB14-0347F08D0885}" srcId="{95804D02-8CFA-47AA-BF7B-7AB6B94945B7}" destId="{7F6D4DCE-3771-424A-BFA0-8E8B6F241BA1}" srcOrd="2" destOrd="0" parTransId="{80028C9F-B9D3-4C65-B69B-44B535C8F0AB}" sibTransId="{A39C6E2A-2D4B-4C1D-92CD-F6D9714FC7D0}"/>
    <dgm:cxn modelId="{ECD92C31-1E92-4BE6-B2CE-58925775A2DC}" type="presOf" srcId="{306F84F5-FF63-49A1-9F45-AA5523C51355}" destId="{021F02C5-B253-445D-9E3B-FDAAA11444EC}" srcOrd="0" destOrd="0" presId="urn:microsoft.com/office/officeart/2005/8/layout/vList5"/>
    <dgm:cxn modelId="{09B64534-659B-4B68-9C1F-7DA045576ED1}" type="presOf" srcId="{073B8607-4A37-43FD-A20C-CFE1F543E4D9}" destId="{83119887-24DF-4A11-8D87-D458257CA86F}" srcOrd="0" destOrd="0" presId="urn:microsoft.com/office/officeart/2005/8/layout/vList5"/>
    <dgm:cxn modelId="{FB8B023A-11E4-4F90-90DE-DD2984B31452}" srcId="{9C78E2B7-0734-4CA3-8E15-E07627FA4BE6}" destId="{073B8607-4A37-43FD-A20C-CFE1F543E4D9}" srcOrd="0" destOrd="0" parTransId="{DD63C41B-D6B8-47C3-9B10-6B2E8497F628}" sibTransId="{1BCBAE3D-F62B-4F74-B001-35176DE29973}"/>
    <dgm:cxn modelId="{D700843F-720F-4F1A-B983-074E31A9B8DC}" srcId="{294C7ED0-FCB6-407F-AB1B-C0AEC29F6324}" destId="{613F1DC1-5C88-4782-9FBB-46DD7A663CCD}" srcOrd="1" destOrd="0" parTransId="{3F55E685-8854-4EC0-A082-AAF60B0C9714}" sibTransId="{E77B579F-58DD-4911-96A3-B71F938C4170}"/>
    <dgm:cxn modelId="{059EBA60-D55D-4B5F-B8C2-9F214D7746F5}" type="presOf" srcId="{07994E4B-CB29-4EB4-AF5E-2DF2315CE6E9}" destId="{D5D6AA01-3703-4CDD-81D3-93F0DEC7C0A5}" srcOrd="0" destOrd="0" presId="urn:microsoft.com/office/officeart/2005/8/layout/vList5"/>
    <dgm:cxn modelId="{52A2C549-2A01-4787-A4C5-341768267A6B}" type="presOf" srcId="{FAA829A2-0B1A-4C4F-ADB9-731E3B55A20F}" destId="{20CA50A1-648A-471D-A78D-9F26660E609A}" srcOrd="0" destOrd="0" presId="urn:microsoft.com/office/officeart/2005/8/layout/vList5"/>
    <dgm:cxn modelId="{A376457E-BBCE-40A6-AD84-38F0BAE34C7D}" type="presOf" srcId="{A05FA27C-3F36-4B95-9514-223A26B86B9B}" destId="{20CA50A1-648A-471D-A78D-9F26660E609A}" srcOrd="0" destOrd="1" presId="urn:microsoft.com/office/officeart/2005/8/layout/vList5"/>
    <dgm:cxn modelId="{7DC64D8A-F358-4663-8309-760E96075A19}" type="presOf" srcId="{9C78E2B7-0734-4CA3-8E15-E07627FA4BE6}" destId="{0236BE6C-3A71-408F-9869-3B8D27674CAB}" srcOrd="0" destOrd="0" presId="urn:microsoft.com/office/officeart/2005/8/layout/vList5"/>
    <dgm:cxn modelId="{67A69F94-17DE-4620-8488-CE98EE45BF20}" srcId="{073B8607-4A37-43FD-A20C-CFE1F543E4D9}" destId="{306F84F5-FF63-49A1-9F45-AA5523C51355}" srcOrd="0" destOrd="0" parTransId="{2A2CA4FA-F5F6-478E-9014-D78802546963}" sibTransId="{FA0A865F-F045-4DB0-91E7-C1C36EA010EA}"/>
    <dgm:cxn modelId="{917C50B1-BF4D-4411-8A6E-1AAC9F08CB44}" srcId="{9C78E2B7-0734-4CA3-8E15-E07627FA4BE6}" destId="{294C7ED0-FCB6-407F-AB1B-C0AEC29F6324}" srcOrd="1" destOrd="0" parTransId="{FDB720C5-60F6-48B8-AA4C-32FFF7EEBE12}" sibTransId="{45290E90-42C1-4B3F-8A4B-0B8E4B23C1D0}"/>
    <dgm:cxn modelId="{E283E0B7-ECF8-4E17-B05B-38DE03E63F86}" type="presOf" srcId="{613F1DC1-5C88-4782-9FBB-46DD7A663CCD}" destId="{D5D6AA01-3703-4CDD-81D3-93F0DEC7C0A5}" srcOrd="0" destOrd="1" presId="urn:microsoft.com/office/officeart/2005/8/layout/vList5"/>
    <dgm:cxn modelId="{514589B9-64C3-4AD8-B435-9D787432D06E}" srcId="{073B8607-4A37-43FD-A20C-CFE1F543E4D9}" destId="{85923ABB-BDE7-4AD3-AED5-FB535DD9AB8B}" srcOrd="1" destOrd="0" parTransId="{2FA0F807-FE5E-4826-AEB2-F4DC60D20C09}" sibTransId="{6E5026FA-AC34-4C5E-A643-D73046FA902E}"/>
    <dgm:cxn modelId="{CA93E8C1-759B-42E8-9BD9-1ECF15DAE319}" srcId="{95804D02-8CFA-47AA-BF7B-7AB6B94945B7}" destId="{FAA829A2-0B1A-4C4F-ADB9-731E3B55A20F}" srcOrd="0" destOrd="0" parTransId="{D2112B6E-050B-4D27-BB37-6172F0B3350E}" sibTransId="{3ED1864B-BBD2-4620-9331-5330CB627B1D}"/>
    <dgm:cxn modelId="{43C90DD1-76B9-4E34-B7AB-7A78A00E459B}" srcId="{95804D02-8CFA-47AA-BF7B-7AB6B94945B7}" destId="{A05FA27C-3F36-4B95-9514-223A26B86B9B}" srcOrd="1" destOrd="0" parTransId="{65785DFA-9A0A-42FA-98C8-325C3059A792}" sibTransId="{3F04618C-C8B2-451E-B9F0-C0A9807A1622}"/>
    <dgm:cxn modelId="{D17FF6E7-9ADF-4555-AAFC-474E3046673F}" type="presOf" srcId="{85923ABB-BDE7-4AD3-AED5-FB535DD9AB8B}" destId="{021F02C5-B253-445D-9E3B-FDAAA11444EC}" srcOrd="0" destOrd="1" presId="urn:microsoft.com/office/officeart/2005/8/layout/vList5"/>
    <dgm:cxn modelId="{A22738F6-FFB3-4E9C-B3C2-B70C84CEC913}" srcId="{9C78E2B7-0734-4CA3-8E15-E07627FA4BE6}" destId="{95804D02-8CFA-47AA-BF7B-7AB6B94945B7}" srcOrd="2" destOrd="0" parTransId="{CB28EA6B-DD73-4603-A507-A1E256112088}" sibTransId="{3F04C040-BF65-41FC-AA59-88D4DCBEAD12}"/>
    <dgm:cxn modelId="{765D4DFF-AE00-46B2-9B89-2826EAF3BEFE}" type="presParOf" srcId="{0236BE6C-3A71-408F-9869-3B8D27674CAB}" destId="{E787D098-9E4E-4F33-823D-C9DDE77C0A0C}" srcOrd="0" destOrd="0" presId="urn:microsoft.com/office/officeart/2005/8/layout/vList5"/>
    <dgm:cxn modelId="{5BC2A57C-7B3F-4073-9725-AF01192CCB9E}" type="presParOf" srcId="{E787D098-9E4E-4F33-823D-C9DDE77C0A0C}" destId="{83119887-24DF-4A11-8D87-D458257CA86F}" srcOrd="0" destOrd="0" presId="urn:microsoft.com/office/officeart/2005/8/layout/vList5"/>
    <dgm:cxn modelId="{CA27F475-1FA8-4E17-9AEF-3535B424771E}" type="presParOf" srcId="{E787D098-9E4E-4F33-823D-C9DDE77C0A0C}" destId="{021F02C5-B253-445D-9E3B-FDAAA11444EC}" srcOrd="1" destOrd="0" presId="urn:microsoft.com/office/officeart/2005/8/layout/vList5"/>
    <dgm:cxn modelId="{7ED0AA70-1FB5-4380-97DF-1FB710FFD129}" type="presParOf" srcId="{0236BE6C-3A71-408F-9869-3B8D27674CAB}" destId="{A66CF0A3-FDAC-4DF6-9554-758E70DB0FFC}" srcOrd="1" destOrd="0" presId="urn:microsoft.com/office/officeart/2005/8/layout/vList5"/>
    <dgm:cxn modelId="{E6E67A9D-5211-45B9-81B1-8D5B5D123A69}" type="presParOf" srcId="{0236BE6C-3A71-408F-9869-3B8D27674CAB}" destId="{CDD52DBB-AB37-4347-A997-40F94DEBAE2B}" srcOrd="2" destOrd="0" presId="urn:microsoft.com/office/officeart/2005/8/layout/vList5"/>
    <dgm:cxn modelId="{B76BFC5C-896E-4F2E-AFD1-9EEFC19636F2}" type="presParOf" srcId="{CDD52DBB-AB37-4347-A997-40F94DEBAE2B}" destId="{96AFF522-0F97-41CB-BB2D-36150BB22288}" srcOrd="0" destOrd="0" presId="urn:microsoft.com/office/officeart/2005/8/layout/vList5"/>
    <dgm:cxn modelId="{91A9BEDE-BC54-4394-83E6-95FDFD4A51DF}" type="presParOf" srcId="{CDD52DBB-AB37-4347-A997-40F94DEBAE2B}" destId="{D5D6AA01-3703-4CDD-81D3-93F0DEC7C0A5}" srcOrd="1" destOrd="0" presId="urn:microsoft.com/office/officeart/2005/8/layout/vList5"/>
    <dgm:cxn modelId="{E05D1AD4-C5C8-4FAB-967D-0F007677FF93}" type="presParOf" srcId="{0236BE6C-3A71-408F-9869-3B8D27674CAB}" destId="{19055638-5CDE-41BF-845A-2A4645AF37F7}" srcOrd="3" destOrd="0" presId="urn:microsoft.com/office/officeart/2005/8/layout/vList5"/>
    <dgm:cxn modelId="{CE8656C1-5EAD-498A-98B7-6C2B584CAF47}" type="presParOf" srcId="{0236BE6C-3A71-408F-9869-3B8D27674CAB}" destId="{B20F9627-DB83-4ED8-8296-8386E4F90882}" srcOrd="4" destOrd="0" presId="urn:microsoft.com/office/officeart/2005/8/layout/vList5"/>
    <dgm:cxn modelId="{4D6F90E1-7763-4F17-9425-36E8049785A9}" type="presParOf" srcId="{B20F9627-DB83-4ED8-8296-8386E4F90882}" destId="{87100F0A-EA11-4132-B2DF-00760FD23197}" srcOrd="0" destOrd="0" presId="urn:microsoft.com/office/officeart/2005/8/layout/vList5"/>
    <dgm:cxn modelId="{7F68ED5E-7ADB-4D52-B74E-2A02F3A0D8FE}" type="presParOf" srcId="{B20F9627-DB83-4ED8-8296-8386E4F90882}" destId="{20CA50A1-648A-471D-A78D-9F26660E609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B92B0148-CF31-489F-9BCB-E592F6AD86D5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157652BD-D36B-4B19-9FEA-3B779CEDE912}">
      <dgm:prSet/>
      <dgm:spPr/>
      <dgm:t>
        <a:bodyPr/>
        <a:lstStyle/>
        <a:p>
          <a:r>
            <a:rPr lang="en-US" i="1"/>
            <a:t>Subjects:   </a:t>
          </a:r>
          <a:endParaRPr lang="en-US"/>
        </a:p>
      </dgm:t>
    </dgm:pt>
    <dgm:pt modelId="{8B763E11-1DD8-43F4-9E24-3BBC2F737D28}" type="parTrans" cxnId="{0479CE93-6F19-43C1-A09A-A53C58408779}">
      <dgm:prSet/>
      <dgm:spPr/>
      <dgm:t>
        <a:bodyPr/>
        <a:lstStyle/>
        <a:p>
          <a:endParaRPr lang="en-US"/>
        </a:p>
      </dgm:t>
    </dgm:pt>
    <dgm:pt modelId="{615063BD-D423-49C2-A916-A0D2EFE56E5D}" type="sibTrans" cxnId="{0479CE93-6F19-43C1-A09A-A53C58408779}">
      <dgm:prSet/>
      <dgm:spPr/>
      <dgm:t>
        <a:bodyPr/>
        <a:lstStyle/>
        <a:p>
          <a:endParaRPr lang="en-US"/>
        </a:p>
      </dgm:t>
    </dgm:pt>
    <dgm:pt modelId="{D182711F-5F27-4BEF-AAF1-857513BDDFC7}">
      <dgm:prSet/>
      <dgm:spPr/>
      <dgm:t>
        <a:bodyPr/>
        <a:lstStyle/>
        <a:p>
          <a:r>
            <a:rPr lang="en-US"/>
            <a:t>36 boys and 36 girls enrolled in the Stanford University Nursery' School; </a:t>
          </a:r>
        </a:p>
      </dgm:t>
    </dgm:pt>
    <dgm:pt modelId="{9484DF92-9DBB-42AF-AF45-001BBA8C4A11}" type="parTrans" cxnId="{CFBE0BD1-2264-4E30-8C1E-AECBBE786FEF}">
      <dgm:prSet/>
      <dgm:spPr/>
      <dgm:t>
        <a:bodyPr/>
        <a:lstStyle/>
        <a:p>
          <a:endParaRPr lang="en-US"/>
        </a:p>
      </dgm:t>
    </dgm:pt>
    <dgm:pt modelId="{336116F9-5A63-4F9B-9742-1D69C57E97F3}" type="sibTrans" cxnId="{CFBE0BD1-2264-4E30-8C1E-AECBBE786FEF}">
      <dgm:prSet/>
      <dgm:spPr/>
      <dgm:t>
        <a:bodyPr/>
        <a:lstStyle/>
        <a:p>
          <a:endParaRPr lang="en-US"/>
        </a:p>
      </dgm:t>
    </dgm:pt>
    <dgm:pt modelId="{BAE97399-982C-45AF-95AE-1AFD01A69B3D}">
      <dgm:prSet/>
      <dgm:spPr/>
      <dgm:t>
        <a:bodyPr/>
        <a:lstStyle/>
        <a:p>
          <a:r>
            <a:rPr lang="en-US"/>
            <a:t>ranged in age from 37 to 69 months; </a:t>
          </a:r>
        </a:p>
      </dgm:t>
    </dgm:pt>
    <dgm:pt modelId="{E9C7454E-D86A-4C0F-BA70-ACBA325FF1C3}" type="parTrans" cxnId="{E101A022-26F2-46E8-AC51-626101DDA5C7}">
      <dgm:prSet/>
      <dgm:spPr/>
      <dgm:t>
        <a:bodyPr/>
        <a:lstStyle/>
        <a:p>
          <a:endParaRPr lang="en-US"/>
        </a:p>
      </dgm:t>
    </dgm:pt>
    <dgm:pt modelId="{0C29E248-915D-4666-A751-CD8410958C2B}" type="sibTrans" cxnId="{E101A022-26F2-46E8-AC51-626101DDA5C7}">
      <dgm:prSet/>
      <dgm:spPr/>
      <dgm:t>
        <a:bodyPr/>
        <a:lstStyle/>
        <a:p>
          <a:endParaRPr lang="en-US"/>
        </a:p>
      </dgm:t>
    </dgm:pt>
    <dgm:pt modelId="{425022BA-F079-4CCC-8976-C68168C95A07}">
      <dgm:prSet/>
      <dgm:spPr/>
      <dgm:t>
        <a:bodyPr/>
        <a:lstStyle/>
        <a:p>
          <a:r>
            <a:rPr lang="en-US"/>
            <a:t>mean age of 52 months.</a:t>
          </a:r>
        </a:p>
      </dgm:t>
    </dgm:pt>
    <dgm:pt modelId="{E5ACD84A-B941-4D45-9D01-8B3F313D44B8}" type="parTrans" cxnId="{90D326E4-F027-4DBC-88DA-FAE399BF70DA}">
      <dgm:prSet/>
      <dgm:spPr/>
      <dgm:t>
        <a:bodyPr/>
        <a:lstStyle/>
        <a:p>
          <a:endParaRPr lang="en-US"/>
        </a:p>
      </dgm:t>
    </dgm:pt>
    <dgm:pt modelId="{BF957BD5-0BEF-44BB-88CD-62EE71DB739E}" type="sibTrans" cxnId="{90D326E4-F027-4DBC-88DA-FAE399BF70DA}">
      <dgm:prSet/>
      <dgm:spPr/>
      <dgm:t>
        <a:bodyPr/>
        <a:lstStyle/>
        <a:p>
          <a:endParaRPr lang="en-US"/>
        </a:p>
      </dgm:t>
    </dgm:pt>
    <dgm:pt modelId="{EE255BDA-8ACE-425B-93A7-0BB53EE97326}">
      <dgm:prSet/>
      <dgm:spPr/>
      <dgm:t>
        <a:bodyPr/>
        <a:lstStyle/>
        <a:p>
          <a:r>
            <a:rPr lang="en-US"/>
            <a:t>Models: Male and a female adult served in the role of model.</a:t>
          </a:r>
        </a:p>
      </dgm:t>
    </dgm:pt>
    <dgm:pt modelId="{7971C837-98D7-4518-8919-27FD9B91B6B4}" type="parTrans" cxnId="{EC3A27E7-F36B-4EE9-8B66-F96C6BB5DF1E}">
      <dgm:prSet/>
      <dgm:spPr/>
      <dgm:t>
        <a:bodyPr/>
        <a:lstStyle/>
        <a:p>
          <a:endParaRPr lang="en-US"/>
        </a:p>
      </dgm:t>
    </dgm:pt>
    <dgm:pt modelId="{11E0F6AF-708B-489E-AAB5-3F0034CD76C4}" type="sibTrans" cxnId="{EC3A27E7-F36B-4EE9-8B66-F96C6BB5DF1E}">
      <dgm:prSet/>
      <dgm:spPr/>
      <dgm:t>
        <a:bodyPr/>
        <a:lstStyle/>
        <a:p>
          <a:endParaRPr lang="en-US"/>
        </a:p>
      </dgm:t>
    </dgm:pt>
    <dgm:pt modelId="{048D1338-7317-4880-B481-F05655F49F35}" type="pres">
      <dgm:prSet presAssocID="{B92B0148-CF31-489F-9BCB-E592F6AD86D5}" presName="linear" presStyleCnt="0">
        <dgm:presLayoutVars>
          <dgm:animLvl val="lvl"/>
          <dgm:resizeHandles val="exact"/>
        </dgm:presLayoutVars>
      </dgm:prSet>
      <dgm:spPr/>
    </dgm:pt>
    <dgm:pt modelId="{C8605721-CB9C-4260-B49F-C7F2291FAC11}" type="pres">
      <dgm:prSet presAssocID="{157652BD-D36B-4B19-9FEA-3B779CEDE912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39164AAF-6749-4209-8755-1243EFED944E}" type="pres">
      <dgm:prSet presAssocID="{157652BD-D36B-4B19-9FEA-3B779CEDE912}" presName="childText" presStyleLbl="revTx" presStyleIdx="0" presStyleCnt="1">
        <dgm:presLayoutVars>
          <dgm:bulletEnabled val="1"/>
        </dgm:presLayoutVars>
      </dgm:prSet>
      <dgm:spPr/>
    </dgm:pt>
    <dgm:pt modelId="{88B66A90-066A-4680-ACBE-DF4EDF9A9A89}" type="pres">
      <dgm:prSet presAssocID="{EE255BDA-8ACE-425B-93A7-0BB53EE97326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25A0DB1F-7A67-48FC-BC4B-A1EDC170F62D}" type="presOf" srcId="{D182711F-5F27-4BEF-AAF1-857513BDDFC7}" destId="{39164AAF-6749-4209-8755-1243EFED944E}" srcOrd="0" destOrd="0" presId="urn:microsoft.com/office/officeart/2005/8/layout/vList2"/>
    <dgm:cxn modelId="{E101A022-26F2-46E8-AC51-626101DDA5C7}" srcId="{157652BD-D36B-4B19-9FEA-3B779CEDE912}" destId="{BAE97399-982C-45AF-95AE-1AFD01A69B3D}" srcOrd="1" destOrd="0" parTransId="{E9C7454E-D86A-4C0F-BA70-ACBA325FF1C3}" sibTransId="{0C29E248-915D-4666-A751-CD8410958C2B}"/>
    <dgm:cxn modelId="{1EADE329-70DA-4978-B4B4-8A68314B6D0D}" type="presOf" srcId="{EE255BDA-8ACE-425B-93A7-0BB53EE97326}" destId="{88B66A90-066A-4680-ACBE-DF4EDF9A9A89}" srcOrd="0" destOrd="0" presId="urn:microsoft.com/office/officeart/2005/8/layout/vList2"/>
    <dgm:cxn modelId="{AC733F56-6A9A-4983-B543-E190B6D9AF4B}" type="presOf" srcId="{425022BA-F079-4CCC-8976-C68168C95A07}" destId="{39164AAF-6749-4209-8755-1243EFED944E}" srcOrd="0" destOrd="2" presId="urn:microsoft.com/office/officeart/2005/8/layout/vList2"/>
    <dgm:cxn modelId="{0479CE93-6F19-43C1-A09A-A53C58408779}" srcId="{B92B0148-CF31-489F-9BCB-E592F6AD86D5}" destId="{157652BD-D36B-4B19-9FEA-3B779CEDE912}" srcOrd="0" destOrd="0" parTransId="{8B763E11-1DD8-43F4-9E24-3BBC2F737D28}" sibTransId="{615063BD-D423-49C2-A916-A0D2EFE56E5D}"/>
    <dgm:cxn modelId="{81186DC1-6B54-48EF-8DEC-8039CD19F1C2}" type="presOf" srcId="{157652BD-D36B-4B19-9FEA-3B779CEDE912}" destId="{C8605721-CB9C-4260-B49F-C7F2291FAC11}" srcOrd="0" destOrd="0" presId="urn:microsoft.com/office/officeart/2005/8/layout/vList2"/>
    <dgm:cxn modelId="{CFBE0BD1-2264-4E30-8C1E-AECBBE786FEF}" srcId="{157652BD-D36B-4B19-9FEA-3B779CEDE912}" destId="{D182711F-5F27-4BEF-AAF1-857513BDDFC7}" srcOrd="0" destOrd="0" parTransId="{9484DF92-9DBB-42AF-AF45-001BBA8C4A11}" sibTransId="{336116F9-5A63-4F9B-9742-1D69C57E97F3}"/>
    <dgm:cxn modelId="{AF436AE2-BB25-4325-A50B-C5C4D647F340}" type="presOf" srcId="{BAE97399-982C-45AF-95AE-1AFD01A69B3D}" destId="{39164AAF-6749-4209-8755-1243EFED944E}" srcOrd="0" destOrd="1" presId="urn:microsoft.com/office/officeart/2005/8/layout/vList2"/>
    <dgm:cxn modelId="{90D326E4-F027-4DBC-88DA-FAE399BF70DA}" srcId="{157652BD-D36B-4B19-9FEA-3B779CEDE912}" destId="{425022BA-F079-4CCC-8976-C68168C95A07}" srcOrd="2" destOrd="0" parTransId="{E5ACD84A-B941-4D45-9D01-8B3F313D44B8}" sibTransId="{BF957BD5-0BEF-44BB-88CD-62EE71DB739E}"/>
    <dgm:cxn modelId="{EC3A27E7-F36B-4EE9-8B66-F96C6BB5DF1E}" srcId="{B92B0148-CF31-489F-9BCB-E592F6AD86D5}" destId="{EE255BDA-8ACE-425B-93A7-0BB53EE97326}" srcOrd="1" destOrd="0" parTransId="{7971C837-98D7-4518-8919-27FD9B91B6B4}" sibTransId="{11E0F6AF-708B-489E-AAB5-3F0034CD76C4}"/>
    <dgm:cxn modelId="{B3D59FFF-4007-4CE2-A81D-495B8A61B058}" type="presOf" srcId="{B92B0148-CF31-489F-9BCB-E592F6AD86D5}" destId="{048D1338-7317-4880-B481-F05655F49F35}" srcOrd="0" destOrd="0" presId="urn:microsoft.com/office/officeart/2005/8/layout/vList2"/>
    <dgm:cxn modelId="{9BFA7E15-F3B6-4211-9DF9-21957DE08E31}" type="presParOf" srcId="{048D1338-7317-4880-B481-F05655F49F35}" destId="{C8605721-CB9C-4260-B49F-C7F2291FAC11}" srcOrd="0" destOrd="0" presId="urn:microsoft.com/office/officeart/2005/8/layout/vList2"/>
    <dgm:cxn modelId="{AE450DEB-E26F-488F-A619-3AC050456762}" type="presParOf" srcId="{048D1338-7317-4880-B481-F05655F49F35}" destId="{39164AAF-6749-4209-8755-1243EFED944E}" srcOrd="1" destOrd="0" presId="urn:microsoft.com/office/officeart/2005/8/layout/vList2"/>
    <dgm:cxn modelId="{96BABF49-2809-48C5-BA96-499CBF185FF8}" type="presParOf" srcId="{048D1338-7317-4880-B481-F05655F49F35}" destId="{88B66A90-066A-4680-ACBE-DF4EDF9A9A89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DBF8B644-AE5C-4010-AF7D-94F439D0A3A2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21F575D8-1ACA-4F08-AA0A-EB1CA621E3E3}">
      <dgm:prSet/>
      <dgm:spPr/>
      <dgm:t>
        <a:bodyPr/>
        <a:lstStyle/>
        <a:p>
          <a:r>
            <a:rPr lang="en-US"/>
            <a:t>Room contained a small table and chair, a tinker toy set, a mallet, and a 5-foot inflated Bobo doll. </a:t>
          </a:r>
        </a:p>
      </dgm:t>
    </dgm:pt>
    <dgm:pt modelId="{2ACECB1E-7893-4260-8D10-31AA11C8F2A5}" type="parTrans" cxnId="{3365EB86-4CA1-4197-843E-BC4A40111CD4}">
      <dgm:prSet/>
      <dgm:spPr/>
      <dgm:t>
        <a:bodyPr/>
        <a:lstStyle/>
        <a:p>
          <a:endParaRPr lang="en-US"/>
        </a:p>
      </dgm:t>
    </dgm:pt>
    <dgm:pt modelId="{F8993CEE-7CF6-4F9F-BF5A-8C5159893AB6}" type="sibTrans" cxnId="{3365EB86-4CA1-4197-843E-BC4A40111CD4}">
      <dgm:prSet/>
      <dgm:spPr/>
      <dgm:t>
        <a:bodyPr/>
        <a:lstStyle/>
        <a:p>
          <a:endParaRPr lang="en-US"/>
        </a:p>
      </dgm:t>
    </dgm:pt>
    <dgm:pt modelId="{49B9E097-F333-45D9-955B-A22BC21C8D61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Children brought individually by experimenter to experimental play room </a:t>
          </a:r>
        </a:p>
      </dgm:t>
    </dgm:pt>
    <dgm:pt modelId="{B26ADD6B-F018-4CEF-96C4-10ADE40C3F1A}" type="parTrans" cxnId="{882FF164-AB52-490E-AA32-8C5759CD39CE}">
      <dgm:prSet/>
      <dgm:spPr/>
      <dgm:t>
        <a:bodyPr/>
        <a:lstStyle/>
        <a:p>
          <a:endParaRPr lang="en-US"/>
        </a:p>
      </dgm:t>
    </dgm:pt>
    <dgm:pt modelId="{E2426E29-7F7F-4CDB-9110-29207D2F60E0}" type="sibTrans" cxnId="{882FF164-AB52-490E-AA32-8C5759CD39CE}">
      <dgm:prSet/>
      <dgm:spPr/>
      <dgm:t>
        <a:bodyPr/>
        <a:lstStyle/>
        <a:p>
          <a:endParaRPr lang="en-US"/>
        </a:p>
      </dgm:t>
    </dgm:pt>
    <dgm:pt modelId="{5C4F5FC9-5EF3-425A-9C6E-9901DBA58F4E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After seating the child at a small table, the experimenter demonstrated how the subject could design pictures with potato prints and picture stickers provided, a familiar activity</a:t>
          </a:r>
        </a:p>
      </dgm:t>
    </dgm:pt>
    <dgm:pt modelId="{3361F8D1-1F49-4D41-9D2D-FE120AC89799}" type="parTrans" cxnId="{655FDD4A-D800-41D1-ACE5-133B55C663B2}">
      <dgm:prSet/>
      <dgm:spPr/>
      <dgm:t>
        <a:bodyPr/>
        <a:lstStyle/>
        <a:p>
          <a:endParaRPr lang="en-US"/>
        </a:p>
      </dgm:t>
    </dgm:pt>
    <dgm:pt modelId="{2188A893-0B8C-4508-849B-CC3409955998}" type="sibTrans" cxnId="{655FDD4A-D800-41D1-ACE5-133B55C663B2}">
      <dgm:prSet/>
      <dgm:spPr/>
      <dgm:t>
        <a:bodyPr/>
        <a:lstStyle/>
        <a:p>
          <a:endParaRPr lang="en-US"/>
        </a:p>
      </dgm:t>
    </dgm:pt>
    <dgm:pt modelId="{76201252-643F-4180-A3EA-6E0A230F9EBB}">
      <dgm:prSet/>
      <dgm:spPr/>
      <dgm:t>
        <a:bodyPr/>
        <a:lstStyle/>
        <a:p>
          <a:r>
            <a:rPr lang="en-US" dirty="0"/>
            <a:t>After settling subject in his corner, the experimenter escorted model to the opposite corner of the room and showed them the toy materials</a:t>
          </a:r>
        </a:p>
      </dgm:t>
    </dgm:pt>
    <dgm:pt modelId="{9FE5D7DE-583F-4A36-8C39-B9B8BE15BB72}" type="parTrans" cxnId="{744D0C67-C291-4C28-9B4C-EB2CD7CDFC22}">
      <dgm:prSet/>
      <dgm:spPr/>
      <dgm:t>
        <a:bodyPr/>
        <a:lstStyle/>
        <a:p>
          <a:endParaRPr lang="en-US"/>
        </a:p>
      </dgm:t>
    </dgm:pt>
    <dgm:pt modelId="{03DD87D0-45F9-4B21-9180-1F6428408681}" type="sibTrans" cxnId="{744D0C67-C291-4C28-9B4C-EB2CD7CDFC22}">
      <dgm:prSet/>
      <dgm:spPr/>
      <dgm:t>
        <a:bodyPr/>
        <a:lstStyle/>
        <a:p>
          <a:endParaRPr lang="en-US"/>
        </a:p>
      </dgm:t>
    </dgm:pt>
    <dgm:pt modelId="{718E6A8C-A5AA-400C-BF0F-8CBFB2DC0D88}">
      <dgm:prSet/>
      <dgm:spPr/>
      <dgm:t>
        <a:bodyPr/>
        <a:lstStyle/>
        <a:p>
          <a:r>
            <a:rPr lang="en-US"/>
            <a:t>Experimenter explained that these materials = for the </a:t>
          </a:r>
          <a:r>
            <a:rPr lang="en-US" b="1"/>
            <a:t>model</a:t>
          </a:r>
          <a:r>
            <a:rPr lang="en-US"/>
            <a:t> to play with </a:t>
          </a:r>
        </a:p>
      </dgm:t>
    </dgm:pt>
    <dgm:pt modelId="{F842AA14-BC17-4060-BF81-64A0DB2F516E}" type="parTrans" cxnId="{2CE049EC-8831-4C0D-801D-621B1B53E2B3}">
      <dgm:prSet/>
      <dgm:spPr/>
      <dgm:t>
        <a:bodyPr/>
        <a:lstStyle/>
        <a:p>
          <a:endParaRPr lang="en-US"/>
        </a:p>
      </dgm:t>
    </dgm:pt>
    <dgm:pt modelId="{7C146D93-107F-4795-8CC4-6883C5455574}" type="sibTrans" cxnId="{2CE049EC-8831-4C0D-801D-621B1B53E2B3}">
      <dgm:prSet/>
      <dgm:spPr/>
      <dgm:t>
        <a:bodyPr/>
        <a:lstStyle/>
        <a:p>
          <a:endParaRPr lang="en-US"/>
        </a:p>
      </dgm:t>
    </dgm:pt>
    <dgm:pt modelId="{A88D9FAE-B7A4-4F1B-8EE0-05523CE5DAB5}">
      <dgm:prSet/>
      <dgm:spPr/>
      <dgm:t>
        <a:bodyPr/>
        <a:lstStyle/>
        <a:p>
          <a:r>
            <a:rPr lang="en-US"/>
            <a:t>After the model was seated, the experimenter left the experimental room.</a:t>
          </a:r>
        </a:p>
      </dgm:t>
    </dgm:pt>
    <dgm:pt modelId="{0E4E71BA-5C27-4556-9923-8B424E16BB9E}" type="parTrans" cxnId="{84B7C0E5-0F92-4D35-9A40-BA126AA73E9B}">
      <dgm:prSet/>
      <dgm:spPr/>
      <dgm:t>
        <a:bodyPr/>
        <a:lstStyle/>
        <a:p>
          <a:endParaRPr lang="en-US"/>
        </a:p>
      </dgm:t>
    </dgm:pt>
    <dgm:pt modelId="{6E267777-B887-493C-8C40-F055DDF08E0E}" type="sibTrans" cxnId="{84B7C0E5-0F92-4D35-9A40-BA126AA73E9B}">
      <dgm:prSet/>
      <dgm:spPr/>
      <dgm:t>
        <a:bodyPr/>
        <a:lstStyle/>
        <a:p>
          <a:endParaRPr lang="en-US"/>
        </a:p>
      </dgm:t>
    </dgm:pt>
    <dgm:pt modelId="{BB4FCCE0-978F-43D8-8E62-957421E17B46}" type="pres">
      <dgm:prSet presAssocID="{DBF8B644-AE5C-4010-AF7D-94F439D0A3A2}" presName="linear" presStyleCnt="0">
        <dgm:presLayoutVars>
          <dgm:animLvl val="lvl"/>
          <dgm:resizeHandles val="exact"/>
        </dgm:presLayoutVars>
      </dgm:prSet>
      <dgm:spPr/>
    </dgm:pt>
    <dgm:pt modelId="{723510FC-A57B-4707-98CA-979BE498B783}" type="pres">
      <dgm:prSet presAssocID="{21F575D8-1ACA-4F08-AA0A-EB1CA621E3E3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82D90626-0EC3-40A7-827E-EE66ED126DEB}" type="pres">
      <dgm:prSet presAssocID="{F8993CEE-7CF6-4F9F-BF5A-8C5159893AB6}" presName="spacer" presStyleCnt="0"/>
      <dgm:spPr/>
    </dgm:pt>
    <dgm:pt modelId="{1F114C6E-3A40-40F2-8D0B-FB170098F831}" type="pres">
      <dgm:prSet presAssocID="{49B9E097-F333-45D9-955B-A22BC21C8D61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5B9A4CEA-E39C-4726-A041-B261B861AEF8}" type="pres">
      <dgm:prSet presAssocID="{E2426E29-7F7F-4CDB-9110-29207D2F60E0}" presName="spacer" presStyleCnt="0"/>
      <dgm:spPr/>
    </dgm:pt>
    <dgm:pt modelId="{4C80D0CE-E6DE-4463-BF01-77E9446DD9A2}" type="pres">
      <dgm:prSet presAssocID="{5C4F5FC9-5EF3-425A-9C6E-9901DBA58F4E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2F86B2CF-8EBC-4B08-A56F-5401E1EB9BA4}" type="pres">
      <dgm:prSet presAssocID="{2188A893-0B8C-4508-849B-CC3409955998}" presName="spacer" presStyleCnt="0"/>
      <dgm:spPr/>
    </dgm:pt>
    <dgm:pt modelId="{CF38D585-870E-49C5-8260-9223E613D076}" type="pres">
      <dgm:prSet presAssocID="{76201252-643F-4180-A3EA-6E0A230F9EBB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45E2BE6F-5FC5-4ABE-B4F9-BBAE9F0C20F6}" type="pres">
      <dgm:prSet presAssocID="{76201252-643F-4180-A3EA-6E0A230F9EBB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1D1BD402-3FC6-4022-99B7-A31411C3953E}" type="presOf" srcId="{49B9E097-F333-45D9-955B-A22BC21C8D61}" destId="{1F114C6E-3A40-40F2-8D0B-FB170098F831}" srcOrd="0" destOrd="0" presId="urn:microsoft.com/office/officeart/2005/8/layout/vList2"/>
    <dgm:cxn modelId="{CC092A27-ACD1-42FF-9E13-5717EC8A46E9}" type="presOf" srcId="{5C4F5FC9-5EF3-425A-9C6E-9901DBA58F4E}" destId="{4C80D0CE-E6DE-4463-BF01-77E9446DD9A2}" srcOrd="0" destOrd="0" presId="urn:microsoft.com/office/officeart/2005/8/layout/vList2"/>
    <dgm:cxn modelId="{8B54133B-4A4A-4A90-85B9-4E72DC9A65E5}" type="presOf" srcId="{21F575D8-1ACA-4F08-AA0A-EB1CA621E3E3}" destId="{723510FC-A57B-4707-98CA-979BE498B783}" srcOrd="0" destOrd="0" presId="urn:microsoft.com/office/officeart/2005/8/layout/vList2"/>
    <dgm:cxn modelId="{882FF164-AB52-490E-AA32-8C5759CD39CE}" srcId="{DBF8B644-AE5C-4010-AF7D-94F439D0A3A2}" destId="{49B9E097-F333-45D9-955B-A22BC21C8D61}" srcOrd="1" destOrd="0" parTransId="{B26ADD6B-F018-4CEF-96C4-10ADE40C3F1A}" sibTransId="{E2426E29-7F7F-4CDB-9110-29207D2F60E0}"/>
    <dgm:cxn modelId="{744D0C67-C291-4C28-9B4C-EB2CD7CDFC22}" srcId="{DBF8B644-AE5C-4010-AF7D-94F439D0A3A2}" destId="{76201252-643F-4180-A3EA-6E0A230F9EBB}" srcOrd="3" destOrd="0" parTransId="{9FE5D7DE-583F-4A36-8C39-B9B8BE15BB72}" sibTransId="{03DD87D0-45F9-4B21-9180-1F6428408681}"/>
    <dgm:cxn modelId="{655FDD4A-D800-41D1-ACE5-133B55C663B2}" srcId="{DBF8B644-AE5C-4010-AF7D-94F439D0A3A2}" destId="{5C4F5FC9-5EF3-425A-9C6E-9901DBA58F4E}" srcOrd="2" destOrd="0" parTransId="{3361F8D1-1F49-4D41-9D2D-FE120AC89799}" sibTransId="{2188A893-0B8C-4508-849B-CC3409955998}"/>
    <dgm:cxn modelId="{3365EB86-4CA1-4197-843E-BC4A40111CD4}" srcId="{DBF8B644-AE5C-4010-AF7D-94F439D0A3A2}" destId="{21F575D8-1ACA-4F08-AA0A-EB1CA621E3E3}" srcOrd="0" destOrd="0" parTransId="{2ACECB1E-7893-4260-8D10-31AA11C8F2A5}" sibTransId="{F8993CEE-7CF6-4F9F-BF5A-8C5159893AB6}"/>
    <dgm:cxn modelId="{4BEBB888-FE10-478F-A2F7-B68F0AD9B992}" type="presOf" srcId="{A88D9FAE-B7A4-4F1B-8EE0-05523CE5DAB5}" destId="{45E2BE6F-5FC5-4ABE-B4F9-BBAE9F0C20F6}" srcOrd="0" destOrd="1" presId="urn:microsoft.com/office/officeart/2005/8/layout/vList2"/>
    <dgm:cxn modelId="{0BA65195-8240-4BC9-AFEF-68C8966E7E71}" type="presOf" srcId="{718E6A8C-A5AA-400C-BF0F-8CBFB2DC0D88}" destId="{45E2BE6F-5FC5-4ABE-B4F9-BBAE9F0C20F6}" srcOrd="0" destOrd="0" presId="urn:microsoft.com/office/officeart/2005/8/layout/vList2"/>
    <dgm:cxn modelId="{60E6F7C6-358B-44B3-8049-98CB95F04409}" type="presOf" srcId="{DBF8B644-AE5C-4010-AF7D-94F439D0A3A2}" destId="{BB4FCCE0-978F-43D8-8E62-957421E17B46}" srcOrd="0" destOrd="0" presId="urn:microsoft.com/office/officeart/2005/8/layout/vList2"/>
    <dgm:cxn modelId="{84B7C0E5-0F92-4D35-9A40-BA126AA73E9B}" srcId="{76201252-643F-4180-A3EA-6E0A230F9EBB}" destId="{A88D9FAE-B7A4-4F1B-8EE0-05523CE5DAB5}" srcOrd="1" destOrd="0" parTransId="{0E4E71BA-5C27-4556-9923-8B424E16BB9E}" sibTransId="{6E267777-B887-493C-8C40-F055DDF08E0E}"/>
    <dgm:cxn modelId="{2CE049EC-8831-4C0D-801D-621B1B53E2B3}" srcId="{76201252-643F-4180-A3EA-6E0A230F9EBB}" destId="{718E6A8C-A5AA-400C-BF0F-8CBFB2DC0D88}" srcOrd="0" destOrd="0" parTransId="{F842AA14-BC17-4060-BF81-64A0DB2F516E}" sibTransId="{7C146D93-107F-4795-8CC4-6883C5455574}"/>
    <dgm:cxn modelId="{A10F10F1-D30D-411E-B16A-5C7C97A8E441}" type="presOf" srcId="{76201252-643F-4180-A3EA-6E0A230F9EBB}" destId="{CF38D585-870E-49C5-8260-9223E613D076}" srcOrd="0" destOrd="0" presId="urn:microsoft.com/office/officeart/2005/8/layout/vList2"/>
    <dgm:cxn modelId="{23A5C884-3646-41CC-B78D-07FDE1D5C689}" type="presParOf" srcId="{BB4FCCE0-978F-43D8-8E62-957421E17B46}" destId="{723510FC-A57B-4707-98CA-979BE498B783}" srcOrd="0" destOrd="0" presId="urn:microsoft.com/office/officeart/2005/8/layout/vList2"/>
    <dgm:cxn modelId="{3B78FF53-853E-4A67-93A5-85A3EC93E968}" type="presParOf" srcId="{BB4FCCE0-978F-43D8-8E62-957421E17B46}" destId="{82D90626-0EC3-40A7-827E-EE66ED126DEB}" srcOrd="1" destOrd="0" presId="urn:microsoft.com/office/officeart/2005/8/layout/vList2"/>
    <dgm:cxn modelId="{8BC512E9-1E33-4BCA-83B6-56BCB75B6B04}" type="presParOf" srcId="{BB4FCCE0-978F-43D8-8E62-957421E17B46}" destId="{1F114C6E-3A40-40F2-8D0B-FB170098F831}" srcOrd="2" destOrd="0" presId="urn:microsoft.com/office/officeart/2005/8/layout/vList2"/>
    <dgm:cxn modelId="{D6527676-B56E-44B7-A1A3-7808F2978188}" type="presParOf" srcId="{BB4FCCE0-978F-43D8-8E62-957421E17B46}" destId="{5B9A4CEA-E39C-4726-A041-B261B861AEF8}" srcOrd="3" destOrd="0" presId="urn:microsoft.com/office/officeart/2005/8/layout/vList2"/>
    <dgm:cxn modelId="{247C6251-5E64-4431-839B-7BF9A409BEBA}" type="presParOf" srcId="{BB4FCCE0-978F-43D8-8E62-957421E17B46}" destId="{4C80D0CE-E6DE-4463-BF01-77E9446DD9A2}" srcOrd="4" destOrd="0" presId="urn:microsoft.com/office/officeart/2005/8/layout/vList2"/>
    <dgm:cxn modelId="{EE8C4E42-F46F-433C-B2F2-F5E20AA747E6}" type="presParOf" srcId="{BB4FCCE0-978F-43D8-8E62-957421E17B46}" destId="{2F86B2CF-8EBC-4B08-A56F-5401E1EB9BA4}" srcOrd="5" destOrd="0" presId="urn:microsoft.com/office/officeart/2005/8/layout/vList2"/>
    <dgm:cxn modelId="{A752CDB7-F660-4A6E-9ECC-C9989064B0C0}" type="presParOf" srcId="{BB4FCCE0-978F-43D8-8E62-957421E17B46}" destId="{CF38D585-870E-49C5-8260-9223E613D076}" srcOrd="6" destOrd="0" presId="urn:microsoft.com/office/officeart/2005/8/layout/vList2"/>
    <dgm:cxn modelId="{A0CB99EE-23A9-4535-A87E-75894376D436}" type="presParOf" srcId="{BB4FCCE0-978F-43D8-8E62-957421E17B46}" destId="{45E2BE6F-5FC5-4ABE-B4F9-BBAE9F0C20F6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3FC396D3-5BD1-4579-B739-87FF6755E41D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4E7F5796-CAF0-40BD-ACAE-E441459E358C}">
      <dgm:prSet/>
      <dgm:spPr/>
      <dgm:t>
        <a:bodyPr/>
        <a:lstStyle/>
        <a:p>
          <a:r>
            <a:rPr lang="en-US" i="1"/>
            <a:t>Nonaggressive condition: </a:t>
          </a:r>
          <a:endParaRPr lang="en-US"/>
        </a:p>
      </dgm:t>
    </dgm:pt>
    <dgm:pt modelId="{24842E5A-8C92-4A00-B2B1-53509D9664F3}" type="parTrans" cxnId="{BE2A75A9-6150-4046-983D-AC9FCDD79116}">
      <dgm:prSet/>
      <dgm:spPr/>
      <dgm:t>
        <a:bodyPr/>
        <a:lstStyle/>
        <a:p>
          <a:endParaRPr lang="en-US"/>
        </a:p>
      </dgm:t>
    </dgm:pt>
    <dgm:pt modelId="{D30962C9-D525-4928-B450-910949A9B59A}" type="sibTrans" cxnId="{BE2A75A9-6150-4046-983D-AC9FCDD79116}">
      <dgm:prSet/>
      <dgm:spPr/>
      <dgm:t>
        <a:bodyPr/>
        <a:lstStyle/>
        <a:p>
          <a:endParaRPr lang="en-US"/>
        </a:p>
      </dgm:t>
    </dgm:pt>
    <dgm:pt modelId="{8BC91B8A-D697-409A-A76A-3BAEA26CB69F}">
      <dgm:prSet/>
      <dgm:spPr/>
      <dgm:t>
        <a:bodyPr/>
        <a:lstStyle/>
        <a:p>
          <a:r>
            <a:rPr lang="en-US"/>
            <a:t>Model assembled the tinker toys in a quiet subdued manner </a:t>
          </a:r>
        </a:p>
      </dgm:t>
    </dgm:pt>
    <dgm:pt modelId="{8D6067B1-B17F-4990-8D7A-BEFF93F4D880}" type="parTrans" cxnId="{A76B6386-C4CE-4931-9365-DB2285B6EFA4}">
      <dgm:prSet/>
      <dgm:spPr/>
      <dgm:t>
        <a:bodyPr/>
        <a:lstStyle/>
        <a:p>
          <a:endParaRPr lang="en-US"/>
        </a:p>
      </dgm:t>
    </dgm:pt>
    <dgm:pt modelId="{155515BF-3F2B-4639-BC67-F415B17DBD6C}" type="sibTrans" cxnId="{A76B6386-C4CE-4931-9365-DB2285B6EFA4}">
      <dgm:prSet/>
      <dgm:spPr/>
      <dgm:t>
        <a:bodyPr/>
        <a:lstStyle/>
        <a:p>
          <a:endParaRPr lang="en-US"/>
        </a:p>
      </dgm:t>
    </dgm:pt>
    <dgm:pt modelId="{699B03CA-0504-4E36-8AF2-0B3423F9C2E2}">
      <dgm:prSet/>
      <dgm:spPr/>
      <dgm:t>
        <a:bodyPr/>
        <a:lstStyle/>
        <a:p>
          <a:r>
            <a:rPr lang="en-US"/>
            <a:t>Totally ignoring the Bobo doll.</a:t>
          </a:r>
        </a:p>
      </dgm:t>
    </dgm:pt>
    <dgm:pt modelId="{198DAF7B-0099-4CD7-85C9-3811008BA052}" type="parTrans" cxnId="{BC8CBF28-F681-48F4-B898-9F6C59147A1E}">
      <dgm:prSet/>
      <dgm:spPr/>
      <dgm:t>
        <a:bodyPr/>
        <a:lstStyle/>
        <a:p>
          <a:endParaRPr lang="en-US"/>
        </a:p>
      </dgm:t>
    </dgm:pt>
    <dgm:pt modelId="{2CEC54F2-A6F4-4E25-AAD2-F3471DD714E1}" type="sibTrans" cxnId="{BC8CBF28-F681-48F4-B898-9F6C59147A1E}">
      <dgm:prSet/>
      <dgm:spPr/>
      <dgm:t>
        <a:bodyPr/>
        <a:lstStyle/>
        <a:p>
          <a:endParaRPr lang="en-US"/>
        </a:p>
      </dgm:t>
    </dgm:pt>
    <dgm:pt modelId="{4F4FF50B-F0DE-4504-BA1B-C00509E46503}">
      <dgm:prSet/>
      <dgm:spPr/>
      <dgm:t>
        <a:bodyPr/>
        <a:lstStyle/>
        <a:p>
          <a:r>
            <a:rPr lang="en-US" i="1"/>
            <a:t>Aggressive condition:  </a:t>
          </a:r>
          <a:endParaRPr lang="en-US"/>
        </a:p>
      </dgm:t>
    </dgm:pt>
    <dgm:pt modelId="{012AC8E6-278E-478B-B308-93B503B0762E}" type="parTrans" cxnId="{805AE8A1-267A-4B51-9BA4-45B5C897D71E}">
      <dgm:prSet/>
      <dgm:spPr/>
      <dgm:t>
        <a:bodyPr/>
        <a:lstStyle/>
        <a:p>
          <a:endParaRPr lang="en-US"/>
        </a:p>
      </dgm:t>
    </dgm:pt>
    <dgm:pt modelId="{3E920210-02A9-4434-9F8E-D01375ADA4E4}" type="sibTrans" cxnId="{805AE8A1-267A-4B51-9BA4-45B5C897D71E}">
      <dgm:prSet/>
      <dgm:spPr/>
      <dgm:t>
        <a:bodyPr/>
        <a:lstStyle/>
        <a:p>
          <a:endParaRPr lang="en-US"/>
        </a:p>
      </dgm:t>
    </dgm:pt>
    <dgm:pt modelId="{875D684E-BC90-40DC-A1B7-B0FD19A87EBE}">
      <dgm:prSet/>
      <dgm:spPr/>
      <dgm:t>
        <a:bodyPr/>
        <a:lstStyle/>
        <a:p>
          <a:r>
            <a:rPr lang="en-US" i="1"/>
            <a:t>M</a:t>
          </a:r>
          <a:r>
            <a:rPr lang="en-US"/>
            <a:t>odel began by assembling the tinker toys , </a:t>
          </a:r>
        </a:p>
      </dgm:t>
    </dgm:pt>
    <dgm:pt modelId="{25DF1853-6C9D-4297-B35D-24DAE3D4A9B4}" type="parTrans" cxnId="{B54FC0AF-2158-45A7-AD98-BD59D9FA4AE3}">
      <dgm:prSet/>
      <dgm:spPr/>
      <dgm:t>
        <a:bodyPr/>
        <a:lstStyle/>
        <a:p>
          <a:endParaRPr lang="en-US"/>
        </a:p>
      </dgm:t>
    </dgm:pt>
    <dgm:pt modelId="{3BC2D991-F60B-46FE-9649-51EF5886C1A4}" type="sibTrans" cxnId="{B54FC0AF-2158-45A7-AD98-BD59D9FA4AE3}">
      <dgm:prSet/>
      <dgm:spPr/>
      <dgm:t>
        <a:bodyPr/>
        <a:lstStyle/>
        <a:p>
          <a:endParaRPr lang="en-US"/>
        </a:p>
      </dgm:t>
    </dgm:pt>
    <dgm:pt modelId="{880AEB70-AD0F-4D7E-A504-7E347A0EC91D}">
      <dgm:prSet/>
      <dgm:spPr/>
      <dgm:t>
        <a:bodyPr/>
        <a:lstStyle/>
        <a:p>
          <a:r>
            <a:rPr lang="en-US"/>
            <a:t>After approximately 1 min  elapsed, the model turned to the Bobo doll and spent the remainder of the period aggressing toward it.</a:t>
          </a:r>
        </a:p>
      </dgm:t>
    </dgm:pt>
    <dgm:pt modelId="{78F93104-1A34-4971-A399-A26B90A84019}" type="parTrans" cxnId="{3778154C-EE5F-489A-9734-2471BEC7CC58}">
      <dgm:prSet/>
      <dgm:spPr/>
      <dgm:t>
        <a:bodyPr/>
        <a:lstStyle/>
        <a:p>
          <a:endParaRPr lang="en-US"/>
        </a:p>
      </dgm:t>
    </dgm:pt>
    <dgm:pt modelId="{AE668BC1-06FE-488E-9B50-1BF006E8C5E8}" type="sibTrans" cxnId="{3778154C-EE5F-489A-9734-2471BEC7CC58}">
      <dgm:prSet/>
      <dgm:spPr/>
      <dgm:t>
        <a:bodyPr/>
        <a:lstStyle/>
        <a:p>
          <a:endParaRPr lang="en-US"/>
        </a:p>
      </dgm:t>
    </dgm:pt>
    <dgm:pt modelId="{C09A0E4C-22FD-477A-B309-40530FAA0D09}" type="pres">
      <dgm:prSet presAssocID="{3FC396D3-5BD1-4579-B739-87FF6755E41D}" presName="linear" presStyleCnt="0">
        <dgm:presLayoutVars>
          <dgm:dir/>
          <dgm:animLvl val="lvl"/>
          <dgm:resizeHandles val="exact"/>
        </dgm:presLayoutVars>
      </dgm:prSet>
      <dgm:spPr/>
    </dgm:pt>
    <dgm:pt modelId="{B32BA1BE-44E1-4B13-854D-14889FF4B20F}" type="pres">
      <dgm:prSet presAssocID="{4E7F5796-CAF0-40BD-ACAE-E441459E358C}" presName="parentLin" presStyleCnt="0"/>
      <dgm:spPr/>
    </dgm:pt>
    <dgm:pt modelId="{96D906F3-0624-4B2B-AB5C-709A1D3EA83C}" type="pres">
      <dgm:prSet presAssocID="{4E7F5796-CAF0-40BD-ACAE-E441459E358C}" presName="parentLeftMargin" presStyleLbl="node1" presStyleIdx="0" presStyleCnt="2"/>
      <dgm:spPr/>
    </dgm:pt>
    <dgm:pt modelId="{014168A5-E644-47EC-879F-4835C456DACC}" type="pres">
      <dgm:prSet presAssocID="{4E7F5796-CAF0-40BD-ACAE-E441459E358C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62C63577-3A6B-404E-8C47-95165ECE87DA}" type="pres">
      <dgm:prSet presAssocID="{4E7F5796-CAF0-40BD-ACAE-E441459E358C}" presName="negativeSpace" presStyleCnt="0"/>
      <dgm:spPr/>
    </dgm:pt>
    <dgm:pt modelId="{FE035F85-3B27-44EF-9757-CB6999E074E7}" type="pres">
      <dgm:prSet presAssocID="{4E7F5796-CAF0-40BD-ACAE-E441459E358C}" presName="childText" presStyleLbl="conFgAcc1" presStyleIdx="0" presStyleCnt="2">
        <dgm:presLayoutVars>
          <dgm:bulletEnabled val="1"/>
        </dgm:presLayoutVars>
      </dgm:prSet>
      <dgm:spPr/>
    </dgm:pt>
    <dgm:pt modelId="{A36CBCCC-8718-4444-BB74-337CF1238888}" type="pres">
      <dgm:prSet presAssocID="{D30962C9-D525-4928-B450-910949A9B59A}" presName="spaceBetweenRectangles" presStyleCnt="0"/>
      <dgm:spPr/>
    </dgm:pt>
    <dgm:pt modelId="{41BAE8DB-A8EC-4406-8773-AE6B48088783}" type="pres">
      <dgm:prSet presAssocID="{4F4FF50B-F0DE-4504-BA1B-C00509E46503}" presName="parentLin" presStyleCnt="0"/>
      <dgm:spPr/>
    </dgm:pt>
    <dgm:pt modelId="{F620602D-E696-4B08-BAF9-10887FF9A40C}" type="pres">
      <dgm:prSet presAssocID="{4F4FF50B-F0DE-4504-BA1B-C00509E46503}" presName="parentLeftMargin" presStyleLbl="node1" presStyleIdx="0" presStyleCnt="2"/>
      <dgm:spPr/>
    </dgm:pt>
    <dgm:pt modelId="{47912A0E-2DC9-447B-AA61-03C481D56CD1}" type="pres">
      <dgm:prSet presAssocID="{4F4FF50B-F0DE-4504-BA1B-C00509E46503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53FD7154-CCEE-4441-9592-DE0582348179}" type="pres">
      <dgm:prSet presAssocID="{4F4FF50B-F0DE-4504-BA1B-C00509E46503}" presName="negativeSpace" presStyleCnt="0"/>
      <dgm:spPr/>
    </dgm:pt>
    <dgm:pt modelId="{CD650A27-4324-4654-B5A8-8A9F57E2C2A0}" type="pres">
      <dgm:prSet presAssocID="{4F4FF50B-F0DE-4504-BA1B-C00509E46503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CB464211-A273-46A4-AE3B-FDF8FB029AC4}" type="presOf" srcId="{699B03CA-0504-4E36-8AF2-0B3423F9C2E2}" destId="{FE035F85-3B27-44EF-9757-CB6999E074E7}" srcOrd="0" destOrd="1" presId="urn:microsoft.com/office/officeart/2005/8/layout/list1"/>
    <dgm:cxn modelId="{BC8CBF28-F681-48F4-B898-9F6C59147A1E}" srcId="{4E7F5796-CAF0-40BD-ACAE-E441459E358C}" destId="{699B03CA-0504-4E36-8AF2-0B3423F9C2E2}" srcOrd="1" destOrd="0" parTransId="{198DAF7B-0099-4CD7-85C9-3811008BA052}" sibTransId="{2CEC54F2-A6F4-4E25-AAD2-F3471DD714E1}"/>
    <dgm:cxn modelId="{C84CA55F-F4E5-40C8-BACA-6282FB38FE09}" type="presOf" srcId="{8BC91B8A-D697-409A-A76A-3BAEA26CB69F}" destId="{FE035F85-3B27-44EF-9757-CB6999E074E7}" srcOrd="0" destOrd="0" presId="urn:microsoft.com/office/officeart/2005/8/layout/list1"/>
    <dgm:cxn modelId="{3778154C-EE5F-489A-9734-2471BEC7CC58}" srcId="{4F4FF50B-F0DE-4504-BA1B-C00509E46503}" destId="{880AEB70-AD0F-4D7E-A504-7E347A0EC91D}" srcOrd="1" destOrd="0" parTransId="{78F93104-1A34-4971-A399-A26B90A84019}" sibTransId="{AE668BC1-06FE-488E-9B50-1BF006E8C5E8}"/>
    <dgm:cxn modelId="{A76B6386-C4CE-4931-9365-DB2285B6EFA4}" srcId="{4E7F5796-CAF0-40BD-ACAE-E441459E358C}" destId="{8BC91B8A-D697-409A-A76A-3BAEA26CB69F}" srcOrd="0" destOrd="0" parTransId="{8D6067B1-B17F-4990-8D7A-BEFF93F4D880}" sibTransId="{155515BF-3F2B-4639-BC67-F415B17DBD6C}"/>
    <dgm:cxn modelId="{805AE8A1-267A-4B51-9BA4-45B5C897D71E}" srcId="{3FC396D3-5BD1-4579-B739-87FF6755E41D}" destId="{4F4FF50B-F0DE-4504-BA1B-C00509E46503}" srcOrd="1" destOrd="0" parTransId="{012AC8E6-278E-478B-B308-93B503B0762E}" sibTransId="{3E920210-02A9-4434-9F8E-D01375ADA4E4}"/>
    <dgm:cxn modelId="{BE2A75A9-6150-4046-983D-AC9FCDD79116}" srcId="{3FC396D3-5BD1-4579-B739-87FF6755E41D}" destId="{4E7F5796-CAF0-40BD-ACAE-E441459E358C}" srcOrd="0" destOrd="0" parTransId="{24842E5A-8C92-4A00-B2B1-53509D9664F3}" sibTransId="{D30962C9-D525-4928-B450-910949A9B59A}"/>
    <dgm:cxn modelId="{238F71AD-F250-4BBA-8F9F-8BA24926FB76}" type="presOf" srcId="{875D684E-BC90-40DC-A1B7-B0FD19A87EBE}" destId="{CD650A27-4324-4654-B5A8-8A9F57E2C2A0}" srcOrd="0" destOrd="0" presId="urn:microsoft.com/office/officeart/2005/8/layout/list1"/>
    <dgm:cxn modelId="{B54FC0AF-2158-45A7-AD98-BD59D9FA4AE3}" srcId="{4F4FF50B-F0DE-4504-BA1B-C00509E46503}" destId="{875D684E-BC90-40DC-A1B7-B0FD19A87EBE}" srcOrd="0" destOrd="0" parTransId="{25DF1853-6C9D-4297-B35D-24DAE3D4A9B4}" sibTransId="{3BC2D991-F60B-46FE-9649-51EF5886C1A4}"/>
    <dgm:cxn modelId="{B4F5B1B9-E436-4B0C-86D6-78C7BDAE72FC}" type="presOf" srcId="{880AEB70-AD0F-4D7E-A504-7E347A0EC91D}" destId="{CD650A27-4324-4654-B5A8-8A9F57E2C2A0}" srcOrd="0" destOrd="1" presId="urn:microsoft.com/office/officeart/2005/8/layout/list1"/>
    <dgm:cxn modelId="{1E0470C8-9C08-4B39-AD0C-1A5684242A26}" type="presOf" srcId="{3FC396D3-5BD1-4579-B739-87FF6755E41D}" destId="{C09A0E4C-22FD-477A-B309-40530FAA0D09}" srcOrd="0" destOrd="0" presId="urn:microsoft.com/office/officeart/2005/8/layout/list1"/>
    <dgm:cxn modelId="{C2AEBFC9-EED8-436E-9354-E4AF3F8C574A}" type="presOf" srcId="{4E7F5796-CAF0-40BD-ACAE-E441459E358C}" destId="{014168A5-E644-47EC-879F-4835C456DACC}" srcOrd="1" destOrd="0" presId="urn:microsoft.com/office/officeart/2005/8/layout/list1"/>
    <dgm:cxn modelId="{25E9B9E6-B3D2-421C-9E1A-BA4616AB021D}" type="presOf" srcId="{4F4FF50B-F0DE-4504-BA1B-C00509E46503}" destId="{47912A0E-2DC9-447B-AA61-03C481D56CD1}" srcOrd="1" destOrd="0" presId="urn:microsoft.com/office/officeart/2005/8/layout/list1"/>
    <dgm:cxn modelId="{4DEABBE7-A4BC-46A4-9358-2D751EE286F2}" type="presOf" srcId="{4F4FF50B-F0DE-4504-BA1B-C00509E46503}" destId="{F620602D-E696-4B08-BAF9-10887FF9A40C}" srcOrd="0" destOrd="0" presId="urn:microsoft.com/office/officeart/2005/8/layout/list1"/>
    <dgm:cxn modelId="{A81DCDF9-64BE-432F-860A-C904AAC9C58E}" type="presOf" srcId="{4E7F5796-CAF0-40BD-ACAE-E441459E358C}" destId="{96D906F3-0624-4B2B-AB5C-709A1D3EA83C}" srcOrd="0" destOrd="0" presId="urn:microsoft.com/office/officeart/2005/8/layout/list1"/>
    <dgm:cxn modelId="{0593CB38-74E3-403F-B512-3AE09E412568}" type="presParOf" srcId="{C09A0E4C-22FD-477A-B309-40530FAA0D09}" destId="{B32BA1BE-44E1-4B13-854D-14889FF4B20F}" srcOrd="0" destOrd="0" presId="urn:microsoft.com/office/officeart/2005/8/layout/list1"/>
    <dgm:cxn modelId="{C9C5345B-ED3D-4B8B-A612-473D7C82950D}" type="presParOf" srcId="{B32BA1BE-44E1-4B13-854D-14889FF4B20F}" destId="{96D906F3-0624-4B2B-AB5C-709A1D3EA83C}" srcOrd="0" destOrd="0" presId="urn:microsoft.com/office/officeart/2005/8/layout/list1"/>
    <dgm:cxn modelId="{0AD619C4-B91D-4A23-8AA6-E460C06E524A}" type="presParOf" srcId="{B32BA1BE-44E1-4B13-854D-14889FF4B20F}" destId="{014168A5-E644-47EC-879F-4835C456DACC}" srcOrd="1" destOrd="0" presId="urn:microsoft.com/office/officeart/2005/8/layout/list1"/>
    <dgm:cxn modelId="{13D6B6AE-F7E5-47BC-807A-689F1C483D81}" type="presParOf" srcId="{C09A0E4C-22FD-477A-B309-40530FAA0D09}" destId="{62C63577-3A6B-404E-8C47-95165ECE87DA}" srcOrd="1" destOrd="0" presId="urn:microsoft.com/office/officeart/2005/8/layout/list1"/>
    <dgm:cxn modelId="{48EA580C-4CD4-4453-A475-663190DE0376}" type="presParOf" srcId="{C09A0E4C-22FD-477A-B309-40530FAA0D09}" destId="{FE035F85-3B27-44EF-9757-CB6999E074E7}" srcOrd="2" destOrd="0" presId="urn:microsoft.com/office/officeart/2005/8/layout/list1"/>
    <dgm:cxn modelId="{012847BA-9752-49D7-8B35-190EC97C1726}" type="presParOf" srcId="{C09A0E4C-22FD-477A-B309-40530FAA0D09}" destId="{A36CBCCC-8718-4444-BB74-337CF1238888}" srcOrd="3" destOrd="0" presId="urn:microsoft.com/office/officeart/2005/8/layout/list1"/>
    <dgm:cxn modelId="{C348392E-E7C6-457A-AFCF-BB0CEE49D6D0}" type="presParOf" srcId="{C09A0E4C-22FD-477A-B309-40530FAA0D09}" destId="{41BAE8DB-A8EC-4406-8773-AE6B48088783}" srcOrd="4" destOrd="0" presId="urn:microsoft.com/office/officeart/2005/8/layout/list1"/>
    <dgm:cxn modelId="{E63A7CBF-6FE9-40DE-B78D-CA6202EFC005}" type="presParOf" srcId="{41BAE8DB-A8EC-4406-8773-AE6B48088783}" destId="{F620602D-E696-4B08-BAF9-10887FF9A40C}" srcOrd="0" destOrd="0" presId="urn:microsoft.com/office/officeart/2005/8/layout/list1"/>
    <dgm:cxn modelId="{F4C40761-23A9-4E49-A6E5-84841EC147AF}" type="presParOf" srcId="{41BAE8DB-A8EC-4406-8773-AE6B48088783}" destId="{47912A0E-2DC9-447B-AA61-03C481D56CD1}" srcOrd="1" destOrd="0" presId="urn:microsoft.com/office/officeart/2005/8/layout/list1"/>
    <dgm:cxn modelId="{CA009382-08B3-4067-AB7A-16B63E68A358}" type="presParOf" srcId="{C09A0E4C-22FD-477A-B309-40530FAA0D09}" destId="{53FD7154-CCEE-4441-9592-DE0582348179}" srcOrd="5" destOrd="0" presId="urn:microsoft.com/office/officeart/2005/8/layout/list1"/>
    <dgm:cxn modelId="{202AAA5B-158A-4B7E-A371-7F53C86FB8B5}" type="presParOf" srcId="{C09A0E4C-22FD-477A-B309-40530FAA0D09}" destId="{CD650A27-4324-4654-B5A8-8A9F57E2C2A0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CEB1F3B-D4E2-449B-B7A4-097FEDB383D3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FFCF274-FF8D-4E24-921A-D2B5BC95E418}">
      <dgm:prSet/>
      <dgm:spPr/>
      <dgm:t>
        <a:bodyPr/>
        <a:lstStyle/>
        <a:p>
          <a:r>
            <a:rPr lang="en-US"/>
            <a:t>Agrees: Several steps to imitative learning</a:t>
          </a:r>
        </a:p>
      </dgm:t>
    </dgm:pt>
    <dgm:pt modelId="{D46792EB-664E-48DF-93F1-3DAB260355CF}" type="parTrans" cxnId="{807CA7BE-61EA-4470-A8E2-F96EAED869D2}">
      <dgm:prSet/>
      <dgm:spPr/>
      <dgm:t>
        <a:bodyPr/>
        <a:lstStyle/>
        <a:p>
          <a:endParaRPr lang="en-US"/>
        </a:p>
      </dgm:t>
    </dgm:pt>
    <dgm:pt modelId="{3F07269C-AC74-49B0-BB02-4D329AF129FB}" type="sibTrans" cxnId="{807CA7BE-61EA-4470-A8E2-F96EAED869D2}">
      <dgm:prSet/>
      <dgm:spPr/>
      <dgm:t>
        <a:bodyPr/>
        <a:lstStyle/>
        <a:p>
          <a:endParaRPr lang="en-US"/>
        </a:p>
      </dgm:t>
    </dgm:pt>
    <dgm:pt modelId="{E7C4A212-B37F-445E-BEB4-E4E97FC8E5D1}">
      <dgm:prSet/>
      <dgm:spPr/>
      <dgm:t>
        <a:bodyPr/>
        <a:lstStyle/>
        <a:p>
          <a:r>
            <a:rPr lang="en-US"/>
            <a:t>Model’s behavior is observed</a:t>
          </a:r>
        </a:p>
      </dgm:t>
    </dgm:pt>
    <dgm:pt modelId="{EC21CA14-AC67-4A1C-8771-C2CA5F653098}" type="parTrans" cxnId="{CADC861A-0127-4D30-8560-1A4AEF475682}">
      <dgm:prSet/>
      <dgm:spPr/>
      <dgm:t>
        <a:bodyPr/>
        <a:lstStyle/>
        <a:p>
          <a:endParaRPr lang="en-US"/>
        </a:p>
      </dgm:t>
    </dgm:pt>
    <dgm:pt modelId="{3C22821B-0F9B-4A5A-B011-FE626EFF5256}" type="sibTrans" cxnId="{CADC861A-0127-4D30-8560-1A4AEF475682}">
      <dgm:prSet/>
      <dgm:spPr/>
      <dgm:t>
        <a:bodyPr/>
        <a:lstStyle/>
        <a:p>
          <a:endParaRPr lang="en-US"/>
        </a:p>
      </dgm:t>
    </dgm:pt>
    <dgm:pt modelId="{8813D1A9-B3C9-4893-9F58-E2C73EEAB465}">
      <dgm:prSet/>
      <dgm:spPr/>
      <dgm:t>
        <a:bodyPr/>
        <a:lstStyle/>
        <a:p>
          <a:r>
            <a:rPr lang="en-US"/>
            <a:t>Observer matches the response of model</a:t>
          </a:r>
        </a:p>
      </dgm:t>
    </dgm:pt>
    <dgm:pt modelId="{6C8C4677-8492-465D-8A28-AAA709E8D3EB}" type="parTrans" cxnId="{629E4D1F-36A1-4308-8B60-1041F8D373CA}">
      <dgm:prSet/>
      <dgm:spPr/>
      <dgm:t>
        <a:bodyPr/>
        <a:lstStyle/>
        <a:p>
          <a:endParaRPr lang="en-US"/>
        </a:p>
      </dgm:t>
    </dgm:pt>
    <dgm:pt modelId="{2854D09E-4248-4246-9DC8-C9EBF3FF6F6E}" type="sibTrans" cxnId="{629E4D1F-36A1-4308-8B60-1041F8D373CA}">
      <dgm:prSet/>
      <dgm:spPr/>
      <dgm:t>
        <a:bodyPr/>
        <a:lstStyle/>
        <a:p>
          <a:endParaRPr lang="en-US"/>
        </a:p>
      </dgm:t>
    </dgm:pt>
    <dgm:pt modelId="{5BF64B6D-96A4-453E-AEA7-91FCA085DDC3}">
      <dgm:prSet/>
      <dgm:spPr/>
      <dgm:t>
        <a:bodyPr/>
        <a:lstStyle/>
        <a:p>
          <a:r>
            <a:rPr lang="en-US"/>
            <a:t>Matching response is reinforced</a:t>
          </a:r>
        </a:p>
      </dgm:t>
    </dgm:pt>
    <dgm:pt modelId="{103CA2B7-B5EE-4E2A-90D5-0C10E1BCFFCC}" type="parTrans" cxnId="{F0AFC01C-07C2-4F7C-8DCC-B669774119C9}">
      <dgm:prSet/>
      <dgm:spPr/>
      <dgm:t>
        <a:bodyPr/>
        <a:lstStyle/>
        <a:p>
          <a:endParaRPr lang="en-US"/>
        </a:p>
      </dgm:t>
    </dgm:pt>
    <dgm:pt modelId="{25C86BB6-FDDD-49B9-9774-F17D3483F48F}" type="sibTrans" cxnId="{F0AFC01C-07C2-4F7C-8DCC-B669774119C9}">
      <dgm:prSet/>
      <dgm:spPr/>
      <dgm:t>
        <a:bodyPr/>
        <a:lstStyle/>
        <a:p>
          <a:endParaRPr lang="en-US"/>
        </a:p>
      </dgm:t>
    </dgm:pt>
    <dgm:pt modelId="{78B26078-995F-454C-94E9-2B317D64E094}">
      <dgm:prSet/>
      <dgm:spPr/>
      <dgm:t>
        <a:bodyPr/>
        <a:lstStyle/>
        <a:p>
          <a:r>
            <a:rPr lang="en-US"/>
            <a:t>States: Must be maintained by some kind of </a:t>
          </a:r>
          <a:r>
            <a:rPr lang="en-US" b="1"/>
            <a:t>reinforcer</a:t>
          </a:r>
          <a:endParaRPr lang="en-US"/>
        </a:p>
      </dgm:t>
    </dgm:pt>
    <dgm:pt modelId="{35E480BB-1EDF-4ED0-9397-D75830363A2D}" type="parTrans" cxnId="{0AA72CAD-9264-4CFE-B181-DDCB59390BDE}">
      <dgm:prSet/>
      <dgm:spPr/>
      <dgm:t>
        <a:bodyPr/>
        <a:lstStyle/>
        <a:p>
          <a:endParaRPr lang="en-US"/>
        </a:p>
      </dgm:t>
    </dgm:pt>
    <dgm:pt modelId="{7AE74676-B092-4F49-9FE6-9324106BA195}" type="sibTrans" cxnId="{0AA72CAD-9264-4CFE-B181-DDCB59390BDE}">
      <dgm:prSet/>
      <dgm:spPr/>
      <dgm:t>
        <a:bodyPr/>
        <a:lstStyle/>
        <a:p>
          <a:endParaRPr lang="en-US"/>
        </a:p>
      </dgm:t>
    </dgm:pt>
    <dgm:pt modelId="{76251F2D-9EA4-430D-8803-0EDAD0C085E3}">
      <dgm:prSet/>
      <dgm:spPr/>
      <dgm:t>
        <a:bodyPr/>
        <a:lstStyle/>
        <a:p>
          <a:r>
            <a:rPr lang="en-US"/>
            <a:t>Model’s behavior acts as discriminative stimulus:</a:t>
          </a:r>
        </a:p>
      </dgm:t>
    </dgm:pt>
    <dgm:pt modelId="{36BA11D2-357D-4AF8-837D-D4EDB0B13997}" type="parTrans" cxnId="{30A61E27-598C-4C0B-A85A-6007DBBDC809}">
      <dgm:prSet/>
      <dgm:spPr/>
      <dgm:t>
        <a:bodyPr/>
        <a:lstStyle/>
        <a:p>
          <a:endParaRPr lang="en-US"/>
        </a:p>
      </dgm:t>
    </dgm:pt>
    <dgm:pt modelId="{81191FA4-0AA0-4506-BD2D-87145995E7A3}" type="sibTrans" cxnId="{30A61E27-598C-4C0B-A85A-6007DBBDC809}">
      <dgm:prSet/>
      <dgm:spPr/>
      <dgm:t>
        <a:bodyPr/>
        <a:lstStyle/>
        <a:p>
          <a:endParaRPr lang="en-US"/>
        </a:p>
      </dgm:t>
    </dgm:pt>
    <dgm:pt modelId="{18438A0E-3688-4F57-A9DE-E17FDF73AA94}">
      <dgm:prSet/>
      <dgm:spPr/>
      <dgm:t>
        <a:bodyPr/>
        <a:lstStyle/>
        <a:p>
          <a:r>
            <a:rPr lang="en-US"/>
            <a:t>imitation = discriminative operant</a:t>
          </a:r>
        </a:p>
      </dgm:t>
    </dgm:pt>
    <dgm:pt modelId="{7C2AED30-7DD7-4475-BB16-383424B4BB6A}" type="parTrans" cxnId="{C2A2187D-3B46-45B9-B589-278C4FAF076C}">
      <dgm:prSet/>
      <dgm:spPr/>
      <dgm:t>
        <a:bodyPr/>
        <a:lstStyle/>
        <a:p>
          <a:endParaRPr lang="en-US"/>
        </a:p>
      </dgm:t>
    </dgm:pt>
    <dgm:pt modelId="{E8DD0FA1-DF82-402D-9E4F-73049B279AF8}" type="sibTrans" cxnId="{C2A2187D-3B46-45B9-B589-278C4FAF076C}">
      <dgm:prSet/>
      <dgm:spPr/>
      <dgm:t>
        <a:bodyPr/>
        <a:lstStyle/>
        <a:p>
          <a:endParaRPr lang="en-US"/>
        </a:p>
      </dgm:t>
    </dgm:pt>
    <dgm:pt modelId="{C31A6C1C-BA54-411C-BE5E-6062CD215CDD}" type="pres">
      <dgm:prSet presAssocID="{ACEB1F3B-D4E2-449B-B7A4-097FEDB383D3}" presName="linear" presStyleCnt="0">
        <dgm:presLayoutVars>
          <dgm:animLvl val="lvl"/>
          <dgm:resizeHandles val="exact"/>
        </dgm:presLayoutVars>
      </dgm:prSet>
      <dgm:spPr/>
    </dgm:pt>
    <dgm:pt modelId="{A8FDFB86-F194-4F6F-BC7F-A944E21EB96B}" type="pres">
      <dgm:prSet presAssocID="{4FFCF274-FF8D-4E24-921A-D2B5BC95E418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E3A779C-8A95-4E82-805A-917F7935FBBA}" type="pres">
      <dgm:prSet presAssocID="{4FFCF274-FF8D-4E24-921A-D2B5BC95E418}" presName="childText" presStyleLbl="revTx" presStyleIdx="0" presStyleCnt="2">
        <dgm:presLayoutVars>
          <dgm:bulletEnabled val="1"/>
        </dgm:presLayoutVars>
      </dgm:prSet>
      <dgm:spPr/>
    </dgm:pt>
    <dgm:pt modelId="{E78F748D-6249-4990-8549-A4E72A64294C}" type="pres">
      <dgm:prSet presAssocID="{78B26078-995F-454C-94E9-2B317D64E09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E6BD9C9-10D2-4786-A5D1-87FF786D6556}" type="pres">
      <dgm:prSet presAssocID="{7AE74676-B092-4F49-9FE6-9324106BA195}" presName="spacer" presStyleCnt="0"/>
      <dgm:spPr/>
    </dgm:pt>
    <dgm:pt modelId="{F8F7FE5C-949A-4B97-91ED-B02B280E9A5D}" type="pres">
      <dgm:prSet presAssocID="{76251F2D-9EA4-430D-8803-0EDAD0C085E3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E46D8B26-7E77-4DC4-9CC5-75E1A05B198C}" type="pres">
      <dgm:prSet presAssocID="{76251F2D-9EA4-430D-8803-0EDAD0C085E3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CADC861A-0127-4D30-8560-1A4AEF475682}" srcId="{4FFCF274-FF8D-4E24-921A-D2B5BC95E418}" destId="{E7C4A212-B37F-445E-BEB4-E4E97FC8E5D1}" srcOrd="0" destOrd="0" parTransId="{EC21CA14-AC67-4A1C-8771-C2CA5F653098}" sibTransId="{3C22821B-0F9B-4A5A-B011-FE626EFF5256}"/>
    <dgm:cxn modelId="{F0AFC01C-07C2-4F7C-8DCC-B669774119C9}" srcId="{4FFCF274-FF8D-4E24-921A-D2B5BC95E418}" destId="{5BF64B6D-96A4-453E-AEA7-91FCA085DDC3}" srcOrd="2" destOrd="0" parTransId="{103CA2B7-B5EE-4E2A-90D5-0C10E1BCFFCC}" sibTransId="{25C86BB6-FDDD-49B9-9774-F17D3483F48F}"/>
    <dgm:cxn modelId="{629E4D1F-36A1-4308-8B60-1041F8D373CA}" srcId="{4FFCF274-FF8D-4E24-921A-D2B5BC95E418}" destId="{8813D1A9-B3C9-4893-9F58-E2C73EEAB465}" srcOrd="1" destOrd="0" parTransId="{6C8C4677-8492-465D-8A28-AAA709E8D3EB}" sibTransId="{2854D09E-4248-4246-9DC8-C9EBF3FF6F6E}"/>
    <dgm:cxn modelId="{391CEB23-3D47-40E0-9335-CE56C3A62373}" type="presOf" srcId="{78B26078-995F-454C-94E9-2B317D64E094}" destId="{E78F748D-6249-4990-8549-A4E72A64294C}" srcOrd="0" destOrd="0" presId="urn:microsoft.com/office/officeart/2005/8/layout/vList2"/>
    <dgm:cxn modelId="{30A61E27-598C-4C0B-A85A-6007DBBDC809}" srcId="{ACEB1F3B-D4E2-449B-B7A4-097FEDB383D3}" destId="{76251F2D-9EA4-430D-8803-0EDAD0C085E3}" srcOrd="2" destOrd="0" parTransId="{36BA11D2-357D-4AF8-837D-D4EDB0B13997}" sibTransId="{81191FA4-0AA0-4506-BD2D-87145995E7A3}"/>
    <dgm:cxn modelId="{034FF436-2BB0-4758-A001-6ECDFE1CC93A}" type="presOf" srcId="{8813D1A9-B3C9-4893-9F58-E2C73EEAB465}" destId="{DE3A779C-8A95-4E82-805A-917F7935FBBA}" srcOrd="0" destOrd="1" presId="urn:microsoft.com/office/officeart/2005/8/layout/vList2"/>
    <dgm:cxn modelId="{C01B5650-8E8C-4524-BEA2-D3B80C74AE33}" type="presOf" srcId="{5BF64B6D-96A4-453E-AEA7-91FCA085DDC3}" destId="{DE3A779C-8A95-4E82-805A-917F7935FBBA}" srcOrd="0" destOrd="2" presId="urn:microsoft.com/office/officeart/2005/8/layout/vList2"/>
    <dgm:cxn modelId="{836ED875-7753-4614-ABA1-64FB52CD9E32}" type="presOf" srcId="{4FFCF274-FF8D-4E24-921A-D2B5BC95E418}" destId="{A8FDFB86-F194-4F6F-BC7F-A944E21EB96B}" srcOrd="0" destOrd="0" presId="urn:microsoft.com/office/officeart/2005/8/layout/vList2"/>
    <dgm:cxn modelId="{369E5678-A8CD-4A5C-8F38-E89C941193CC}" type="presOf" srcId="{18438A0E-3688-4F57-A9DE-E17FDF73AA94}" destId="{E46D8B26-7E77-4DC4-9CC5-75E1A05B198C}" srcOrd="0" destOrd="0" presId="urn:microsoft.com/office/officeart/2005/8/layout/vList2"/>
    <dgm:cxn modelId="{C2A2187D-3B46-45B9-B589-278C4FAF076C}" srcId="{76251F2D-9EA4-430D-8803-0EDAD0C085E3}" destId="{18438A0E-3688-4F57-A9DE-E17FDF73AA94}" srcOrd="0" destOrd="0" parTransId="{7C2AED30-7DD7-4475-BB16-383424B4BB6A}" sibTransId="{E8DD0FA1-DF82-402D-9E4F-73049B279AF8}"/>
    <dgm:cxn modelId="{F1914AAC-221C-49FB-A741-44F6210EABD5}" type="presOf" srcId="{ACEB1F3B-D4E2-449B-B7A4-097FEDB383D3}" destId="{C31A6C1C-BA54-411C-BE5E-6062CD215CDD}" srcOrd="0" destOrd="0" presId="urn:microsoft.com/office/officeart/2005/8/layout/vList2"/>
    <dgm:cxn modelId="{0AA72CAD-9264-4CFE-B181-DDCB59390BDE}" srcId="{ACEB1F3B-D4E2-449B-B7A4-097FEDB383D3}" destId="{78B26078-995F-454C-94E9-2B317D64E094}" srcOrd="1" destOrd="0" parTransId="{35E480BB-1EDF-4ED0-9397-D75830363A2D}" sibTransId="{7AE74676-B092-4F49-9FE6-9324106BA195}"/>
    <dgm:cxn modelId="{551466AE-EAFA-473B-B641-405D62B6EA73}" type="presOf" srcId="{E7C4A212-B37F-445E-BEB4-E4E97FC8E5D1}" destId="{DE3A779C-8A95-4E82-805A-917F7935FBBA}" srcOrd="0" destOrd="0" presId="urn:microsoft.com/office/officeart/2005/8/layout/vList2"/>
    <dgm:cxn modelId="{807CA7BE-61EA-4470-A8E2-F96EAED869D2}" srcId="{ACEB1F3B-D4E2-449B-B7A4-097FEDB383D3}" destId="{4FFCF274-FF8D-4E24-921A-D2B5BC95E418}" srcOrd="0" destOrd="0" parTransId="{D46792EB-664E-48DF-93F1-3DAB260355CF}" sibTransId="{3F07269C-AC74-49B0-BB02-4D329AF129FB}"/>
    <dgm:cxn modelId="{122691CC-8C66-49E6-BF10-07BECFF4C19C}" type="presOf" srcId="{76251F2D-9EA4-430D-8803-0EDAD0C085E3}" destId="{F8F7FE5C-949A-4B97-91ED-B02B280E9A5D}" srcOrd="0" destOrd="0" presId="urn:microsoft.com/office/officeart/2005/8/layout/vList2"/>
    <dgm:cxn modelId="{294E9AEF-A2B5-46FD-9DE1-69B483A4B75D}" type="presParOf" srcId="{C31A6C1C-BA54-411C-BE5E-6062CD215CDD}" destId="{A8FDFB86-F194-4F6F-BC7F-A944E21EB96B}" srcOrd="0" destOrd="0" presId="urn:microsoft.com/office/officeart/2005/8/layout/vList2"/>
    <dgm:cxn modelId="{D481A19F-1D0C-416A-84C2-D87024AF9F80}" type="presParOf" srcId="{C31A6C1C-BA54-411C-BE5E-6062CD215CDD}" destId="{DE3A779C-8A95-4E82-805A-917F7935FBBA}" srcOrd="1" destOrd="0" presId="urn:microsoft.com/office/officeart/2005/8/layout/vList2"/>
    <dgm:cxn modelId="{E5012033-D577-4360-B857-4C3B31787C57}" type="presParOf" srcId="{C31A6C1C-BA54-411C-BE5E-6062CD215CDD}" destId="{E78F748D-6249-4990-8549-A4E72A64294C}" srcOrd="2" destOrd="0" presId="urn:microsoft.com/office/officeart/2005/8/layout/vList2"/>
    <dgm:cxn modelId="{30733CC0-3402-4846-AC56-EFD38AEAE2B4}" type="presParOf" srcId="{C31A6C1C-BA54-411C-BE5E-6062CD215CDD}" destId="{5E6BD9C9-10D2-4786-A5D1-87FF786D6556}" srcOrd="3" destOrd="0" presId="urn:microsoft.com/office/officeart/2005/8/layout/vList2"/>
    <dgm:cxn modelId="{E5634FF3-2B3E-4E28-9328-57E3EB956D3A}" type="presParOf" srcId="{C31A6C1C-BA54-411C-BE5E-6062CD215CDD}" destId="{F8F7FE5C-949A-4B97-91ED-B02B280E9A5D}" srcOrd="4" destOrd="0" presId="urn:microsoft.com/office/officeart/2005/8/layout/vList2"/>
    <dgm:cxn modelId="{DEF3E6D0-ED39-493E-B040-AD3B5EB59F26}" type="presParOf" srcId="{C31A6C1C-BA54-411C-BE5E-6062CD215CDD}" destId="{E46D8B26-7E77-4DC4-9CC5-75E1A05B198C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2BB1543B-CBC4-486D-AEA9-96F9774B69FC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2F62B5CB-9A59-4B23-A09C-71660D6D497F}">
      <dgm:prSet/>
      <dgm:spPr/>
      <dgm:t>
        <a:bodyPr/>
        <a:lstStyle/>
        <a:p>
          <a:r>
            <a:rPr lang="en-US"/>
            <a:t>Model performed </a:t>
          </a:r>
          <a:r>
            <a:rPr lang="en-US" i="1"/>
            <a:t>sufficiently novel patterns of responses which were unlikely to occur independently of the observation </a:t>
          </a:r>
          <a:r>
            <a:rPr lang="en-US"/>
            <a:t>of the behavior of a model </a:t>
          </a:r>
        </a:p>
      </dgm:t>
    </dgm:pt>
    <dgm:pt modelId="{2831A158-66CE-4C12-8DDA-593EB93B4267}" type="parTrans" cxnId="{B34AC9E3-56CC-4D2D-AF4D-A6A407AC3E25}">
      <dgm:prSet/>
      <dgm:spPr/>
      <dgm:t>
        <a:bodyPr/>
        <a:lstStyle/>
        <a:p>
          <a:endParaRPr lang="en-US"/>
        </a:p>
      </dgm:t>
    </dgm:pt>
    <dgm:pt modelId="{CA6A0BFF-F5E6-4206-BA4F-45012BC1DC4D}" type="sibTrans" cxnId="{B34AC9E3-56CC-4D2D-AF4D-A6A407AC3E25}">
      <dgm:prSet/>
      <dgm:spPr/>
      <dgm:t>
        <a:bodyPr/>
        <a:lstStyle/>
        <a:p>
          <a:endParaRPr lang="en-US"/>
        </a:p>
      </dgm:t>
    </dgm:pt>
    <dgm:pt modelId="{C7A9B93B-5F60-47D6-8661-FDF0F5207DC8}">
      <dgm:prSet/>
      <dgm:spPr/>
      <dgm:t>
        <a:bodyPr/>
        <a:lstStyle/>
        <a:p>
          <a:r>
            <a:rPr lang="en-US"/>
            <a:t>Thus, if a subject reproduced these behaviors in substantially identical form, could verify model</a:t>
          </a:r>
        </a:p>
      </dgm:t>
    </dgm:pt>
    <dgm:pt modelId="{4D67385C-734A-4FB4-9927-11AA2A57EF01}" type="parTrans" cxnId="{880AA170-D2C9-4508-BCA6-3BC9936E0204}">
      <dgm:prSet/>
      <dgm:spPr/>
      <dgm:t>
        <a:bodyPr/>
        <a:lstStyle/>
        <a:p>
          <a:endParaRPr lang="en-US"/>
        </a:p>
      </dgm:t>
    </dgm:pt>
    <dgm:pt modelId="{0BD935E9-268F-4964-A9A8-BAAA54578E4C}" type="sibTrans" cxnId="{880AA170-D2C9-4508-BCA6-3BC9936E0204}">
      <dgm:prSet/>
      <dgm:spPr/>
      <dgm:t>
        <a:bodyPr/>
        <a:lstStyle/>
        <a:p>
          <a:endParaRPr lang="en-US"/>
        </a:p>
      </dgm:t>
    </dgm:pt>
    <dgm:pt modelId="{C09423ED-77A6-467F-97F9-9AA46302B859}" type="pres">
      <dgm:prSet presAssocID="{2BB1543B-CBC4-486D-AEA9-96F9774B69FC}" presName="linear" presStyleCnt="0">
        <dgm:presLayoutVars>
          <dgm:animLvl val="lvl"/>
          <dgm:resizeHandles val="exact"/>
        </dgm:presLayoutVars>
      </dgm:prSet>
      <dgm:spPr/>
    </dgm:pt>
    <dgm:pt modelId="{42847323-4457-491C-A466-CCAAD4CCAD06}" type="pres">
      <dgm:prSet presAssocID="{2F62B5CB-9A59-4B23-A09C-71660D6D497F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D97AD5EA-B8B9-4B15-A909-10AF951646E0}" type="pres">
      <dgm:prSet presAssocID="{CA6A0BFF-F5E6-4206-BA4F-45012BC1DC4D}" presName="spacer" presStyleCnt="0"/>
      <dgm:spPr/>
    </dgm:pt>
    <dgm:pt modelId="{CB57D780-7AA9-467F-A7A5-488CBFC25BFF}" type="pres">
      <dgm:prSet presAssocID="{C7A9B93B-5F60-47D6-8661-FDF0F5207DC8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14A5562F-41E3-4750-8050-9080EE5454DD}" type="presOf" srcId="{C7A9B93B-5F60-47D6-8661-FDF0F5207DC8}" destId="{CB57D780-7AA9-467F-A7A5-488CBFC25BFF}" srcOrd="0" destOrd="0" presId="urn:microsoft.com/office/officeart/2005/8/layout/vList2"/>
    <dgm:cxn modelId="{630C2663-EF76-4A9C-86F0-0D1131F5265B}" type="presOf" srcId="{2F62B5CB-9A59-4B23-A09C-71660D6D497F}" destId="{42847323-4457-491C-A466-CCAAD4CCAD06}" srcOrd="0" destOrd="0" presId="urn:microsoft.com/office/officeart/2005/8/layout/vList2"/>
    <dgm:cxn modelId="{C3C05750-C107-4921-95ED-89CE3A11DBC7}" type="presOf" srcId="{2BB1543B-CBC4-486D-AEA9-96F9774B69FC}" destId="{C09423ED-77A6-467F-97F9-9AA46302B859}" srcOrd="0" destOrd="0" presId="urn:microsoft.com/office/officeart/2005/8/layout/vList2"/>
    <dgm:cxn modelId="{880AA170-D2C9-4508-BCA6-3BC9936E0204}" srcId="{2BB1543B-CBC4-486D-AEA9-96F9774B69FC}" destId="{C7A9B93B-5F60-47D6-8661-FDF0F5207DC8}" srcOrd="1" destOrd="0" parTransId="{4D67385C-734A-4FB4-9927-11AA2A57EF01}" sibTransId="{0BD935E9-268F-4964-A9A8-BAAA54578E4C}"/>
    <dgm:cxn modelId="{B34AC9E3-56CC-4D2D-AF4D-A6A407AC3E25}" srcId="{2BB1543B-CBC4-486D-AEA9-96F9774B69FC}" destId="{2F62B5CB-9A59-4B23-A09C-71660D6D497F}" srcOrd="0" destOrd="0" parTransId="{2831A158-66CE-4C12-8DDA-593EB93B4267}" sibTransId="{CA6A0BFF-F5E6-4206-BA4F-45012BC1DC4D}"/>
    <dgm:cxn modelId="{552556E8-0071-49EF-995B-AE7F37AC9A1E}" type="presParOf" srcId="{C09423ED-77A6-467F-97F9-9AA46302B859}" destId="{42847323-4457-491C-A466-CCAAD4CCAD06}" srcOrd="0" destOrd="0" presId="urn:microsoft.com/office/officeart/2005/8/layout/vList2"/>
    <dgm:cxn modelId="{0A577FDF-89E5-4DDC-9694-81B1BF88BC7D}" type="presParOf" srcId="{C09423ED-77A6-467F-97F9-9AA46302B859}" destId="{D97AD5EA-B8B9-4B15-A909-10AF951646E0}" srcOrd="1" destOrd="0" presId="urn:microsoft.com/office/officeart/2005/8/layout/vList2"/>
    <dgm:cxn modelId="{90EE9092-7DC8-48EE-A606-4F74979E3810}" type="presParOf" srcId="{C09423ED-77A6-467F-97F9-9AA46302B859}" destId="{CB57D780-7AA9-467F-A7A5-488CBFC25BFF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95C653F8-1C95-4DB6-8B51-1A3682A462E1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3BEF65DF-4D8D-47C3-93C8-A2E2A8002124}">
      <dgm:prSet/>
      <dgm:spPr/>
      <dgm:t>
        <a:bodyPr/>
        <a:lstStyle/>
        <a:p>
          <a:r>
            <a:rPr lang="en-US" b="1"/>
            <a:t>Aggresssion interspersed with verbally aggressive responses</a:t>
          </a:r>
          <a:r>
            <a:rPr lang="en-US"/>
            <a:t> such as</a:t>
          </a:r>
        </a:p>
      </dgm:t>
    </dgm:pt>
    <dgm:pt modelId="{5C909225-A633-4B61-B583-E71E12E7362C}" type="parTrans" cxnId="{B5B31F2C-CFB2-4DB4-9C90-33A506437144}">
      <dgm:prSet/>
      <dgm:spPr/>
      <dgm:t>
        <a:bodyPr/>
        <a:lstStyle/>
        <a:p>
          <a:endParaRPr lang="en-US"/>
        </a:p>
      </dgm:t>
    </dgm:pt>
    <dgm:pt modelId="{91424B01-42C1-4042-8639-030B7E601682}" type="sibTrans" cxnId="{B5B31F2C-CFB2-4DB4-9C90-33A506437144}">
      <dgm:prSet/>
      <dgm:spPr/>
      <dgm:t>
        <a:bodyPr/>
        <a:lstStyle/>
        <a:p>
          <a:endParaRPr lang="en-US"/>
        </a:p>
      </dgm:t>
    </dgm:pt>
    <dgm:pt modelId="{2048DE14-89F1-4913-93D4-7835390C1C50}">
      <dgm:prSet/>
      <dgm:spPr/>
      <dgm:t>
        <a:bodyPr/>
        <a:lstStyle/>
        <a:p>
          <a:r>
            <a:rPr lang="en-US"/>
            <a:t>"Sock him in the nose…," </a:t>
          </a:r>
        </a:p>
      </dgm:t>
    </dgm:pt>
    <dgm:pt modelId="{6FC5C70F-EFC5-4E92-B2BB-060D13BF021B}" type="parTrans" cxnId="{DB1D9330-C2C1-4E59-9F8C-1373F925533C}">
      <dgm:prSet/>
      <dgm:spPr/>
      <dgm:t>
        <a:bodyPr/>
        <a:lstStyle/>
        <a:p>
          <a:endParaRPr lang="en-US"/>
        </a:p>
      </dgm:t>
    </dgm:pt>
    <dgm:pt modelId="{4307E9D8-27E1-42DD-B521-049BD54D6CEF}" type="sibTrans" cxnId="{DB1D9330-C2C1-4E59-9F8C-1373F925533C}">
      <dgm:prSet/>
      <dgm:spPr/>
      <dgm:t>
        <a:bodyPr/>
        <a:lstStyle/>
        <a:p>
          <a:endParaRPr lang="en-US"/>
        </a:p>
      </dgm:t>
    </dgm:pt>
    <dgm:pt modelId="{20269C4E-ECC0-4090-B561-E84F7EEFD7EC}">
      <dgm:prSet/>
      <dgm:spPr/>
      <dgm:t>
        <a:bodyPr/>
        <a:lstStyle/>
        <a:p>
          <a:r>
            <a:rPr lang="en-US"/>
            <a:t>"Hit him down...," “</a:t>
          </a:r>
        </a:p>
      </dgm:t>
    </dgm:pt>
    <dgm:pt modelId="{166E1B30-4A50-4914-B3B2-F0A126B6925C}" type="parTrans" cxnId="{9F90CF79-59E8-4933-8A3C-5039D73D1B52}">
      <dgm:prSet/>
      <dgm:spPr/>
      <dgm:t>
        <a:bodyPr/>
        <a:lstStyle/>
        <a:p>
          <a:endParaRPr lang="en-US"/>
        </a:p>
      </dgm:t>
    </dgm:pt>
    <dgm:pt modelId="{A5462B88-9543-4602-9470-9067D5B2EB4D}" type="sibTrans" cxnId="{9F90CF79-59E8-4933-8A3C-5039D73D1B52}">
      <dgm:prSet/>
      <dgm:spPr/>
      <dgm:t>
        <a:bodyPr/>
        <a:lstStyle/>
        <a:p>
          <a:endParaRPr lang="en-US"/>
        </a:p>
      </dgm:t>
    </dgm:pt>
    <dgm:pt modelId="{46505F92-45CA-432A-B70F-89E5F7D05DCB}">
      <dgm:prSet/>
      <dgm:spPr/>
      <dgm:t>
        <a:bodyPr/>
        <a:lstStyle/>
        <a:p>
          <a:r>
            <a:rPr lang="en-US"/>
            <a:t>Throw him in the air…," </a:t>
          </a:r>
        </a:p>
      </dgm:t>
    </dgm:pt>
    <dgm:pt modelId="{DDDFA47A-C116-40C4-9777-4841AC4D13A9}" type="parTrans" cxnId="{B703509F-3973-488D-9CC6-7A02AAD5F1E9}">
      <dgm:prSet/>
      <dgm:spPr/>
      <dgm:t>
        <a:bodyPr/>
        <a:lstStyle/>
        <a:p>
          <a:endParaRPr lang="en-US"/>
        </a:p>
      </dgm:t>
    </dgm:pt>
    <dgm:pt modelId="{FF1591CE-DADA-49C5-B443-0067B5DC46F9}" type="sibTrans" cxnId="{B703509F-3973-488D-9CC6-7A02AAD5F1E9}">
      <dgm:prSet/>
      <dgm:spPr/>
      <dgm:t>
        <a:bodyPr/>
        <a:lstStyle/>
        <a:p>
          <a:endParaRPr lang="en-US"/>
        </a:p>
      </dgm:t>
    </dgm:pt>
    <dgm:pt modelId="{086AC958-1E9B-4BB6-BF3A-0267C6951DD1}">
      <dgm:prSet/>
      <dgm:spPr/>
      <dgm:t>
        <a:bodyPr/>
        <a:lstStyle/>
        <a:p>
          <a:r>
            <a:rPr lang="en-US"/>
            <a:t>"Kick him…," </a:t>
          </a:r>
        </a:p>
      </dgm:t>
    </dgm:pt>
    <dgm:pt modelId="{BE1A6D41-0F4D-4D29-8EF5-AEF193EA45F7}" type="parTrans" cxnId="{85E16695-1D77-4BF7-88D7-53972E960134}">
      <dgm:prSet/>
      <dgm:spPr/>
      <dgm:t>
        <a:bodyPr/>
        <a:lstStyle/>
        <a:p>
          <a:endParaRPr lang="en-US"/>
        </a:p>
      </dgm:t>
    </dgm:pt>
    <dgm:pt modelId="{E6D8FD08-C8E9-4869-8430-00293EBC2CEF}" type="sibTrans" cxnId="{85E16695-1D77-4BF7-88D7-53972E960134}">
      <dgm:prSet/>
      <dgm:spPr/>
      <dgm:t>
        <a:bodyPr/>
        <a:lstStyle/>
        <a:p>
          <a:endParaRPr lang="en-US"/>
        </a:p>
      </dgm:t>
    </dgm:pt>
    <dgm:pt modelId="{B3B45BFB-DF37-4D59-9E70-B096C0043E61}">
      <dgm:prSet/>
      <dgm:spPr/>
      <dgm:t>
        <a:bodyPr/>
        <a:lstStyle/>
        <a:p>
          <a:r>
            <a:rPr lang="en-US"/>
            <a:t>"Pow…," </a:t>
          </a:r>
        </a:p>
      </dgm:t>
    </dgm:pt>
    <dgm:pt modelId="{4A4DEBD0-0EBF-4770-AA85-75D8881E2EC9}" type="parTrans" cxnId="{26B5DEE2-41C8-4B9B-B492-F4C6C92EDE22}">
      <dgm:prSet/>
      <dgm:spPr/>
      <dgm:t>
        <a:bodyPr/>
        <a:lstStyle/>
        <a:p>
          <a:endParaRPr lang="en-US"/>
        </a:p>
      </dgm:t>
    </dgm:pt>
    <dgm:pt modelId="{A3191854-458D-4BE4-AEAD-F3751329A19A}" type="sibTrans" cxnId="{26B5DEE2-41C8-4B9B-B492-F4C6C92EDE22}">
      <dgm:prSet/>
      <dgm:spPr/>
      <dgm:t>
        <a:bodyPr/>
        <a:lstStyle/>
        <a:p>
          <a:endParaRPr lang="en-US"/>
        </a:p>
      </dgm:t>
    </dgm:pt>
    <dgm:pt modelId="{FA566CEE-A41D-4B92-A619-7F30755F5555}">
      <dgm:prSet/>
      <dgm:spPr/>
      <dgm:t>
        <a:bodyPr/>
        <a:lstStyle/>
        <a:p>
          <a:r>
            <a:rPr lang="en-US"/>
            <a:t>Also two consistent non-aggressive comments:</a:t>
          </a:r>
        </a:p>
      </dgm:t>
    </dgm:pt>
    <dgm:pt modelId="{C786CE7F-88AD-48D0-980D-5E185803C0E6}" type="parTrans" cxnId="{E56D3471-E5E4-421A-98DB-70FDE6B8E97A}">
      <dgm:prSet/>
      <dgm:spPr/>
      <dgm:t>
        <a:bodyPr/>
        <a:lstStyle/>
        <a:p>
          <a:endParaRPr lang="en-US"/>
        </a:p>
      </dgm:t>
    </dgm:pt>
    <dgm:pt modelId="{3FA32CDC-DBC7-42C1-ACCD-E87B6FF22B62}" type="sibTrans" cxnId="{E56D3471-E5E4-421A-98DB-70FDE6B8E97A}">
      <dgm:prSet/>
      <dgm:spPr/>
      <dgm:t>
        <a:bodyPr/>
        <a:lstStyle/>
        <a:p>
          <a:endParaRPr lang="en-US"/>
        </a:p>
      </dgm:t>
    </dgm:pt>
    <dgm:pt modelId="{B83BFB9E-1A9F-4E34-9583-B835B5E1C738}">
      <dgm:prSet/>
      <dgm:spPr/>
      <dgm:t>
        <a:bodyPr/>
        <a:lstStyle/>
        <a:p>
          <a:r>
            <a:rPr lang="en-US"/>
            <a:t>"He keeps coming back for more" </a:t>
          </a:r>
        </a:p>
      </dgm:t>
    </dgm:pt>
    <dgm:pt modelId="{B6063F73-844E-491C-8D6C-F66E9ABB9779}" type="parTrans" cxnId="{037E2B8F-5F0C-4B40-9BC0-F960452298FC}">
      <dgm:prSet/>
      <dgm:spPr/>
      <dgm:t>
        <a:bodyPr/>
        <a:lstStyle/>
        <a:p>
          <a:endParaRPr lang="en-US"/>
        </a:p>
      </dgm:t>
    </dgm:pt>
    <dgm:pt modelId="{35B8669E-A467-4F78-ADC7-8ED0DEDC43AE}" type="sibTrans" cxnId="{037E2B8F-5F0C-4B40-9BC0-F960452298FC}">
      <dgm:prSet/>
      <dgm:spPr/>
      <dgm:t>
        <a:bodyPr/>
        <a:lstStyle/>
        <a:p>
          <a:endParaRPr lang="en-US"/>
        </a:p>
      </dgm:t>
    </dgm:pt>
    <dgm:pt modelId="{A1E06D74-0308-4D79-A16A-2C2CB6F2AAC0}">
      <dgm:prSet/>
      <dgm:spPr/>
      <dgm:t>
        <a:bodyPr/>
        <a:lstStyle/>
        <a:p>
          <a:r>
            <a:rPr lang="en-US"/>
            <a:t>“He sure is a tough fella.“</a:t>
          </a:r>
        </a:p>
      </dgm:t>
    </dgm:pt>
    <dgm:pt modelId="{A89F05D8-714D-4727-8199-AFC3B7003AC2}" type="parTrans" cxnId="{525DE663-5051-44E3-A3BA-1BD0EB9AB007}">
      <dgm:prSet/>
      <dgm:spPr/>
      <dgm:t>
        <a:bodyPr/>
        <a:lstStyle/>
        <a:p>
          <a:endParaRPr lang="en-US"/>
        </a:p>
      </dgm:t>
    </dgm:pt>
    <dgm:pt modelId="{4B2FD2FD-2DF0-471C-95EB-0E9744642FCC}" type="sibTrans" cxnId="{525DE663-5051-44E3-A3BA-1BD0EB9AB007}">
      <dgm:prSet/>
      <dgm:spPr/>
      <dgm:t>
        <a:bodyPr/>
        <a:lstStyle/>
        <a:p>
          <a:endParaRPr lang="en-US"/>
        </a:p>
      </dgm:t>
    </dgm:pt>
    <dgm:pt modelId="{50122A7E-63AF-4B1C-8EFC-1091CA4AB4F9}" type="pres">
      <dgm:prSet presAssocID="{95C653F8-1C95-4DB6-8B51-1A3682A462E1}" presName="linear" presStyleCnt="0">
        <dgm:presLayoutVars>
          <dgm:animLvl val="lvl"/>
          <dgm:resizeHandles val="exact"/>
        </dgm:presLayoutVars>
      </dgm:prSet>
      <dgm:spPr/>
    </dgm:pt>
    <dgm:pt modelId="{DB0163F8-8815-46D8-A844-EFDD9AB4EA6C}" type="pres">
      <dgm:prSet presAssocID="{3BEF65DF-4D8D-47C3-93C8-A2E2A800212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65963F10-165F-4BFF-9817-C3B676AD82E7}" type="pres">
      <dgm:prSet presAssocID="{3BEF65DF-4D8D-47C3-93C8-A2E2A8002124}" presName="childText" presStyleLbl="revTx" presStyleIdx="0" presStyleCnt="2">
        <dgm:presLayoutVars>
          <dgm:bulletEnabled val="1"/>
        </dgm:presLayoutVars>
      </dgm:prSet>
      <dgm:spPr/>
    </dgm:pt>
    <dgm:pt modelId="{AD4A44B3-8512-46FD-BF5A-05D219ABFBC6}" type="pres">
      <dgm:prSet presAssocID="{FA566CEE-A41D-4B92-A619-7F30755F5555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0CADA9A6-AD3E-4119-81F7-F92EDF060A9E}" type="pres">
      <dgm:prSet presAssocID="{FA566CEE-A41D-4B92-A619-7F30755F5555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F6EAC501-769A-4D4A-804D-F994A5E9C5F9}" type="presOf" srcId="{B83BFB9E-1A9F-4E34-9583-B835B5E1C738}" destId="{0CADA9A6-AD3E-4119-81F7-F92EDF060A9E}" srcOrd="0" destOrd="0" presId="urn:microsoft.com/office/officeart/2005/8/layout/vList2"/>
    <dgm:cxn modelId="{014A0919-F262-40F0-9C0A-3C84A2896B66}" type="presOf" srcId="{A1E06D74-0308-4D79-A16A-2C2CB6F2AAC0}" destId="{0CADA9A6-AD3E-4119-81F7-F92EDF060A9E}" srcOrd="0" destOrd="1" presId="urn:microsoft.com/office/officeart/2005/8/layout/vList2"/>
    <dgm:cxn modelId="{B5B31F2C-CFB2-4DB4-9C90-33A506437144}" srcId="{95C653F8-1C95-4DB6-8B51-1A3682A462E1}" destId="{3BEF65DF-4D8D-47C3-93C8-A2E2A8002124}" srcOrd="0" destOrd="0" parTransId="{5C909225-A633-4B61-B583-E71E12E7362C}" sibTransId="{91424B01-42C1-4042-8639-030B7E601682}"/>
    <dgm:cxn modelId="{DB1D9330-C2C1-4E59-9F8C-1373F925533C}" srcId="{3BEF65DF-4D8D-47C3-93C8-A2E2A8002124}" destId="{2048DE14-89F1-4913-93D4-7835390C1C50}" srcOrd="0" destOrd="0" parTransId="{6FC5C70F-EFC5-4E92-B2BB-060D13BF021B}" sibTransId="{4307E9D8-27E1-42DD-B521-049BD54D6CEF}"/>
    <dgm:cxn modelId="{3AA80B3E-6011-44EC-8156-106A7E0CE029}" type="presOf" srcId="{2048DE14-89F1-4913-93D4-7835390C1C50}" destId="{65963F10-165F-4BFF-9817-C3B676AD82E7}" srcOrd="0" destOrd="0" presId="urn:microsoft.com/office/officeart/2005/8/layout/vList2"/>
    <dgm:cxn modelId="{73E80960-35DB-4440-BF86-4699FBC4171E}" type="presOf" srcId="{95C653F8-1C95-4DB6-8B51-1A3682A462E1}" destId="{50122A7E-63AF-4B1C-8EFC-1091CA4AB4F9}" srcOrd="0" destOrd="0" presId="urn:microsoft.com/office/officeart/2005/8/layout/vList2"/>
    <dgm:cxn modelId="{3DDA1C43-2DFF-489C-86AF-16FE35B35036}" type="presOf" srcId="{3BEF65DF-4D8D-47C3-93C8-A2E2A8002124}" destId="{DB0163F8-8815-46D8-A844-EFDD9AB4EA6C}" srcOrd="0" destOrd="0" presId="urn:microsoft.com/office/officeart/2005/8/layout/vList2"/>
    <dgm:cxn modelId="{525DE663-5051-44E3-A3BA-1BD0EB9AB007}" srcId="{FA566CEE-A41D-4B92-A619-7F30755F5555}" destId="{A1E06D74-0308-4D79-A16A-2C2CB6F2AAC0}" srcOrd="1" destOrd="0" parTransId="{A89F05D8-714D-4727-8199-AFC3B7003AC2}" sibTransId="{4B2FD2FD-2DF0-471C-95EB-0E9744642FCC}"/>
    <dgm:cxn modelId="{30C7D366-1C71-47BC-83FE-4D1995538B84}" type="presOf" srcId="{FA566CEE-A41D-4B92-A619-7F30755F5555}" destId="{AD4A44B3-8512-46FD-BF5A-05D219ABFBC6}" srcOrd="0" destOrd="0" presId="urn:microsoft.com/office/officeart/2005/8/layout/vList2"/>
    <dgm:cxn modelId="{9516726E-C379-43CD-BAB3-2E66A2940AB5}" type="presOf" srcId="{086AC958-1E9B-4BB6-BF3A-0267C6951DD1}" destId="{65963F10-165F-4BFF-9817-C3B676AD82E7}" srcOrd="0" destOrd="3" presId="urn:microsoft.com/office/officeart/2005/8/layout/vList2"/>
    <dgm:cxn modelId="{E56D3471-E5E4-421A-98DB-70FDE6B8E97A}" srcId="{95C653F8-1C95-4DB6-8B51-1A3682A462E1}" destId="{FA566CEE-A41D-4B92-A619-7F30755F5555}" srcOrd="1" destOrd="0" parTransId="{C786CE7F-88AD-48D0-980D-5E185803C0E6}" sibTransId="{3FA32CDC-DBC7-42C1-ACCD-E87B6FF22B62}"/>
    <dgm:cxn modelId="{9F90CF79-59E8-4933-8A3C-5039D73D1B52}" srcId="{3BEF65DF-4D8D-47C3-93C8-A2E2A8002124}" destId="{20269C4E-ECC0-4090-B561-E84F7EEFD7EC}" srcOrd="1" destOrd="0" parTransId="{166E1B30-4A50-4914-B3B2-F0A126B6925C}" sibTransId="{A5462B88-9543-4602-9470-9067D5B2EB4D}"/>
    <dgm:cxn modelId="{D927577C-A6BF-497F-A22E-6E5CD4B1157E}" type="presOf" srcId="{20269C4E-ECC0-4090-B561-E84F7EEFD7EC}" destId="{65963F10-165F-4BFF-9817-C3B676AD82E7}" srcOrd="0" destOrd="1" presId="urn:microsoft.com/office/officeart/2005/8/layout/vList2"/>
    <dgm:cxn modelId="{037E2B8F-5F0C-4B40-9BC0-F960452298FC}" srcId="{FA566CEE-A41D-4B92-A619-7F30755F5555}" destId="{B83BFB9E-1A9F-4E34-9583-B835B5E1C738}" srcOrd="0" destOrd="0" parTransId="{B6063F73-844E-491C-8D6C-F66E9ABB9779}" sibTransId="{35B8669E-A467-4F78-ADC7-8ED0DEDC43AE}"/>
    <dgm:cxn modelId="{85E16695-1D77-4BF7-88D7-53972E960134}" srcId="{3BEF65DF-4D8D-47C3-93C8-A2E2A8002124}" destId="{086AC958-1E9B-4BB6-BF3A-0267C6951DD1}" srcOrd="3" destOrd="0" parTransId="{BE1A6D41-0F4D-4D29-8EF5-AEF193EA45F7}" sibTransId="{E6D8FD08-C8E9-4869-8430-00293EBC2CEF}"/>
    <dgm:cxn modelId="{B703509F-3973-488D-9CC6-7A02AAD5F1E9}" srcId="{3BEF65DF-4D8D-47C3-93C8-A2E2A8002124}" destId="{46505F92-45CA-432A-B70F-89E5F7D05DCB}" srcOrd="2" destOrd="0" parTransId="{DDDFA47A-C116-40C4-9777-4841AC4D13A9}" sibTransId="{FF1591CE-DADA-49C5-B443-0067B5DC46F9}"/>
    <dgm:cxn modelId="{32A86FB4-D8DF-4EAA-B4B4-A2833E9E95A4}" type="presOf" srcId="{46505F92-45CA-432A-B70F-89E5F7D05DCB}" destId="{65963F10-165F-4BFF-9817-C3B676AD82E7}" srcOrd="0" destOrd="2" presId="urn:microsoft.com/office/officeart/2005/8/layout/vList2"/>
    <dgm:cxn modelId="{665DEDC7-1D49-4F66-841B-94A3D976D661}" type="presOf" srcId="{B3B45BFB-DF37-4D59-9E70-B096C0043E61}" destId="{65963F10-165F-4BFF-9817-C3B676AD82E7}" srcOrd="0" destOrd="4" presId="urn:microsoft.com/office/officeart/2005/8/layout/vList2"/>
    <dgm:cxn modelId="{26B5DEE2-41C8-4B9B-B492-F4C6C92EDE22}" srcId="{3BEF65DF-4D8D-47C3-93C8-A2E2A8002124}" destId="{B3B45BFB-DF37-4D59-9E70-B096C0043E61}" srcOrd="4" destOrd="0" parTransId="{4A4DEBD0-0EBF-4770-AA85-75D8881E2EC9}" sibTransId="{A3191854-458D-4BE4-AEAD-F3751329A19A}"/>
    <dgm:cxn modelId="{C0073E74-6AFA-4370-ABA8-3E8436C2BF3F}" type="presParOf" srcId="{50122A7E-63AF-4B1C-8EFC-1091CA4AB4F9}" destId="{DB0163F8-8815-46D8-A844-EFDD9AB4EA6C}" srcOrd="0" destOrd="0" presId="urn:microsoft.com/office/officeart/2005/8/layout/vList2"/>
    <dgm:cxn modelId="{CF6E6816-D50C-4780-B275-9CE69FFBE42F}" type="presParOf" srcId="{50122A7E-63AF-4B1C-8EFC-1091CA4AB4F9}" destId="{65963F10-165F-4BFF-9817-C3B676AD82E7}" srcOrd="1" destOrd="0" presId="urn:microsoft.com/office/officeart/2005/8/layout/vList2"/>
    <dgm:cxn modelId="{D55AFF90-3803-457A-977B-E7C83E47DE25}" type="presParOf" srcId="{50122A7E-63AF-4B1C-8EFC-1091CA4AB4F9}" destId="{AD4A44B3-8512-46FD-BF5A-05D219ABFBC6}" srcOrd="2" destOrd="0" presId="urn:microsoft.com/office/officeart/2005/8/layout/vList2"/>
    <dgm:cxn modelId="{00C044B8-3587-4F58-B6A9-AB8723F93ED6}" type="presParOf" srcId="{50122A7E-63AF-4B1C-8EFC-1091CA4AB4F9}" destId="{0CADA9A6-AD3E-4119-81F7-F92EDF060A9E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AFEC71D9-55FD-4290-9A8C-9E391A50D65B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3E34CD9F-CA0A-4FA8-A706-06E8E16D6AEE}">
      <dgm:prSet/>
      <dgm:spPr/>
      <dgm:t>
        <a:bodyPr/>
        <a:lstStyle/>
        <a:p>
          <a:r>
            <a:rPr lang="en-US"/>
            <a:t>Prior to the test for imitation, all subjects (experimental and control) were subjected to </a:t>
          </a:r>
          <a:r>
            <a:rPr lang="en-US" i="1"/>
            <a:t>mild aggression arousal </a:t>
          </a:r>
          <a:r>
            <a:rPr lang="en-US"/>
            <a:t>to insure that they were under some degree of instigation to aggression. </a:t>
          </a:r>
        </a:p>
      </dgm:t>
    </dgm:pt>
    <dgm:pt modelId="{73539871-AB0D-4541-99D2-8B0E95C52BD6}" type="parTrans" cxnId="{F7A4C871-3407-4EB9-83B2-7659DDC6C936}">
      <dgm:prSet/>
      <dgm:spPr/>
      <dgm:t>
        <a:bodyPr/>
        <a:lstStyle/>
        <a:p>
          <a:endParaRPr lang="en-US"/>
        </a:p>
      </dgm:t>
    </dgm:pt>
    <dgm:pt modelId="{96371C59-B0F8-4CF5-BA5E-6374E33E9231}" type="sibTrans" cxnId="{F7A4C871-3407-4EB9-83B2-7659DDC6C936}">
      <dgm:prSet/>
      <dgm:spPr/>
      <dgm:t>
        <a:bodyPr/>
        <a:lstStyle/>
        <a:p>
          <a:endParaRPr lang="en-US"/>
        </a:p>
      </dgm:t>
    </dgm:pt>
    <dgm:pt modelId="{406CCE86-73E7-4AAB-91E5-75FDC34203C7}">
      <dgm:prSet/>
      <dgm:spPr/>
      <dgm:t>
        <a:bodyPr/>
        <a:lstStyle/>
        <a:p>
          <a:r>
            <a:rPr lang="en-US"/>
            <a:t>Would this get past IRB today?</a:t>
          </a:r>
        </a:p>
      </dgm:t>
    </dgm:pt>
    <dgm:pt modelId="{B50963C8-E7CF-4649-9234-1480C1D1F8C7}" type="parTrans" cxnId="{FAA36E3A-027B-405D-B105-7FC7A2F1470C}">
      <dgm:prSet/>
      <dgm:spPr/>
      <dgm:t>
        <a:bodyPr/>
        <a:lstStyle/>
        <a:p>
          <a:endParaRPr lang="en-US"/>
        </a:p>
      </dgm:t>
    </dgm:pt>
    <dgm:pt modelId="{07175704-5E93-4911-83D7-82637E6A808B}" type="sibTrans" cxnId="{FAA36E3A-027B-405D-B105-7FC7A2F1470C}">
      <dgm:prSet/>
      <dgm:spPr/>
      <dgm:t>
        <a:bodyPr/>
        <a:lstStyle/>
        <a:p>
          <a:endParaRPr lang="en-US"/>
        </a:p>
      </dgm:t>
    </dgm:pt>
    <dgm:pt modelId="{796EC60B-2E9B-4E96-92CB-361D7E1D967F}" type="pres">
      <dgm:prSet presAssocID="{AFEC71D9-55FD-4290-9A8C-9E391A50D65B}" presName="linear" presStyleCnt="0">
        <dgm:presLayoutVars>
          <dgm:animLvl val="lvl"/>
          <dgm:resizeHandles val="exact"/>
        </dgm:presLayoutVars>
      </dgm:prSet>
      <dgm:spPr/>
    </dgm:pt>
    <dgm:pt modelId="{37FFB6E9-F555-441A-999C-5396882B20D9}" type="pres">
      <dgm:prSet presAssocID="{3E34CD9F-CA0A-4FA8-A706-06E8E16D6AEE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33223E3-22F9-4468-BA7D-5A2E0C902720}" type="pres">
      <dgm:prSet presAssocID="{96371C59-B0F8-4CF5-BA5E-6374E33E9231}" presName="spacer" presStyleCnt="0"/>
      <dgm:spPr/>
    </dgm:pt>
    <dgm:pt modelId="{C3614CC6-471E-4E13-A8A9-FADD0585EA14}" type="pres">
      <dgm:prSet presAssocID="{406CCE86-73E7-4AAB-91E5-75FDC34203C7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7E23F615-8C77-4931-83DA-2F3893F78BAD}" type="presOf" srcId="{3E34CD9F-CA0A-4FA8-A706-06E8E16D6AEE}" destId="{37FFB6E9-F555-441A-999C-5396882B20D9}" srcOrd="0" destOrd="0" presId="urn:microsoft.com/office/officeart/2005/8/layout/vList2"/>
    <dgm:cxn modelId="{FAA36E3A-027B-405D-B105-7FC7A2F1470C}" srcId="{AFEC71D9-55FD-4290-9A8C-9E391A50D65B}" destId="{406CCE86-73E7-4AAB-91E5-75FDC34203C7}" srcOrd="1" destOrd="0" parTransId="{B50963C8-E7CF-4649-9234-1480C1D1F8C7}" sibTransId="{07175704-5E93-4911-83D7-82637E6A808B}"/>
    <dgm:cxn modelId="{F7A4C871-3407-4EB9-83B2-7659DDC6C936}" srcId="{AFEC71D9-55FD-4290-9A8C-9E391A50D65B}" destId="{3E34CD9F-CA0A-4FA8-A706-06E8E16D6AEE}" srcOrd="0" destOrd="0" parTransId="{73539871-AB0D-4541-99D2-8B0E95C52BD6}" sibTransId="{96371C59-B0F8-4CF5-BA5E-6374E33E9231}"/>
    <dgm:cxn modelId="{439535C6-5F4D-40E0-89DC-3E5B136B9827}" type="presOf" srcId="{406CCE86-73E7-4AAB-91E5-75FDC34203C7}" destId="{C3614CC6-471E-4E13-A8A9-FADD0585EA14}" srcOrd="0" destOrd="0" presId="urn:microsoft.com/office/officeart/2005/8/layout/vList2"/>
    <dgm:cxn modelId="{E729B3CB-10C9-4AE2-A7A4-87143B1F0F43}" type="presOf" srcId="{AFEC71D9-55FD-4290-9A8C-9E391A50D65B}" destId="{796EC60B-2E9B-4E96-92CB-361D7E1D967F}" srcOrd="0" destOrd="0" presId="urn:microsoft.com/office/officeart/2005/8/layout/vList2"/>
    <dgm:cxn modelId="{37DDEFA9-70F5-4E32-810E-F87CCA0B7860}" type="presParOf" srcId="{796EC60B-2E9B-4E96-92CB-361D7E1D967F}" destId="{37FFB6E9-F555-441A-999C-5396882B20D9}" srcOrd="0" destOrd="0" presId="urn:microsoft.com/office/officeart/2005/8/layout/vList2"/>
    <dgm:cxn modelId="{833472E4-4F43-4D20-855D-10BF01ED414F}" type="presParOf" srcId="{796EC60B-2E9B-4E96-92CB-361D7E1D967F}" destId="{933223E3-22F9-4468-BA7D-5A2E0C902720}" srcOrd="1" destOrd="0" presId="urn:microsoft.com/office/officeart/2005/8/layout/vList2"/>
    <dgm:cxn modelId="{F0FFA365-0A14-4C54-AC49-B5F961824A95}" type="presParOf" srcId="{796EC60B-2E9B-4E96-92CB-361D7E1D967F}" destId="{C3614CC6-471E-4E13-A8A9-FADD0585EA14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F9A03CF1-D51D-4966-A9DA-252A90B44DD8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7A31F73-4F74-43A9-8C81-1E8945F94433}">
      <dgm:prSet/>
      <dgm:spPr/>
      <dgm:t>
        <a:bodyPr/>
        <a:lstStyle/>
        <a:p>
          <a:r>
            <a:rPr lang="en-US"/>
            <a:t>Following the exposure experience: Experimenter brought subject to an anteroom that contained relatively attractive toys: </a:t>
          </a:r>
        </a:p>
      </dgm:t>
    </dgm:pt>
    <dgm:pt modelId="{C1578A9A-B2E8-403A-B507-18C8D52D161A}" type="parTrans" cxnId="{7AF2CFBF-0954-48A5-861D-443C88003FC6}">
      <dgm:prSet/>
      <dgm:spPr/>
      <dgm:t>
        <a:bodyPr/>
        <a:lstStyle/>
        <a:p>
          <a:endParaRPr lang="en-US"/>
        </a:p>
      </dgm:t>
    </dgm:pt>
    <dgm:pt modelId="{387F66F1-1E86-4EE5-80F4-6F94BD721BD4}" type="sibTrans" cxnId="{7AF2CFBF-0954-48A5-861D-443C88003FC6}">
      <dgm:prSet/>
      <dgm:spPr/>
      <dgm:t>
        <a:bodyPr/>
        <a:lstStyle/>
        <a:p>
          <a:endParaRPr lang="en-US"/>
        </a:p>
      </dgm:t>
    </dgm:pt>
    <dgm:pt modelId="{0DA9BB3C-9276-45A9-AA1D-AFBC0D318032}">
      <dgm:prSet/>
      <dgm:spPr/>
      <dgm:t>
        <a:bodyPr/>
        <a:lstStyle/>
        <a:p>
          <a:r>
            <a:rPr lang="en-US"/>
            <a:t>Experimenter </a:t>
          </a:r>
          <a:r>
            <a:rPr lang="en-US" i="1"/>
            <a:t>explained that toys were for the subject to play ….BUT….</a:t>
          </a:r>
          <a:endParaRPr lang="en-US"/>
        </a:p>
      </dgm:t>
    </dgm:pt>
    <dgm:pt modelId="{E8DC2DBF-CCD9-4141-8DBA-82CA2CC9EB5F}" type="parTrans" cxnId="{DAC5930F-288B-452E-B100-709C49B18165}">
      <dgm:prSet/>
      <dgm:spPr/>
      <dgm:t>
        <a:bodyPr/>
        <a:lstStyle/>
        <a:p>
          <a:endParaRPr lang="en-US"/>
        </a:p>
      </dgm:t>
    </dgm:pt>
    <dgm:pt modelId="{BE9AD48A-34DE-4916-9699-EADD881686F1}" type="sibTrans" cxnId="{DAC5930F-288B-452E-B100-709C49B18165}">
      <dgm:prSet/>
      <dgm:spPr/>
      <dgm:t>
        <a:bodyPr/>
        <a:lstStyle/>
        <a:p>
          <a:endParaRPr lang="en-US"/>
        </a:p>
      </dgm:t>
    </dgm:pt>
    <dgm:pt modelId="{5F334E7E-6DB0-4449-AF30-33A29EEC0909}">
      <dgm:prSet/>
      <dgm:spPr/>
      <dgm:t>
        <a:bodyPr/>
        <a:lstStyle/>
        <a:p>
          <a:r>
            <a:rPr lang="en-US" dirty="0"/>
            <a:t>As soon as the subject became involved with the toys, the experimenter remarked that these were her very best toys</a:t>
          </a:r>
        </a:p>
      </dgm:t>
    </dgm:pt>
    <dgm:pt modelId="{1E55EF9F-A180-48A8-BB89-5B3A11ADC290}" type="parTrans" cxnId="{56891FBC-38FA-4BCD-BD70-ADC10E84E690}">
      <dgm:prSet/>
      <dgm:spPr/>
      <dgm:t>
        <a:bodyPr/>
        <a:lstStyle/>
        <a:p>
          <a:endParaRPr lang="en-US"/>
        </a:p>
      </dgm:t>
    </dgm:pt>
    <dgm:pt modelId="{BA6E14C8-6674-4C40-969D-57AC18B24616}" type="sibTrans" cxnId="{56891FBC-38FA-4BCD-BD70-ADC10E84E690}">
      <dgm:prSet/>
      <dgm:spPr/>
      <dgm:t>
        <a:bodyPr/>
        <a:lstStyle/>
        <a:p>
          <a:endParaRPr lang="en-US"/>
        </a:p>
      </dgm:t>
    </dgm:pt>
    <dgm:pt modelId="{8C7A62FD-BC7A-4829-8561-6965ED31B22A}">
      <dgm:prSet/>
      <dgm:spPr/>
      <dgm:t>
        <a:bodyPr/>
        <a:lstStyle/>
        <a:p>
          <a:r>
            <a:rPr lang="en-US" dirty="0"/>
            <a:t>Experimenter remarked that  she did not let just anyone play with them, and that she had decided to reserve these toys for the other children. </a:t>
          </a:r>
        </a:p>
      </dgm:t>
    </dgm:pt>
    <dgm:pt modelId="{E54D3EA9-CC9C-4782-93AC-6E8C38406F2F}" type="parTrans" cxnId="{34E41146-5F9C-421F-80D0-CD17C53489C6}">
      <dgm:prSet/>
      <dgm:spPr/>
      <dgm:t>
        <a:bodyPr/>
        <a:lstStyle/>
        <a:p>
          <a:endParaRPr lang="en-US"/>
        </a:p>
      </dgm:t>
    </dgm:pt>
    <dgm:pt modelId="{A2A69841-3357-4002-A1FD-85EAAD716A19}" type="sibTrans" cxnId="{34E41146-5F9C-421F-80D0-CD17C53489C6}">
      <dgm:prSet/>
      <dgm:spPr/>
      <dgm:t>
        <a:bodyPr/>
        <a:lstStyle/>
        <a:p>
          <a:endParaRPr lang="en-US"/>
        </a:p>
      </dgm:t>
    </dgm:pt>
    <dgm:pt modelId="{805C9D5C-8BBC-425E-B7A2-9B063945000E}">
      <dgm:prSet/>
      <dgm:spPr/>
      <dgm:t>
        <a:bodyPr/>
        <a:lstStyle/>
        <a:p>
          <a:r>
            <a:rPr lang="en-US" b="1" dirty="0"/>
            <a:t>Essentially making toys off limits AFTER the kids started to play with them.</a:t>
          </a:r>
          <a:endParaRPr lang="en-US" dirty="0"/>
        </a:p>
      </dgm:t>
    </dgm:pt>
    <dgm:pt modelId="{1D22A7F9-4ECE-4C24-8179-0AE2E9771650}" type="parTrans" cxnId="{7050DC66-5421-4384-AD99-CD2B67CEDB42}">
      <dgm:prSet/>
      <dgm:spPr/>
      <dgm:t>
        <a:bodyPr/>
        <a:lstStyle/>
        <a:p>
          <a:endParaRPr lang="en-US"/>
        </a:p>
      </dgm:t>
    </dgm:pt>
    <dgm:pt modelId="{70A3A9DB-0AA3-410D-9B43-154E20DBE514}" type="sibTrans" cxnId="{7050DC66-5421-4384-AD99-CD2B67CEDB42}">
      <dgm:prSet/>
      <dgm:spPr/>
      <dgm:t>
        <a:bodyPr/>
        <a:lstStyle/>
        <a:p>
          <a:endParaRPr lang="en-US"/>
        </a:p>
      </dgm:t>
    </dgm:pt>
    <dgm:pt modelId="{DF359F91-8480-4941-A81B-0D8FD46B0C2A}">
      <dgm:prSet/>
      <dgm:spPr/>
      <dgm:t>
        <a:bodyPr/>
        <a:lstStyle/>
        <a:p>
          <a:r>
            <a:rPr lang="en-US"/>
            <a:t>Told subject they could play with any of the toys that were in the next room. </a:t>
          </a:r>
        </a:p>
      </dgm:t>
    </dgm:pt>
    <dgm:pt modelId="{6024AC77-C11A-4191-BDCB-8BCF0790F2E6}" type="parTrans" cxnId="{82810FF0-7F2E-41C9-9A89-4B2725205824}">
      <dgm:prSet/>
      <dgm:spPr/>
      <dgm:t>
        <a:bodyPr/>
        <a:lstStyle/>
        <a:p>
          <a:endParaRPr lang="en-US"/>
        </a:p>
      </dgm:t>
    </dgm:pt>
    <dgm:pt modelId="{AE56C666-51F3-47AF-9E33-9464AD9B6C70}" type="sibTrans" cxnId="{82810FF0-7F2E-41C9-9A89-4B2725205824}">
      <dgm:prSet/>
      <dgm:spPr/>
      <dgm:t>
        <a:bodyPr/>
        <a:lstStyle/>
        <a:p>
          <a:endParaRPr lang="en-US"/>
        </a:p>
      </dgm:t>
    </dgm:pt>
    <dgm:pt modelId="{4CBC2A8C-DFAA-433C-B7FB-E1378DB6BAD1}">
      <dgm:prSet/>
      <dgm:spPr/>
      <dgm:t>
        <a:bodyPr/>
        <a:lstStyle/>
        <a:p>
          <a:endParaRPr lang="en-US" dirty="0"/>
        </a:p>
      </dgm:t>
    </dgm:pt>
    <dgm:pt modelId="{3EFBD30E-C917-43B9-9800-C67807453F2B}" type="parTrans" cxnId="{210F619B-2B37-4567-8892-E4B5740798AF}">
      <dgm:prSet/>
      <dgm:spPr/>
      <dgm:t>
        <a:bodyPr/>
        <a:lstStyle/>
        <a:p>
          <a:endParaRPr lang="en-US"/>
        </a:p>
      </dgm:t>
    </dgm:pt>
    <dgm:pt modelId="{CB544891-4E81-4244-A56F-3BB090483FFB}" type="sibTrans" cxnId="{210F619B-2B37-4567-8892-E4B5740798AF}">
      <dgm:prSet/>
      <dgm:spPr/>
      <dgm:t>
        <a:bodyPr/>
        <a:lstStyle/>
        <a:p>
          <a:endParaRPr lang="en-US"/>
        </a:p>
      </dgm:t>
    </dgm:pt>
    <dgm:pt modelId="{C8A7AE0E-6753-4714-8699-E1823552BFE9}">
      <dgm:prSet/>
      <dgm:spPr/>
      <dgm:t>
        <a:bodyPr/>
        <a:lstStyle/>
        <a:p>
          <a:endParaRPr lang="en-US" dirty="0"/>
        </a:p>
      </dgm:t>
    </dgm:pt>
    <dgm:pt modelId="{3F12044D-73AA-47E4-B172-207BD42864A9}" type="parTrans" cxnId="{926E18B4-4832-4FEF-B63F-A8223CBD0628}">
      <dgm:prSet/>
      <dgm:spPr/>
      <dgm:t>
        <a:bodyPr/>
        <a:lstStyle/>
        <a:p>
          <a:endParaRPr lang="en-US"/>
        </a:p>
      </dgm:t>
    </dgm:pt>
    <dgm:pt modelId="{87DBAF11-CB2D-40F3-8D9C-1EEC0E84FC18}" type="sibTrans" cxnId="{926E18B4-4832-4FEF-B63F-A8223CBD0628}">
      <dgm:prSet/>
      <dgm:spPr/>
      <dgm:t>
        <a:bodyPr/>
        <a:lstStyle/>
        <a:p>
          <a:endParaRPr lang="en-US"/>
        </a:p>
      </dgm:t>
    </dgm:pt>
    <dgm:pt modelId="{E6E334E4-F347-4AE5-B76E-84F9C2B504C8}">
      <dgm:prSet/>
      <dgm:spPr/>
      <dgm:t>
        <a:bodyPr/>
        <a:lstStyle/>
        <a:p>
          <a:endParaRPr lang="en-US" dirty="0"/>
        </a:p>
      </dgm:t>
    </dgm:pt>
    <dgm:pt modelId="{BA4A31F9-B3F6-4F6F-A67B-76C7FFFE4071}" type="parTrans" cxnId="{93D60F94-A09F-426C-9097-30BEACD0B69C}">
      <dgm:prSet/>
      <dgm:spPr/>
      <dgm:t>
        <a:bodyPr/>
        <a:lstStyle/>
        <a:p>
          <a:endParaRPr lang="en-US"/>
        </a:p>
      </dgm:t>
    </dgm:pt>
    <dgm:pt modelId="{76BC1055-F624-4C4D-8A5D-B4EB152ED904}" type="sibTrans" cxnId="{93D60F94-A09F-426C-9097-30BEACD0B69C}">
      <dgm:prSet/>
      <dgm:spPr/>
      <dgm:t>
        <a:bodyPr/>
        <a:lstStyle/>
        <a:p>
          <a:endParaRPr lang="en-US"/>
        </a:p>
      </dgm:t>
    </dgm:pt>
    <dgm:pt modelId="{5A52009D-BD9C-45F7-AF31-2F4A86BA31F6}" type="pres">
      <dgm:prSet presAssocID="{F9A03CF1-D51D-4966-A9DA-252A90B44DD8}" presName="linear" presStyleCnt="0">
        <dgm:presLayoutVars>
          <dgm:animLvl val="lvl"/>
          <dgm:resizeHandles val="exact"/>
        </dgm:presLayoutVars>
      </dgm:prSet>
      <dgm:spPr/>
    </dgm:pt>
    <dgm:pt modelId="{DFE2506A-6329-40D8-A025-E13F5301C3E0}" type="pres">
      <dgm:prSet presAssocID="{37A31F73-4F74-43A9-8C81-1E8945F9443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8C2BA53-1D2B-4249-887F-F8F791DF6F93}" type="pres">
      <dgm:prSet presAssocID="{387F66F1-1E86-4EE5-80F4-6F94BD721BD4}" presName="spacer" presStyleCnt="0"/>
      <dgm:spPr/>
    </dgm:pt>
    <dgm:pt modelId="{15059B4E-7DC8-4C54-9F73-082B72126319}" type="pres">
      <dgm:prSet presAssocID="{0DA9BB3C-9276-45A9-AA1D-AFBC0D31803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1898C1A-1ADB-4255-9260-BF02D347B7E6}" type="pres">
      <dgm:prSet presAssocID="{0DA9BB3C-9276-45A9-AA1D-AFBC0D318032}" presName="childText" presStyleLbl="revTx" presStyleIdx="0" presStyleCnt="1">
        <dgm:presLayoutVars>
          <dgm:bulletEnabled val="1"/>
        </dgm:presLayoutVars>
      </dgm:prSet>
      <dgm:spPr/>
    </dgm:pt>
    <dgm:pt modelId="{EF9D279D-B88B-4220-803C-5128442D8240}" type="pres">
      <dgm:prSet presAssocID="{DF359F91-8480-4941-A81B-0D8FD46B0C2A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510E8F02-DF4C-4082-B140-24B53EF3BD42}" type="presOf" srcId="{37A31F73-4F74-43A9-8C81-1E8945F94433}" destId="{DFE2506A-6329-40D8-A025-E13F5301C3E0}" srcOrd="0" destOrd="0" presId="urn:microsoft.com/office/officeart/2005/8/layout/vList2"/>
    <dgm:cxn modelId="{DAC5930F-288B-452E-B100-709C49B18165}" srcId="{F9A03CF1-D51D-4966-A9DA-252A90B44DD8}" destId="{0DA9BB3C-9276-45A9-AA1D-AFBC0D318032}" srcOrd="1" destOrd="0" parTransId="{E8DC2DBF-CCD9-4141-8DBA-82CA2CC9EB5F}" sibTransId="{BE9AD48A-34DE-4916-9699-EADD881686F1}"/>
    <dgm:cxn modelId="{A566911E-B662-4CF5-B9F5-56CFD4A7EFB4}" type="presOf" srcId="{E6E334E4-F347-4AE5-B76E-84F9C2B504C8}" destId="{11898C1A-1ADB-4255-9260-BF02D347B7E6}" srcOrd="0" destOrd="5" presId="urn:microsoft.com/office/officeart/2005/8/layout/vList2"/>
    <dgm:cxn modelId="{34E41146-5F9C-421F-80D0-CD17C53489C6}" srcId="{0DA9BB3C-9276-45A9-AA1D-AFBC0D318032}" destId="{8C7A62FD-BC7A-4829-8561-6965ED31B22A}" srcOrd="2" destOrd="0" parTransId="{E54D3EA9-CC9C-4782-93AC-6E8C38406F2F}" sibTransId="{A2A69841-3357-4002-A1FD-85EAAD716A19}"/>
    <dgm:cxn modelId="{7050DC66-5421-4384-AD99-CD2B67CEDB42}" srcId="{0DA9BB3C-9276-45A9-AA1D-AFBC0D318032}" destId="{805C9D5C-8BBC-425E-B7A2-9B063945000E}" srcOrd="4" destOrd="0" parTransId="{1D22A7F9-4ECE-4C24-8179-0AE2E9771650}" sibTransId="{70A3A9DB-0AA3-410D-9B43-154E20DBE514}"/>
    <dgm:cxn modelId="{597C7F4B-AD67-4046-B094-1C816A5590E6}" type="presOf" srcId="{8C7A62FD-BC7A-4829-8561-6965ED31B22A}" destId="{11898C1A-1ADB-4255-9260-BF02D347B7E6}" srcOrd="0" destOrd="2" presId="urn:microsoft.com/office/officeart/2005/8/layout/vList2"/>
    <dgm:cxn modelId="{274E6978-3632-4D7F-849F-F6C39139B462}" type="presOf" srcId="{C8A7AE0E-6753-4714-8699-E1823552BFE9}" destId="{11898C1A-1ADB-4255-9260-BF02D347B7E6}" srcOrd="0" destOrd="3" presId="urn:microsoft.com/office/officeart/2005/8/layout/vList2"/>
    <dgm:cxn modelId="{93D60F94-A09F-426C-9097-30BEACD0B69C}" srcId="{0DA9BB3C-9276-45A9-AA1D-AFBC0D318032}" destId="{E6E334E4-F347-4AE5-B76E-84F9C2B504C8}" srcOrd="5" destOrd="0" parTransId="{BA4A31F9-B3F6-4F6F-A67B-76C7FFFE4071}" sibTransId="{76BC1055-F624-4C4D-8A5D-B4EB152ED904}"/>
    <dgm:cxn modelId="{210F619B-2B37-4567-8892-E4B5740798AF}" srcId="{0DA9BB3C-9276-45A9-AA1D-AFBC0D318032}" destId="{4CBC2A8C-DFAA-433C-B7FB-E1378DB6BAD1}" srcOrd="1" destOrd="0" parTransId="{3EFBD30E-C917-43B9-9800-C67807453F2B}" sibTransId="{CB544891-4E81-4244-A56F-3BB090483FFB}"/>
    <dgm:cxn modelId="{D718C7A2-3B69-4B83-9447-6B643DEA5106}" type="presOf" srcId="{0DA9BB3C-9276-45A9-AA1D-AFBC0D318032}" destId="{15059B4E-7DC8-4C54-9F73-082B72126319}" srcOrd="0" destOrd="0" presId="urn:microsoft.com/office/officeart/2005/8/layout/vList2"/>
    <dgm:cxn modelId="{431FCDB1-7980-4889-ACB8-48D79BDD51CF}" type="presOf" srcId="{805C9D5C-8BBC-425E-B7A2-9B063945000E}" destId="{11898C1A-1ADB-4255-9260-BF02D347B7E6}" srcOrd="0" destOrd="4" presId="urn:microsoft.com/office/officeart/2005/8/layout/vList2"/>
    <dgm:cxn modelId="{926E18B4-4832-4FEF-B63F-A8223CBD0628}" srcId="{0DA9BB3C-9276-45A9-AA1D-AFBC0D318032}" destId="{C8A7AE0E-6753-4714-8699-E1823552BFE9}" srcOrd="3" destOrd="0" parTransId="{3F12044D-73AA-47E4-B172-207BD42864A9}" sibTransId="{87DBAF11-CB2D-40F3-8D9C-1EEC0E84FC18}"/>
    <dgm:cxn modelId="{56891FBC-38FA-4BCD-BD70-ADC10E84E690}" srcId="{0DA9BB3C-9276-45A9-AA1D-AFBC0D318032}" destId="{5F334E7E-6DB0-4449-AF30-33A29EEC0909}" srcOrd="0" destOrd="0" parTransId="{1E55EF9F-A180-48A8-BB89-5B3A11ADC290}" sibTransId="{BA6E14C8-6674-4C40-969D-57AC18B24616}"/>
    <dgm:cxn modelId="{7AF2CFBF-0954-48A5-861D-443C88003FC6}" srcId="{F9A03CF1-D51D-4966-A9DA-252A90B44DD8}" destId="{37A31F73-4F74-43A9-8C81-1E8945F94433}" srcOrd="0" destOrd="0" parTransId="{C1578A9A-B2E8-403A-B507-18C8D52D161A}" sibTransId="{387F66F1-1E86-4EE5-80F4-6F94BD721BD4}"/>
    <dgm:cxn modelId="{01388FC3-FBE5-4952-98CB-A1E030E754D1}" type="presOf" srcId="{DF359F91-8480-4941-A81B-0D8FD46B0C2A}" destId="{EF9D279D-B88B-4220-803C-5128442D8240}" srcOrd="0" destOrd="0" presId="urn:microsoft.com/office/officeart/2005/8/layout/vList2"/>
    <dgm:cxn modelId="{BE3F5DD5-10D0-4BCF-BFB2-4874F09CE850}" type="presOf" srcId="{F9A03CF1-D51D-4966-A9DA-252A90B44DD8}" destId="{5A52009D-BD9C-45F7-AF31-2F4A86BA31F6}" srcOrd="0" destOrd="0" presId="urn:microsoft.com/office/officeart/2005/8/layout/vList2"/>
    <dgm:cxn modelId="{165469DA-2D7C-4591-89C7-C55642B14456}" type="presOf" srcId="{5F334E7E-6DB0-4449-AF30-33A29EEC0909}" destId="{11898C1A-1ADB-4255-9260-BF02D347B7E6}" srcOrd="0" destOrd="0" presId="urn:microsoft.com/office/officeart/2005/8/layout/vList2"/>
    <dgm:cxn modelId="{82810FF0-7F2E-41C9-9A89-4B2725205824}" srcId="{F9A03CF1-D51D-4966-A9DA-252A90B44DD8}" destId="{DF359F91-8480-4941-A81B-0D8FD46B0C2A}" srcOrd="2" destOrd="0" parTransId="{6024AC77-C11A-4191-BDCB-8BCF0790F2E6}" sibTransId="{AE56C666-51F3-47AF-9E33-9464AD9B6C70}"/>
    <dgm:cxn modelId="{AEB3CAF0-DD79-426A-BA45-A918F45E29E4}" type="presOf" srcId="{4CBC2A8C-DFAA-433C-B7FB-E1378DB6BAD1}" destId="{11898C1A-1ADB-4255-9260-BF02D347B7E6}" srcOrd="0" destOrd="1" presId="urn:microsoft.com/office/officeart/2005/8/layout/vList2"/>
    <dgm:cxn modelId="{6D01147E-2521-4EBF-81D5-B0B7959C9E5C}" type="presParOf" srcId="{5A52009D-BD9C-45F7-AF31-2F4A86BA31F6}" destId="{DFE2506A-6329-40D8-A025-E13F5301C3E0}" srcOrd="0" destOrd="0" presId="urn:microsoft.com/office/officeart/2005/8/layout/vList2"/>
    <dgm:cxn modelId="{29073302-4D66-4B23-B5AE-1B0405871960}" type="presParOf" srcId="{5A52009D-BD9C-45F7-AF31-2F4A86BA31F6}" destId="{98C2BA53-1D2B-4249-887F-F8F791DF6F93}" srcOrd="1" destOrd="0" presId="urn:microsoft.com/office/officeart/2005/8/layout/vList2"/>
    <dgm:cxn modelId="{1A17911A-9FBC-4D56-8897-7E250BFE2277}" type="presParOf" srcId="{5A52009D-BD9C-45F7-AF31-2F4A86BA31F6}" destId="{15059B4E-7DC8-4C54-9F73-082B72126319}" srcOrd="2" destOrd="0" presId="urn:microsoft.com/office/officeart/2005/8/layout/vList2"/>
    <dgm:cxn modelId="{E48D2DB2-BFAB-42D0-AAA3-7398C43EB508}" type="presParOf" srcId="{5A52009D-BD9C-45F7-AF31-2F4A86BA31F6}" destId="{11898C1A-1ADB-4255-9260-BF02D347B7E6}" srcOrd="3" destOrd="0" presId="urn:microsoft.com/office/officeart/2005/8/layout/vList2"/>
    <dgm:cxn modelId="{66B3EC76-7DED-4CB5-9721-594FF07B3C03}" type="presParOf" srcId="{5A52009D-BD9C-45F7-AF31-2F4A86BA31F6}" destId="{EF9D279D-B88B-4220-803C-5128442D824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6D368749-8A6B-4F97-8F17-BF3C94E51788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E61A51F-174F-41D8-9350-6F08C743DB3D}">
      <dgm:prSet/>
      <dgm:spPr/>
      <dgm:t>
        <a:bodyPr/>
        <a:lstStyle/>
        <a:p>
          <a:r>
            <a:rPr lang="en-US"/>
            <a:t>The subject spent 20 minutes in experimental room </a:t>
          </a:r>
        </a:p>
      </dgm:t>
    </dgm:pt>
    <dgm:pt modelId="{2BA02619-2A74-4A23-82DB-2B297B8A3398}" type="parTrans" cxnId="{C972B925-C163-49F6-8C16-B83F99956BC3}">
      <dgm:prSet/>
      <dgm:spPr/>
      <dgm:t>
        <a:bodyPr/>
        <a:lstStyle/>
        <a:p>
          <a:endParaRPr lang="en-US"/>
        </a:p>
      </dgm:t>
    </dgm:pt>
    <dgm:pt modelId="{5F513FFF-A748-42F2-8768-F8FE9CBAFFAD}" type="sibTrans" cxnId="{C972B925-C163-49F6-8C16-B83F99956BC3}">
      <dgm:prSet/>
      <dgm:spPr/>
      <dgm:t>
        <a:bodyPr/>
        <a:lstStyle/>
        <a:p>
          <a:endParaRPr lang="en-US"/>
        </a:p>
      </dgm:t>
    </dgm:pt>
    <dgm:pt modelId="{F0E1A39D-6FA3-4339-89A8-F29DE65B0397}">
      <dgm:prSet/>
      <dgm:spPr/>
      <dgm:t>
        <a:bodyPr/>
        <a:lstStyle/>
        <a:p>
          <a:r>
            <a:rPr lang="en-US" b="1" i="1"/>
            <a:t>Imitation of physical aggression</a:t>
          </a:r>
          <a:r>
            <a:rPr lang="en-US" i="1"/>
            <a:t>: </a:t>
          </a:r>
          <a:endParaRPr lang="en-US"/>
        </a:p>
      </dgm:t>
    </dgm:pt>
    <dgm:pt modelId="{903C66C4-EC57-4E98-A043-5C6A9D60754A}" type="parTrans" cxnId="{A7483530-BD78-4D2E-B1E4-6ECDAECEA3E4}">
      <dgm:prSet/>
      <dgm:spPr/>
      <dgm:t>
        <a:bodyPr/>
        <a:lstStyle/>
        <a:p>
          <a:endParaRPr lang="en-US"/>
        </a:p>
      </dgm:t>
    </dgm:pt>
    <dgm:pt modelId="{B38C4C83-F7E7-4DEA-9156-CF6CA278C266}" type="sibTrans" cxnId="{A7483530-BD78-4D2E-B1E4-6ECDAECEA3E4}">
      <dgm:prSet/>
      <dgm:spPr/>
      <dgm:t>
        <a:bodyPr/>
        <a:lstStyle/>
        <a:p>
          <a:endParaRPr lang="en-US"/>
        </a:p>
      </dgm:t>
    </dgm:pt>
    <dgm:pt modelId="{F28F04EA-1519-43C9-96EF-0DEAC0803C2C}">
      <dgm:prSet/>
      <dgm:spPr/>
      <dgm:t>
        <a:bodyPr/>
        <a:lstStyle/>
        <a:p>
          <a:r>
            <a:rPr lang="en-US"/>
            <a:t>acts of striking the Bobo doll with the mallet</a:t>
          </a:r>
        </a:p>
      </dgm:t>
    </dgm:pt>
    <dgm:pt modelId="{07AEF1F6-593E-48F3-B159-2F2929ACB564}" type="parTrans" cxnId="{4541FF2A-6243-4E12-968D-A975DC0C43CA}">
      <dgm:prSet/>
      <dgm:spPr/>
      <dgm:t>
        <a:bodyPr/>
        <a:lstStyle/>
        <a:p>
          <a:endParaRPr lang="en-US"/>
        </a:p>
      </dgm:t>
    </dgm:pt>
    <dgm:pt modelId="{0E41BE83-AEBB-4C84-B523-C212132498B8}" type="sibTrans" cxnId="{4541FF2A-6243-4E12-968D-A975DC0C43CA}">
      <dgm:prSet/>
      <dgm:spPr/>
      <dgm:t>
        <a:bodyPr/>
        <a:lstStyle/>
        <a:p>
          <a:endParaRPr lang="en-US"/>
        </a:p>
      </dgm:t>
    </dgm:pt>
    <dgm:pt modelId="{7E94B0E8-A15B-4DCC-B5C2-AF09DAB8406D}">
      <dgm:prSet/>
      <dgm:spPr/>
      <dgm:t>
        <a:bodyPr/>
        <a:lstStyle/>
        <a:p>
          <a:r>
            <a:rPr lang="en-US"/>
            <a:t>sitting on Bobo and punching it in the nose</a:t>
          </a:r>
        </a:p>
      </dgm:t>
    </dgm:pt>
    <dgm:pt modelId="{5880DBFC-4F24-4A04-AD35-4EA670BD1C6E}" type="parTrans" cxnId="{CC91C2B5-1E4F-458E-B240-1ABC2A026F44}">
      <dgm:prSet/>
      <dgm:spPr/>
      <dgm:t>
        <a:bodyPr/>
        <a:lstStyle/>
        <a:p>
          <a:endParaRPr lang="en-US"/>
        </a:p>
      </dgm:t>
    </dgm:pt>
    <dgm:pt modelId="{0D592111-F365-4F76-BD84-E58F5B4D2DE1}" type="sibTrans" cxnId="{CC91C2B5-1E4F-458E-B240-1ABC2A026F44}">
      <dgm:prSet/>
      <dgm:spPr/>
      <dgm:t>
        <a:bodyPr/>
        <a:lstStyle/>
        <a:p>
          <a:endParaRPr lang="en-US"/>
        </a:p>
      </dgm:t>
    </dgm:pt>
    <dgm:pt modelId="{95973F83-1197-466F-A86E-CC281D7A0CF1}">
      <dgm:prSet/>
      <dgm:spPr/>
      <dgm:t>
        <a:bodyPr/>
        <a:lstStyle/>
        <a:p>
          <a:r>
            <a:rPr lang="en-US"/>
            <a:t>kicking the Bobo and tossing it in the air.</a:t>
          </a:r>
        </a:p>
      </dgm:t>
    </dgm:pt>
    <dgm:pt modelId="{9299885C-76BF-40FA-9C3A-F407D700ED27}" type="parTrans" cxnId="{1594F0E9-536D-49AE-809B-213118D18EB7}">
      <dgm:prSet/>
      <dgm:spPr/>
      <dgm:t>
        <a:bodyPr/>
        <a:lstStyle/>
        <a:p>
          <a:endParaRPr lang="en-US"/>
        </a:p>
      </dgm:t>
    </dgm:pt>
    <dgm:pt modelId="{473A732D-8161-487E-BD2F-FFBBEF5D263B}" type="sibTrans" cxnId="{1594F0E9-536D-49AE-809B-213118D18EB7}">
      <dgm:prSet/>
      <dgm:spPr/>
      <dgm:t>
        <a:bodyPr/>
        <a:lstStyle/>
        <a:p>
          <a:endParaRPr lang="en-US"/>
        </a:p>
      </dgm:t>
    </dgm:pt>
    <dgm:pt modelId="{24B6C30D-8182-4C4F-8BD0-5ED8C03B811A}">
      <dgm:prSet/>
      <dgm:spPr/>
      <dgm:t>
        <a:bodyPr/>
        <a:lstStyle/>
        <a:p>
          <a:r>
            <a:rPr lang="en-US" b="1" i="1"/>
            <a:t>Imitative verbal aggression</a:t>
          </a:r>
          <a:r>
            <a:rPr lang="en-US" i="1"/>
            <a:t>:</a:t>
          </a:r>
          <a:r>
            <a:rPr lang="en-US"/>
            <a:t> </a:t>
          </a:r>
        </a:p>
      </dgm:t>
    </dgm:pt>
    <dgm:pt modelId="{35C77C23-A1B6-4DC2-97DA-1F7A761F16C1}" type="parTrans" cxnId="{34373332-5432-4411-8FA4-BA7AE9A396C3}">
      <dgm:prSet/>
      <dgm:spPr/>
      <dgm:t>
        <a:bodyPr/>
        <a:lstStyle/>
        <a:p>
          <a:endParaRPr lang="en-US"/>
        </a:p>
      </dgm:t>
    </dgm:pt>
    <dgm:pt modelId="{EB09553C-464B-48C7-9525-80D903076227}" type="sibTrans" cxnId="{34373332-5432-4411-8FA4-BA7AE9A396C3}">
      <dgm:prSet/>
      <dgm:spPr/>
      <dgm:t>
        <a:bodyPr/>
        <a:lstStyle/>
        <a:p>
          <a:endParaRPr lang="en-US"/>
        </a:p>
      </dgm:t>
    </dgm:pt>
    <dgm:pt modelId="{78166561-8042-4A20-8423-187AF3283DC6}">
      <dgm:prSet/>
      <dgm:spPr/>
      <dgm:t>
        <a:bodyPr/>
        <a:lstStyle/>
        <a:p>
          <a:r>
            <a:rPr lang="en-US"/>
            <a:t>Subject repeats the phrases, </a:t>
          </a:r>
        </a:p>
      </dgm:t>
    </dgm:pt>
    <dgm:pt modelId="{5F8E89DB-567F-456B-B3D3-B356B65FBD5A}" type="parTrans" cxnId="{C9FC8781-489A-4B22-A68D-8256000F4526}">
      <dgm:prSet/>
      <dgm:spPr/>
      <dgm:t>
        <a:bodyPr/>
        <a:lstStyle/>
        <a:p>
          <a:endParaRPr lang="en-US"/>
        </a:p>
      </dgm:t>
    </dgm:pt>
    <dgm:pt modelId="{1C5A08D6-7834-4BC7-955A-E581FB99DAAC}" type="sibTrans" cxnId="{C9FC8781-489A-4B22-A68D-8256000F4526}">
      <dgm:prSet/>
      <dgm:spPr/>
      <dgm:t>
        <a:bodyPr/>
        <a:lstStyle/>
        <a:p>
          <a:endParaRPr lang="en-US"/>
        </a:p>
      </dgm:t>
    </dgm:pt>
    <dgm:pt modelId="{158EE00B-8A6B-441F-8E38-5E573E91E0B6}">
      <dgm:prSet/>
      <dgm:spPr/>
      <dgm:t>
        <a:bodyPr/>
        <a:lstStyle/>
        <a:p>
          <a:r>
            <a:rPr lang="en-US"/>
            <a:t>E.g., "Sock him," "Hit him down," "Kick him," "Throw him in the air," or "Pow"</a:t>
          </a:r>
        </a:p>
      </dgm:t>
    </dgm:pt>
    <dgm:pt modelId="{18A6F275-AFAC-4D0E-8AFF-C571FA174D7B}" type="parTrans" cxnId="{48CEA18B-A189-4B02-9FEA-2CD971582CD0}">
      <dgm:prSet/>
      <dgm:spPr/>
      <dgm:t>
        <a:bodyPr/>
        <a:lstStyle/>
        <a:p>
          <a:endParaRPr lang="en-US"/>
        </a:p>
      </dgm:t>
    </dgm:pt>
    <dgm:pt modelId="{4A8A1429-2C34-48A3-943C-824C839EFE2C}" type="sibTrans" cxnId="{48CEA18B-A189-4B02-9FEA-2CD971582CD0}">
      <dgm:prSet/>
      <dgm:spPr/>
      <dgm:t>
        <a:bodyPr/>
        <a:lstStyle/>
        <a:p>
          <a:endParaRPr lang="en-US"/>
        </a:p>
      </dgm:t>
    </dgm:pt>
    <dgm:pt modelId="{88B29794-1824-4ABD-BDA4-90C3EFFAB0D2}">
      <dgm:prSet/>
      <dgm:spPr/>
      <dgm:t>
        <a:bodyPr/>
        <a:lstStyle/>
        <a:p>
          <a:r>
            <a:rPr lang="en-US" b="1" i="1"/>
            <a:t>Imitative nonaggressive verbal responses:</a:t>
          </a:r>
          <a:r>
            <a:rPr lang="en-US" i="1"/>
            <a:t> </a:t>
          </a:r>
          <a:r>
            <a:rPr lang="en-US"/>
            <a:t>Subject repeats, </a:t>
          </a:r>
        </a:p>
      </dgm:t>
    </dgm:pt>
    <dgm:pt modelId="{28B8E730-C646-462A-857C-5F2411F6D815}" type="parTrans" cxnId="{BD91CC82-7A40-42E4-8BFF-9CB6F61C4B37}">
      <dgm:prSet/>
      <dgm:spPr/>
      <dgm:t>
        <a:bodyPr/>
        <a:lstStyle/>
        <a:p>
          <a:endParaRPr lang="en-US"/>
        </a:p>
      </dgm:t>
    </dgm:pt>
    <dgm:pt modelId="{E9AD9E63-55B7-4821-8654-631B33ACB8E4}" type="sibTrans" cxnId="{BD91CC82-7A40-42E4-8BFF-9CB6F61C4B37}">
      <dgm:prSet/>
      <dgm:spPr/>
      <dgm:t>
        <a:bodyPr/>
        <a:lstStyle/>
        <a:p>
          <a:endParaRPr lang="en-US"/>
        </a:p>
      </dgm:t>
    </dgm:pt>
    <dgm:pt modelId="{B032B6B7-9B60-4E05-8C70-FA127C6CDDCB}">
      <dgm:prSet/>
      <dgm:spPr/>
      <dgm:t>
        <a:bodyPr/>
        <a:lstStyle/>
        <a:p>
          <a:r>
            <a:rPr lang="en-US"/>
            <a:t>"He keeps coming back for more" </a:t>
          </a:r>
        </a:p>
      </dgm:t>
    </dgm:pt>
    <dgm:pt modelId="{37A48F8E-4B6E-44A7-9F42-AC9E063D5412}" type="parTrans" cxnId="{BD3A8528-6823-4477-AFD3-6504D6978527}">
      <dgm:prSet/>
      <dgm:spPr/>
      <dgm:t>
        <a:bodyPr/>
        <a:lstStyle/>
        <a:p>
          <a:endParaRPr lang="en-US"/>
        </a:p>
      </dgm:t>
    </dgm:pt>
    <dgm:pt modelId="{4A4CFAA1-43AE-4BC7-8342-E79222464D01}" type="sibTrans" cxnId="{BD3A8528-6823-4477-AFD3-6504D6978527}">
      <dgm:prSet/>
      <dgm:spPr/>
      <dgm:t>
        <a:bodyPr/>
        <a:lstStyle/>
        <a:p>
          <a:endParaRPr lang="en-US"/>
        </a:p>
      </dgm:t>
    </dgm:pt>
    <dgm:pt modelId="{31158452-4ABC-4483-A168-D8DB659DAE78}">
      <dgm:prSet/>
      <dgm:spPr/>
      <dgm:t>
        <a:bodyPr/>
        <a:lstStyle/>
        <a:p>
          <a:r>
            <a:rPr lang="en-US"/>
            <a:t>"He sure is a tough fella"</a:t>
          </a:r>
        </a:p>
      </dgm:t>
    </dgm:pt>
    <dgm:pt modelId="{D9C84B00-B0A5-41EF-8B2A-BC0A005630E8}" type="parTrans" cxnId="{74AD45E9-6F6D-4648-B2E2-089DCD7364DB}">
      <dgm:prSet/>
      <dgm:spPr/>
      <dgm:t>
        <a:bodyPr/>
        <a:lstStyle/>
        <a:p>
          <a:endParaRPr lang="en-US"/>
        </a:p>
      </dgm:t>
    </dgm:pt>
    <dgm:pt modelId="{1592627B-1828-4C6E-884D-FB1005D8BB50}" type="sibTrans" cxnId="{74AD45E9-6F6D-4648-B2E2-089DCD7364DB}">
      <dgm:prSet/>
      <dgm:spPr/>
      <dgm:t>
        <a:bodyPr/>
        <a:lstStyle/>
        <a:p>
          <a:endParaRPr lang="en-US"/>
        </a:p>
      </dgm:t>
    </dgm:pt>
    <dgm:pt modelId="{6D6AD385-8716-4C78-B669-2C6A2B8BD793}" type="pres">
      <dgm:prSet presAssocID="{6D368749-8A6B-4F97-8F17-BF3C94E51788}" presName="linear" presStyleCnt="0">
        <dgm:presLayoutVars>
          <dgm:animLvl val="lvl"/>
          <dgm:resizeHandles val="exact"/>
        </dgm:presLayoutVars>
      </dgm:prSet>
      <dgm:spPr/>
    </dgm:pt>
    <dgm:pt modelId="{0063E347-2252-4A8F-80B0-41FBA26B7C10}" type="pres">
      <dgm:prSet presAssocID="{3E61A51F-174F-41D8-9350-6F08C743DB3D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AF223125-DF09-43A1-A6B5-7CC9A577C826}" type="pres">
      <dgm:prSet presAssocID="{5F513FFF-A748-42F2-8768-F8FE9CBAFFAD}" presName="spacer" presStyleCnt="0"/>
      <dgm:spPr/>
    </dgm:pt>
    <dgm:pt modelId="{91FC77DC-F3A2-4D94-88CF-0B700359280F}" type="pres">
      <dgm:prSet presAssocID="{F0E1A39D-6FA3-4339-89A8-F29DE65B0397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C230181A-4D8F-442B-92DC-9AD7ACF5F0F2}" type="pres">
      <dgm:prSet presAssocID="{F0E1A39D-6FA3-4339-89A8-F29DE65B0397}" presName="childText" presStyleLbl="revTx" presStyleIdx="0" presStyleCnt="3">
        <dgm:presLayoutVars>
          <dgm:bulletEnabled val="1"/>
        </dgm:presLayoutVars>
      </dgm:prSet>
      <dgm:spPr/>
    </dgm:pt>
    <dgm:pt modelId="{6D6085E0-EE1A-4751-A204-2ED5A95DF5FF}" type="pres">
      <dgm:prSet presAssocID="{24B6C30D-8182-4C4F-8BD0-5ED8C03B811A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EB644C19-EAC7-44E3-8EFF-EE46E61A33C1}" type="pres">
      <dgm:prSet presAssocID="{24B6C30D-8182-4C4F-8BD0-5ED8C03B811A}" presName="childText" presStyleLbl="revTx" presStyleIdx="1" presStyleCnt="3">
        <dgm:presLayoutVars>
          <dgm:bulletEnabled val="1"/>
        </dgm:presLayoutVars>
      </dgm:prSet>
      <dgm:spPr/>
    </dgm:pt>
    <dgm:pt modelId="{3E21A0C2-FBC3-4DEF-A3E6-A2974686F6F7}" type="pres">
      <dgm:prSet presAssocID="{88B29794-1824-4ABD-BDA4-90C3EFFAB0D2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60102C51-26F1-4EF8-9BD4-A88B94608E0F}" type="pres">
      <dgm:prSet presAssocID="{88B29794-1824-4ABD-BDA4-90C3EFFAB0D2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D7C08D02-244B-4972-9453-9631C7DAA186}" type="presOf" srcId="{7E94B0E8-A15B-4DCC-B5C2-AF09DAB8406D}" destId="{C230181A-4D8F-442B-92DC-9AD7ACF5F0F2}" srcOrd="0" destOrd="1" presId="urn:microsoft.com/office/officeart/2005/8/layout/vList2"/>
    <dgm:cxn modelId="{31486912-8AA1-416E-B77F-9EEAC2984EA5}" type="presOf" srcId="{F0E1A39D-6FA3-4339-89A8-F29DE65B0397}" destId="{91FC77DC-F3A2-4D94-88CF-0B700359280F}" srcOrd="0" destOrd="0" presId="urn:microsoft.com/office/officeart/2005/8/layout/vList2"/>
    <dgm:cxn modelId="{49DD2518-C229-46FB-9EA5-79C5846A6D0A}" type="presOf" srcId="{31158452-4ABC-4483-A168-D8DB659DAE78}" destId="{60102C51-26F1-4EF8-9BD4-A88B94608E0F}" srcOrd="0" destOrd="1" presId="urn:microsoft.com/office/officeart/2005/8/layout/vList2"/>
    <dgm:cxn modelId="{0819AC1E-4085-4675-9CB5-72994EE417C1}" type="presOf" srcId="{3E61A51F-174F-41D8-9350-6F08C743DB3D}" destId="{0063E347-2252-4A8F-80B0-41FBA26B7C10}" srcOrd="0" destOrd="0" presId="urn:microsoft.com/office/officeart/2005/8/layout/vList2"/>
    <dgm:cxn modelId="{B4F9F420-0786-46B5-9C55-3F9148CBD8D1}" type="presOf" srcId="{24B6C30D-8182-4C4F-8BD0-5ED8C03B811A}" destId="{6D6085E0-EE1A-4751-A204-2ED5A95DF5FF}" srcOrd="0" destOrd="0" presId="urn:microsoft.com/office/officeart/2005/8/layout/vList2"/>
    <dgm:cxn modelId="{C972B925-C163-49F6-8C16-B83F99956BC3}" srcId="{6D368749-8A6B-4F97-8F17-BF3C94E51788}" destId="{3E61A51F-174F-41D8-9350-6F08C743DB3D}" srcOrd="0" destOrd="0" parTransId="{2BA02619-2A74-4A23-82DB-2B297B8A3398}" sibTransId="{5F513FFF-A748-42F2-8768-F8FE9CBAFFAD}"/>
    <dgm:cxn modelId="{BD3A8528-6823-4477-AFD3-6504D6978527}" srcId="{88B29794-1824-4ABD-BDA4-90C3EFFAB0D2}" destId="{B032B6B7-9B60-4E05-8C70-FA127C6CDDCB}" srcOrd="0" destOrd="0" parTransId="{37A48F8E-4B6E-44A7-9F42-AC9E063D5412}" sibTransId="{4A4CFAA1-43AE-4BC7-8342-E79222464D01}"/>
    <dgm:cxn modelId="{4541FF2A-6243-4E12-968D-A975DC0C43CA}" srcId="{F0E1A39D-6FA3-4339-89A8-F29DE65B0397}" destId="{F28F04EA-1519-43C9-96EF-0DEAC0803C2C}" srcOrd="0" destOrd="0" parTransId="{07AEF1F6-593E-48F3-B159-2F2929ACB564}" sibTransId="{0E41BE83-AEBB-4C84-B523-C212132498B8}"/>
    <dgm:cxn modelId="{A7483530-BD78-4D2E-B1E4-6ECDAECEA3E4}" srcId="{6D368749-8A6B-4F97-8F17-BF3C94E51788}" destId="{F0E1A39D-6FA3-4339-89A8-F29DE65B0397}" srcOrd="1" destOrd="0" parTransId="{903C66C4-EC57-4E98-A043-5C6A9D60754A}" sibTransId="{B38C4C83-F7E7-4DEA-9156-CF6CA278C266}"/>
    <dgm:cxn modelId="{34373332-5432-4411-8FA4-BA7AE9A396C3}" srcId="{6D368749-8A6B-4F97-8F17-BF3C94E51788}" destId="{24B6C30D-8182-4C4F-8BD0-5ED8C03B811A}" srcOrd="2" destOrd="0" parTransId="{35C77C23-A1B6-4DC2-97DA-1F7A761F16C1}" sibTransId="{EB09553C-464B-48C7-9525-80D903076227}"/>
    <dgm:cxn modelId="{AF950A66-08C0-42FB-8374-FFF7ADE99479}" type="presOf" srcId="{88B29794-1824-4ABD-BDA4-90C3EFFAB0D2}" destId="{3E21A0C2-FBC3-4DEF-A3E6-A2974686F6F7}" srcOrd="0" destOrd="0" presId="urn:microsoft.com/office/officeart/2005/8/layout/vList2"/>
    <dgm:cxn modelId="{A265224D-E244-4AD6-9771-8D21B37C92A6}" type="presOf" srcId="{158EE00B-8A6B-441F-8E38-5E573E91E0B6}" destId="{EB644C19-EAC7-44E3-8EFF-EE46E61A33C1}" srcOrd="0" destOrd="1" presId="urn:microsoft.com/office/officeart/2005/8/layout/vList2"/>
    <dgm:cxn modelId="{C9FC8781-489A-4B22-A68D-8256000F4526}" srcId="{24B6C30D-8182-4C4F-8BD0-5ED8C03B811A}" destId="{78166561-8042-4A20-8423-187AF3283DC6}" srcOrd="0" destOrd="0" parTransId="{5F8E89DB-567F-456B-B3D3-B356B65FBD5A}" sibTransId="{1C5A08D6-7834-4BC7-955A-E581FB99DAAC}"/>
    <dgm:cxn modelId="{BD91CC82-7A40-42E4-8BFF-9CB6F61C4B37}" srcId="{6D368749-8A6B-4F97-8F17-BF3C94E51788}" destId="{88B29794-1824-4ABD-BDA4-90C3EFFAB0D2}" srcOrd="3" destOrd="0" parTransId="{28B8E730-C646-462A-857C-5F2411F6D815}" sibTransId="{E9AD9E63-55B7-4821-8654-631B33ACB8E4}"/>
    <dgm:cxn modelId="{48CEA18B-A189-4B02-9FEA-2CD971582CD0}" srcId="{24B6C30D-8182-4C4F-8BD0-5ED8C03B811A}" destId="{158EE00B-8A6B-441F-8E38-5E573E91E0B6}" srcOrd="1" destOrd="0" parTransId="{18A6F275-AFAC-4D0E-8AFF-C571FA174D7B}" sibTransId="{4A8A1429-2C34-48A3-943C-824C839EFE2C}"/>
    <dgm:cxn modelId="{06D2A693-6F9C-4A17-A4B8-04BA5D46E861}" type="presOf" srcId="{F28F04EA-1519-43C9-96EF-0DEAC0803C2C}" destId="{C230181A-4D8F-442B-92DC-9AD7ACF5F0F2}" srcOrd="0" destOrd="0" presId="urn:microsoft.com/office/officeart/2005/8/layout/vList2"/>
    <dgm:cxn modelId="{06C225A1-5E14-4DC0-A12F-0EF5CFD1D9AF}" type="presOf" srcId="{95973F83-1197-466F-A86E-CC281D7A0CF1}" destId="{C230181A-4D8F-442B-92DC-9AD7ACF5F0F2}" srcOrd="0" destOrd="2" presId="urn:microsoft.com/office/officeart/2005/8/layout/vList2"/>
    <dgm:cxn modelId="{CC91C2B5-1E4F-458E-B240-1ABC2A026F44}" srcId="{F0E1A39D-6FA3-4339-89A8-F29DE65B0397}" destId="{7E94B0E8-A15B-4DCC-B5C2-AF09DAB8406D}" srcOrd="1" destOrd="0" parTransId="{5880DBFC-4F24-4A04-AD35-4EA670BD1C6E}" sibTransId="{0D592111-F365-4F76-BD84-E58F5B4D2DE1}"/>
    <dgm:cxn modelId="{D65C13D2-98CD-4CCA-BB5E-B35461890B62}" type="presOf" srcId="{6D368749-8A6B-4F97-8F17-BF3C94E51788}" destId="{6D6AD385-8716-4C78-B669-2C6A2B8BD793}" srcOrd="0" destOrd="0" presId="urn:microsoft.com/office/officeart/2005/8/layout/vList2"/>
    <dgm:cxn modelId="{EBA4DBDE-D488-43D2-B62C-2BBB1BBEB2B1}" type="presOf" srcId="{B032B6B7-9B60-4E05-8C70-FA127C6CDDCB}" destId="{60102C51-26F1-4EF8-9BD4-A88B94608E0F}" srcOrd="0" destOrd="0" presId="urn:microsoft.com/office/officeart/2005/8/layout/vList2"/>
    <dgm:cxn modelId="{74AD45E9-6F6D-4648-B2E2-089DCD7364DB}" srcId="{88B29794-1824-4ABD-BDA4-90C3EFFAB0D2}" destId="{31158452-4ABC-4483-A168-D8DB659DAE78}" srcOrd="1" destOrd="0" parTransId="{D9C84B00-B0A5-41EF-8B2A-BC0A005630E8}" sibTransId="{1592627B-1828-4C6E-884D-FB1005D8BB50}"/>
    <dgm:cxn modelId="{1594F0E9-536D-49AE-809B-213118D18EB7}" srcId="{F0E1A39D-6FA3-4339-89A8-F29DE65B0397}" destId="{95973F83-1197-466F-A86E-CC281D7A0CF1}" srcOrd="2" destOrd="0" parTransId="{9299885C-76BF-40FA-9C3A-F407D700ED27}" sibTransId="{473A732D-8161-487E-BD2F-FFBBEF5D263B}"/>
    <dgm:cxn modelId="{2F0E37FE-3E97-406B-9642-8A4C95AE4195}" type="presOf" srcId="{78166561-8042-4A20-8423-187AF3283DC6}" destId="{EB644C19-EAC7-44E3-8EFF-EE46E61A33C1}" srcOrd="0" destOrd="0" presId="urn:microsoft.com/office/officeart/2005/8/layout/vList2"/>
    <dgm:cxn modelId="{3D3672C7-2647-49D1-8B4C-441246251C85}" type="presParOf" srcId="{6D6AD385-8716-4C78-B669-2C6A2B8BD793}" destId="{0063E347-2252-4A8F-80B0-41FBA26B7C10}" srcOrd="0" destOrd="0" presId="urn:microsoft.com/office/officeart/2005/8/layout/vList2"/>
    <dgm:cxn modelId="{8F1B1D63-34C5-48E2-9564-94E2AF74731B}" type="presParOf" srcId="{6D6AD385-8716-4C78-B669-2C6A2B8BD793}" destId="{AF223125-DF09-43A1-A6B5-7CC9A577C826}" srcOrd="1" destOrd="0" presId="urn:microsoft.com/office/officeart/2005/8/layout/vList2"/>
    <dgm:cxn modelId="{D025C634-362D-4208-B396-15EC7495FD82}" type="presParOf" srcId="{6D6AD385-8716-4C78-B669-2C6A2B8BD793}" destId="{91FC77DC-F3A2-4D94-88CF-0B700359280F}" srcOrd="2" destOrd="0" presId="urn:microsoft.com/office/officeart/2005/8/layout/vList2"/>
    <dgm:cxn modelId="{5A8B0646-DE8B-447E-9D96-0B780F5A9FBB}" type="presParOf" srcId="{6D6AD385-8716-4C78-B669-2C6A2B8BD793}" destId="{C230181A-4D8F-442B-92DC-9AD7ACF5F0F2}" srcOrd="3" destOrd="0" presId="urn:microsoft.com/office/officeart/2005/8/layout/vList2"/>
    <dgm:cxn modelId="{951350A3-8C0A-459D-8F35-07A01350951C}" type="presParOf" srcId="{6D6AD385-8716-4C78-B669-2C6A2B8BD793}" destId="{6D6085E0-EE1A-4751-A204-2ED5A95DF5FF}" srcOrd="4" destOrd="0" presId="urn:microsoft.com/office/officeart/2005/8/layout/vList2"/>
    <dgm:cxn modelId="{7088C793-89C0-4CE9-AD69-59D0C420BB46}" type="presParOf" srcId="{6D6AD385-8716-4C78-B669-2C6A2B8BD793}" destId="{EB644C19-EAC7-44E3-8EFF-EE46E61A33C1}" srcOrd="5" destOrd="0" presId="urn:microsoft.com/office/officeart/2005/8/layout/vList2"/>
    <dgm:cxn modelId="{A599895C-FFE2-4088-82E3-57D5BF5657E9}" type="presParOf" srcId="{6D6AD385-8716-4C78-B669-2C6A2B8BD793}" destId="{3E21A0C2-FBC3-4DEF-A3E6-A2974686F6F7}" srcOrd="6" destOrd="0" presId="urn:microsoft.com/office/officeart/2005/8/layout/vList2"/>
    <dgm:cxn modelId="{4E8DA536-7F8F-4E21-B6E7-8947A3E70FB4}" type="presParOf" srcId="{6D6AD385-8716-4C78-B669-2C6A2B8BD793}" destId="{60102C51-26F1-4EF8-9BD4-A88B94608E0F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481D7394-5E5C-4E6A-993A-1C5BDDC8D630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62D377C-2303-4D54-AF05-540146EBA232}">
      <dgm:prSet/>
      <dgm:spPr/>
      <dgm:t>
        <a:bodyPr/>
        <a:lstStyle/>
        <a:p>
          <a:r>
            <a:rPr lang="en-US" b="1" i="1"/>
            <a:t>Punches Bobs doll</a:t>
          </a:r>
          <a:r>
            <a:rPr lang="en-US" i="1"/>
            <a:t>: </a:t>
          </a:r>
          <a:r>
            <a:rPr lang="en-US"/>
            <a:t>Subject strikes, slaps, or pushes the doll aggressively.</a:t>
          </a:r>
        </a:p>
      </dgm:t>
    </dgm:pt>
    <dgm:pt modelId="{B0628FA0-72CB-447E-8B77-123ED8EFBB38}" type="parTrans" cxnId="{2C8326AC-7A96-4A11-9D59-E02D23BAB771}">
      <dgm:prSet/>
      <dgm:spPr/>
      <dgm:t>
        <a:bodyPr/>
        <a:lstStyle/>
        <a:p>
          <a:endParaRPr lang="en-US"/>
        </a:p>
      </dgm:t>
    </dgm:pt>
    <dgm:pt modelId="{4426D510-667A-4AE5-A980-4E66BB1FF021}" type="sibTrans" cxnId="{2C8326AC-7A96-4A11-9D59-E02D23BAB771}">
      <dgm:prSet/>
      <dgm:spPr/>
      <dgm:t>
        <a:bodyPr/>
        <a:lstStyle/>
        <a:p>
          <a:endParaRPr lang="en-US"/>
        </a:p>
      </dgm:t>
    </dgm:pt>
    <dgm:pt modelId="{0070BB44-5638-4B3B-A406-FF65E0AB290D}">
      <dgm:prSet/>
      <dgm:spPr/>
      <dgm:t>
        <a:bodyPr/>
        <a:lstStyle/>
        <a:p>
          <a:r>
            <a:rPr lang="en-US" b="1" i="1"/>
            <a:t>Nonimitative physical and verbal</a:t>
          </a:r>
          <a:r>
            <a:rPr lang="en-US" b="1"/>
            <a:t> </a:t>
          </a:r>
          <a:r>
            <a:rPr lang="en-US" b="1" i="1"/>
            <a:t>aggression</a:t>
          </a:r>
          <a:r>
            <a:rPr lang="en-US" i="1"/>
            <a:t>: </a:t>
          </a:r>
          <a:r>
            <a:rPr lang="en-US"/>
            <a:t>This category included:</a:t>
          </a:r>
        </a:p>
      </dgm:t>
    </dgm:pt>
    <dgm:pt modelId="{BB9ACE89-3D2F-4DE1-AED9-8AA01E0B9266}" type="parTrans" cxnId="{0679E250-C9F2-47B8-AFC5-C076C605B5BD}">
      <dgm:prSet/>
      <dgm:spPr/>
      <dgm:t>
        <a:bodyPr/>
        <a:lstStyle/>
        <a:p>
          <a:endParaRPr lang="en-US"/>
        </a:p>
      </dgm:t>
    </dgm:pt>
    <dgm:pt modelId="{6E1099C5-FFB9-4B47-AD81-E2A650E4FE5D}" type="sibTrans" cxnId="{0679E250-C9F2-47B8-AFC5-C076C605B5BD}">
      <dgm:prSet/>
      <dgm:spPr/>
      <dgm:t>
        <a:bodyPr/>
        <a:lstStyle/>
        <a:p>
          <a:endParaRPr lang="en-US"/>
        </a:p>
      </dgm:t>
    </dgm:pt>
    <dgm:pt modelId="{678A38F2-6206-4889-85CB-AB9EED3ABAA4}">
      <dgm:prSet/>
      <dgm:spPr/>
      <dgm:t>
        <a:bodyPr/>
        <a:lstStyle/>
        <a:p>
          <a:r>
            <a:rPr lang="en-US" dirty="0"/>
            <a:t>Physically aggressive acts directed toward objects other than the Bobo </a:t>
          </a:r>
        </a:p>
      </dgm:t>
    </dgm:pt>
    <dgm:pt modelId="{25061CB4-B3B2-47B6-A89A-1EA38CC06886}" type="parTrans" cxnId="{58064DFA-29E0-4253-9635-BA6676E21A80}">
      <dgm:prSet/>
      <dgm:spPr/>
      <dgm:t>
        <a:bodyPr/>
        <a:lstStyle/>
        <a:p>
          <a:endParaRPr lang="en-US"/>
        </a:p>
      </dgm:t>
    </dgm:pt>
    <dgm:pt modelId="{255FA6A8-829E-4C20-A39C-312F58219C51}" type="sibTrans" cxnId="{58064DFA-29E0-4253-9635-BA6676E21A80}">
      <dgm:prSet/>
      <dgm:spPr/>
      <dgm:t>
        <a:bodyPr/>
        <a:lstStyle/>
        <a:p>
          <a:endParaRPr lang="en-US"/>
        </a:p>
      </dgm:t>
    </dgm:pt>
    <dgm:pt modelId="{68768284-9FC2-42AC-B8C8-67F505C5AD11}">
      <dgm:prSet/>
      <dgm:spPr/>
      <dgm:t>
        <a:bodyPr/>
        <a:lstStyle/>
        <a:p>
          <a:r>
            <a:rPr lang="en-US" dirty="0"/>
            <a:t>Any hostile remarks except for those in the verbal imitation category; e.g., "Shoot the Bobo," "Cut him," "Stupid ball," "Knock over people," "Horses fighting, biting"</a:t>
          </a:r>
        </a:p>
      </dgm:t>
    </dgm:pt>
    <dgm:pt modelId="{A15C5860-CC01-4045-9042-F0B023C984EE}" type="parTrans" cxnId="{0014A448-93ED-478B-AF6A-546396FA2BD6}">
      <dgm:prSet/>
      <dgm:spPr/>
      <dgm:t>
        <a:bodyPr/>
        <a:lstStyle/>
        <a:p>
          <a:endParaRPr lang="en-US"/>
        </a:p>
      </dgm:t>
    </dgm:pt>
    <dgm:pt modelId="{7319B59D-D859-4814-8FE7-9DACAB17285F}" type="sibTrans" cxnId="{0014A448-93ED-478B-AF6A-546396FA2BD6}">
      <dgm:prSet/>
      <dgm:spPr/>
      <dgm:t>
        <a:bodyPr/>
        <a:lstStyle/>
        <a:p>
          <a:endParaRPr lang="en-US"/>
        </a:p>
      </dgm:t>
    </dgm:pt>
    <dgm:pt modelId="{D327A468-1E6A-4CA5-95FE-C84DA8390294}">
      <dgm:prSet/>
      <dgm:spPr/>
      <dgm:t>
        <a:bodyPr/>
        <a:lstStyle/>
        <a:p>
          <a:r>
            <a:rPr lang="en-US" b="1" i="1" dirty="0">
              <a:solidFill>
                <a:srgbClr val="C00000"/>
              </a:solidFill>
            </a:rPr>
            <a:t>Aggressive gun play</a:t>
          </a:r>
          <a:r>
            <a:rPr lang="en-US" i="1" dirty="0"/>
            <a:t>: </a:t>
          </a:r>
          <a:r>
            <a:rPr lang="en-US" dirty="0"/>
            <a:t>Subject shoots darts or aims the guns and fires imaginary shots at objects in the room.</a:t>
          </a:r>
        </a:p>
      </dgm:t>
    </dgm:pt>
    <dgm:pt modelId="{BF9ACF9D-67BF-4F59-BE8D-C5021F3476DC}" type="parTrans" cxnId="{8658AC9D-1106-40B6-942D-F7BFD737A333}">
      <dgm:prSet/>
      <dgm:spPr/>
      <dgm:t>
        <a:bodyPr/>
        <a:lstStyle/>
        <a:p>
          <a:endParaRPr lang="en-US"/>
        </a:p>
      </dgm:t>
    </dgm:pt>
    <dgm:pt modelId="{7DC0B9A4-D7B9-4DF7-81D3-A52DDEDB3075}" type="sibTrans" cxnId="{8658AC9D-1106-40B6-942D-F7BFD737A333}">
      <dgm:prSet/>
      <dgm:spPr/>
      <dgm:t>
        <a:bodyPr/>
        <a:lstStyle/>
        <a:p>
          <a:endParaRPr lang="en-US"/>
        </a:p>
      </dgm:t>
    </dgm:pt>
    <dgm:pt modelId="{3D1104C1-FD51-486A-ABAD-B17C8DF17340}">
      <dgm:prSet/>
      <dgm:spPr/>
      <dgm:t>
        <a:bodyPr/>
        <a:lstStyle/>
        <a:p>
          <a:r>
            <a:rPr lang="en-US"/>
            <a:t>Ratings were also made of the number of behavior units in which subjects played nonaggressively or sat quietly and did not play with any of the material at all.</a:t>
          </a:r>
        </a:p>
      </dgm:t>
    </dgm:pt>
    <dgm:pt modelId="{56F35AB8-BD5C-409D-8284-2E7E79D29D95}" type="parTrans" cxnId="{DDD8BC51-6097-431C-87B7-7C778D546A0B}">
      <dgm:prSet/>
      <dgm:spPr/>
      <dgm:t>
        <a:bodyPr/>
        <a:lstStyle/>
        <a:p>
          <a:endParaRPr lang="en-US"/>
        </a:p>
      </dgm:t>
    </dgm:pt>
    <dgm:pt modelId="{96989DA0-9C12-4DCF-B976-3FD094919941}" type="sibTrans" cxnId="{DDD8BC51-6097-431C-87B7-7C778D546A0B}">
      <dgm:prSet/>
      <dgm:spPr/>
      <dgm:t>
        <a:bodyPr/>
        <a:lstStyle/>
        <a:p>
          <a:endParaRPr lang="en-US"/>
        </a:p>
      </dgm:t>
    </dgm:pt>
    <dgm:pt modelId="{6C8D8E6A-0787-4ED4-9F36-94CB9E1077CB}">
      <dgm:prSet/>
      <dgm:spPr/>
      <dgm:t>
        <a:bodyPr/>
        <a:lstStyle/>
        <a:p>
          <a:endParaRPr lang="en-US"/>
        </a:p>
      </dgm:t>
    </dgm:pt>
    <dgm:pt modelId="{89E5A2E2-1C5E-46B9-9F91-6335A76FD3C4}" type="parTrans" cxnId="{B4EE4E0F-6E03-4C67-97F3-BFFA25D127B3}">
      <dgm:prSet/>
      <dgm:spPr/>
    </dgm:pt>
    <dgm:pt modelId="{F704E8DD-520D-4739-9EF8-F0D11D7931B8}" type="sibTrans" cxnId="{B4EE4E0F-6E03-4C67-97F3-BFFA25D127B3}">
      <dgm:prSet/>
      <dgm:spPr/>
    </dgm:pt>
    <dgm:pt modelId="{C3B5729E-493A-402B-9458-665F92E5B3F0}">
      <dgm:prSet/>
      <dgm:spPr/>
      <dgm:t>
        <a:bodyPr/>
        <a:lstStyle/>
        <a:p>
          <a:endParaRPr lang="en-US" dirty="0"/>
        </a:p>
      </dgm:t>
    </dgm:pt>
    <dgm:pt modelId="{AB8029DA-B794-4ACA-A8D9-00D411D352FB}" type="parTrans" cxnId="{3D53D2D3-311B-4939-AAB9-B94A0DCC0DF5}">
      <dgm:prSet/>
      <dgm:spPr/>
    </dgm:pt>
    <dgm:pt modelId="{66EFD301-1CF7-48C5-9777-F3C8ACBD8E90}" type="sibTrans" cxnId="{3D53D2D3-311B-4939-AAB9-B94A0DCC0DF5}">
      <dgm:prSet/>
      <dgm:spPr/>
    </dgm:pt>
    <dgm:pt modelId="{60749E38-78AF-4F8B-ADD8-197767757D38}" type="pres">
      <dgm:prSet presAssocID="{481D7394-5E5C-4E6A-993A-1C5BDDC8D630}" presName="linear" presStyleCnt="0">
        <dgm:presLayoutVars>
          <dgm:animLvl val="lvl"/>
          <dgm:resizeHandles val="exact"/>
        </dgm:presLayoutVars>
      </dgm:prSet>
      <dgm:spPr/>
    </dgm:pt>
    <dgm:pt modelId="{9058E14B-0CA2-4059-BC9D-F43C5B2CBEAE}" type="pres">
      <dgm:prSet presAssocID="{262D377C-2303-4D54-AF05-540146EBA232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77F7C57F-75F4-442C-A3FD-BC7A97F4D1D6}" type="pres">
      <dgm:prSet presAssocID="{4426D510-667A-4AE5-A980-4E66BB1FF021}" presName="spacer" presStyleCnt="0"/>
      <dgm:spPr/>
    </dgm:pt>
    <dgm:pt modelId="{6F04960A-9870-4AB1-A6B5-4AD91A2DEA80}" type="pres">
      <dgm:prSet presAssocID="{0070BB44-5638-4B3B-A406-FF65E0AB290D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8293459A-91B2-4319-87B2-EC6640140CA6}" type="pres">
      <dgm:prSet presAssocID="{0070BB44-5638-4B3B-A406-FF65E0AB290D}" presName="childText" presStyleLbl="revTx" presStyleIdx="0" presStyleCnt="1">
        <dgm:presLayoutVars>
          <dgm:bulletEnabled val="1"/>
        </dgm:presLayoutVars>
      </dgm:prSet>
      <dgm:spPr/>
    </dgm:pt>
    <dgm:pt modelId="{803BE3D6-4F6F-4543-8A11-94AA918717A7}" type="pres">
      <dgm:prSet presAssocID="{D327A468-1E6A-4CA5-95FE-C84DA8390294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EFD45A03-4270-4A75-8963-3C24181EA5AE}" type="pres">
      <dgm:prSet presAssocID="{7DC0B9A4-D7B9-4DF7-81D3-A52DDEDB3075}" presName="spacer" presStyleCnt="0"/>
      <dgm:spPr/>
    </dgm:pt>
    <dgm:pt modelId="{A9191B3B-7E23-4417-9AB0-937DE484D7D8}" type="pres">
      <dgm:prSet presAssocID="{3D1104C1-FD51-486A-ABAD-B17C8DF17340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B4EE4E0F-6E03-4C67-97F3-BFFA25D127B3}" srcId="{0070BB44-5638-4B3B-A406-FF65E0AB290D}" destId="{6C8D8E6A-0787-4ED4-9F36-94CB9E1077CB}" srcOrd="1" destOrd="0" parTransId="{89E5A2E2-1C5E-46B9-9F91-6335A76FD3C4}" sibTransId="{F704E8DD-520D-4739-9EF8-F0D11D7931B8}"/>
    <dgm:cxn modelId="{B5391B3C-2819-4216-AC2A-E6A2850E86A4}" type="presOf" srcId="{262D377C-2303-4D54-AF05-540146EBA232}" destId="{9058E14B-0CA2-4059-BC9D-F43C5B2CBEAE}" srcOrd="0" destOrd="0" presId="urn:microsoft.com/office/officeart/2005/8/layout/vList2"/>
    <dgm:cxn modelId="{CC212E61-95FA-47CC-8785-F9A8F5DCB752}" type="presOf" srcId="{481D7394-5E5C-4E6A-993A-1C5BDDC8D630}" destId="{60749E38-78AF-4F8B-ADD8-197767757D38}" srcOrd="0" destOrd="0" presId="urn:microsoft.com/office/officeart/2005/8/layout/vList2"/>
    <dgm:cxn modelId="{0014A448-93ED-478B-AF6A-546396FA2BD6}" srcId="{0070BB44-5638-4B3B-A406-FF65E0AB290D}" destId="{68768284-9FC2-42AC-B8C8-67F505C5AD11}" srcOrd="2" destOrd="0" parTransId="{A15C5860-CC01-4045-9042-F0B023C984EE}" sibTransId="{7319B59D-D859-4814-8FE7-9DACAB17285F}"/>
    <dgm:cxn modelId="{0679E250-C9F2-47B8-AFC5-C076C605B5BD}" srcId="{481D7394-5E5C-4E6A-993A-1C5BDDC8D630}" destId="{0070BB44-5638-4B3B-A406-FF65E0AB290D}" srcOrd="1" destOrd="0" parTransId="{BB9ACE89-3D2F-4DE1-AED9-8AA01E0B9266}" sibTransId="{6E1099C5-FFB9-4B47-AD81-E2A650E4FE5D}"/>
    <dgm:cxn modelId="{DDD8BC51-6097-431C-87B7-7C778D546A0B}" srcId="{481D7394-5E5C-4E6A-993A-1C5BDDC8D630}" destId="{3D1104C1-FD51-486A-ABAD-B17C8DF17340}" srcOrd="3" destOrd="0" parTransId="{56F35AB8-BD5C-409D-8284-2E7E79D29D95}" sibTransId="{96989DA0-9C12-4DCF-B976-3FD094919941}"/>
    <dgm:cxn modelId="{8658AC9D-1106-40B6-942D-F7BFD737A333}" srcId="{481D7394-5E5C-4E6A-993A-1C5BDDC8D630}" destId="{D327A468-1E6A-4CA5-95FE-C84DA8390294}" srcOrd="2" destOrd="0" parTransId="{BF9ACF9D-67BF-4F59-BE8D-C5021F3476DC}" sibTransId="{7DC0B9A4-D7B9-4DF7-81D3-A52DDEDB3075}"/>
    <dgm:cxn modelId="{4FB4DCA9-4FFB-497B-A41B-6250F1C2A712}" type="presOf" srcId="{3D1104C1-FD51-486A-ABAD-B17C8DF17340}" destId="{A9191B3B-7E23-4417-9AB0-937DE484D7D8}" srcOrd="0" destOrd="0" presId="urn:microsoft.com/office/officeart/2005/8/layout/vList2"/>
    <dgm:cxn modelId="{2C8326AC-7A96-4A11-9D59-E02D23BAB771}" srcId="{481D7394-5E5C-4E6A-993A-1C5BDDC8D630}" destId="{262D377C-2303-4D54-AF05-540146EBA232}" srcOrd="0" destOrd="0" parTransId="{B0628FA0-72CB-447E-8B77-123ED8EFBB38}" sibTransId="{4426D510-667A-4AE5-A980-4E66BB1FF021}"/>
    <dgm:cxn modelId="{C80BF6B3-8342-4A03-85D8-D01DC4477485}" type="presOf" srcId="{0070BB44-5638-4B3B-A406-FF65E0AB290D}" destId="{6F04960A-9870-4AB1-A6B5-4AD91A2DEA80}" srcOrd="0" destOrd="0" presId="urn:microsoft.com/office/officeart/2005/8/layout/vList2"/>
    <dgm:cxn modelId="{3D53D2D3-311B-4939-AAB9-B94A0DCC0DF5}" srcId="{0070BB44-5638-4B3B-A406-FF65E0AB290D}" destId="{C3B5729E-493A-402B-9458-665F92E5B3F0}" srcOrd="3" destOrd="0" parTransId="{AB8029DA-B794-4ACA-A8D9-00D411D352FB}" sibTransId="{66EFD301-1CF7-48C5-9777-F3C8ACBD8E90}"/>
    <dgm:cxn modelId="{617142E0-C7D0-46F3-8432-8B8F8B145862}" type="presOf" srcId="{68768284-9FC2-42AC-B8C8-67F505C5AD11}" destId="{8293459A-91B2-4319-87B2-EC6640140CA6}" srcOrd="0" destOrd="2" presId="urn:microsoft.com/office/officeart/2005/8/layout/vList2"/>
    <dgm:cxn modelId="{F3D805EB-76B9-49CC-A516-2FB917FF8353}" type="presOf" srcId="{C3B5729E-493A-402B-9458-665F92E5B3F0}" destId="{8293459A-91B2-4319-87B2-EC6640140CA6}" srcOrd="0" destOrd="3" presId="urn:microsoft.com/office/officeart/2005/8/layout/vList2"/>
    <dgm:cxn modelId="{CEB47AF9-7F7F-405C-BA15-A81A8976A98D}" type="presOf" srcId="{D327A468-1E6A-4CA5-95FE-C84DA8390294}" destId="{803BE3D6-4F6F-4543-8A11-94AA918717A7}" srcOrd="0" destOrd="0" presId="urn:microsoft.com/office/officeart/2005/8/layout/vList2"/>
    <dgm:cxn modelId="{58064DFA-29E0-4253-9635-BA6676E21A80}" srcId="{0070BB44-5638-4B3B-A406-FF65E0AB290D}" destId="{678A38F2-6206-4889-85CB-AB9EED3ABAA4}" srcOrd="0" destOrd="0" parTransId="{25061CB4-B3B2-47B6-A89A-1EA38CC06886}" sibTransId="{255FA6A8-829E-4C20-A39C-312F58219C51}"/>
    <dgm:cxn modelId="{5398EDFA-DF77-4EB2-883A-C94CEEFC8144}" type="presOf" srcId="{6C8D8E6A-0787-4ED4-9F36-94CB9E1077CB}" destId="{8293459A-91B2-4319-87B2-EC6640140CA6}" srcOrd="0" destOrd="1" presId="urn:microsoft.com/office/officeart/2005/8/layout/vList2"/>
    <dgm:cxn modelId="{859F95FC-59E2-42DA-B6A5-4B6E4D6EC436}" type="presOf" srcId="{678A38F2-6206-4889-85CB-AB9EED3ABAA4}" destId="{8293459A-91B2-4319-87B2-EC6640140CA6}" srcOrd="0" destOrd="0" presId="urn:microsoft.com/office/officeart/2005/8/layout/vList2"/>
    <dgm:cxn modelId="{E4B806CB-E6F1-4262-A754-C376826AB675}" type="presParOf" srcId="{60749E38-78AF-4F8B-ADD8-197767757D38}" destId="{9058E14B-0CA2-4059-BC9D-F43C5B2CBEAE}" srcOrd="0" destOrd="0" presId="urn:microsoft.com/office/officeart/2005/8/layout/vList2"/>
    <dgm:cxn modelId="{2B1E3189-515D-4B6D-85B4-F55A9198C1AE}" type="presParOf" srcId="{60749E38-78AF-4F8B-ADD8-197767757D38}" destId="{77F7C57F-75F4-442C-A3FD-BC7A97F4D1D6}" srcOrd="1" destOrd="0" presId="urn:microsoft.com/office/officeart/2005/8/layout/vList2"/>
    <dgm:cxn modelId="{24222C8C-1775-4FF4-9CCB-6174C7AFABCB}" type="presParOf" srcId="{60749E38-78AF-4F8B-ADD8-197767757D38}" destId="{6F04960A-9870-4AB1-A6B5-4AD91A2DEA80}" srcOrd="2" destOrd="0" presId="urn:microsoft.com/office/officeart/2005/8/layout/vList2"/>
    <dgm:cxn modelId="{6DD8F970-EF68-4EA1-BB54-A3DCE0F95BD3}" type="presParOf" srcId="{60749E38-78AF-4F8B-ADD8-197767757D38}" destId="{8293459A-91B2-4319-87B2-EC6640140CA6}" srcOrd="3" destOrd="0" presId="urn:microsoft.com/office/officeart/2005/8/layout/vList2"/>
    <dgm:cxn modelId="{19A55983-95A2-4F38-B87E-03AA7BA68FE4}" type="presParOf" srcId="{60749E38-78AF-4F8B-ADD8-197767757D38}" destId="{803BE3D6-4F6F-4543-8A11-94AA918717A7}" srcOrd="4" destOrd="0" presId="urn:microsoft.com/office/officeart/2005/8/layout/vList2"/>
    <dgm:cxn modelId="{C6CF4D45-5EE9-4A17-A09A-BE07A883E2FB}" type="presParOf" srcId="{60749E38-78AF-4F8B-ADD8-197767757D38}" destId="{EFD45A03-4270-4A75-8963-3C24181EA5AE}" srcOrd="5" destOrd="0" presId="urn:microsoft.com/office/officeart/2005/8/layout/vList2"/>
    <dgm:cxn modelId="{CBE6710B-C267-4C7B-B5A7-0107783B495F}" type="presParOf" srcId="{60749E38-78AF-4F8B-ADD8-197767757D38}" destId="{A9191B3B-7E23-4417-9AB0-937DE484D7D8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08DBC390-4AC2-414A-A2AA-4E6817B33E6E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736C495-32B9-413D-A22D-15CC75E284C7}">
      <dgm:prSet/>
      <dgm:spPr/>
      <dgm:t>
        <a:bodyPr/>
        <a:lstStyle/>
        <a:p>
          <a:r>
            <a:rPr lang="en-US" b="1"/>
            <a:t>Subjects in the aggression condition reproduced more physical and verbal aggressive behavior resembling that of the models</a:t>
          </a:r>
          <a:endParaRPr lang="en-US"/>
        </a:p>
      </dgm:t>
    </dgm:pt>
    <dgm:pt modelId="{5E16AF7A-65F1-4F01-A902-E6020F3BD8ED}" type="parTrans" cxnId="{62096A8F-0F91-473C-80AB-36FF979E7EB1}">
      <dgm:prSet/>
      <dgm:spPr/>
      <dgm:t>
        <a:bodyPr/>
        <a:lstStyle/>
        <a:p>
          <a:endParaRPr lang="en-US"/>
        </a:p>
      </dgm:t>
    </dgm:pt>
    <dgm:pt modelId="{C1A5D8E1-1678-46BC-8678-677BCE84B72A}" type="sibTrans" cxnId="{62096A8F-0F91-473C-80AB-36FF979E7EB1}">
      <dgm:prSet/>
      <dgm:spPr/>
      <dgm:t>
        <a:bodyPr/>
        <a:lstStyle/>
        <a:p>
          <a:endParaRPr lang="en-US"/>
        </a:p>
      </dgm:t>
    </dgm:pt>
    <dgm:pt modelId="{A81BBE45-949F-4264-A7D4-834BDF4D8440}">
      <dgm:prSet/>
      <dgm:spPr/>
      <dgm:t>
        <a:bodyPr/>
        <a:lstStyle/>
        <a:p>
          <a:r>
            <a:rPr lang="en-US" b="1"/>
            <a:t>Imitation was not confined to  model's aggressive responses.</a:t>
          </a:r>
          <a:endParaRPr lang="en-US"/>
        </a:p>
      </dgm:t>
    </dgm:pt>
    <dgm:pt modelId="{525EFB5B-B76B-4C13-BFA1-7FA1463A7917}" type="parTrans" cxnId="{AE373D4F-41EF-47F2-A91A-FF107D1D6554}">
      <dgm:prSet/>
      <dgm:spPr/>
      <dgm:t>
        <a:bodyPr/>
        <a:lstStyle/>
        <a:p>
          <a:endParaRPr lang="en-US"/>
        </a:p>
      </dgm:t>
    </dgm:pt>
    <dgm:pt modelId="{A67BD3B3-E0FA-4933-9EA1-C3CC1BDD4313}" type="sibTrans" cxnId="{AE373D4F-41EF-47F2-A91A-FF107D1D6554}">
      <dgm:prSet/>
      <dgm:spPr/>
      <dgm:t>
        <a:bodyPr/>
        <a:lstStyle/>
        <a:p>
          <a:endParaRPr lang="en-US"/>
        </a:p>
      </dgm:t>
    </dgm:pt>
    <dgm:pt modelId="{DD433710-7FA0-4722-A07F-FA29102CC382}">
      <dgm:prSet/>
      <dgm:spPr/>
      <dgm:t>
        <a:bodyPr/>
        <a:lstStyle/>
        <a:p>
          <a:r>
            <a:rPr lang="en-US"/>
            <a:t>Approximately 1/3 of the subjects in the aggressive condition repeated model's nonaggressive verbal responses </a:t>
          </a:r>
        </a:p>
      </dgm:t>
    </dgm:pt>
    <dgm:pt modelId="{DAED4104-D57C-425B-A62E-0E3870FA4D4B}" type="parTrans" cxnId="{616DB567-BE76-4AF8-8B80-DF2F3F8EF811}">
      <dgm:prSet/>
      <dgm:spPr/>
      <dgm:t>
        <a:bodyPr/>
        <a:lstStyle/>
        <a:p>
          <a:endParaRPr lang="en-US"/>
        </a:p>
      </dgm:t>
    </dgm:pt>
    <dgm:pt modelId="{0D2FB434-96AC-4024-9974-801530BD62EF}" type="sibTrans" cxnId="{616DB567-BE76-4AF8-8B80-DF2F3F8EF811}">
      <dgm:prSet/>
      <dgm:spPr/>
      <dgm:t>
        <a:bodyPr/>
        <a:lstStyle/>
        <a:p>
          <a:endParaRPr lang="en-US"/>
        </a:p>
      </dgm:t>
    </dgm:pt>
    <dgm:pt modelId="{4CFAAAF7-9020-4C77-ACF5-68E6851B45E8}">
      <dgm:prSet/>
      <dgm:spPr/>
      <dgm:t>
        <a:bodyPr/>
        <a:lstStyle/>
        <a:p>
          <a:r>
            <a:rPr lang="en-US"/>
            <a:t>None of the subjects in either nonaggressive or control groups made such remarks. </a:t>
          </a:r>
        </a:p>
      </dgm:t>
    </dgm:pt>
    <dgm:pt modelId="{5D193598-8C1B-4CF4-83E6-56B19F783933}" type="parTrans" cxnId="{96231C34-46D8-4767-9D1C-369C5C15E44E}">
      <dgm:prSet/>
      <dgm:spPr/>
      <dgm:t>
        <a:bodyPr/>
        <a:lstStyle/>
        <a:p>
          <a:endParaRPr lang="en-US"/>
        </a:p>
      </dgm:t>
    </dgm:pt>
    <dgm:pt modelId="{50BEB908-54C4-4286-907E-904F0B807687}" type="sibTrans" cxnId="{96231C34-46D8-4767-9D1C-369C5C15E44E}">
      <dgm:prSet/>
      <dgm:spPr/>
      <dgm:t>
        <a:bodyPr/>
        <a:lstStyle/>
        <a:p>
          <a:endParaRPr lang="en-US"/>
        </a:p>
      </dgm:t>
    </dgm:pt>
    <dgm:pt modelId="{717C555C-A7E9-42C4-BA33-EB8B4868DB00}">
      <dgm:prSet/>
      <dgm:spPr/>
      <dgm:t>
        <a:bodyPr/>
        <a:lstStyle/>
        <a:p>
          <a:r>
            <a:rPr lang="en-US" b="1"/>
            <a:t>No overall differences in nonimitative aggression</a:t>
          </a:r>
          <a:r>
            <a:rPr lang="en-US" i="1"/>
            <a:t>: </a:t>
          </a:r>
          <a:endParaRPr lang="en-US"/>
        </a:p>
      </dgm:t>
    </dgm:pt>
    <dgm:pt modelId="{5B6107B9-49F4-4E32-B5F7-A88A4DB81855}" type="parTrans" cxnId="{A4773DF9-942D-4A56-A4C2-AFD6D885E5AE}">
      <dgm:prSet/>
      <dgm:spPr/>
      <dgm:t>
        <a:bodyPr/>
        <a:lstStyle/>
        <a:p>
          <a:endParaRPr lang="en-US"/>
        </a:p>
      </dgm:t>
    </dgm:pt>
    <dgm:pt modelId="{243B9B51-EA38-46BD-9B68-F232443F722B}" type="sibTrans" cxnId="{A4773DF9-942D-4A56-A4C2-AFD6D885E5AE}">
      <dgm:prSet/>
      <dgm:spPr/>
      <dgm:t>
        <a:bodyPr/>
        <a:lstStyle/>
        <a:p>
          <a:endParaRPr lang="en-US"/>
        </a:p>
      </dgm:t>
    </dgm:pt>
    <dgm:pt modelId="{225A5A2B-42AD-4E30-BA5D-EBAA4D934C16}" type="pres">
      <dgm:prSet presAssocID="{08DBC390-4AC2-414A-A2AA-4E6817B33E6E}" presName="linear" presStyleCnt="0">
        <dgm:presLayoutVars>
          <dgm:animLvl val="lvl"/>
          <dgm:resizeHandles val="exact"/>
        </dgm:presLayoutVars>
      </dgm:prSet>
      <dgm:spPr/>
    </dgm:pt>
    <dgm:pt modelId="{2798AEB6-76CF-43FE-9658-4142102C6994}" type="pres">
      <dgm:prSet presAssocID="{5736C495-32B9-413D-A22D-15CC75E284C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C172BEF-FEAA-4497-A9F9-8BEB9884981B}" type="pres">
      <dgm:prSet presAssocID="{C1A5D8E1-1678-46BC-8678-677BCE84B72A}" presName="spacer" presStyleCnt="0"/>
      <dgm:spPr/>
    </dgm:pt>
    <dgm:pt modelId="{724428E1-2298-4215-876E-E28FFDACBE65}" type="pres">
      <dgm:prSet presAssocID="{A81BBE45-949F-4264-A7D4-834BDF4D844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0D9FE32-7105-4CEB-8420-7223A23CCC14}" type="pres">
      <dgm:prSet presAssocID="{A81BBE45-949F-4264-A7D4-834BDF4D8440}" presName="childText" presStyleLbl="revTx" presStyleIdx="0" presStyleCnt="1">
        <dgm:presLayoutVars>
          <dgm:bulletEnabled val="1"/>
        </dgm:presLayoutVars>
      </dgm:prSet>
      <dgm:spPr/>
    </dgm:pt>
    <dgm:pt modelId="{3B88FD3F-057F-4938-967A-3C1BF1E7CA72}" type="pres">
      <dgm:prSet presAssocID="{717C555C-A7E9-42C4-BA33-EB8B4868DB00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4E64C311-95CE-4AEB-892D-5A51F8E3A7E7}" type="presOf" srcId="{DD433710-7FA0-4722-A07F-FA29102CC382}" destId="{50D9FE32-7105-4CEB-8420-7223A23CCC14}" srcOrd="0" destOrd="0" presId="urn:microsoft.com/office/officeart/2005/8/layout/vList2"/>
    <dgm:cxn modelId="{96231C34-46D8-4767-9D1C-369C5C15E44E}" srcId="{A81BBE45-949F-4264-A7D4-834BDF4D8440}" destId="{4CFAAAF7-9020-4C77-ACF5-68E6851B45E8}" srcOrd="1" destOrd="0" parTransId="{5D193598-8C1B-4CF4-83E6-56B19F783933}" sibTransId="{50BEB908-54C4-4286-907E-904F0B807687}"/>
    <dgm:cxn modelId="{616DB567-BE76-4AF8-8B80-DF2F3F8EF811}" srcId="{A81BBE45-949F-4264-A7D4-834BDF4D8440}" destId="{DD433710-7FA0-4722-A07F-FA29102CC382}" srcOrd="0" destOrd="0" parTransId="{DAED4104-D57C-425B-A62E-0E3870FA4D4B}" sibTransId="{0D2FB434-96AC-4024-9974-801530BD62EF}"/>
    <dgm:cxn modelId="{A8118D48-D2C0-4C9F-ABE3-A1392EA51D40}" type="presOf" srcId="{717C555C-A7E9-42C4-BA33-EB8B4868DB00}" destId="{3B88FD3F-057F-4938-967A-3C1BF1E7CA72}" srcOrd="0" destOrd="0" presId="urn:microsoft.com/office/officeart/2005/8/layout/vList2"/>
    <dgm:cxn modelId="{AE373D4F-41EF-47F2-A91A-FF107D1D6554}" srcId="{08DBC390-4AC2-414A-A2AA-4E6817B33E6E}" destId="{A81BBE45-949F-4264-A7D4-834BDF4D8440}" srcOrd="1" destOrd="0" parTransId="{525EFB5B-B76B-4C13-BFA1-7FA1463A7917}" sibTransId="{A67BD3B3-E0FA-4933-9EA1-C3CC1BDD4313}"/>
    <dgm:cxn modelId="{62096A8F-0F91-473C-80AB-36FF979E7EB1}" srcId="{08DBC390-4AC2-414A-A2AA-4E6817B33E6E}" destId="{5736C495-32B9-413D-A22D-15CC75E284C7}" srcOrd="0" destOrd="0" parTransId="{5E16AF7A-65F1-4F01-A902-E6020F3BD8ED}" sibTransId="{C1A5D8E1-1678-46BC-8678-677BCE84B72A}"/>
    <dgm:cxn modelId="{20570EB3-56F6-4EA0-89EC-78EBD56060C4}" type="presOf" srcId="{5736C495-32B9-413D-A22D-15CC75E284C7}" destId="{2798AEB6-76CF-43FE-9658-4142102C6994}" srcOrd="0" destOrd="0" presId="urn:microsoft.com/office/officeart/2005/8/layout/vList2"/>
    <dgm:cxn modelId="{C097DFDF-CEDE-458D-BAFD-9A9E55C07BBD}" type="presOf" srcId="{4CFAAAF7-9020-4C77-ACF5-68E6851B45E8}" destId="{50D9FE32-7105-4CEB-8420-7223A23CCC14}" srcOrd="0" destOrd="1" presId="urn:microsoft.com/office/officeart/2005/8/layout/vList2"/>
    <dgm:cxn modelId="{C5D447E4-3BBA-46E6-8947-7215101A85F3}" type="presOf" srcId="{08DBC390-4AC2-414A-A2AA-4E6817B33E6E}" destId="{225A5A2B-42AD-4E30-BA5D-EBAA4D934C16}" srcOrd="0" destOrd="0" presId="urn:microsoft.com/office/officeart/2005/8/layout/vList2"/>
    <dgm:cxn modelId="{189EE5F0-3FAD-42E7-9142-0773D773AAE3}" type="presOf" srcId="{A81BBE45-949F-4264-A7D4-834BDF4D8440}" destId="{724428E1-2298-4215-876E-E28FFDACBE65}" srcOrd="0" destOrd="0" presId="urn:microsoft.com/office/officeart/2005/8/layout/vList2"/>
    <dgm:cxn modelId="{A4773DF9-942D-4A56-A4C2-AFD6D885E5AE}" srcId="{08DBC390-4AC2-414A-A2AA-4E6817B33E6E}" destId="{717C555C-A7E9-42C4-BA33-EB8B4868DB00}" srcOrd="2" destOrd="0" parTransId="{5B6107B9-49F4-4E32-B5F7-A88A4DB81855}" sibTransId="{243B9B51-EA38-46BD-9B68-F232443F722B}"/>
    <dgm:cxn modelId="{D418C675-609A-43FA-971D-07B5CDACEEC1}" type="presParOf" srcId="{225A5A2B-42AD-4E30-BA5D-EBAA4D934C16}" destId="{2798AEB6-76CF-43FE-9658-4142102C6994}" srcOrd="0" destOrd="0" presId="urn:microsoft.com/office/officeart/2005/8/layout/vList2"/>
    <dgm:cxn modelId="{88A97E03-BC59-438B-9DBA-FAFFFFB3B017}" type="presParOf" srcId="{225A5A2B-42AD-4E30-BA5D-EBAA4D934C16}" destId="{9C172BEF-FEAA-4497-A9F9-8BEB9884981B}" srcOrd="1" destOrd="0" presId="urn:microsoft.com/office/officeart/2005/8/layout/vList2"/>
    <dgm:cxn modelId="{E75ABE39-F769-444B-999C-428445BD3D8D}" type="presParOf" srcId="{225A5A2B-42AD-4E30-BA5D-EBAA4D934C16}" destId="{724428E1-2298-4215-876E-E28FFDACBE65}" srcOrd="2" destOrd="0" presId="urn:microsoft.com/office/officeart/2005/8/layout/vList2"/>
    <dgm:cxn modelId="{FD461785-1DC5-4A21-9E64-341E829C3C06}" type="presParOf" srcId="{225A5A2B-42AD-4E30-BA5D-EBAA4D934C16}" destId="{50D9FE32-7105-4CEB-8420-7223A23CCC14}" srcOrd="3" destOrd="0" presId="urn:microsoft.com/office/officeart/2005/8/layout/vList2"/>
    <dgm:cxn modelId="{13ABCCCC-9742-4429-BB8B-8DC325259D3A}" type="presParOf" srcId="{225A5A2B-42AD-4E30-BA5D-EBAA4D934C16}" destId="{3B88FD3F-057F-4938-967A-3C1BF1E7CA7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FF1C89C8-6D5C-41FA-9B29-3C3CBDE01439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9C87E57-EEB9-4449-A3D0-72A98330FDC6}">
      <dgm:prSet/>
      <dgm:spPr/>
      <dgm:t>
        <a:bodyPr/>
        <a:lstStyle/>
        <a:p>
          <a:r>
            <a:rPr lang="en-US" b="1" i="1"/>
            <a:t>Influence of Sex of Model and Sex of Subjects on Imitation</a:t>
          </a:r>
          <a:endParaRPr lang="en-US"/>
        </a:p>
      </dgm:t>
    </dgm:pt>
    <dgm:pt modelId="{C358C73A-91D6-433B-8588-541F85784498}" type="parTrans" cxnId="{A914C26F-D071-40A7-8B7C-9BA74B181D9F}">
      <dgm:prSet/>
      <dgm:spPr/>
      <dgm:t>
        <a:bodyPr/>
        <a:lstStyle/>
        <a:p>
          <a:endParaRPr lang="en-US"/>
        </a:p>
      </dgm:t>
    </dgm:pt>
    <dgm:pt modelId="{9A751FEF-7859-48AF-82C3-85650468F42D}" type="sibTrans" cxnId="{A914C26F-D071-40A7-8B7C-9BA74B181D9F}">
      <dgm:prSet/>
      <dgm:spPr/>
      <dgm:t>
        <a:bodyPr/>
        <a:lstStyle/>
        <a:p>
          <a:endParaRPr lang="en-US"/>
        </a:p>
      </dgm:t>
    </dgm:pt>
    <dgm:pt modelId="{706993A4-4A02-4E73-B22F-8452A7DCC316}">
      <dgm:prSet/>
      <dgm:spPr/>
      <dgm:t>
        <a:bodyPr/>
        <a:lstStyle/>
        <a:p>
          <a:r>
            <a:rPr lang="en-US"/>
            <a:t>Hypothesis: boys are more prone than girls to imitate aggression exhibited by a model only partially confirmed. </a:t>
          </a:r>
        </a:p>
      </dgm:t>
    </dgm:pt>
    <dgm:pt modelId="{04C765D0-7887-4465-AF41-4BC6BBB07003}" type="parTrans" cxnId="{AE348178-9835-4D13-AE1E-28ED3BA52BD3}">
      <dgm:prSet/>
      <dgm:spPr/>
      <dgm:t>
        <a:bodyPr/>
        <a:lstStyle/>
        <a:p>
          <a:endParaRPr lang="en-US"/>
        </a:p>
      </dgm:t>
    </dgm:pt>
    <dgm:pt modelId="{0806EA1B-9A09-4960-B4C0-0E8BC91584D9}" type="sibTrans" cxnId="{AE348178-9835-4D13-AE1E-28ED3BA52BD3}">
      <dgm:prSet/>
      <dgm:spPr/>
      <dgm:t>
        <a:bodyPr/>
        <a:lstStyle/>
        <a:p>
          <a:endParaRPr lang="en-US"/>
        </a:p>
      </dgm:t>
    </dgm:pt>
    <dgm:pt modelId="{274870AE-D08C-44E0-B7CF-E9BFFF278C96}">
      <dgm:prSet/>
      <dgm:spPr/>
      <dgm:t>
        <a:bodyPr/>
        <a:lstStyle/>
        <a:p>
          <a:r>
            <a:rPr lang="en-US"/>
            <a:t>Boys reproduced more </a:t>
          </a:r>
          <a:r>
            <a:rPr lang="en-US" i="1"/>
            <a:t>imitative physical aggression </a:t>
          </a:r>
          <a:r>
            <a:rPr lang="en-US"/>
            <a:t>than girls, </a:t>
          </a:r>
        </a:p>
      </dgm:t>
    </dgm:pt>
    <dgm:pt modelId="{C056DB03-893C-4E6E-8238-0AEBEBE02A5C}" type="parTrans" cxnId="{9448B782-FC0D-4001-B96E-774F95296053}">
      <dgm:prSet/>
      <dgm:spPr/>
      <dgm:t>
        <a:bodyPr/>
        <a:lstStyle/>
        <a:p>
          <a:endParaRPr lang="en-US"/>
        </a:p>
      </dgm:t>
    </dgm:pt>
    <dgm:pt modelId="{385BC84C-B951-4FB7-8E71-F0BAA7492AF5}" type="sibTrans" cxnId="{9448B782-FC0D-4001-B96E-774F95296053}">
      <dgm:prSet/>
      <dgm:spPr/>
      <dgm:t>
        <a:bodyPr/>
        <a:lstStyle/>
        <a:p>
          <a:endParaRPr lang="en-US"/>
        </a:p>
      </dgm:t>
    </dgm:pt>
    <dgm:pt modelId="{0295E292-BD1E-4FA9-B927-C3352982B0A4}">
      <dgm:prSet/>
      <dgm:spPr/>
      <dgm:t>
        <a:bodyPr/>
        <a:lstStyle/>
        <a:p>
          <a:r>
            <a:rPr lang="en-US"/>
            <a:t>But the groups </a:t>
          </a:r>
          <a:r>
            <a:rPr lang="en-US" b="1" i="1"/>
            <a:t>did not </a:t>
          </a:r>
          <a:r>
            <a:rPr lang="en-US"/>
            <a:t>differ in their </a:t>
          </a:r>
          <a:r>
            <a:rPr lang="en-US" i="1"/>
            <a:t>imitation of verbal aggression</a:t>
          </a:r>
          <a:r>
            <a:rPr lang="en-US"/>
            <a:t>.</a:t>
          </a:r>
        </a:p>
      </dgm:t>
    </dgm:pt>
    <dgm:pt modelId="{A78998D7-0D67-465A-A158-9564A6A4DDE7}" type="parTrans" cxnId="{4135AEB4-B8AD-456F-85A3-16E1E2B7D06D}">
      <dgm:prSet/>
      <dgm:spPr/>
      <dgm:t>
        <a:bodyPr/>
        <a:lstStyle/>
        <a:p>
          <a:endParaRPr lang="en-US"/>
        </a:p>
      </dgm:t>
    </dgm:pt>
    <dgm:pt modelId="{39C81A76-E99E-46B3-8998-A7F370435B4F}" type="sibTrans" cxnId="{4135AEB4-B8AD-456F-85A3-16E1E2B7D06D}">
      <dgm:prSet/>
      <dgm:spPr/>
      <dgm:t>
        <a:bodyPr/>
        <a:lstStyle/>
        <a:p>
          <a:endParaRPr lang="en-US"/>
        </a:p>
      </dgm:t>
    </dgm:pt>
    <dgm:pt modelId="{4AB45418-450A-4B15-A776-3700A6894B3A}">
      <dgm:prSet/>
      <dgm:spPr/>
      <dgm:t>
        <a:bodyPr/>
        <a:lstStyle/>
        <a:p>
          <a:r>
            <a:rPr lang="en-US" b="1"/>
            <a:t>Behavior of the male model exerted a greater influence than female model on the subjects' behavior in the generalization situation</a:t>
          </a:r>
          <a:endParaRPr lang="en-US"/>
        </a:p>
      </dgm:t>
    </dgm:pt>
    <dgm:pt modelId="{C2A051E8-F8AF-43FF-8C2B-05DAD64C1E8D}" type="parTrans" cxnId="{62121158-94B2-4CA2-BA8D-463D85502DB8}">
      <dgm:prSet/>
      <dgm:spPr/>
      <dgm:t>
        <a:bodyPr/>
        <a:lstStyle/>
        <a:p>
          <a:endParaRPr lang="en-US"/>
        </a:p>
      </dgm:t>
    </dgm:pt>
    <dgm:pt modelId="{4260B558-4BB6-4BF4-8D9A-C3694B53EBEC}" type="sibTrans" cxnId="{62121158-94B2-4CA2-BA8D-463D85502DB8}">
      <dgm:prSet/>
      <dgm:spPr/>
      <dgm:t>
        <a:bodyPr/>
        <a:lstStyle/>
        <a:p>
          <a:endParaRPr lang="en-US"/>
        </a:p>
      </dgm:t>
    </dgm:pt>
    <dgm:pt modelId="{DDFED6E3-DF3D-4D07-8766-7CC21E816A09}">
      <dgm:prSet/>
      <dgm:spPr/>
      <dgm:t>
        <a:bodyPr/>
        <a:lstStyle/>
        <a:p>
          <a:r>
            <a:rPr lang="en-US"/>
            <a:t>True for all groups</a:t>
          </a:r>
        </a:p>
      </dgm:t>
    </dgm:pt>
    <dgm:pt modelId="{0F25EC80-58D7-4C48-B116-F876A349D5B6}" type="parTrans" cxnId="{63FCB48D-E1EE-42A3-A05F-1C484034094A}">
      <dgm:prSet/>
      <dgm:spPr/>
      <dgm:t>
        <a:bodyPr/>
        <a:lstStyle/>
        <a:p>
          <a:endParaRPr lang="en-US"/>
        </a:p>
      </dgm:t>
    </dgm:pt>
    <dgm:pt modelId="{4CF9161C-56D1-4B06-AB17-08303F33593E}" type="sibTrans" cxnId="{63FCB48D-E1EE-42A3-A05F-1C484034094A}">
      <dgm:prSet/>
      <dgm:spPr/>
      <dgm:t>
        <a:bodyPr/>
        <a:lstStyle/>
        <a:p>
          <a:endParaRPr lang="en-US"/>
        </a:p>
      </dgm:t>
    </dgm:pt>
    <dgm:pt modelId="{EF2641DB-1735-4EBA-8178-949BA3C33CBA}">
      <dgm:prSet/>
      <dgm:spPr/>
      <dgm:t>
        <a:bodyPr/>
        <a:lstStyle/>
        <a:p>
          <a:r>
            <a:rPr lang="en-US"/>
            <a:t>Not just aggressive group.</a:t>
          </a:r>
        </a:p>
      </dgm:t>
    </dgm:pt>
    <dgm:pt modelId="{B2960B5E-E572-4298-915D-B99DCBC9AB47}" type="parTrans" cxnId="{0989FA81-A088-472C-9C16-608AE3DEEB1C}">
      <dgm:prSet/>
      <dgm:spPr/>
      <dgm:t>
        <a:bodyPr/>
        <a:lstStyle/>
        <a:p>
          <a:endParaRPr lang="en-US"/>
        </a:p>
      </dgm:t>
    </dgm:pt>
    <dgm:pt modelId="{82C69182-C3C4-4ED1-8F28-E082736E81CC}" type="sibTrans" cxnId="{0989FA81-A088-472C-9C16-608AE3DEEB1C}">
      <dgm:prSet/>
      <dgm:spPr/>
      <dgm:t>
        <a:bodyPr/>
        <a:lstStyle/>
        <a:p>
          <a:endParaRPr lang="en-US"/>
        </a:p>
      </dgm:t>
    </dgm:pt>
    <dgm:pt modelId="{9E19977D-EAA2-4738-BD8E-62FAD16EFD95}" type="pres">
      <dgm:prSet presAssocID="{FF1C89C8-6D5C-41FA-9B29-3C3CBDE01439}" presName="linear" presStyleCnt="0">
        <dgm:presLayoutVars>
          <dgm:animLvl val="lvl"/>
          <dgm:resizeHandles val="exact"/>
        </dgm:presLayoutVars>
      </dgm:prSet>
      <dgm:spPr/>
    </dgm:pt>
    <dgm:pt modelId="{015EF03B-E968-4FDA-970B-BA323FC65C85}" type="pres">
      <dgm:prSet presAssocID="{B9C87E57-EEB9-4449-A3D0-72A98330FDC6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66446812-98A1-4ABB-9B11-57AF51ADE326}" type="pres">
      <dgm:prSet presAssocID="{B9C87E57-EEB9-4449-A3D0-72A98330FDC6}" presName="childText" presStyleLbl="revTx" presStyleIdx="0" presStyleCnt="2">
        <dgm:presLayoutVars>
          <dgm:bulletEnabled val="1"/>
        </dgm:presLayoutVars>
      </dgm:prSet>
      <dgm:spPr/>
    </dgm:pt>
    <dgm:pt modelId="{16A2F70B-8651-4987-85AE-050F55954BF3}" type="pres">
      <dgm:prSet presAssocID="{4AB45418-450A-4B15-A776-3700A6894B3A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AFE47A11-8C22-4C1A-AD57-0A13A0C0CEF8}" type="pres">
      <dgm:prSet presAssocID="{4AB45418-450A-4B15-A776-3700A6894B3A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3E34BA14-D548-4F7D-9852-6F3FE55BD760}" type="presOf" srcId="{B9C87E57-EEB9-4449-A3D0-72A98330FDC6}" destId="{015EF03B-E968-4FDA-970B-BA323FC65C85}" srcOrd="0" destOrd="0" presId="urn:microsoft.com/office/officeart/2005/8/layout/vList2"/>
    <dgm:cxn modelId="{2C4CC81F-B9BB-45EF-A562-3EA5252C2A1B}" type="presOf" srcId="{DDFED6E3-DF3D-4D07-8766-7CC21E816A09}" destId="{AFE47A11-8C22-4C1A-AD57-0A13A0C0CEF8}" srcOrd="0" destOrd="0" presId="urn:microsoft.com/office/officeart/2005/8/layout/vList2"/>
    <dgm:cxn modelId="{73E47728-ACFB-4036-A8CC-EEF6E70C9C81}" type="presOf" srcId="{706993A4-4A02-4E73-B22F-8452A7DCC316}" destId="{66446812-98A1-4ABB-9B11-57AF51ADE326}" srcOrd="0" destOrd="0" presId="urn:microsoft.com/office/officeart/2005/8/layout/vList2"/>
    <dgm:cxn modelId="{52A7BC67-7D5D-4375-8032-BF7515D70CDB}" type="presOf" srcId="{4AB45418-450A-4B15-A776-3700A6894B3A}" destId="{16A2F70B-8651-4987-85AE-050F55954BF3}" srcOrd="0" destOrd="0" presId="urn:microsoft.com/office/officeart/2005/8/layout/vList2"/>
    <dgm:cxn modelId="{FB1A2A4C-51B4-44ED-86C2-291EED4158DE}" type="presOf" srcId="{274870AE-D08C-44E0-B7CF-E9BFFF278C96}" destId="{66446812-98A1-4ABB-9B11-57AF51ADE326}" srcOrd="0" destOrd="1" presId="urn:microsoft.com/office/officeart/2005/8/layout/vList2"/>
    <dgm:cxn modelId="{A914C26F-D071-40A7-8B7C-9BA74B181D9F}" srcId="{FF1C89C8-6D5C-41FA-9B29-3C3CBDE01439}" destId="{B9C87E57-EEB9-4449-A3D0-72A98330FDC6}" srcOrd="0" destOrd="0" parTransId="{C358C73A-91D6-433B-8588-541F85784498}" sibTransId="{9A751FEF-7859-48AF-82C3-85650468F42D}"/>
    <dgm:cxn modelId="{62121158-94B2-4CA2-BA8D-463D85502DB8}" srcId="{FF1C89C8-6D5C-41FA-9B29-3C3CBDE01439}" destId="{4AB45418-450A-4B15-A776-3700A6894B3A}" srcOrd="1" destOrd="0" parTransId="{C2A051E8-F8AF-43FF-8C2B-05DAD64C1E8D}" sibTransId="{4260B558-4BB6-4BF4-8D9A-C3694B53EBEC}"/>
    <dgm:cxn modelId="{AE348178-9835-4D13-AE1E-28ED3BA52BD3}" srcId="{B9C87E57-EEB9-4449-A3D0-72A98330FDC6}" destId="{706993A4-4A02-4E73-B22F-8452A7DCC316}" srcOrd="0" destOrd="0" parTransId="{04C765D0-7887-4465-AF41-4BC6BBB07003}" sibTransId="{0806EA1B-9A09-4960-B4C0-0E8BC91584D9}"/>
    <dgm:cxn modelId="{0989FA81-A088-472C-9C16-608AE3DEEB1C}" srcId="{4AB45418-450A-4B15-A776-3700A6894B3A}" destId="{EF2641DB-1735-4EBA-8178-949BA3C33CBA}" srcOrd="1" destOrd="0" parTransId="{B2960B5E-E572-4298-915D-B99DCBC9AB47}" sibTransId="{82C69182-C3C4-4ED1-8F28-E082736E81CC}"/>
    <dgm:cxn modelId="{1BE17B82-8F73-4845-A44D-710AA5145D6F}" type="presOf" srcId="{FF1C89C8-6D5C-41FA-9B29-3C3CBDE01439}" destId="{9E19977D-EAA2-4738-BD8E-62FAD16EFD95}" srcOrd="0" destOrd="0" presId="urn:microsoft.com/office/officeart/2005/8/layout/vList2"/>
    <dgm:cxn modelId="{9448B782-FC0D-4001-B96E-774F95296053}" srcId="{B9C87E57-EEB9-4449-A3D0-72A98330FDC6}" destId="{274870AE-D08C-44E0-B7CF-E9BFFF278C96}" srcOrd="1" destOrd="0" parTransId="{C056DB03-893C-4E6E-8238-0AEBEBE02A5C}" sibTransId="{385BC84C-B951-4FB7-8E71-F0BAA7492AF5}"/>
    <dgm:cxn modelId="{63FCB48D-E1EE-42A3-A05F-1C484034094A}" srcId="{4AB45418-450A-4B15-A776-3700A6894B3A}" destId="{DDFED6E3-DF3D-4D07-8766-7CC21E816A09}" srcOrd="0" destOrd="0" parTransId="{0F25EC80-58D7-4C48-B116-F876A349D5B6}" sibTransId="{4CF9161C-56D1-4B06-AB17-08303F33593E}"/>
    <dgm:cxn modelId="{DE4D0BA4-B701-4C54-A9EA-9C8D17BAF03B}" type="presOf" srcId="{0295E292-BD1E-4FA9-B927-C3352982B0A4}" destId="{66446812-98A1-4ABB-9B11-57AF51ADE326}" srcOrd="0" destOrd="2" presId="urn:microsoft.com/office/officeart/2005/8/layout/vList2"/>
    <dgm:cxn modelId="{4135AEB4-B8AD-456F-85A3-16E1E2B7D06D}" srcId="{B9C87E57-EEB9-4449-A3D0-72A98330FDC6}" destId="{0295E292-BD1E-4FA9-B927-C3352982B0A4}" srcOrd="2" destOrd="0" parTransId="{A78998D7-0D67-465A-A158-9564A6A4DDE7}" sibTransId="{39C81A76-E99E-46B3-8998-A7F370435B4F}"/>
    <dgm:cxn modelId="{60921BF2-03FB-4696-BC9E-CCE4C173AC2B}" type="presOf" srcId="{EF2641DB-1735-4EBA-8178-949BA3C33CBA}" destId="{AFE47A11-8C22-4C1A-AD57-0A13A0C0CEF8}" srcOrd="0" destOrd="1" presId="urn:microsoft.com/office/officeart/2005/8/layout/vList2"/>
    <dgm:cxn modelId="{8F14D867-63DD-4B41-ABCE-860B4ED20258}" type="presParOf" srcId="{9E19977D-EAA2-4738-BD8E-62FAD16EFD95}" destId="{015EF03B-E968-4FDA-970B-BA323FC65C85}" srcOrd="0" destOrd="0" presId="urn:microsoft.com/office/officeart/2005/8/layout/vList2"/>
    <dgm:cxn modelId="{2C2B705E-D157-4E16-95B8-A6EB896335C4}" type="presParOf" srcId="{9E19977D-EAA2-4738-BD8E-62FAD16EFD95}" destId="{66446812-98A1-4ABB-9B11-57AF51ADE326}" srcOrd="1" destOrd="0" presId="urn:microsoft.com/office/officeart/2005/8/layout/vList2"/>
    <dgm:cxn modelId="{9BB6F93D-5AEB-4062-A35F-0CD8CEAF6B5B}" type="presParOf" srcId="{9E19977D-EAA2-4738-BD8E-62FAD16EFD95}" destId="{16A2F70B-8651-4987-85AE-050F55954BF3}" srcOrd="2" destOrd="0" presId="urn:microsoft.com/office/officeart/2005/8/layout/vList2"/>
    <dgm:cxn modelId="{8B2BB77B-2798-4E3F-9010-BBF1F36D4B62}" type="presParOf" srcId="{9E19977D-EAA2-4738-BD8E-62FAD16EFD95}" destId="{AFE47A11-8C22-4C1A-AD57-0A13A0C0CEF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E51549F5-5A1E-4E3F-AFB5-AB10BD1E56C2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341868E-E8AC-4C8D-8976-A9E4402F9314}">
      <dgm:prSet/>
      <dgm:spPr/>
      <dgm:t>
        <a:bodyPr/>
        <a:lstStyle/>
        <a:p>
          <a:r>
            <a:rPr lang="en-US" b="1" i="1"/>
            <a:t>Nonaggressive Behavior differences</a:t>
          </a:r>
          <a:endParaRPr lang="en-US"/>
        </a:p>
      </dgm:t>
    </dgm:pt>
    <dgm:pt modelId="{2B2F5C07-B7F2-40A5-B96F-4AA2802FBFBA}" type="parTrans" cxnId="{AC200FB8-8C1F-4333-B302-4C1810392517}">
      <dgm:prSet/>
      <dgm:spPr/>
      <dgm:t>
        <a:bodyPr/>
        <a:lstStyle/>
        <a:p>
          <a:endParaRPr lang="en-US"/>
        </a:p>
      </dgm:t>
    </dgm:pt>
    <dgm:pt modelId="{0F98C5A5-07A5-4560-9A9F-8B480163C56A}" type="sibTrans" cxnId="{AC200FB8-8C1F-4333-B302-4C1810392517}">
      <dgm:prSet/>
      <dgm:spPr/>
      <dgm:t>
        <a:bodyPr/>
        <a:lstStyle/>
        <a:p>
          <a:endParaRPr lang="en-US"/>
        </a:p>
      </dgm:t>
    </dgm:pt>
    <dgm:pt modelId="{55F28FCC-7939-4135-9B37-9C508B5AAF88}">
      <dgm:prSet/>
      <dgm:spPr/>
      <dgm:t>
        <a:bodyPr/>
        <a:lstStyle/>
        <a:p>
          <a:r>
            <a:rPr lang="en-US"/>
            <a:t>With the exception of expected sex differences, data from the nonaggressive response scores yielded few significant differences.</a:t>
          </a:r>
        </a:p>
      </dgm:t>
    </dgm:pt>
    <dgm:pt modelId="{83AB9693-2E98-4508-8047-0B15F0EF9BBD}" type="parTrans" cxnId="{B98791E5-15B2-4553-8CA2-D11D4F9E5510}">
      <dgm:prSet/>
      <dgm:spPr/>
      <dgm:t>
        <a:bodyPr/>
        <a:lstStyle/>
        <a:p>
          <a:endParaRPr lang="en-US"/>
        </a:p>
      </dgm:t>
    </dgm:pt>
    <dgm:pt modelId="{B65DAEA0-AEB6-482D-B62A-AF13CA4D77EE}" type="sibTrans" cxnId="{B98791E5-15B2-4553-8CA2-D11D4F9E5510}">
      <dgm:prSet/>
      <dgm:spPr/>
      <dgm:t>
        <a:bodyPr/>
        <a:lstStyle/>
        <a:p>
          <a:endParaRPr lang="en-US"/>
        </a:p>
      </dgm:t>
    </dgm:pt>
    <dgm:pt modelId="{D054CA48-3D21-4328-8E01-EC7A53333D86}">
      <dgm:prSet/>
      <dgm:spPr/>
      <dgm:t>
        <a:bodyPr/>
        <a:lstStyle/>
        <a:p>
          <a:r>
            <a:rPr lang="en-US"/>
            <a:t>Female subjects spent more time than boys  in playing with dolls, with the tea set, and coloring </a:t>
          </a:r>
        </a:p>
      </dgm:t>
    </dgm:pt>
    <dgm:pt modelId="{56BD1B3B-A98D-4A1A-B189-6D3B79B41DD0}" type="parTrans" cxnId="{51C9E6D8-6DC7-4174-A565-C6F187CBCB6B}">
      <dgm:prSet/>
      <dgm:spPr/>
      <dgm:t>
        <a:bodyPr/>
        <a:lstStyle/>
        <a:p>
          <a:endParaRPr lang="en-US"/>
        </a:p>
      </dgm:t>
    </dgm:pt>
    <dgm:pt modelId="{2407E49A-5BF4-4181-9A1E-FDCB6EF8EC9C}" type="sibTrans" cxnId="{51C9E6D8-6DC7-4174-A565-C6F187CBCB6B}">
      <dgm:prSet/>
      <dgm:spPr/>
      <dgm:t>
        <a:bodyPr/>
        <a:lstStyle/>
        <a:p>
          <a:endParaRPr lang="en-US"/>
        </a:p>
      </dgm:t>
    </dgm:pt>
    <dgm:pt modelId="{AB6A380E-49EB-472F-9602-B79EE7CFB4ED}">
      <dgm:prSet/>
      <dgm:spPr/>
      <dgm:t>
        <a:bodyPr/>
        <a:lstStyle/>
        <a:p>
          <a:r>
            <a:rPr lang="en-US"/>
            <a:t>The boys devoted significantly more time than girls to exploratory play with guns </a:t>
          </a:r>
        </a:p>
      </dgm:t>
    </dgm:pt>
    <dgm:pt modelId="{682F181D-1117-446C-923E-25D0BD42595D}" type="parTrans" cxnId="{3ED7BDFA-F53C-4F67-B924-5875B7010CB2}">
      <dgm:prSet/>
      <dgm:spPr/>
      <dgm:t>
        <a:bodyPr/>
        <a:lstStyle/>
        <a:p>
          <a:endParaRPr lang="en-US"/>
        </a:p>
      </dgm:t>
    </dgm:pt>
    <dgm:pt modelId="{FD51921F-9D93-4ED7-B880-FC5A9561CF76}" type="sibTrans" cxnId="{3ED7BDFA-F53C-4F67-B924-5875B7010CB2}">
      <dgm:prSet/>
      <dgm:spPr/>
      <dgm:t>
        <a:bodyPr/>
        <a:lstStyle/>
        <a:p>
          <a:endParaRPr lang="en-US"/>
        </a:p>
      </dgm:t>
    </dgm:pt>
    <dgm:pt modelId="{6E9FB22A-5FDC-42C9-9E32-8395FBAC8846}">
      <dgm:prSet/>
      <dgm:spPr/>
      <dgm:t>
        <a:bodyPr/>
        <a:lstStyle/>
        <a:p>
          <a:r>
            <a:rPr lang="en-US"/>
            <a:t>No sex differences were found in subjects use of the other stimulus objects, i.e., farm animals, cars, or tether ball.</a:t>
          </a:r>
        </a:p>
      </dgm:t>
    </dgm:pt>
    <dgm:pt modelId="{D1C950C0-42C8-4BDC-BA64-359CEF537B5C}" type="parTrans" cxnId="{88C9DB41-3273-4155-95A4-230FBDECC883}">
      <dgm:prSet/>
      <dgm:spPr/>
      <dgm:t>
        <a:bodyPr/>
        <a:lstStyle/>
        <a:p>
          <a:endParaRPr lang="en-US"/>
        </a:p>
      </dgm:t>
    </dgm:pt>
    <dgm:pt modelId="{04FFB87D-E209-4933-AD70-9B48763A89F1}" type="sibTrans" cxnId="{88C9DB41-3273-4155-95A4-230FBDECC883}">
      <dgm:prSet/>
      <dgm:spPr/>
      <dgm:t>
        <a:bodyPr/>
        <a:lstStyle/>
        <a:p>
          <a:endParaRPr lang="en-US"/>
        </a:p>
      </dgm:t>
    </dgm:pt>
    <dgm:pt modelId="{FBDF71DC-D120-4ECE-A1A8-2DAA25C43A8E}" type="pres">
      <dgm:prSet presAssocID="{E51549F5-5A1E-4E3F-AFB5-AB10BD1E56C2}" presName="linear" presStyleCnt="0">
        <dgm:presLayoutVars>
          <dgm:animLvl val="lvl"/>
          <dgm:resizeHandles val="exact"/>
        </dgm:presLayoutVars>
      </dgm:prSet>
      <dgm:spPr/>
    </dgm:pt>
    <dgm:pt modelId="{37147FCA-A5AC-4A41-AFE9-9A2F2C3AC7D0}" type="pres">
      <dgm:prSet presAssocID="{A341868E-E8AC-4C8D-8976-A9E4402F9314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90626A72-F4C1-4CD9-884B-21A7250D69DF}" type="pres">
      <dgm:prSet presAssocID="{A341868E-E8AC-4C8D-8976-A9E4402F9314}" presName="childText" presStyleLbl="revTx" presStyleIdx="0" presStyleCnt="1">
        <dgm:presLayoutVars>
          <dgm:bulletEnabled val="1"/>
        </dgm:presLayoutVars>
      </dgm:prSet>
      <dgm:spPr/>
    </dgm:pt>
    <dgm:pt modelId="{62861D20-5EEA-4A90-A940-168E3C9B56BB}" type="pres">
      <dgm:prSet presAssocID="{D054CA48-3D21-4328-8E01-EC7A53333D86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996C0CB6-B491-4131-AD9F-D4FAFBFF881B}" type="pres">
      <dgm:prSet presAssocID="{2407E49A-5BF4-4181-9A1E-FDCB6EF8EC9C}" presName="spacer" presStyleCnt="0"/>
      <dgm:spPr/>
    </dgm:pt>
    <dgm:pt modelId="{E4331F42-3F2E-41AF-ABC1-3609AE77AE14}" type="pres">
      <dgm:prSet presAssocID="{AB6A380E-49EB-472F-9602-B79EE7CFB4ED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BBE56792-16E9-46F7-A68F-57DE080A7DAA}" type="pres">
      <dgm:prSet presAssocID="{FD51921F-9D93-4ED7-B880-FC5A9561CF76}" presName="spacer" presStyleCnt="0"/>
      <dgm:spPr/>
    </dgm:pt>
    <dgm:pt modelId="{7A1A4D98-1CB2-45A6-8D77-50DC09423E4A}" type="pres">
      <dgm:prSet presAssocID="{6E9FB22A-5FDC-42C9-9E32-8395FBAC8846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49879424-EBBD-483F-8762-1FC8FB7E1444}" type="presOf" srcId="{D054CA48-3D21-4328-8E01-EC7A53333D86}" destId="{62861D20-5EEA-4A90-A940-168E3C9B56BB}" srcOrd="0" destOrd="0" presId="urn:microsoft.com/office/officeart/2005/8/layout/vList2"/>
    <dgm:cxn modelId="{88C9DB41-3273-4155-95A4-230FBDECC883}" srcId="{E51549F5-5A1E-4E3F-AFB5-AB10BD1E56C2}" destId="{6E9FB22A-5FDC-42C9-9E32-8395FBAC8846}" srcOrd="3" destOrd="0" parTransId="{D1C950C0-42C8-4BDC-BA64-359CEF537B5C}" sibTransId="{04FFB87D-E209-4933-AD70-9B48763A89F1}"/>
    <dgm:cxn modelId="{B8767878-3614-4FEE-802E-F27DDF534552}" type="presOf" srcId="{AB6A380E-49EB-472F-9602-B79EE7CFB4ED}" destId="{E4331F42-3F2E-41AF-ABC1-3609AE77AE14}" srcOrd="0" destOrd="0" presId="urn:microsoft.com/office/officeart/2005/8/layout/vList2"/>
    <dgm:cxn modelId="{FBD42BA3-76F5-44E1-9984-BA224235B2F2}" type="presOf" srcId="{A341868E-E8AC-4C8D-8976-A9E4402F9314}" destId="{37147FCA-A5AC-4A41-AFE9-9A2F2C3AC7D0}" srcOrd="0" destOrd="0" presId="urn:microsoft.com/office/officeart/2005/8/layout/vList2"/>
    <dgm:cxn modelId="{AC200FB8-8C1F-4333-B302-4C1810392517}" srcId="{E51549F5-5A1E-4E3F-AFB5-AB10BD1E56C2}" destId="{A341868E-E8AC-4C8D-8976-A9E4402F9314}" srcOrd="0" destOrd="0" parTransId="{2B2F5C07-B7F2-40A5-B96F-4AA2802FBFBA}" sibTransId="{0F98C5A5-07A5-4560-9A9F-8B480163C56A}"/>
    <dgm:cxn modelId="{D4C749C4-987B-47FB-8AA3-1BCC75B64646}" type="presOf" srcId="{55F28FCC-7939-4135-9B37-9C508B5AAF88}" destId="{90626A72-F4C1-4CD9-884B-21A7250D69DF}" srcOrd="0" destOrd="0" presId="urn:microsoft.com/office/officeart/2005/8/layout/vList2"/>
    <dgm:cxn modelId="{51C9E6D8-6DC7-4174-A565-C6F187CBCB6B}" srcId="{E51549F5-5A1E-4E3F-AFB5-AB10BD1E56C2}" destId="{D054CA48-3D21-4328-8E01-EC7A53333D86}" srcOrd="1" destOrd="0" parTransId="{56BD1B3B-A98D-4A1A-B189-6D3B79B41DD0}" sibTransId="{2407E49A-5BF4-4181-9A1E-FDCB6EF8EC9C}"/>
    <dgm:cxn modelId="{B98791E5-15B2-4553-8CA2-D11D4F9E5510}" srcId="{A341868E-E8AC-4C8D-8976-A9E4402F9314}" destId="{55F28FCC-7939-4135-9B37-9C508B5AAF88}" srcOrd="0" destOrd="0" parTransId="{83AB9693-2E98-4508-8047-0B15F0EF9BBD}" sibTransId="{B65DAEA0-AEB6-482D-B62A-AF13CA4D77EE}"/>
    <dgm:cxn modelId="{6B57A3F3-1385-4569-A039-6508BDBC9380}" type="presOf" srcId="{6E9FB22A-5FDC-42C9-9E32-8395FBAC8846}" destId="{7A1A4D98-1CB2-45A6-8D77-50DC09423E4A}" srcOrd="0" destOrd="0" presId="urn:microsoft.com/office/officeart/2005/8/layout/vList2"/>
    <dgm:cxn modelId="{600015F7-D1E6-4CDE-B8AD-BA1EA61CAD63}" type="presOf" srcId="{E51549F5-5A1E-4E3F-AFB5-AB10BD1E56C2}" destId="{FBDF71DC-D120-4ECE-A1A8-2DAA25C43A8E}" srcOrd="0" destOrd="0" presId="urn:microsoft.com/office/officeart/2005/8/layout/vList2"/>
    <dgm:cxn modelId="{3ED7BDFA-F53C-4F67-B924-5875B7010CB2}" srcId="{E51549F5-5A1E-4E3F-AFB5-AB10BD1E56C2}" destId="{AB6A380E-49EB-472F-9602-B79EE7CFB4ED}" srcOrd="2" destOrd="0" parTransId="{682F181D-1117-446C-923E-25D0BD42595D}" sibTransId="{FD51921F-9D93-4ED7-B880-FC5A9561CF76}"/>
    <dgm:cxn modelId="{060FA518-EDBE-462E-8216-20A732E52983}" type="presParOf" srcId="{FBDF71DC-D120-4ECE-A1A8-2DAA25C43A8E}" destId="{37147FCA-A5AC-4A41-AFE9-9A2F2C3AC7D0}" srcOrd="0" destOrd="0" presId="urn:microsoft.com/office/officeart/2005/8/layout/vList2"/>
    <dgm:cxn modelId="{56EBA723-6769-424A-9560-24695372F364}" type="presParOf" srcId="{FBDF71DC-D120-4ECE-A1A8-2DAA25C43A8E}" destId="{90626A72-F4C1-4CD9-884B-21A7250D69DF}" srcOrd="1" destOrd="0" presId="urn:microsoft.com/office/officeart/2005/8/layout/vList2"/>
    <dgm:cxn modelId="{9A71A8F7-F418-4A5D-BE21-05719669AB61}" type="presParOf" srcId="{FBDF71DC-D120-4ECE-A1A8-2DAA25C43A8E}" destId="{62861D20-5EEA-4A90-A940-168E3C9B56BB}" srcOrd="2" destOrd="0" presId="urn:microsoft.com/office/officeart/2005/8/layout/vList2"/>
    <dgm:cxn modelId="{2B14C09A-DB19-4E04-AF70-FD1E7C5A2C0A}" type="presParOf" srcId="{FBDF71DC-D120-4ECE-A1A8-2DAA25C43A8E}" destId="{996C0CB6-B491-4131-AD9F-D4FAFBFF881B}" srcOrd="3" destOrd="0" presId="urn:microsoft.com/office/officeart/2005/8/layout/vList2"/>
    <dgm:cxn modelId="{345C35E9-21C3-42F1-9B09-14F72CC20BFB}" type="presParOf" srcId="{FBDF71DC-D120-4ECE-A1A8-2DAA25C43A8E}" destId="{E4331F42-3F2E-41AF-ABC1-3609AE77AE14}" srcOrd="4" destOrd="0" presId="urn:microsoft.com/office/officeart/2005/8/layout/vList2"/>
    <dgm:cxn modelId="{8F247BBC-3174-4043-A6D5-5491EAE92BE9}" type="presParOf" srcId="{FBDF71DC-D120-4ECE-A1A8-2DAA25C43A8E}" destId="{BBE56792-16E9-46F7-A68F-57DE080A7DAA}" srcOrd="5" destOrd="0" presId="urn:microsoft.com/office/officeart/2005/8/layout/vList2"/>
    <dgm:cxn modelId="{212A0747-2052-458B-808C-3D178EB90F48}" type="presParOf" srcId="{FBDF71DC-D120-4ECE-A1A8-2DAA25C43A8E}" destId="{7A1A4D98-1CB2-45A6-8D77-50DC09423E4A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3981A76D-18AA-4D5C-929F-028769E13BC8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E837BB34-E2BF-489A-A0CC-2212B988E07A}">
      <dgm:prSet/>
      <dgm:spPr/>
      <dgm:t>
        <a:bodyPr/>
        <a:lstStyle/>
        <a:p>
          <a:r>
            <a:rPr lang="en-US" i="1"/>
            <a:t>Aggressive responses WERE modeled when given opportunity</a:t>
          </a:r>
          <a:endParaRPr lang="en-US"/>
        </a:p>
      </dgm:t>
    </dgm:pt>
    <dgm:pt modelId="{853BB807-52E8-490A-A104-537980EA5760}" type="parTrans" cxnId="{BA8DC0B6-54E9-4950-8CE2-E06F4FD9AE70}">
      <dgm:prSet/>
      <dgm:spPr/>
      <dgm:t>
        <a:bodyPr/>
        <a:lstStyle/>
        <a:p>
          <a:endParaRPr lang="en-US"/>
        </a:p>
      </dgm:t>
    </dgm:pt>
    <dgm:pt modelId="{E448A027-7F41-44FC-AA16-1EB5E8B46AA2}" type="sibTrans" cxnId="{BA8DC0B6-54E9-4950-8CE2-E06F4FD9AE70}">
      <dgm:prSet/>
      <dgm:spPr/>
      <dgm:t>
        <a:bodyPr/>
        <a:lstStyle/>
        <a:p>
          <a:endParaRPr lang="en-US"/>
        </a:p>
      </dgm:t>
    </dgm:pt>
    <dgm:pt modelId="{C7AA6985-5527-41AF-AB3D-063BE61106E0}">
      <dgm:prSet/>
      <dgm:spPr/>
      <dgm:t>
        <a:bodyPr/>
        <a:lstStyle/>
        <a:p>
          <a:r>
            <a:rPr lang="en-US" i="1"/>
            <a:t>Exposure to inhibited models both decreased the probability of occurrence of aggressive behavior and restricted the range of behavior emitted by the subjects.</a:t>
          </a:r>
          <a:endParaRPr lang="en-US"/>
        </a:p>
      </dgm:t>
    </dgm:pt>
    <dgm:pt modelId="{CB88EE18-3DCF-47CC-84F2-E04E7F84CCD4}" type="parTrans" cxnId="{79855FCD-06D7-4F92-A26C-39D104D76EEB}">
      <dgm:prSet/>
      <dgm:spPr/>
      <dgm:t>
        <a:bodyPr/>
        <a:lstStyle/>
        <a:p>
          <a:endParaRPr lang="en-US"/>
        </a:p>
      </dgm:t>
    </dgm:pt>
    <dgm:pt modelId="{358392ED-AF01-4DCF-A314-8179D2E0F0DD}" type="sibTrans" cxnId="{79855FCD-06D7-4F92-A26C-39D104D76EEB}">
      <dgm:prSet/>
      <dgm:spPr/>
      <dgm:t>
        <a:bodyPr/>
        <a:lstStyle/>
        <a:p>
          <a:endParaRPr lang="en-US"/>
        </a:p>
      </dgm:t>
    </dgm:pt>
    <dgm:pt modelId="{AD3D9E72-DEC2-4BBE-A4E7-46FB6D56AAFD}">
      <dgm:prSet/>
      <dgm:spPr/>
      <dgm:t>
        <a:bodyPr/>
        <a:lstStyle/>
        <a:p>
          <a:r>
            <a:rPr lang="en-US"/>
            <a:t>Suggest that </a:t>
          </a:r>
          <a:r>
            <a:rPr lang="en-US" i="1"/>
            <a:t>mere observation of aggression is a sufficient condition for producing imitative aggression in children</a:t>
          </a:r>
          <a:endParaRPr lang="en-US"/>
        </a:p>
      </dgm:t>
    </dgm:pt>
    <dgm:pt modelId="{32F5B9B9-7BB2-4DFD-9318-734127C61C43}" type="parTrans" cxnId="{AA551107-0A43-487B-A01E-773EB1E0699F}">
      <dgm:prSet/>
      <dgm:spPr/>
      <dgm:t>
        <a:bodyPr/>
        <a:lstStyle/>
        <a:p>
          <a:endParaRPr lang="en-US"/>
        </a:p>
      </dgm:t>
    </dgm:pt>
    <dgm:pt modelId="{0024AEE5-2F73-4DE6-9BE5-17AA721C129C}" type="sibTrans" cxnId="{AA551107-0A43-487B-A01E-773EB1E0699F}">
      <dgm:prSet/>
      <dgm:spPr/>
      <dgm:t>
        <a:bodyPr/>
        <a:lstStyle/>
        <a:p>
          <a:endParaRPr lang="en-US"/>
        </a:p>
      </dgm:t>
    </dgm:pt>
    <dgm:pt modelId="{26454F82-8288-4597-B098-F8593C2D41D3}">
      <dgm:prSet/>
      <dgm:spPr/>
      <dgm:t>
        <a:bodyPr/>
        <a:lstStyle/>
        <a:p>
          <a:r>
            <a:rPr lang="en-US"/>
            <a:t>regardless of the quality of the model-subject relationship</a:t>
          </a:r>
        </a:p>
      </dgm:t>
    </dgm:pt>
    <dgm:pt modelId="{50588C90-AE81-4566-9474-B620599518A9}" type="parTrans" cxnId="{ADDA1B62-62A7-422B-A216-FCB998C0F18B}">
      <dgm:prSet/>
      <dgm:spPr/>
      <dgm:t>
        <a:bodyPr/>
        <a:lstStyle/>
        <a:p>
          <a:endParaRPr lang="en-US"/>
        </a:p>
      </dgm:t>
    </dgm:pt>
    <dgm:pt modelId="{39C79AD9-9C02-4413-8116-D1AE5BD9D97E}" type="sibTrans" cxnId="{ADDA1B62-62A7-422B-A216-FCB998C0F18B}">
      <dgm:prSet/>
      <dgm:spPr/>
      <dgm:t>
        <a:bodyPr/>
        <a:lstStyle/>
        <a:p>
          <a:endParaRPr lang="en-US"/>
        </a:p>
      </dgm:t>
    </dgm:pt>
    <dgm:pt modelId="{B100CCD3-9765-473B-9D8B-9356EBAEC7C7}" type="pres">
      <dgm:prSet presAssocID="{3981A76D-18AA-4D5C-929F-028769E13BC8}" presName="linear" presStyleCnt="0">
        <dgm:presLayoutVars>
          <dgm:animLvl val="lvl"/>
          <dgm:resizeHandles val="exact"/>
        </dgm:presLayoutVars>
      </dgm:prSet>
      <dgm:spPr/>
    </dgm:pt>
    <dgm:pt modelId="{5654489B-56F9-4A49-ABC6-4FBE8CC3E4E6}" type="pres">
      <dgm:prSet presAssocID="{E837BB34-E2BF-489A-A0CC-2212B988E07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E0C1BA4-F98C-4A24-A2DB-CCFBD3293C19}" type="pres">
      <dgm:prSet presAssocID="{E448A027-7F41-44FC-AA16-1EB5E8B46AA2}" presName="spacer" presStyleCnt="0"/>
      <dgm:spPr/>
    </dgm:pt>
    <dgm:pt modelId="{AF02F927-48D8-4A73-A072-18A8C4A8DB25}" type="pres">
      <dgm:prSet presAssocID="{C7AA6985-5527-41AF-AB3D-063BE61106E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EAFF77B-CFBC-4CA7-91D6-0222EB5051BD}" type="pres">
      <dgm:prSet presAssocID="{358392ED-AF01-4DCF-A314-8179D2E0F0DD}" presName="spacer" presStyleCnt="0"/>
      <dgm:spPr/>
    </dgm:pt>
    <dgm:pt modelId="{E9C3E152-7EA0-4F4D-8D3B-AA3C973302FF}" type="pres">
      <dgm:prSet presAssocID="{AD3D9E72-DEC2-4BBE-A4E7-46FB6D56AAFD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F14F8518-9F22-49D1-B938-68B87C6419A6}" type="pres">
      <dgm:prSet presAssocID="{AD3D9E72-DEC2-4BBE-A4E7-46FB6D56AAFD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AA551107-0A43-487B-A01E-773EB1E0699F}" srcId="{3981A76D-18AA-4D5C-929F-028769E13BC8}" destId="{AD3D9E72-DEC2-4BBE-A4E7-46FB6D56AAFD}" srcOrd="2" destOrd="0" parTransId="{32F5B9B9-7BB2-4DFD-9318-734127C61C43}" sibTransId="{0024AEE5-2F73-4DE6-9BE5-17AA721C129C}"/>
    <dgm:cxn modelId="{ADDA1B62-62A7-422B-A216-FCB998C0F18B}" srcId="{AD3D9E72-DEC2-4BBE-A4E7-46FB6D56AAFD}" destId="{26454F82-8288-4597-B098-F8593C2D41D3}" srcOrd="0" destOrd="0" parTransId="{50588C90-AE81-4566-9474-B620599518A9}" sibTransId="{39C79AD9-9C02-4413-8116-D1AE5BD9D97E}"/>
    <dgm:cxn modelId="{559DF968-D862-48DA-8E4F-CA3DD3C684DD}" type="presOf" srcId="{E837BB34-E2BF-489A-A0CC-2212B988E07A}" destId="{5654489B-56F9-4A49-ABC6-4FBE8CC3E4E6}" srcOrd="0" destOrd="0" presId="urn:microsoft.com/office/officeart/2005/8/layout/vList2"/>
    <dgm:cxn modelId="{29D71F6E-042B-4D4E-A5D4-AD2B8A78404B}" type="presOf" srcId="{26454F82-8288-4597-B098-F8593C2D41D3}" destId="{F14F8518-9F22-49D1-B938-68B87C6419A6}" srcOrd="0" destOrd="0" presId="urn:microsoft.com/office/officeart/2005/8/layout/vList2"/>
    <dgm:cxn modelId="{A0694679-D439-44D3-8FC7-48FE7DA28289}" type="presOf" srcId="{3981A76D-18AA-4D5C-929F-028769E13BC8}" destId="{B100CCD3-9765-473B-9D8B-9356EBAEC7C7}" srcOrd="0" destOrd="0" presId="urn:microsoft.com/office/officeart/2005/8/layout/vList2"/>
    <dgm:cxn modelId="{66A0C59D-61C4-4EE1-A1A3-092C0662038D}" type="presOf" srcId="{AD3D9E72-DEC2-4BBE-A4E7-46FB6D56AAFD}" destId="{E9C3E152-7EA0-4F4D-8D3B-AA3C973302FF}" srcOrd="0" destOrd="0" presId="urn:microsoft.com/office/officeart/2005/8/layout/vList2"/>
    <dgm:cxn modelId="{BA8DC0B6-54E9-4950-8CE2-E06F4FD9AE70}" srcId="{3981A76D-18AA-4D5C-929F-028769E13BC8}" destId="{E837BB34-E2BF-489A-A0CC-2212B988E07A}" srcOrd="0" destOrd="0" parTransId="{853BB807-52E8-490A-A104-537980EA5760}" sibTransId="{E448A027-7F41-44FC-AA16-1EB5E8B46AA2}"/>
    <dgm:cxn modelId="{F788B0C2-75B9-4A3C-990E-F4A3714FABD7}" type="presOf" srcId="{C7AA6985-5527-41AF-AB3D-063BE61106E0}" destId="{AF02F927-48D8-4A73-A072-18A8C4A8DB25}" srcOrd="0" destOrd="0" presId="urn:microsoft.com/office/officeart/2005/8/layout/vList2"/>
    <dgm:cxn modelId="{79855FCD-06D7-4F92-A26C-39D104D76EEB}" srcId="{3981A76D-18AA-4D5C-929F-028769E13BC8}" destId="{C7AA6985-5527-41AF-AB3D-063BE61106E0}" srcOrd="1" destOrd="0" parTransId="{CB88EE18-3DCF-47CC-84F2-E04E7F84CCD4}" sibTransId="{358392ED-AF01-4DCF-A314-8179D2E0F0DD}"/>
    <dgm:cxn modelId="{96469099-FE23-44DB-A889-9F04BE417A80}" type="presParOf" srcId="{B100CCD3-9765-473B-9D8B-9356EBAEC7C7}" destId="{5654489B-56F9-4A49-ABC6-4FBE8CC3E4E6}" srcOrd="0" destOrd="0" presId="urn:microsoft.com/office/officeart/2005/8/layout/vList2"/>
    <dgm:cxn modelId="{82756895-B24F-47A9-B2A1-F3160F5018AC}" type="presParOf" srcId="{B100CCD3-9765-473B-9D8B-9356EBAEC7C7}" destId="{8E0C1BA4-F98C-4A24-A2DB-CCFBD3293C19}" srcOrd="1" destOrd="0" presId="urn:microsoft.com/office/officeart/2005/8/layout/vList2"/>
    <dgm:cxn modelId="{481742FE-A472-48A1-89F4-1E900929B20C}" type="presParOf" srcId="{B100CCD3-9765-473B-9D8B-9356EBAEC7C7}" destId="{AF02F927-48D8-4A73-A072-18A8C4A8DB25}" srcOrd="2" destOrd="0" presId="urn:microsoft.com/office/officeart/2005/8/layout/vList2"/>
    <dgm:cxn modelId="{0005F192-B302-41E0-836B-7725217AA809}" type="presParOf" srcId="{B100CCD3-9765-473B-9D8B-9356EBAEC7C7}" destId="{2EAFF77B-CFBC-4CA7-91D6-0222EB5051BD}" srcOrd="3" destOrd="0" presId="urn:microsoft.com/office/officeart/2005/8/layout/vList2"/>
    <dgm:cxn modelId="{2995BDAC-B89D-49FB-A1AD-57CE4FDEAF6C}" type="presParOf" srcId="{B100CCD3-9765-473B-9D8B-9356EBAEC7C7}" destId="{E9C3E152-7EA0-4F4D-8D3B-AA3C973302FF}" srcOrd="4" destOrd="0" presId="urn:microsoft.com/office/officeart/2005/8/layout/vList2"/>
    <dgm:cxn modelId="{199451FC-8714-49F9-9A4B-289BA6A81020}" type="presParOf" srcId="{B100CCD3-9765-473B-9D8B-9356EBAEC7C7}" destId="{F14F8518-9F22-49D1-B938-68B87C6419A6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05B0CBD-3E6A-4845-A12C-3B399C39B071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6F307B3-DAEA-4C53-9A66-2B0DB6617DDA}">
      <dgm:prSet/>
      <dgm:spPr/>
      <dgm:t>
        <a:bodyPr/>
        <a:lstStyle/>
        <a:p>
          <a:r>
            <a:rPr lang="en-US"/>
            <a:t>Animals show strong imitation and social learning</a:t>
          </a:r>
        </a:p>
      </dgm:t>
    </dgm:pt>
    <dgm:pt modelId="{CDC8B5AD-852B-47C2-BF80-3AC517EAC392}" type="parTrans" cxnId="{01A715D0-30CD-4B54-9692-7990610F2833}">
      <dgm:prSet/>
      <dgm:spPr/>
      <dgm:t>
        <a:bodyPr/>
        <a:lstStyle/>
        <a:p>
          <a:endParaRPr lang="en-US"/>
        </a:p>
      </dgm:t>
    </dgm:pt>
    <dgm:pt modelId="{0E76B5C2-4B63-4E5B-AA96-90C346C6B61D}" type="sibTrans" cxnId="{01A715D0-30CD-4B54-9692-7990610F2833}">
      <dgm:prSet/>
      <dgm:spPr/>
      <dgm:t>
        <a:bodyPr/>
        <a:lstStyle/>
        <a:p>
          <a:endParaRPr lang="en-US"/>
        </a:p>
      </dgm:t>
    </dgm:pt>
    <dgm:pt modelId="{78198385-CA1E-47EA-AA00-10B4A6D969B3}">
      <dgm:prSet/>
      <dgm:spPr/>
      <dgm:t>
        <a:bodyPr/>
        <a:lstStyle/>
        <a:p>
          <a:r>
            <a:rPr lang="en-US"/>
            <a:t>Several kinds of low-level and innate forms of imitation</a:t>
          </a:r>
        </a:p>
      </dgm:t>
    </dgm:pt>
    <dgm:pt modelId="{5AC82A29-C1C0-4251-8BE7-326D50F15653}" type="parTrans" cxnId="{2C853BDA-D47A-4920-82DA-F8EA2EC81DE0}">
      <dgm:prSet/>
      <dgm:spPr/>
      <dgm:t>
        <a:bodyPr/>
        <a:lstStyle/>
        <a:p>
          <a:endParaRPr lang="en-US"/>
        </a:p>
      </dgm:t>
    </dgm:pt>
    <dgm:pt modelId="{802B808C-BE50-4424-AF38-AE70FC1F5964}" type="sibTrans" cxnId="{2C853BDA-D47A-4920-82DA-F8EA2EC81DE0}">
      <dgm:prSet/>
      <dgm:spPr/>
      <dgm:t>
        <a:bodyPr/>
        <a:lstStyle/>
        <a:p>
          <a:endParaRPr lang="en-US"/>
        </a:p>
      </dgm:t>
    </dgm:pt>
    <dgm:pt modelId="{228D1309-3E8A-4F2A-8FA5-A704049DF6E1}">
      <dgm:prSet/>
      <dgm:spPr/>
      <dgm:t>
        <a:bodyPr/>
        <a:lstStyle/>
        <a:p>
          <a:r>
            <a:rPr lang="en-US" b="1" dirty="0"/>
            <a:t>Mimicry</a:t>
          </a:r>
          <a:r>
            <a:rPr lang="en-US" dirty="0"/>
            <a:t>: </a:t>
          </a:r>
          <a:r>
            <a:rPr lang="en-US" i="1" dirty="0"/>
            <a:t>copying physical appearance of one species by another</a:t>
          </a:r>
        </a:p>
      </dgm:t>
    </dgm:pt>
    <dgm:pt modelId="{B91C60A3-F58A-460F-85AC-9D3FB17AE818}" type="parTrans" cxnId="{5D9EBC94-3875-43F9-AEB6-68E9E275901B}">
      <dgm:prSet/>
      <dgm:spPr/>
      <dgm:t>
        <a:bodyPr/>
        <a:lstStyle/>
        <a:p>
          <a:endParaRPr lang="en-US"/>
        </a:p>
      </dgm:t>
    </dgm:pt>
    <dgm:pt modelId="{5766AE02-1D62-48B8-9D7A-B4FAD623212B}" type="sibTrans" cxnId="{5D9EBC94-3875-43F9-AEB6-68E9E275901B}">
      <dgm:prSet/>
      <dgm:spPr/>
      <dgm:t>
        <a:bodyPr/>
        <a:lstStyle/>
        <a:p>
          <a:endParaRPr lang="en-US"/>
        </a:p>
      </dgm:t>
    </dgm:pt>
    <dgm:pt modelId="{8962B7A1-1E0D-4A97-8822-D64508A308A8}">
      <dgm:prSet/>
      <dgm:spPr/>
      <dgm:t>
        <a:bodyPr/>
        <a:lstStyle/>
        <a:p>
          <a:endParaRPr lang="en-US" dirty="0"/>
        </a:p>
      </dgm:t>
    </dgm:pt>
    <dgm:pt modelId="{442286DA-3ADC-442D-8FA8-4FE00FE58ADF}" type="parTrans" cxnId="{D796857B-D36F-4C6B-A5C9-1E7EF2EB6DCA}">
      <dgm:prSet/>
      <dgm:spPr/>
      <dgm:t>
        <a:bodyPr/>
        <a:lstStyle/>
        <a:p>
          <a:endParaRPr lang="en-US"/>
        </a:p>
      </dgm:t>
    </dgm:pt>
    <dgm:pt modelId="{AB558C1B-2CB0-4D86-87C7-9CE14CD7D19F}" type="sibTrans" cxnId="{D796857B-D36F-4C6B-A5C9-1E7EF2EB6DCA}">
      <dgm:prSet/>
      <dgm:spPr/>
      <dgm:t>
        <a:bodyPr/>
        <a:lstStyle/>
        <a:p>
          <a:endParaRPr lang="en-US"/>
        </a:p>
      </dgm:t>
    </dgm:pt>
    <dgm:pt modelId="{A4C24362-6D4A-4EFD-8E68-E32E01918EC1}" type="pres">
      <dgm:prSet presAssocID="{D05B0CBD-3E6A-4845-A12C-3B399C39B071}" presName="linear" presStyleCnt="0">
        <dgm:presLayoutVars>
          <dgm:animLvl val="lvl"/>
          <dgm:resizeHandles val="exact"/>
        </dgm:presLayoutVars>
      </dgm:prSet>
      <dgm:spPr/>
    </dgm:pt>
    <dgm:pt modelId="{382FCC97-BE49-45C8-A043-3E1455762C57}" type="pres">
      <dgm:prSet presAssocID="{26F307B3-DAEA-4C53-9A66-2B0DB6617DD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ECFC381-8653-4C5E-8B42-92FFECAD145E}" type="pres">
      <dgm:prSet presAssocID="{0E76B5C2-4B63-4E5B-AA96-90C346C6B61D}" presName="spacer" presStyleCnt="0"/>
      <dgm:spPr/>
    </dgm:pt>
    <dgm:pt modelId="{790FEFE0-126C-438C-9FDD-AF4D84D9A215}" type="pres">
      <dgm:prSet presAssocID="{78198385-CA1E-47EA-AA00-10B4A6D969B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BB7AC51-4090-4D97-A288-4DDA24476F5E}" type="pres">
      <dgm:prSet presAssocID="{802B808C-BE50-4424-AF38-AE70FC1F5964}" presName="spacer" presStyleCnt="0"/>
      <dgm:spPr/>
    </dgm:pt>
    <dgm:pt modelId="{E76CB205-C0A8-46CB-9E85-69DAF889E67E}" type="pres">
      <dgm:prSet presAssocID="{228D1309-3E8A-4F2A-8FA5-A704049DF6E1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7D3A6945-2A1C-4497-A80E-7077E0CDBE6A}" type="pres">
      <dgm:prSet presAssocID="{228D1309-3E8A-4F2A-8FA5-A704049DF6E1}" presName="childText" presStyleLbl="revTx" presStyleIdx="0" presStyleCnt="1" custAng="21417527">
        <dgm:presLayoutVars>
          <dgm:bulletEnabled val="1"/>
        </dgm:presLayoutVars>
      </dgm:prSet>
      <dgm:spPr/>
    </dgm:pt>
  </dgm:ptLst>
  <dgm:cxnLst>
    <dgm:cxn modelId="{0D2D012B-E3AA-4153-9206-CF659D1F020F}" type="presOf" srcId="{78198385-CA1E-47EA-AA00-10B4A6D969B3}" destId="{790FEFE0-126C-438C-9FDD-AF4D84D9A215}" srcOrd="0" destOrd="0" presId="urn:microsoft.com/office/officeart/2005/8/layout/vList2"/>
    <dgm:cxn modelId="{EB18672D-AC93-4A3F-BE7C-4BC66EA5418F}" type="presOf" srcId="{228D1309-3E8A-4F2A-8FA5-A704049DF6E1}" destId="{E76CB205-C0A8-46CB-9E85-69DAF889E67E}" srcOrd="0" destOrd="0" presId="urn:microsoft.com/office/officeart/2005/8/layout/vList2"/>
    <dgm:cxn modelId="{A3C8906E-9138-426E-BC00-042D8E225ADA}" type="presOf" srcId="{8962B7A1-1E0D-4A97-8822-D64508A308A8}" destId="{7D3A6945-2A1C-4497-A80E-7077E0CDBE6A}" srcOrd="0" destOrd="0" presId="urn:microsoft.com/office/officeart/2005/8/layout/vList2"/>
    <dgm:cxn modelId="{F203C776-C7C7-4FFC-B185-53802879645D}" type="presOf" srcId="{26F307B3-DAEA-4C53-9A66-2B0DB6617DDA}" destId="{382FCC97-BE49-45C8-A043-3E1455762C57}" srcOrd="0" destOrd="0" presId="urn:microsoft.com/office/officeart/2005/8/layout/vList2"/>
    <dgm:cxn modelId="{D796857B-D36F-4C6B-A5C9-1E7EF2EB6DCA}" srcId="{228D1309-3E8A-4F2A-8FA5-A704049DF6E1}" destId="{8962B7A1-1E0D-4A97-8822-D64508A308A8}" srcOrd="0" destOrd="0" parTransId="{442286DA-3ADC-442D-8FA8-4FE00FE58ADF}" sibTransId="{AB558C1B-2CB0-4D86-87C7-9CE14CD7D19F}"/>
    <dgm:cxn modelId="{5D9EBC94-3875-43F9-AEB6-68E9E275901B}" srcId="{D05B0CBD-3E6A-4845-A12C-3B399C39B071}" destId="{228D1309-3E8A-4F2A-8FA5-A704049DF6E1}" srcOrd="2" destOrd="0" parTransId="{B91C60A3-F58A-460F-85AC-9D3FB17AE818}" sibTransId="{5766AE02-1D62-48B8-9D7A-B4FAD623212B}"/>
    <dgm:cxn modelId="{C9B793C5-766B-49C4-BEDC-154BDA3590A5}" type="presOf" srcId="{D05B0CBD-3E6A-4845-A12C-3B399C39B071}" destId="{A4C24362-6D4A-4EFD-8E68-E32E01918EC1}" srcOrd="0" destOrd="0" presId="urn:microsoft.com/office/officeart/2005/8/layout/vList2"/>
    <dgm:cxn modelId="{01A715D0-30CD-4B54-9692-7990610F2833}" srcId="{D05B0CBD-3E6A-4845-A12C-3B399C39B071}" destId="{26F307B3-DAEA-4C53-9A66-2B0DB6617DDA}" srcOrd="0" destOrd="0" parTransId="{CDC8B5AD-852B-47C2-BF80-3AC517EAC392}" sibTransId="{0E76B5C2-4B63-4E5B-AA96-90C346C6B61D}"/>
    <dgm:cxn modelId="{2C853BDA-D47A-4920-82DA-F8EA2EC81DE0}" srcId="{D05B0CBD-3E6A-4845-A12C-3B399C39B071}" destId="{78198385-CA1E-47EA-AA00-10B4A6D969B3}" srcOrd="1" destOrd="0" parTransId="{5AC82A29-C1C0-4251-8BE7-326D50F15653}" sibTransId="{802B808C-BE50-4424-AF38-AE70FC1F5964}"/>
    <dgm:cxn modelId="{0E88F05A-DC83-428C-A837-6D3DA355C181}" type="presParOf" srcId="{A4C24362-6D4A-4EFD-8E68-E32E01918EC1}" destId="{382FCC97-BE49-45C8-A043-3E1455762C57}" srcOrd="0" destOrd="0" presId="urn:microsoft.com/office/officeart/2005/8/layout/vList2"/>
    <dgm:cxn modelId="{90A59C4D-2A3E-4881-868F-EF68F47D81E1}" type="presParOf" srcId="{A4C24362-6D4A-4EFD-8E68-E32E01918EC1}" destId="{3ECFC381-8653-4C5E-8B42-92FFECAD145E}" srcOrd="1" destOrd="0" presId="urn:microsoft.com/office/officeart/2005/8/layout/vList2"/>
    <dgm:cxn modelId="{170DBE77-E0C9-452F-B892-E73CC913128B}" type="presParOf" srcId="{A4C24362-6D4A-4EFD-8E68-E32E01918EC1}" destId="{790FEFE0-126C-438C-9FDD-AF4D84D9A215}" srcOrd="2" destOrd="0" presId="urn:microsoft.com/office/officeart/2005/8/layout/vList2"/>
    <dgm:cxn modelId="{27DD247E-6908-40C8-9C4D-5F1CDEBFB65F}" type="presParOf" srcId="{A4C24362-6D4A-4EFD-8E68-E32E01918EC1}" destId="{4BB7AC51-4090-4D97-A288-4DDA24476F5E}" srcOrd="3" destOrd="0" presId="urn:microsoft.com/office/officeart/2005/8/layout/vList2"/>
    <dgm:cxn modelId="{69857F4F-F141-47E8-ADD3-E1A8953FC24B}" type="presParOf" srcId="{A4C24362-6D4A-4EFD-8E68-E32E01918EC1}" destId="{E76CB205-C0A8-46CB-9E85-69DAF889E67E}" srcOrd="4" destOrd="0" presId="urn:microsoft.com/office/officeart/2005/8/layout/vList2"/>
    <dgm:cxn modelId="{7527580A-2954-4309-9131-48BCCF888DCC}" type="presParOf" srcId="{A4C24362-6D4A-4EFD-8E68-E32E01918EC1}" destId="{7D3A6945-2A1C-4497-A80E-7077E0CDBE6A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69653B1E-ABF1-494A-BFE8-A5142116FDD5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B49CE63-821F-43C8-A12B-007142D60B98}">
      <dgm:prSet/>
      <dgm:spPr/>
      <dgm:t>
        <a:bodyPr/>
        <a:lstStyle/>
        <a:p>
          <a:r>
            <a:rPr lang="en-US"/>
            <a:t>"Identification with aggressor" (Freud, 1946) </a:t>
          </a:r>
        </a:p>
      </dgm:t>
    </dgm:pt>
    <dgm:pt modelId="{283CB4BC-C72F-4B60-8318-D486566C4659}" type="parTrans" cxnId="{BD9E8134-F458-4538-A497-48B05D1FA064}">
      <dgm:prSet/>
      <dgm:spPr/>
      <dgm:t>
        <a:bodyPr/>
        <a:lstStyle/>
        <a:p>
          <a:endParaRPr lang="en-US"/>
        </a:p>
      </dgm:t>
    </dgm:pt>
    <dgm:pt modelId="{8CCC7106-28D3-40C4-BD52-C427FA5D55A3}" type="sibTrans" cxnId="{BD9E8134-F458-4538-A497-48B05D1FA064}">
      <dgm:prSet/>
      <dgm:spPr/>
      <dgm:t>
        <a:bodyPr/>
        <a:lstStyle/>
        <a:p>
          <a:endParaRPr lang="en-US"/>
        </a:p>
      </dgm:t>
    </dgm:pt>
    <dgm:pt modelId="{9542B8E1-2EA4-47DD-B340-45872602965A}">
      <dgm:prSet/>
      <dgm:spPr/>
      <dgm:t>
        <a:bodyPr/>
        <a:lstStyle/>
        <a:p>
          <a:r>
            <a:rPr lang="en-US"/>
            <a:t>“Defensive identification" (Mowrer, 1950)</a:t>
          </a:r>
        </a:p>
      </dgm:t>
    </dgm:pt>
    <dgm:pt modelId="{12B1E63C-C11D-44F6-B2C3-625C9D0C7A5B}" type="parTrans" cxnId="{0A0446D9-9351-4CF3-9CD9-DFF2F871306A}">
      <dgm:prSet/>
      <dgm:spPr/>
      <dgm:t>
        <a:bodyPr/>
        <a:lstStyle/>
        <a:p>
          <a:endParaRPr lang="en-US"/>
        </a:p>
      </dgm:t>
    </dgm:pt>
    <dgm:pt modelId="{3C1921D9-9831-4AE8-99E5-56629564C6C2}" type="sibTrans" cxnId="{0A0446D9-9351-4CF3-9CD9-DFF2F871306A}">
      <dgm:prSet/>
      <dgm:spPr/>
      <dgm:t>
        <a:bodyPr/>
        <a:lstStyle/>
        <a:p>
          <a:endParaRPr lang="en-US"/>
        </a:p>
      </dgm:t>
    </dgm:pt>
    <dgm:pt modelId="{9DC2D9B4-97F7-47FE-8033-1E17DFF24E48}">
      <dgm:prSet/>
      <dgm:spPr/>
      <dgm:t>
        <a:bodyPr/>
        <a:lstStyle/>
        <a:p>
          <a:r>
            <a:rPr lang="en-US"/>
            <a:t>Person presumably transforms himself from object to agent of aggression by adopting the attributes of an aggressive threatening model </a:t>
          </a:r>
        </a:p>
      </dgm:t>
    </dgm:pt>
    <dgm:pt modelId="{90C2251C-588E-44E7-B237-1A1820952D3D}" type="parTrans" cxnId="{3D4C1031-D9A2-4333-816D-0A7099C01461}">
      <dgm:prSet/>
      <dgm:spPr/>
      <dgm:t>
        <a:bodyPr/>
        <a:lstStyle/>
        <a:p>
          <a:endParaRPr lang="en-US"/>
        </a:p>
      </dgm:t>
    </dgm:pt>
    <dgm:pt modelId="{C5FDF779-E4AF-4978-9D25-02764F449587}" type="sibTrans" cxnId="{3D4C1031-D9A2-4333-816D-0A7099C01461}">
      <dgm:prSet/>
      <dgm:spPr/>
      <dgm:t>
        <a:bodyPr/>
        <a:lstStyle/>
        <a:p>
          <a:endParaRPr lang="en-US"/>
        </a:p>
      </dgm:t>
    </dgm:pt>
    <dgm:pt modelId="{ED1D896B-F65A-4168-AA16-91BBB5D9173B}">
      <dgm:prSet/>
      <dgm:spPr/>
      <dgm:t>
        <a:bodyPr/>
        <a:lstStyle/>
        <a:p>
          <a:r>
            <a:rPr lang="en-US"/>
            <a:t>May serve to allay anxiety</a:t>
          </a:r>
        </a:p>
      </dgm:t>
    </dgm:pt>
    <dgm:pt modelId="{0BCC38AF-329C-4F5F-BFF5-2F72A6ACB90B}" type="parTrans" cxnId="{92DF062A-EC32-47A1-B8F7-E4425794E29C}">
      <dgm:prSet/>
      <dgm:spPr/>
      <dgm:t>
        <a:bodyPr/>
        <a:lstStyle/>
        <a:p>
          <a:endParaRPr lang="en-US"/>
        </a:p>
      </dgm:t>
    </dgm:pt>
    <dgm:pt modelId="{B7D9DE78-1766-44BB-B3EC-043F73790512}" type="sibTrans" cxnId="{92DF062A-EC32-47A1-B8F7-E4425794E29C}">
      <dgm:prSet/>
      <dgm:spPr/>
      <dgm:t>
        <a:bodyPr/>
        <a:lstStyle/>
        <a:p>
          <a:endParaRPr lang="en-US"/>
        </a:p>
      </dgm:t>
    </dgm:pt>
    <dgm:pt modelId="{2F615C67-07AA-4AEE-94BE-E371E6A40A70}">
      <dgm:prSet/>
      <dgm:spPr/>
      <dgm:t>
        <a:bodyPr/>
        <a:lstStyle/>
        <a:p>
          <a:r>
            <a:rPr lang="en-US"/>
            <a:t>Was widely accepted as an explanation of the imitative learning of aggression</a:t>
          </a:r>
        </a:p>
      </dgm:t>
    </dgm:pt>
    <dgm:pt modelId="{D8CC9A72-CDED-4B2E-BFB9-853EACED850A}" type="parTrans" cxnId="{EC00FC98-9214-4440-880E-450EA361C04B}">
      <dgm:prSet/>
      <dgm:spPr/>
      <dgm:t>
        <a:bodyPr/>
        <a:lstStyle/>
        <a:p>
          <a:endParaRPr lang="en-US"/>
        </a:p>
      </dgm:t>
    </dgm:pt>
    <dgm:pt modelId="{04F3CAE2-3133-4DC0-BA1C-B0438C92913E}" type="sibTrans" cxnId="{EC00FC98-9214-4440-880E-450EA361C04B}">
      <dgm:prSet/>
      <dgm:spPr/>
      <dgm:t>
        <a:bodyPr/>
        <a:lstStyle/>
        <a:p>
          <a:endParaRPr lang="en-US"/>
        </a:p>
      </dgm:t>
    </dgm:pt>
    <dgm:pt modelId="{84EE125E-94B2-4D7E-95B1-33C32BD4B1D0}" type="pres">
      <dgm:prSet presAssocID="{69653B1E-ABF1-494A-BFE8-A5142116FDD5}" presName="linear" presStyleCnt="0">
        <dgm:presLayoutVars>
          <dgm:animLvl val="lvl"/>
          <dgm:resizeHandles val="exact"/>
        </dgm:presLayoutVars>
      </dgm:prSet>
      <dgm:spPr/>
    </dgm:pt>
    <dgm:pt modelId="{AA6AB684-9107-4816-938B-7D19CB38D85B}" type="pres">
      <dgm:prSet presAssocID="{5B49CE63-821F-43C8-A12B-007142D60B98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99493F7-7D02-443B-AC0C-F9474661E802}" type="pres">
      <dgm:prSet presAssocID="{8CCC7106-28D3-40C4-BD52-C427FA5D55A3}" presName="spacer" presStyleCnt="0"/>
      <dgm:spPr/>
    </dgm:pt>
    <dgm:pt modelId="{E03F61DD-D80E-465F-901A-A3462955F7D6}" type="pres">
      <dgm:prSet presAssocID="{9542B8E1-2EA4-47DD-B340-45872602965A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6F242406-95CC-4019-82D9-CAE0C90F655A}" type="pres">
      <dgm:prSet presAssocID="{9542B8E1-2EA4-47DD-B340-45872602965A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92DF062A-EC32-47A1-B8F7-E4425794E29C}" srcId="{9542B8E1-2EA4-47DD-B340-45872602965A}" destId="{ED1D896B-F65A-4168-AA16-91BBB5D9173B}" srcOrd="1" destOrd="0" parTransId="{0BCC38AF-329C-4F5F-BFF5-2F72A6ACB90B}" sibTransId="{B7D9DE78-1766-44BB-B3EC-043F73790512}"/>
    <dgm:cxn modelId="{57F9E530-79E0-4D58-9DA5-62BA73B6F663}" type="presOf" srcId="{9542B8E1-2EA4-47DD-B340-45872602965A}" destId="{E03F61DD-D80E-465F-901A-A3462955F7D6}" srcOrd="0" destOrd="0" presId="urn:microsoft.com/office/officeart/2005/8/layout/vList2"/>
    <dgm:cxn modelId="{3D4C1031-D9A2-4333-816D-0A7099C01461}" srcId="{9542B8E1-2EA4-47DD-B340-45872602965A}" destId="{9DC2D9B4-97F7-47FE-8033-1E17DFF24E48}" srcOrd="0" destOrd="0" parTransId="{90C2251C-588E-44E7-B237-1A1820952D3D}" sibTransId="{C5FDF779-E4AF-4978-9D25-02764F449587}"/>
    <dgm:cxn modelId="{BD9E8134-F458-4538-A497-48B05D1FA064}" srcId="{69653B1E-ABF1-494A-BFE8-A5142116FDD5}" destId="{5B49CE63-821F-43C8-A12B-007142D60B98}" srcOrd="0" destOrd="0" parTransId="{283CB4BC-C72F-4B60-8318-D486566C4659}" sibTransId="{8CCC7106-28D3-40C4-BD52-C427FA5D55A3}"/>
    <dgm:cxn modelId="{7856F064-409B-462E-8A6A-EAE1F8FB6136}" type="presOf" srcId="{9DC2D9B4-97F7-47FE-8033-1E17DFF24E48}" destId="{6F242406-95CC-4019-82D9-CAE0C90F655A}" srcOrd="0" destOrd="0" presId="urn:microsoft.com/office/officeart/2005/8/layout/vList2"/>
    <dgm:cxn modelId="{D8AD9A47-DEAC-48B6-9981-4D2BEF145986}" type="presOf" srcId="{69653B1E-ABF1-494A-BFE8-A5142116FDD5}" destId="{84EE125E-94B2-4D7E-95B1-33C32BD4B1D0}" srcOrd="0" destOrd="0" presId="urn:microsoft.com/office/officeart/2005/8/layout/vList2"/>
    <dgm:cxn modelId="{EC00FC98-9214-4440-880E-450EA361C04B}" srcId="{9542B8E1-2EA4-47DD-B340-45872602965A}" destId="{2F615C67-07AA-4AEE-94BE-E371E6A40A70}" srcOrd="2" destOrd="0" parTransId="{D8CC9A72-CDED-4B2E-BFB9-853EACED850A}" sibTransId="{04F3CAE2-3133-4DC0-BA1C-B0438C92913E}"/>
    <dgm:cxn modelId="{0A0446D9-9351-4CF3-9CD9-DFF2F871306A}" srcId="{69653B1E-ABF1-494A-BFE8-A5142116FDD5}" destId="{9542B8E1-2EA4-47DD-B340-45872602965A}" srcOrd="1" destOrd="0" parTransId="{12B1E63C-C11D-44F6-B2C3-625C9D0C7A5B}" sibTransId="{3C1921D9-9831-4AE8-99E5-56629564C6C2}"/>
    <dgm:cxn modelId="{488E15E3-0E07-4D94-97FF-694439CB6D51}" type="presOf" srcId="{2F615C67-07AA-4AEE-94BE-E371E6A40A70}" destId="{6F242406-95CC-4019-82D9-CAE0C90F655A}" srcOrd="0" destOrd="2" presId="urn:microsoft.com/office/officeart/2005/8/layout/vList2"/>
    <dgm:cxn modelId="{2B5443E8-0A0B-459E-8830-58DC35818FE0}" type="presOf" srcId="{5B49CE63-821F-43C8-A12B-007142D60B98}" destId="{AA6AB684-9107-4816-938B-7D19CB38D85B}" srcOrd="0" destOrd="0" presId="urn:microsoft.com/office/officeart/2005/8/layout/vList2"/>
    <dgm:cxn modelId="{74D36DEB-7EAC-4EC5-9C05-DC8099D55B35}" type="presOf" srcId="{ED1D896B-F65A-4168-AA16-91BBB5D9173B}" destId="{6F242406-95CC-4019-82D9-CAE0C90F655A}" srcOrd="0" destOrd="1" presId="urn:microsoft.com/office/officeart/2005/8/layout/vList2"/>
    <dgm:cxn modelId="{1560CF94-BA84-4468-9757-4B481649041B}" type="presParOf" srcId="{84EE125E-94B2-4D7E-95B1-33C32BD4B1D0}" destId="{AA6AB684-9107-4816-938B-7D19CB38D85B}" srcOrd="0" destOrd="0" presId="urn:microsoft.com/office/officeart/2005/8/layout/vList2"/>
    <dgm:cxn modelId="{58C2F72B-7317-4766-AA35-1E65CFF80D19}" type="presParOf" srcId="{84EE125E-94B2-4D7E-95B1-33C32BD4B1D0}" destId="{999493F7-7D02-443B-AC0C-F9474661E802}" srcOrd="1" destOrd="0" presId="urn:microsoft.com/office/officeart/2005/8/layout/vList2"/>
    <dgm:cxn modelId="{6F9E3EAA-79FD-4EF0-8574-64512BCAF714}" type="presParOf" srcId="{84EE125E-94B2-4D7E-95B1-33C32BD4B1D0}" destId="{E03F61DD-D80E-465F-901A-A3462955F7D6}" srcOrd="2" destOrd="0" presId="urn:microsoft.com/office/officeart/2005/8/layout/vList2"/>
    <dgm:cxn modelId="{50534511-69DD-4200-A2F8-06432BE809B3}" type="presParOf" srcId="{84EE125E-94B2-4D7E-95B1-33C32BD4B1D0}" destId="{6F242406-95CC-4019-82D9-CAE0C90F655A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90EC84E2-4EC4-4DBC-8240-3E7F585EF2F2}" type="doc">
      <dgm:prSet loTypeId="urn:microsoft.com/office/officeart/2005/8/layout/list1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9AD86EE-B8BC-426F-8E99-D4BEF88B1A96}">
      <dgm:prSet/>
      <dgm:spPr/>
      <dgm:t>
        <a:bodyPr/>
        <a:lstStyle/>
        <a:p>
          <a:r>
            <a:rPr lang="en-US"/>
            <a:t>Other studies:</a:t>
          </a:r>
        </a:p>
      </dgm:t>
    </dgm:pt>
    <dgm:pt modelId="{62BC0F06-47D1-43A6-B827-72E1E284FCDB}" type="parTrans" cxnId="{FB06154D-637D-43B1-A8F6-B069C6243C37}">
      <dgm:prSet/>
      <dgm:spPr/>
      <dgm:t>
        <a:bodyPr/>
        <a:lstStyle/>
        <a:p>
          <a:endParaRPr lang="en-US"/>
        </a:p>
      </dgm:t>
    </dgm:pt>
    <dgm:pt modelId="{1A466BDE-4A95-4588-9F18-79D8CA83516F}" type="sibTrans" cxnId="{FB06154D-637D-43B1-A8F6-B069C6243C37}">
      <dgm:prSet/>
      <dgm:spPr/>
      <dgm:t>
        <a:bodyPr/>
        <a:lstStyle/>
        <a:p>
          <a:endParaRPr lang="en-US"/>
        </a:p>
      </dgm:t>
    </dgm:pt>
    <dgm:pt modelId="{7CD744F5-B969-4C09-A032-54200BE6C07D}">
      <dgm:prSet/>
      <dgm:spPr/>
      <dgm:t>
        <a:bodyPr/>
        <a:lstStyle/>
        <a:p>
          <a:r>
            <a:rPr lang="en-US"/>
            <a:t>Television violence:</a:t>
          </a:r>
        </a:p>
      </dgm:t>
    </dgm:pt>
    <dgm:pt modelId="{B1A32F7E-A1C0-4D8C-96C6-D7A3EE38EBAB}" type="parTrans" cxnId="{23D5609F-76FB-482D-AE21-3541A2291130}">
      <dgm:prSet/>
      <dgm:spPr/>
      <dgm:t>
        <a:bodyPr/>
        <a:lstStyle/>
        <a:p>
          <a:endParaRPr lang="en-US"/>
        </a:p>
      </dgm:t>
    </dgm:pt>
    <dgm:pt modelId="{3B60F981-736D-4898-91D9-CB261A125367}" type="sibTrans" cxnId="{23D5609F-76FB-482D-AE21-3541A2291130}">
      <dgm:prSet/>
      <dgm:spPr/>
      <dgm:t>
        <a:bodyPr/>
        <a:lstStyle/>
        <a:p>
          <a:endParaRPr lang="en-US"/>
        </a:p>
      </dgm:t>
    </dgm:pt>
    <dgm:pt modelId="{DF2D2A80-1BB0-4BCC-8A31-215E12E9E348}">
      <dgm:prSet/>
      <dgm:spPr/>
      <dgm:t>
        <a:bodyPr/>
        <a:lstStyle/>
        <a:p>
          <a:r>
            <a:rPr lang="en-US"/>
            <a:t>Live action</a:t>
          </a:r>
        </a:p>
      </dgm:t>
    </dgm:pt>
    <dgm:pt modelId="{6DB1D65C-5F68-4F93-AB42-34F764950703}" type="parTrans" cxnId="{25BFDB2D-0402-4922-AEB1-365D6C375755}">
      <dgm:prSet/>
      <dgm:spPr/>
      <dgm:t>
        <a:bodyPr/>
        <a:lstStyle/>
        <a:p>
          <a:endParaRPr lang="en-US"/>
        </a:p>
      </dgm:t>
    </dgm:pt>
    <dgm:pt modelId="{C123C46A-342A-4563-9CF0-04A4803BA786}" type="sibTrans" cxnId="{25BFDB2D-0402-4922-AEB1-365D6C375755}">
      <dgm:prSet/>
      <dgm:spPr/>
      <dgm:t>
        <a:bodyPr/>
        <a:lstStyle/>
        <a:p>
          <a:endParaRPr lang="en-US"/>
        </a:p>
      </dgm:t>
    </dgm:pt>
    <dgm:pt modelId="{34B69C9D-A8E3-4818-B7F5-333C9C8E0FC4}">
      <dgm:prSet/>
      <dgm:spPr/>
      <dgm:t>
        <a:bodyPr/>
        <a:lstStyle/>
        <a:p>
          <a:r>
            <a:rPr lang="en-US"/>
            <a:t>Cartoon</a:t>
          </a:r>
        </a:p>
      </dgm:t>
    </dgm:pt>
    <dgm:pt modelId="{096F598B-455D-4FB7-AD98-065A5432DCBE}" type="parTrans" cxnId="{B080F315-66C9-4FC6-B061-4844B0F3294D}">
      <dgm:prSet/>
      <dgm:spPr/>
      <dgm:t>
        <a:bodyPr/>
        <a:lstStyle/>
        <a:p>
          <a:endParaRPr lang="en-US"/>
        </a:p>
      </dgm:t>
    </dgm:pt>
    <dgm:pt modelId="{69852D7C-8B25-4680-B329-45040648B8F6}" type="sibTrans" cxnId="{B080F315-66C9-4FC6-B061-4844B0F3294D}">
      <dgm:prSet/>
      <dgm:spPr/>
      <dgm:t>
        <a:bodyPr/>
        <a:lstStyle/>
        <a:p>
          <a:endParaRPr lang="en-US"/>
        </a:p>
      </dgm:t>
    </dgm:pt>
    <dgm:pt modelId="{957E1F20-3821-40D6-85FD-EDB8959EAA37}">
      <dgm:prSet/>
      <dgm:spPr/>
      <dgm:t>
        <a:bodyPr/>
        <a:lstStyle/>
        <a:p>
          <a:r>
            <a:rPr lang="en-US"/>
            <a:t>News/live</a:t>
          </a:r>
        </a:p>
      </dgm:t>
    </dgm:pt>
    <dgm:pt modelId="{6A138B97-E16B-4816-A26D-4EBF84BB744D}" type="parTrans" cxnId="{0D1D92B7-0146-40F4-A7B6-9B4A40993DB4}">
      <dgm:prSet/>
      <dgm:spPr/>
      <dgm:t>
        <a:bodyPr/>
        <a:lstStyle/>
        <a:p>
          <a:endParaRPr lang="en-US"/>
        </a:p>
      </dgm:t>
    </dgm:pt>
    <dgm:pt modelId="{05BA1D01-A3D8-4B1E-A468-E5D4F1FA490A}" type="sibTrans" cxnId="{0D1D92B7-0146-40F4-A7B6-9B4A40993DB4}">
      <dgm:prSet/>
      <dgm:spPr/>
      <dgm:t>
        <a:bodyPr/>
        <a:lstStyle/>
        <a:p>
          <a:endParaRPr lang="en-US"/>
        </a:p>
      </dgm:t>
    </dgm:pt>
    <dgm:pt modelId="{BBBC09D7-4F78-4878-927C-4FDB46F6E97A}">
      <dgm:prSet/>
      <dgm:spPr/>
      <dgm:t>
        <a:bodyPr/>
        <a:lstStyle/>
        <a:p>
          <a:r>
            <a:rPr lang="en-US"/>
            <a:t>Which was worse? Live action or real footage</a:t>
          </a:r>
        </a:p>
      </dgm:t>
    </dgm:pt>
    <dgm:pt modelId="{5D3D8ED4-466D-469A-9E45-DCFF96375140}" type="parTrans" cxnId="{90B15518-01D7-4C28-8CAB-E37A666F805D}">
      <dgm:prSet/>
      <dgm:spPr/>
      <dgm:t>
        <a:bodyPr/>
        <a:lstStyle/>
        <a:p>
          <a:endParaRPr lang="en-US"/>
        </a:p>
      </dgm:t>
    </dgm:pt>
    <dgm:pt modelId="{D03F4D15-09BD-4535-8278-FA670C689962}" type="sibTrans" cxnId="{90B15518-01D7-4C28-8CAB-E37A666F805D}">
      <dgm:prSet/>
      <dgm:spPr/>
      <dgm:t>
        <a:bodyPr/>
        <a:lstStyle/>
        <a:p>
          <a:endParaRPr lang="en-US"/>
        </a:p>
      </dgm:t>
    </dgm:pt>
    <dgm:pt modelId="{2DCDB252-2762-44ED-AAB8-72A7AB1428DF}">
      <dgm:prSet/>
      <dgm:spPr/>
      <dgm:t>
        <a:bodyPr/>
        <a:lstStyle/>
        <a:p>
          <a:r>
            <a:rPr lang="en-US"/>
            <a:t>The more realistic the characters, the more likely a child is to imitate</a:t>
          </a:r>
        </a:p>
      </dgm:t>
    </dgm:pt>
    <dgm:pt modelId="{245103A6-F311-4676-A043-DD5EECD13584}" type="parTrans" cxnId="{110B5EA8-FBD0-48DC-BDE1-3BACEB784086}">
      <dgm:prSet/>
      <dgm:spPr/>
      <dgm:t>
        <a:bodyPr/>
        <a:lstStyle/>
        <a:p>
          <a:endParaRPr lang="en-US"/>
        </a:p>
      </dgm:t>
    </dgm:pt>
    <dgm:pt modelId="{1B405E8E-E554-4741-9A76-565FD90F85A0}" type="sibTrans" cxnId="{110B5EA8-FBD0-48DC-BDE1-3BACEB784086}">
      <dgm:prSet/>
      <dgm:spPr/>
      <dgm:t>
        <a:bodyPr/>
        <a:lstStyle/>
        <a:p>
          <a:endParaRPr lang="en-US"/>
        </a:p>
      </dgm:t>
    </dgm:pt>
    <dgm:pt modelId="{2EF0CA80-365A-4478-B3B8-63A951A29ABB}">
      <dgm:prSet/>
      <dgm:spPr/>
      <dgm:t>
        <a:bodyPr/>
        <a:lstStyle/>
        <a:p>
          <a:r>
            <a:rPr lang="en-US"/>
            <a:t>Not just aggression</a:t>
          </a:r>
        </a:p>
      </dgm:t>
    </dgm:pt>
    <dgm:pt modelId="{50C383F0-F437-4EC2-B7B7-885D39281A9F}" type="parTrans" cxnId="{0AFC5C42-397D-4223-B7E4-6B67B3D51B17}">
      <dgm:prSet/>
      <dgm:spPr/>
      <dgm:t>
        <a:bodyPr/>
        <a:lstStyle/>
        <a:p>
          <a:endParaRPr lang="en-US"/>
        </a:p>
      </dgm:t>
    </dgm:pt>
    <dgm:pt modelId="{C2AA3191-1EDE-490B-8160-D646D263564D}" type="sibTrans" cxnId="{0AFC5C42-397D-4223-B7E4-6B67B3D51B17}">
      <dgm:prSet/>
      <dgm:spPr/>
      <dgm:t>
        <a:bodyPr/>
        <a:lstStyle/>
        <a:p>
          <a:endParaRPr lang="en-US"/>
        </a:p>
      </dgm:t>
    </dgm:pt>
    <dgm:pt modelId="{8477844E-F352-4284-B0D9-8F4C89B107AF}">
      <dgm:prSet/>
      <dgm:spPr/>
      <dgm:t>
        <a:bodyPr/>
        <a:lstStyle/>
        <a:p>
          <a:r>
            <a:rPr lang="en-US"/>
            <a:t>Sexual behavior</a:t>
          </a:r>
        </a:p>
      </dgm:t>
    </dgm:pt>
    <dgm:pt modelId="{D151F6EA-E947-4887-98DC-2EDC43F43965}" type="parTrans" cxnId="{AB865B49-1D6E-420B-9225-A94D72629D81}">
      <dgm:prSet/>
      <dgm:spPr/>
      <dgm:t>
        <a:bodyPr/>
        <a:lstStyle/>
        <a:p>
          <a:endParaRPr lang="en-US"/>
        </a:p>
      </dgm:t>
    </dgm:pt>
    <dgm:pt modelId="{4099BB91-AED2-4866-9F4C-90F6D5AA373A}" type="sibTrans" cxnId="{AB865B49-1D6E-420B-9225-A94D72629D81}">
      <dgm:prSet/>
      <dgm:spPr/>
      <dgm:t>
        <a:bodyPr/>
        <a:lstStyle/>
        <a:p>
          <a:endParaRPr lang="en-US"/>
        </a:p>
      </dgm:t>
    </dgm:pt>
    <dgm:pt modelId="{79FB6083-E090-461E-9C92-3AF69746A373}">
      <dgm:prSet/>
      <dgm:spPr/>
      <dgm:t>
        <a:bodyPr/>
        <a:lstStyle/>
        <a:p>
          <a:r>
            <a:rPr lang="en-US"/>
            <a:t>Prosocial behavior such as helping</a:t>
          </a:r>
        </a:p>
      </dgm:t>
    </dgm:pt>
    <dgm:pt modelId="{103BD648-133A-4FDA-A6FD-AF7B2A05E50D}" type="parTrans" cxnId="{3DE41D24-4615-4504-9001-5E7B26F4DC27}">
      <dgm:prSet/>
      <dgm:spPr/>
      <dgm:t>
        <a:bodyPr/>
        <a:lstStyle/>
        <a:p>
          <a:endParaRPr lang="en-US"/>
        </a:p>
      </dgm:t>
    </dgm:pt>
    <dgm:pt modelId="{37F19A12-FFBD-48F7-BDE7-810E5298AAC9}" type="sibTrans" cxnId="{3DE41D24-4615-4504-9001-5E7B26F4DC27}">
      <dgm:prSet/>
      <dgm:spPr/>
      <dgm:t>
        <a:bodyPr/>
        <a:lstStyle/>
        <a:p>
          <a:endParaRPr lang="en-US"/>
        </a:p>
      </dgm:t>
    </dgm:pt>
    <dgm:pt modelId="{2A12AA7B-0664-4E80-81C2-5B67BFBD232B}">
      <dgm:prSet/>
      <dgm:spPr/>
      <dgm:t>
        <a:bodyPr/>
        <a:lstStyle/>
        <a:p>
          <a:r>
            <a:rPr lang="en-US"/>
            <a:t>Can use as therapy!</a:t>
          </a:r>
        </a:p>
      </dgm:t>
    </dgm:pt>
    <dgm:pt modelId="{EB9BC295-37DB-4F33-9AC8-E71EC4CD621B}" type="parTrans" cxnId="{54EC2439-3605-4B0A-90FA-05BCEFD4559C}">
      <dgm:prSet/>
      <dgm:spPr/>
      <dgm:t>
        <a:bodyPr/>
        <a:lstStyle/>
        <a:p>
          <a:endParaRPr lang="en-US"/>
        </a:p>
      </dgm:t>
    </dgm:pt>
    <dgm:pt modelId="{F9780EFD-761D-4FC5-80E5-A72D207AEC69}" type="sibTrans" cxnId="{54EC2439-3605-4B0A-90FA-05BCEFD4559C}">
      <dgm:prSet/>
      <dgm:spPr/>
      <dgm:t>
        <a:bodyPr/>
        <a:lstStyle/>
        <a:p>
          <a:endParaRPr lang="en-US"/>
        </a:p>
      </dgm:t>
    </dgm:pt>
    <dgm:pt modelId="{DD7D7BF5-5F97-411A-AAD8-60AB723A35DC}">
      <dgm:prSet/>
      <dgm:spPr/>
      <dgm:t>
        <a:bodyPr/>
        <a:lstStyle/>
        <a:p>
          <a:r>
            <a:rPr lang="en-US"/>
            <a:t>We model good and bad behavior!</a:t>
          </a:r>
        </a:p>
      </dgm:t>
    </dgm:pt>
    <dgm:pt modelId="{3961BED8-5E2C-4C87-A121-8D962C3141FE}" type="parTrans" cxnId="{5C0C3653-CD5D-437C-85EE-99AB2B621F79}">
      <dgm:prSet/>
      <dgm:spPr/>
      <dgm:t>
        <a:bodyPr/>
        <a:lstStyle/>
        <a:p>
          <a:endParaRPr lang="en-US"/>
        </a:p>
      </dgm:t>
    </dgm:pt>
    <dgm:pt modelId="{717975D9-57DC-49FA-86A5-923B17C58B1C}" type="sibTrans" cxnId="{5C0C3653-CD5D-437C-85EE-99AB2B621F79}">
      <dgm:prSet/>
      <dgm:spPr/>
      <dgm:t>
        <a:bodyPr/>
        <a:lstStyle/>
        <a:p>
          <a:endParaRPr lang="en-US"/>
        </a:p>
      </dgm:t>
    </dgm:pt>
    <dgm:pt modelId="{EE1D83AC-C994-4A60-B901-18E6A38407FD}" type="pres">
      <dgm:prSet presAssocID="{90EC84E2-4EC4-4DBC-8240-3E7F585EF2F2}" presName="linear" presStyleCnt="0">
        <dgm:presLayoutVars>
          <dgm:dir/>
          <dgm:animLvl val="lvl"/>
          <dgm:resizeHandles val="exact"/>
        </dgm:presLayoutVars>
      </dgm:prSet>
      <dgm:spPr/>
    </dgm:pt>
    <dgm:pt modelId="{4300BD23-047E-41B4-B5CB-4390C4400063}" type="pres">
      <dgm:prSet presAssocID="{39AD86EE-B8BC-426F-8E99-D4BEF88B1A96}" presName="parentLin" presStyleCnt="0"/>
      <dgm:spPr/>
    </dgm:pt>
    <dgm:pt modelId="{8515B40C-2CA0-465E-A13E-CB812F58106A}" type="pres">
      <dgm:prSet presAssocID="{39AD86EE-B8BC-426F-8E99-D4BEF88B1A96}" presName="parentLeftMargin" presStyleLbl="node1" presStyleIdx="0" presStyleCnt="3"/>
      <dgm:spPr/>
    </dgm:pt>
    <dgm:pt modelId="{B6304D15-4861-481A-AFB2-430A7DC9035B}" type="pres">
      <dgm:prSet presAssocID="{39AD86EE-B8BC-426F-8E99-D4BEF88B1A9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F39A0E1-0F40-4EEE-A3F1-C7FF84E2FA1E}" type="pres">
      <dgm:prSet presAssocID="{39AD86EE-B8BC-426F-8E99-D4BEF88B1A96}" presName="negativeSpace" presStyleCnt="0"/>
      <dgm:spPr/>
    </dgm:pt>
    <dgm:pt modelId="{74F5F9E3-36AD-4FC7-9C00-5610271A621C}" type="pres">
      <dgm:prSet presAssocID="{39AD86EE-B8BC-426F-8E99-D4BEF88B1A96}" presName="childText" presStyleLbl="conFgAcc1" presStyleIdx="0" presStyleCnt="3">
        <dgm:presLayoutVars>
          <dgm:bulletEnabled val="1"/>
        </dgm:presLayoutVars>
      </dgm:prSet>
      <dgm:spPr/>
    </dgm:pt>
    <dgm:pt modelId="{65A84825-9FC1-4AEC-B6BA-6B8769A7F0CD}" type="pres">
      <dgm:prSet presAssocID="{1A466BDE-4A95-4588-9F18-79D8CA83516F}" presName="spaceBetweenRectangles" presStyleCnt="0"/>
      <dgm:spPr/>
    </dgm:pt>
    <dgm:pt modelId="{2E60678C-12F4-4910-9E36-143E971AC5C0}" type="pres">
      <dgm:prSet presAssocID="{7CD744F5-B969-4C09-A032-54200BE6C07D}" presName="parentLin" presStyleCnt="0"/>
      <dgm:spPr/>
    </dgm:pt>
    <dgm:pt modelId="{A4A1F36A-3E71-4211-82F1-CAD1AA9CA6E3}" type="pres">
      <dgm:prSet presAssocID="{7CD744F5-B969-4C09-A032-54200BE6C07D}" presName="parentLeftMargin" presStyleLbl="node1" presStyleIdx="0" presStyleCnt="3"/>
      <dgm:spPr/>
    </dgm:pt>
    <dgm:pt modelId="{7DA51826-F17D-43A2-8CEF-900CCF8D820E}" type="pres">
      <dgm:prSet presAssocID="{7CD744F5-B969-4C09-A032-54200BE6C07D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EA16266-F03D-4433-9186-0276025ACB90}" type="pres">
      <dgm:prSet presAssocID="{7CD744F5-B969-4C09-A032-54200BE6C07D}" presName="negativeSpace" presStyleCnt="0"/>
      <dgm:spPr/>
    </dgm:pt>
    <dgm:pt modelId="{322D45BD-2E68-41FE-9AC0-FE62DC92096C}" type="pres">
      <dgm:prSet presAssocID="{7CD744F5-B969-4C09-A032-54200BE6C07D}" presName="childText" presStyleLbl="conFgAcc1" presStyleIdx="1" presStyleCnt="3">
        <dgm:presLayoutVars>
          <dgm:bulletEnabled val="1"/>
        </dgm:presLayoutVars>
      </dgm:prSet>
      <dgm:spPr/>
    </dgm:pt>
    <dgm:pt modelId="{F772FA80-341E-4764-978B-367D603BD015}" type="pres">
      <dgm:prSet presAssocID="{3B60F981-736D-4898-91D9-CB261A125367}" presName="spaceBetweenRectangles" presStyleCnt="0"/>
      <dgm:spPr/>
    </dgm:pt>
    <dgm:pt modelId="{B38A5B43-30A4-4F65-9059-4963B90CB3F7}" type="pres">
      <dgm:prSet presAssocID="{2EF0CA80-365A-4478-B3B8-63A951A29ABB}" presName="parentLin" presStyleCnt="0"/>
      <dgm:spPr/>
    </dgm:pt>
    <dgm:pt modelId="{20766EC0-AC5B-44A8-BCD6-365D8F9756AA}" type="pres">
      <dgm:prSet presAssocID="{2EF0CA80-365A-4478-B3B8-63A951A29ABB}" presName="parentLeftMargin" presStyleLbl="node1" presStyleIdx="1" presStyleCnt="3"/>
      <dgm:spPr/>
    </dgm:pt>
    <dgm:pt modelId="{32A026D9-0302-4EAA-AB96-0879404C2E3F}" type="pres">
      <dgm:prSet presAssocID="{2EF0CA80-365A-4478-B3B8-63A951A29ABB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7B6F078D-EFDA-4C3B-8242-308D92F8606E}" type="pres">
      <dgm:prSet presAssocID="{2EF0CA80-365A-4478-B3B8-63A951A29ABB}" presName="negativeSpace" presStyleCnt="0"/>
      <dgm:spPr/>
    </dgm:pt>
    <dgm:pt modelId="{60F3B6D5-7565-4378-A0E2-35460ADE3992}" type="pres">
      <dgm:prSet presAssocID="{2EF0CA80-365A-4478-B3B8-63A951A29ABB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26BE9C13-6999-40DE-ACF2-6415B38F42BB}" type="presOf" srcId="{957E1F20-3821-40D6-85FD-EDB8959EAA37}" destId="{322D45BD-2E68-41FE-9AC0-FE62DC92096C}" srcOrd="0" destOrd="2" presId="urn:microsoft.com/office/officeart/2005/8/layout/list1"/>
    <dgm:cxn modelId="{B080F315-66C9-4FC6-B061-4844B0F3294D}" srcId="{7CD744F5-B969-4C09-A032-54200BE6C07D}" destId="{34B69C9D-A8E3-4818-B7F5-333C9C8E0FC4}" srcOrd="1" destOrd="0" parTransId="{096F598B-455D-4FB7-AD98-065A5432DCBE}" sibTransId="{69852D7C-8B25-4680-B329-45040648B8F6}"/>
    <dgm:cxn modelId="{90B15518-01D7-4C28-8CAB-E37A666F805D}" srcId="{7CD744F5-B969-4C09-A032-54200BE6C07D}" destId="{BBBC09D7-4F78-4878-927C-4FDB46F6E97A}" srcOrd="3" destOrd="0" parTransId="{5D3D8ED4-466D-469A-9E45-DCFF96375140}" sibTransId="{D03F4D15-09BD-4535-8278-FA670C689962}"/>
    <dgm:cxn modelId="{3DE41D24-4615-4504-9001-5E7B26F4DC27}" srcId="{2EF0CA80-365A-4478-B3B8-63A951A29ABB}" destId="{79FB6083-E090-461E-9C92-3AF69746A373}" srcOrd="1" destOrd="0" parTransId="{103BD648-133A-4FDA-A6FD-AF7B2A05E50D}" sibTransId="{37F19A12-FFBD-48F7-BDE7-810E5298AAC9}"/>
    <dgm:cxn modelId="{25BFDB2D-0402-4922-AEB1-365D6C375755}" srcId="{7CD744F5-B969-4C09-A032-54200BE6C07D}" destId="{DF2D2A80-1BB0-4BCC-8A31-215E12E9E348}" srcOrd="0" destOrd="0" parTransId="{6DB1D65C-5F68-4F93-AB42-34F764950703}" sibTransId="{C123C46A-342A-4563-9CF0-04A4803BA786}"/>
    <dgm:cxn modelId="{A315FA33-45C8-451F-9993-B9833FBE9A73}" type="presOf" srcId="{79FB6083-E090-461E-9C92-3AF69746A373}" destId="{60F3B6D5-7565-4378-A0E2-35460ADE3992}" srcOrd="0" destOrd="1" presId="urn:microsoft.com/office/officeart/2005/8/layout/list1"/>
    <dgm:cxn modelId="{54EC2439-3605-4B0A-90FA-05BCEFD4559C}" srcId="{2EF0CA80-365A-4478-B3B8-63A951A29ABB}" destId="{2A12AA7B-0664-4E80-81C2-5B67BFBD232B}" srcOrd="2" destOrd="0" parTransId="{EB9BC295-37DB-4F33-9AC8-E71EC4CD621B}" sibTransId="{F9780EFD-761D-4FC5-80E5-A72D207AEC69}"/>
    <dgm:cxn modelId="{0AFC5C42-397D-4223-B7E4-6B67B3D51B17}" srcId="{90EC84E2-4EC4-4DBC-8240-3E7F585EF2F2}" destId="{2EF0CA80-365A-4478-B3B8-63A951A29ABB}" srcOrd="2" destOrd="0" parTransId="{50C383F0-F437-4EC2-B7B7-885D39281A9F}" sibTransId="{C2AA3191-1EDE-490B-8160-D646D263564D}"/>
    <dgm:cxn modelId="{62940543-D506-49B6-82B0-EC2FB28F1C8A}" type="presOf" srcId="{90EC84E2-4EC4-4DBC-8240-3E7F585EF2F2}" destId="{EE1D83AC-C994-4A60-B901-18E6A38407FD}" srcOrd="0" destOrd="0" presId="urn:microsoft.com/office/officeart/2005/8/layout/list1"/>
    <dgm:cxn modelId="{AB865B49-1D6E-420B-9225-A94D72629D81}" srcId="{2EF0CA80-365A-4478-B3B8-63A951A29ABB}" destId="{8477844E-F352-4284-B0D9-8F4C89B107AF}" srcOrd="0" destOrd="0" parTransId="{D151F6EA-E947-4887-98DC-2EDC43F43965}" sibTransId="{4099BB91-AED2-4866-9F4C-90F6D5AA373A}"/>
    <dgm:cxn modelId="{0EB68A4B-B3D1-4128-9E9B-4382B5F3EB75}" type="presOf" srcId="{8477844E-F352-4284-B0D9-8F4C89B107AF}" destId="{60F3B6D5-7565-4378-A0E2-35460ADE3992}" srcOrd="0" destOrd="0" presId="urn:microsoft.com/office/officeart/2005/8/layout/list1"/>
    <dgm:cxn modelId="{FB06154D-637D-43B1-A8F6-B069C6243C37}" srcId="{90EC84E2-4EC4-4DBC-8240-3E7F585EF2F2}" destId="{39AD86EE-B8BC-426F-8E99-D4BEF88B1A96}" srcOrd="0" destOrd="0" parTransId="{62BC0F06-47D1-43A6-B827-72E1E284FCDB}" sibTransId="{1A466BDE-4A95-4588-9F18-79D8CA83516F}"/>
    <dgm:cxn modelId="{5C0C3653-CD5D-437C-85EE-99AB2B621F79}" srcId="{2EF0CA80-365A-4478-B3B8-63A951A29ABB}" destId="{DD7D7BF5-5F97-411A-AAD8-60AB723A35DC}" srcOrd="3" destOrd="0" parTransId="{3961BED8-5E2C-4C87-A121-8D962C3141FE}" sibTransId="{717975D9-57DC-49FA-86A5-923B17C58B1C}"/>
    <dgm:cxn modelId="{32127B7E-8D94-4A7C-B373-DDDAFDA3DA34}" type="presOf" srcId="{7CD744F5-B969-4C09-A032-54200BE6C07D}" destId="{A4A1F36A-3E71-4211-82F1-CAD1AA9CA6E3}" srcOrd="0" destOrd="0" presId="urn:microsoft.com/office/officeart/2005/8/layout/list1"/>
    <dgm:cxn modelId="{F1E7059B-1B3D-49B5-9519-041A6796ADD3}" type="presOf" srcId="{2EF0CA80-365A-4478-B3B8-63A951A29ABB}" destId="{32A026D9-0302-4EAA-AB96-0879404C2E3F}" srcOrd="1" destOrd="0" presId="urn:microsoft.com/office/officeart/2005/8/layout/list1"/>
    <dgm:cxn modelId="{AE4B019D-6229-4260-BDCA-DE982229DEBC}" type="presOf" srcId="{34B69C9D-A8E3-4818-B7F5-333C9C8E0FC4}" destId="{322D45BD-2E68-41FE-9AC0-FE62DC92096C}" srcOrd="0" destOrd="1" presId="urn:microsoft.com/office/officeart/2005/8/layout/list1"/>
    <dgm:cxn modelId="{23D5609F-76FB-482D-AE21-3541A2291130}" srcId="{90EC84E2-4EC4-4DBC-8240-3E7F585EF2F2}" destId="{7CD744F5-B969-4C09-A032-54200BE6C07D}" srcOrd="1" destOrd="0" parTransId="{B1A32F7E-A1C0-4D8C-96C6-D7A3EE38EBAB}" sibTransId="{3B60F981-736D-4898-91D9-CB261A125367}"/>
    <dgm:cxn modelId="{72A29AA0-AD05-4B38-92FB-D2E1E74684A2}" type="presOf" srcId="{2EF0CA80-365A-4478-B3B8-63A951A29ABB}" destId="{20766EC0-AC5B-44A8-BCD6-365D8F9756AA}" srcOrd="0" destOrd="0" presId="urn:microsoft.com/office/officeart/2005/8/layout/list1"/>
    <dgm:cxn modelId="{8F2E7BA7-FBE8-41B2-ACC5-DEBAE92AE7A6}" type="presOf" srcId="{7CD744F5-B969-4C09-A032-54200BE6C07D}" destId="{7DA51826-F17D-43A2-8CEF-900CCF8D820E}" srcOrd="1" destOrd="0" presId="urn:microsoft.com/office/officeart/2005/8/layout/list1"/>
    <dgm:cxn modelId="{110B5EA8-FBD0-48DC-BDE1-3BACEB784086}" srcId="{7CD744F5-B969-4C09-A032-54200BE6C07D}" destId="{2DCDB252-2762-44ED-AAB8-72A7AB1428DF}" srcOrd="4" destOrd="0" parTransId="{245103A6-F311-4676-A043-DD5EECD13584}" sibTransId="{1B405E8E-E554-4741-9A76-565FD90F85A0}"/>
    <dgm:cxn modelId="{4A2E6AAD-BE1F-477E-8C7B-C72156F9CB8D}" type="presOf" srcId="{2DCDB252-2762-44ED-AAB8-72A7AB1428DF}" destId="{322D45BD-2E68-41FE-9AC0-FE62DC92096C}" srcOrd="0" destOrd="4" presId="urn:microsoft.com/office/officeart/2005/8/layout/list1"/>
    <dgm:cxn modelId="{0D1D92B7-0146-40F4-A7B6-9B4A40993DB4}" srcId="{7CD744F5-B969-4C09-A032-54200BE6C07D}" destId="{957E1F20-3821-40D6-85FD-EDB8959EAA37}" srcOrd="2" destOrd="0" parTransId="{6A138B97-E16B-4816-A26D-4EBF84BB744D}" sibTransId="{05BA1D01-A3D8-4B1E-A468-E5D4F1FA490A}"/>
    <dgm:cxn modelId="{F368C2BF-8EEC-48E8-ACF6-48CCEC65A9CD}" type="presOf" srcId="{DD7D7BF5-5F97-411A-AAD8-60AB723A35DC}" destId="{60F3B6D5-7565-4378-A0E2-35460ADE3992}" srcOrd="0" destOrd="3" presId="urn:microsoft.com/office/officeart/2005/8/layout/list1"/>
    <dgm:cxn modelId="{047C83D2-D630-401E-B8B3-33F373AF484B}" type="presOf" srcId="{BBBC09D7-4F78-4878-927C-4FDB46F6E97A}" destId="{322D45BD-2E68-41FE-9AC0-FE62DC92096C}" srcOrd="0" destOrd="3" presId="urn:microsoft.com/office/officeart/2005/8/layout/list1"/>
    <dgm:cxn modelId="{F89495E2-719A-4182-8033-75E0B7C261C2}" type="presOf" srcId="{2A12AA7B-0664-4E80-81C2-5B67BFBD232B}" destId="{60F3B6D5-7565-4378-A0E2-35460ADE3992}" srcOrd="0" destOrd="2" presId="urn:microsoft.com/office/officeart/2005/8/layout/list1"/>
    <dgm:cxn modelId="{43F726F2-E846-4EB2-BE3F-C29F6CC07FB0}" type="presOf" srcId="{39AD86EE-B8BC-426F-8E99-D4BEF88B1A96}" destId="{B6304D15-4861-481A-AFB2-430A7DC9035B}" srcOrd="1" destOrd="0" presId="urn:microsoft.com/office/officeart/2005/8/layout/list1"/>
    <dgm:cxn modelId="{C55E67F2-9F74-4D82-A06B-D5255ADF8BFE}" type="presOf" srcId="{DF2D2A80-1BB0-4BCC-8A31-215E12E9E348}" destId="{322D45BD-2E68-41FE-9AC0-FE62DC92096C}" srcOrd="0" destOrd="0" presId="urn:microsoft.com/office/officeart/2005/8/layout/list1"/>
    <dgm:cxn modelId="{894007FF-0AE6-48F6-9005-B2FB7C24CF87}" type="presOf" srcId="{39AD86EE-B8BC-426F-8E99-D4BEF88B1A96}" destId="{8515B40C-2CA0-465E-A13E-CB812F58106A}" srcOrd="0" destOrd="0" presId="urn:microsoft.com/office/officeart/2005/8/layout/list1"/>
    <dgm:cxn modelId="{7400162C-9E5F-4E95-90C5-2002E8641FDE}" type="presParOf" srcId="{EE1D83AC-C994-4A60-B901-18E6A38407FD}" destId="{4300BD23-047E-41B4-B5CB-4390C4400063}" srcOrd="0" destOrd="0" presId="urn:microsoft.com/office/officeart/2005/8/layout/list1"/>
    <dgm:cxn modelId="{B26067D5-2596-44DF-9D3D-0D662CC1E18A}" type="presParOf" srcId="{4300BD23-047E-41B4-B5CB-4390C4400063}" destId="{8515B40C-2CA0-465E-A13E-CB812F58106A}" srcOrd="0" destOrd="0" presId="urn:microsoft.com/office/officeart/2005/8/layout/list1"/>
    <dgm:cxn modelId="{95CE2CF0-9AA0-4C9A-B52B-F5124EBEAFF3}" type="presParOf" srcId="{4300BD23-047E-41B4-B5CB-4390C4400063}" destId="{B6304D15-4861-481A-AFB2-430A7DC9035B}" srcOrd="1" destOrd="0" presId="urn:microsoft.com/office/officeart/2005/8/layout/list1"/>
    <dgm:cxn modelId="{E3D37D38-6FC8-49E1-A720-1E16A755F3B4}" type="presParOf" srcId="{EE1D83AC-C994-4A60-B901-18E6A38407FD}" destId="{3F39A0E1-0F40-4EEE-A3F1-C7FF84E2FA1E}" srcOrd="1" destOrd="0" presId="urn:microsoft.com/office/officeart/2005/8/layout/list1"/>
    <dgm:cxn modelId="{20E9DBFA-66AD-47FF-BCCD-ECAD8582A017}" type="presParOf" srcId="{EE1D83AC-C994-4A60-B901-18E6A38407FD}" destId="{74F5F9E3-36AD-4FC7-9C00-5610271A621C}" srcOrd="2" destOrd="0" presId="urn:microsoft.com/office/officeart/2005/8/layout/list1"/>
    <dgm:cxn modelId="{37195DC3-72A4-4123-9E20-AF48C8FC0657}" type="presParOf" srcId="{EE1D83AC-C994-4A60-B901-18E6A38407FD}" destId="{65A84825-9FC1-4AEC-B6BA-6B8769A7F0CD}" srcOrd="3" destOrd="0" presId="urn:microsoft.com/office/officeart/2005/8/layout/list1"/>
    <dgm:cxn modelId="{1C4A0AF0-84B2-4913-A7A1-86F6E2E4E49E}" type="presParOf" srcId="{EE1D83AC-C994-4A60-B901-18E6A38407FD}" destId="{2E60678C-12F4-4910-9E36-143E971AC5C0}" srcOrd="4" destOrd="0" presId="urn:microsoft.com/office/officeart/2005/8/layout/list1"/>
    <dgm:cxn modelId="{CAC482CA-93B2-4046-BF05-7579B32BAED7}" type="presParOf" srcId="{2E60678C-12F4-4910-9E36-143E971AC5C0}" destId="{A4A1F36A-3E71-4211-82F1-CAD1AA9CA6E3}" srcOrd="0" destOrd="0" presId="urn:microsoft.com/office/officeart/2005/8/layout/list1"/>
    <dgm:cxn modelId="{DA0108A6-59B3-4DF1-A49A-3FFD7CFBFDE4}" type="presParOf" srcId="{2E60678C-12F4-4910-9E36-143E971AC5C0}" destId="{7DA51826-F17D-43A2-8CEF-900CCF8D820E}" srcOrd="1" destOrd="0" presId="urn:microsoft.com/office/officeart/2005/8/layout/list1"/>
    <dgm:cxn modelId="{C29965C1-4F05-451D-B327-8594185A8A11}" type="presParOf" srcId="{EE1D83AC-C994-4A60-B901-18E6A38407FD}" destId="{2EA16266-F03D-4433-9186-0276025ACB90}" srcOrd="5" destOrd="0" presId="urn:microsoft.com/office/officeart/2005/8/layout/list1"/>
    <dgm:cxn modelId="{95BC999F-E2BC-48D3-856D-9256BE091B3F}" type="presParOf" srcId="{EE1D83AC-C994-4A60-B901-18E6A38407FD}" destId="{322D45BD-2E68-41FE-9AC0-FE62DC92096C}" srcOrd="6" destOrd="0" presId="urn:microsoft.com/office/officeart/2005/8/layout/list1"/>
    <dgm:cxn modelId="{BA3941EA-E615-446F-9DA6-896F6E5BED87}" type="presParOf" srcId="{EE1D83AC-C994-4A60-B901-18E6A38407FD}" destId="{F772FA80-341E-4764-978B-367D603BD015}" srcOrd="7" destOrd="0" presId="urn:microsoft.com/office/officeart/2005/8/layout/list1"/>
    <dgm:cxn modelId="{87304532-3D2D-40EF-B3A9-8E4D7C0204A6}" type="presParOf" srcId="{EE1D83AC-C994-4A60-B901-18E6A38407FD}" destId="{B38A5B43-30A4-4F65-9059-4963B90CB3F7}" srcOrd="8" destOrd="0" presId="urn:microsoft.com/office/officeart/2005/8/layout/list1"/>
    <dgm:cxn modelId="{02F9DF7A-54FB-4D41-8D4D-21C7ABC82168}" type="presParOf" srcId="{B38A5B43-30A4-4F65-9059-4963B90CB3F7}" destId="{20766EC0-AC5B-44A8-BCD6-365D8F9756AA}" srcOrd="0" destOrd="0" presId="urn:microsoft.com/office/officeart/2005/8/layout/list1"/>
    <dgm:cxn modelId="{1A60466A-8CC3-4AAF-BA40-00110A39CC6B}" type="presParOf" srcId="{B38A5B43-30A4-4F65-9059-4963B90CB3F7}" destId="{32A026D9-0302-4EAA-AB96-0879404C2E3F}" srcOrd="1" destOrd="0" presId="urn:microsoft.com/office/officeart/2005/8/layout/list1"/>
    <dgm:cxn modelId="{A2C00FB3-2E9D-4198-BEBE-FD946ADC74F9}" type="presParOf" srcId="{EE1D83AC-C994-4A60-B901-18E6A38407FD}" destId="{7B6F078D-EFDA-4C3B-8242-308D92F8606E}" srcOrd="9" destOrd="0" presId="urn:microsoft.com/office/officeart/2005/8/layout/list1"/>
    <dgm:cxn modelId="{BBE00015-B74E-436A-B4F0-03C8B80A35BC}" type="presParOf" srcId="{EE1D83AC-C994-4A60-B901-18E6A38407FD}" destId="{60F3B6D5-7565-4378-A0E2-35460ADE399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9A3060CF-F9C0-4A28-AB5C-19B644E2A54E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6248D0E0-5D2B-44FD-B730-81C2692E5C7C}">
      <dgm:prSet/>
      <dgm:spPr/>
      <dgm:t>
        <a:bodyPr/>
        <a:lstStyle/>
        <a:p>
          <a:r>
            <a:rPr lang="en-US" b="1"/>
            <a:t>We learn large proportion from simply by observing other people. </a:t>
          </a:r>
          <a:endParaRPr lang="en-US"/>
        </a:p>
      </dgm:t>
    </dgm:pt>
    <dgm:pt modelId="{66D04349-BACD-4E4E-B93E-D3EA6C8CB09D}" type="parTrans" cxnId="{0512178D-4FC8-4B80-A4C4-4D989F33A854}">
      <dgm:prSet/>
      <dgm:spPr/>
      <dgm:t>
        <a:bodyPr/>
        <a:lstStyle/>
        <a:p>
          <a:endParaRPr lang="en-US"/>
        </a:p>
      </dgm:t>
    </dgm:pt>
    <dgm:pt modelId="{DD08165F-4A2C-46B9-90AE-1B593FE15881}" type="sibTrans" cxnId="{0512178D-4FC8-4B80-A4C4-4D989F33A854}">
      <dgm:prSet/>
      <dgm:spPr/>
      <dgm:t>
        <a:bodyPr/>
        <a:lstStyle/>
        <a:p>
          <a:endParaRPr lang="en-US"/>
        </a:p>
      </dgm:t>
    </dgm:pt>
    <dgm:pt modelId="{B21206AE-3245-44E6-A453-1F2BA79073C7}">
      <dgm:prSet/>
      <dgm:spPr/>
      <dgm:t>
        <a:bodyPr/>
        <a:lstStyle/>
        <a:p>
          <a:r>
            <a:rPr lang="en-US"/>
            <a:t>Modeling provides </a:t>
          </a:r>
          <a:r>
            <a:rPr lang="en-US" b="1"/>
            <a:t>alternative to shaping</a:t>
          </a:r>
          <a:r>
            <a:rPr lang="en-US"/>
            <a:t> for teaching new behaviors</a:t>
          </a:r>
        </a:p>
      </dgm:t>
    </dgm:pt>
    <dgm:pt modelId="{B58A1C6F-FADB-4B71-AD1E-AE54AFC03733}" type="parTrans" cxnId="{65B1A026-90A7-4001-A767-04E77AA84642}">
      <dgm:prSet/>
      <dgm:spPr/>
      <dgm:t>
        <a:bodyPr/>
        <a:lstStyle/>
        <a:p>
          <a:endParaRPr lang="en-US"/>
        </a:p>
      </dgm:t>
    </dgm:pt>
    <dgm:pt modelId="{4CD43AE0-34E0-4ED9-A8F9-4D2A10B6228F}" type="sibTrans" cxnId="{65B1A026-90A7-4001-A767-04E77AA84642}">
      <dgm:prSet/>
      <dgm:spPr/>
      <dgm:t>
        <a:bodyPr/>
        <a:lstStyle/>
        <a:p>
          <a:endParaRPr lang="en-US"/>
        </a:p>
      </dgm:t>
    </dgm:pt>
    <dgm:pt modelId="{1814C8E1-0CC9-4F4A-BE81-B3648B1C3F4E}">
      <dgm:prSet/>
      <dgm:spPr/>
      <dgm:t>
        <a:bodyPr/>
        <a:lstStyle/>
        <a:p>
          <a:r>
            <a:rPr lang="en-US" b="1"/>
            <a:t>May be faster</a:t>
          </a:r>
          <a:endParaRPr lang="en-US"/>
        </a:p>
      </dgm:t>
    </dgm:pt>
    <dgm:pt modelId="{43F14183-9BC0-471D-B4E3-88AAFF2D88C8}" type="parTrans" cxnId="{5315A900-1F53-42C0-8159-C203832BE6D0}">
      <dgm:prSet/>
      <dgm:spPr/>
      <dgm:t>
        <a:bodyPr/>
        <a:lstStyle/>
        <a:p>
          <a:endParaRPr lang="en-US"/>
        </a:p>
      </dgm:t>
    </dgm:pt>
    <dgm:pt modelId="{8B190318-D0D5-4705-B283-A1A93CCE6917}" type="sibTrans" cxnId="{5315A900-1F53-42C0-8159-C203832BE6D0}">
      <dgm:prSet/>
      <dgm:spPr/>
      <dgm:t>
        <a:bodyPr/>
        <a:lstStyle/>
        <a:p>
          <a:endParaRPr lang="en-US"/>
        </a:p>
      </dgm:t>
    </dgm:pt>
    <dgm:pt modelId="{ECF122D0-B4B3-4FDC-A913-39CC8BA1BB05}">
      <dgm:prSet/>
      <dgm:spPr/>
      <dgm:t>
        <a:bodyPr/>
        <a:lstStyle/>
        <a:p>
          <a:r>
            <a:rPr lang="en-US" b="1"/>
            <a:t>May be more efficient </a:t>
          </a:r>
          <a:endParaRPr lang="en-US"/>
        </a:p>
      </dgm:t>
    </dgm:pt>
    <dgm:pt modelId="{3E22917D-00B3-45F2-893A-7DE4A4ABAADC}" type="parTrans" cxnId="{83779811-5C39-4419-8DB5-2AF149C0D361}">
      <dgm:prSet/>
      <dgm:spPr/>
      <dgm:t>
        <a:bodyPr/>
        <a:lstStyle/>
        <a:p>
          <a:endParaRPr lang="en-US"/>
        </a:p>
      </dgm:t>
    </dgm:pt>
    <dgm:pt modelId="{86C33288-1082-4751-8FAE-9E167AB0C35A}" type="sibTrans" cxnId="{83779811-5C39-4419-8DB5-2AF149C0D361}">
      <dgm:prSet/>
      <dgm:spPr/>
      <dgm:t>
        <a:bodyPr/>
        <a:lstStyle/>
        <a:p>
          <a:endParaRPr lang="en-US"/>
        </a:p>
      </dgm:t>
    </dgm:pt>
    <dgm:pt modelId="{EEFD9B36-7002-4A2A-8043-38890223FE74}">
      <dgm:prSet/>
      <dgm:spPr/>
      <dgm:t>
        <a:bodyPr/>
        <a:lstStyle/>
        <a:p>
          <a:r>
            <a:rPr lang="en-US" b="1"/>
            <a:t>Must utilize all four essential conditions: </a:t>
          </a:r>
          <a:r>
            <a:rPr lang="en-US"/>
            <a:t>attention, retention , motor reproduction, and motivation. </a:t>
          </a:r>
        </a:p>
      </dgm:t>
    </dgm:pt>
    <dgm:pt modelId="{915D91FB-7FE0-4955-B3F1-4179D2279541}" type="parTrans" cxnId="{85A2EFF7-0FD6-406A-BE08-5861D6A3B2F1}">
      <dgm:prSet/>
      <dgm:spPr/>
      <dgm:t>
        <a:bodyPr/>
        <a:lstStyle/>
        <a:p>
          <a:endParaRPr lang="en-US"/>
        </a:p>
      </dgm:t>
    </dgm:pt>
    <dgm:pt modelId="{0599B9C5-AC9A-48B4-A50D-E73485CDA769}" type="sibTrans" cxnId="{85A2EFF7-0FD6-406A-BE08-5861D6A3B2F1}">
      <dgm:prSet/>
      <dgm:spPr/>
      <dgm:t>
        <a:bodyPr/>
        <a:lstStyle/>
        <a:p>
          <a:endParaRPr lang="en-US"/>
        </a:p>
      </dgm:t>
    </dgm:pt>
    <dgm:pt modelId="{809697C2-44BC-4DF8-891E-547D32E02445}">
      <dgm:prSet/>
      <dgm:spPr/>
      <dgm:t>
        <a:bodyPr/>
        <a:lstStyle/>
        <a:p>
          <a:r>
            <a:rPr lang="en-US"/>
            <a:t>Must provide individuals who </a:t>
          </a:r>
          <a:r>
            <a:rPr lang="en-US" b="1"/>
            <a:t>model appropriate behaviors</a:t>
          </a:r>
          <a:r>
            <a:rPr lang="en-US"/>
            <a:t> </a:t>
          </a:r>
        </a:p>
      </dgm:t>
    </dgm:pt>
    <dgm:pt modelId="{B1F81E6F-1A56-47BD-900A-4D29584FFF1A}" type="parTrans" cxnId="{D1C38026-F2D8-4764-A406-FE69A61FEED9}">
      <dgm:prSet/>
      <dgm:spPr/>
      <dgm:t>
        <a:bodyPr/>
        <a:lstStyle/>
        <a:p>
          <a:endParaRPr lang="en-US"/>
        </a:p>
      </dgm:t>
    </dgm:pt>
    <dgm:pt modelId="{2A6A340D-7D5F-4E43-85B1-B7726D6712A2}" type="sibTrans" cxnId="{D1C38026-F2D8-4764-A406-FE69A61FEED9}">
      <dgm:prSet/>
      <dgm:spPr/>
      <dgm:t>
        <a:bodyPr/>
        <a:lstStyle/>
        <a:p>
          <a:endParaRPr lang="en-US"/>
        </a:p>
      </dgm:t>
    </dgm:pt>
    <dgm:pt modelId="{D288894C-20AA-4FB3-8BBF-F692B049B7A9}">
      <dgm:prSet/>
      <dgm:spPr/>
      <dgm:t>
        <a:bodyPr/>
        <a:lstStyle/>
        <a:p>
          <a:r>
            <a:rPr lang="en-US" b="1"/>
            <a:t>Expose</a:t>
          </a:r>
          <a:r>
            <a:rPr lang="en-US"/>
            <a:t> students to a </a:t>
          </a:r>
          <a:r>
            <a:rPr lang="en-US" b="1"/>
            <a:t>variety</a:t>
          </a:r>
          <a:r>
            <a:rPr lang="en-US"/>
            <a:t> of </a:t>
          </a:r>
          <a:r>
            <a:rPr lang="en-US" b="1"/>
            <a:t>models</a:t>
          </a:r>
          <a:r>
            <a:rPr lang="en-US"/>
            <a:t>. </a:t>
          </a:r>
        </a:p>
      </dgm:t>
    </dgm:pt>
    <dgm:pt modelId="{2D4C9722-B639-4745-9547-B40F2065F033}" type="parTrans" cxnId="{992FF40D-DB5E-4E67-8990-E22A80AF90A0}">
      <dgm:prSet/>
      <dgm:spPr/>
      <dgm:t>
        <a:bodyPr/>
        <a:lstStyle/>
        <a:p>
          <a:endParaRPr lang="en-US"/>
        </a:p>
      </dgm:t>
    </dgm:pt>
    <dgm:pt modelId="{54AA30E7-DE55-412E-AA14-643A974E109F}" type="sibTrans" cxnId="{992FF40D-DB5E-4E67-8990-E22A80AF90A0}">
      <dgm:prSet/>
      <dgm:spPr/>
      <dgm:t>
        <a:bodyPr/>
        <a:lstStyle/>
        <a:p>
          <a:endParaRPr lang="en-US"/>
        </a:p>
      </dgm:t>
    </dgm:pt>
    <dgm:pt modelId="{A2C0305C-D1B0-460A-BFF8-502067895C49}">
      <dgm:prSet/>
      <dgm:spPr/>
      <dgm:t>
        <a:bodyPr/>
        <a:lstStyle/>
        <a:p>
          <a:r>
            <a:rPr lang="en-US"/>
            <a:t>Breaks down traditional stereotypes</a:t>
          </a:r>
        </a:p>
      </dgm:t>
    </dgm:pt>
    <dgm:pt modelId="{0B11538C-2AA9-4329-B5BB-581AA2EE3995}" type="parTrans" cxnId="{AA025550-4D63-462C-A29D-EF6AE70CAF49}">
      <dgm:prSet/>
      <dgm:spPr/>
      <dgm:t>
        <a:bodyPr/>
        <a:lstStyle/>
        <a:p>
          <a:endParaRPr lang="en-US"/>
        </a:p>
      </dgm:t>
    </dgm:pt>
    <dgm:pt modelId="{B0A3DCDB-24E3-4FCC-AE33-3ABB6BDC3440}" type="sibTrans" cxnId="{AA025550-4D63-462C-A29D-EF6AE70CAF49}">
      <dgm:prSet/>
      <dgm:spPr/>
      <dgm:t>
        <a:bodyPr/>
        <a:lstStyle/>
        <a:p>
          <a:endParaRPr lang="en-US"/>
        </a:p>
      </dgm:t>
    </dgm:pt>
    <dgm:pt modelId="{0C37B1B2-5DBD-41D9-ACF4-99B0DE373E4C}">
      <dgm:prSet/>
      <dgm:spPr/>
      <dgm:t>
        <a:bodyPr/>
        <a:lstStyle/>
        <a:p>
          <a:r>
            <a:rPr lang="en-US"/>
            <a:t>Helps with generalization </a:t>
          </a:r>
        </a:p>
      </dgm:t>
    </dgm:pt>
    <dgm:pt modelId="{586157D8-5153-46F8-9C25-8B480348186F}" type="parTrans" cxnId="{26D0D067-5413-4982-A6AB-FDFC4781FAAB}">
      <dgm:prSet/>
      <dgm:spPr/>
      <dgm:t>
        <a:bodyPr/>
        <a:lstStyle/>
        <a:p>
          <a:endParaRPr lang="en-US"/>
        </a:p>
      </dgm:t>
    </dgm:pt>
    <dgm:pt modelId="{A108D8E1-488F-4320-9F5E-942AF95D4271}" type="sibTrans" cxnId="{26D0D067-5413-4982-A6AB-FDFC4781FAAB}">
      <dgm:prSet/>
      <dgm:spPr/>
      <dgm:t>
        <a:bodyPr/>
        <a:lstStyle/>
        <a:p>
          <a:endParaRPr lang="en-US"/>
        </a:p>
      </dgm:t>
    </dgm:pt>
    <dgm:pt modelId="{331FF073-CCD6-49F7-B8E7-11FE5D9ACBF9}">
      <dgm:prSet/>
      <dgm:spPr/>
      <dgm:t>
        <a:bodyPr/>
        <a:lstStyle/>
        <a:p>
          <a:r>
            <a:rPr lang="en-US"/>
            <a:t>Provides more opportunities for social learning </a:t>
          </a:r>
        </a:p>
      </dgm:t>
    </dgm:pt>
    <dgm:pt modelId="{67DA545A-411F-4D44-BD7B-6D3D5AE2DDD1}" type="parTrans" cxnId="{48E5CC9C-712D-499E-BF4C-B297063BD425}">
      <dgm:prSet/>
      <dgm:spPr/>
      <dgm:t>
        <a:bodyPr/>
        <a:lstStyle/>
        <a:p>
          <a:endParaRPr lang="en-US"/>
        </a:p>
      </dgm:t>
    </dgm:pt>
    <dgm:pt modelId="{00025E73-E636-4D32-B396-E1962B9CE8C7}" type="sibTrans" cxnId="{48E5CC9C-712D-499E-BF4C-B297063BD425}">
      <dgm:prSet/>
      <dgm:spPr/>
      <dgm:t>
        <a:bodyPr/>
        <a:lstStyle/>
        <a:p>
          <a:endParaRPr lang="en-US"/>
        </a:p>
      </dgm:t>
    </dgm:pt>
    <dgm:pt modelId="{A2D56C4B-EA98-4AB1-99F4-3118A5A8E692}" type="pres">
      <dgm:prSet presAssocID="{9A3060CF-F9C0-4A28-AB5C-19B644E2A54E}" presName="linear" presStyleCnt="0">
        <dgm:presLayoutVars>
          <dgm:animLvl val="lvl"/>
          <dgm:resizeHandles val="exact"/>
        </dgm:presLayoutVars>
      </dgm:prSet>
      <dgm:spPr/>
    </dgm:pt>
    <dgm:pt modelId="{3B7F2BB7-E3F8-43DF-8F83-D48F8E067000}" type="pres">
      <dgm:prSet presAssocID="{6248D0E0-5D2B-44FD-B730-81C2692E5C7C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80EE0D5B-FC8B-4CC1-8B25-396FF4C197D4}" type="pres">
      <dgm:prSet presAssocID="{DD08165F-4A2C-46B9-90AE-1B593FE15881}" presName="spacer" presStyleCnt="0"/>
      <dgm:spPr/>
    </dgm:pt>
    <dgm:pt modelId="{78A8E2DF-5A2B-4FC2-90CD-40D2F6D0305D}" type="pres">
      <dgm:prSet presAssocID="{B21206AE-3245-44E6-A453-1F2BA79073C7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D8266FBA-12A6-4A94-A2A9-3696F8CBF301}" type="pres">
      <dgm:prSet presAssocID="{B21206AE-3245-44E6-A453-1F2BA79073C7}" presName="childText" presStyleLbl="revTx" presStyleIdx="0" presStyleCnt="2">
        <dgm:presLayoutVars>
          <dgm:bulletEnabled val="1"/>
        </dgm:presLayoutVars>
      </dgm:prSet>
      <dgm:spPr/>
    </dgm:pt>
    <dgm:pt modelId="{5614EF01-3891-4C2B-A67E-2FB65161C2D3}" type="pres">
      <dgm:prSet presAssocID="{809697C2-44BC-4DF8-891E-547D32E02445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B81B40D2-1F4A-4DC5-B53B-5E0EB03B4471}" type="pres">
      <dgm:prSet presAssocID="{2A6A340D-7D5F-4E43-85B1-B7726D6712A2}" presName="spacer" presStyleCnt="0"/>
      <dgm:spPr/>
    </dgm:pt>
    <dgm:pt modelId="{0D2DE597-91EF-4DC4-8D88-94085E091D73}" type="pres">
      <dgm:prSet presAssocID="{D288894C-20AA-4FB3-8BBF-F692B049B7A9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371EF763-1F29-40AA-A41D-95857427EDE0}" type="pres">
      <dgm:prSet presAssocID="{D288894C-20AA-4FB3-8BBF-F692B049B7A9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5315A900-1F53-42C0-8159-C203832BE6D0}" srcId="{B21206AE-3245-44E6-A453-1F2BA79073C7}" destId="{1814C8E1-0CC9-4F4A-BE81-B3648B1C3F4E}" srcOrd="0" destOrd="0" parTransId="{43F14183-9BC0-471D-B4E3-88AAFF2D88C8}" sibTransId="{8B190318-D0D5-4705-B283-A1A93CCE6917}"/>
    <dgm:cxn modelId="{992FF40D-DB5E-4E67-8990-E22A80AF90A0}" srcId="{9A3060CF-F9C0-4A28-AB5C-19B644E2A54E}" destId="{D288894C-20AA-4FB3-8BBF-F692B049B7A9}" srcOrd="3" destOrd="0" parTransId="{2D4C9722-B639-4745-9547-B40F2065F033}" sibTransId="{54AA30E7-DE55-412E-AA14-643A974E109F}"/>
    <dgm:cxn modelId="{83779811-5C39-4419-8DB5-2AF149C0D361}" srcId="{B21206AE-3245-44E6-A453-1F2BA79073C7}" destId="{ECF122D0-B4B3-4FDC-A913-39CC8BA1BB05}" srcOrd="1" destOrd="0" parTransId="{3E22917D-00B3-45F2-893A-7DE4A4ABAADC}" sibTransId="{86C33288-1082-4751-8FAE-9E167AB0C35A}"/>
    <dgm:cxn modelId="{6BEAED1C-7C94-4883-A13C-6FD1FAD3DEC3}" type="presOf" srcId="{ECF122D0-B4B3-4FDC-A913-39CC8BA1BB05}" destId="{D8266FBA-12A6-4A94-A2A9-3696F8CBF301}" srcOrd="0" destOrd="1" presId="urn:microsoft.com/office/officeart/2005/8/layout/vList2"/>
    <dgm:cxn modelId="{7DA3F31E-8F0B-4D2B-B503-DB4DFA2CF338}" type="presOf" srcId="{9A3060CF-F9C0-4A28-AB5C-19B644E2A54E}" destId="{A2D56C4B-EA98-4AB1-99F4-3118A5A8E692}" srcOrd="0" destOrd="0" presId="urn:microsoft.com/office/officeart/2005/8/layout/vList2"/>
    <dgm:cxn modelId="{D1C38026-F2D8-4764-A406-FE69A61FEED9}" srcId="{9A3060CF-F9C0-4A28-AB5C-19B644E2A54E}" destId="{809697C2-44BC-4DF8-891E-547D32E02445}" srcOrd="2" destOrd="0" parTransId="{B1F81E6F-1A56-47BD-900A-4D29584FFF1A}" sibTransId="{2A6A340D-7D5F-4E43-85B1-B7726D6712A2}"/>
    <dgm:cxn modelId="{65B1A026-90A7-4001-A767-04E77AA84642}" srcId="{9A3060CF-F9C0-4A28-AB5C-19B644E2A54E}" destId="{B21206AE-3245-44E6-A453-1F2BA79073C7}" srcOrd="1" destOrd="0" parTransId="{B58A1C6F-FADB-4B71-AD1E-AE54AFC03733}" sibTransId="{4CD43AE0-34E0-4ED9-A8F9-4D2A10B6228F}"/>
    <dgm:cxn modelId="{0F0DCA3E-7EE8-446A-846C-6E8954A85442}" type="presOf" srcId="{A2C0305C-D1B0-460A-BFF8-502067895C49}" destId="{371EF763-1F29-40AA-A41D-95857427EDE0}" srcOrd="0" destOrd="0" presId="urn:microsoft.com/office/officeart/2005/8/layout/vList2"/>
    <dgm:cxn modelId="{05B0AA67-C697-413B-9EFD-B40034C9CBE6}" type="presOf" srcId="{B21206AE-3245-44E6-A453-1F2BA79073C7}" destId="{78A8E2DF-5A2B-4FC2-90CD-40D2F6D0305D}" srcOrd="0" destOrd="0" presId="urn:microsoft.com/office/officeart/2005/8/layout/vList2"/>
    <dgm:cxn modelId="{26D0D067-5413-4982-A6AB-FDFC4781FAAB}" srcId="{D288894C-20AA-4FB3-8BBF-F692B049B7A9}" destId="{0C37B1B2-5DBD-41D9-ACF4-99B0DE373E4C}" srcOrd="1" destOrd="0" parTransId="{586157D8-5153-46F8-9C25-8B480348186F}" sibTransId="{A108D8E1-488F-4320-9F5E-942AF95D4271}"/>
    <dgm:cxn modelId="{3289474A-0C41-47D7-A227-16322BABD084}" type="presOf" srcId="{809697C2-44BC-4DF8-891E-547D32E02445}" destId="{5614EF01-3891-4C2B-A67E-2FB65161C2D3}" srcOrd="0" destOrd="0" presId="urn:microsoft.com/office/officeart/2005/8/layout/vList2"/>
    <dgm:cxn modelId="{3E53CE6B-5C2A-4ED1-830E-5D96E35D0812}" type="presOf" srcId="{D288894C-20AA-4FB3-8BBF-F692B049B7A9}" destId="{0D2DE597-91EF-4DC4-8D88-94085E091D73}" srcOrd="0" destOrd="0" presId="urn:microsoft.com/office/officeart/2005/8/layout/vList2"/>
    <dgm:cxn modelId="{EC8D9E6F-F5F0-437A-A5F2-1B89B7CFE51B}" type="presOf" srcId="{1814C8E1-0CC9-4F4A-BE81-B3648B1C3F4E}" destId="{D8266FBA-12A6-4A94-A2A9-3696F8CBF301}" srcOrd="0" destOrd="0" presId="urn:microsoft.com/office/officeart/2005/8/layout/vList2"/>
    <dgm:cxn modelId="{AA025550-4D63-462C-A29D-EF6AE70CAF49}" srcId="{D288894C-20AA-4FB3-8BBF-F692B049B7A9}" destId="{A2C0305C-D1B0-460A-BFF8-502067895C49}" srcOrd="0" destOrd="0" parTransId="{0B11538C-2AA9-4329-B5BB-581AA2EE3995}" sibTransId="{B0A3DCDB-24E3-4FCC-AE33-3ABB6BDC3440}"/>
    <dgm:cxn modelId="{96BBD472-3725-4F5A-85F5-20834E8A97BD}" type="presOf" srcId="{EEFD9B36-7002-4A2A-8043-38890223FE74}" destId="{D8266FBA-12A6-4A94-A2A9-3696F8CBF301}" srcOrd="0" destOrd="2" presId="urn:microsoft.com/office/officeart/2005/8/layout/vList2"/>
    <dgm:cxn modelId="{B2B1C77B-E09C-46E1-830B-4D46C698DFEA}" type="presOf" srcId="{331FF073-CCD6-49F7-B8E7-11FE5D9ACBF9}" destId="{371EF763-1F29-40AA-A41D-95857427EDE0}" srcOrd="0" destOrd="2" presId="urn:microsoft.com/office/officeart/2005/8/layout/vList2"/>
    <dgm:cxn modelId="{0512178D-4FC8-4B80-A4C4-4D989F33A854}" srcId="{9A3060CF-F9C0-4A28-AB5C-19B644E2A54E}" destId="{6248D0E0-5D2B-44FD-B730-81C2692E5C7C}" srcOrd="0" destOrd="0" parTransId="{66D04349-BACD-4E4E-B93E-D3EA6C8CB09D}" sibTransId="{DD08165F-4A2C-46B9-90AE-1B593FE15881}"/>
    <dgm:cxn modelId="{48E5CC9C-712D-499E-BF4C-B297063BD425}" srcId="{D288894C-20AA-4FB3-8BBF-F692B049B7A9}" destId="{331FF073-CCD6-49F7-B8E7-11FE5D9ACBF9}" srcOrd="2" destOrd="0" parTransId="{67DA545A-411F-4D44-BD7B-6D3D5AE2DDD1}" sibTransId="{00025E73-E636-4D32-B396-E1962B9CE8C7}"/>
    <dgm:cxn modelId="{2829E8A7-11BC-4631-9B91-E3CF93876CA5}" type="presOf" srcId="{0C37B1B2-5DBD-41D9-ACF4-99B0DE373E4C}" destId="{371EF763-1F29-40AA-A41D-95857427EDE0}" srcOrd="0" destOrd="1" presId="urn:microsoft.com/office/officeart/2005/8/layout/vList2"/>
    <dgm:cxn modelId="{D97FB1C8-940C-4326-9106-B9778572EF0E}" type="presOf" srcId="{6248D0E0-5D2B-44FD-B730-81C2692E5C7C}" destId="{3B7F2BB7-E3F8-43DF-8F83-D48F8E067000}" srcOrd="0" destOrd="0" presId="urn:microsoft.com/office/officeart/2005/8/layout/vList2"/>
    <dgm:cxn modelId="{85A2EFF7-0FD6-406A-BE08-5861D6A3B2F1}" srcId="{B21206AE-3245-44E6-A453-1F2BA79073C7}" destId="{EEFD9B36-7002-4A2A-8043-38890223FE74}" srcOrd="2" destOrd="0" parTransId="{915D91FB-7FE0-4955-B3F1-4179D2279541}" sibTransId="{0599B9C5-AC9A-48B4-A50D-E73485CDA769}"/>
    <dgm:cxn modelId="{64AF8FAB-4854-4830-9B16-08D6E0F7C6BB}" type="presParOf" srcId="{A2D56C4B-EA98-4AB1-99F4-3118A5A8E692}" destId="{3B7F2BB7-E3F8-43DF-8F83-D48F8E067000}" srcOrd="0" destOrd="0" presId="urn:microsoft.com/office/officeart/2005/8/layout/vList2"/>
    <dgm:cxn modelId="{84BC5384-B9B9-4354-ACA8-5E0242A5A4D3}" type="presParOf" srcId="{A2D56C4B-EA98-4AB1-99F4-3118A5A8E692}" destId="{80EE0D5B-FC8B-4CC1-8B25-396FF4C197D4}" srcOrd="1" destOrd="0" presId="urn:microsoft.com/office/officeart/2005/8/layout/vList2"/>
    <dgm:cxn modelId="{1CF1FF1D-B51C-44FD-A267-023B851C78EC}" type="presParOf" srcId="{A2D56C4B-EA98-4AB1-99F4-3118A5A8E692}" destId="{78A8E2DF-5A2B-4FC2-90CD-40D2F6D0305D}" srcOrd="2" destOrd="0" presId="urn:microsoft.com/office/officeart/2005/8/layout/vList2"/>
    <dgm:cxn modelId="{9C3D1AF0-630B-41C0-8772-39EC36DA2548}" type="presParOf" srcId="{A2D56C4B-EA98-4AB1-99F4-3118A5A8E692}" destId="{D8266FBA-12A6-4A94-A2A9-3696F8CBF301}" srcOrd="3" destOrd="0" presId="urn:microsoft.com/office/officeart/2005/8/layout/vList2"/>
    <dgm:cxn modelId="{7643FE64-599E-4779-B63C-68447A9BF96C}" type="presParOf" srcId="{A2D56C4B-EA98-4AB1-99F4-3118A5A8E692}" destId="{5614EF01-3891-4C2B-A67E-2FB65161C2D3}" srcOrd="4" destOrd="0" presId="urn:microsoft.com/office/officeart/2005/8/layout/vList2"/>
    <dgm:cxn modelId="{DCDEEBDF-2128-4BEA-AA8C-C123487B6E9F}" type="presParOf" srcId="{A2D56C4B-EA98-4AB1-99F4-3118A5A8E692}" destId="{B81B40D2-1F4A-4DC5-B53B-5E0EB03B4471}" srcOrd="5" destOrd="0" presId="urn:microsoft.com/office/officeart/2005/8/layout/vList2"/>
    <dgm:cxn modelId="{09046B77-C073-45FB-98E6-00C5AAAA8877}" type="presParOf" srcId="{A2D56C4B-EA98-4AB1-99F4-3118A5A8E692}" destId="{0D2DE597-91EF-4DC4-8D88-94085E091D73}" srcOrd="6" destOrd="0" presId="urn:microsoft.com/office/officeart/2005/8/layout/vList2"/>
    <dgm:cxn modelId="{78D037B2-0E84-4F8B-9FD1-A95572C5F3ED}" type="presParOf" srcId="{A2D56C4B-EA98-4AB1-99F4-3118A5A8E692}" destId="{371EF763-1F29-40AA-A41D-95857427EDE0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343A68F-2270-450C-AD09-BD984DE1DADD}" type="doc">
      <dgm:prSet loTypeId="urn:microsoft.com/office/officeart/2008/layout/LinedList" loCatId="list" qsTypeId="urn:microsoft.com/office/officeart/2005/8/quickstyle/simple1" qsCatId="simple" csTypeId="urn:microsoft.com/office/officeart/2005/8/colors/accent4_2" csCatId="accent4"/>
      <dgm:spPr/>
      <dgm:t>
        <a:bodyPr/>
        <a:lstStyle/>
        <a:p>
          <a:endParaRPr lang="en-US"/>
        </a:p>
      </dgm:t>
    </dgm:pt>
    <dgm:pt modelId="{3B1AE1C6-E261-4181-BEAF-A639436EA136}">
      <dgm:prSet/>
      <dgm:spPr/>
      <dgm:t>
        <a:bodyPr/>
        <a:lstStyle/>
        <a:p>
          <a:r>
            <a:rPr lang="en-US"/>
            <a:t>Relatively defenseless animal takes on the appearance of an animal that has better defenses</a:t>
          </a:r>
        </a:p>
      </dgm:t>
    </dgm:pt>
    <dgm:pt modelId="{F19D5A32-A26C-493F-967F-7F894E22D47A}" type="parTrans" cxnId="{AE110F5A-041F-4D64-84A0-BDA176D09ABE}">
      <dgm:prSet/>
      <dgm:spPr/>
      <dgm:t>
        <a:bodyPr/>
        <a:lstStyle/>
        <a:p>
          <a:endParaRPr lang="en-US"/>
        </a:p>
      </dgm:t>
    </dgm:pt>
    <dgm:pt modelId="{00261C94-E1C6-4745-BDF0-9C49CE4E4662}" type="sibTrans" cxnId="{AE110F5A-041F-4D64-84A0-BDA176D09ABE}">
      <dgm:prSet/>
      <dgm:spPr/>
      <dgm:t>
        <a:bodyPr/>
        <a:lstStyle/>
        <a:p>
          <a:endParaRPr lang="en-US"/>
        </a:p>
      </dgm:t>
    </dgm:pt>
    <dgm:pt modelId="{D9772AC4-0AFC-4C65-99C1-68CC56587B2F}">
      <dgm:prSet/>
      <dgm:spPr/>
      <dgm:t>
        <a:bodyPr/>
        <a:lstStyle/>
        <a:p>
          <a:r>
            <a:rPr lang="en-US"/>
            <a:t>Palatable viceroy butterfly mimicking the unpalatable monarch butterfly</a:t>
          </a:r>
        </a:p>
      </dgm:t>
    </dgm:pt>
    <dgm:pt modelId="{036ED417-4D6D-4AD8-8C1D-DF9FD2E3A87A}" type="parTrans" cxnId="{B654A1B4-224B-4D1F-85EA-5CCC1879B904}">
      <dgm:prSet/>
      <dgm:spPr/>
      <dgm:t>
        <a:bodyPr/>
        <a:lstStyle/>
        <a:p>
          <a:endParaRPr lang="en-US"/>
        </a:p>
      </dgm:t>
    </dgm:pt>
    <dgm:pt modelId="{45221701-2E52-4B97-9A77-AC606DDEB919}" type="sibTrans" cxnId="{B654A1B4-224B-4D1F-85EA-5CCC1879B904}">
      <dgm:prSet/>
      <dgm:spPr/>
      <dgm:t>
        <a:bodyPr/>
        <a:lstStyle/>
        <a:p>
          <a:endParaRPr lang="en-US"/>
        </a:p>
      </dgm:t>
    </dgm:pt>
    <dgm:pt modelId="{4CE81DAD-1C95-47A9-84BE-0FB6A3E38CAC}">
      <dgm:prSet/>
      <dgm:spPr/>
      <dgm:t>
        <a:bodyPr/>
        <a:lstStyle/>
        <a:p>
          <a:r>
            <a:rPr lang="en-US"/>
            <a:t>Note this is a genetic/morphologic adaptation, not a behavior change.</a:t>
          </a:r>
        </a:p>
      </dgm:t>
    </dgm:pt>
    <dgm:pt modelId="{D0E80C16-DDFF-4100-BA0B-9E7BE01B178A}" type="parTrans" cxnId="{72463A89-40A9-471E-B6F0-5444641D786D}">
      <dgm:prSet/>
      <dgm:spPr/>
      <dgm:t>
        <a:bodyPr/>
        <a:lstStyle/>
        <a:p>
          <a:endParaRPr lang="en-US"/>
        </a:p>
      </dgm:t>
    </dgm:pt>
    <dgm:pt modelId="{8C0CF40E-F91D-4D70-9F93-DE34D5263837}" type="sibTrans" cxnId="{72463A89-40A9-471E-B6F0-5444641D786D}">
      <dgm:prSet/>
      <dgm:spPr/>
      <dgm:t>
        <a:bodyPr/>
        <a:lstStyle/>
        <a:p>
          <a:endParaRPr lang="en-US"/>
        </a:p>
      </dgm:t>
    </dgm:pt>
    <dgm:pt modelId="{3323BE7D-7FDB-4465-81EA-1EC878BC7EA7}" type="pres">
      <dgm:prSet presAssocID="{F343A68F-2270-450C-AD09-BD984DE1DADD}" presName="vert0" presStyleCnt="0">
        <dgm:presLayoutVars>
          <dgm:dir/>
          <dgm:animOne val="branch"/>
          <dgm:animLvl val="lvl"/>
        </dgm:presLayoutVars>
      </dgm:prSet>
      <dgm:spPr/>
    </dgm:pt>
    <dgm:pt modelId="{1328DA69-9529-4A07-96AF-6BF39872304A}" type="pres">
      <dgm:prSet presAssocID="{3B1AE1C6-E261-4181-BEAF-A639436EA136}" presName="thickLine" presStyleLbl="alignNode1" presStyleIdx="0" presStyleCnt="3"/>
      <dgm:spPr/>
    </dgm:pt>
    <dgm:pt modelId="{C0609F1E-B7C3-436E-BAA2-1E0799EF2B6A}" type="pres">
      <dgm:prSet presAssocID="{3B1AE1C6-E261-4181-BEAF-A639436EA136}" presName="horz1" presStyleCnt="0"/>
      <dgm:spPr/>
    </dgm:pt>
    <dgm:pt modelId="{F0324DAE-83F3-42D1-9D6C-BAEF074C05C8}" type="pres">
      <dgm:prSet presAssocID="{3B1AE1C6-E261-4181-BEAF-A639436EA136}" presName="tx1" presStyleLbl="revTx" presStyleIdx="0" presStyleCnt="3"/>
      <dgm:spPr/>
    </dgm:pt>
    <dgm:pt modelId="{13E79782-DAD1-4B47-B6BC-D650A6035A0C}" type="pres">
      <dgm:prSet presAssocID="{3B1AE1C6-E261-4181-BEAF-A639436EA136}" presName="vert1" presStyleCnt="0"/>
      <dgm:spPr/>
    </dgm:pt>
    <dgm:pt modelId="{59B303A7-9FF2-468F-968C-32060F1543D6}" type="pres">
      <dgm:prSet presAssocID="{D9772AC4-0AFC-4C65-99C1-68CC56587B2F}" presName="thickLine" presStyleLbl="alignNode1" presStyleIdx="1" presStyleCnt="3"/>
      <dgm:spPr/>
    </dgm:pt>
    <dgm:pt modelId="{6B6CC60C-ED2B-4962-8994-D1BBE75FBA20}" type="pres">
      <dgm:prSet presAssocID="{D9772AC4-0AFC-4C65-99C1-68CC56587B2F}" presName="horz1" presStyleCnt="0"/>
      <dgm:spPr/>
    </dgm:pt>
    <dgm:pt modelId="{51432C3E-7686-4192-BB45-6976DA5E30E3}" type="pres">
      <dgm:prSet presAssocID="{D9772AC4-0AFC-4C65-99C1-68CC56587B2F}" presName="tx1" presStyleLbl="revTx" presStyleIdx="1" presStyleCnt="3"/>
      <dgm:spPr/>
    </dgm:pt>
    <dgm:pt modelId="{818E6410-DD2A-4512-9E7E-97210AE1C39C}" type="pres">
      <dgm:prSet presAssocID="{D9772AC4-0AFC-4C65-99C1-68CC56587B2F}" presName="vert1" presStyleCnt="0"/>
      <dgm:spPr/>
    </dgm:pt>
    <dgm:pt modelId="{287619BE-FE01-4E55-823A-8D9D50F8F200}" type="pres">
      <dgm:prSet presAssocID="{4CE81DAD-1C95-47A9-84BE-0FB6A3E38CAC}" presName="thickLine" presStyleLbl="alignNode1" presStyleIdx="2" presStyleCnt="3"/>
      <dgm:spPr/>
    </dgm:pt>
    <dgm:pt modelId="{C51948A4-2EC3-4BEE-85A2-EB60E7B9FD10}" type="pres">
      <dgm:prSet presAssocID="{4CE81DAD-1C95-47A9-84BE-0FB6A3E38CAC}" presName="horz1" presStyleCnt="0"/>
      <dgm:spPr/>
    </dgm:pt>
    <dgm:pt modelId="{0062CD39-2881-4E4C-B495-732A4D2347CB}" type="pres">
      <dgm:prSet presAssocID="{4CE81DAD-1C95-47A9-84BE-0FB6A3E38CAC}" presName="tx1" presStyleLbl="revTx" presStyleIdx="2" presStyleCnt="3"/>
      <dgm:spPr/>
    </dgm:pt>
    <dgm:pt modelId="{2A6472E2-49E2-48C2-A411-3E1BADB5E94E}" type="pres">
      <dgm:prSet presAssocID="{4CE81DAD-1C95-47A9-84BE-0FB6A3E38CAC}" presName="vert1" presStyleCnt="0"/>
      <dgm:spPr/>
    </dgm:pt>
  </dgm:ptLst>
  <dgm:cxnLst>
    <dgm:cxn modelId="{B14EA317-9CD1-4BCC-B981-678A120F6DEA}" type="presOf" srcId="{F343A68F-2270-450C-AD09-BD984DE1DADD}" destId="{3323BE7D-7FDB-4465-81EA-1EC878BC7EA7}" srcOrd="0" destOrd="0" presId="urn:microsoft.com/office/officeart/2008/layout/LinedList"/>
    <dgm:cxn modelId="{1DBAA01B-A949-477A-8583-21D5F51BF29B}" type="presOf" srcId="{4CE81DAD-1C95-47A9-84BE-0FB6A3E38CAC}" destId="{0062CD39-2881-4E4C-B495-732A4D2347CB}" srcOrd="0" destOrd="0" presId="urn:microsoft.com/office/officeart/2008/layout/LinedList"/>
    <dgm:cxn modelId="{0B0A393F-EEAC-4B14-818B-DD2B19ED2029}" type="presOf" srcId="{3B1AE1C6-E261-4181-BEAF-A639436EA136}" destId="{F0324DAE-83F3-42D1-9D6C-BAEF074C05C8}" srcOrd="0" destOrd="0" presId="urn:microsoft.com/office/officeart/2008/layout/LinedList"/>
    <dgm:cxn modelId="{AE110F5A-041F-4D64-84A0-BDA176D09ABE}" srcId="{F343A68F-2270-450C-AD09-BD984DE1DADD}" destId="{3B1AE1C6-E261-4181-BEAF-A639436EA136}" srcOrd="0" destOrd="0" parTransId="{F19D5A32-A26C-493F-967F-7F894E22D47A}" sibTransId="{00261C94-E1C6-4745-BDF0-9C49CE4E4662}"/>
    <dgm:cxn modelId="{72463A89-40A9-471E-B6F0-5444641D786D}" srcId="{F343A68F-2270-450C-AD09-BD984DE1DADD}" destId="{4CE81DAD-1C95-47A9-84BE-0FB6A3E38CAC}" srcOrd="2" destOrd="0" parTransId="{D0E80C16-DDFF-4100-BA0B-9E7BE01B178A}" sibTransId="{8C0CF40E-F91D-4D70-9F93-DE34D5263837}"/>
    <dgm:cxn modelId="{B654A1B4-224B-4D1F-85EA-5CCC1879B904}" srcId="{F343A68F-2270-450C-AD09-BD984DE1DADD}" destId="{D9772AC4-0AFC-4C65-99C1-68CC56587B2F}" srcOrd="1" destOrd="0" parTransId="{036ED417-4D6D-4AD8-8C1D-DF9FD2E3A87A}" sibTransId="{45221701-2E52-4B97-9A77-AC606DDEB919}"/>
    <dgm:cxn modelId="{47C7E6F2-4FC5-4F7E-8CD5-AE18BA1C1139}" type="presOf" srcId="{D9772AC4-0AFC-4C65-99C1-68CC56587B2F}" destId="{51432C3E-7686-4192-BB45-6976DA5E30E3}" srcOrd="0" destOrd="0" presId="urn:microsoft.com/office/officeart/2008/layout/LinedList"/>
    <dgm:cxn modelId="{AC51C346-4E44-4A5E-BF98-E48C040C9112}" type="presParOf" srcId="{3323BE7D-7FDB-4465-81EA-1EC878BC7EA7}" destId="{1328DA69-9529-4A07-96AF-6BF39872304A}" srcOrd="0" destOrd="0" presId="urn:microsoft.com/office/officeart/2008/layout/LinedList"/>
    <dgm:cxn modelId="{DD71376B-2A73-487B-9B04-C89EA43FDFAB}" type="presParOf" srcId="{3323BE7D-7FDB-4465-81EA-1EC878BC7EA7}" destId="{C0609F1E-B7C3-436E-BAA2-1E0799EF2B6A}" srcOrd="1" destOrd="0" presId="urn:microsoft.com/office/officeart/2008/layout/LinedList"/>
    <dgm:cxn modelId="{3D0579B2-1178-4F45-A8CC-2A6AE0219087}" type="presParOf" srcId="{C0609F1E-B7C3-436E-BAA2-1E0799EF2B6A}" destId="{F0324DAE-83F3-42D1-9D6C-BAEF074C05C8}" srcOrd="0" destOrd="0" presId="urn:microsoft.com/office/officeart/2008/layout/LinedList"/>
    <dgm:cxn modelId="{EC97473D-1931-40B9-AF23-3D5ECE4B1A9D}" type="presParOf" srcId="{C0609F1E-B7C3-436E-BAA2-1E0799EF2B6A}" destId="{13E79782-DAD1-4B47-B6BC-D650A6035A0C}" srcOrd="1" destOrd="0" presId="urn:microsoft.com/office/officeart/2008/layout/LinedList"/>
    <dgm:cxn modelId="{999521C9-8424-4984-85B1-A4A72FC1B14D}" type="presParOf" srcId="{3323BE7D-7FDB-4465-81EA-1EC878BC7EA7}" destId="{59B303A7-9FF2-468F-968C-32060F1543D6}" srcOrd="2" destOrd="0" presId="urn:microsoft.com/office/officeart/2008/layout/LinedList"/>
    <dgm:cxn modelId="{1CD4F743-2CD4-4B01-8799-4C800F432A1A}" type="presParOf" srcId="{3323BE7D-7FDB-4465-81EA-1EC878BC7EA7}" destId="{6B6CC60C-ED2B-4962-8994-D1BBE75FBA20}" srcOrd="3" destOrd="0" presId="urn:microsoft.com/office/officeart/2008/layout/LinedList"/>
    <dgm:cxn modelId="{C5CC4290-EE3F-4607-8A21-5DEC9A41D476}" type="presParOf" srcId="{6B6CC60C-ED2B-4962-8994-D1BBE75FBA20}" destId="{51432C3E-7686-4192-BB45-6976DA5E30E3}" srcOrd="0" destOrd="0" presId="urn:microsoft.com/office/officeart/2008/layout/LinedList"/>
    <dgm:cxn modelId="{232C409B-6C36-43EC-AC83-7F17DE6D0C7E}" type="presParOf" srcId="{6B6CC60C-ED2B-4962-8994-D1BBE75FBA20}" destId="{818E6410-DD2A-4512-9E7E-97210AE1C39C}" srcOrd="1" destOrd="0" presId="urn:microsoft.com/office/officeart/2008/layout/LinedList"/>
    <dgm:cxn modelId="{E962D2E2-3A25-4A99-B53B-17D83660196A}" type="presParOf" srcId="{3323BE7D-7FDB-4465-81EA-1EC878BC7EA7}" destId="{287619BE-FE01-4E55-823A-8D9D50F8F200}" srcOrd="4" destOrd="0" presId="urn:microsoft.com/office/officeart/2008/layout/LinedList"/>
    <dgm:cxn modelId="{CF1FB8FA-B96D-40BA-9BB8-CF09DC55EC19}" type="presParOf" srcId="{3323BE7D-7FDB-4465-81EA-1EC878BC7EA7}" destId="{C51948A4-2EC3-4BEE-85A2-EB60E7B9FD10}" srcOrd="5" destOrd="0" presId="urn:microsoft.com/office/officeart/2008/layout/LinedList"/>
    <dgm:cxn modelId="{1375C7C7-F6C1-415A-AF77-ACAC8FEE21CA}" type="presParOf" srcId="{C51948A4-2EC3-4BEE-85A2-EB60E7B9FD10}" destId="{0062CD39-2881-4E4C-B495-732A4D2347CB}" srcOrd="0" destOrd="0" presId="urn:microsoft.com/office/officeart/2008/layout/LinedList"/>
    <dgm:cxn modelId="{B9A767AD-0351-42D3-BEE1-3FDFA9DA834A}" type="presParOf" srcId="{C51948A4-2EC3-4BEE-85A2-EB60E7B9FD10}" destId="{2A6472E2-49E2-48C2-A411-3E1BADB5E94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5B31893-FD4C-46E0-986A-ADB4AF565617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388E3FC9-F154-49AF-A4DB-9BCBC80FA75F}">
      <dgm:prSet/>
      <dgm:spPr/>
      <dgm:t>
        <a:bodyPr/>
        <a:lstStyle/>
        <a:p>
          <a:r>
            <a:rPr lang="en-US" b="1"/>
            <a:t>Social facilitation</a:t>
          </a:r>
          <a:r>
            <a:rPr lang="en-US"/>
            <a:t>: animals “Get things” via imitiation</a:t>
          </a:r>
        </a:p>
      </dgm:t>
    </dgm:pt>
    <dgm:pt modelId="{2CEEF20C-86E1-4C34-AB7C-5343BD78B448}" type="parTrans" cxnId="{1FA70773-88BB-4B5A-AD1D-9749964EE74B}">
      <dgm:prSet/>
      <dgm:spPr/>
      <dgm:t>
        <a:bodyPr/>
        <a:lstStyle/>
        <a:p>
          <a:endParaRPr lang="en-US"/>
        </a:p>
      </dgm:t>
    </dgm:pt>
    <dgm:pt modelId="{4386EF34-C7CE-4F4D-AFAE-1169B7676999}" type="sibTrans" cxnId="{1FA70773-88BB-4B5A-AD1D-9749964EE74B}">
      <dgm:prSet/>
      <dgm:spPr/>
      <dgm:t>
        <a:bodyPr/>
        <a:lstStyle/>
        <a:p>
          <a:endParaRPr lang="en-US"/>
        </a:p>
      </dgm:t>
    </dgm:pt>
    <dgm:pt modelId="{8949787A-71C8-459E-AC34-0BB1BE636877}">
      <dgm:prSet/>
      <dgm:spPr/>
      <dgm:t>
        <a:bodyPr/>
        <a:lstStyle/>
        <a:p>
          <a:r>
            <a:rPr lang="en-US" b="1"/>
            <a:t>Mere presence effect </a:t>
          </a:r>
          <a:r>
            <a:rPr lang="en-US"/>
            <a:t>(Zajonc)</a:t>
          </a:r>
        </a:p>
      </dgm:t>
    </dgm:pt>
    <dgm:pt modelId="{00ED9B80-5250-4059-8A4A-C271B6C611DE}" type="parTrans" cxnId="{27573336-A36F-40AB-A560-30121ED5E443}">
      <dgm:prSet/>
      <dgm:spPr/>
      <dgm:t>
        <a:bodyPr/>
        <a:lstStyle/>
        <a:p>
          <a:endParaRPr lang="en-US"/>
        </a:p>
      </dgm:t>
    </dgm:pt>
    <dgm:pt modelId="{42258201-DCC0-4080-B97F-59608168B4CE}" type="sibTrans" cxnId="{27573336-A36F-40AB-A560-30121ED5E443}">
      <dgm:prSet/>
      <dgm:spPr/>
      <dgm:t>
        <a:bodyPr/>
        <a:lstStyle/>
        <a:p>
          <a:endParaRPr lang="en-US"/>
        </a:p>
      </dgm:t>
    </dgm:pt>
    <dgm:pt modelId="{5C768A46-7A63-4FFD-A77E-26C0F53CEF9D}">
      <dgm:prSet/>
      <dgm:spPr/>
      <dgm:t>
        <a:bodyPr/>
        <a:lstStyle/>
        <a:p>
          <a:r>
            <a:rPr lang="en-US"/>
            <a:t>“mere presence” of a conspecific is motivator</a:t>
          </a:r>
        </a:p>
      </dgm:t>
    </dgm:pt>
    <dgm:pt modelId="{4F91FB4A-4801-471D-9202-093439A82645}" type="parTrans" cxnId="{C97B48BC-E170-4B98-9C9A-8C32195F1800}">
      <dgm:prSet/>
      <dgm:spPr/>
      <dgm:t>
        <a:bodyPr/>
        <a:lstStyle/>
        <a:p>
          <a:endParaRPr lang="en-US"/>
        </a:p>
      </dgm:t>
    </dgm:pt>
    <dgm:pt modelId="{D48F55F5-98A9-4C58-8F07-9BB9770003A1}" type="sibTrans" cxnId="{C97B48BC-E170-4B98-9C9A-8C32195F1800}">
      <dgm:prSet/>
      <dgm:spPr/>
      <dgm:t>
        <a:bodyPr/>
        <a:lstStyle/>
        <a:p>
          <a:endParaRPr lang="en-US"/>
        </a:p>
      </dgm:t>
    </dgm:pt>
    <dgm:pt modelId="{F4100E25-A7C4-4E03-90CD-FBE598583679}">
      <dgm:prSet/>
      <dgm:spPr/>
      <dgm:t>
        <a:bodyPr/>
        <a:lstStyle/>
        <a:p>
          <a:r>
            <a:rPr lang="en-US"/>
            <a:t>The presence of a conspecific leads to increase in arousal which can lead to the retardation of acquisition of a novel (to-be-learned) response. </a:t>
          </a:r>
        </a:p>
      </dgm:t>
    </dgm:pt>
    <dgm:pt modelId="{459455D3-4472-4D74-BC63-2CA31F306C2A}" type="parTrans" cxnId="{ED8E8E6B-5D5C-4825-A3F1-D0A25B06E45C}">
      <dgm:prSet/>
      <dgm:spPr/>
      <dgm:t>
        <a:bodyPr/>
        <a:lstStyle/>
        <a:p>
          <a:endParaRPr lang="en-US"/>
        </a:p>
      </dgm:t>
    </dgm:pt>
    <dgm:pt modelId="{8FDE5B20-CE10-4BBA-BD00-A40B3128D523}" type="sibTrans" cxnId="{ED8E8E6B-5D5C-4825-A3F1-D0A25B06E45C}">
      <dgm:prSet/>
      <dgm:spPr/>
      <dgm:t>
        <a:bodyPr/>
        <a:lstStyle/>
        <a:p>
          <a:endParaRPr lang="en-US"/>
        </a:p>
      </dgm:t>
    </dgm:pt>
    <dgm:pt modelId="{E65BD8F4-F2C2-4763-8E2A-7096D3F3CBC4}">
      <dgm:prSet/>
      <dgm:spPr/>
      <dgm:t>
        <a:bodyPr/>
        <a:lstStyle/>
        <a:p>
          <a:r>
            <a:rPr lang="en-US"/>
            <a:t>But leads to stronger existing response</a:t>
          </a:r>
        </a:p>
      </dgm:t>
    </dgm:pt>
    <dgm:pt modelId="{0F4C6746-75E8-4F93-8346-8A1D383BBEB0}" type="parTrans" cxnId="{DD830CB9-9B9F-4640-8121-EAD9D1FA69AA}">
      <dgm:prSet/>
      <dgm:spPr/>
      <dgm:t>
        <a:bodyPr/>
        <a:lstStyle/>
        <a:p>
          <a:endParaRPr lang="en-US"/>
        </a:p>
      </dgm:t>
    </dgm:pt>
    <dgm:pt modelId="{7DB73794-E770-4E75-B108-7FAD2229D883}" type="sibTrans" cxnId="{DD830CB9-9B9F-4640-8121-EAD9D1FA69AA}">
      <dgm:prSet/>
      <dgm:spPr/>
      <dgm:t>
        <a:bodyPr/>
        <a:lstStyle/>
        <a:p>
          <a:endParaRPr lang="en-US"/>
        </a:p>
      </dgm:t>
    </dgm:pt>
    <dgm:pt modelId="{FF22BCAC-548C-4066-B24C-90E5B69E8993}">
      <dgm:prSet/>
      <dgm:spPr/>
      <dgm:t>
        <a:bodyPr/>
        <a:lstStyle/>
        <a:p>
          <a:r>
            <a:rPr lang="en-US" dirty="0">
              <a:solidFill>
                <a:srgbClr val="C00000"/>
              </a:solidFill>
            </a:rPr>
            <a:t>Mere presence of a conspecific facilitates the acquisition of a new response (Gardner &amp; Engel, 1971) or </a:t>
          </a:r>
        </a:p>
      </dgm:t>
    </dgm:pt>
    <dgm:pt modelId="{40AB222E-2373-4E04-9B08-10DEC429BA5F}" type="parTrans" cxnId="{5BB7A6E3-0D0B-4A83-A938-863B808C926E}">
      <dgm:prSet/>
      <dgm:spPr/>
      <dgm:t>
        <a:bodyPr/>
        <a:lstStyle/>
        <a:p>
          <a:endParaRPr lang="en-US"/>
        </a:p>
      </dgm:t>
    </dgm:pt>
    <dgm:pt modelId="{35C567F1-352C-4D29-8AF9-0AD2BE373744}" type="sibTrans" cxnId="{5BB7A6E3-0D0B-4A83-A938-863B808C926E}">
      <dgm:prSet/>
      <dgm:spPr/>
      <dgm:t>
        <a:bodyPr/>
        <a:lstStyle/>
        <a:p>
          <a:endParaRPr lang="en-US"/>
        </a:p>
      </dgm:t>
    </dgm:pt>
    <dgm:pt modelId="{D05275FB-1D58-40FF-99B5-429E158D12D1}">
      <dgm:prSet/>
      <dgm:spPr/>
      <dgm:t>
        <a:bodyPr/>
        <a:lstStyle/>
        <a:p>
          <a:r>
            <a:rPr lang="en-US"/>
            <a:t>Conspecific may have the ability to reduce fear in the observer (Davitz &amp; Mason, 1955; Morrison &amp; Hill, 1967). </a:t>
          </a:r>
        </a:p>
      </dgm:t>
    </dgm:pt>
    <dgm:pt modelId="{9546FE2A-FCCB-4F32-A10B-7E1727DAC67B}" type="parTrans" cxnId="{52E7E381-3954-49AC-A3C6-297E19027FFD}">
      <dgm:prSet/>
      <dgm:spPr/>
      <dgm:t>
        <a:bodyPr/>
        <a:lstStyle/>
        <a:p>
          <a:endParaRPr lang="en-US"/>
        </a:p>
      </dgm:t>
    </dgm:pt>
    <dgm:pt modelId="{BCB33C5C-0EA9-4D47-82E0-603EE6198D7C}" type="sibTrans" cxnId="{52E7E381-3954-49AC-A3C6-297E19027FFD}">
      <dgm:prSet/>
      <dgm:spPr/>
      <dgm:t>
        <a:bodyPr/>
        <a:lstStyle/>
        <a:p>
          <a:endParaRPr lang="en-US"/>
        </a:p>
      </dgm:t>
    </dgm:pt>
    <dgm:pt modelId="{432120F5-426E-4221-800E-A1DE8E36765A}" type="pres">
      <dgm:prSet presAssocID="{35B31893-FD4C-46E0-986A-ADB4AF565617}" presName="linear" presStyleCnt="0">
        <dgm:presLayoutVars>
          <dgm:animLvl val="lvl"/>
          <dgm:resizeHandles val="exact"/>
        </dgm:presLayoutVars>
      </dgm:prSet>
      <dgm:spPr/>
    </dgm:pt>
    <dgm:pt modelId="{53EE5C2E-9E41-4827-B256-AF1859C9F07B}" type="pres">
      <dgm:prSet presAssocID="{388E3FC9-F154-49AF-A4DB-9BCBC80FA75F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EFE951D1-37C6-42D8-90DB-8EFD1A1D6A55}" type="pres">
      <dgm:prSet presAssocID="{4386EF34-C7CE-4F4D-AFAE-1169B7676999}" presName="spacer" presStyleCnt="0"/>
      <dgm:spPr/>
    </dgm:pt>
    <dgm:pt modelId="{5B565DF5-6F50-4CA7-9A88-98D8FC30FE96}" type="pres">
      <dgm:prSet presAssocID="{8949787A-71C8-459E-AC34-0BB1BE636877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C8DDD130-6623-4095-AC7F-D2E64CC06FCC}" type="pres">
      <dgm:prSet presAssocID="{8949787A-71C8-459E-AC34-0BB1BE636877}" presName="childText" presStyleLbl="revTx" presStyleIdx="0" presStyleCnt="1">
        <dgm:presLayoutVars>
          <dgm:bulletEnabled val="1"/>
        </dgm:presLayoutVars>
      </dgm:prSet>
      <dgm:spPr/>
    </dgm:pt>
    <dgm:pt modelId="{75E975B2-7ECA-407A-A643-73856BD1B2DB}" type="pres">
      <dgm:prSet presAssocID="{FF22BCAC-548C-4066-B24C-90E5B69E8993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F6DA329-5D13-44BD-91AB-4FA2D1B5A046}" type="pres">
      <dgm:prSet presAssocID="{35C567F1-352C-4D29-8AF9-0AD2BE373744}" presName="spacer" presStyleCnt="0"/>
      <dgm:spPr/>
    </dgm:pt>
    <dgm:pt modelId="{A444D192-CB45-469C-B339-F5FBA8D5143B}" type="pres">
      <dgm:prSet presAssocID="{D05275FB-1D58-40FF-99B5-429E158D12D1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DC90E414-1AEF-49E7-BBF2-3BF711168415}" type="presOf" srcId="{388E3FC9-F154-49AF-A4DB-9BCBC80FA75F}" destId="{53EE5C2E-9E41-4827-B256-AF1859C9F07B}" srcOrd="0" destOrd="0" presId="urn:microsoft.com/office/officeart/2005/8/layout/vList2"/>
    <dgm:cxn modelId="{B8D2BB1F-DFE5-49A4-87E3-67B7E007EAE2}" type="presOf" srcId="{F4100E25-A7C4-4E03-90CD-FBE598583679}" destId="{C8DDD130-6623-4095-AC7F-D2E64CC06FCC}" srcOrd="0" destOrd="1" presId="urn:microsoft.com/office/officeart/2005/8/layout/vList2"/>
    <dgm:cxn modelId="{27573336-A36F-40AB-A560-30121ED5E443}" srcId="{35B31893-FD4C-46E0-986A-ADB4AF565617}" destId="{8949787A-71C8-459E-AC34-0BB1BE636877}" srcOrd="1" destOrd="0" parTransId="{00ED9B80-5250-4059-8A4A-C271B6C611DE}" sibTransId="{42258201-DCC0-4080-B97F-59608168B4CE}"/>
    <dgm:cxn modelId="{292B7360-37F1-4700-AFEB-4746B5AABF39}" type="presOf" srcId="{8949787A-71C8-459E-AC34-0BB1BE636877}" destId="{5B565DF5-6F50-4CA7-9A88-98D8FC30FE96}" srcOrd="0" destOrd="0" presId="urn:microsoft.com/office/officeart/2005/8/layout/vList2"/>
    <dgm:cxn modelId="{ED8E8E6B-5D5C-4825-A3F1-D0A25B06E45C}" srcId="{8949787A-71C8-459E-AC34-0BB1BE636877}" destId="{F4100E25-A7C4-4E03-90CD-FBE598583679}" srcOrd="1" destOrd="0" parTransId="{459455D3-4472-4D74-BC63-2CA31F306C2A}" sibTransId="{8FDE5B20-CE10-4BBA-BD00-A40B3128D523}"/>
    <dgm:cxn modelId="{1FA70773-88BB-4B5A-AD1D-9749964EE74B}" srcId="{35B31893-FD4C-46E0-986A-ADB4AF565617}" destId="{388E3FC9-F154-49AF-A4DB-9BCBC80FA75F}" srcOrd="0" destOrd="0" parTransId="{2CEEF20C-86E1-4C34-AB7C-5343BD78B448}" sibTransId="{4386EF34-C7CE-4F4D-AFAE-1169B7676999}"/>
    <dgm:cxn modelId="{52E7E381-3954-49AC-A3C6-297E19027FFD}" srcId="{35B31893-FD4C-46E0-986A-ADB4AF565617}" destId="{D05275FB-1D58-40FF-99B5-429E158D12D1}" srcOrd="3" destOrd="0" parTransId="{9546FE2A-FCCB-4F32-A10B-7E1727DAC67B}" sibTransId="{BCB33C5C-0EA9-4D47-82E0-603EE6198D7C}"/>
    <dgm:cxn modelId="{13C435A4-3B8D-4E90-9391-A2A66CCF17AC}" type="presOf" srcId="{FF22BCAC-548C-4066-B24C-90E5B69E8993}" destId="{75E975B2-7ECA-407A-A643-73856BD1B2DB}" srcOrd="0" destOrd="0" presId="urn:microsoft.com/office/officeart/2005/8/layout/vList2"/>
    <dgm:cxn modelId="{DD830CB9-9B9F-4640-8121-EAD9D1FA69AA}" srcId="{8949787A-71C8-459E-AC34-0BB1BE636877}" destId="{E65BD8F4-F2C2-4763-8E2A-7096D3F3CBC4}" srcOrd="2" destOrd="0" parTransId="{0F4C6746-75E8-4F93-8346-8A1D383BBEB0}" sibTransId="{7DB73794-E770-4E75-B108-7FAD2229D883}"/>
    <dgm:cxn modelId="{478DE4BA-6A33-4586-8C90-4BAA62B43A4C}" type="presOf" srcId="{35B31893-FD4C-46E0-986A-ADB4AF565617}" destId="{432120F5-426E-4221-800E-A1DE8E36765A}" srcOrd="0" destOrd="0" presId="urn:microsoft.com/office/officeart/2005/8/layout/vList2"/>
    <dgm:cxn modelId="{C97B48BC-E170-4B98-9C9A-8C32195F1800}" srcId="{8949787A-71C8-459E-AC34-0BB1BE636877}" destId="{5C768A46-7A63-4FFD-A77E-26C0F53CEF9D}" srcOrd="0" destOrd="0" parTransId="{4F91FB4A-4801-471D-9202-093439A82645}" sibTransId="{D48F55F5-98A9-4C58-8F07-9BB9770003A1}"/>
    <dgm:cxn modelId="{074E9BC9-7714-405B-8236-19F9B8D03CB4}" type="presOf" srcId="{5C768A46-7A63-4FFD-A77E-26C0F53CEF9D}" destId="{C8DDD130-6623-4095-AC7F-D2E64CC06FCC}" srcOrd="0" destOrd="0" presId="urn:microsoft.com/office/officeart/2005/8/layout/vList2"/>
    <dgm:cxn modelId="{B60327E1-7AA4-413E-8B35-B5B6F468DE33}" type="presOf" srcId="{E65BD8F4-F2C2-4763-8E2A-7096D3F3CBC4}" destId="{C8DDD130-6623-4095-AC7F-D2E64CC06FCC}" srcOrd="0" destOrd="2" presId="urn:microsoft.com/office/officeart/2005/8/layout/vList2"/>
    <dgm:cxn modelId="{5BB7A6E3-0D0B-4A83-A938-863B808C926E}" srcId="{35B31893-FD4C-46E0-986A-ADB4AF565617}" destId="{FF22BCAC-548C-4066-B24C-90E5B69E8993}" srcOrd="2" destOrd="0" parTransId="{40AB222E-2373-4E04-9B08-10DEC429BA5F}" sibTransId="{35C567F1-352C-4D29-8AF9-0AD2BE373744}"/>
    <dgm:cxn modelId="{8E9CC1E8-D64E-4642-B9B6-40461E85EFC7}" type="presOf" srcId="{D05275FB-1D58-40FF-99B5-429E158D12D1}" destId="{A444D192-CB45-469C-B339-F5FBA8D5143B}" srcOrd="0" destOrd="0" presId="urn:microsoft.com/office/officeart/2005/8/layout/vList2"/>
    <dgm:cxn modelId="{DA46EC50-B181-474A-A6EA-1AD9A0958FF0}" type="presParOf" srcId="{432120F5-426E-4221-800E-A1DE8E36765A}" destId="{53EE5C2E-9E41-4827-B256-AF1859C9F07B}" srcOrd="0" destOrd="0" presId="urn:microsoft.com/office/officeart/2005/8/layout/vList2"/>
    <dgm:cxn modelId="{9BD391C4-2DB9-48A8-8EFC-19BB69185A8A}" type="presParOf" srcId="{432120F5-426E-4221-800E-A1DE8E36765A}" destId="{EFE951D1-37C6-42D8-90DB-8EFD1A1D6A55}" srcOrd="1" destOrd="0" presId="urn:microsoft.com/office/officeart/2005/8/layout/vList2"/>
    <dgm:cxn modelId="{9220DF19-C11C-4E3F-ACDE-CFE28A963C59}" type="presParOf" srcId="{432120F5-426E-4221-800E-A1DE8E36765A}" destId="{5B565DF5-6F50-4CA7-9A88-98D8FC30FE96}" srcOrd="2" destOrd="0" presId="urn:microsoft.com/office/officeart/2005/8/layout/vList2"/>
    <dgm:cxn modelId="{3469978D-57E0-44CA-85DC-45CA74CC4C27}" type="presParOf" srcId="{432120F5-426E-4221-800E-A1DE8E36765A}" destId="{C8DDD130-6623-4095-AC7F-D2E64CC06FCC}" srcOrd="3" destOrd="0" presId="urn:microsoft.com/office/officeart/2005/8/layout/vList2"/>
    <dgm:cxn modelId="{79C9A74C-7D26-44D3-944A-8F63DF721EB8}" type="presParOf" srcId="{432120F5-426E-4221-800E-A1DE8E36765A}" destId="{75E975B2-7ECA-407A-A643-73856BD1B2DB}" srcOrd="4" destOrd="0" presId="urn:microsoft.com/office/officeart/2005/8/layout/vList2"/>
    <dgm:cxn modelId="{214284AF-E71A-48D0-9A68-F368259F2415}" type="presParOf" srcId="{432120F5-426E-4221-800E-A1DE8E36765A}" destId="{DF6DA329-5D13-44BD-91AB-4FA2D1B5A046}" srcOrd="5" destOrd="0" presId="urn:microsoft.com/office/officeart/2005/8/layout/vList2"/>
    <dgm:cxn modelId="{A417FAFD-9188-4286-81DE-FFE7A4E321ED}" type="presParOf" srcId="{432120F5-426E-4221-800E-A1DE8E36765A}" destId="{A444D192-CB45-469C-B339-F5FBA8D5143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5D5F5B3-0F01-4F09-A2AA-C7FE0FF568DA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3D7D1D8-1970-4E4B-A7AA-A5382A0DE3E8}">
      <dgm:prSet/>
      <dgm:spPr/>
      <dgm:t>
        <a:bodyPr/>
        <a:lstStyle/>
        <a:p>
          <a:r>
            <a:rPr lang="en-US" b="1"/>
            <a:t>Incentive motivation</a:t>
          </a:r>
          <a:endParaRPr lang="en-US"/>
        </a:p>
      </dgm:t>
    </dgm:pt>
    <dgm:pt modelId="{89F1EC56-A9FE-46C7-9BC3-2FBA71064A1A}" type="parTrans" cxnId="{96B74F7A-2A1F-440F-8743-655E40C2A12E}">
      <dgm:prSet/>
      <dgm:spPr/>
      <dgm:t>
        <a:bodyPr/>
        <a:lstStyle/>
        <a:p>
          <a:endParaRPr lang="en-US"/>
        </a:p>
      </dgm:t>
    </dgm:pt>
    <dgm:pt modelId="{8EB2FE0A-1E29-4C9F-A6A2-BAF62037A724}" type="sibTrans" cxnId="{96B74F7A-2A1F-440F-8743-655E40C2A12E}">
      <dgm:prSet/>
      <dgm:spPr/>
      <dgm:t>
        <a:bodyPr/>
        <a:lstStyle/>
        <a:p>
          <a:endParaRPr lang="en-US"/>
        </a:p>
      </dgm:t>
    </dgm:pt>
    <dgm:pt modelId="{90DC7927-10E1-4ED6-ABE6-AFD160CE2194}">
      <dgm:prSet/>
      <dgm:spPr/>
      <dgm:t>
        <a:bodyPr/>
        <a:lstStyle/>
        <a:p>
          <a:r>
            <a:rPr lang="en-US"/>
            <a:t>Observation of aversive conditioning. </a:t>
          </a:r>
        </a:p>
      </dgm:t>
    </dgm:pt>
    <dgm:pt modelId="{3E4E2DFE-B85E-4ADF-9F97-42878B333F3E}" type="parTrans" cxnId="{764B90D7-BC4B-4B71-AF0A-8CC3F9B2B16A}">
      <dgm:prSet/>
      <dgm:spPr/>
      <dgm:t>
        <a:bodyPr/>
        <a:lstStyle/>
        <a:p>
          <a:endParaRPr lang="en-US"/>
        </a:p>
      </dgm:t>
    </dgm:pt>
    <dgm:pt modelId="{7D079A91-FA2F-4102-93F9-75CC1A1C15A3}" type="sibTrans" cxnId="{764B90D7-BC4B-4B71-AF0A-8CC3F9B2B16A}">
      <dgm:prSet/>
      <dgm:spPr/>
      <dgm:t>
        <a:bodyPr/>
        <a:lstStyle/>
        <a:p>
          <a:endParaRPr lang="en-US"/>
        </a:p>
      </dgm:t>
    </dgm:pt>
    <dgm:pt modelId="{F2C9F744-25D7-487A-8664-C630F222B1BE}">
      <dgm:prSet/>
      <dgm:spPr/>
      <dgm:t>
        <a:bodyPr/>
        <a:lstStyle/>
        <a:p>
          <a:r>
            <a:rPr lang="en-US" dirty="0"/>
            <a:t>Watch conspecific learning about a novel response that results in avoidance of painful stimulation (e.g., electric shock)</a:t>
          </a:r>
        </a:p>
      </dgm:t>
    </dgm:pt>
    <dgm:pt modelId="{F7343755-C7FC-481C-8BF7-7AE0DA0750A1}" type="parTrans" cxnId="{CA987E6B-53AF-4523-BFE2-AD7687028801}">
      <dgm:prSet/>
      <dgm:spPr/>
      <dgm:t>
        <a:bodyPr/>
        <a:lstStyle/>
        <a:p>
          <a:endParaRPr lang="en-US"/>
        </a:p>
      </dgm:t>
    </dgm:pt>
    <dgm:pt modelId="{02D731BA-A41E-4B09-BC76-EE6D45D4BA72}" type="sibTrans" cxnId="{CA987E6B-53AF-4523-BFE2-AD7687028801}">
      <dgm:prSet/>
      <dgm:spPr/>
      <dgm:t>
        <a:bodyPr/>
        <a:lstStyle/>
        <a:p>
          <a:endParaRPr lang="en-US"/>
        </a:p>
      </dgm:t>
    </dgm:pt>
    <dgm:pt modelId="{AD86A152-5944-4CBF-9710-BA3FECCECD5C}">
      <dgm:prSet/>
      <dgm:spPr/>
      <dgm:t>
        <a:bodyPr/>
        <a:lstStyle/>
        <a:p>
          <a:r>
            <a:rPr lang="en-US" dirty="0"/>
            <a:t>Motivation to Imitate that novel response to avoid the  painful stimulation (e.g., electric shock) </a:t>
          </a:r>
        </a:p>
      </dgm:t>
    </dgm:pt>
    <dgm:pt modelId="{D269B62E-1489-4B42-92E2-2F60CC2ED610}" type="parTrans" cxnId="{5F3E0D06-473D-46B8-BF09-48F661AD61B2}">
      <dgm:prSet/>
      <dgm:spPr/>
      <dgm:t>
        <a:bodyPr/>
        <a:lstStyle/>
        <a:p>
          <a:endParaRPr lang="en-US"/>
        </a:p>
      </dgm:t>
    </dgm:pt>
    <dgm:pt modelId="{C5F4B3DB-7EAD-4FB9-AEBA-26B66D329F1E}" type="sibTrans" cxnId="{5F3E0D06-473D-46B8-BF09-48F661AD61B2}">
      <dgm:prSet/>
      <dgm:spPr/>
      <dgm:t>
        <a:bodyPr/>
        <a:lstStyle/>
        <a:p>
          <a:endParaRPr lang="en-US"/>
        </a:p>
      </dgm:t>
    </dgm:pt>
    <dgm:pt modelId="{21F0D4A7-45C3-418C-B3A8-2BAE884D206C}">
      <dgm:prSet/>
      <dgm:spPr/>
      <dgm:t>
        <a:bodyPr/>
        <a:lstStyle/>
        <a:p>
          <a:r>
            <a:rPr lang="en-US" dirty="0"/>
            <a:t>Emotional cues provided by conspecific either escaping from or avoiding shock provides emotional cues of pain or fear that could instill fear response in observer. </a:t>
          </a:r>
        </a:p>
      </dgm:t>
    </dgm:pt>
    <dgm:pt modelId="{EAB1E93A-8170-4FDA-9301-6C8A54602B8D}" type="parTrans" cxnId="{4C150CCD-F23F-478D-A80E-D06DEAA6E22E}">
      <dgm:prSet/>
      <dgm:spPr/>
      <dgm:t>
        <a:bodyPr/>
        <a:lstStyle/>
        <a:p>
          <a:endParaRPr lang="en-US"/>
        </a:p>
      </dgm:t>
    </dgm:pt>
    <dgm:pt modelId="{D401AB96-5F4A-4C7C-A9F8-4F94AFBF7303}" type="sibTrans" cxnId="{4C150CCD-F23F-478D-A80E-D06DEAA6E22E}">
      <dgm:prSet/>
      <dgm:spPr/>
      <dgm:t>
        <a:bodyPr/>
        <a:lstStyle/>
        <a:p>
          <a:endParaRPr lang="en-US"/>
        </a:p>
      </dgm:t>
    </dgm:pt>
    <dgm:pt modelId="{50BBFEDB-BFD4-4982-92E8-072EF6EBDE16}">
      <dgm:prSet/>
      <dgm:spPr/>
      <dgm:t>
        <a:bodyPr/>
        <a:lstStyle/>
        <a:p>
          <a:endParaRPr lang="en-US" dirty="0"/>
        </a:p>
      </dgm:t>
    </dgm:pt>
    <dgm:pt modelId="{B3F9FFF7-8479-4DC3-893F-EC3CB350314E}" type="parTrans" cxnId="{B1616EEF-E06E-4FFB-812B-DA0F815D2352}">
      <dgm:prSet/>
      <dgm:spPr/>
      <dgm:t>
        <a:bodyPr/>
        <a:lstStyle/>
        <a:p>
          <a:endParaRPr lang="en-US"/>
        </a:p>
      </dgm:t>
    </dgm:pt>
    <dgm:pt modelId="{BC0946AB-4DAC-4A9F-B60C-1F9F0F40F2E8}" type="sibTrans" cxnId="{B1616EEF-E06E-4FFB-812B-DA0F815D2352}">
      <dgm:prSet/>
      <dgm:spPr/>
      <dgm:t>
        <a:bodyPr/>
        <a:lstStyle/>
        <a:p>
          <a:endParaRPr lang="en-US"/>
        </a:p>
      </dgm:t>
    </dgm:pt>
    <dgm:pt modelId="{EABA01BC-F328-4CB0-BFA4-3C8C0C8FB8FE}">
      <dgm:prSet/>
      <dgm:spPr/>
      <dgm:t>
        <a:bodyPr/>
        <a:lstStyle/>
        <a:p>
          <a:endParaRPr lang="en-US" dirty="0"/>
        </a:p>
      </dgm:t>
    </dgm:pt>
    <dgm:pt modelId="{FFD3825C-95A2-4B5B-86C7-6FD314BF5982}" type="parTrans" cxnId="{AFCE734A-0C97-414E-BC0C-4C58E193325A}">
      <dgm:prSet/>
      <dgm:spPr/>
      <dgm:t>
        <a:bodyPr/>
        <a:lstStyle/>
        <a:p>
          <a:endParaRPr lang="en-US"/>
        </a:p>
      </dgm:t>
    </dgm:pt>
    <dgm:pt modelId="{A261B53D-E710-4D2D-BD1C-EDB0300643AC}" type="sibTrans" cxnId="{AFCE734A-0C97-414E-BC0C-4C58E193325A}">
      <dgm:prSet/>
      <dgm:spPr/>
      <dgm:t>
        <a:bodyPr/>
        <a:lstStyle/>
        <a:p>
          <a:endParaRPr lang="en-US"/>
        </a:p>
      </dgm:t>
    </dgm:pt>
    <dgm:pt modelId="{D3957398-231F-43D1-BB10-58FD2885C0F7}" type="pres">
      <dgm:prSet presAssocID="{F5D5F5B3-0F01-4F09-A2AA-C7FE0FF568DA}" presName="linear" presStyleCnt="0">
        <dgm:presLayoutVars>
          <dgm:animLvl val="lvl"/>
          <dgm:resizeHandles val="exact"/>
        </dgm:presLayoutVars>
      </dgm:prSet>
      <dgm:spPr/>
    </dgm:pt>
    <dgm:pt modelId="{7BC69F92-A8A8-426C-B1F6-49BBDA0D1E6B}" type="pres">
      <dgm:prSet presAssocID="{43D7D1D8-1970-4E4B-A7AA-A5382A0DE3E8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764EC51B-63D1-4815-8941-609A07D3A290}" type="pres">
      <dgm:prSet presAssocID="{8EB2FE0A-1E29-4C9F-A6A2-BAF62037A724}" presName="spacer" presStyleCnt="0"/>
      <dgm:spPr/>
    </dgm:pt>
    <dgm:pt modelId="{69487076-E97A-4420-895E-BBC926B3448B}" type="pres">
      <dgm:prSet presAssocID="{90DC7927-10E1-4ED6-ABE6-AFD160CE2194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9036BFCB-768B-4865-83B5-21C35209AA17}" type="pres">
      <dgm:prSet presAssocID="{90DC7927-10E1-4ED6-ABE6-AFD160CE2194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2F8CEA05-77BE-430E-92B5-EF374699BDE8}" type="presOf" srcId="{21F0D4A7-45C3-418C-B3A8-2BAE884D206C}" destId="{9036BFCB-768B-4865-83B5-21C35209AA17}" srcOrd="0" destOrd="4" presId="urn:microsoft.com/office/officeart/2005/8/layout/vList2"/>
    <dgm:cxn modelId="{5F3E0D06-473D-46B8-BF09-48F661AD61B2}" srcId="{90DC7927-10E1-4ED6-ABE6-AFD160CE2194}" destId="{AD86A152-5944-4CBF-9710-BA3FECCECD5C}" srcOrd="2" destOrd="0" parTransId="{D269B62E-1489-4B42-92E2-2F60CC2ED610}" sibTransId="{C5F4B3DB-7EAD-4FB9-AEBA-26B66D329F1E}"/>
    <dgm:cxn modelId="{A2590916-DC3E-4621-9036-0BB6B844D683}" type="presOf" srcId="{F2C9F744-25D7-487A-8664-C630F222B1BE}" destId="{9036BFCB-768B-4865-83B5-21C35209AA17}" srcOrd="0" destOrd="0" presId="urn:microsoft.com/office/officeart/2005/8/layout/vList2"/>
    <dgm:cxn modelId="{3CEF2120-5F74-477E-8887-A0D101AC835F}" type="presOf" srcId="{50BBFEDB-BFD4-4982-92E8-072EF6EBDE16}" destId="{9036BFCB-768B-4865-83B5-21C35209AA17}" srcOrd="0" destOrd="1" presId="urn:microsoft.com/office/officeart/2005/8/layout/vList2"/>
    <dgm:cxn modelId="{26A24E32-8E65-49BA-88CF-3F5AF7D2F256}" type="presOf" srcId="{F5D5F5B3-0F01-4F09-A2AA-C7FE0FF568DA}" destId="{D3957398-231F-43D1-BB10-58FD2885C0F7}" srcOrd="0" destOrd="0" presId="urn:microsoft.com/office/officeart/2005/8/layout/vList2"/>
    <dgm:cxn modelId="{AFCE734A-0C97-414E-BC0C-4C58E193325A}" srcId="{90DC7927-10E1-4ED6-ABE6-AFD160CE2194}" destId="{EABA01BC-F328-4CB0-BFA4-3C8C0C8FB8FE}" srcOrd="3" destOrd="0" parTransId="{FFD3825C-95A2-4B5B-86C7-6FD314BF5982}" sibTransId="{A261B53D-E710-4D2D-BD1C-EDB0300643AC}"/>
    <dgm:cxn modelId="{CA987E6B-53AF-4523-BFE2-AD7687028801}" srcId="{90DC7927-10E1-4ED6-ABE6-AFD160CE2194}" destId="{F2C9F744-25D7-487A-8664-C630F222B1BE}" srcOrd="0" destOrd="0" parTransId="{F7343755-C7FC-481C-8BF7-7AE0DA0750A1}" sibTransId="{02D731BA-A41E-4B09-BC76-EE6D45D4BA72}"/>
    <dgm:cxn modelId="{96B74F7A-2A1F-440F-8743-655E40C2A12E}" srcId="{F5D5F5B3-0F01-4F09-A2AA-C7FE0FF568DA}" destId="{43D7D1D8-1970-4E4B-A7AA-A5382A0DE3E8}" srcOrd="0" destOrd="0" parTransId="{89F1EC56-A9FE-46C7-9BC3-2FBA71064A1A}" sibTransId="{8EB2FE0A-1E29-4C9F-A6A2-BAF62037A724}"/>
    <dgm:cxn modelId="{25D6DD89-1347-4816-82F2-A085EB6D08D8}" type="presOf" srcId="{AD86A152-5944-4CBF-9710-BA3FECCECD5C}" destId="{9036BFCB-768B-4865-83B5-21C35209AA17}" srcOrd="0" destOrd="2" presId="urn:microsoft.com/office/officeart/2005/8/layout/vList2"/>
    <dgm:cxn modelId="{B889C4AB-E36D-4C56-8FE5-6C123056EDB5}" type="presOf" srcId="{43D7D1D8-1970-4E4B-A7AA-A5382A0DE3E8}" destId="{7BC69F92-A8A8-426C-B1F6-49BBDA0D1E6B}" srcOrd="0" destOrd="0" presId="urn:microsoft.com/office/officeart/2005/8/layout/vList2"/>
    <dgm:cxn modelId="{4C150CCD-F23F-478D-A80E-D06DEAA6E22E}" srcId="{90DC7927-10E1-4ED6-ABE6-AFD160CE2194}" destId="{21F0D4A7-45C3-418C-B3A8-2BAE884D206C}" srcOrd="4" destOrd="0" parTransId="{EAB1E93A-8170-4FDA-9301-6C8A54602B8D}" sibTransId="{D401AB96-5F4A-4C7C-A9F8-4F94AFBF7303}"/>
    <dgm:cxn modelId="{764B90D7-BC4B-4B71-AF0A-8CC3F9B2B16A}" srcId="{F5D5F5B3-0F01-4F09-A2AA-C7FE0FF568DA}" destId="{90DC7927-10E1-4ED6-ABE6-AFD160CE2194}" srcOrd="1" destOrd="0" parTransId="{3E4E2DFE-B85E-4ADF-9F97-42878B333F3E}" sibTransId="{7D079A91-FA2F-4102-93F9-75CC1A1C15A3}"/>
    <dgm:cxn modelId="{B1616EEF-E06E-4FFB-812B-DA0F815D2352}" srcId="{90DC7927-10E1-4ED6-ABE6-AFD160CE2194}" destId="{50BBFEDB-BFD4-4982-92E8-072EF6EBDE16}" srcOrd="1" destOrd="0" parTransId="{B3F9FFF7-8479-4DC3-893F-EC3CB350314E}" sibTransId="{BC0946AB-4DAC-4A9F-B60C-1F9F0F40F2E8}"/>
    <dgm:cxn modelId="{209541F4-2D89-4FA1-9014-626FF0FE9132}" type="presOf" srcId="{EABA01BC-F328-4CB0-BFA4-3C8C0C8FB8FE}" destId="{9036BFCB-768B-4865-83B5-21C35209AA17}" srcOrd="0" destOrd="3" presId="urn:microsoft.com/office/officeart/2005/8/layout/vList2"/>
    <dgm:cxn modelId="{951A2DF7-918C-4891-BB9F-3F1A956FC89D}" type="presOf" srcId="{90DC7927-10E1-4ED6-ABE6-AFD160CE2194}" destId="{69487076-E97A-4420-895E-BBC926B3448B}" srcOrd="0" destOrd="0" presId="urn:microsoft.com/office/officeart/2005/8/layout/vList2"/>
    <dgm:cxn modelId="{2415DF5A-663D-4F9F-865D-3CB4CF619E5C}" type="presParOf" srcId="{D3957398-231F-43D1-BB10-58FD2885C0F7}" destId="{7BC69F92-A8A8-426C-B1F6-49BBDA0D1E6B}" srcOrd="0" destOrd="0" presId="urn:microsoft.com/office/officeart/2005/8/layout/vList2"/>
    <dgm:cxn modelId="{806AE89C-8131-4CC1-A417-3FD874958149}" type="presParOf" srcId="{D3957398-231F-43D1-BB10-58FD2885C0F7}" destId="{764EC51B-63D1-4815-8941-609A07D3A290}" srcOrd="1" destOrd="0" presId="urn:microsoft.com/office/officeart/2005/8/layout/vList2"/>
    <dgm:cxn modelId="{C062FB65-199A-4DF1-ABDE-15A5B769AD2B}" type="presParOf" srcId="{D3957398-231F-43D1-BB10-58FD2885C0F7}" destId="{69487076-E97A-4420-895E-BBC926B3448B}" srcOrd="2" destOrd="0" presId="urn:microsoft.com/office/officeart/2005/8/layout/vList2"/>
    <dgm:cxn modelId="{14034891-99AA-448C-A476-98FFBA53A21A}" type="presParOf" srcId="{D3957398-231F-43D1-BB10-58FD2885C0F7}" destId="{9036BFCB-768B-4865-83B5-21C35209AA17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75DF864-2E7F-4590-89A9-9C6AD752DC1B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33D976E1-71A9-4DA5-918B-1C6DD27F74A7}">
      <dgm:prSet/>
      <dgm:spPr/>
      <dgm:t>
        <a:bodyPr/>
        <a:lstStyle/>
        <a:p>
          <a:r>
            <a:rPr lang="en-US" i="1"/>
            <a:t>Observation of a performing demonstrator draws attention to the object being manipulated </a:t>
          </a:r>
          <a:r>
            <a:rPr lang="en-US"/>
            <a:t>(e.g., the lever)</a:t>
          </a:r>
        </a:p>
      </dgm:t>
    </dgm:pt>
    <dgm:pt modelId="{009E98A1-C955-419A-A587-D279F5DDCF56}" type="parTrans" cxnId="{F67817F4-9624-448E-8417-A810206BCDA1}">
      <dgm:prSet/>
      <dgm:spPr/>
      <dgm:t>
        <a:bodyPr/>
        <a:lstStyle/>
        <a:p>
          <a:endParaRPr lang="en-US"/>
        </a:p>
      </dgm:t>
    </dgm:pt>
    <dgm:pt modelId="{75AAA372-3EC4-4C5A-B596-AD7B69045C30}" type="sibTrans" cxnId="{F67817F4-9624-448E-8417-A810206BCDA1}">
      <dgm:prSet/>
      <dgm:spPr/>
      <dgm:t>
        <a:bodyPr/>
        <a:lstStyle/>
        <a:p>
          <a:endParaRPr lang="en-US"/>
        </a:p>
      </dgm:t>
    </dgm:pt>
    <dgm:pt modelId="{08878FD7-855D-4811-8111-55DEC8AEBF04}">
      <dgm:prSet/>
      <dgm:spPr/>
      <dgm:t>
        <a:bodyPr/>
        <a:lstStyle/>
        <a:p>
          <a:r>
            <a:rPr lang="en-US"/>
            <a:t>BUT because observer's orientation to the object often followed immediately by food presentation to demonstrator:</a:t>
          </a:r>
        </a:p>
      </dgm:t>
    </dgm:pt>
    <dgm:pt modelId="{337BFF47-6063-4FED-A926-995307868E83}" type="parTrans" cxnId="{1F8467DC-C7EB-461F-BDAF-3FD7280C1D51}">
      <dgm:prSet/>
      <dgm:spPr/>
      <dgm:t>
        <a:bodyPr/>
        <a:lstStyle/>
        <a:p>
          <a:endParaRPr lang="en-US"/>
        </a:p>
      </dgm:t>
    </dgm:pt>
    <dgm:pt modelId="{C7E778C5-F6D2-47C2-BFD3-988CDDF1E2D8}" type="sibTrans" cxnId="{1F8467DC-C7EB-461F-BDAF-3FD7280C1D51}">
      <dgm:prSet/>
      <dgm:spPr/>
      <dgm:t>
        <a:bodyPr/>
        <a:lstStyle/>
        <a:p>
          <a:endParaRPr lang="en-US"/>
        </a:p>
      </dgm:t>
    </dgm:pt>
    <dgm:pt modelId="{778C0956-62D0-4BF7-9DE0-87BD844108ED}">
      <dgm:prSet/>
      <dgm:spPr/>
      <dgm:t>
        <a:bodyPr/>
        <a:lstStyle/>
        <a:p>
          <a:r>
            <a:rPr lang="en-US"/>
            <a:t>A Pavlovian association is established.</a:t>
          </a:r>
        </a:p>
      </dgm:t>
    </dgm:pt>
    <dgm:pt modelId="{41BBACBA-FB3C-49AD-AF75-0C7A3CFE768F}" type="parTrans" cxnId="{0C685A51-36F2-426D-842C-7589A9A67629}">
      <dgm:prSet/>
      <dgm:spPr/>
      <dgm:t>
        <a:bodyPr/>
        <a:lstStyle/>
        <a:p>
          <a:endParaRPr lang="en-US"/>
        </a:p>
      </dgm:t>
    </dgm:pt>
    <dgm:pt modelId="{E9A63994-225D-4AAB-BC3B-890D4A52BA5D}" type="sibTrans" cxnId="{0C685A51-36F2-426D-842C-7589A9A67629}">
      <dgm:prSet/>
      <dgm:spPr/>
      <dgm:t>
        <a:bodyPr/>
        <a:lstStyle/>
        <a:p>
          <a:endParaRPr lang="en-US"/>
        </a:p>
      </dgm:t>
    </dgm:pt>
    <dgm:pt modelId="{D334A544-272C-42AC-AD83-6B81DA05F0A7}">
      <dgm:prSet/>
      <dgm:spPr/>
      <dgm:t>
        <a:bodyPr/>
        <a:lstStyle/>
        <a:p>
          <a:r>
            <a:rPr lang="en-US"/>
            <a:t>Orient to Object </a:t>
          </a:r>
          <a:r>
            <a:rPr lang="en-US">
              <a:sym typeface="Wingdings" panose="05000000000000000000" pitchFamily="2" charset="2"/>
            </a:rPr>
            <a:t></a:t>
          </a:r>
          <a:r>
            <a:rPr lang="en-US"/>
            <a:t> food </a:t>
          </a:r>
        </a:p>
      </dgm:t>
    </dgm:pt>
    <dgm:pt modelId="{BA71407E-D475-4D07-94C0-54F217C0602C}" type="parTrans" cxnId="{0EF62946-3100-40A7-A3C1-0EF56807995F}">
      <dgm:prSet/>
      <dgm:spPr/>
      <dgm:t>
        <a:bodyPr/>
        <a:lstStyle/>
        <a:p>
          <a:endParaRPr lang="en-US"/>
        </a:p>
      </dgm:t>
    </dgm:pt>
    <dgm:pt modelId="{9CD7FE7F-EAC0-4394-BC1E-49A0EDACFF9F}" type="sibTrans" cxnId="{0EF62946-3100-40A7-A3C1-0EF56807995F}">
      <dgm:prSet/>
      <dgm:spPr/>
      <dgm:t>
        <a:bodyPr/>
        <a:lstStyle/>
        <a:p>
          <a:endParaRPr lang="en-US"/>
        </a:p>
      </dgm:t>
    </dgm:pt>
    <dgm:pt modelId="{C4CFA55B-C4F2-4720-A21F-BF77F4099597}">
      <dgm:prSet/>
      <dgm:spPr/>
      <dgm:t>
        <a:bodyPr/>
        <a:lstStyle/>
        <a:p>
          <a:r>
            <a:rPr lang="en-US" i="1"/>
            <a:t>Observer learns relation between some part of the environment and the reinforcer (e.g., that the top of a box can be removed to reveal what is inside). </a:t>
          </a:r>
          <a:endParaRPr lang="en-US"/>
        </a:p>
      </dgm:t>
    </dgm:pt>
    <dgm:pt modelId="{9897D486-071E-4D34-9F7C-CD93B867297B}" type="parTrans" cxnId="{26E49EA1-0E28-43E5-AEA3-264BAA5675A5}">
      <dgm:prSet/>
      <dgm:spPr/>
      <dgm:t>
        <a:bodyPr/>
        <a:lstStyle/>
        <a:p>
          <a:endParaRPr lang="en-US"/>
        </a:p>
      </dgm:t>
    </dgm:pt>
    <dgm:pt modelId="{0C7417E3-7B77-4197-95AF-38E489135C7E}" type="sibTrans" cxnId="{26E49EA1-0E28-43E5-AEA3-264BAA5675A5}">
      <dgm:prSet/>
      <dgm:spPr/>
      <dgm:t>
        <a:bodyPr/>
        <a:lstStyle/>
        <a:p>
          <a:endParaRPr lang="en-US"/>
        </a:p>
      </dgm:t>
    </dgm:pt>
    <dgm:pt modelId="{7AC76972-EB2C-4969-927C-2A891396D730}" type="pres">
      <dgm:prSet presAssocID="{775DF864-2E7F-4590-89A9-9C6AD752DC1B}" presName="linear" presStyleCnt="0">
        <dgm:presLayoutVars>
          <dgm:animLvl val="lvl"/>
          <dgm:resizeHandles val="exact"/>
        </dgm:presLayoutVars>
      </dgm:prSet>
      <dgm:spPr/>
    </dgm:pt>
    <dgm:pt modelId="{D0D13A4E-9D74-43ED-AF4C-D3962AE36596}" type="pres">
      <dgm:prSet presAssocID="{33D976E1-71A9-4DA5-918B-1C6DD27F74A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D4B4ABE-6405-4AE2-B71C-19486B0D4CB6}" type="pres">
      <dgm:prSet presAssocID="{75AAA372-3EC4-4C5A-B596-AD7B69045C30}" presName="spacer" presStyleCnt="0"/>
      <dgm:spPr/>
    </dgm:pt>
    <dgm:pt modelId="{D2A2A406-9F53-4FED-8DE5-77F08A71B725}" type="pres">
      <dgm:prSet presAssocID="{08878FD7-855D-4811-8111-55DEC8AEBF0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14125B2-7DFF-4991-A8D4-4F13AD3D1A3D}" type="pres">
      <dgm:prSet presAssocID="{08878FD7-855D-4811-8111-55DEC8AEBF04}" presName="childText" presStyleLbl="revTx" presStyleIdx="0" presStyleCnt="1">
        <dgm:presLayoutVars>
          <dgm:bulletEnabled val="1"/>
        </dgm:presLayoutVars>
      </dgm:prSet>
      <dgm:spPr/>
    </dgm:pt>
    <dgm:pt modelId="{A35DA268-0E69-4718-82ED-083D236BA803}" type="pres">
      <dgm:prSet presAssocID="{C4CFA55B-C4F2-4720-A21F-BF77F4099597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4CBA8307-E0FC-4576-9B86-E1BBE686526D}" type="presOf" srcId="{C4CFA55B-C4F2-4720-A21F-BF77F4099597}" destId="{A35DA268-0E69-4718-82ED-083D236BA803}" srcOrd="0" destOrd="0" presId="urn:microsoft.com/office/officeart/2005/8/layout/vList2"/>
    <dgm:cxn modelId="{0EF62946-3100-40A7-A3C1-0EF56807995F}" srcId="{08878FD7-855D-4811-8111-55DEC8AEBF04}" destId="{D334A544-272C-42AC-AD83-6B81DA05F0A7}" srcOrd="1" destOrd="0" parTransId="{BA71407E-D475-4D07-94C0-54F217C0602C}" sibTransId="{9CD7FE7F-EAC0-4394-BC1E-49A0EDACFF9F}"/>
    <dgm:cxn modelId="{0C685A51-36F2-426D-842C-7589A9A67629}" srcId="{08878FD7-855D-4811-8111-55DEC8AEBF04}" destId="{778C0956-62D0-4BF7-9DE0-87BD844108ED}" srcOrd="0" destOrd="0" parTransId="{41BBACBA-FB3C-49AD-AF75-0C7A3CFE768F}" sibTransId="{E9A63994-225D-4AAB-BC3B-890D4A52BA5D}"/>
    <dgm:cxn modelId="{E01ECA52-A5E9-470B-9483-146EF76D2AED}" type="presOf" srcId="{08878FD7-855D-4811-8111-55DEC8AEBF04}" destId="{D2A2A406-9F53-4FED-8DE5-77F08A71B725}" srcOrd="0" destOrd="0" presId="urn:microsoft.com/office/officeart/2005/8/layout/vList2"/>
    <dgm:cxn modelId="{290EDE96-E316-4B2D-9453-C170EA56AACC}" type="presOf" srcId="{33D976E1-71A9-4DA5-918B-1C6DD27F74A7}" destId="{D0D13A4E-9D74-43ED-AF4C-D3962AE36596}" srcOrd="0" destOrd="0" presId="urn:microsoft.com/office/officeart/2005/8/layout/vList2"/>
    <dgm:cxn modelId="{26E49EA1-0E28-43E5-AEA3-264BAA5675A5}" srcId="{775DF864-2E7F-4590-89A9-9C6AD752DC1B}" destId="{C4CFA55B-C4F2-4720-A21F-BF77F4099597}" srcOrd="2" destOrd="0" parTransId="{9897D486-071E-4D34-9F7C-CD93B867297B}" sibTransId="{0C7417E3-7B77-4197-95AF-38E489135C7E}"/>
    <dgm:cxn modelId="{7FC243C2-C143-4ACF-A915-EE648283B9BE}" type="presOf" srcId="{778C0956-62D0-4BF7-9DE0-87BD844108ED}" destId="{A14125B2-7DFF-4991-A8D4-4F13AD3D1A3D}" srcOrd="0" destOrd="0" presId="urn:microsoft.com/office/officeart/2005/8/layout/vList2"/>
    <dgm:cxn modelId="{1F8467DC-C7EB-461F-BDAF-3FD7280C1D51}" srcId="{775DF864-2E7F-4590-89A9-9C6AD752DC1B}" destId="{08878FD7-855D-4811-8111-55DEC8AEBF04}" srcOrd="1" destOrd="0" parTransId="{337BFF47-6063-4FED-A926-995307868E83}" sibTransId="{C7E778C5-F6D2-47C2-BFD3-988CDDF1E2D8}"/>
    <dgm:cxn modelId="{0BB80AE0-FD5C-4F68-92CA-923C0E6E594E}" type="presOf" srcId="{775DF864-2E7F-4590-89A9-9C6AD752DC1B}" destId="{7AC76972-EB2C-4969-927C-2A891396D730}" srcOrd="0" destOrd="0" presId="urn:microsoft.com/office/officeart/2005/8/layout/vList2"/>
    <dgm:cxn modelId="{F67817F4-9624-448E-8417-A810206BCDA1}" srcId="{775DF864-2E7F-4590-89A9-9C6AD752DC1B}" destId="{33D976E1-71A9-4DA5-918B-1C6DD27F74A7}" srcOrd="0" destOrd="0" parTransId="{009E98A1-C955-419A-A587-D279F5DDCF56}" sibTransId="{75AAA372-3EC4-4C5A-B596-AD7B69045C30}"/>
    <dgm:cxn modelId="{8D1599F6-724D-429D-A9DD-C5C0DD604EDC}" type="presOf" srcId="{D334A544-272C-42AC-AD83-6B81DA05F0A7}" destId="{A14125B2-7DFF-4991-A8D4-4F13AD3D1A3D}" srcOrd="0" destOrd="1" presId="urn:microsoft.com/office/officeart/2005/8/layout/vList2"/>
    <dgm:cxn modelId="{BB6FA7BF-51D9-4A95-8C11-CFBEEFBB92ED}" type="presParOf" srcId="{7AC76972-EB2C-4969-927C-2A891396D730}" destId="{D0D13A4E-9D74-43ED-AF4C-D3962AE36596}" srcOrd="0" destOrd="0" presId="urn:microsoft.com/office/officeart/2005/8/layout/vList2"/>
    <dgm:cxn modelId="{67C8631F-D0E7-4F25-818E-B6150D8E103D}" type="presParOf" srcId="{7AC76972-EB2C-4969-927C-2A891396D730}" destId="{9D4B4ABE-6405-4AE2-B71C-19486B0D4CB6}" srcOrd="1" destOrd="0" presId="urn:microsoft.com/office/officeart/2005/8/layout/vList2"/>
    <dgm:cxn modelId="{B9A29A08-BED4-4710-A620-DA57A8587307}" type="presParOf" srcId="{7AC76972-EB2C-4969-927C-2A891396D730}" destId="{D2A2A406-9F53-4FED-8DE5-77F08A71B725}" srcOrd="2" destOrd="0" presId="urn:microsoft.com/office/officeart/2005/8/layout/vList2"/>
    <dgm:cxn modelId="{33EA42E7-6BEA-405C-B162-1BBA0AC43AED}" type="presParOf" srcId="{7AC76972-EB2C-4969-927C-2A891396D730}" destId="{A14125B2-7DFF-4991-A8D4-4F13AD3D1A3D}" srcOrd="3" destOrd="0" presId="urn:microsoft.com/office/officeart/2005/8/layout/vList2"/>
    <dgm:cxn modelId="{A27B0957-EDDF-4CB9-8CD0-F6CB29DA5A1D}" type="presParOf" srcId="{7AC76972-EB2C-4969-927C-2A891396D730}" destId="{A35DA268-0E69-4718-82ED-083D236BA80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95921BF-A4C4-48BF-A6D7-F337214DE2E1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4DD5B09-6858-4218-BFA1-60E309EE8510}">
      <dgm:prSet/>
      <dgm:spPr/>
      <dgm:t>
        <a:bodyPr/>
        <a:lstStyle/>
        <a:p>
          <a:r>
            <a:rPr lang="en-US"/>
            <a:t>Socially-transmitted food preferences (e.g., Galef, 1988a; Strupp &amp; Levitsky, 1984) </a:t>
          </a:r>
        </a:p>
      </dgm:t>
    </dgm:pt>
    <dgm:pt modelId="{BEA0C786-3AFA-4452-95A1-7C470BE20AA2}" type="parTrans" cxnId="{18A8D9D9-C465-4744-B420-024EA741F369}">
      <dgm:prSet/>
      <dgm:spPr/>
      <dgm:t>
        <a:bodyPr/>
        <a:lstStyle/>
        <a:p>
          <a:endParaRPr lang="en-US"/>
        </a:p>
      </dgm:t>
    </dgm:pt>
    <dgm:pt modelId="{03DE1419-D563-492B-B5AD-CAADC506F56E}" type="sibTrans" cxnId="{18A8D9D9-C465-4744-B420-024EA741F369}">
      <dgm:prSet/>
      <dgm:spPr/>
      <dgm:t>
        <a:bodyPr/>
        <a:lstStyle/>
        <a:p>
          <a:endParaRPr lang="en-US"/>
        </a:p>
      </dgm:t>
    </dgm:pt>
    <dgm:pt modelId="{2A0C16E0-96FC-4FBF-BD17-7B55F3AC0825}">
      <dgm:prSet/>
      <dgm:spPr/>
      <dgm:t>
        <a:bodyPr/>
        <a:lstStyle/>
        <a:p>
          <a:r>
            <a:rPr lang="en-US" dirty="0"/>
            <a:t>Eat what others in  your species eat</a:t>
          </a:r>
        </a:p>
      </dgm:t>
    </dgm:pt>
    <dgm:pt modelId="{74979649-961F-4270-BDDB-F753D9ED6019}" type="parTrans" cxnId="{CE48441A-CA3F-401B-844D-191DE84A7677}">
      <dgm:prSet/>
      <dgm:spPr/>
      <dgm:t>
        <a:bodyPr/>
        <a:lstStyle/>
        <a:p>
          <a:endParaRPr lang="en-US"/>
        </a:p>
      </dgm:t>
    </dgm:pt>
    <dgm:pt modelId="{52795C1C-F070-4F04-BDA6-399CB4E77C60}" type="sibTrans" cxnId="{CE48441A-CA3F-401B-844D-191DE84A7677}">
      <dgm:prSet/>
      <dgm:spPr/>
      <dgm:t>
        <a:bodyPr/>
        <a:lstStyle/>
        <a:p>
          <a:endParaRPr lang="en-US"/>
        </a:p>
      </dgm:t>
    </dgm:pt>
    <dgm:pt modelId="{DCCA3586-0BF2-4ECF-8067-BC908F4C4B59}">
      <dgm:prSet/>
      <dgm:spPr/>
      <dgm:t>
        <a:bodyPr/>
        <a:lstStyle/>
        <a:p>
          <a:r>
            <a:rPr lang="en-US" dirty="0"/>
            <a:t>Canine Study: Lupfer Johnson &amp; Ross, 2007</a:t>
          </a:r>
        </a:p>
      </dgm:t>
    </dgm:pt>
    <dgm:pt modelId="{B0B4090D-F441-4E33-B80F-A1ECA04C9CDB}" type="parTrans" cxnId="{A6849990-8855-461F-BD4B-66C53B5952CE}">
      <dgm:prSet/>
      <dgm:spPr/>
      <dgm:t>
        <a:bodyPr/>
        <a:lstStyle/>
        <a:p>
          <a:endParaRPr lang="en-US"/>
        </a:p>
      </dgm:t>
    </dgm:pt>
    <dgm:pt modelId="{B8B851C4-7962-42F4-A782-AC5FC1FDE252}" type="sibTrans" cxnId="{A6849990-8855-461F-BD4B-66C53B5952CE}">
      <dgm:prSet/>
      <dgm:spPr/>
      <dgm:t>
        <a:bodyPr/>
        <a:lstStyle/>
        <a:p>
          <a:endParaRPr lang="en-US"/>
        </a:p>
      </dgm:t>
    </dgm:pt>
    <dgm:pt modelId="{8EDC42FF-1593-4566-B18F-41A33D7411BD}">
      <dgm:prSet/>
      <dgm:spPr/>
      <dgm:t>
        <a:bodyPr/>
        <a:lstStyle/>
        <a:p>
          <a:r>
            <a:rPr lang="en-US" dirty="0"/>
            <a:t>Model dog ate a particular flavor of food</a:t>
          </a:r>
        </a:p>
      </dgm:t>
    </dgm:pt>
    <dgm:pt modelId="{1F296420-D28A-429C-95E8-9F7D4669E92D}" type="parTrans" cxnId="{CB06F1F9-59E2-4ECB-9923-94A348C5CC4E}">
      <dgm:prSet/>
      <dgm:spPr/>
      <dgm:t>
        <a:bodyPr/>
        <a:lstStyle/>
        <a:p>
          <a:endParaRPr lang="en-US"/>
        </a:p>
      </dgm:t>
    </dgm:pt>
    <dgm:pt modelId="{5D70488A-D542-43EA-A895-3F0F4F245F37}" type="sibTrans" cxnId="{CB06F1F9-59E2-4ECB-9923-94A348C5CC4E}">
      <dgm:prSet/>
      <dgm:spPr/>
      <dgm:t>
        <a:bodyPr/>
        <a:lstStyle/>
        <a:p>
          <a:endParaRPr lang="en-US"/>
        </a:p>
      </dgm:t>
    </dgm:pt>
    <dgm:pt modelId="{018797E4-E3AB-48D2-9745-600CC334C5A5}">
      <dgm:prSet/>
      <dgm:spPr/>
      <dgm:t>
        <a:bodyPr/>
        <a:lstStyle/>
        <a:p>
          <a:r>
            <a:rPr lang="en-US" dirty="0"/>
            <a:t>Played with subject dog for 10 minutes</a:t>
          </a:r>
        </a:p>
      </dgm:t>
    </dgm:pt>
    <dgm:pt modelId="{5A2AA3D8-A745-4F52-BB9E-A896EA6A686E}" type="parTrans" cxnId="{E0A22EE4-85C3-4114-BCDA-F51683E41A3E}">
      <dgm:prSet/>
      <dgm:spPr/>
      <dgm:t>
        <a:bodyPr/>
        <a:lstStyle/>
        <a:p>
          <a:endParaRPr lang="en-US"/>
        </a:p>
      </dgm:t>
    </dgm:pt>
    <dgm:pt modelId="{DD9644E7-62B8-4159-A06E-944A42964B22}" type="sibTrans" cxnId="{E0A22EE4-85C3-4114-BCDA-F51683E41A3E}">
      <dgm:prSet/>
      <dgm:spPr/>
      <dgm:t>
        <a:bodyPr/>
        <a:lstStyle/>
        <a:p>
          <a:endParaRPr lang="en-US"/>
        </a:p>
      </dgm:t>
    </dgm:pt>
    <dgm:pt modelId="{342CBC7F-0ED1-4A26-8BD5-FD9950845BD5}">
      <dgm:prSet/>
      <dgm:spPr/>
      <dgm:t>
        <a:bodyPr/>
        <a:lstStyle/>
        <a:p>
          <a:r>
            <a:rPr lang="en-US" dirty="0"/>
            <a:t>Subject dog given choice between food the model ate and a novel food</a:t>
          </a:r>
        </a:p>
      </dgm:t>
    </dgm:pt>
    <dgm:pt modelId="{8622EC32-8865-4069-864F-D96DEB376EE3}" type="parTrans" cxnId="{0E293BBF-06B7-4191-A0DA-395FD711E37A}">
      <dgm:prSet/>
      <dgm:spPr/>
      <dgm:t>
        <a:bodyPr/>
        <a:lstStyle/>
        <a:p>
          <a:endParaRPr lang="en-US"/>
        </a:p>
      </dgm:t>
    </dgm:pt>
    <dgm:pt modelId="{F6DE8EBB-C9DC-4C34-AB88-1BD1CCF6D519}" type="sibTrans" cxnId="{0E293BBF-06B7-4191-A0DA-395FD711E37A}">
      <dgm:prSet/>
      <dgm:spPr/>
      <dgm:t>
        <a:bodyPr/>
        <a:lstStyle/>
        <a:p>
          <a:endParaRPr lang="en-US"/>
        </a:p>
      </dgm:t>
    </dgm:pt>
    <dgm:pt modelId="{286C7760-3351-4B75-B028-505B128263B7}">
      <dgm:prSet/>
      <dgm:spPr/>
      <dgm:t>
        <a:bodyPr/>
        <a:lstStyle/>
        <a:p>
          <a:r>
            <a:rPr lang="en-US" dirty="0"/>
            <a:t>Subject dogs ate the model dog’s food on over 80% of occasions.</a:t>
          </a:r>
        </a:p>
      </dgm:t>
    </dgm:pt>
    <dgm:pt modelId="{3F30E0A1-3FD9-43B0-AD92-FE901CBA2A2C}" type="parTrans" cxnId="{26AC5182-7867-4D91-A0CC-2D16DC031C03}">
      <dgm:prSet/>
      <dgm:spPr/>
      <dgm:t>
        <a:bodyPr/>
        <a:lstStyle/>
        <a:p>
          <a:endParaRPr lang="en-US"/>
        </a:p>
      </dgm:t>
    </dgm:pt>
    <dgm:pt modelId="{E2496846-2A1B-452D-A09D-F1FC22F2FFD5}" type="sibTrans" cxnId="{26AC5182-7867-4D91-A0CC-2D16DC031C03}">
      <dgm:prSet/>
      <dgm:spPr/>
      <dgm:t>
        <a:bodyPr/>
        <a:lstStyle/>
        <a:p>
          <a:endParaRPr lang="en-US"/>
        </a:p>
      </dgm:t>
    </dgm:pt>
    <dgm:pt modelId="{9E5F1D5D-6760-4794-B16C-2AE309B020D3}">
      <dgm:prSet/>
      <dgm:spPr/>
      <dgm:t>
        <a:bodyPr/>
        <a:lstStyle/>
        <a:p>
          <a:r>
            <a:rPr lang="en-US"/>
            <a:t>Interestingly, poisons not as strongly social transmitted</a:t>
          </a:r>
        </a:p>
      </dgm:t>
    </dgm:pt>
    <dgm:pt modelId="{E7C8995C-533D-4C0F-8BE6-B2674C829895}" type="parTrans" cxnId="{DDC64615-EFAE-456A-928A-5230A5A49756}">
      <dgm:prSet/>
      <dgm:spPr/>
      <dgm:t>
        <a:bodyPr/>
        <a:lstStyle/>
        <a:p>
          <a:endParaRPr lang="en-US"/>
        </a:p>
      </dgm:t>
    </dgm:pt>
    <dgm:pt modelId="{3FBEB16D-CBA8-4AF5-A7EF-7346E8BF7EAC}" type="sibTrans" cxnId="{DDC64615-EFAE-456A-928A-5230A5A49756}">
      <dgm:prSet/>
      <dgm:spPr/>
      <dgm:t>
        <a:bodyPr/>
        <a:lstStyle/>
        <a:p>
          <a:endParaRPr lang="en-US"/>
        </a:p>
      </dgm:t>
    </dgm:pt>
    <dgm:pt modelId="{DC70A1B2-6B43-4A3E-A9D0-4790F358F2B6}">
      <dgm:prSet/>
      <dgm:spPr/>
      <dgm:t>
        <a:bodyPr/>
        <a:lstStyle/>
        <a:p>
          <a:endParaRPr lang="en-US" dirty="0"/>
        </a:p>
      </dgm:t>
    </dgm:pt>
    <dgm:pt modelId="{46AF080E-6439-43F8-96BF-1F94E79625D4}" type="parTrans" cxnId="{083CCF2F-2284-4A14-8648-A20B25ECA796}">
      <dgm:prSet/>
      <dgm:spPr/>
    </dgm:pt>
    <dgm:pt modelId="{2F717E66-300F-4EFC-A1BF-F2D0E331A474}" type="sibTrans" cxnId="{083CCF2F-2284-4A14-8648-A20B25ECA796}">
      <dgm:prSet/>
      <dgm:spPr/>
    </dgm:pt>
    <dgm:pt modelId="{4206FAE5-9381-445D-A444-42AEDCCB708A}">
      <dgm:prSet/>
      <dgm:spPr/>
      <dgm:t>
        <a:bodyPr/>
        <a:lstStyle/>
        <a:p>
          <a:endParaRPr lang="en-US" dirty="0"/>
        </a:p>
      </dgm:t>
    </dgm:pt>
    <dgm:pt modelId="{FEDAEC36-6D61-4F70-AF1A-A230A4913DE2}" type="parTrans" cxnId="{1547DBC6-2C7D-4CA7-B53C-63814C4B39E4}">
      <dgm:prSet/>
      <dgm:spPr/>
    </dgm:pt>
    <dgm:pt modelId="{27404060-7AC6-4936-AA35-656BD388310F}" type="sibTrans" cxnId="{1547DBC6-2C7D-4CA7-B53C-63814C4B39E4}">
      <dgm:prSet/>
      <dgm:spPr/>
    </dgm:pt>
    <dgm:pt modelId="{6DD617BC-EB4B-4F8E-B1CA-7C23FAA487C4}">
      <dgm:prSet/>
      <dgm:spPr/>
      <dgm:t>
        <a:bodyPr/>
        <a:lstStyle/>
        <a:p>
          <a:endParaRPr lang="en-US" dirty="0"/>
        </a:p>
      </dgm:t>
    </dgm:pt>
    <dgm:pt modelId="{2396187B-9677-4FF3-8AF0-5E9FF44E5408}" type="parTrans" cxnId="{1A85E11E-6338-4982-9573-C41CF3CE18BF}">
      <dgm:prSet/>
      <dgm:spPr/>
    </dgm:pt>
    <dgm:pt modelId="{3D863DD9-AAFF-4610-ACC0-BB44B86E8522}" type="sibTrans" cxnId="{1A85E11E-6338-4982-9573-C41CF3CE18BF}">
      <dgm:prSet/>
      <dgm:spPr/>
    </dgm:pt>
    <dgm:pt modelId="{08ECC738-05DA-4CD0-A795-729C84D91869}">
      <dgm:prSet/>
      <dgm:spPr/>
      <dgm:t>
        <a:bodyPr/>
        <a:lstStyle/>
        <a:p>
          <a:endParaRPr lang="en-US" dirty="0"/>
        </a:p>
      </dgm:t>
    </dgm:pt>
    <dgm:pt modelId="{2192A0D8-755D-49FE-8CDC-F84EB817DD68}" type="parTrans" cxnId="{5366E048-83EA-46D1-8FF1-F3AD522DCC0B}">
      <dgm:prSet/>
      <dgm:spPr/>
    </dgm:pt>
    <dgm:pt modelId="{9B1B8090-B2A1-4A5C-8DE2-05CAEDFCE5A6}" type="sibTrans" cxnId="{5366E048-83EA-46D1-8FF1-F3AD522DCC0B}">
      <dgm:prSet/>
      <dgm:spPr/>
    </dgm:pt>
    <dgm:pt modelId="{7F04B516-DA61-481A-868F-558E440038F5}">
      <dgm:prSet/>
      <dgm:spPr/>
      <dgm:t>
        <a:bodyPr/>
        <a:lstStyle/>
        <a:p>
          <a:endParaRPr lang="en-US" dirty="0"/>
        </a:p>
      </dgm:t>
    </dgm:pt>
    <dgm:pt modelId="{1F5F345E-B12E-4C36-99E8-689F88B140F7}" type="parTrans" cxnId="{3CFD8E51-6BC5-4998-84FD-83F3CEE89F2A}">
      <dgm:prSet/>
      <dgm:spPr/>
    </dgm:pt>
    <dgm:pt modelId="{CB7B6B37-A5C2-42E4-A13B-3B42DED9C804}" type="sibTrans" cxnId="{3CFD8E51-6BC5-4998-84FD-83F3CEE89F2A}">
      <dgm:prSet/>
      <dgm:spPr/>
    </dgm:pt>
    <dgm:pt modelId="{C0F3CD23-F6B9-48C5-8487-649888EB984A}" type="pres">
      <dgm:prSet presAssocID="{295921BF-A4C4-48BF-A6D7-F337214DE2E1}" presName="linear" presStyleCnt="0">
        <dgm:presLayoutVars>
          <dgm:animLvl val="lvl"/>
          <dgm:resizeHandles val="exact"/>
        </dgm:presLayoutVars>
      </dgm:prSet>
      <dgm:spPr/>
    </dgm:pt>
    <dgm:pt modelId="{A6F7BD98-B3D7-4A93-9496-6B5B4BB756EB}" type="pres">
      <dgm:prSet presAssocID="{C4DD5B09-6858-4218-BFA1-60E309EE8510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4795750-FC67-4980-BC37-02690FCC660D}" type="pres">
      <dgm:prSet presAssocID="{C4DD5B09-6858-4218-BFA1-60E309EE8510}" presName="childText" presStyleLbl="revTx" presStyleIdx="0" presStyleCnt="1">
        <dgm:presLayoutVars>
          <dgm:bulletEnabled val="1"/>
        </dgm:presLayoutVars>
      </dgm:prSet>
      <dgm:spPr/>
    </dgm:pt>
    <dgm:pt modelId="{CC6EDEA3-3BB5-47E3-A322-F6281DCAEBDA}" type="pres">
      <dgm:prSet presAssocID="{9E5F1D5D-6760-4794-B16C-2AE309B020D3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C263D211-A020-4813-B0CF-8FFC226BD9FF}" type="presOf" srcId="{342CBC7F-0ED1-4A26-8BD5-FD9950845BD5}" destId="{14795750-FC67-4980-BC37-02690FCC660D}" srcOrd="0" destOrd="7" presId="urn:microsoft.com/office/officeart/2005/8/layout/vList2"/>
    <dgm:cxn modelId="{DDC64615-EFAE-456A-928A-5230A5A49756}" srcId="{295921BF-A4C4-48BF-A6D7-F337214DE2E1}" destId="{9E5F1D5D-6760-4794-B16C-2AE309B020D3}" srcOrd="1" destOrd="0" parTransId="{E7C8995C-533D-4C0F-8BE6-B2674C829895}" sibTransId="{3FBEB16D-CBA8-4AF5-A7EF-7346E8BF7EAC}"/>
    <dgm:cxn modelId="{9BAC131A-C528-46CC-BF66-A43D3BA8C669}" type="presOf" srcId="{C4DD5B09-6858-4218-BFA1-60E309EE8510}" destId="{A6F7BD98-B3D7-4A93-9496-6B5B4BB756EB}" srcOrd="0" destOrd="0" presId="urn:microsoft.com/office/officeart/2005/8/layout/vList2"/>
    <dgm:cxn modelId="{CE48441A-CA3F-401B-844D-191DE84A7677}" srcId="{C4DD5B09-6858-4218-BFA1-60E309EE8510}" destId="{2A0C16E0-96FC-4FBF-BD17-7B55F3AC0825}" srcOrd="0" destOrd="0" parTransId="{74979649-961F-4270-BDDB-F753D9ED6019}" sibTransId="{52795C1C-F070-4F04-BDA6-399CB4E77C60}"/>
    <dgm:cxn modelId="{1A85E11E-6338-4982-9573-C41CF3CE18BF}" srcId="{DCCA3586-0BF2-4ECF-8067-BC908F4C4B59}" destId="{6DD617BC-EB4B-4F8E-B1CA-7C23FAA487C4}" srcOrd="3" destOrd="0" parTransId="{2396187B-9677-4FF3-8AF0-5E9FF44E5408}" sibTransId="{3D863DD9-AAFF-4610-ACC0-BB44B86E8522}"/>
    <dgm:cxn modelId="{083CCF2F-2284-4A14-8648-A20B25ECA796}" srcId="{C4DD5B09-6858-4218-BFA1-60E309EE8510}" destId="{DC70A1B2-6B43-4A3E-A9D0-4790F358F2B6}" srcOrd="1" destOrd="0" parTransId="{46AF080E-6439-43F8-96BF-1F94E79625D4}" sibTransId="{2F717E66-300F-4EFC-A1BF-F2D0E331A474}"/>
    <dgm:cxn modelId="{3B1D8241-43B4-47F6-8DB3-4B8D0B60F0B8}" type="presOf" srcId="{7F04B516-DA61-481A-868F-558E440038F5}" destId="{14795750-FC67-4980-BC37-02690FCC660D}" srcOrd="0" destOrd="10" presId="urn:microsoft.com/office/officeart/2005/8/layout/vList2"/>
    <dgm:cxn modelId="{0C922B48-5FA9-467F-BC5C-3CFC73EBEE40}" type="presOf" srcId="{4206FAE5-9381-445D-A444-42AEDCCB708A}" destId="{14795750-FC67-4980-BC37-02690FCC660D}" srcOrd="0" destOrd="4" presId="urn:microsoft.com/office/officeart/2005/8/layout/vList2"/>
    <dgm:cxn modelId="{D6AE8968-5D56-4FBC-A85D-6A1F4FADE705}" type="presOf" srcId="{295921BF-A4C4-48BF-A6D7-F337214DE2E1}" destId="{C0F3CD23-F6B9-48C5-8487-649888EB984A}" srcOrd="0" destOrd="0" presId="urn:microsoft.com/office/officeart/2005/8/layout/vList2"/>
    <dgm:cxn modelId="{5366E048-83EA-46D1-8FF1-F3AD522DCC0B}" srcId="{DCCA3586-0BF2-4ECF-8067-BC908F4C4B59}" destId="{08ECC738-05DA-4CD0-A795-729C84D91869}" srcOrd="5" destOrd="0" parTransId="{2192A0D8-755D-49FE-8CDC-F84EB817DD68}" sibTransId="{9B1B8090-B2A1-4A5C-8DE2-05CAEDFCE5A6}"/>
    <dgm:cxn modelId="{3CFD8E51-6BC5-4998-84FD-83F3CEE89F2A}" srcId="{DCCA3586-0BF2-4ECF-8067-BC908F4C4B59}" destId="{7F04B516-DA61-481A-868F-558E440038F5}" srcOrd="7" destOrd="0" parTransId="{1F5F345E-B12E-4C36-99E8-689F88B140F7}" sibTransId="{CB7B6B37-A5C2-42E4-A13B-3B42DED9C804}"/>
    <dgm:cxn modelId="{DC9D857C-3D00-4441-AD9D-28654C73080D}" type="presOf" srcId="{8EDC42FF-1593-4566-B18F-41A33D7411BD}" destId="{14795750-FC67-4980-BC37-02690FCC660D}" srcOrd="0" destOrd="3" presId="urn:microsoft.com/office/officeart/2005/8/layout/vList2"/>
    <dgm:cxn modelId="{26AC5182-7867-4D91-A0CC-2D16DC031C03}" srcId="{DCCA3586-0BF2-4ECF-8067-BC908F4C4B59}" destId="{286C7760-3351-4B75-B028-505B128263B7}" srcOrd="6" destOrd="0" parTransId="{3F30E0A1-3FD9-43B0-AD92-FE901CBA2A2C}" sibTransId="{E2496846-2A1B-452D-A09D-F1FC22F2FFD5}"/>
    <dgm:cxn modelId="{33845289-BFBF-406D-A616-C78671FF64A7}" type="presOf" srcId="{9E5F1D5D-6760-4794-B16C-2AE309B020D3}" destId="{CC6EDEA3-3BB5-47E3-A322-F6281DCAEBDA}" srcOrd="0" destOrd="0" presId="urn:microsoft.com/office/officeart/2005/8/layout/vList2"/>
    <dgm:cxn modelId="{859AEB8A-1168-4EFB-8106-9CC2FF6FC82C}" type="presOf" srcId="{DCCA3586-0BF2-4ECF-8067-BC908F4C4B59}" destId="{14795750-FC67-4980-BC37-02690FCC660D}" srcOrd="0" destOrd="2" presId="urn:microsoft.com/office/officeart/2005/8/layout/vList2"/>
    <dgm:cxn modelId="{A6849990-8855-461F-BD4B-66C53B5952CE}" srcId="{C4DD5B09-6858-4218-BFA1-60E309EE8510}" destId="{DCCA3586-0BF2-4ECF-8067-BC908F4C4B59}" srcOrd="2" destOrd="0" parTransId="{B0B4090D-F441-4E33-B80F-A1ECA04C9CDB}" sibTransId="{B8B851C4-7962-42F4-A782-AC5FC1FDE252}"/>
    <dgm:cxn modelId="{7E1F609C-55C9-45C6-93B6-29DDF56F4D78}" type="presOf" srcId="{DC70A1B2-6B43-4A3E-A9D0-4790F358F2B6}" destId="{14795750-FC67-4980-BC37-02690FCC660D}" srcOrd="0" destOrd="1" presId="urn:microsoft.com/office/officeart/2005/8/layout/vList2"/>
    <dgm:cxn modelId="{47A51FA3-994C-47A4-B467-D31840C84DB7}" type="presOf" srcId="{286C7760-3351-4B75-B028-505B128263B7}" destId="{14795750-FC67-4980-BC37-02690FCC660D}" srcOrd="0" destOrd="9" presId="urn:microsoft.com/office/officeart/2005/8/layout/vList2"/>
    <dgm:cxn modelId="{9775CCA7-8A72-4655-9C2F-30557CCA69DF}" type="presOf" srcId="{08ECC738-05DA-4CD0-A795-729C84D91869}" destId="{14795750-FC67-4980-BC37-02690FCC660D}" srcOrd="0" destOrd="8" presId="urn:microsoft.com/office/officeart/2005/8/layout/vList2"/>
    <dgm:cxn modelId="{4EA324AF-E430-48A5-88F8-D68A0B7CD39F}" type="presOf" srcId="{2A0C16E0-96FC-4FBF-BD17-7B55F3AC0825}" destId="{14795750-FC67-4980-BC37-02690FCC660D}" srcOrd="0" destOrd="0" presId="urn:microsoft.com/office/officeart/2005/8/layout/vList2"/>
    <dgm:cxn modelId="{724307B5-8804-4983-9F52-86738138EAA4}" type="presOf" srcId="{018797E4-E3AB-48D2-9745-600CC334C5A5}" destId="{14795750-FC67-4980-BC37-02690FCC660D}" srcOrd="0" destOrd="5" presId="urn:microsoft.com/office/officeart/2005/8/layout/vList2"/>
    <dgm:cxn modelId="{5FEB14BB-CD34-4F1C-9EE3-4D8A508C6CCA}" type="presOf" srcId="{6DD617BC-EB4B-4F8E-B1CA-7C23FAA487C4}" destId="{14795750-FC67-4980-BC37-02690FCC660D}" srcOrd="0" destOrd="6" presId="urn:microsoft.com/office/officeart/2005/8/layout/vList2"/>
    <dgm:cxn modelId="{0E293BBF-06B7-4191-A0DA-395FD711E37A}" srcId="{DCCA3586-0BF2-4ECF-8067-BC908F4C4B59}" destId="{342CBC7F-0ED1-4A26-8BD5-FD9950845BD5}" srcOrd="4" destOrd="0" parTransId="{8622EC32-8865-4069-864F-D96DEB376EE3}" sibTransId="{F6DE8EBB-C9DC-4C34-AB88-1BD1CCF6D519}"/>
    <dgm:cxn modelId="{1547DBC6-2C7D-4CA7-B53C-63814C4B39E4}" srcId="{DCCA3586-0BF2-4ECF-8067-BC908F4C4B59}" destId="{4206FAE5-9381-445D-A444-42AEDCCB708A}" srcOrd="1" destOrd="0" parTransId="{FEDAEC36-6D61-4F70-AF1A-A230A4913DE2}" sibTransId="{27404060-7AC6-4936-AA35-656BD388310F}"/>
    <dgm:cxn modelId="{18A8D9D9-C465-4744-B420-024EA741F369}" srcId="{295921BF-A4C4-48BF-A6D7-F337214DE2E1}" destId="{C4DD5B09-6858-4218-BFA1-60E309EE8510}" srcOrd="0" destOrd="0" parTransId="{BEA0C786-3AFA-4452-95A1-7C470BE20AA2}" sibTransId="{03DE1419-D563-492B-B5AD-CAADC506F56E}"/>
    <dgm:cxn modelId="{E0A22EE4-85C3-4114-BCDA-F51683E41A3E}" srcId="{DCCA3586-0BF2-4ECF-8067-BC908F4C4B59}" destId="{018797E4-E3AB-48D2-9745-600CC334C5A5}" srcOrd="2" destOrd="0" parTransId="{5A2AA3D8-A745-4F52-BB9E-A896EA6A686E}" sibTransId="{DD9644E7-62B8-4159-A06E-944A42964B22}"/>
    <dgm:cxn modelId="{CB06F1F9-59E2-4ECB-9923-94A348C5CC4E}" srcId="{DCCA3586-0BF2-4ECF-8067-BC908F4C4B59}" destId="{8EDC42FF-1593-4566-B18F-41A33D7411BD}" srcOrd="0" destOrd="0" parTransId="{1F296420-D28A-429C-95E8-9F7D4669E92D}" sibTransId="{5D70488A-D542-43EA-A895-3F0F4F245F37}"/>
    <dgm:cxn modelId="{15F4DB48-46F8-464B-B4B2-9F12FB4727C5}" type="presParOf" srcId="{C0F3CD23-F6B9-48C5-8487-649888EB984A}" destId="{A6F7BD98-B3D7-4A93-9496-6B5B4BB756EB}" srcOrd="0" destOrd="0" presId="urn:microsoft.com/office/officeart/2005/8/layout/vList2"/>
    <dgm:cxn modelId="{4CBC4C8E-4469-47E8-A7EF-F91F66A21855}" type="presParOf" srcId="{C0F3CD23-F6B9-48C5-8487-649888EB984A}" destId="{14795750-FC67-4980-BC37-02690FCC660D}" srcOrd="1" destOrd="0" presId="urn:microsoft.com/office/officeart/2005/8/layout/vList2"/>
    <dgm:cxn modelId="{EF59BD19-BC12-401A-A600-EC4E67414E44}" type="presParOf" srcId="{C0F3CD23-F6B9-48C5-8487-649888EB984A}" destId="{CC6EDEA3-3BB5-47E3-A322-F6281DCAEBDA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F3D2E76-5792-4E3D-9AD0-3C63D5B516BC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CFC6039-CB4A-4DB1-9492-C5FEB51D4B53}">
      <dgm:prSet/>
      <dgm:spPr/>
      <dgm:t>
        <a:bodyPr/>
        <a:lstStyle/>
        <a:p>
          <a:r>
            <a:rPr lang="en-US" b="1" i="0" baseline="0"/>
            <a:t>True imitation = </a:t>
          </a:r>
          <a:r>
            <a:rPr lang="en-US" b="1" i="1" baseline="0"/>
            <a:t>the copying of a novel or otherwise improbable act or utterance, or some act for which there is clearly no instinctive tendency</a:t>
          </a:r>
          <a:r>
            <a:rPr lang="en-US" b="0" i="0" baseline="0"/>
            <a:t> (Thorpe, 1963, p. 135). </a:t>
          </a:r>
          <a:endParaRPr lang="en-US"/>
        </a:p>
      </dgm:t>
    </dgm:pt>
    <dgm:pt modelId="{CF7084CA-A16B-42F7-8342-93A142774FAD}" type="parTrans" cxnId="{73AED47A-D22B-4E99-8B5A-E945F21BCA4C}">
      <dgm:prSet/>
      <dgm:spPr/>
      <dgm:t>
        <a:bodyPr/>
        <a:lstStyle/>
        <a:p>
          <a:endParaRPr lang="en-US"/>
        </a:p>
      </dgm:t>
    </dgm:pt>
    <dgm:pt modelId="{1058EA73-6C11-4DEA-BBA8-1D74B10C964E}" type="sibTrans" cxnId="{73AED47A-D22B-4E99-8B5A-E945F21BCA4C}">
      <dgm:prSet/>
      <dgm:spPr/>
      <dgm:t>
        <a:bodyPr/>
        <a:lstStyle/>
        <a:p>
          <a:endParaRPr lang="en-US"/>
        </a:p>
      </dgm:t>
    </dgm:pt>
    <dgm:pt modelId="{AD0ED6DA-CE50-47A6-9C0B-D5CE7DA8B6C9}">
      <dgm:prSet/>
      <dgm:spPr/>
      <dgm:t>
        <a:bodyPr/>
        <a:lstStyle/>
        <a:p>
          <a:r>
            <a:rPr lang="en-US" b="1"/>
            <a:t>Must control for</a:t>
          </a:r>
          <a:endParaRPr lang="en-US"/>
        </a:p>
      </dgm:t>
    </dgm:pt>
    <dgm:pt modelId="{0D34EEF4-DA39-4A09-AF5E-DB232E3172B2}" type="parTrans" cxnId="{EBEAEF98-6013-481E-9642-55C4B9C4C64B}">
      <dgm:prSet/>
      <dgm:spPr/>
      <dgm:t>
        <a:bodyPr/>
        <a:lstStyle/>
        <a:p>
          <a:endParaRPr lang="en-US"/>
        </a:p>
      </dgm:t>
    </dgm:pt>
    <dgm:pt modelId="{CD3490C7-B8DF-42F3-8E41-57BD833FD1A0}" type="sibTrans" cxnId="{EBEAEF98-6013-481E-9642-55C4B9C4C64B}">
      <dgm:prSet/>
      <dgm:spPr/>
      <dgm:t>
        <a:bodyPr/>
        <a:lstStyle/>
        <a:p>
          <a:endParaRPr lang="en-US"/>
        </a:p>
      </dgm:t>
    </dgm:pt>
    <dgm:pt modelId="{A48A27BB-CAB4-4A8A-9AF9-10A76020FB17}">
      <dgm:prSet/>
      <dgm:spPr/>
      <dgm:t>
        <a:bodyPr/>
        <a:lstStyle/>
        <a:p>
          <a:r>
            <a:rPr lang="en-US" b="1" i="0" baseline="0"/>
            <a:t>Motivational effects </a:t>
          </a:r>
          <a:r>
            <a:rPr lang="en-US" b="0" i="0" baseline="0"/>
            <a:t>on the observer </a:t>
          </a:r>
          <a:endParaRPr lang="en-US"/>
        </a:p>
      </dgm:t>
    </dgm:pt>
    <dgm:pt modelId="{DA3E8959-9E59-4018-BE19-E196EFE80054}" type="parTrans" cxnId="{3480312B-FF7B-4FB6-9628-48FFFC06620C}">
      <dgm:prSet/>
      <dgm:spPr/>
      <dgm:t>
        <a:bodyPr/>
        <a:lstStyle/>
        <a:p>
          <a:endParaRPr lang="en-US"/>
        </a:p>
      </dgm:t>
    </dgm:pt>
    <dgm:pt modelId="{C2FDB205-5FA8-4F3F-A0A9-6CD28C267426}" type="sibTrans" cxnId="{3480312B-FF7B-4FB6-9628-48FFFC06620C}">
      <dgm:prSet/>
      <dgm:spPr/>
      <dgm:t>
        <a:bodyPr/>
        <a:lstStyle/>
        <a:p>
          <a:endParaRPr lang="en-US"/>
        </a:p>
      </dgm:t>
    </dgm:pt>
    <dgm:pt modelId="{A1DDD845-2913-443A-BDFE-AE74C8583DC8}">
      <dgm:prSet/>
      <dgm:spPr/>
      <dgm:t>
        <a:bodyPr/>
        <a:lstStyle/>
        <a:p>
          <a:r>
            <a:rPr lang="en-US" b="0" i="0" baseline="0"/>
            <a:t>produced either by the mere presence of the demonstrator or </a:t>
          </a:r>
          <a:endParaRPr lang="en-US"/>
        </a:p>
      </dgm:t>
    </dgm:pt>
    <dgm:pt modelId="{B2267CDC-5BFC-4055-9E03-9D009FD5084C}" type="parTrans" cxnId="{764F2860-CBFA-4FC8-AE89-7E951A86481F}">
      <dgm:prSet/>
      <dgm:spPr/>
      <dgm:t>
        <a:bodyPr/>
        <a:lstStyle/>
        <a:p>
          <a:endParaRPr lang="en-US"/>
        </a:p>
      </dgm:t>
    </dgm:pt>
    <dgm:pt modelId="{67F5B05B-261A-48EE-8BBF-581796BDDDDB}" type="sibTrans" cxnId="{764F2860-CBFA-4FC8-AE89-7E951A86481F}">
      <dgm:prSet/>
      <dgm:spPr/>
      <dgm:t>
        <a:bodyPr/>
        <a:lstStyle/>
        <a:p>
          <a:endParaRPr lang="en-US"/>
        </a:p>
      </dgm:t>
    </dgm:pt>
    <dgm:pt modelId="{C043684E-7FCA-4D93-9DC5-023172EB61F1}">
      <dgm:prSet/>
      <dgm:spPr/>
      <dgm:t>
        <a:bodyPr/>
        <a:lstStyle/>
        <a:p>
          <a:r>
            <a:rPr lang="en-US" b="0" i="0" baseline="0" dirty="0"/>
            <a:t>by the mere consequences of the behavior of the demonstrator. </a:t>
          </a:r>
          <a:endParaRPr lang="en-US" dirty="0"/>
        </a:p>
      </dgm:t>
    </dgm:pt>
    <dgm:pt modelId="{5AF2BCD6-6B32-4B11-A89C-1CC5DC9290FD}" type="parTrans" cxnId="{4E068DE2-F69E-49C1-9C5A-8AB188F3E6E5}">
      <dgm:prSet/>
      <dgm:spPr/>
      <dgm:t>
        <a:bodyPr/>
        <a:lstStyle/>
        <a:p>
          <a:endParaRPr lang="en-US"/>
        </a:p>
      </dgm:t>
    </dgm:pt>
    <dgm:pt modelId="{5367B6EF-911E-4811-87C7-C6B40340DC6D}" type="sibTrans" cxnId="{4E068DE2-F69E-49C1-9C5A-8AB188F3E6E5}">
      <dgm:prSet/>
      <dgm:spPr/>
      <dgm:t>
        <a:bodyPr/>
        <a:lstStyle/>
        <a:p>
          <a:endParaRPr lang="en-US"/>
        </a:p>
      </dgm:t>
    </dgm:pt>
    <dgm:pt modelId="{55A52A7F-D669-482D-B8CF-C9C324E93B5E}">
      <dgm:prSet/>
      <dgm:spPr/>
      <dgm:t>
        <a:bodyPr/>
        <a:lstStyle/>
        <a:p>
          <a:r>
            <a:rPr lang="en-US" b="1" dirty="0"/>
            <a:t>Observer’s attention to that object</a:t>
          </a:r>
          <a:endParaRPr lang="en-US" dirty="0"/>
        </a:p>
      </dgm:t>
    </dgm:pt>
    <dgm:pt modelId="{55178616-160F-4221-A7E2-9E530C849388}" type="parTrans" cxnId="{04F13B10-EC3A-48E7-9B23-66FAC6F77218}">
      <dgm:prSet/>
      <dgm:spPr/>
      <dgm:t>
        <a:bodyPr/>
        <a:lstStyle/>
        <a:p>
          <a:endParaRPr lang="en-US"/>
        </a:p>
      </dgm:t>
    </dgm:pt>
    <dgm:pt modelId="{CF963CFE-9D0F-4B84-A5AB-8DFEF7A8CF04}" type="sibTrans" cxnId="{04F13B10-EC3A-48E7-9B23-66FAC6F77218}">
      <dgm:prSet/>
      <dgm:spPr/>
      <dgm:t>
        <a:bodyPr/>
        <a:lstStyle/>
        <a:p>
          <a:endParaRPr lang="en-US"/>
        </a:p>
      </dgm:t>
    </dgm:pt>
    <dgm:pt modelId="{7F7D4A36-58E3-4F93-B22A-00FE09274E38}">
      <dgm:prSet/>
      <dgm:spPr/>
      <dgm:t>
        <a:bodyPr/>
        <a:lstStyle/>
        <a:p>
          <a:r>
            <a:rPr lang="en-US" dirty="0"/>
            <a:t>P</a:t>
          </a:r>
          <a:r>
            <a:rPr lang="en-US" b="0" i="0" baseline="0" dirty="0"/>
            <a:t>ossibility that the demonstrator's manipulation of an object merely draws the </a:t>
          </a:r>
          <a:r>
            <a:rPr lang="en-US" b="1" i="0" baseline="0" dirty="0"/>
            <a:t>observer's attention to that object </a:t>
          </a:r>
          <a:r>
            <a:rPr lang="en-US" b="0" i="0" baseline="0" dirty="0"/>
            <a:t>(or one like it), </a:t>
          </a:r>
          <a:endParaRPr lang="en-US" dirty="0"/>
        </a:p>
      </dgm:t>
    </dgm:pt>
    <dgm:pt modelId="{9AAC19D8-800E-4904-B1DD-BEF0DC22E432}" type="parTrans" cxnId="{90DBE657-1AFD-4A0B-B872-9E3DB869EEE4}">
      <dgm:prSet/>
      <dgm:spPr/>
      <dgm:t>
        <a:bodyPr/>
        <a:lstStyle/>
        <a:p>
          <a:endParaRPr lang="en-US"/>
        </a:p>
      </dgm:t>
    </dgm:pt>
    <dgm:pt modelId="{1A77E90F-9A8B-4A04-9DAF-239EA1C0D88F}" type="sibTrans" cxnId="{90DBE657-1AFD-4A0B-B872-9E3DB869EEE4}">
      <dgm:prSet/>
      <dgm:spPr/>
      <dgm:t>
        <a:bodyPr/>
        <a:lstStyle/>
        <a:p>
          <a:endParaRPr lang="en-US"/>
        </a:p>
      </dgm:t>
    </dgm:pt>
    <dgm:pt modelId="{5842D001-B12C-485B-97D1-7E77E7A75C8B}">
      <dgm:prSet/>
      <dgm:spPr/>
      <dgm:t>
        <a:bodyPr/>
        <a:lstStyle/>
        <a:p>
          <a:r>
            <a:rPr lang="en-US" b="0" i="0" baseline="0" dirty="0"/>
            <a:t>Thus making the observer's manipulation of the object more probable. </a:t>
          </a:r>
          <a:endParaRPr lang="en-US" dirty="0"/>
        </a:p>
      </dgm:t>
    </dgm:pt>
    <dgm:pt modelId="{6B0C039E-C8F0-4A67-9E8E-72997F938A60}" type="parTrans" cxnId="{79263E2D-BE6E-42D6-A0FE-BEA78B03BB00}">
      <dgm:prSet/>
      <dgm:spPr/>
      <dgm:t>
        <a:bodyPr/>
        <a:lstStyle/>
        <a:p>
          <a:endParaRPr lang="en-US"/>
        </a:p>
      </dgm:t>
    </dgm:pt>
    <dgm:pt modelId="{4AF19593-46E6-4539-82D2-B5C752EF08AA}" type="sibTrans" cxnId="{79263E2D-BE6E-42D6-A0FE-BEA78B03BB00}">
      <dgm:prSet/>
      <dgm:spPr/>
      <dgm:t>
        <a:bodyPr/>
        <a:lstStyle/>
        <a:p>
          <a:endParaRPr lang="en-US"/>
        </a:p>
      </dgm:t>
    </dgm:pt>
    <dgm:pt modelId="{4623CFBB-9301-4A80-A769-8B72493EE286}">
      <dgm:prSet/>
      <dgm:spPr/>
      <dgm:t>
        <a:bodyPr/>
        <a:lstStyle/>
        <a:p>
          <a:r>
            <a:rPr lang="en-US" b="1" dirty="0"/>
            <a:t>T</a:t>
          </a:r>
          <a:r>
            <a:rPr lang="en-US" b="1" i="0" baseline="0" dirty="0"/>
            <a:t>he simple pairing </a:t>
          </a:r>
          <a:r>
            <a:rPr lang="en-US" b="0" i="0" baseline="0" dirty="0"/>
            <a:t>of a novel stimulus with a consequence</a:t>
          </a:r>
          <a:endParaRPr lang="en-US" dirty="0"/>
        </a:p>
      </dgm:t>
    </dgm:pt>
    <dgm:pt modelId="{B33949C7-CEFC-4156-AC9B-0190B3DFFE99}" type="parTrans" cxnId="{D39A9EE4-5670-49DA-80ED-6A4602EDDE8D}">
      <dgm:prSet/>
      <dgm:spPr/>
      <dgm:t>
        <a:bodyPr/>
        <a:lstStyle/>
        <a:p>
          <a:endParaRPr lang="en-US"/>
        </a:p>
      </dgm:t>
    </dgm:pt>
    <dgm:pt modelId="{49520B4F-FFFF-4D12-BF31-B3984E415088}" type="sibTrans" cxnId="{D39A9EE4-5670-49DA-80ED-6A4602EDDE8D}">
      <dgm:prSet/>
      <dgm:spPr/>
      <dgm:t>
        <a:bodyPr/>
        <a:lstStyle/>
        <a:p>
          <a:endParaRPr lang="en-US"/>
        </a:p>
      </dgm:t>
    </dgm:pt>
    <dgm:pt modelId="{CC240A5C-93FA-4196-AFB3-9F515182C28D}">
      <dgm:prSet/>
      <dgm:spPr/>
      <dgm:t>
        <a:bodyPr/>
        <a:lstStyle/>
        <a:p>
          <a:r>
            <a:rPr lang="en-US" b="0" i="0" baseline="0"/>
            <a:t>e.g., a lit response key or the movement of a bar with the presentation of inaccessible food). </a:t>
          </a:r>
          <a:endParaRPr lang="en-US"/>
        </a:p>
      </dgm:t>
    </dgm:pt>
    <dgm:pt modelId="{EEE61D78-9D77-4042-9B27-E987BC34CA6D}" type="parTrans" cxnId="{3E2B9731-4608-440A-AF38-38F199D8F0AE}">
      <dgm:prSet/>
      <dgm:spPr/>
      <dgm:t>
        <a:bodyPr/>
        <a:lstStyle/>
        <a:p>
          <a:endParaRPr lang="en-US"/>
        </a:p>
      </dgm:t>
    </dgm:pt>
    <dgm:pt modelId="{2E8E7289-2768-4E6C-958A-E820FBEBDAFD}" type="sibTrans" cxnId="{3E2B9731-4608-440A-AF38-38F199D8F0AE}">
      <dgm:prSet/>
      <dgm:spPr/>
      <dgm:t>
        <a:bodyPr/>
        <a:lstStyle/>
        <a:p>
          <a:endParaRPr lang="en-US"/>
        </a:p>
      </dgm:t>
    </dgm:pt>
    <dgm:pt modelId="{D7662A41-AA8C-45BF-804A-B53015CED28F}">
      <dgm:prSet/>
      <dgm:spPr/>
      <dgm:t>
        <a:bodyPr/>
        <a:lstStyle/>
        <a:p>
          <a:endParaRPr lang="en-US" dirty="0"/>
        </a:p>
      </dgm:t>
    </dgm:pt>
    <dgm:pt modelId="{7271A988-D760-4854-9829-DCFC79D2DC17}" type="parTrans" cxnId="{65AC83F3-DD6C-4177-B88E-61F004BB8120}">
      <dgm:prSet/>
      <dgm:spPr/>
      <dgm:t>
        <a:bodyPr/>
        <a:lstStyle/>
        <a:p>
          <a:endParaRPr lang="en-US"/>
        </a:p>
      </dgm:t>
    </dgm:pt>
    <dgm:pt modelId="{B49FBCF1-EE2D-43B0-BE5C-E4F7A2CC49BC}" type="sibTrans" cxnId="{65AC83F3-DD6C-4177-B88E-61F004BB8120}">
      <dgm:prSet/>
      <dgm:spPr/>
      <dgm:t>
        <a:bodyPr/>
        <a:lstStyle/>
        <a:p>
          <a:endParaRPr lang="en-US"/>
        </a:p>
      </dgm:t>
    </dgm:pt>
    <dgm:pt modelId="{842A5D82-941D-49DF-97B1-447930BA9B8B}">
      <dgm:prSet/>
      <dgm:spPr/>
      <dgm:t>
        <a:bodyPr/>
        <a:lstStyle/>
        <a:p>
          <a:endParaRPr lang="en-US" dirty="0"/>
        </a:p>
      </dgm:t>
    </dgm:pt>
    <dgm:pt modelId="{5281D704-4222-4568-8DAC-0C4052B4FA46}" type="parTrans" cxnId="{B68F80AD-0166-4760-A431-784269EA0508}">
      <dgm:prSet/>
      <dgm:spPr/>
      <dgm:t>
        <a:bodyPr/>
        <a:lstStyle/>
        <a:p>
          <a:endParaRPr lang="en-US"/>
        </a:p>
      </dgm:t>
    </dgm:pt>
    <dgm:pt modelId="{C9802B8C-4E0A-4654-B479-987A554A557E}" type="sibTrans" cxnId="{B68F80AD-0166-4760-A431-784269EA0508}">
      <dgm:prSet/>
      <dgm:spPr/>
      <dgm:t>
        <a:bodyPr/>
        <a:lstStyle/>
        <a:p>
          <a:endParaRPr lang="en-US"/>
        </a:p>
      </dgm:t>
    </dgm:pt>
    <dgm:pt modelId="{54124869-C8D4-4193-BF15-E0B848040C8D}">
      <dgm:prSet/>
      <dgm:spPr/>
      <dgm:t>
        <a:bodyPr/>
        <a:lstStyle/>
        <a:p>
          <a:endParaRPr lang="en-US" dirty="0"/>
        </a:p>
      </dgm:t>
    </dgm:pt>
    <dgm:pt modelId="{1A39B9BD-FB0D-47DC-A404-35D9C4729BDB}" type="parTrans" cxnId="{99BC1B0A-04A6-406F-A1BF-B2737721AB8B}">
      <dgm:prSet/>
      <dgm:spPr/>
      <dgm:t>
        <a:bodyPr/>
        <a:lstStyle/>
        <a:p>
          <a:endParaRPr lang="en-US"/>
        </a:p>
      </dgm:t>
    </dgm:pt>
    <dgm:pt modelId="{6C485839-2968-47D7-8413-820F8C2A7DF4}" type="sibTrans" cxnId="{99BC1B0A-04A6-406F-A1BF-B2737721AB8B}">
      <dgm:prSet/>
      <dgm:spPr/>
      <dgm:t>
        <a:bodyPr/>
        <a:lstStyle/>
        <a:p>
          <a:endParaRPr lang="en-US"/>
        </a:p>
      </dgm:t>
    </dgm:pt>
    <dgm:pt modelId="{BD3F50CA-4300-49CC-9EC9-E9829F420C39}" type="pres">
      <dgm:prSet presAssocID="{CF3D2E76-5792-4E3D-9AD0-3C63D5B516BC}" presName="linear" presStyleCnt="0">
        <dgm:presLayoutVars>
          <dgm:animLvl val="lvl"/>
          <dgm:resizeHandles val="exact"/>
        </dgm:presLayoutVars>
      </dgm:prSet>
      <dgm:spPr/>
    </dgm:pt>
    <dgm:pt modelId="{6FD631BE-A7C3-4193-B066-C44A053C8BCD}" type="pres">
      <dgm:prSet presAssocID="{CCFC6039-CB4A-4DB1-9492-C5FEB51D4B5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CF522611-A259-4F6D-9E01-83A3AFBBAE79}" type="pres">
      <dgm:prSet presAssocID="{1058EA73-6C11-4DEA-BBA8-1D74B10C964E}" presName="spacer" presStyleCnt="0"/>
      <dgm:spPr/>
    </dgm:pt>
    <dgm:pt modelId="{EA0E82E6-E98D-4C4A-9E0E-9C41F334C950}" type="pres">
      <dgm:prSet presAssocID="{AD0ED6DA-CE50-47A6-9C0B-D5CE7DA8B6C9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A820C2AD-2E3E-4D0B-8310-70F43DF3DE42}" type="pres">
      <dgm:prSet presAssocID="{AD0ED6DA-CE50-47A6-9C0B-D5CE7DA8B6C9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99BC1B0A-04A6-406F-A1BF-B2737721AB8B}" srcId="{55A52A7F-D669-482D-B8CF-C9C324E93B5E}" destId="{54124869-C8D4-4193-BF15-E0B848040C8D}" srcOrd="3" destOrd="0" parTransId="{1A39B9BD-FB0D-47DC-A404-35D9C4729BDB}" sibTransId="{6C485839-2968-47D7-8413-820F8C2A7DF4}"/>
    <dgm:cxn modelId="{04F13B10-EC3A-48E7-9B23-66FAC6F77218}" srcId="{AD0ED6DA-CE50-47A6-9C0B-D5CE7DA8B6C9}" destId="{55A52A7F-D669-482D-B8CF-C9C324E93B5E}" srcOrd="1" destOrd="0" parTransId="{55178616-160F-4221-A7E2-9E530C849388}" sibTransId="{CF963CFE-9D0F-4B84-A5AB-8DFEF7A8CF04}"/>
    <dgm:cxn modelId="{3818C51B-AE4B-4D67-B225-56ABF1C77FA9}" type="presOf" srcId="{842A5D82-941D-49DF-97B1-447930BA9B8B}" destId="{A820C2AD-2E3E-4D0B-8310-70F43DF3DE42}" srcOrd="0" destOrd="6" presId="urn:microsoft.com/office/officeart/2005/8/layout/vList2"/>
    <dgm:cxn modelId="{3480312B-FF7B-4FB6-9628-48FFFC06620C}" srcId="{AD0ED6DA-CE50-47A6-9C0B-D5CE7DA8B6C9}" destId="{A48A27BB-CAB4-4A8A-9AF9-10A76020FB17}" srcOrd="0" destOrd="0" parTransId="{DA3E8959-9E59-4018-BE19-E196EFE80054}" sibTransId="{C2FDB205-5FA8-4F3F-A0A9-6CD28C267426}"/>
    <dgm:cxn modelId="{79263E2D-BE6E-42D6-A0FE-BEA78B03BB00}" srcId="{55A52A7F-D669-482D-B8CF-C9C324E93B5E}" destId="{5842D001-B12C-485B-97D1-7E77E7A75C8B}" srcOrd="2" destOrd="0" parTransId="{6B0C039E-C8F0-4A67-9E8E-72997F938A60}" sibTransId="{4AF19593-46E6-4539-82D2-B5C752EF08AA}"/>
    <dgm:cxn modelId="{3E2B9731-4608-440A-AF38-38F199D8F0AE}" srcId="{4623CFBB-9301-4A80-A769-8B72493EE286}" destId="{CC240A5C-93FA-4196-AFB3-9F515182C28D}" srcOrd="0" destOrd="0" parTransId="{EEE61D78-9D77-4042-9B27-E987BC34CA6D}" sibTransId="{2E8E7289-2768-4E6C-958A-E820FBEBDAFD}"/>
    <dgm:cxn modelId="{13645B3C-2F40-441F-8C81-913390D7ADFE}" type="presOf" srcId="{55A52A7F-D669-482D-B8CF-C9C324E93B5E}" destId="{A820C2AD-2E3E-4D0B-8310-70F43DF3DE42}" srcOrd="0" destOrd="4" presId="urn:microsoft.com/office/officeart/2005/8/layout/vList2"/>
    <dgm:cxn modelId="{1D592140-6F21-4494-BFDF-7AA584F35E12}" type="presOf" srcId="{C043684E-7FCA-4D93-9DC5-023172EB61F1}" destId="{A820C2AD-2E3E-4D0B-8310-70F43DF3DE42}" srcOrd="0" destOrd="2" presId="urn:microsoft.com/office/officeart/2005/8/layout/vList2"/>
    <dgm:cxn modelId="{77CD695B-F88D-46D8-905C-84A07E8F4AF8}" type="presOf" srcId="{54124869-C8D4-4193-BF15-E0B848040C8D}" destId="{A820C2AD-2E3E-4D0B-8310-70F43DF3DE42}" srcOrd="0" destOrd="8" presId="urn:microsoft.com/office/officeart/2005/8/layout/vList2"/>
    <dgm:cxn modelId="{764F2860-CBFA-4FC8-AE89-7E951A86481F}" srcId="{A48A27BB-CAB4-4A8A-9AF9-10A76020FB17}" destId="{A1DDD845-2913-443A-BDFE-AE74C8583DC8}" srcOrd="0" destOrd="0" parTransId="{B2267CDC-5BFC-4055-9E03-9D009FD5084C}" sibTransId="{67F5B05B-261A-48EE-8BBF-581796BDDDDB}"/>
    <dgm:cxn modelId="{99F8FB41-B16C-4898-8B38-848773982F43}" type="presOf" srcId="{4623CFBB-9301-4A80-A769-8B72493EE286}" destId="{A820C2AD-2E3E-4D0B-8310-70F43DF3DE42}" srcOrd="0" destOrd="9" presId="urn:microsoft.com/office/officeart/2005/8/layout/vList2"/>
    <dgm:cxn modelId="{67A9BC62-4673-4E59-8F2E-BC068C462949}" type="presOf" srcId="{A48A27BB-CAB4-4A8A-9AF9-10A76020FB17}" destId="{A820C2AD-2E3E-4D0B-8310-70F43DF3DE42}" srcOrd="0" destOrd="0" presId="urn:microsoft.com/office/officeart/2005/8/layout/vList2"/>
    <dgm:cxn modelId="{8A428E43-04EF-4DA6-ADB3-3F88655623D8}" type="presOf" srcId="{7F7D4A36-58E3-4F93-B22A-00FE09274E38}" destId="{A820C2AD-2E3E-4D0B-8310-70F43DF3DE42}" srcOrd="0" destOrd="5" presId="urn:microsoft.com/office/officeart/2005/8/layout/vList2"/>
    <dgm:cxn modelId="{90DBE657-1AFD-4A0B-B872-9E3DB869EEE4}" srcId="{55A52A7F-D669-482D-B8CF-C9C324E93B5E}" destId="{7F7D4A36-58E3-4F93-B22A-00FE09274E38}" srcOrd="0" destOrd="0" parTransId="{9AAC19D8-800E-4904-B1DD-BEF0DC22E432}" sibTransId="{1A77E90F-9A8B-4A04-9DAF-239EA1C0D88F}"/>
    <dgm:cxn modelId="{73AED47A-D22B-4E99-8B5A-E945F21BCA4C}" srcId="{CF3D2E76-5792-4E3D-9AD0-3C63D5B516BC}" destId="{CCFC6039-CB4A-4DB1-9492-C5FEB51D4B53}" srcOrd="0" destOrd="0" parTransId="{CF7084CA-A16B-42F7-8342-93A142774FAD}" sibTransId="{1058EA73-6C11-4DEA-BBA8-1D74B10C964E}"/>
    <dgm:cxn modelId="{4DD0F07A-F181-457F-90E8-ADAE4388999D}" type="presOf" srcId="{5842D001-B12C-485B-97D1-7E77E7A75C8B}" destId="{A820C2AD-2E3E-4D0B-8310-70F43DF3DE42}" srcOrd="0" destOrd="7" presId="urn:microsoft.com/office/officeart/2005/8/layout/vList2"/>
    <dgm:cxn modelId="{8D7DD47E-0872-41F6-BF4F-121278DA64D3}" type="presOf" srcId="{AD0ED6DA-CE50-47A6-9C0B-D5CE7DA8B6C9}" destId="{EA0E82E6-E98D-4C4A-9E0E-9C41F334C950}" srcOrd="0" destOrd="0" presId="urn:microsoft.com/office/officeart/2005/8/layout/vList2"/>
    <dgm:cxn modelId="{3AD1008D-F16F-45CF-8491-5BD7B1ADEDC5}" type="presOf" srcId="{CC240A5C-93FA-4196-AFB3-9F515182C28D}" destId="{A820C2AD-2E3E-4D0B-8310-70F43DF3DE42}" srcOrd="0" destOrd="10" presId="urn:microsoft.com/office/officeart/2005/8/layout/vList2"/>
    <dgm:cxn modelId="{EBEAEF98-6013-481E-9642-55C4B9C4C64B}" srcId="{CF3D2E76-5792-4E3D-9AD0-3C63D5B516BC}" destId="{AD0ED6DA-CE50-47A6-9C0B-D5CE7DA8B6C9}" srcOrd="1" destOrd="0" parTransId="{0D34EEF4-DA39-4A09-AF5E-DB232E3172B2}" sibTransId="{CD3490C7-B8DF-42F3-8E41-57BD833FD1A0}"/>
    <dgm:cxn modelId="{8CC02F9C-FD8D-45C1-B3E5-5924AEB30FEA}" type="presOf" srcId="{CF3D2E76-5792-4E3D-9AD0-3C63D5B516BC}" destId="{BD3F50CA-4300-49CC-9EC9-E9829F420C39}" srcOrd="0" destOrd="0" presId="urn:microsoft.com/office/officeart/2005/8/layout/vList2"/>
    <dgm:cxn modelId="{B68F80AD-0166-4760-A431-784269EA0508}" srcId="{55A52A7F-D669-482D-B8CF-C9C324E93B5E}" destId="{842A5D82-941D-49DF-97B1-447930BA9B8B}" srcOrd="1" destOrd="0" parTransId="{5281D704-4222-4568-8DAC-0C4052B4FA46}" sibTransId="{C9802B8C-4E0A-4654-B479-987A554A557E}"/>
    <dgm:cxn modelId="{FC8C1EC5-DA7A-4D23-9484-2601D058189C}" type="presOf" srcId="{D7662A41-AA8C-45BF-804A-B53015CED28F}" destId="{A820C2AD-2E3E-4D0B-8310-70F43DF3DE42}" srcOrd="0" destOrd="3" presId="urn:microsoft.com/office/officeart/2005/8/layout/vList2"/>
    <dgm:cxn modelId="{4E068DE2-F69E-49C1-9C5A-8AB188F3E6E5}" srcId="{A48A27BB-CAB4-4A8A-9AF9-10A76020FB17}" destId="{C043684E-7FCA-4D93-9DC5-023172EB61F1}" srcOrd="1" destOrd="0" parTransId="{5AF2BCD6-6B32-4B11-A89C-1CC5DC9290FD}" sibTransId="{5367B6EF-911E-4811-87C7-C6B40340DC6D}"/>
    <dgm:cxn modelId="{D39A9EE4-5670-49DA-80ED-6A4602EDDE8D}" srcId="{AD0ED6DA-CE50-47A6-9C0B-D5CE7DA8B6C9}" destId="{4623CFBB-9301-4A80-A769-8B72493EE286}" srcOrd="2" destOrd="0" parTransId="{B33949C7-CEFC-4156-AC9B-0190B3DFFE99}" sibTransId="{49520B4F-FFFF-4D12-BF31-B3984E415088}"/>
    <dgm:cxn modelId="{995CDBE8-35DC-4712-88EA-2EF78F5AA82B}" type="presOf" srcId="{CCFC6039-CB4A-4DB1-9492-C5FEB51D4B53}" destId="{6FD631BE-A7C3-4193-B066-C44A053C8BCD}" srcOrd="0" destOrd="0" presId="urn:microsoft.com/office/officeart/2005/8/layout/vList2"/>
    <dgm:cxn modelId="{65AC83F3-DD6C-4177-B88E-61F004BB8120}" srcId="{A48A27BB-CAB4-4A8A-9AF9-10A76020FB17}" destId="{D7662A41-AA8C-45BF-804A-B53015CED28F}" srcOrd="2" destOrd="0" parTransId="{7271A988-D760-4854-9829-DCFC79D2DC17}" sibTransId="{B49FBCF1-EE2D-43B0-BE5C-E4F7A2CC49BC}"/>
    <dgm:cxn modelId="{1875C3F7-2E90-4117-BBC9-5E49CBCF91DB}" type="presOf" srcId="{A1DDD845-2913-443A-BDFE-AE74C8583DC8}" destId="{A820C2AD-2E3E-4D0B-8310-70F43DF3DE42}" srcOrd="0" destOrd="1" presId="urn:microsoft.com/office/officeart/2005/8/layout/vList2"/>
    <dgm:cxn modelId="{55F7DCF1-4C9C-4C93-8E61-F590FDFC496D}" type="presParOf" srcId="{BD3F50CA-4300-49CC-9EC9-E9829F420C39}" destId="{6FD631BE-A7C3-4193-B066-C44A053C8BCD}" srcOrd="0" destOrd="0" presId="urn:microsoft.com/office/officeart/2005/8/layout/vList2"/>
    <dgm:cxn modelId="{8E0DCF35-7F62-4C08-A41D-47C45F43FDD8}" type="presParOf" srcId="{BD3F50CA-4300-49CC-9EC9-E9829F420C39}" destId="{CF522611-A259-4F6D-9E01-83A3AFBBAE79}" srcOrd="1" destOrd="0" presId="urn:microsoft.com/office/officeart/2005/8/layout/vList2"/>
    <dgm:cxn modelId="{B0F9B35A-1244-4F1C-952E-028A238A886A}" type="presParOf" srcId="{BD3F50CA-4300-49CC-9EC9-E9829F420C39}" destId="{EA0E82E6-E98D-4C4A-9E0E-9C41F334C950}" srcOrd="2" destOrd="0" presId="urn:microsoft.com/office/officeart/2005/8/layout/vList2"/>
    <dgm:cxn modelId="{FDE62B0E-CE5F-4C74-A7B1-B881730CAC02}" type="presParOf" srcId="{BD3F50CA-4300-49CC-9EC9-E9829F420C39}" destId="{A820C2AD-2E3E-4D0B-8310-70F43DF3DE42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660874-BB2B-462E-A195-D5F5762FB869}">
      <dsp:nvSpPr>
        <dsp:cNvPr id="0" name=""/>
        <dsp:cNvSpPr/>
      </dsp:nvSpPr>
      <dsp:spPr>
        <a:xfrm>
          <a:off x="0" y="316102"/>
          <a:ext cx="4697730" cy="154928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b="1" kern="1200"/>
            <a:t>Same behavior</a:t>
          </a:r>
          <a:r>
            <a:rPr lang="en-US" sz="3900" kern="1200"/>
            <a:t>:</a:t>
          </a:r>
        </a:p>
      </dsp:txBody>
      <dsp:txXfrm>
        <a:off x="75630" y="391732"/>
        <a:ext cx="4546470" cy="1398021"/>
      </dsp:txXfrm>
    </dsp:sp>
    <dsp:sp modelId="{1206E85A-1B79-43BC-B1EF-203B10E2E240}">
      <dsp:nvSpPr>
        <dsp:cNvPr id="0" name=""/>
        <dsp:cNvSpPr/>
      </dsp:nvSpPr>
      <dsp:spPr>
        <a:xfrm>
          <a:off x="0" y="1977703"/>
          <a:ext cx="4697730" cy="1549281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b="1" kern="1200"/>
            <a:t>Copying behavior:</a:t>
          </a:r>
          <a:endParaRPr lang="en-US" sz="3900" kern="1200"/>
        </a:p>
      </dsp:txBody>
      <dsp:txXfrm>
        <a:off x="75630" y="2053333"/>
        <a:ext cx="4546470" cy="1398021"/>
      </dsp:txXfrm>
    </dsp:sp>
    <dsp:sp modelId="{34E5D541-FAB0-4ECA-95DD-E95726F03CD5}">
      <dsp:nvSpPr>
        <dsp:cNvPr id="0" name=""/>
        <dsp:cNvSpPr/>
      </dsp:nvSpPr>
      <dsp:spPr>
        <a:xfrm>
          <a:off x="0" y="3639304"/>
          <a:ext cx="4697730" cy="1549281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b="1" kern="1200"/>
            <a:t>Matched-dependent behavior</a:t>
          </a:r>
          <a:endParaRPr lang="en-US" sz="3900" kern="1200"/>
        </a:p>
      </dsp:txBody>
      <dsp:txXfrm>
        <a:off x="75630" y="3714934"/>
        <a:ext cx="4546470" cy="139802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A6F482-BA04-4FE6-B1F5-4EF3EE95CB96}">
      <dsp:nvSpPr>
        <dsp:cNvPr id="0" name=""/>
        <dsp:cNvSpPr/>
      </dsp:nvSpPr>
      <dsp:spPr>
        <a:xfrm>
          <a:off x="0" y="7271"/>
          <a:ext cx="7886700" cy="9945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0" i="0" kern="1200" baseline="0" dirty="0"/>
            <a:t>The target behavior cannot be already be part of the observing animal's repertoire (Clayton, 1978). </a:t>
          </a:r>
          <a:endParaRPr lang="en-US" sz="2500" kern="1200" dirty="0"/>
        </a:p>
      </dsp:txBody>
      <dsp:txXfrm>
        <a:off x="48547" y="55818"/>
        <a:ext cx="7789606" cy="897406"/>
      </dsp:txXfrm>
    </dsp:sp>
    <dsp:sp modelId="{83250156-DE62-471B-AFA2-1DFBE65B7B84}">
      <dsp:nvSpPr>
        <dsp:cNvPr id="0" name=""/>
        <dsp:cNvSpPr/>
      </dsp:nvSpPr>
      <dsp:spPr>
        <a:xfrm>
          <a:off x="0" y="1073772"/>
          <a:ext cx="7886700" cy="99450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 dirty="0"/>
            <a:t>Important test: Deferred imitation</a:t>
          </a:r>
          <a:r>
            <a:rPr lang="en-US" sz="2500" kern="1200" dirty="0"/>
            <a:t>. </a:t>
          </a:r>
        </a:p>
      </dsp:txBody>
      <dsp:txXfrm>
        <a:off x="48547" y="1122319"/>
        <a:ext cx="7789606" cy="897406"/>
      </dsp:txXfrm>
    </dsp:sp>
    <dsp:sp modelId="{4154A9DC-B60E-46EC-9CCD-F60FD41701CD}">
      <dsp:nvSpPr>
        <dsp:cNvPr id="0" name=""/>
        <dsp:cNvSpPr/>
      </dsp:nvSpPr>
      <dsp:spPr>
        <a:xfrm>
          <a:off x="0" y="2068272"/>
          <a:ext cx="7886700" cy="227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0403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Bandura : is an important difference between immediate imitation and deferred imitation (observational learning)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b="1" kern="1200" dirty="0">
              <a:solidFill>
                <a:srgbClr val="C00000"/>
              </a:solidFill>
            </a:rPr>
            <a:t>Immediate imitation </a:t>
          </a:r>
          <a:r>
            <a:rPr lang="en-US" sz="2000" kern="1200" dirty="0"/>
            <a:t>= reflexive response that is genetically predisposed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b="1" kern="1200" dirty="0">
              <a:solidFill>
                <a:srgbClr val="C00000"/>
              </a:solidFill>
            </a:rPr>
            <a:t>Deferred imita</a:t>
          </a:r>
          <a:r>
            <a:rPr lang="en-US" sz="2000" b="1" kern="1200" dirty="0"/>
            <a:t>tion </a:t>
          </a:r>
          <a:r>
            <a:rPr lang="en-US" sz="2000" kern="1200" dirty="0"/>
            <a:t>= more cognitive process. </a:t>
          </a:r>
        </a:p>
      </dsp:txBody>
      <dsp:txXfrm>
        <a:off x="0" y="2068272"/>
        <a:ext cx="7886700" cy="227700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24D9DE-E0CA-458C-AA0D-517F4EF7AEF2}">
      <dsp:nvSpPr>
        <dsp:cNvPr id="0" name=""/>
        <dsp:cNvSpPr/>
      </dsp:nvSpPr>
      <dsp:spPr>
        <a:xfrm rot="5400000">
          <a:off x="4513935" y="-1462414"/>
          <a:ext cx="1698041" cy="5047488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i="1" kern="1200"/>
            <a:t>Degree to which the animals have had extensive interactions with humans </a:t>
          </a:r>
          <a:endParaRPr lang="en-US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Important for imitative learning by primates, dogs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Enculturated chimpanzees and orangutans, domesticated dogs readily show signs of imitative learning </a:t>
          </a:r>
        </a:p>
      </dsp:txBody>
      <dsp:txXfrm rot="-5400000">
        <a:off x="2839212" y="295201"/>
        <a:ext cx="4964596" cy="1532257"/>
      </dsp:txXfrm>
    </dsp:sp>
    <dsp:sp modelId="{FA1D9187-5D78-4AAE-95F4-CCB4908FC190}">
      <dsp:nvSpPr>
        <dsp:cNvPr id="0" name=""/>
        <dsp:cNvSpPr/>
      </dsp:nvSpPr>
      <dsp:spPr>
        <a:xfrm>
          <a:off x="0" y="53"/>
          <a:ext cx="2839212" cy="212255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b="1" kern="1200"/>
            <a:t>Enculturation. </a:t>
          </a:r>
          <a:endParaRPr lang="en-US" sz="3100" kern="1200"/>
        </a:p>
      </dsp:txBody>
      <dsp:txXfrm>
        <a:off x="103614" y="103667"/>
        <a:ext cx="2631984" cy="1915324"/>
      </dsp:txXfrm>
    </dsp:sp>
    <dsp:sp modelId="{233C2C3D-248C-4EC3-8B77-EC6F2099A307}">
      <dsp:nvSpPr>
        <dsp:cNvPr id="0" name=""/>
        <dsp:cNvSpPr/>
      </dsp:nvSpPr>
      <dsp:spPr>
        <a:xfrm rot="5400000">
          <a:off x="4513935" y="766264"/>
          <a:ext cx="1698041" cy="5047488"/>
        </a:xfrm>
        <a:prstGeom prst="round2SameRect">
          <a:avLst/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Reduces anxiety during human interactions?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Increases attentiveness to social cues. 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Allows them to experience a form of learning to learn).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For dogs, gets them acceptance into human societies, food, warmth, shelter, protection, etc. </a:t>
          </a:r>
        </a:p>
      </dsp:txBody>
      <dsp:txXfrm rot="-5400000">
        <a:off x="2839212" y="2523879"/>
        <a:ext cx="4964596" cy="1532257"/>
      </dsp:txXfrm>
    </dsp:sp>
    <dsp:sp modelId="{F75E8591-8EC5-4685-91D4-6728E200B8BE}">
      <dsp:nvSpPr>
        <dsp:cNvPr id="0" name=""/>
        <dsp:cNvSpPr/>
      </dsp:nvSpPr>
      <dsp:spPr>
        <a:xfrm>
          <a:off x="0" y="2228732"/>
          <a:ext cx="2839212" cy="2122552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b="1" i="1" kern="1200"/>
            <a:t>Why?</a:t>
          </a:r>
          <a:endParaRPr lang="en-US" sz="3100" kern="1200"/>
        </a:p>
      </dsp:txBody>
      <dsp:txXfrm>
        <a:off x="103614" y="2332346"/>
        <a:ext cx="2631984" cy="1915324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44E2F8-A204-4E55-B6E1-1FF5CC79EB98}">
      <dsp:nvSpPr>
        <dsp:cNvPr id="0" name=""/>
        <dsp:cNvSpPr/>
      </dsp:nvSpPr>
      <dsp:spPr>
        <a:xfrm>
          <a:off x="0" y="34793"/>
          <a:ext cx="4697730" cy="52767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/>
            <a:t>Attentional Processes</a:t>
          </a:r>
          <a:endParaRPr lang="en-US" sz="2200" kern="1200"/>
        </a:p>
      </dsp:txBody>
      <dsp:txXfrm>
        <a:off x="25759" y="60552"/>
        <a:ext cx="4646212" cy="476152"/>
      </dsp:txXfrm>
    </dsp:sp>
    <dsp:sp modelId="{C8ED5411-AC95-40B0-BBAF-A78E1F890CCC}">
      <dsp:nvSpPr>
        <dsp:cNvPr id="0" name=""/>
        <dsp:cNvSpPr/>
      </dsp:nvSpPr>
      <dsp:spPr>
        <a:xfrm>
          <a:off x="0" y="562463"/>
          <a:ext cx="4697730" cy="10701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153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/>
            <a:t>the person doing the modeling must pay attention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/>
            <a:t>distinctiveness/characteristics of observer and model important</a:t>
          </a:r>
        </a:p>
      </dsp:txBody>
      <dsp:txXfrm>
        <a:off x="0" y="562463"/>
        <a:ext cx="4697730" cy="1070190"/>
      </dsp:txXfrm>
    </dsp:sp>
    <dsp:sp modelId="{D4D40868-D025-4EE5-851F-DCB17E15507C}">
      <dsp:nvSpPr>
        <dsp:cNvPr id="0" name=""/>
        <dsp:cNvSpPr/>
      </dsp:nvSpPr>
      <dsp:spPr>
        <a:xfrm>
          <a:off x="0" y="1632653"/>
          <a:ext cx="4697730" cy="527670"/>
        </a:xfrm>
        <a:prstGeom prst="roundRect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/>
            <a:t>Retentional Processes</a:t>
          </a:r>
          <a:endParaRPr lang="en-US" sz="2200" kern="1200"/>
        </a:p>
      </dsp:txBody>
      <dsp:txXfrm>
        <a:off x="25759" y="1658412"/>
        <a:ext cx="4646212" cy="476152"/>
      </dsp:txXfrm>
    </dsp:sp>
    <dsp:sp modelId="{5601BD61-B7BF-4FB0-810A-C2323731F6D2}">
      <dsp:nvSpPr>
        <dsp:cNvPr id="0" name=""/>
        <dsp:cNvSpPr/>
      </dsp:nvSpPr>
      <dsp:spPr>
        <a:xfrm>
          <a:off x="0" y="2160324"/>
          <a:ext cx="4697730" cy="592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153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/>
            <a:t>must be able to remember what happened!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/>
            <a:t>Cognitive abilities play a role here</a:t>
          </a:r>
        </a:p>
      </dsp:txBody>
      <dsp:txXfrm>
        <a:off x="0" y="2160324"/>
        <a:ext cx="4697730" cy="592020"/>
      </dsp:txXfrm>
    </dsp:sp>
    <dsp:sp modelId="{FC2E153A-475B-4D44-AEA3-5F43E20A23DD}">
      <dsp:nvSpPr>
        <dsp:cNvPr id="0" name=""/>
        <dsp:cNvSpPr/>
      </dsp:nvSpPr>
      <dsp:spPr>
        <a:xfrm>
          <a:off x="0" y="2752343"/>
          <a:ext cx="4697730" cy="527670"/>
        </a:xfrm>
        <a:prstGeom prst="roundRect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/>
            <a:t>Motoric Processes</a:t>
          </a:r>
          <a:endParaRPr lang="en-US" sz="2200" kern="1200"/>
        </a:p>
      </dsp:txBody>
      <dsp:txXfrm>
        <a:off x="25759" y="2778102"/>
        <a:ext cx="4646212" cy="476152"/>
      </dsp:txXfrm>
    </dsp:sp>
    <dsp:sp modelId="{1EBB5B59-D80D-4365-8DE9-3C6E5DB9BC6D}">
      <dsp:nvSpPr>
        <dsp:cNvPr id="0" name=""/>
        <dsp:cNvSpPr/>
      </dsp:nvSpPr>
      <dsp:spPr>
        <a:xfrm>
          <a:off x="0" y="3280013"/>
          <a:ext cx="4697730" cy="592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153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/>
            <a:t>must be able to physically reproduce behavior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/>
            <a:t>physical status important here</a:t>
          </a:r>
        </a:p>
      </dsp:txBody>
      <dsp:txXfrm>
        <a:off x="0" y="3280013"/>
        <a:ext cx="4697730" cy="592020"/>
      </dsp:txXfrm>
    </dsp:sp>
    <dsp:sp modelId="{898E9398-C30C-4869-A6D6-514217491949}">
      <dsp:nvSpPr>
        <dsp:cNvPr id="0" name=""/>
        <dsp:cNvSpPr/>
      </dsp:nvSpPr>
      <dsp:spPr>
        <a:xfrm>
          <a:off x="0" y="3872033"/>
          <a:ext cx="4697730" cy="52767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/>
            <a:t>Reward Processes</a:t>
          </a:r>
          <a:endParaRPr lang="en-US" sz="2200" kern="1200"/>
        </a:p>
      </dsp:txBody>
      <dsp:txXfrm>
        <a:off x="25759" y="3897792"/>
        <a:ext cx="4646212" cy="476152"/>
      </dsp:txXfrm>
    </dsp:sp>
    <dsp:sp modelId="{D3DB72AA-5FCD-4F60-8425-E8997B551925}">
      <dsp:nvSpPr>
        <dsp:cNvPr id="0" name=""/>
        <dsp:cNvSpPr/>
      </dsp:nvSpPr>
      <dsp:spPr>
        <a:xfrm>
          <a:off x="0" y="4399703"/>
          <a:ext cx="4697730" cy="10701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153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/>
            <a:t>reinforcement and punishment for continuing the behavior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/>
            <a:t>intrinsic (internal) vs extrinsic (external) reward play a role</a:t>
          </a:r>
        </a:p>
      </dsp:txBody>
      <dsp:txXfrm>
        <a:off x="0" y="4399703"/>
        <a:ext cx="4697730" cy="107019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E54A6F-94CC-4641-BEF3-70D4A3A189DC}">
      <dsp:nvSpPr>
        <dsp:cNvPr id="0" name=""/>
        <dsp:cNvSpPr/>
      </dsp:nvSpPr>
      <dsp:spPr>
        <a:xfrm>
          <a:off x="0" y="89073"/>
          <a:ext cx="4697730" cy="87395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/>
            <a:t>Subject must attend to model</a:t>
          </a:r>
          <a:endParaRPr lang="en-US" sz="2200" kern="1200"/>
        </a:p>
      </dsp:txBody>
      <dsp:txXfrm>
        <a:off x="42663" y="131736"/>
        <a:ext cx="4612404" cy="788627"/>
      </dsp:txXfrm>
    </dsp:sp>
    <dsp:sp modelId="{E8D98AAC-AB12-4998-BF76-D52B4CB135C4}">
      <dsp:nvSpPr>
        <dsp:cNvPr id="0" name=""/>
        <dsp:cNvSpPr/>
      </dsp:nvSpPr>
      <dsp:spPr>
        <a:xfrm>
          <a:off x="0" y="1026387"/>
          <a:ext cx="4697730" cy="873953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/>
            <a:t>Several influencing factors</a:t>
          </a:r>
          <a:r>
            <a:rPr lang="en-US" sz="2200" kern="1200"/>
            <a:t>:</a:t>
          </a:r>
        </a:p>
      </dsp:txBody>
      <dsp:txXfrm>
        <a:off x="42663" y="1069050"/>
        <a:ext cx="4612404" cy="788627"/>
      </dsp:txXfrm>
    </dsp:sp>
    <dsp:sp modelId="{B9BC567B-922C-40BF-A8B2-A7EEBE2E849E}">
      <dsp:nvSpPr>
        <dsp:cNvPr id="0" name=""/>
        <dsp:cNvSpPr/>
      </dsp:nvSpPr>
      <dsp:spPr>
        <a:xfrm>
          <a:off x="0" y="1900340"/>
          <a:ext cx="4697730" cy="1457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153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/>
            <a:t>Distinctiveness of model: age, sex, status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/>
            <a:t>Affective valence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/>
            <a:t>Complexity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/>
            <a:t>Prevalence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/>
            <a:t>Functional value to subject</a:t>
          </a:r>
        </a:p>
      </dsp:txBody>
      <dsp:txXfrm>
        <a:off x="0" y="1900340"/>
        <a:ext cx="4697730" cy="1457280"/>
      </dsp:txXfrm>
    </dsp:sp>
    <dsp:sp modelId="{16DB6F2F-BEA1-42D8-A961-592A67CD8735}">
      <dsp:nvSpPr>
        <dsp:cNvPr id="0" name=""/>
        <dsp:cNvSpPr/>
      </dsp:nvSpPr>
      <dsp:spPr>
        <a:xfrm>
          <a:off x="0" y="3357620"/>
          <a:ext cx="4697730" cy="873953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/>
            <a:t>Characteristics of the observer important</a:t>
          </a:r>
          <a:r>
            <a:rPr lang="en-US" sz="2200" kern="1200"/>
            <a:t>:</a:t>
          </a:r>
        </a:p>
      </dsp:txBody>
      <dsp:txXfrm>
        <a:off x="42663" y="3400283"/>
        <a:ext cx="4612404" cy="788627"/>
      </dsp:txXfrm>
    </dsp:sp>
    <dsp:sp modelId="{1B6BDD89-9F7B-4785-AAA1-603D4D9A396E}">
      <dsp:nvSpPr>
        <dsp:cNvPr id="0" name=""/>
        <dsp:cNvSpPr/>
      </dsp:nvSpPr>
      <dsp:spPr>
        <a:xfrm>
          <a:off x="0" y="4231574"/>
          <a:ext cx="4697730" cy="1184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153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/>
            <a:t>Sensory capabilities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/>
            <a:t>Arousal level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/>
            <a:t>Perceptual set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/>
            <a:t>Past reinforcement history</a:t>
          </a:r>
        </a:p>
      </dsp:txBody>
      <dsp:txXfrm>
        <a:off x="0" y="4231574"/>
        <a:ext cx="4697730" cy="118404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2AFC14-5A3A-4113-8B0D-DADEA5310465}">
      <dsp:nvSpPr>
        <dsp:cNvPr id="0" name=""/>
        <dsp:cNvSpPr/>
      </dsp:nvSpPr>
      <dsp:spPr>
        <a:xfrm>
          <a:off x="0" y="99413"/>
          <a:ext cx="4697730" cy="11138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/>
            <a:t>Must be able to remember what was observed</a:t>
          </a:r>
          <a:endParaRPr lang="en-US" sz="2800" kern="1200"/>
        </a:p>
      </dsp:txBody>
      <dsp:txXfrm>
        <a:off x="54373" y="153786"/>
        <a:ext cx="4588984" cy="1005094"/>
      </dsp:txXfrm>
    </dsp:sp>
    <dsp:sp modelId="{C08A46CD-D996-4710-8151-8C50B94B883B}">
      <dsp:nvSpPr>
        <dsp:cNvPr id="0" name=""/>
        <dsp:cNvSpPr/>
      </dsp:nvSpPr>
      <dsp:spPr>
        <a:xfrm>
          <a:off x="0" y="1293893"/>
          <a:ext cx="4697730" cy="1113840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/>
            <a:t>Two types of remembering</a:t>
          </a:r>
          <a:endParaRPr lang="en-US" sz="2800" kern="1200"/>
        </a:p>
      </dsp:txBody>
      <dsp:txXfrm>
        <a:off x="54373" y="1348266"/>
        <a:ext cx="4588984" cy="1005094"/>
      </dsp:txXfrm>
    </dsp:sp>
    <dsp:sp modelId="{94AFB046-3E3C-4CBA-B4E1-8391CB4A9D82}">
      <dsp:nvSpPr>
        <dsp:cNvPr id="0" name=""/>
        <dsp:cNvSpPr/>
      </dsp:nvSpPr>
      <dsp:spPr>
        <a:xfrm>
          <a:off x="0" y="2407733"/>
          <a:ext cx="4697730" cy="753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153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/>
            <a:t>Imaginal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/>
            <a:t>Verbal</a:t>
          </a:r>
        </a:p>
      </dsp:txBody>
      <dsp:txXfrm>
        <a:off x="0" y="2407733"/>
        <a:ext cx="4697730" cy="753480"/>
      </dsp:txXfrm>
    </dsp:sp>
    <dsp:sp modelId="{7844A11C-E8EC-4EBA-BF54-25C65B71D76B}">
      <dsp:nvSpPr>
        <dsp:cNvPr id="0" name=""/>
        <dsp:cNvSpPr/>
      </dsp:nvSpPr>
      <dsp:spPr>
        <a:xfrm>
          <a:off x="0" y="3161214"/>
          <a:ext cx="4697730" cy="111384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/>
            <a:t>Several influencing factors</a:t>
          </a:r>
          <a:endParaRPr lang="en-US" sz="2800" kern="1200"/>
        </a:p>
      </dsp:txBody>
      <dsp:txXfrm>
        <a:off x="54373" y="3215587"/>
        <a:ext cx="4588984" cy="1005094"/>
      </dsp:txXfrm>
    </dsp:sp>
    <dsp:sp modelId="{C2770C21-A71B-47F1-B0E7-6DB7BDA84DF5}">
      <dsp:nvSpPr>
        <dsp:cNvPr id="0" name=""/>
        <dsp:cNvSpPr/>
      </dsp:nvSpPr>
      <dsp:spPr>
        <a:xfrm>
          <a:off x="0" y="4275054"/>
          <a:ext cx="4697730" cy="1130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153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/>
            <a:t>Symbolic coding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/>
            <a:t>Cognitive organization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/>
            <a:t>Symbolic rehearsal</a:t>
          </a:r>
        </a:p>
      </dsp:txBody>
      <dsp:txXfrm>
        <a:off x="0" y="4275054"/>
        <a:ext cx="4697730" cy="113022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D38B64-FD24-4355-A825-F5781F2E7220}">
      <dsp:nvSpPr>
        <dsp:cNvPr id="0" name=""/>
        <dsp:cNvSpPr/>
      </dsp:nvSpPr>
      <dsp:spPr>
        <a:xfrm>
          <a:off x="0" y="207863"/>
          <a:ext cx="4697730" cy="12729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Must be able to physically reproduce the behavior</a:t>
          </a:r>
        </a:p>
      </dsp:txBody>
      <dsp:txXfrm>
        <a:off x="62141" y="270004"/>
        <a:ext cx="4573448" cy="1148678"/>
      </dsp:txXfrm>
    </dsp:sp>
    <dsp:sp modelId="{D5F55C84-7DCA-41CD-B1C4-87BD3F8CB5B0}">
      <dsp:nvSpPr>
        <dsp:cNvPr id="0" name=""/>
        <dsp:cNvSpPr/>
      </dsp:nvSpPr>
      <dsp:spPr>
        <a:xfrm>
          <a:off x="0" y="1572983"/>
          <a:ext cx="4697730" cy="127296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/>
            <a:t>Several influencing factors</a:t>
          </a:r>
          <a:endParaRPr lang="en-US" sz="3200" kern="1200"/>
        </a:p>
      </dsp:txBody>
      <dsp:txXfrm>
        <a:off x="62141" y="1635124"/>
        <a:ext cx="4573448" cy="1148678"/>
      </dsp:txXfrm>
    </dsp:sp>
    <dsp:sp modelId="{CC114693-166F-4487-9FEA-0F084AA01F6B}">
      <dsp:nvSpPr>
        <dsp:cNvPr id="0" name=""/>
        <dsp:cNvSpPr/>
      </dsp:nvSpPr>
      <dsp:spPr>
        <a:xfrm>
          <a:off x="0" y="2845943"/>
          <a:ext cx="4697730" cy="2450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153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/>
            <a:t>Physical capabilities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/>
            <a:t>Availability of component responses (do you know how to put the behaviors together)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/>
            <a:t>Self-observation and feedback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/>
            <a:t>Accuracy of the feedback</a:t>
          </a:r>
        </a:p>
      </dsp:txBody>
      <dsp:txXfrm>
        <a:off x="0" y="2845943"/>
        <a:ext cx="4697730" cy="2450880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1F02C5-B253-445D-9E3B-FDAAA11444EC}">
      <dsp:nvSpPr>
        <dsp:cNvPr id="0" name=""/>
        <dsp:cNvSpPr/>
      </dsp:nvSpPr>
      <dsp:spPr>
        <a:xfrm rot="5400000">
          <a:off x="3065513" y="-866701"/>
          <a:ext cx="1470616" cy="3577244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Creates expectation in observers that if do modeled behavior, they will get reinforced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Acts as incentive for translating learning into performance</a:t>
          </a:r>
        </a:p>
      </dsp:txBody>
      <dsp:txXfrm rot="-5400000">
        <a:off x="2012199" y="258403"/>
        <a:ext cx="3505454" cy="1327036"/>
      </dsp:txXfrm>
    </dsp:sp>
    <dsp:sp modelId="{83119887-24DF-4A11-8D87-D458257CA86F}">
      <dsp:nvSpPr>
        <dsp:cNvPr id="0" name=""/>
        <dsp:cNvSpPr/>
      </dsp:nvSpPr>
      <dsp:spPr>
        <a:xfrm>
          <a:off x="0" y="2785"/>
          <a:ext cx="2012199" cy="183827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Two functions of reinforcement: Informational and Rewarding</a:t>
          </a:r>
          <a:r>
            <a:rPr lang="en-US" sz="2000" kern="1200" dirty="0"/>
            <a:t>!</a:t>
          </a:r>
        </a:p>
      </dsp:txBody>
      <dsp:txXfrm>
        <a:off x="89737" y="92522"/>
        <a:ext cx="1832725" cy="1658796"/>
      </dsp:txXfrm>
    </dsp:sp>
    <dsp:sp modelId="{D5D6AA01-3703-4CDD-81D3-93F0DEC7C0A5}">
      <dsp:nvSpPr>
        <dsp:cNvPr id="0" name=""/>
        <dsp:cNvSpPr/>
      </dsp:nvSpPr>
      <dsp:spPr>
        <a:xfrm rot="5400000">
          <a:off x="3065513" y="1063481"/>
          <a:ext cx="1470616" cy="3577244"/>
        </a:xfrm>
        <a:prstGeom prst="round2SameRect">
          <a:avLst/>
        </a:prstGeom>
        <a:solidFill>
          <a:schemeClr val="accent2">
            <a:tint val="40000"/>
            <a:alpha val="90000"/>
            <a:hueOff val="2512910"/>
            <a:satOff val="-2189"/>
            <a:lumOff val="-3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2512910"/>
              <a:satOff val="-2189"/>
              <a:lumOff val="-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Must be rewarded yourself after you do the behavior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Doesn’t explain the  motivation for the first try, but explains what maintains it</a:t>
          </a:r>
        </a:p>
      </dsp:txBody>
      <dsp:txXfrm rot="-5400000">
        <a:off x="2012199" y="2188585"/>
        <a:ext cx="3505454" cy="1327036"/>
      </dsp:txXfrm>
    </dsp:sp>
    <dsp:sp modelId="{96AFF522-0F97-41CB-BB2D-36150BB22288}">
      <dsp:nvSpPr>
        <dsp:cNvPr id="0" name=""/>
        <dsp:cNvSpPr/>
      </dsp:nvSpPr>
      <dsp:spPr>
        <a:xfrm>
          <a:off x="0" y="1932968"/>
          <a:ext cx="2012199" cy="1838270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/>
            <a:t>Must have some motivation for repeating the behavior</a:t>
          </a:r>
          <a:endParaRPr lang="en-US" sz="2000" kern="1200"/>
        </a:p>
      </dsp:txBody>
      <dsp:txXfrm>
        <a:off x="89737" y="2022705"/>
        <a:ext cx="1832725" cy="1658796"/>
      </dsp:txXfrm>
    </dsp:sp>
    <dsp:sp modelId="{20CA50A1-648A-471D-A78D-9F26660E609A}">
      <dsp:nvSpPr>
        <dsp:cNvPr id="0" name=""/>
        <dsp:cNvSpPr/>
      </dsp:nvSpPr>
      <dsp:spPr>
        <a:xfrm rot="5400000">
          <a:off x="3065513" y="2993665"/>
          <a:ext cx="1470616" cy="3577244"/>
        </a:xfrm>
        <a:prstGeom prst="round2SameRect">
          <a:avLst/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External reinforcement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Vicarious reinforcement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Self-reinforcement</a:t>
          </a:r>
        </a:p>
      </dsp:txBody>
      <dsp:txXfrm rot="-5400000">
        <a:off x="2012199" y="4118769"/>
        <a:ext cx="3505454" cy="1327036"/>
      </dsp:txXfrm>
    </dsp:sp>
    <dsp:sp modelId="{87100F0A-EA11-4132-B2DF-00760FD23197}">
      <dsp:nvSpPr>
        <dsp:cNvPr id="0" name=""/>
        <dsp:cNvSpPr/>
      </dsp:nvSpPr>
      <dsp:spPr>
        <a:xfrm>
          <a:off x="0" y="3863152"/>
          <a:ext cx="2012199" cy="183827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/>
            <a:t>Several factors</a:t>
          </a:r>
          <a:endParaRPr lang="en-US" sz="2000" kern="1200"/>
        </a:p>
      </dsp:txBody>
      <dsp:txXfrm>
        <a:off x="89737" y="3952889"/>
        <a:ext cx="1832725" cy="1658796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605721-CB9C-4260-B49F-C7F2291FAC11}">
      <dsp:nvSpPr>
        <dsp:cNvPr id="0" name=""/>
        <dsp:cNvSpPr/>
      </dsp:nvSpPr>
      <dsp:spPr>
        <a:xfrm>
          <a:off x="0" y="1634"/>
          <a:ext cx="4697730" cy="166395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i="1" kern="1200"/>
            <a:t>Subjects:   </a:t>
          </a:r>
          <a:endParaRPr lang="en-US" sz="3000" kern="1200"/>
        </a:p>
      </dsp:txBody>
      <dsp:txXfrm>
        <a:off x="81228" y="82862"/>
        <a:ext cx="4535274" cy="1501503"/>
      </dsp:txXfrm>
    </dsp:sp>
    <dsp:sp modelId="{39164AAF-6749-4209-8755-1243EFED944E}">
      <dsp:nvSpPr>
        <dsp:cNvPr id="0" name=""/>
        <dsp:cNvSpPr/>
      </dsp:nvSpPr>
      <dsp:spPr>
        <a:xfrm>
          <a:off x="0" y="1665593"/>
          <a:ext cx="4697730" cy="2173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153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/>
            <a:t>36 boys and 36 girls enrolled in the Stanford University Nursery' School; 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/>
            <a:t>ranged in age from 37 to 69 months; 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/>
            <a:t>mean age of 52 months.</a:t>
          </a:r>
        </a:p>
      </dsp:txBody>
      <dsp:txXfrm>
        <a:off x="0" y="1665593"/>
        <a:ext cx="4697730" cy="2173500"/>
      </dsp:txXfrm>
    </dsp:sp>
    <dsp:sp modelId="{88B66A90-066A-4680-ACBE-DF4EDF9A9A89}">
      <dsp:nvSpPr>
        <dsp:cNvPr id="0" name=""/>
        <dsp:cNvSpPr/>
      </dsp:nvSpPr>
      <dsp:spPr>
        <a:xfrm>
          <a:off x="0" y="3839094"/>
          <a:ext cx="4697730" cy="1663959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Models: Male and a female adult served in the role of model.</a:t>
          </a:r>
        </a:p>
      </dsp:txBody>
      <dsp:txXfrm>
        <a:off x="81228" y="3920322"/>
        <a:ext cx="4535274" cy="1501503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3510FC-A57B-4707-98CA-979BE498B783}">
      <dsp:nvSpPr>
        <dsp:cNvPr id="0" name=""/>
        <dsp:cNvSpPr/>
      </dsp:nvSpPr>
      <dsp:spPr>
        <a:xfrm>
          <a:off x="0" y="183379"/>
          <a:ext cx="5000124" cy="113373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Room contained a small table and chair, a tinker toy set, a mallet, and a 5-foot inflated Bobo doll. </a:t>
          </a:r>
        </a:p>
      </dsp:txBody>
      <dsp:txXfrm>
        <a:off x="55344" y="238723"/>
        <a:ext cx="4889436" cy="1023042"/>
      </dsp:txXfrm>
    </dsp:sp>
    <dsp:sp modelId="{1F114C6E-3A40-40F2-8D0B-FB170098F831}">
      <dsp:nvSpPr>
        <dsp:cNvPr id="0" name=""/>
        <dsp:cNvSpPr/>
      </dsp:nvSpPr>
      <dsp:spPr>
        <a:xfrm>
          <a:off x="0" y="1363189"/>
          <a:ext cx="5000124" cy="1133730"/>
        </a:xfrm>
        <a:prstGeom prst="roundRect">
          <a:avLst/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shade val="51000"/>
                <a:satMod val="130000"/>
              </a:schemeClr>
            </a:gs>
            <a:gs pos="80000">
              <a:schemeClr val="accent5">
                <a:hueOff val="-3311292"/>
                <a:satOff val="13270"/>
                <a:lumOff val="2876"/>
                <a:alphaOff val="0"/>
                <a:shade val="93000"/>
                <a:satMod val="13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1"/>
              </a:solidFill>
            </a:rPr>
            <a:t>Children brought individually by experimenter to experimental play room </a:t>
          </a:r>
        </a:p>
      </dsp:txBody>
      <dsp:txXfrm>
        <a:off x="55344" y="1418533"/>
        <a:ext cx="4889436" cy="1023042"/>
      </dsp:txXfrm>
    </dsp:sp>
    <dsp:sp modelId="{4C80D0CE-E6DE-4463-BF01-77E9446DD9A2}">
      <dsp:nvSpPr>
        <dsp:cNvPr id="0" name=""/>
        <dsp:cNvSpPr/>
      </dsp:nvSpPr>
      <dsp:spPr>
        <a:xfrm>
          <a:off x="0" y="2543000"/>
          <a:ext cx="5000124" cy="1133730"/>
        </a:xfrm>
        <a:prstGeom prst="roundRect">
          <a:avLst/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shade val="51000"/>
                <a:satMod val="130000"/>
              </a:schemeClr>
            </a:gs>
            <a:gs pos="80000">
              <a:schemeClr val="accent5">
                <a:hueOff val="-6622584"/>
                <a:satOff val="26541"/>
                <a:lumOff val="5752"/>
                <a:alphaOff val="0"/>
                <a:shade val="93000"/>
                <a:satMod val="13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1"/>
              </a:solidFill>
            </a:rPr>
            <a:t>After seating the child at a small table, the experimenter demonstrated how the subject could design pictures with potato prints and picture stickers provided, a familiar activity</a:t>
          </a:r>
        </a:p>
      </dsp:txBody>
      <dsp:txXfrm>
        <a:off x="55344" y="2598344"/>
        <a:ext cx="4889436" cy="1023042"/>
      </dsp:txXfrm>
    </dsp:sp>
    <dsp:sp modelId="{CF38D585-870E-49C5-8260-9223E613D076}">
      <dsp:nvSpPr>
        <dsp:cNvPr id="0" name=""/>
        <dsp:cNvSpPr/>
      </dsp:nvSpPr>
      <dsp:spPr>
        <a:xfrm>
          <a:off x="0" y="3722810"/>
          <a:ext cx="5000124" cy="1133730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After settling subject in his corner, the experimenter escorted model to the opposite corner of the room and showed them the toy materials</a:t>
          </a:r>
        </a:p>
      </dsp:txBody>
      <dsp:txXfrm>
        <a:off x="55344" y="3778154"/>
        <a:ext cx="4889436" cy="1023042"/>
      </dsp:txXfrm>
    </dsp:sp>
    <dsp:sp modelId="{45E2BE6F-5FC5-4ABE-B4F9-BBAE9F0C20F6}">
      <dsp:nvSpPr>
        <dsp:cNvPr id="0" name=""/>
        <dsp:cNvSpPr/>
      </dsp:nvSpPr>
      <dsp:spPr>
        <a:xfrm>
          <a:off x="0" y="4856540"/>
          <a:ext cx="5000124" cy="41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4" tIns="20320" rIns="113792" bIns="203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kern="1200"/>
            <a:t>Experimenter explained that these materials = for the </a:t>
          </a:r>
          <a:r>
            <a:rPr lang="en-US" sz="1200" b="1" kern="1200"/>
            <a:t>model</a:t>
          </a:r>
          <a:r>
            <a:rPr lang="en-US" sz="1200" kern="1200"/>
            <a:t> to play with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kern="1200"/>
            <a:t>After the model was seated, the experimenter left the experimental room.</a:t>
          </a:r>
        </a:p>
      </dsp:txBody>
      <dsp:txXfrm>
        <a:off x="0" y="4856540"/>
        <a:ext cx="5000124" cy="414000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035F85-3B27-44EF-9757-CB6999E074E7}">
      <dsp:nvSpPr>
        <dsp:cNvPr id="0" name=""/>
        <dsp:cNvSpPr/>
      </dsp:nvSpPr>
      <dsp:spPr>
        <a:xfrm>
          <a:off x="0" y="475343"/>
          <a:ext cx="4697730" cy="15939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4596" tIns="458216" rIns="364596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/>
            <a:t>Model assembled the tinker toys in a quiet subdued manner 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/>
            <a:t>Totally ignoring the Bobo doll.</a:t>
          </a:r>
        </a:p>
      </dsp:txBody>
      <dsp:txXfrm>
        <a:off x="0" y="475343"/>
        <a:ext cx="4697730" cy="1593900"/>
      </dsp:txXfrm>
    </dsp:sp>
    <dsp:sp modelId="{014168A5-E644-47EC-879F-4835C456DACC}">
      <dsp:nvSpPr>
        <dsp:cNvPr id="0" name=""/>
        <dsp:cNvSpPr/>
      </dsp:nvSpPr>
      <dsp:spPr>
        <a:xfrm>
          <a:off x="234886" y="150623"/>
          <a:ext cx="3288411" cy="6494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4294" tIns="0" rIns="124294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i="1" kern="1200"/>
            <a:t>Nonaggressive condition: </a:t>
          </a:r>
          <a:endParaRPr lang="en-US" sz="2200" kern="1200"/>
        </a:p>
      </dsp:txBody>
      <dsp:txXfrm>
        <a:off x="266589" y="182326"/>
        <a:ext cx="3225005" cy="586034"/>
      </dsp:txXfrm>
    </dsp:sp>
    <dsp:sp modelId="{CD650A27-4324-4654-B5A8-8A9F57E2C2A0}">
      <dsp:nvSpPr>
        <dsp:cNvPr id="0" name=""/>
        <dsp:cNvSpPr/>
      </dsp:nvSpPr>
      <dsp:spPr>
        <a:xfrm>
          <a:off x="0" y="2512763"/>
          <a:ext cx="4697730" cy="2841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4596" tIns="458216" rIns="364596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i="1" kern="1200"/>
            <a:t>M</a:t>
          </a:r>
          <a:r>
            <a:rPr lang="en-US" sz="2200" kern="1200"/>
            <a:t>odel began by assembling the tinker toys , 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/>
            <a:t>After approximately 1 min  elapsed, the model turned to the Bobo doll and spent the remainder of the period aggressing toward it.</a:t>
          </a:r>
        </a:p>
      </dsp:txBody>
      <dsp:txXfrm>
        <a:off x="0" y="2512763"/>
        <a:ext cx="4697730" cy="2841300"/>
      </dsp:txXfrm>
    </dsp:sp>
    <dsp:sp modelId="{47912A0E-2DC9-447B-AA61-03C481D56CD1}">
      <dsp:nvSpPr>
        <dsp:cNvPr id="0" name=""/>
        <dsp:cNvSpPr/>
      </dsp:nvSpPr>
      <dsp:spPr>
        <a:xfrm>
          <a:off x="234886" y="2188043"/>
          <a:ext cx="3288411" cy="6494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4294" tIns="0" rIns="124294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i="1" kern="1200"/>
            <a:t>Aggressive condition:  </a:t>
          </a:r>
          <a:endParaRPr lang="en-US" sz="2200" kern="1200"/>
        </a:p>
      </dsp:txBody>
      <dsp:txXfrm>
        <a:off x="266589" y="2219746"/>
        <a:ext cx="3225005" cy="5860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FDFB86-F194-4F6F-BC7F-A944E21EB96B}">
      <dsp:nvSpPr>
        <dsp:cNvPr id="0" name=""/>
        <dsp:cNvSpPr/>
      </dsp:nvSpPr>
      <dsp:spPr>
        <a:xfrm>
          <a:off x="0" y="94075"/>
          <a:ext cx="3807803" cy="95471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Agrees: Several steps to imitative learning</a:t>
          </a:r>
        </a:p>
      </dsp:txBody>
      <dsp:txXfrm>
        <a:off x="46606" y="140681"/>
        <a:ext cx="3714591" cy="861507"/>
      </dsp:txXfrm>
    </dsp:sp>
    <dsp:sp modelId="{DE3A779C-8A95-4E82-805A-917F7935FBBA}">
      <dsp:nvSpPr>
        <dsp:cNvPr id="0" name=""/>
        <dsp:cNvSpPr/>
      </dsp:nvSpPr>
      <dsp:spPr>
        <a:xfrm>
          <a:off x="0" y="1048795"/>
          <a:ext cx="3807803" cy="124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898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Model’s behavior is observed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Observer matches the response of model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Matching response is reinforced</a:t>
          </a:r>
        </a:p>
      </dsp:txBody>
      <dsp:txXfrm>
        <a:off x="0" y="1048795"/>
        <a:ext cx="3807803" cy="1242000"/>
      </dsp:txXfrm>
    </dsp:sp>
    <dsp:sp modelId="{E78F748D-6249-4990-8549-A4E72A64294C}">
      <dsp:nvSpPr>
        <dsp:cNvPr id="0" name=""/>
        <dsp:cNvSpPr/>
      </dsp:nvSpPr>
      <dsp:spPr>
        <a:xfrm>
          <a:off x="0" y="2290795"/>
          <a:ext cx="3807803" cy="954719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States: Must be maintained by some kind of </a:t>
          </a:r>
          <a:r>
            <a:rPr lang="en-US" sz="2400" b="1" kern="1200"/>
            <a:t>reinforcer</a:t>
          </a:r>
          <a:endParaRPr lang="en-US" sz="2400" kern="1200"/>
        </a:p>
      </dsp:txBody>
      <dsp:txXfrm>
        <a:off x="46606" y="2337401"/>
        <a:ext cx="3714591" cy="861507"/>
      </dsp:txXfrm>
    </dsp:sp>
    <dsp:sp modelId="{F8F7FE5C-949A-4B97-91ED-B02B280E9A5D}">
      <dsp:nvSpPr>
        <dsp:cNvPr id="0" name=""/>
        <dsp:cNvSpPr/>
      </dsp:nvSpPr>
      <dsp:spPr>
        <a:xfrm>
          <a:off x="0" y="3314635"/>
          <a:ext cx="3807803" cy="954719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Model’s behavior acts as discriminative stimulus:</a:t>
          </a:r>
        </a:p>
      </dsp:txBody>
      <dsp:txXfrm>
        <a:off x="46606" y="3361241"/>
        <a:ext cx="3714591" cy="861507"/>
      </dsp:txXfrm>
    </dsp:sp>
    <dsp:sp modelId="{E46D8B26-7E77-4DC4-9CC5-75E1A05B198C}">
      <dsp:nvSpPr>
        <dsp:cNvPr id="0" name=""/>
        <dsp:cNvSpPr/>
      </dsp:nvSpPr>
      <dsp:spPr>
        <a:xfrm>
          <a:off x="0" y="4269355"/>
          <a:ext cx="3807803" cy="397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898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imitation = discriminative operant</a:t>
          </a:r>
        </a:p>
      </dsp:txBody>
      <dsp:txXfrm>
        <a:off x="0" y="4269355"/>
        <a:ext cx="3807803" cy="397440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847323-4457-491C-A466-CCAAD4CCAD06}">
      <dsp:nvSpPr>
        <dsp:cNvPr id="0" name=""/>
        <dsp:cNvSpPr/>
      </dsp:nvSpPr>
      <dsp:spPr>
        <a:xfrm>
          <a:off x="0" y="37943"/>
          <a:ext cx="4697730" cy="26769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Model performed </a:t>
          </a:r>
          <a:r>
            <a:rPr lang="en-US" sz="2600" i="1" kern="1200"/>
            <a:t>sufficiently novel patterns of responses which were unlikely to occur independently of the observation </a:t>
          </a:r>
          <a:r>
            <a:rPr lang="en-US" sz="2600" kern="1200"/>
            <a:t>of the behavior of a model </a:t>
          </a:r>
        </a:p>
      </dsp:txBody>
      <dsp:txXfrm>
        <a:off x="130678" y="168621"/>
        <a:ext cx="4436374" cy="2415604"/>
      </dsp:txXfrm>
    </dsp:sp>
    <dsp:sp modelId="{CB57D780-7AA9-467F-A7A5-488CBFC25BFF}">
      <dsp:nvSpPr>
        <dsp:cNvPr id="0" name=""/>
        <dsp:cNvSpPr/>
      </dsp:nvSpPr>
      <dsp:spPr>
        <a:xfrm>
          <a:off x="0" y="2789784"/>
          <a:ext cx="4697730" cy="267696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Thus, if a subject reproduced these behaviors in substantially identical form, could verify model</a:t>
          </a:r>
        </a:p>
      </dsp:txBody>
      <dsp:txXfrm>
        <a:off x="130678" y="2920462"/>
        <a:ext cx="4436374" cy="2415604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0163F8-8815-46D8-A844-EFDD9AB4EA6C}">
      <dsp:nvSpPr>
        <dsp:cNvPr id="0" name=""/>
        <dsp:cNvSpPr/>
      </dsp:nvSpPr>
      <dsp:spPr>
        <a:xfrm>
          <a:off x="0" y="86269"/>
          <a:ext cx="5000124" cy="142974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/>
            <a:t>Aggresssion interspersed with verbally aggressive responses</a:t>
          </a:r>
          <a:r>
            <a:rPr lang="en-US" sz="2600" kern="1200"/>
            <a:t> such as</a:t>
          </a:r>
        </a:p>
      </dsp:txBody>
      <dsp:txXfrm>
        <a:off x="69794" y="156063"/>
        <a:ext cx="4860536" cy="1290152"/>
      </dsp:txXfrm>
    </dsp:sp>
    <dsp:sp modelId="{65963F10-165F-4BFF-9817-C3B676AD82E7}">
      <dsp:nvSpPr>
        <dsp:cNvPr id="0" name=""/>
        <dsp:cNvSpPr/>
      </dsp:nvSpPr>
      <dsp:spPr>
        <a:xfrm>
          <a:off x="0" y="1516009"/>
          <a:ext cx="5000124" cy="1722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4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"Sock him in the nose…,"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"Hit him down...," “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Throw him in the air…,"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"Kick him…,"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"Pow…," </a:t>
          </a:r>
        </a:p>
      </dsp:txBody>
      <dsp:txXfrm>
        <a:off x="0" y="1516009"/>
        <a:ext cx="5000124" cy="1722240"/>
      </dsp:txXfrm>
    </dsp:sp>
    <dsp:sp modelId="{AD4A44B3-8512-46FD-BF5A-05D219ABFBC6}">
      <dsp:nvSpPr>
        <dsp:cNvPr id="0" name=""/>
        <dsp:cNvSpPr/>
      </dsp:nvSpPr>
      <dsp:spPr>
        <a:xfrm>
          <a:off x="0" y="3238250"/>
          <a:ext cx="5000124" cy="1429740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Also two consistent non-aggressive comments:</a:t>
          </a:r>
        </a:p>
      </dsp:txBody>
      <dsp:txXfrm>
        <a:off x="69794" y="3308044"/>
        <a:ext cx="4860536" cy="1290152"/>
      </dsp:txXfrm>
    </dsp:sp>
    <dsp:sp modelId="{0CADA9A6-AD3E-4119-81F7-F92EDF060A9E}">
      <dsp:nvSpPr>
        <dsp:cNvPr id="0" name=""/>
        <dsp:cNvSpPr/>
      </dsp:nvSpPr>
      <dsp:spPr>
        <a:xfrm>
          <a:off x="0" y="4667990"/>
          <a:ext cx="5000124" cy="6996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4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"He keeps coming back for more"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“He sure is a tough fella.“</a:t>
          </a:r>
        </a:p>
      </dsp:txBody>
      <dsp:txXfrm>
        <a:off x="0" y="4667990"/>
        <a:ext cx="5000124" cy="699660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FFB6E9-F555-441A-999C-5396882B20D9}">
      <dsp:nvSpPr>
        <dsp:cNvPr id="0" name=""/>
        <dsp:cNvSpPr/>
      </dsp:nvSpPr>
      <dsp:spPr>
        <a:xfrm>
          <a:off x="0" y="12559"/>
          <a:ext cx="5000124" cy="267696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Prior to the test for imitation, all subjects (experimental and control) were subjected to </a:t>
          </a:r>
          <a:r>
            <a:rPr lang="en-US" sz="2600" i="1" kern="1200"/>
            <a:t>mild aggression arousal </a:t>
          </a:r>
          <a:r>
            <a:rPr lang="en-US" sz="2600" kern="1200"/>
            <a:t>to insure that they were under some degree of instigation to aggression. </a:t>
          </a:r>
        </a:p>
      </dsp:txBody>
      <dsp:txXfrm>
        <a:off x="130678" y="143237"/>
        <a:ext cx="4738768" cy="2415604"/>
      </dsp:txXfrm>
    </dsp:sp>
    <dsp:sp modelId="{C3614CC6-471E-4E13-A8A9-FADD0585EA14}">
      <dsp:nvSpPr>
        <dsp:cNvPr id="0" name=""/>
        <dsp:cNvSpPr/>
      </dsp:nvSpPr>
      <dsp:spPr>
        <a:xfrm>
          <a:off x="0" y="2764400"/>
          <a:ext cx="5000124" cy="2676960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Would this get past IRB today?</a:t>
          </a:r>
        </a:p>
      </dsp:txBody>
      <dsp:txXfrm>
        <a:off x="130678" y="2895078"/>
        <a:ext cx="4738768" cy="2415604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E2506A-6329-40D8-A025-E13F5301C3E0}">
      <dsp:nvSpPr>
        <dsp:cNvPr id="0" name=""/>
        <dsp:cNvSpPr/>
      </dsp:nvSpPr>
      <dsp:spPr>
        <a:xfrm>
          <a:off x="0" y="117540"/>
          <a:ext cx="5326113" cy="1044809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Following the exposure experience: Experimenter brought subject to an anteroom that contained relatively attractive toys: </a:t>
          </a:r>
        </a:p>
      </dsp:txBody>
      <dsp:txXfrm>
        <a:off x="51003" y="168543"/>
        <a:ext cx="5224107" cy="942803"/>
      </dsp:txXfrm>
    </dsp:sp>
    <dsp:sp modelId="{15059B4E-7DC8-4C54-9F73-082B72126319}">
      <dsp:nvSpPr>
        <dsp:cNvPr id="0" name=""/>
        <dsp:cNvSpPr/>
      </dsp:nvSpPr>
      <dsp:spPr>
        <a:xfrm>
          <a:off x="0" y="1217070"/>
          <a:ext cx="5326113" cy="1044809"/>
        </a:xfrm>
        <a:prstGeom prst="round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Experimenter </a:t>
          </a:r>
          <a:r>
            <a:rPr lang="en-US" sz="1900" i="1" kern="1200"/>
            <a:t>explained that toys were for the subject to play ….BUT….</a:t>
          </a:r>
          <a:endParaRPr lang="en-US" sz="1900" kern="1200"/>
        </a:p>
      </dsp:txBody>
      <dsp:txXfrm>
        <a:off x="51003" y="1268073"/>
        <a:ext cx="5224107" cy="942803"/>
      </dsp:txXfrm>
    </dsp:sp>
    <dsp:sp modelId="{11898C1A-1ADB-4255-9260-BF02D347B7E6}">
      <dsp:nvSpPr>
        <dsp:cNvPr id="0" name=""/>
        <dsp:cNvSpPr/>
      </dsp:nvSpPr>
      <dsp:spPr>
        <a:xfrm>
          <a:off x="0" y="2261880"/>
          <a:ext cx="5326113" cy="23991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9104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 dirty="0"/>
            <a:t>As soon as the subject became involved with the toys, the experimenter remarked that these were her very best toys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 dirty="0"/>
            <a:t>Experimenter remarked that  she did not let just anyone play with them, and that she had decided to reserve these toys for the other children.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b="1" kern="1200" dirty="0"/>
            <a:t>Essentially making toys off limits AFTER the kids started to play with them.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500" kern="1200" dirty="0"/>
        </a:p>
      </dsp:txBody>
      <dsp:txXfrm>
        <a:off x="0" y="2261880"/>
        <a:ext cx="5326113" cy="2399130"/>
      </dsp:txXfrm>
    </dsp:sp>
    <dsp:sp modelId="{EF9D279D-B88B-4220-803C-5128442D8240}">
      <dsp:nvSpPr>
        <dsp:cNvPr id="0" name=""/>
        <dsp:cNvSpPr/>
      </dsp:nvSpPr>
      <dsp:spPr>
        <a:xfrm>
          <a:off x="0" y="4661010"/>
          <a:ext cx="5326113" cy="1044809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Told subject they could play with any of the toys that were in the next room. </a:t>
          </a:r>
        </a:p>
      </dsp:txBody>
      <dsp:txXfrm>
        <a:off x="51003" y="4712013"/>
        <a:ext cx="5224107" cy="942803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63E347-2252-4A8F-80B0-41FBA26B7C10}">
      <dsp:nvSpPr>
        <dsp:cNvPr id="0" name=""/>
        <dsp:cNvSpPr/>
      </dsp:nvSpPr>
      <dsp:spPr>
        <a:xfrm>
          <a:off x="0" y="25384"/>
          <a:ext cx="5000124" cy="7956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The subject spent 20 minutes in experimental room </a:t>
          </a:r>
        </a:p>
      </dsp:txBody>
      <dsp:txXfrm>
        <a:off x="38838" y="64222"/>
        <a:ext cx="4922448" cy="717924"/>
      </dsp:txXfrm>
    </dsp:sp>
    <dsp:sp modelId="{91FC77DC-F3A2-4D94-88CF-0B700359280F}">
      <dsp:nvSpPr>
        <dsp:cNvPr id="0" name=""/>
        <dsp:cNvSpPr/>
      </dsp:nvSpPr>
      <dsp:spPr>
        <a:xfrm>
          <a:off x="0" y="878584"/>
          <a:ext cx="5000124" cy="795600"/>
        </a:xfrm>
        <a:prstGeom prst="roundRect">
          <a:avLst/>
        </a:prstGeom>
        <a:gradFill rotWithShape="0">
          <a:gsLst>
            <a:gs pos="0">
              <a:schemeClr val="accent2">
                <a:hueOff val="1560506"/>
                <a:satOff val="-1946"/>
                <a:lumOff val="458"/>
                <a:alphaOff val="0"/>
                <a:shade val="51000"/>
                <a:satMod val="130000"/>
              </a:schemeClr>
            </a:gs>
            <a:gs pos="80000">
              <a:schemeClr val="accent2">
                <a:hueOff val="1560506"/>
                <a:satOff val="-1946"/>
                <a:lumOff val="458"/>
                <a:alphaOff val="0"/>
                <a:shade val="93000"/>
                <a:satMod val="130000"/>
              </a:schemeClr>
            </a:gs>
            <a:gs pos="100000">
              <a:schemeClr val="accent2">
                <a:hueOff val="1560506"/>
                <a:satOff val="-1946"/>
                <a:lumOff val="45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1" kern="1200"/>
            <a:t>Imitation of physical aggression</a:t>
          </a:r>
          <a:r>
            <a:rPr lang="en-US" sz="2000" i="1" kern="1200"/>
            <a:t>: </a:t>
          </a:r>
          <a:endParaRPr lang="en-US" sz="2000" kern="1200"/>
        </a:p>
      </dsp:txBody>
      <dsp:txXfrm>
        <a:off x="38838" y="917422"/>
        <a:ext cx="4922448" cy="717924"/>
      </dsp:txXfrm>
    </dsp:sp>
    <dsp:sp modelId="{C230181A-4D8F-442B-92DC-9AD7ACF5F0F2}">
      <dsp:nvSpPr>
        <dsp:cNvPr id="0" name=""/>
        <dsp:cNvSpPr/>
      </dsp:nvSpPr>
      <dsp:spPr>
        <a:xfrm>
          <a:off x="0" y="1674185"/>
          <a:ext cx="5000124" cy="82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4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acts of striking the Bobo doll with the mallet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sitting on Bobo and punching it in the nose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kicking the Bobo and tossing it in the air.</a:t>
          </a:r>
        </a:p>
      </dsp:txBody>
      <dsp:txXfrm>
        <a:off x="0" y="1674185"/>
        <a:ext cx="5000124" cy="828000"/>
      </dsp:txXfrm>
    </dsp:sp>
    <dsp:sp modelId="{6D6085E0-EE1A-4751-A204-2ED5A95DF5FF}">
      <dsp:nvSpPr>
        <dsp:cNvPr id="0" name=""/>
        <dsp:cNvSpPr/>
      </dsp:nvSpPr>
      <dsp:spPr>
        <a:xfrm>
          <a:off x="0" y="2502185"/>
          <a:ext cx="5000124" cy="795600"/>
        </a:xfrm>
        <a:prstGeom prst="roundRect">
          <a:avLst/>
        </a:prstGeom>
        <a:gradFill rotWithShape="0">
          <a:gsLst>
            <a:gs pos="0">
              <a:schemeClr val="accent2">
                <a:hueOff val="3121013"/>
                <a:satOff val="-3893"/>
                <a:lumOff val="915"/>
                <a:alphaOff val="0"/>
                <a:shade val="51000"/>
                <a:satMod val="130000"/>
              </a:schemeClr>
            </a:gs>
            <a:gs pos="80000">
              <a:schemeClr val="accent2">
                <a:hueOff val="3121013"/>
                <a:satOff val="-3893"/>
                <a:lumOff val="915"/>
                <a:alphaOff val="0"/>
                <a:shade val="93000"/>
                <a:satMod val="130000"/>
              </a:schemeClr>
            </a:gs>
            <a:gs pos="100000">
              <a:schemeClr val="accent2">
                <a:hueOff val="3121013"/>
                <a:satOff val="-3893"/>
                <a:lumOff val="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1" kern="1200"/>
            <a:t>Imitative verbal aggression</a:t>
          </a:r>
          <a:r>
            <a:rPr lang="en-US" sz="2000" i="1" kern="1200"/>
            <a:t>:</a:t>
          </a:r>
          <a:r>
            <a:rPr lang="en-US" sz="2000" kern="1200"/>
            <a:t> </a:t>
          </a:r>
        </a:p>
      </dsp:txBody>
      <dsp:txXfrm>
        <a:off x="38838" y="2541023"/>
        <a:ext cx="4922448" cy="717924"/>
      </dsp:txXfrm>
    </dsp:sp>
    <dsp:sp modelId="{EB644C19-EAC7-44E3-8EFF-EE46E61A33C1}">
      <dsp:nvSpPr>
        <dsp:cNvPr id="0" name=""/>
        <dsp:cNvSpPr/>
      </dsp:nvSpPr>
      <dsp:spPr>
        <a:xfrm>
          <a:off x="0" y="3297785"/>
          <a:ext cx="5000124" cy="7865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4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Subject repeats the phrases,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E.g., "Sock him," "Hit him down," "Kick him," "Throw him in the air," or "Pow"</a:t>
          </a:r>
        </a:p>
      </dsp:txBody>
      <dsp:txXfrm>
        <a:off x="0" y="3297785"/>
        <a:ext cx="5000124" cy="786599"/>
      </dsp:txXfrm>
    </dsp:sp>
    <dsp:sp modelId="{3E21A0C2-FBC3-4DEF-A3E6-A2974686F6F7}">
      <dsp:nvSpPr>
        <dsp:cNvPr id="0" name=""/>
        <dsp:cNvSpPr/>
      </dsp:nvSpPr>
      <dsp:spPr>
        <a:xfrm>
          <a:off x="0" y="4084385"/>
          <a:ext cx="5000124" cy="795600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1" kern="1200"/>
            <a:t>Imitative nonaggressive verbal responses:</a:t>
          </a:r>
          <a:r>
            <a:rPr lang="en-US" sz="2000" i="1" kern="1200"/>
            <a:t> </a:t>
          </a:r>
          <a:r>
            <a:rPr lang="en-US" sz="2000" kern="1200"/>
            <a:t>Subject repeats, </a:t>
          </a:r>
        </a:p>
      </dsp:txBody>
      <dsp:txXfrm>
        <a:off x="38838" y="4123223"/>
        <a:ext cx="4922448" cy="717924"/>
      </dsp:txXfrm>
    </dsp:sp>
    <dsp:sp modelId="{60102C51-26F1-4EF8-9BD4-A88B94608E0F}">
      <dsp:nvSpPr>
        <dsp:cNvPr id="0" name=""/>
        <dsp:cNvSpPr/>
      </dsp:nvSpPr>
      <dsp:spPr>
        <a:xfrm>
          <a:off x="0" y="4879984"/>
          <a:ext cx="5000124" cy="5485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4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"He keeps coming back for more"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"He sure is a tough fella"</a:t>
          </a:r>
        </a:p>
      </dsp:txBody>
      <dsp:txXfrm>
        <a:off x="0" y="4879984"/>
        <a:ext cx="5000124" cy="548550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58E14B-0CA2-4059-BC9D-F43C5B2CBEAE}">
      <dsp:nvSpPr>
        <dsp:cNvPr id="0" name=""/>
        <dsp:cNvSpPr/>
      </dsp:nvSpPr>
      <dsp:spPr>
        <a:xfrm>
          <a:off x="0" y="54623"/>
          <a:ext cx="5000124" cy="95099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i="1" kern="1200"/>
            <a:t>Punches Bobs doll</a:t>
          </a:r>
          <a:r>
            <a:rPr lang="en-US" sz="1700" i="1" kern="1200"/>
            <a:t>: </a:t>
          </a:r>
          <a:r>
            <a:rPr lang="en-US" sz="1700" kern="1200"/>
            <a:t>Subject strikes, slaps, or pushes the doll aggressively.</a:t>
          </a:r>
        </a:p>
      </dsp:txBody>
      <dsp:txXfrm>
        <a:off x="46424" y="101047"/>
        <a:ext cx="4907276" cy="858142"/>
      </dsp:txXfrm>
    </dsp:sp>
    <dsp:sp modelId="{6F04960A-9870-4AB1-A6B5-4AD91A2DEA80}">
      <dsp:nvSpPr>
        <dsp:cNvPr id="0" name=""/>
        <dsp:cNvSpPr/>
      </dsp:nvSpPr>
      <dsp:spPr>
        <a:xfrm>
          <a:off x="0" y="1054574"/>
          <a:ext cx="5000124" cy="950990"/>
        </a:xfrm>
        <a:prstGeom prst="roundRect">
          <a:avLst/>
        </a:prstGeom>
        <a:gradFill rotWithShape="0">
          <a:gsLst>
            <a:gs pos="0">
              <a:schemeClr val="accent2">
                <a:hueOff val="1560506"/>
                <a:satOff val="-1946"/>
                <a:lumOff val="458"/>
                <a:alphaOff val="0"/>
                <a:shade val="51000"/>
                <a:satMod val="130000"/>
              </a:schemeClr>
            </a:gs>
            <a:gs pos="80000">
              <a:schemeClr val="accent2">
                <a:hueOff val="1560506"/>
                <a:satOff val="-1946"/>
                <a:lumOff val="458"/>
                <a:alphaOff val="0"/>
                <a:shade val="93000"/>
                <a:satMod val="130000"/>
              </a:schemeClr>
            </a:gs>
            <a:gs pos="100000">
              <a:schemeClr val="accent2">
                <a:hueOff val="1560506"/>
                <a:satOff val="-1946"/>
                <a:lumOff val="45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i="1" kern="1200"/>
            <a:t>Nonimitative physical and verbal</a:t>
          </a:r>
          <a:r>
            <a:rPr lang="en-US" sz="1700" b="1" kern="1200"/>
            <a:t> </a:t>
          </a:r>
          <a:r>
            <a:rPr lang="en-US" sz="1700" b="1" i="1" kern="1200"/>
            <a:t>aggression</a:t>
          </a:r>
          <a:r>
            <a:rPr lang="en-US" sz="1700" i="1" kern="1200"/>
            <a:t>: </a:t>
          </a:r>
          <a:r>
            <a:rPr lang="en-US" sz="1700" kern="1200"/>
            <a:t>This category included:</a:t>
          </a:r>
        </a:p>
      </dsp:txBody>
      <dsp:txXfrm>
        <a:off x="46424" y="1100998"/>
        <a:ext cx="4907276" cy="858142"/>
      </dsp:txXfrm>
    </dsp:sp>
    <dsp:sp modelId="{8293459A-91B2-4319-87B2-EC6640140CA6}">
      <dsp:nvSpPr>
        <dsp:cNvPr id="0" name=""/>
        <dsp:cNvSpPr/>
      </dsp:nvSpPr>
      <dsp:spPr>
        <a:xfrm>
          <a:off x="0" y="2005565"/>
          <a:ext cx="5000124" cy="14427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4" tIns="21590" rIns="120904" bIns="2159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300" kern="1200" dirty="0"/>
            <a:t>Physically aggressive acts directed toward objects other than the Bobo 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300" kern="1200" dirty="0"/>
            <a:t>Any hostile remarks except for those in the verbal imitation category; e.g., "Shoot the Bobo," "Cut him," "Stupid ball," "Knock over people," "Horses fighting, biting"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300" kern="1200" dirty="0"/>
        </a:p>
      </dsp:txBody>
      <dsp:txXfrm>
        <a:off x="0" y="2005565"/>
        <a:ext cx="5000124" cy="1442790"/>
      </dsp:txXfrm>
    </dsp:sp>
    <dsp:sp modelId="{803BE3D6-4F6F-4543-8A11-94AA918717A7}">
      <dsp:nvSpPr>
        <dsp:cNvPr id="0" name=""/>
        <dsp:cNvSpPr/>
      </dsp:nvSpPr>
      <dsp:spPr>
        <a:xfrm>
          <a:off x="0" y="3448355"/>
          <a:ext cx="5000124" cy="950990"/>
        </a:xfrm>
        <a:prstGeom prst="roundRect">
          <a:avLst/>
        </a:prstGeom>
        <a:gradFill rotWithShape="0">
          <a:gsLst>
            <a:gs pos="0">
              <a:schemeClr val="accent2">
                <a:hueOff val="3121013"/>
                <a:satOff val="-3893"/>
                <a:lumOff val="915"/>
                <a:alphaOff val="0"/>
                <a:shade val="51000"/>
                <a:satMod val="130000"/>
              </a:schemeClr>
            </a:gs>
            <a:gs pos="80000">
              <a:schemeClr val="accent2">
                <a:hueOff val="3121013"/>
                <a:satOff val="-3893"/>
                <a:lumOff val="915"/>
                <a:alphaOff val="0"/>
                <a:shade val="93000"/>
                <a:satMod val="130000"/>
              </a:schemeClr>
            </a:gs>
            <a:gs pos="100000">
              <a:schemeClr val="accent2">
                <a:hueOff val="3121013"/>
                <a:satOff val="-3893"/>
                <a:lumOff val="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i="1" kern="1200" dirty="0">
              <a:solidFill>
                <a:srgbClr val="C00000"/>
              </a:solidFill>
            </a:rPr>
            <a:t>Aggressive gun play</a:t>
          </a:r>
          <a:r>
            <a:rPr lang="en-US" sz="1700" i="1" kern="1200" dirty="0"/>
            <a:t>: </a:t>
          </a:r>
          <a:r>
            <a:rPr lang="en-US" sz="1700" kern="1200" dirty="0"/>
            <a:t>Subject shoots darts or aims the guns and fires imaginary shots at objects in the room.</a:t>
          </a:r>
        </a:p>
      </dsp:txBody>
      <dsp:txXfrm>
        <a:off x="46424" y="3494779"/>
        <a:ext cx="4907276" cy="858142"/>
      </dsp:txXfrm>
    </dsp:sp>
    <dsp:sp modelId="{A9191B3B-7E23-4417-9AB0-937DE484D7D8}">
      <dsp:nvSpPr>
        <dsp:cNvPr id="0" name=""/>
        <dsp:cNvSpPr/>
      </dsp:nvSpPr>
      <dsp:spPr>
        <a:xfrm>
          <a:off x="0" y="4448305"/>
          <a:ext cx="5000124" cy="950990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Ratings were also made of the number of behavior units in which subjects played nonaggressively or sat quietly and did not play with any of the material at all.</a:t>
          </a:r>
        </a:p>
      </dsp:txBody>
      <dsp:txXfrm>
        <a:off x="46424" y="4494729"/>
        <a:ext cx="4907276" cy="858142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98AEB6-76CF-43FE-9658-4142102C6994}">
      <dsp:nvSpPr>
        <dsp:cNvPr id="0" name=""/>
        <dsp:cNvSpPr/>
      </dsp:nvSpPr>
      <dsp:spPr>
        <a:xfrm>
          <a:off x="0" y="85437"/>
          <a:ext cx="5000124" cy="135602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/>
            <a:t>Subjects in the aggression condition reproduced more physical and verbal aggressive behavior resembling that of the models</a:t>
          </a:r>
          <a:endParaRPr lang="en-US" sz="1900" kern="1200"/>
        </a:p>
      </dsp:txBody>
      <dsp:txXfrm>
        <a:off x="66196" y="151633"/>
        <a:ext cx="4867732" cy="1223637"/>
      </dsp:txXfrm>
    </dsp:sp>
    <dsp:sp modelId="{724428E1-2298-4215-876E-E28FFDACBE65}">
      <dsp:nvSpPr>
        <dsp:cNvPr id="0" name=""/>
        <dsp:cNvSpPr/>
      </dsp:nvSpPr>
      <dsp:spPr>
        <a:xfrm>
          <a:off x="0" y="1496187"/>
          <a:ext cx="5000124" cy="1356029"/>
        </a:xfrm>
        <a:prstGeom prst="roundRect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/>
            <a:t>Imitation was not confined to  model's aggressive responses.</a:t>
          </a:r>
          <a:endParaRPr lang="en-US" sz="1900" kern="1200"/>
        </a:p>
      </dsp:txBody>
      <dsp:txXfrm>
        <a:off x="66196" y="1562383"/>
        <a:ext cx="4867732" cy="1223637"/>
      </dsp:txXfrm>
    </dsp:sp>
    <dsp:sp modelId="{50D9FE32-7105-4CEB-8420-7223A23CCC14}">
      <dsp:nvSpPr>
        <dsp:cNvPr id="0" name=""/>
        <dsp:cNvSpPr/>
      </dsp:nvSpPr>
      <dsp:spPr>
        <a:xfrm>
          <a:off x="0" y="2852217"/>
          <a:ext cx="5000124" cy="11602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4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/>
            <a:t>Approximately 1/3 of the subjects in the aggressive condition repeated model's nonaggressive verbal responses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/>
            <a:t>None of the subjects in either nonaggressive or control groups made such remarks. </a:t>
          </a:r>
        </a:p>
      </dsp:txBody>
      <dsp:txXfrm>
        <a:off x="0" y="2852217"/>
        <a:ext cx="5000124" cy="1160235"/>
      </dsp:txXfrm>
    </dsp:sp>
    <dsp:sp modelId="{3B88FD3F-057F-4938-967A-3C1BF1E7CA72}">
      <dsp:nvSpPr>
        <dsp:cNvPr id="0" name=""/>
        <dsp:cNvSpPr/>
      </dsp:nvSpPr>
      <dsp:spPr>
        <a:xfrm>
          <a:off x="0" y="4012452"/>
          <a:ext cx="5000124" cy="1356029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/>
            <a:t>No overall differences in nonimitative aggression</a:t>
          </a:r>
          <a:r>
            <a:rPr lang="en-US" sz="1900" i="1" kern="1200"/>
            <a:t>: </a:t>
          </a:r>
          <a:endParaRPr lang="en-US" sz="1900" kern="1200"/>
        </a:p>
      </dsp:txBody>
      <dsp:txXfrm>
        <a:off x="66196" y="4078648"/>
        <a:ext cx="4867732" cy="1223637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5EF03B-E968-4FDA-970B-BA323FC65C85}">
      <dsp:nvSpPr>
        <dsp:cNvPr id="0" name=""/>
        <dsp:cNvSpPr/>
      </dsp:nvSpPr>
      <dsp:spPr>
        <a:xfrm>
          <a:off x="0" y="92418"/>
          <a:ext cx="5000124" cy="14880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i="1" kern="1200"/>
            <a:t>Influence of Sex of Model and Sex of Subjects on Imitation</a:t>
          </a:r>
          <a:endParaRPr lang="en-US" sz="2100" kern="1200"/>
        </a:p>
      </dsp:txBody>
      <dsp:txXfrm>
        <a:off x="72639" y="165057"/>
        <a:ext cx="4854846" cy="1342742"/>
      </dsp:txXfrm>
    </dsp:sp>
    <dsp:sp modelId="{66446812-98A1-4ABB-9B11-57AF51ADE326}">
      <dsp:nvSpPr>
        <dsp:cNvPr id="0" name=""/>
        <dsp:cNvSpPr/>
      </dsp:nvSpPr>
      <dsp:spPr>
        <a:xfrm>
          <a:off x="0" y="1580438"/>
          <a:ext cx="5000124" cy="1738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4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Hypothesis: boys are more prone than girls to imitate aggression exhibited by a model only partially confirmed.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Boys reproduced more </a:t>
          </a:r>
          <a:r>
            <a:rPr lang="en-US" sz="1600" i="1" kern="1200"/>
            <a:t>imitative physical aggression </a:t>
          </a:r>
          <a:r>
            <a:rPr lang="en-US" sz="1600" kern="1200"/>
            <a:t>than girls,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But the groups </a:t>
          </a:r>
          <a:r>
            <a:rPr lang="en-US" sz="1600" b="1" i="1" kern="1200"/>
            <a:t>did not </a:t>
          </a:r>
          <a:r>
            <a:rPr lang="en-US" sz="1600" kern="1200"/>
            <a:t>differ in their </a:t>
          </a:r>
          <a:r>
            <a:rPr lang="en-US" sz="1600" i="1" kern="1200"/>
            <a:t>imitation of verbal aggression</a:t>
          </a:r>
          <a:r>
            <a:rPr lang="en-US" sz="1600" kern="1200"/>
            <a:t>.</a:t>
          </a:r>
        </a:p>
      </dsp:txBody>
      <dsp:txXfrm>
        <a:off x="0" y="1580438"/>
        <a:ext cx="5000124" cy="1738800"/>
      </dsp:txXfrm>
    </dsp:sp>
    <dsp:sp modelId="{16A2F70B-8651-4987-85AE-050F55954BF3}">
      <dsp:nvSpPr>
        <dsp:cNvPr id="0" name=""/>
        <dsp:cNvSpPr/>
      </dsp:nvSpPr>
      <dsp:spPr>
        <a:xfrm>
          <a:off x="0" y="3319238"/>
          <a:ext cx="5000124" cy="1488020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/>
            <a:t>Behavior of the male model exerted a greater influence than female model on the subjects' behavior in the generalization situation</a:t>
          </a:r>
          <a:endParaRPr lang="en-US" sz="2100" kern="1200"/>
        </a:p>
      </dsp:txBody>
      <dsp:txXfrm>
        <a:off x="72639" y="3391877"/>
        <a:ext cx="4854846" cy="1342742"/>
      </dsp:txXfrm>
    </dsp:sp>
    <dsp:sp modelId="{AFE47A11-8C22-4C1A-AD57-0A13A0C0CEF8}">
      <dsp:nvSpPr>
        <dsp:cNvPr id="0" name=""/>
        <dsp:cNvSpPr/>
      </dsp:nvSpPr>
      <dsp:spPr>
        <a:xfrm>
          <a:off x="0" y="4807259"/>
          <a:ext cx="5000124" cy="5542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4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True for all groups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Not just aggressive group.</a:t>
          </a:r>
        </a:p>
      </dsp:txBody>
      <dsp:txXfrm>
        <a:off x="0" y="4807259"/>
        <a:ext cx="5000124" cy="554242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147FCA-A5AC-4A41-AFE9-9A2F2C3AC7D0}">
      <dsp:nvSpPr>
        <dsp:cNvPr id="0" name=""/>
        <dsp:cNvSpPr/>
      </dsp:nvSpPr>
      <dsp:spPr>
        <a:xfrm>
          <a:off x="0" y="88497"/>
          <a:ext cx="5000124" cy="1109306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1" kern="1200"/>
            <a:t>Nonaggressive Behavior differences</a:t>
          </a:r>
          <a:endParaRPr lang="en-US" sz="2000" kern="1200"/>
        </a:p>
      </dsp:txBody>
      <dsp:txXfrm>
        <a:off x="54152" y="142649"/>
        <a:ext cx="4891820" cy="1001002"/>
      </dsp:txXfrm>
    </dsp:sp>
    <dsp:sp modelId="{90626A72-F4C1-4CD9-884B-21A7250D69DF}">
      <dsp:nvSpPr>
        <dsp:cNvPr id="0" name=""/>
        <dsp:cNvSpPr/>
      </dsp:nvSpPr>
      <dsp:spPr>
        <a:xfrm>
          <a:off x="0" y="1197803"/>
          <a:ext cx="5000124" cy="724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4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With the exception of expected sex differences, data from the nonaggressive response scores yielded few significant differences.</a:t>
          </a:r>
        </a:p>
      </dsp:txBody>
      <dsp:txXfrm>
        <a:off x="0" y="1197803"/>
        <a:ext cx="5000124" cy="724500"/>
      </dsp:txXfrm>
    </dsp:sp>
    <dsp:sp modelId="{62861D20-5EEA-4A90-A940-168E3C9B56BB}">
      <dsp:nvSpPr>
        <dsp:cNvPr id="0" name=""/>
        <dsp:cNvSpPr/>
      </dsp:nvSpPr>
      <dsp:spPr>
        <a:xfrm>
          <a:off x="0" y="1922303"/>
          <a:ext cx="5000124" cy="1109306"/>
        </a:xfrm>
        <a:prstGeom prst="roundRect">
          <a:avLst/>
        </a:prstGeom>
        <a:gradFill rotWithShape="0">
          <a:gsLst>
            <a:gs pos="0">
              <a:schemeClr val="accent2">
                <a:hueOff val="1560506"/>
                <a:satOff val="-1946"/>
                <a:lumOff val="458"/>
                <a:alphaOff val="0"/>
                <a:shade val="51000"/>
                <a:satMod val="130000"/>
              </a:schemeClr>
            </a:gs>
            <a:gs pos="80000">
              <a:schemeClr val="accent2">
                <a:hueOff val="1560506"/>
                <a:satOff val="-1946"/>
                <a:lumOff val="458"/>
                <a:alphaOff val="0"/>
                <a:shade val="93000"/>
                <a:satMod val="130000"/>
              </a:schemeClr>
            </a:gs>
            <a:gs pos="100000">
              <a:schemeClr val="accent2">
                <a:hueOff val="1560506"/>
                <a:satOff val="-1946"/>
                <a:lumOff val="45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Female subjects spent more time than boys  in playing with dolls, with the tea set, and coloring </a:t>
          </a:r>
        </a:p>
      </dsp:txBody>
      <dsp:txXfrm>
        <a:off x="54152" y="1976455"/>
        <a:ext cx="4891820" cy="1001002"/>
      </dsp:txXfrm>
    </dsp:sp>
    <dsp:sp modelId="{E4331F42-3F2E-41AF-ABC1-3609AE77AE14}">
      <dsp:nvSpPr>
        <dsp:cNvPr id="0" name=""/>
        <dsp:cNvSpPr/>
      </dsp:nvSpPr>
      <dsp:spPr>
        <a:xfrm>
          <a:off x="0" y="3089210"/>
          <a:ext cx="5000124" cy="1109306"/>
        </a:xfrm>
        <a:prstGeom prst="roundRect">
          <a:avLst/>
        </a:prstGeom>
        <a:gradFill rotWithShape="0">
          <a:gsLst>
            <a:gs pos="0">
              <a:schemeClr val="accent2">
                <a:hueOff val="3121013"/>
                <a:satOff val="-3893"/>
                <a:lumOff val="915"/>
                <a:alphaOff val="0"/>
                <a:shade val="51000"/>
                <a:satMod val="130000"/>
              </a:schemeClr>
            </a:gs>
            <a:gs pos="80000">
              <a:schemeClr val="accent2">
                <a:hueOff val="3121013"/>
                <a:satOff val="-3893"/>
                <a:lumOff val="915"/>
                <a:alphaOff val="0"/>
                <a:shade val="93000"/>
                <a:satMod val="130000"/>
              </a:schemeClr>
            </a:gs>
            <a:gs pos="100000">
              <a:schemeClr val="accent2">
                <a:hueOff val="3121013"/>
                <a:satOff val="-3893"/>
                <a:lumOff val="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The boys devoted significantly more time than girls to exploratory play with guns </a:t>
          </a:r>
        </a:p>
      </dsp:txBody>
      <dsp:txXfrm>
        <a:off x="54152" y="3143362"/>
        <a:ext cx="4891820" cy="1001002"/>
      </dsp:txXfrm>
    </dsp:sp>
    <dsp:sp modelId="{7A1A4D98-1CB2-45A6-8D77-50DC09423E4A}">
      <dsp:nvSpPr>
        <dsp:cNvPr id="0" name=""/>
        <dsp:cNvSpPr/>
      </dsp:nvSpPr>
      <dsp:spPr>
        <a:xfrm>
          <a:off x="0" y="4256116"/>
          <a:ext cx="5000124" cy="1109306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No sex differences were found in subjects use of the other stimulus objects, i.e., farm animals, cars, or tether ball.</a:t>
          </a:r>
        </a:p>
      </dsp:txBody>
      <dsp:txXfrm>
        <a:off x="54152" y="4310268"/>
        <a:ext cx="4891820" cy="1001002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54489B-56F9-4A49-ABC6-4FBE8CC3E4E6}">
      <dsp:nvSpPr>
        <dsp:cNvPr id="0" name=""/>
        <dsp:cNvSpPr/>
      </dsp:nvSpPr>
      <dsp:spPr>
        <a:xfrm>
          <a:off x="0" y="184496"/>
          <a:ext cx="5000124" cy="14880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i="1" kern="1200"/>
            <a:t>Aggressive responses WERE modeled when given opportunity</a:t>
          </a:r>
          <a:endParaRPr lang="en-US" sz="2100" kern="1200"/>
        </a:p>
      </dsp:txBody>
      <dsp:txXfrm>
        <a:off x="72639" y="257135"/>
        <a:ext cx="4854846" cy="1342742"/>
      </dsp:txXfrm>
    </dsp:sp>
    <dsp:sp modelId="{AF02F927-48D8-4A73-A072-18A8C4A8DB25}">
      <dsp:nvSpPr>
        <dsp:cNvPr id="0" name=""/>
        <dsp:cNvSpPr/>
      </dsp:nvSpPr>
      <dsp:spPr>
        <a:xfrm>
          <a:off x="0" y="1732997"/>
          <a:ext cx="5000124" cy="1488020"/>
        </a:xfrm>
        <a:prstGeom prst="roundRect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i="1" kern="1200"/>
            <a:t>Exposure to inhibited models both decreased the probability of occurrence of aggressive behavior and restricted the range of behavior emitted by the subjects.</a:t>
          </a:r>
          <a:endParaRPr lang="en-US" sz="2100" kern="1200"/>
        </a:p>
      </dsp:txBody>
      <dsp:txXfrm>
        <a:off x="72639" y="1805636"/>
        <a:ext cx="4854846" cy="1342742"/>
      </dsp:txXfrm>
    </dsp:sp>
    <dsp:sp modelId="{E9C3E152-7EA0-4F4D-8D3B-AA3C973302FF}">
      <dsp:nvSpPr>
        <dsp:cNvPr id="0" name=""/>
        <dsp:cNvSpPr/>
      </dsp:nvSpPr>
      <dsp:spPr>
        <a:xfrm>
          <a:off x="0" y="3281497"/>
          <a:ext cx="5000124" cy="1488020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Suggest that </a:t>
          </a:r>
          <a:r>
            <a:rPr lang="en-US" sz="2100" i="1" kern="1200"/>
            <a:t>mere observation of aggression is a sufficient condition for producing imitative aggression in children</a:t>
          </a:r>
          <a:endParaRPr lang="en-US" sz="2100" kern="1200"/>
        </a:p>
      </dsp:txBody>
      <dsp:txXfrm>
        <a:off x="72639" y="3354136"/>
        <a:ext cx="4854846" cy="1342742"/>
      </dsp:txXfrm>
    </dsp:sp>
    <dsp:sp modelId="{F14F8518-9F22-49D1-B938-68B87C6419A6}">
      <dsp:nvSpPr>
        <dsp:cNvPr id="0" name=""/>
        <dsp:cNvSpPr/>
      </dsp:nvSpPr>
      <dsp:spPr>
        <a:xfrm>
          <a:off x="0" y="4769518"/>
          <a:ext cx="5000124" cy="4999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4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regardless of the quality of the model-subject relationship</a:t>
          </a:r>
        </a:p>
      </dsp:txBody>
      <dsp:txXfrm>
        <a:off x="0" y="4769518"/>
        <a:ext cx="5000124" cy="49990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2FCC97-BE49-45C8-A043-3E1455762C57}">
      <dsp:nvSpPr>
        <dsp:cNvPr id="0" name=""/>
        <dsp:cNvSpPr/>
      </dsp:nvSpPr>
      <dsp:spPr>
        <a:xfrm>
          <a:off x="0" y="39310"/>
          <a:ext cx="3807803" cy="137475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Animals show strong imitation and social learning</a:t>
          </a:r>
        </a:p>
      </dsp:txBody>
      <dsp:txXfrm>
        <a:off x="67110" y="106420"/>
        <a:ext cx="3673583" cy="1240530"/>
      </dsp:txXfrm>
    </dsp:sp>
    <dsp:sp modelId="{790FEFE0-126C-438C-9FDD-AF4D84D9A215}">
      <dsp:nvSpPr>
        <dsp:cNvPr id="0" name=""/>
        <dsp:cNvSpPr/>
      </dsp:nvSpPr>
      <dsp:spPr>
        <a:xfrm>
          <a:off x="0" y="1486060"/>
          <a:ext cx="3807803" cy="1374750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Several kinds of low-level and innate forms of imitation</a:t>
          </a:r>
        </a:p>
      </dsp:txBody>
      <dsp:txXfrm>
        <a:off x="67110" y="1553170"/>
        <a:ext cx="3673583" cy="1240530"/>
      </dsp:txXfrm>
    </dsp:sp>
    <dsp:sp modelId="{E76CB205-C0A8-46CB-9E85-69DAF889E67E}">
      <dsp:nvSpPr>
        <dsp:cNvPr id="0" name=""/>
        <dsp:cNvSpPr/>
      </dsp:nvSpPr>
      <dsp:spPr>
        <a:xfrm>
          <a:off x="0" y="2932810"/>
          <a:ext cx="3807803" cy="137475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 dirty="0"/>
            <a:t>Mimicry</a:t>
          </a:r>
          <a:r>
            <a:rPr lang="en-US" sz="2500" kern="1200" dirty="0"/>
            <a:t>: </a:t>
          </a:r>
          <a:r>
            <a:rPr lang="en-US" sz="2500" i="1" kern="1200" dirty="0"/>
            <a:t>copying physical appearance of one species by another</a:t>
          </a:r>
        </a:p>
      </dsp:txBody>
      <dsp:txXfrm>
        <a:off x="67110" y="2999920"/>
        <a:ext cx="3673583" cy="1240530"/>
      </dsp:txXfrm>
    </dsp:sp>
    <dsp:sp modelId="{7D3A6945-2A1C-4497-A80E-7077E0CDBE6A}">
      <dsp:nvSpPr>
        <dsp:cNvPr id="0" name=""/>
        <dsp:cNvSpPr/>
      </dsp:nvSpPr>
      <dsp:spPr>
        <a:xfrm rot="21417527">
          <a:off x="0" y="4307560"/>
          <a:ext cx="3807803" cy="41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898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2000" kern="1200" dirty="0"/>
        </a:p>
      </dsp:txBody>
      <dsp:txXfrm>
        <a:off x="0" y="4307560"/>
        <a:ext cx="3807803" cy="414000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6AB684-9107-4816-938B-7D19CB38D85B}">
      <dsp:nvSpPr>
        <dsp:cNvPr id="0" name=""/>
        <dsp:cNvSpPr/>
      </dsp:nvSpPr>
      <dsp:spPr>
        <a:xfrm>
          <a:off x="0" y="239719"/>
          <a:ext cx="5000124" cy="11138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"Identification with aggressor" (Freud, 1946) </a:t>
          </a:r>
        </a:p>
      </dsp:txBody>
      <dsp:txXfrm>
        <a:off x="54373" y="294092"/>
        <a:ext cx="4891378" cy="1005094"/>
      </dsp:txXfrm>
    </dsp:sp>
    <dsp:sp modelId="{E03F61DD-D80E-465F-901A-A3462955F7D6}">
      <dsp:nvSpPr>
        <dsp:cNvPr id="0" name=""/>
        <dsp:cNvSpPr/>
      </dsp:nvSpPr>
      <dsp:spPr>
        <a:xfrm>
          <a:off x="0" y="1434199"/>
          <a:ext cx="5000124" cy="1113840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“Defensive identification" (Mowrer, 1950)</a:t>
          </a:r>
        </a:p>
      </dsp:txBody>
      <dsp:txXfrm>
        <a:off x="54373" y="1488572"/>
        <a:ext cx="4891378" cy="1005094"/>
      </dsp:txXfrm>
    </dsp:sp>
    <dsp:sp modelId="{6F242406-95CC-4019-82D9-CAE0C90F655A}">
      <dsp:nvSpPr>
        <dsp:cNvPr id="0" name=""/>
        <dsp:cNvSpPr/>
      </dsp:nvSpPr>
      <dsp:spPr>
        <a:xfrm>
          <a:off x="0" y="2548040"/>
          <a:ext cx="5000124" cy="2666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4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/>
            <a:t>Person presumably transforms himself from object to agent of aggression by adopting the attributes of an aggressive threatening model 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/>
            <a:t>May serve to allay anxiety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/>
            <a:t>Was widely accepted as an explanation of the imitative learning of aggression</a:t>
          </a:r>
        </a:p>
      </dsp:txBody>
      <dsp:txXfrm>
        <a:off x="0" y="2548040"/>
        <a:ext cx="5000124" cy="2666160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F5F9E3-36AD-4FC7-9C00-5610271A621C}">
      <dsp:nvSpPr>
        <dsp:cNvPr id="0" name=""/>
        <dsp:cNvSpPr/>
      </dsp:nvSpPr>
      <dsp:spPr>
        <a:xfrm>
          <a:off x="0" y="474799"/>
          <a:ext cx="5000124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304D15-4861-481A-AFB2-430A7DC9035B}">
      <dsp:nvSpPr>
        <dsp:cNvPr id="0" name=""/>
        <dsp:cNvSpPr/>
      </dsp:nvSpPr>
      <dsp:spPr>
        <a:xfrm>
          <a:off x="250006" y="223879"/>
          <a:ext cx="3500086" cy="5018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2295" tIns="0" rIns="132295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Other studies:</a:t>
          </a:r>
        </a:p>
      </dsp:txBody>
      <dsp:txXfrm>
        <a:off x="274504" y="248377"/>
        <a:ext cx="3451090" cy="452844"/>
      </dsp:txXfrm>
    </dsp:sp>
    <dsp:sp modelId="{322D45BD-2E68-41FE-9AC0-FE62DC92096C}">
      <dsp:nvSpPr>
        <dsp:cNvPr id="0" name=""/>
        <dsp:cNvSpPr/>
      </dsp:nvSpPr>
      <dsp:spPr>
        <a:xfrm>
          <a:off x="0" y="1245919"/>
          <a:ext cx="5000124" cy="20884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8065" tIns="354076" rIns="388065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Live action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Cartoon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News/live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Which was worse? Live action or real footage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The more realistic the characters, the more likely a child is to imitate</a:t>
          </a:r>
        </a:p>
      </dsp:txBody>
      <dsp:txXfrm>
        <a:off x="0" y="1245919"/>
        <a:ext cx="5000124" cy="2088450"/>
      </dsp:txXfrm>
    </dsp:sp>
    <dsp:sp modelId="{7DA51826-F17D-43A2-8CEF-900CCF8D820E}">
      <dsp:nvSpPr>
        <dsp:cNvPr id="0" name=""/>
        <dsp:cNvSpPr/>
      </dsp:nvSpPr>
      <dsp:spPr>
        <a:xfrm>
          <a:off x="250006" y="994999"/>
          <a:ext cx="3500086" cy="501840"/>
        </a:xfrm>
        <a:prstGeom prst="roundRect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2295" tIns="0" rIns="132295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Television violence:</a:t>
          </a:r>
        </a:p>
      </dsp:txBody>
      <dsp:txXfrm>
        <a:off x="274504" y="1019497"/>
        <a:ext cx="3451090" cy="452844"/>
      </dsp:txXfrm>
    </dsp:sp>
    <dsp:sp modelId="{60F3B6D5-7565-4378-A0E2-35460ADE3992}">
      <dsp:nvSpPr>
        <dsp:cNvPr id="0" name=""/>
        <dsp:cNvSpPr/>
      </dsp:nvSpPr>
      <dsp:spPr>
        <a:xfrm>
          <a:off x="0" y="3677090"/>
          <a:ext cx="5000124" cy="15529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8065" tIns="354076" rIns="388065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Sexual behavior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Prosocial behavior such as helping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Can use as therapy!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We model good and bad behavior!</a:t>
          </a:r>
        </a:p>
      </dsp:txBody>
      <dsp:txXfrm>
        <a:off x="0" y="3677090"/>
        <a:ext cx="5000124" cy="1552950"/>
      </dsp:txXfrm>
    </dsp:sp>
    <dsp:sp modelId="{32A026D9-0302-4EAA-AB96-0879404C2E3F}">
      <dsp:nvSpPr>
        <dsp:cNvPr id="0" name=""/>
        <dsp:cNvSpPr/>
      </dsp:nvSpPr>
      <dsp:spPr>
        <a:xfrm>
          <a:off x="250006" y="3426170"/>
          <a:ext cx="3500086" cy="501840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2295" tIns="0" rIns="132295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Not just aggression</a:t>
          </a:r>
        </a:p>
      </dsp:txBody>
      <dsp:txXfrm>
        <a:off x="274504" y="3450668"/>
        <a:ext cx="3451090" cy="452844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7F2BB7-E3F8-43DF-8F83-D48F8E067000}">
      <dsp:nvSpPr>
        <dsp:cNvPr id="0" name=""/>
        <dsp:cNvSpPr/>
      </dsp:nvSpPr>
      <dsp:spPr>
        <a:xfrm>
          <a:off x="0" y="50247"/>
          <a:ext cx="5000124" cy="835379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/>
            <a:t>We learn large proportion from simply by observing other people. </a:t>
          </a:r>
          <a:endParaRPr lang="en-US" sz="2100" kern="1200"/>
        </a:p>
      </dsp:txBody>
      <dsp:txXfrm>
        <a:off x="40780" y="91027"/>
        <a:ext cx="4918564" cy="753819"/>
      </dsp:txXfrm>
    </dsp:sp>
    <dsp:sp modelId="{78A8E2DF-5A2B-4FC2-90CD-40D2F6D0305D}">
      <dsp:nvSpPr>
        <dsp:cNvPr id="0" name=""/>
        <dsp:cNvSpPr/>
      </dsp:nvSpPr>
      <dsp:spPr>
        <a:xfrm>
          <a:off x="0" y="946107"/>
          <a:ext cx="5000124" cy="835379"/>
        </a:xfrm>
        <a:prstGeom prst="roundRect">
          <a:avLst/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shade val="51000"/>
                <a:satMod val="130000"/>
              </a:schemeClr>
            </a:gs>
            <a:gs pos="80000">
              <a:schemeClr val="accent5">
                <a:hueOff val="-3311292"/>
                <a:satOff val="13270"/>
                <a:lumOff val="2876"/>
                <a:alphaOff val="0"/>
                <a:shade val="93000"/>
                <a:satMod val="13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Modeling provides </a:t>
          </a:r>
          <a:r>
            <a:rPr lang="en-US" sz="2100" b="1" kern="1200"/>
            <a:t>alternative to shaping</a:t>
          </a:r>
          <a:r>
            <a:rPr lang="en-US" sz="2100" kern="1200"/>
            <a:t> for teaching new behaviors</a:t>
          </a:r>
        </a:p>
      </dsp:txBody>
      <dsp:txXfrm>
        <a:off x="40780" y="986887"/>
        <a:ext cx="4918564" cy="753819"/>
      </dsp:txXfrm>
    </dsp:sp>
    <dsp:sp modelId="{D8266FBA-12A6-4A94-A2A9-3696F8CBF301}">
      <dsp:nvSpPr>
        <dsp:cNvPr id="0" name=""/>
        <dsp:cNvSpPr/>
      </dsp:nvSpPr>
      <dsp:spPr>
        <a:xfrm>
          <a:off x="0" y="1781487"/>
          <a:ext cx="5000124" cy="10650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4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b="1" kern="1200"/>
            <a:t>May be faster</a:t>
          </a:r>
          <a:endParaRPr lang="en-US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b="1" kern="1200"/>
            <a:t>May be more efficient </a:t>
          </a:r>
          <a:endParaRPr lang="en-US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b="1" kern="1200"/>
            <a:t>Must utilize all four essential conditions: </a:t>
          </a:r>
          <a:r>
            <a:rPr lang="en-US" sz="1600" kern="1200"/>
            <a:t>attention, retention , motor reproduction, and motivation. </a:t>
          </a:r>
        </a:p>
      </dsp:txBody>
      <dsp:txXfrm>
        <a:off x="0" y="1781487"/>
        <a:ext cx="5000124" cy="1065015"/>
      </dsp:txXfrm>
    </dsp:sp>
    <dsp:sp modelId="{5614EF01-3891-4C2B-A67E-2FB65161C2D3}">
      <dsp:nvSpPr>
        <dsp:cNvPr id="0" name=""/>
        <dsp:cNvSpPr/>
      </dsp:nvSpPr>
      <dsp:spPr>
        <a:xfrm>
          <a:off x="0" y="2846502"/>
          <a:ext cx="5000124" cy="835379"/>
        </a:xfrm>
        <a:prstGeom prst="roundRect">
          <a:avLst/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shade val="51000"/>
                <a:satMod val="130000"/>
              </a:schemeClr>
            </a:gs>
            <a:gs pos="80000">
              <a:schemeClr val="accent5">
                <a:hueOff val="-6622584"/>
                <a:satOff val="26541"/>
                <a:lumOff val="5752"/>
                <a:alphaOff val="0"/>
                <a:shade val="93000"/>
                <a:satMod val="13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Must provide individuals who </a:t>
          </a:r>
          <a:r>
            <a:rPr lang="en-US" sz="2100" b="1" kern="1200"/>
            <a:t>model appropriate behaviors</a:t>
          </a:r>
          <a:r>
            <a:rPr lang="en-US" sz="2100" kern="1200"/>
            <a:t> </a:t>
          </a:r>
        </a:p>
      </dsp:txBody>
      <dsp:txXfrm>
        <a:off x="40780" y="2887282"/>
        <a:ext cx="4918564" cy="753819"/>
      </dsp:txXfrm>
    </dsp:sp>
    <dsp:sp modelId="{0D2DE597-91EF-4DC4-8D88-94085E091D73}">
      <dsp:nvSpPr>
        <dsp:cNvPr id="0" name=""/>
        <dsp:cNvSpPr/>
      </dsp:nvSpPr>
      <dsp:spPr>
        <a:xfrm>
          <a:off x="0" y="3742362"/>
          <a:ext cx="5000124" cy="835379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/>
            <a:t>Expose</a:t>
          </a:r>
          <a:r>
            <a:rPr lang="en-US" sz="2100" kern="1200"/>
            <a:t> students to a </a:t>
          </a:r>
          <a:r>
            <a:rPr lang="en-US" sz="2100" b="1" kern="1200"/>
            <a:t>variety</a:t>
          </a:r>
          <a:r>
            <a:rPr lang="en-US" sz="2100" kern="1200"/>
            <a:t> of </a:t>
          </a:r>
          <a:r>
            <a:rPr lang="en-US" sz="2100" b="1" kern="1200"/>
            <a:t>models</a:t>
          </a:r>
          <a:r>
            <a:rPr lang="en-US" sz="2100" kern="1200"/>
            <a:t>. </a:t>
          </a:r>
        </a:p>
      </dsp:txBody>
      <dsp:txXfrm>
        <a:off x="40780" y="3783142"/>
        <a:ext cx="4918564" cy="753819"/>
      </dsp:txXfrm>
    </dsp:sp>
    <dsp:sp modelId="{371EF763-1F29-40AA-A41D-95857427EDE0}">
      <dsp:nvSpPr>
        <dsp:cNvPr id="0" name=""/>
        <dsp:cNvSpPr/>
      </dsp:nvSpPr>
      <dsp:spPr>
        <a:xfrm>
          <a:off x="0" y="4577742"/>
          <a:ext cx="5000124" cy="8259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4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Breaks down traditional stereotypes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Helps with generalization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Provides more opportunities for social learning </a:t>
          </a:r>
        </a:p>
      </dsp:txBody>
      <dsp:txXfrm>
        <a:off x="0" y="4577742"/>
        <a:ext cx="5000124" cy="82593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28DA69-9529-4A07-96AF-6BF39872304A}">
      <dsp:nvSpPr>
        <dsp:cNvPr id="0" name=""/>
        <dsp:cNvSpPr/>
      </dsp:nvSpPr>
      <dsp:spPr>
        <a:xfrm>
          <a:off x="0" y="2324"/>
          <a:ext cx="3807803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324DAE-83F3-42D1-9D6C-BAEF074C05C8}">
      <dsp:nvSpPr>
        <dsp:cNvPr id="0" name=""/>
        <dsp:cNvSpPr/>
      </dsp:nvSpPr>
      <dsp:spPr>
        <a:xfrm>
          <a:off x="0" y="2324"/>
          <a:ext cx="3807803" cy="15854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Relatively defenseless animal takes on the appearance of an animal that has better defenses</a:t>
          </a:r>
        </a:p>
      </dsp:txBody>
      <dsp:txXfrm>
        <a:off x="0" y="2324"/>
        <a:ext cx="3807803" cy="1585407"/>
      </dsp:txXfrm>
    </dsp:sp>
    <dsp:sp modelId="{59B303A7-9FF2-468F-968C-32060F1543D6}">
      <dsp:nvSpPr>
        <dsp:cNvPr id="0" name=""/>
        <dsp:cNvSpPr/>
      </dsp:nvSpPr>
      <dsp:spPr>
        <a:xfrm>
          <a:off x="0" y="1587731"/>
          <a:ext cx="3807803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432C3E-7686-4192-BB45-6976DA5E30E3}">
      <dsp:nvSpPr>
        <dsp:cNvPr id="0" name=""/>
        <dsp:cNvSpPr/>
      </dsp:nvSpPr>
      <dsp:spPr>
        <a:xfrm>
          <a:off x="0" y="1587731"/>
          <a:ext cx="3807803" cy="15854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Palatable viceroy butterfly mimicking the unpalatable monarch butterfly</a:t>
          </a:r>
        </a:p>
      </dsp:txBody>
      <dsp:txXfrm>
        <a:off x="0" y="1587731"/>
        <a:ext cx="3807803" cy="1585407"/>
      </dsp:txXfrm>
    </dsp:sp>
    <dsp:sp modelId="{287619BE-FE01-4E55-823A-8D9D50F8F200}">
      <dsp:nvSpPr>
        <dsp:cNvPr id="0" name=""/>
        <dsp:cNvSpPr/>
      </dsp:nvSpPr>
      <dsp:spPr>
        <a:xfrm>
          <a:off x="0" y="3173139"/>
          <a:ext cx="3807803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62CD39-2881-4E4C-B495-732A4D2347CB}">
      <dsp:nvSpPr>
        <dsp:cNvPr id="0" name=""/>
        <dsp:cNvSpPr/>
      </dsp:nvSpPr>
      <dsp:spPr>
        <a:xfrm>
          <a:off x="0" y="3173139"/>
          <a:ext cx="3807803" cy="15854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Note this is a genetic/morphologic adaptation, not a behavior change.</a:t>
          </a:r>
        </a:p>
      </dsp:txBody>
      <dsp:txXfrm>
        <a:off x="0" y="3173139"/>
        <a:ext cx="3807803" cy="158540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EE5C2E-9E41-4827-B256-AF1859C9F07B}">
      <dsp:nvSpPr>
        <dsp:cNvPr id="0" name=""/>
        <dsp:cNvSpPr/>
      </dsp:nvSpPr>
      <dsp:spPr>
        <a:xfrm>
          <a:off x="0" y="102357"/>
          <a:ext cx="5000124" cy="1006931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/>
            <a:t>Social facilitation</a:t>
          </a:r>
          <a:r>
            <a:rPr lang="en-US" sz="1800" kern="1200"/>
            <a:t>: animals “Get things” via imitiation</a:t>
          </a:r>
        </a:p>
      </dsp:txBody>
      <dsp:txXfrm>
        <a:off x="49154" y="151511"/>
        <a:ext cx="4901816" cy="908623"/>
      </dsp:txXfrm>
    </dsp:sp>
    <dsp:sp modelId="{5B565DF5-6F50-4CA7-9A88-98D8FC30FE96}">
      <dsp:nvSpPr>
        <dsp:cNvPr id="0" name=""/>
        <dsp:cNvSpPr/>
      </dsp:nvSpPr>
      <dsp:spPr>
        <a:xfrm>
          <a:off x="0" y="1161128"/>
          <a:ext cx="5000124" cy="1006931"/>
        </a:xfrm>
        <a:prstGeom prst="roundRect">
          <a:avLst/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shade val="51000"/>
                <a:satMod val="130000"/>
              </a:schemeClr>
            </a:gs>
            <a:gs pos="80000">
              <a:schemeClr val="accent5">
                <a:hueOff val="-3311292"/>
                <a:satOff val="13270"/>
                <a:lumOff val="2876"/>
                <a:alphaOff val="0"/>
                <a:shade val="93000"/>
                <a:satMod val="13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/>
            <a:t>Mere presence effect </a:t>
          </a:r>
          <a:r>
            <a:rPr lang="en-US" sz="1800" kern="1200"/>
            <a:t>(Zajonc)</a:t>
          </a:r>
        </a:p>
      </dsp:txBody>
      <dsp:txXfrm>
        <a:off x="49154" y="1210282"/>
        <a:ext cx="4901816" cy="908623"/>
      </dsp:txXfrm>
    </dsp:sp>
    <dsp:sp modelId="{C8DDD130-6623-4095-AC7F-D2E64CC06FCC}">
      <dsp:nvSpPr>
        <dsp:cNvPr id="0" name=""/>
        <dsp:cNvSpPr/>
      </dsp:nvSpPr>
      <dsp:spPr>
        <a:xfrm>
          <a:off x="0" y="2168059"/>
          <a:ext cx="5000124" cy="1117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4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kern="1200"/>
            <a:t>“mere presence” of a conspecific is motivator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kern="1200"/>
            <a:t>The presence of a conspecific leads to increase in arousal which can lead to the retardation of acquisition of a novel (to-be-learned) response.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kern="1200"/>
            <a:t>But leads to stronger existing response</a:t>
          </a:r>
        </a:p>
      </dsp:txBody>
      <dsp:txXfrm>
        <a:off x="0" y="2168059"/>
        <a:ext cx="5000124" cy="1117800"/>
      </dsp:txXfrm>
    </dsp:sp>
    <dsp:sp modelId="{75E975B2-7ECA-407A-A643-73856BD1B2DB}">
      <dsp:nvSpPr>
        <dsp:cNvPr id="0" name=""/>
        <dsp:cNvSpPr/>
      </dsp:nvSpPr>
      <dsp:spPr>
        <a:xfrm>
          <a:off x="0" y="3285860"/>
          <a:ext cx="5000124" cy="1006931"/>
        </a:xfrm>
        <a:prstGeom prst="roundRect">
          <a:avLst/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shade val="51000"/>
                <a:satMod val="130000"/>
              </a:schemeClr>
            </a:gs>
            <a:gs pos="80000">
              <a:schemeClr val="accent5">
                <a:hueOff val="-6622584"/>
                <a:satOff val="26541"/>
                <a:lumOff val="5752"/>
                <a:alphaOff val="0"/>
                <a:shade val="93000"/>
                <a:satMod val="13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rgbClr val="C00000"/>
              </a:solidFill>
            </a:rPr>
            <a:t>Mere presence of a conspecific facilitates the acquisition of a new response (Gardner &amp; Engel, 1971) or </a:t>
          </a:r>
        </a:p>
      </dsp:txBody>
      <dsp:txXfrm>
        <a:off x="49154" y="3335014"/>
        <a:ext cx="4901816" cy="908623"/>
      </dsp:txXfrm>
    </dsp:sp>
    <dsp:sp modelId="{A444D192-CB45-469C-B339-F5FBA8D5143B}">
      <dsp:nvSpPr>
        <dsp:cNvPr id="0" name=""/>
        <dsp:cNvSpPr/>
      </dsp:nvSpPr>
      <dsp:spPr>
        <a:xfrm>
          <a:off x="0" y="4344631"/>
          <a:ext cx="5000124" cy="1006931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Conspecific may have the ability to reduce fear in the observer (Davitz &amp; Mason, 1955; Morrison &amp; Hill, 1967). </a:t>
          </a:r>
        </a:p>
      </dsp:txBody>
      <dsp:txXfrm>
        <a:off x="49154" y="4393785"/>
        <a:ext cx="4901816" cy="90862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C69F92-A8A8-426C-B1F6-49BBDA0D1E6B}">
      <dsp:nvSpPr>
        <dsp:cNvPr id="0" name=""/>
        <dsp:cNvSpPr/>
      </dsp:nvSpPr>
      <dsp:spPr>
        <a:xfrm>
          <a:off x="0" y="345255"/>
          <a:ext cx="5462748" cy="64759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1" kern="1200"/>
            <a:t>Incentive motivation</a:t>
          </a:r>
          <a:endParaRPr lang="en-US" sz="2700" kern="1200"/>
        </a:p>
      </dsp:txBody>
      <dsp:txXfrm>
        <a:off x="31613" y="376868"/>
        <a:ext cx="5399522" cy="584369"/>
      </dsp:txXfrm>
    </dsp:sp>
    <dsp:sp modelId="{69487076-E97A-4420-895E-BBC926B3448B}">
      <dsp:nvSpPr>
        <dsp:cNvPr id="0" name=""/>
        <dsp:cNvSpPr/>
      </dsp:nvSpPr>
      <dsp:spPr>
        <a:xfrm>
          <a:off x="0" y="1070610"/>
          <a:ext cx="5462748" cy="647595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Observation of aversive conditioning. </a:t>
          </a:r>
        </a:p>
      </dsp:txBody>
      <dsp:txXfrm>
        <a:off x="31613" y="1102223"/>
        <a:ext cx="5399522" cy="584369"/>
      </dsp:txXfrm>
    </dsp:sp>
    <dsp:sp modelId="{9036BFCB-768B-4865-83B5-21C35209AA17}">
      <dsp:nvSpPr>
        <dsp:cNvPr id="0" name=""/>
        <dsp:cNvSpPr/>
      </dsp:nvSpPr>
      <dsp:spPr>
        <a:xfrm>
          <a:off x="0" y="1718205"/>
          <a:ext cx="5462748" cy="3912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3442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/>
            <a:t>Watch conspecific learning about a novel response that results in avoidance of painful stimulation (e.g., electric shock)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/>
            <a:t>Motivation to Imitate that novel response to avoid the  painful stimulation (e.g., electric shock) 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/>
            <a:t>Emotional cues provided by conspecific either escaping from or avoiding shock provides emotional cues of pain or fear that could instill fear response in observer. </a:t>
          </a:r>
        </a:p>
      </dsp:txBody>
      <dsp:txXfrm>
        <a:off x="0" y="1718205"/>
        <a:ext cx="5462748" cy="39123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D13A4E-9D74-43ED-AF4C-D3962AE36596}">
      <dsp:nvSpPr>
        <dsp:cNvPr id="0" name=""/>
        <dsp:cNvSpPr/>
      </dsp:nvSpPr>
      <dsp:spPr>
        <a:xfrm>
          <a:off x="0" y="196827"/>
          <a:ext cx="4697730" cy="149877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i="1" kern="1200"/>
            <a:t>Observation of a performing demonstrator draws attention to the object being manipulated </a:t>
          </a:r>
          <a:r>
            <a:rPr lang="en-US" sz="2100" kern="1200"/>
            <a:t>(e.g., the lever)</a:t>
          </a:r>
        </a:p>
      </dsp:txBody>
      <dsp:txXfrm>
        <a:off x="73164" y="269991"/>
        <a:ext cx="4551402" cy="1352442"/>
      </dsp:txXfrm>
    </dsp:sp>
    <dsp:sp modelId="{D2A2A406-9F53-4FED-8DE5-77F08A71B725}">
      <dsp:nvSpPr>
        <dsp:cNvPr id="0" name=""/>
        <dsp:cNvSpPr/>
      </dsp:nvSpPr>
      <dsp:spPr>
        <a:xfrm>
          <a:off x="0" y="1756077"/>
          <a:ext cx="4697730" cy="1498770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BUT because observer's orientation to the object often followed immediately by food presentation to demonstrator:</a:t>
          </a:r>
        </a:p>
      </dsp:txBody>
      <dsp:txXfrm>
        <a:off x="73164" y="1829241"/>
        <a:ext cx="4551402" cy="1352442"/>
      </dsp:txXfrm>
    </dsp:sp>
    <dsp:sp modelId="{A14125B2-7DFF-4991-A8D4-4F13AD3D1A3D}">
      <dsp:nvSpPr>
        <dsp:cNvPr id="0" name=""/>
        <dsp:cNvSpPr/>
      </dsp:nvSpPr>
      <dsp:spPr>
        <a:xfrm>
          <a:off x="0" y="3254847"/>
          <a:ext cx="4697730" cy="5542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153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A Pavlovian association is established.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Orient to Object </a:t>
          </a:r>
          <a:r>
            <a:rPr lang="en-US" sz="1600" kern="1200">
              <a:sym typeface="Wingdings" panose="05000000000000000000" pitchFamily="2" charset="2"/>
            </a:rPr>
            <a:t></a:t>
          </a:r>
          <a:r>
            <a:rPr lang="en-US" sz="1600" kern="1200"/>
            <a:t> food </a:t>
          </a:r>
        </a:p>
      </dsp:txBody>
      <dsp:txXfrm>
        <a:off x="0" y="3254847"/>
        <a:ext cx="4697730" cy="554242"/>
      </dsp:txXfrm>
    </dsp:sp>
    <dsp:sp modelId="{A35DA268-0E69-4718-82ED-083D236BA803}">
      <dsp:nvSpPr>
        <dsp:cNvPr id="0" name=""/>
        <dsp:cNvSpPr/>
      </dsp:nvSpPr>
      <dsp:spPr>
        <a:xfrm>
          <a:off x="0" y="3809090"/>
          <a:ext cx="4697730" cy="149877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i="1" kern="1200"/>
            <a:t>Observer learns relation between some part of the environment and the reinforcer (e.g., that the top of a box can be removed to reveal what is inside). </a:t>
          </a:r>
          <a:endParaRPr lang="en-US" sz="2100" kern="1200"/>
        </a:p>
      </dsp:txBody>
      <dsp:txXfrm>
        <a:off x="73164" y="3882254"/>
        <a:ext cx="4551402" cy="135244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F7BD98-B3D7-4A93-9496-6B5B4BB756EB}">
      <dsp:nvSpPr>
        <dsp:cNvPr id="0" name=""/>
        <dsp:cNvSpPr/>
      </dsp:nvSpPr>
      <dsp:spPr>
        <a:xfrm>
          <a:off x="0" y="217943"/>
          <a:ext cx="4697730" cy="7956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Socially-transmitted food preferences (e.g., Galef, 1988a; Strupp &amp; Levitsky, 1984) </a:t>
          </a:r>
        </a:p>
      </dsp:txBody>
      <dsp:txXfrm>
        <a:off x="38838" y="256781"/>
        <a:ext cx="4620054" cy="717924"/>
      </dsp:txXfrm>
    </dsp:sp>
    <dsp:sp modelId="{14795750-FC67-4980-BC37-02690FCC660D}">
      <dsp:nvSpPr>
        <dsp:cNvPr id="0" name=""/>
        <dsp:cNvSpPr/>
      </dsp:nvSpPr>
      <dsp:spPr>
        <a:xfrm>
          <a:off x="0" y="1013543"/>
          <a:ext cx="4697730" cy="3477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153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/>
            <a:t>Eat what others in  your species eat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/>
            <a:t>Canine Study: Lupfer Johnson &amp; Ross, 2007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/>
            <a:t>Model dog ate a particular flavor of food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/>
            <a:t>Played with subject dog for 10 minutes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/>
            <a:t>Subject dog given choice between food the model ate and a novel food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/>
            <a:t>Subject dogs ate the model dog’s food on over 80% of occasions.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600" kern="1200" dirty="0"/>
        </a:p>
      </dsp:txBody>
      <dsp:txXfrm>
        <a:off x="0" y="1013543"/>
        <a:ext cx="4697730" cy="3477600"/>
      </dsp:txXfrm>
    </dsp:sp>
    <dsp:sp modelId="{CC6EDEA3-3BB5-47E3-A322-F6281DCAEBDA}">
      <dsp:nvSpPr>
        <dsp:cNvPr id="0" name=""/>
        <dsp:cNvSpPr/>
      </dsp:nvSpPr>
      <dsp:spPr>
        <a:xfrm>
          <a:off x="0" y="4491144"/>
          <a:ext cx="4697730" cy="79560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Interestingly, poisons not as strongly social transmitted</a:t>
          </a:r>
        </a:p>
      </dsp:txBody>
      <dsp:txXfrm>
        <a:off x="38838" y="4529982"/>
        <a:ext cx="4620054" cy="71792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D631BE-A7C3-4193-B066-C44A053C8BCD}">
      <dsp:nvSpPr>
        <dsp:cNvPr id="0" name=""/>
        <dsp:cNvSpPr/>
      </dsp:nvSpPr>
      <dsp:spPr>
        <a:xfrm>
          <a:off x="0" y="224194"/>
          <a:ext cx="4966509" cy="121328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i="0" kern="1200" baseline="0"/>
            <a:t>True imitation = </a:t>
          </a:r>
          <a:r>
            <a:rPr lang="en-US" sz="1700" b="1" i="1" kern="1200" baseline="0"/>
            <a:t>the copying of a novel or otherwise improbable act or utterance, or some act for which there is clearly no instinctive tendency</a:t>
          </a:r>
          <a:r>
            <a:rPr lang="en-US" sz="1700" b="0" i="0" kern="1200" baseline="0"/>
            <a:t> (Thorpe, 1963, p. 135). </a:t>
          </a:r>
          <a:endParaRPr lang="en-US" sz="1700" kern="1200"/>
        </a:p>
      </dsp:txBody>
      <dsp:txXfrm>
        <a:off x="59228" y="283422"/>
        <a:ext cx="4848053" cy="1094833"/>
      </dsp:txXfrm>
    </dsp:sp>
    <dsp:sp modelId="{EA0E82E6-E98D-4C4A-9E0E-9C41F334C950}">
      <dsp:nvSpPr>
        <dsp:cNvPr id="0" name=""/>
        <dsp:cNvSpPr/>
      </dsp:nvSpPr>
      <dsp:spPr>
        <a:xfrm>
          <a:off x="0" y="1486444"/>
          <a:ext cx="4966509" cy="1213289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/>
            <a:t>Must control for</a:t>
          </a:r>
          <a:endParaRPr lang="en-US" sz="1700" kern="1200"/>
        </a:p>
      </dsp:txBody>
      <dsp:txXfrm>
        <a:off x="59228" y="1545672"/>
        <a:ext cx="4848053" cy="1094833"/>
      </dsp:txXfrm>
    </dsp:sp>
    <dsp:sp modelId="{A820C2AD-2E3E-4D0B-8310-70F43DF3DE42}">
      <dsp:nvSpPr>
        <dsp:cNvPr id="0" name=""/>
        <dsp:cNvSpPr/>
      </dsp:nvSpPr>
      <dsp:spPr>
        <a:xfrm>
          <a:off x="0" y="2699733"/>
          <a:ext cx="4966509" cy="3237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7687" tIns="21590" rIns="120904" bIns="2159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300" b="1" i="0" kern="1200" baseline="0"/>
            <a:t>Motivational effects </a:t>
          </a:r>
          <a:r>
            <a:rPr lang="en-US" sz="1300" b="0" i="0" kern="1200" baseline="0"/>
            <a:t>on the observer </a:t>
          </a:r>
          <a:endParaRPr lang="en-US" sz="1300" kern="1200"/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300" b="0" i="0" kern="1200" baseline="0"/>
            <a:t>produced either by the mere presence of the demonstrator or </a:t>
          </a:r>
          <a:endParaRPr lang="en-US" sz="1300" kern="1200"/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300" b="0" i="0" kern="1200" baseline="0" dirty="0"/>
            <a:t>by the mere consequences of the behavior of the demonstrator. </a:t>
          </a:r>
          <a:endParaRPr lang="en-US" sz="1300" kern="1200" dirty="0"/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300" b="1" kern="1200" dirty="0"/>
            <a:t>Observer’s attention to that object</a:t>
          </a:r>
          <a:endParaRPr lang="en-US" sz="1300" kern="1200" dirty="0"/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300" kern="1200" dirty="0"/>
            <a:t>P</a:t>
          </a:r>
          <a:r>
            <a:rPr lang="en-US" sz="1300" b="0" i="0" kern="1200" baseline="0" dirty="0"/>
            <a:t>ossibility that the demonstrator's manipulation of an object merely draws the </a:t>
          </a:r>
          <a:r>
            <a:rPr lang="en-US" sz="1300" b="1" i="0" kern="1200" baseline="0" dirty="0"/>
            <a:t>observer's attention to that object </a:t>
          </a:r>
          <a:r>
            <a:rPr lang="en-US" sz="1300" b="0" i="0" kern="1200" baseline="0" dirty="0"/>
            <a:t>(or one like it), </a:t>
          </a:r>
          <a:endParaRPr lang="en-US" sz="1300" kern="1200" dirty="0"/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300" kern="1200" dirty="0"/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300" b="0" i="0" kern="1200" baseline="0" dirty="0"/>
            <a:t>Thus making the observer's manipulation of the object more probable. </a:t>
          </a:r>
          <a:endParaRPr lang="en-US" sz="1300" kern="1200" dirty="0"/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300" b="1" kern="1200" dirty="0"/>
            <a:t>T</a:t>
          </a:r>
          <a:r>
            <a:rPr lang="en-US" sz="1300" b="1" i="0" kern="1200" baseline="0" dirty="0"/>
            <a:t>he simple pairing </a:t>
          </a:r>
          <a:r>
            <a:rPr lang="en-US" sz="1300" b="0" i="0" kern="1200" baseline="0" dirty="0"/>
            <a:t>of a novel stimulus with a consequence</a:t>
          </a:r>
          <a:endParaRPr lang="en-US" sz="1300" kern="1200" dirty="0"/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300" b="0" i="0" kern="1200" baseline="0"/>
            <a:t>e.g., a lit response key or the movement of a bar with the presentation of inaccessible food). </a:t>
          </a:r>
          <a:endParaRPr lang="en-US" sz="1300" kern="1200"/>
        </a:p>
      </dsp:txBody>
      <dsp:txXfrm>
        <a:off x="0" y="2699733"/>
        <a:ext cx="4966509" cy="32374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05DF2-531A-4263-AEA7-682B7A1B6EC3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C741B-BA85-4432-85FB-1DFE418EC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92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05DF2-531A-4263-AEA7-682B7A1B6EC3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C741B-BA85-4432-85FB-1DFE418EC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711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05DF2-531A-4263-AEA7-682B7A1B6EC3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C741B-BA85-4432-85FB-1DFE418EC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913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05DF2-531A-4263-AEA7-682B7A1B6EC3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C741B-BA85-4432-85FB-1DFE418EC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454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05DF2-531A-4263-AEA7-682B7A1B6EC3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C741B-BA85-4432-85FB-1DFE418EC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003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05DF2-531A-4263-AEA7-682B7A1B6EC3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C741B-BA85-4432-85FB-1DFE418EC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827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05DF2-531A-4263-AEA7-682B7A1B6EC3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C741B-BA85-4432-85FB-1DFE418EC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954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05DF2-531A-4263-AEA7-682B7A1B6EC3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C741B-BA85-4432-85FB-1DFE418EC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688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05DF2-531A-4263-AEA7-682B7A1B6EC3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C741B-BA85-4432-85FB-1DFE418EC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127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05DF2-531A-4263-AEA7-682B7A1B6EC3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C741B-BA85-4432-85FB-1DFE418EC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44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05DF2-531A-4263-AEA7-682B7A1B6EC3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C741B-BA85-4432-85FB-1DFE418EC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057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05DF2-531A-4263-AEA7-682B7A1B6EC3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C741B-BA85-4432-85FB-1DFE418EC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041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eakKfY5aHmY?feature=oembed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8FDvucZ1WNU?feature=oembed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hHHdovKHDNU" TargetMode="Externa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eqNaLerMNOE?feature=oembed" TargetMode="External"/><Relationship Id="rId4" Type="http://schemas.openxmlformats.org/officeDocument/2006/relationships/image" Target="../media/image7.jpe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0.xml"/><Relationship Id="rId2" Type="http://schemas.openxmlformats.org/officeDocument/2006/relationships/diagramData" Target="../diagrams/data3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0.xml"/><Relationship Id="rId5" Type="http://schemas.openxmlformats.org/officeDocument/2006/relationships/diagramColors" Target="../diagrams/colors30.xml"/><Relationship Id="rId4" Type="http://schemas.openxmlformats.org/officeDocument/2006/relationships/diagramQuickStyle" Target="../diagrams/quickStyle30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1.xml"/><Relationship Id="rId2" Type="http://schemas.openxmlformats.org/officeDocument/2006/relationships/diagramData" Target="../diagrams/data3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1.xml"/><Relationship Id="rId5" Type="http://schemas.openxmlformats.org/officeDocument/2006/relationships/diagramColors" Target="../diagrams/colors31.xml"/><Relationship Id="rId4" Type="http://schemas.openxmlformats.org/officeDocument/2006/relationships/diagramQuickStyle" Target="../diagrams/quickStyle3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2.xml"/><Relationship Id="rId2" Type="http://schemas.openxmlformats.org/officeDocument/2006/relationships/diagramData" Target="../diagrams/data3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2.xml"/><Relationship Id="rId5" Type="http://schemas.openxmlformats.org/officeDocument/2006/relationships/diagramColors" Target="../diagrams/colors32.xml"/><Relationship Id="rId4" Type="http://schemas.openxmlformats.org/officeDocument/2006/relationships/diagramQuickStyle" Target="../diagrams/quickStyle3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iaoTRFa9CO8?feature=oembed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One in a crowd">
            <a:extLst>
              <a:ext uri="{FF2B5EF4-FFF2-40B4-BE49-F238E27FC236}">
                <a16:creationId xmlns:a16="http://schemas.microsoft.com/office/drawing/2014/main" id="{326B3F17-0E89-4FB8-9700-E40A114668B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920" r="20980"/>
          <a:stretch/>
        </p:blipFill>
        <p:spPr>
          <a:xfrm>
            <a:off x="2642616" y="10"/>
            <a:ext cx="6501384" cy="685799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7004404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58485" y="1122363"/>
            <a:ext cx="3017520" cy="3204134"/>
          </a:xfrm>
        </p:spPr>
        <p:txBody>
          <a:bodyPr anchor="b">
            <a:normAutofit/>
          </a:bodyPr>
          <a:lstStyle/>
          <a:p>
            <a:pPr algn="l"/>
            <a:r>
              <a:rPr lang="en-US" sz="4200"/>
              <a:t>Social Learning and Imitation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58485" y="4872922"/>
            <a:ext cx="3017519" cy="1208141"/>
          </a:xfrm>
        </p:spPr>
        <p:txBody>
          <a:bodyPr>
            <a:normAutofit/>
          </a:bodyPr>
          <a:lstStyle/>
          <a:p>
            <a:pPr algn="l"/>
            <a:r>
              <a:rPr lang="en-US" sz="1700"/>
              <a:t>Vicarious Reinforcement Effects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1653" y="434802"/>
            <a:ext cx="146304" cy="52806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0771" y="4546920"/>
            <a:ext cx="298323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32139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0B777DF-F6A2-4D53-B6F0-D9700609EE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2606" y="625059"/>
            <a:ext cx="4089394" cy="5607882"/>
          </a:xfrm>
          <a:prstGeom prst="rect">
            <a:avLst/>
          </a:pr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175" y="1188637"/>
            <a:ext cx="3467522" cy="4480726"/>
          </a:xfrm>
        </p:spPr>
        <p:txBody>
          <a:bodyPr>
            <a:normAutofit/>
          </a:bodyPr>
          <a:lstStyle/>
          <a:p>
            <a:pPr algn="r"/>
            <a:r>
              <a:rPr lang="en-US" sz="5700">
                <a:solidFill>
                  <a:schemeClr val="tx1">
                    <a:lumMod val="75000"/>
                    <a:lumOff val="25000"/>
                  </a:schemeClr>
                </a:solidFill>
              </a:rPr>
              <a:t>Types of animal mimicry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4028" y="762000"/>
            <a:ext cx="3830372" cy="4343400"/>
          </a:xfrm>
        </p:spPr>
        <p:txBody>
          <a:bodyPr anchor="ctr">
            <a:normAutofit fontScale="92500" lnSpcReduction="20000"/>
          </a:bodyPr>
          <a:lstStyle/>
          <a:p>
            <a:pPr lvl="1">
              <a:lnSpc>
                <a:spcPct val="90000"/>
              </a:lnSpc>
              <a:buNone/>
            </a:pPr>
            <a:r>
              <a:rPr lang="en-US" sz="1000" dirty="0"/>
              <a:t> </a:t>
            </a:r>
          </a:p>
          <a:p>
            <a:pPr>
              <a:lnSpc>
                <a:spcPct val="90000"/>
              </a:lnSpc>
            </a:pPr>
            <a:r>
              <a:rPr lang="en-US" sz="1800" b="1" dirty="0"/>
              <a:t>Contagion. </a:t>
            </a:r>
            <a:r>
              <a:rPr lang="en-US" sz="1800" b="1" i="1" dirty="0"/>
              <a:t>Two or more animals engage in similar behavior and that behavior is species typical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Used to describe certain courtship displays when they involve coordinated movements between the male and female that are can sometimes appear to be virtual mirror images (Tinbergen, 1960). </a:t>
            </a:r>
          </a:p>
          <a:p>
            <a:pPr lvl="1">
              <a:lnSpc>
                <a:spcPct val="90000"/>
              </a:lnSpc>
            </a:pPr>
            <a:endParaRPr lang="en-US" sz="1800" dirty="0"/>
          </a:p>
          <a:p>
            <a:pPr lvl="1">
              <a:lnSpc>
                <a:spcPct val="90000"/>
              </a:lnSpc>
            </a:pPr>
            <a:r>
              <a:rPr lang="en-US" sz="1800" dirty="0"/>
              <a:t>Behavior of one animal appears to serve as a releaser for the unlearned behavior of others (Thorpe, 1963). </a:t>
            </a:r>
          </a:p>
          <a:p>
            <a:pPr lvl="1">
              <a:lnSpc>
                <a:spcPct val="90000"/>
              </a:lnSpc>
            </a:pP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1800" dirty="0"/>
              <a:t>Are several kinds of contagion:</a:t>
            </a:r>
          </a:p>
          <a:p>
            <a:pPr lvl="1">
              <a:lnSpc>
                <a:spcPct val="90000"/>
              </a:lnSpc>
            </a:pPr>
            <a:r>
              <a:rPr lang="en-US" sz="1800" dirty="0" err="1"/>
              <a:t>Antipredatory</a:t>
            </a:r>
            <a:endParaRPr lang="en-US" sz="1800" dirty="0"/>
          </a:p>
          <a:p>
            <a:pPr lvl="1">
              <a:lnSpc>
                <a:spcPct val="90000"/>
              </a:lnSpc>
            </a:pPr>
            <a:r>
              <a:rPr lang="en-US" sz="1800" dirty="0"/>
              <a:t>Aggressive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Appetitive</a:t>
            </a:r>
          </a:p>
          <a:p>
            <a:pPr marL="914400" lvl="2" indent="0">
              <a:lnSpc>
                <a:spcPct val="90000"/>
              </a:lnSpc>
              <a:buNone/>
            </a:pPr>
            <a:endParaRPr lang="en-US" sz="1000" dirty="0"/>
          </a:p>
          <a:p>
            <a:pPr lvl="1">
              <a:lnSpc>
                <a:spcPct val="90000"/>
              </a:lnSpc>
            </a:pP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264553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0B777DF-F6A2-4D53-B6F0-D9700609EE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2606" y="625059"/>
            <a:ext cx="4089394" cy="5607882"/>
          </a:xfrm>
          <a:prstGeom prst="rect">
            <a:avLst/>
          </a:pr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175" y="1188637"/>
            <a:ext cx="3467522" cy="4480726"/>
          </a:xfrm>
        </p:spPr>
        <p:txBody>
          <a:bodyPr>
            <a:normAutofit/>
          </a:bodyPr>
          <a:lstStyle/>
          <a:p>
            <a:pPr algn="r"/>
            <a:r>
              <a:rPr lang="en-US" sz="5700">
                <a:solidFill>
                  <a:schemeClr val="tx1">
                    <a:lumMod val="75000"/>
                    <a:lumOff val="25000"/>
                  </a:schemeClr>
                </a:solidFill>
              </a:rPr>
              <a:t>Types of animal mimicry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4028" y="621490"/>
            <a:ext cx="3525572" cy="4788709"/>
          </a:xfrm>
        </p:spPr>
        <p:txBody>
          <a:bodyPr anchor="ctr"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sz="1800" dirty="0"/>
              <a:t> </a:t>
            </a:r>
            <a:r>
              <a:rPr lang="en-US" sz="1800" b="1" dirty="0" err="1"/>
              <a:t>Antipredatory</a:t>
            </a:r>
            <a:r>
              <a:rPr lang="en-US" sz="1800" b="1" dirty="0"/>
              <a:t> behavior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involves coordinated movement of group of animals for defensive purposes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herding or flocking</a:t>
            </a:r>
          </a:p>
          <a:p>
            <a:pPr>
              <a:lnSpc>
                <a:spcPct val="90000"/>
              </a:lnSpc>
            </a:pP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1800" b="1" dirty="0"/>
              <a:t>Aggressive contagion 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Coordinated movement of animals for aggressive purpose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Mobbing in ducks/fowl</a:t>
            </a:r>
          </a:p>
          <a:p>
            <a:pPr>
              <a:lnSpc>
                <a:spcPct val="90000"/>
              </a:lnSpc>
            </a:pP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1800" b="1" dirty="0"/>
              <a:t>Appetitive contagion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One animal eating elicits eating behavior from another animal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Satiated animal in presence of food will often resume eating upon the introduction of a hungry animal which begins eating (Tolman, 1964). </a:t>
            </a:r>
          </a:p>
          <a:p>
            <a:pPr lvl="1">
              <a:lnSpc>
                <a:spcPct val="90000"/>
              </a:lnSpc>
            </a:pP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1108279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DAAB828-02C8-4111-AC14-FF5ACEDDF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2600" y="0"/>
            <a:ext cx="6598466" cy="6858000"/>
          </a:xfrm>
          <a:custGeom>
            <a:avLst/>
            <a:gdLst>
              <a:gd name="connsiteX0" fmla="*/ 1951386 w 8751613"/>
              <a:gd name="connsiteY0" fmla="*/ 0 h 6858000"/>
              <a:gd name="connsiteX1" fmla="*/ 6808636 w 8751613"/>
              <a:gd name="connsiteY1" fmla="*/ 0 h 6858000"/>
              <a:gd name="connsiteX2" fmla="*/ 6972292 w 8751613"/>
              <a:gd name="connsiteY2" fmla="*/ 272824 h 6858000"/>
              <a:gd name="connsiteX3" fmla="*/ 8684358 w 8751613"/>
              <a:gd name="connsiteY3" fmla="*/ 3126935 h 6858000"/>
              <a:gd name="connsiteX4" fmla="*/ 8684358 w 8751613"/>
              <a:gd name="connsiteY4" fmla="*/ 3731065 h 6858000"/>
              <a:gd name="connsiteX5" fmla="*/ 6813619 w 8751613"/>
              <a:gd name="connsiteY5" fmla="*/ 6849692 h 6858000"/>
              <a:gd name="connsiteX6" fmla="*/ 6808636 w 8751613"/>
              <a:gd name="connsiteY6" fmla="*/ 6858000 h 6858000"/>
              <a:gd name="connsiteX7" fmla="*/ 1951386 w 8751613"/>
              <a:gd name="connsiteY7" fmla="*/ 6858000 h 6858000"/>
              <a:gd name="connsiteX8" fmla="*/ 1787729 w 8751613"/>
              <a:gd name="connsiteY8" fmla="*/ 6585176 h 6858000"/>
              <a:gd name="connsiteX9" fmla="*/ 75663 w 8751613"/>
              <a:gd name="connsiteY9" fmla="*/ 3731065 h 6858000"/>
              <a:gd name="connsiteX10" fmla="*/ 75663 w 8751613"/>
              <a:gd name="connsiteY10" fmla="*/ 3126935 h 6858000"/>
              <a:gd name="connsiteX11" fmla="*/ 1946402 w 8751613"/>
              <a:gd name="connsiteY11" fmla="*/ 8308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751613" h="6858000">
                <a:moveTo>
                  <a:pt x="1951386" y="0"/>
                </a:moveTo>
                <a:lnTo>
                  <a:pt x="6808636" y="0"/>
                </a:lnTo>
                <a:lnTo>
                  <a:pt x="6972292" y="272824"/>
                </a:lnTo>
                <a:cubicBezTo>
                  <a:pt x="8684358" y="3126935"/>
                  <a:pt x="8684358" y="3126935"/>
                  <a:pt x="8684358" y="3126935"/>
                </a:cubicBezTo>
                <a:cubicBezTo>
                  <a:pt x="8774032" y="3299544"/>
                  <a:pt x="8774032" y="3558457"/>
                  <a:pt x="8684358" y="3731065"/>
                </a:cubicBezTo>
                <a:cubicBezTo>
                  <a:pt x="7154297" y="6281764"/>
                  <a:pt x="6867411" y="6760019"/>
                  <a:pt x="6813619" y="6849692"/>
                </a:cubicBezTo>
                <a:lnTo>
                  <a:pt x="6808636" y="6858000"/>
                </a:lnTo>
                <a:lnTo>
                  <a:pt x="1951386" y="6858000"/>
                </a:lnTo>
                <a:lnTo>
                  <a:pt x="1787729" y="6585176"/>
                </a:lnTo>
                <a:cubicBezTo>
                  <a:pt x="75663" y="3731065"/>
                  <a:pt x="75663" y="3731065"/>
                  <a:pt x="75663" y="3731065"/>
                </a:cubicBezTo>
                <a:cubicBezTo>
                  <a:pt x="-25220" y="3558457"/>
                  <a:pt x="-25220" y="3299544"/>
                  <a:pt x="75663" y="3126935"/>
                </a:cubicBezTo>
                <a:cubicBezTo>
                  <a:pt x="1605724" y="576237"/>
                  <a:pt x="1892611" y="97981"/>
                  <a:pt x="1946402" y="830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Online Media 5" title="amazing starlings murmuration (full HD) -www.keepturningleft.co.uk">
            <a:hlinkClick r:id="" action="ppaction://media"/>
            <a:extLst>
              <a:ext uri="{FF2B5EF4-FFF2-40B4-BE49-F238E27FC236}">
                <a16:creationId xmlns:a16="http://schemas.microsoft.com/office/drawing/2014/main" id="{4A3022B7-4EE5-4303-9FDC-9F597A7047BF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14400" y="1065140"/>
            <a:ext cx="6166666" cy="4624998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C32D4553-E775-4F16-9A6F-FED8D166A5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870420" y="1075188"/>
            <a:ext cx="1171701" cy="1172973"/>
            <a:chOff x="9160561" y="1000124"/>
            <a:chExt cx="1562267" cy="1172973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50F864A1-23CF-4954-887F-3C4458622A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60561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8D313E8C-7457-407E-BDA5-EACA44D382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960661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4531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/>
            <a:r>
              <a:rPr lang="en-US" sz="3200">
                <a:solidFill>
                  <a:srgbClr val="FFFFFF"/>
                </a:solidFill>
              </a:rPr>
              <a:t>Motivational factors in animals:</a:t>
            </a:r>
            <a:br>
              <a:rPr lang="en-US" sz="3200">
                <a:solidFill>
                  <a:srgbClr val="FFFFFF"/>
                </a:solidFill>
              </a:rPr>
            </a:br>
            <a:endParaRPr lang="en-US" sz="320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6A3A039-E25A-4F59-A5FC-2D2CE7703A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4995611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00007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/>
            <a:r>
              <a:rPr lang="en-US" sz="3500">
                <a:solidFill>
                  <a:srgbClr val="FFFFFF"/>
                </a:solidFill>
              </a:rPr>
              <a:t>Why imitate?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CEC9F45-81F2-450F-B16B-72AE243816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2154019"/>
              </p:ext>
            </p:extLst>
          </p:nvPr>
        </p:nvGraphicFramePr>
        <p:xfrm>
          <a:off x="3216165" y="228600"/>
          <a:ext cx="5462748" cy="5975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16071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txBody>
          <a:bodyPr>
            <a:normAutofit/>
          </a:bodyPr>
          <a:lstStyle/>
          <a:p>
            <a:r>
              <a:rPr lang="en-US" sz="3700">
                <a:solidFill>
                  <a:srgbClr val="FFFFFF"/>
                </a:solidFill>
              </a:rPr>
              <a:t>Perceptual Factors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5481" y="591344"/>
            <a:ext cx="5179868" cy="5585619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b="1" dirty="0"/>
              <a:t>Stimulus Enhancement</a:t>
            </a:r>
            <a:r>
              <a:rPr lang="en-US" sz="2400" dirty="0"/>
              <a:t>: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Activity of the demonstrator draws attention of observer to a particular object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Partial explanation for facilitated acquisition of an observed discrimination. 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If demonstrator required to make contact with the positive stimulus: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 The positive stimulus is likely to attract observers attention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Responding to it may be facilitated</a:t>
            </a:r>
          </a:p>
        </p:txBody>
      </p:sp>
    </p:spTree>
    <p:extLst>
      <p:ext uri="{BB962C8B-B14F-4D97-AF65-F5344CB8AC3E}">
        <p14:creationId xmlns:p14="http://schemas.microsoft.com/office/powerpoint/2010/main" val="2139945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txBody>
          <a:bodyPr>
            <a:normAutofit/>
          </a:bodyPr>
          <a:lstStyle/>
          <a:p>
            <a:r>
              <a:rPr lang="en-US" sz="3700">
                <a:solidFill>
                  <a:srgbClr val="FFFFFF"/>
                </a:solidFill>
              </a:rPr>
              <a:t>Perceptual Factors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5481" y="591344"/>
            <a:ext cx="5179868" cy="5585619"/>
          </a:xfrm>
        </p:spPr>
        <p:txBody>
          <a:bodyPr anchor="ctr"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b="1" dirty="0"/>
              <a:t>Local Enhancement</a:t>
            </a:r>
            <a:r>
              <a:rPr lang="en-US" sz="2400" dirty="0"/>
              <a:t>.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Facilitation of learning is due to the drawing attention to locale/place associated with reinforcement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Lorenz (1935):  Ducks enclosed in pen may not react to a hole large enough for them to escape unless they happen to be near another duck as it is escaping from the pen. 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The sight of a duck passing through the hole in the pen may simply draw attention to the hole. </a:t>
            </a:r>
          </a:p>
          <a:p>
            <a:pPr>
              <a:lnSpc>
                <a:spcPct val="90000"/>
              </a:lnSpc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437001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txBody>
          <a:bodyPr>
            <a:normAutofit/>
          </a:bodyPr>
          <a:lstStyle/>
          <a:p>
            <a:r>
              <a:rPr lang="en-US" sz="3700" dirty="0">
                <a:solidFill>
                  <a:srgbClr val="FFFFFF"/>
                </a:solidFill>
              </a:rPr>
              <a:t>Perceptual Factors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5481" y="591344"/>
            <a:ext cx="5179868" cy="5585619"/>
          </a:xfrm>
        </p:spPr>
        <p:txBody>
          <a:bodyPr anchor="ctr"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sz="2400" b="1" dirty="0"/>
              <a:t>Local enhancement: Great tits and milk bottles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Drinking from opened bottles readily generalized to an attempt to drink from a sealed bottle, which in turn  led to trial-and-error puncturing of the top.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The technique of pecking through the top of the bottle learned through observation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But also likely that attention was drawn to the bottles by the presence of the feeding birds. 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Once at the bottles, the observers found reward and consumed it. 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Learning to identify milk bottles as a source of food readily generalize to other open bottles. 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5743476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8199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555" y="620392"/>
            <a:ext cx="2856201" cy="5504688"/>
          </a:xfrm>
        </p:spPr>
        <p:txBody>
          <a:bodyPr>
            <a:normAutofit/>
          </a:bodyPr>
          <a:lstStyle/>
          <a:p>
            <a:r>
              <a:rPr lang="en-US" sz="3600">
                <a:solidFill>
                  <a:schemeClr val="bg1"/>
                </a:solidFill>
              </a:rPr>
              <a:t>Observational Conditioning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8288DA8-2124-42B4-A158-FB47151728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8737834"/>
              </p:ext>
            </p:extLst>
          </p:nvPr>
        </p:nvGraphicFramePr>
        <p:xfrm>
          <a:off x="4101291" y="620392"/>
          <a:ext cx="469773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369016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8199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555" y="620392"/>
            <a:ext cx="2856201" cy="5504688"/>
          </a:xfrm>
        </p:spPr>
        <p:txBody>
          <a:bodyPr>
            <a:normAutofit/>
          </a:bodyPr>
          <a:lstStyle/>
          <a:p>
            <a:r>
              <a:rPr lang="en-US" sz="3600">
                <a:solidFill>
                  <a:schemeClr val="bg1"/>
                </a:solidFill>
              </a:rPr>
              <a:t>Observational conditioning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A1DE173-858A-4F74-A88D-07BC00CCDB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9302458"/>
              </p:ext>
            </p:extLst>
          </p:nvPr>
        </p:nvGraphicFramePr>
        <p:xfrm>
          <a:off x="4101291" y="620392"/>
          <a:ext cx="469773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3881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22A397E7-BF60-45B2-84C7-B074B76C37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alphaModFix/>
          </a:blip>
          <a:srcRect t="19755" r="1" b="1"/>
          <a:stretch/>
        </p:blipFill>
        <p:spPr bwMode="auto">
          <a:xfrm>
            <a:off x="3212926" y="10"/>
            <a:ext cx="5931074" cy="6857992"/>
          </a:xfrm>
          <a:prstGeom prst="rect">
            <a:avLst/>
          </a:prstGeom>
          <a:noFill/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890DEF05-784E-4B61-89E4-04C4ECF4E5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36000">
                <a:schemeClr val="tx1">
                  <a:lumMod val="95000"/>
                  <a:lumOff val="5000"/>
                </a:schemeClr>
              </a:gs>
              <a:gs pos="81000">
                <a:schemeClr val="tx1">
                  <a:lumMod val="95000"/>
                  <a:lumOff val="5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6497" y="1115219"/>
            <a:ext cx="4129087" cy="2387600"/>
          </a:xfrm>
        </p:spPr>
        <p:txBody>
          <a:bodyPr>
            <a:normAutofit/>
          </a:bodyPr>
          <a:lstStyle/>
          <a:p>
            <a:pPr algn="l"/>
            <a:r>
              <a:rPr lang="en-US">
                <a:solidFill>
                  <a:schemeClr val="bg1"/>
                </a:solidFill>
              </a:rPr>
              <a:t>Albert Bandura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6497" y="3902075"/>
            <a:ext cx="4129087" cy="1655762"/>
          </a:xfrm>
        </p:spPr>
        <p:txBody>
          <a:bodyPr>
            <a:normAutofit/>
          </a:bodyPr>
          <a:lstStyle/>
          <a:p>
            <a:pPr algn="l"/>
            <a:r>
              <a:rPr lang="en-US" sz="1700">
                <a:solidFill>
                  <a:schemeClr val="bg1"/>
                </a:solidFill>
              </a:rPr>
              <a:t>Observational or </a:t>
            </a:r>
          </a:p>
          <a:p>
            <a:pPr algn="l"/>
            <a:r>
              <a:rPr lang="en-US" sz="1700">
                <a:solidFill>
                  <a:schemeClr val="bg1"/>
                </a:solidFill>
              </a:rPr>
              <a:t>Social Learning</a:t>
            </a: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C41BAEC7-F7B0-4224-8B18-8F74B7D87F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96438" y="3681408"/>
            <a:ext cx="8951115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9599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400762" y="563918"/>
            <a:ext cx="3089954" cy="5978614"/>
            <a:chOff x="7513372" y="803186"/>
            <a:chExt cx="4163968" cy="5978614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3851" y="885651"/>
            <a:ext cx="2422352" cy="4624603"/>
          </a:xfrm>
        </p:spPr>
        <p:txBody>
          <a:bodyPr>
            <a:normAutofit/>
          </a:bodyPr>
          <a:lstStyle/>
          <a:p>
            <a:r>
              <a:rPr kumimoji="0" lang="en-US" sz="31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Imprinting </a:t>
            </a:r>
            <a:r>
              <a:rPr lang="en-US" sz="310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&amp; </a:t>
            </a:r>
            <a:r>
              <a:rPr kumimoji="0" lang="en-US" sz="31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Discriminated Following </a:t>
            </a:r>
            <a:endParaRPr lang="en-US" sz="310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4031" y="885651"/>
            <a:ext cx="5105169" cy="5710965"/>
          </a:xfrm>
        </p:spPr>
        <p:txBody>
          <a:bodyPr anchor="ctr"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sz="1300" b="1" dirty="0"/>
              <a:t> </a:t>
            </a:r>
            <a:r>
              <a:rPr lang="en-US" sz="2000" b="1" dirty="0"/>
              <a:t>Imprinting</a:t>
            </a:r>
            <a:r>
              <a:rPr lang="en-US" sz="2000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Occurs primarily in species  w/o nest/den in which to protect young (e.g., fowl and grazing mammals), </a:t>
            </a:r>
          </a:p>
          <a:p>
            <a:pPr lvl="1">
              <a:lnSpc>
                <a:spcPct val="90000"/>
              </a:lnSpc>
            </a:pP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Young hatched (or born) in precocious state: allows them to move about following very brief period of inactivity. </a:t>
            </a:r>
          </a:p>
          <a:p>
            <a:pPr lvl="1">
              <a:lnSpc>
                <a:spcPct val="90000"/>
              </a:lnSpc>
            </a:pP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To compensate for their mobility (and increased predation risk): predisposition to follow first moving object they see. 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Generally mother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But: laboratory experiments show almost any moving object can function as the object of imprinting </a:t>
            </a:r>
          </a:p>
          <a:p>
            <a:pPr lvl="1">
              <a:lnSpc>
                <a:spcPct val="90000"/>
              </a:lnSpc>
            </a:pP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Combines </a:t>
            </a:r>
            <a:r>
              <a:rPr lang="en-US" sz="2000" i="1" dirty="0"/>
              <a:t>strongly predisposed behavior </a:t>
            </a:r>
            <a:r>
              <a:rPr lang="en-US" sz="2000" dirty="0"/>
              <a:t>(following) with </a:t>
            </a:r>
          </a:p>
          <a:p>
            <a:pPr lvl="1">
              <a:lnSpc>
                <a:spcPct val="90000"/>
              </a:lnSpc>
            </a:pP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Considerable </a:t>
            </a:r>
            <a:r>
              <a:rPr lang="en-US" sz="2000" i="1" dirty="0"/>
              <a:t>flexibility</a:t>
            </a:r>
            <a:r>
              <a:rPr lang="en-US" sz="2000" dirty="0"/>
              <a:t> (learning) in the nature of the object that is followed. </a:t>
            </a:r>
          </a:p>
          <a:p>
            <a:pPr>
              <a:lnSpc>
                <a:spcPct val="90000"/>
              </a:lnSpc>
              <a:buNone/>
            </a:pP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32133569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8199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555" y="620392"/>
            <a:ext cx="2856201" cy="5504688"/>
          </a:xfrm>
        </p:spPr>
        <p:txBody>
          <a:bodyPr>
            <a:normAutofit/>
          </a:bodyPr>
          <a:lstStyle/>
          <a:p>
            <a:r>
              <a:rPr lang="en-US" sz="5200">
                <a:solidFill>
                  <a:schemeClr val="bg1"/>
                </a:solidFill>
              </a:rPr>
              <a:t>True imitation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BED677F-7E32-4F4B-9183-7B7E028925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6109395"/>
              </p:ext>
            </p:extLst>
          </p:nvPr>
        </p:nvGraphicFramePr>
        <p:xfrm>
          <a:off x="4101290" y="620392"/>
          <a:ext cx="4966509" cy="6161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853272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57188"/>
            <a:ext cx="7886700" cy="1133499"/>
          </a:xfrm>
        </p:spPr>
        <p:txBody>
          <a:bodyPr>
            <a:normAutofit/>
          </a:bodyPr>
          <a:lstStyle/>
          <a:p>
            <a:r>
              <a:rPr lang="en-US" sz="4500"/>
              <a:t>True imitation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7FE91B9-6F1F-4B20-9134-248E8DB544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6933451"/>
              </p:ext>
            </p:extLst>
          </p:nvPr>
        </p:nvGraphicFramePr>
        <p:xfrm>
          <a:off x="628650" y="1828800"/>
          <a:ext cx="78867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396303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600" y="321734"/>
            <a:ext cx="8178799" cy="1135737"/>
          </a:xfrm>
        </p:spPr>
        <p:txBody>
          <a:bodyPr>
            <a:normAutofit/>
          </a:bodyPr>
          <a:lstStyle/>
          <a:p>
            <a:r>
              <a:rPr lang="en-US" sz="3100"/>
              <a:t>Enculturation: </a:t>
            </a:r>
            <a:br>
              <a:rPr lang="en-US" sz="3100"/>
            </a:br>
            <a:r>
              <a:rPr lang="en-US" sz="3100"/>
              <a:t>Important factor in animal Imitation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08801" y="2200695"/>
            <a:ext cx="645368" cy="484026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7400197" y="1502156"/>
            <a:ext cx="2532832" cy="954774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628518" y="5230015"/>
            <a:ext cx="2017580" cy="760545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60240" y="5789405"/>
            <a:ext cx="485578" cy="364184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CF58747-4DCC-4DBB-BB39-EAB62DFDCC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91046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965413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txBody>
          <a:bodyPr>
            <a:normAutofit/>
          </a:bodyPr>
          <a:lstStyle/>
          <a:p>
            <a:r>
              <a:rPr lang="en-US" sz="3100">
                <a:solidFill>
                  <a:srgbClr val="FFFFFF"/>
                </a:solidFill>
              </a:rPr>
              <a:t>Types of observational learning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5455" y="591344"/>
            <a:ext cx="5104146" cy="5585619"/>
          </a:xfrm>
        </p:spPr>
        <p:txBody>
          <a:bodyPr anchor="ctr">
            <a:normAutofit fontScale="92500" lnSpcReduction="2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1000" dirty="0"/>
              <a:t>     </a:t>
            </a:r>
          </a:p>
          <a:p>
            <a:pPr>
              <a:lnSpc>
                <a:spcPct val="90000"/>
              </a:lnSpc>
            </a:pPr>
            <a:r>
              <a:rPr lang="en-US" sz="2000" b="1" i="1" dirty="0"/>
              <a:t>Gestural Imitation: gestures of a model are copied</a:t>
            </a:r>
            <a:r>
              <a:rPr lang="en-US" sz="2000" dirty="0"/>
              <a:t>.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Found in chimpanzees, dolphins, dogs and a parrot (Moore, 1992). </a:t>
            </a:r>
          </a:p>
          <a:p>
            <a:pPr lvl="1">
              <a:lnSpc>
                <a:spcPct val="90000"/>
              </a:lnSpc>
            </a:pP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Models were human rather than a conspecific. 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Little similarity between corresponding body parts of the observer and the demonstrator. 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Because objects were not involved, local and stimulus enhancement should be irrelevant. </a:t>
            </a:r>
          </a:p>
          <a:p>
            <a:pPr lvl="1"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Each imitated gesture serves as a control for the others because it is the topography of the response that is important. </a:t>
            </a:r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A broad range of gestures have been shown to be imitated within a few seconds of demonstration</a:t>
            </a:r>
          </a:p>
        </p:txBody>
      </p:sp>
    </p:spTree>
    <p:extLst>
      <p:ext uri="{BB962C8B-B14F-4D97-AF65-F5344CB8AC3E}">
        <p14:creationId xmlns:p14="http://schemas.microsoft.com/office/powerpoint/2010/main" val="6730822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txBody>
          <a:bodyPr>
            <a:normAutofit/>
          </a:bodyPr>
          <a:lstStyle/>
          <a:p>
            <a:r>
              <a:rPr lang="en-US" sz="3100">
                <a:solidFill>
                  <a:srgbClr val="FFFFFF"/>
                </a:solidFill>
              </a:rPr>
              <a:t>Types of observational learning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5481" y="591344"/>
            <a:ext cx="5179868" cy="5585619"/>
          </a:xfrm>
        </p:spPr>
        <p:txBody>
          <a:bodyPr anchor="ctr"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b="1" dirty="0"/>
              <a:t>Generalized imitation</a:t>
            </a:r>
            <a:r>
              <a:rPr lang="en-US" sz="2400" dirty="0"/>
              <a:t>: Imitation of broad class of imitative behavior.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Hayes and Hayes (1952) : Chimpanzee (Viki) learned to respond correctly to the command "Do this!" over a broad class of behavior. 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The establishment of a “do as I do” concept verifies that chimpanzees can imitate, 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Also in dogs 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Demonstrates that are capable of forming a generalized behavioral-matching concept 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Have acquired an </a:t>
            </a:r>
            <a:r>
              <a:rPr lang="en-US" sz="2400" b="1" dirty="0"/>
              <a:t>imitation concept</a:t>
            </a:r>
            <a:r>
              <a:rPr lang="en-US" sz="2400" dirty="0"/>
              <a:t>.</a:t>
            </a:r>
          </a:p>
          <a:p>
            <a:pPr>
              <a:lnSpc>
                <a:spcPct val="90000"/>
              </a:lnSpc>
            </a:pP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17486352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9144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399" y="643467"/>
            <a:ext cx="8408193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Claudia Fuggazza: Do as I do!</a:t>
            </a:r>
          </a:p>
        </p:txBody>
      </p:sp>
      <p:pic>
        <p:nvPicPr>
          <p:cNvPr id="6" name="Online Media 5" title="Do as I Do exam">
            <a:hlinkClick r:id="" action="ppaction://media"/>
            <a:extLst>
              <a:ext uri="{FF2B5EF4-FFF2-40B4-BE49-F238E27FC236}">
                <a16:creationId xmlns:a16="http://schemas.microsoft.com/office/drawing/2014/main" id="{648FC924-7959-4183-8929-DE33BE476DDF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55750" y="1600200"/>
            <a:ext cx="6034088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336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041" y="586855"/>
            <a:ext cx="2401025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3000" b="1">
                <a:solidFill>
                  <a:srgbClr val="FFFFFF"/>
                </a:solidFill>
              </a:rPr>
              <a:t>Types of observational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7694" y="649480"/>
            <a:ext cx="4916510" cy="5546047"/>
          </a:xfrm>
        </p:spPr>
        <p:txBody>
          <a:bodyPr anchor="ctr">
            <a:normAutofit/>
          </a:bodyPr>
          <a:lstStyle/>
          <a:p>
            <a:r>
              <a:rPr lang="en-US" sz="1700" b="1"/>
              <a:t>Symbolic imitation</a:t>
            </a:r>
            <a:r>
              <a:rPr lang="en-US" sz="1700"/>
              <a:t>. </a:t>
            </a:r>
          </a:p>
          <a:p>
            <a:pPr lvl="1"/>
            <a:r>
              <a:rPr lang="en-US" sz="1700"/>
              <a:t>Highest level of imitative behavior, </a:t>
            </a:r>
          </a:p>
          <a:p>
            <a:pPr lvl="1"/>
            <a:endParaRPr lang="en-US" sz="1700"/>
          </a:p>
          <a:p>
            <a:pPr lvl="1"/>
            <a:r>
              <a:rPr lang="en-US" sz="1700"/>
              <a:t>Behavior of the observer both </a:t>
            </a:r>
          </a:p>
          <a:p>
            <a:pPr lvl="2"/>
            <a:r>
              <a:rPr lang="en-US" sz="1700"/>
              <a:t>Does not match that of the demonstrator</a:t>
            </a:r>
          </a:p>
          <a:p>
            <a:pPr lvl="2"/>
            <a:r>
              <a:rPr lang="en-US" sz="1700"/>
              <a:t>Has differences which are explicit and produced for purpose of drawing attention to certain characteristics of the model. </a:t>
            </a:r>
          </a:p>
          <a:p>
            <a:pPr lvl="1"/>
            <a:endParaRPr lang="en-US" sz="1700"/>
          </a:p>
          <a:p>
            <a:pPr lvl="1"/>
            <a:r>
              <a:rPr lang="en-US" sz="1700"/>
              <a:t>Human use of parody and caricature. </a:t>
            </a:r>
          </a:p>
          <a:p>
            <a:pPr lvl="1"/>
            <a:endParaRPr lang="en-US" sz="1700"/>
          </a:p>
          <a:p>
            <a:pPr lvl="1"/>
            <a:r>
              <a:rPr lang="en-US" sz="1700"/>
              <a:t>Some evidence in chimps, great apes, dogs again</a:t>
            </a:r>
          </a:p>
        </p:txBody>
      </p:sp>
    </p:spTree>
    <p:extLst>
      <p:ext uri="{BB962C8B-B14F-4D97-AF65-F5344CB8AC3E}">
        <p14:creationId xmlns:p14="http://schemas.microsoft.com/office/powerpoint/2010/main" val="11257823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2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041" y="586855"/>
            <a:ext cx="2401025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3500">
                <a:solidFill>
                  <a:srgbClr val="FFFFFF"/>
                </a:solidFill>
              </a:rPr>
              <a:t>Bandura’s explanation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7694" y="649480"/>
            <a:ext cx="4916510" cy="5546047"/>
          </a:xfrm>
        </p:spPr>
        <p:txBody>
          <a:bodyPr anchor="ctr">
            <a:normAutofit/>
          </a:bodyPr>
          <a:lstStyle/>
          <a:p>
            <a:r>
              <a:rPr lang="en-US" sz="2400" dirty="0"/>
              <a:t>Makes big distinction between </a:t>
            </a:r>
            <a:r>
              <a:rPr lang="en-US" sz="2400" i="1" dirty="0">
                <a:solidFill>
                  <a:srgbClr val="C00000"/>
                </a:solidFill>
              </a:rPr>
              <a:t>basic imitation </a:t>
            </a:r>
            <a:r>
              <a:rPr lang="en-US" sz="2400" dirty="0"/>
              <a:t>and </a:t>
            </a:r>
            <a:r>
              <a:rPr lang="en-US" sz="2400" i="1" dirty="0">
                <a:solidFill>
                  <a:srgbClr val="C00000"/>
                </a:solidFill>
              </a:rPr>
              <a:t>observational learning</a:t>
            </a:r>
          </a:p>
          <a:p>
            <a:pPr lvl="1"/>
            <a:r>
              <a:rPr lang="en-US" sz="2400" dirty="0"/>
              <a:t>Importance of information obtained by animal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Why repeat behavior? Observing behavior allowed you to acquire information about outcome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Not just mimicking, but learning about outcomes</a:t>
            </a:r>
          </a:p>
          <a:p>
            <a:pPr lvl="1"/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670029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title"/>
          </p:nvPr>
        </p:nvSpPr>
        <p:spPr>
          <a:xfrm>
            <a:off x="393555" y="620392"/>
            <a:ext cx="2856201" cy="5504688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chemeClr val="accent5"/>
                </a:solidFill>
              </a:rPr>
              <a:t>Four Mechanisms of Modeling</a:t>
            </a:r>
          </a:p>
        </p:txBody>
      </p:sp>
      <p:graphicFrame>
        <p:nvGraphicFramePr>
          <p:cNvPr id="21509" name="Rectangle 5">
            <a:extLst>
              <a:ext uri="{FF2B5EF4-FFF2-40B4-BE49-F238E27FC236}">
                <a16:creationId xmlns:a16="http://schemas.microsoft.com/office/drawing/2014/main" id="{03C711BE-63F3-4A46-AE67-1518FB29AB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1042489"/>
              </p:ext>
            </p:extLst>
          </p:nvPr>
        </p:nvGraphicFramePr>
        <p:xfrm>
          <a:off x="3819906" y="620392"/>
          <a:ext cx="469773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57766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8199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555" y="620392"/>
            <a:ext cx="2856201" cy="5504688"/>
          </a:xfrm>
        </p:spPr>
        <p:txBody>
          <a:bodyPr>
            <a:normAutofit/>
          </a:bodyPr>
          <a:lstStyle/>
          <a:p>
            <a:r>
              <a:rPr lang="en-US" sz="4800">
                <a:solidFill>
                  <a:schemeClr val="bg1"/>
                </a:solidFill>
              </a:rPr>
              <a:t>Divided imitative behavior </a:t>
            </a:r>
            <a:br>
              <a:rPr lang="en-US" sz="4800">
                <a:solidFill>
                  <a:schemeClr val="bg1"/>
                </a:solidFill>
              </a:rPr>
            </a:br>
            <a:r>
              <a:rPr lang="en-US" sz="4800">
                <a:solidFill>
                  <a:schemeClr val="bg1"/>
                </a:solidFill>
              </a:rPr>
              <a:t>into 3 categories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F233DE6-E3B5-4E18-8152-5F1DD86215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3692958"/>
              </p:ext>
            </p:extLst>
          </p:nvPr>
        </p:nvGraphicFramePr>
        <p:xfrm>
          <a:off x="4101291" y="620392"/>
          <a:ext cx="469773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29232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393555" y="620392"/>
            <a:ext cx="2856201" cy="5504688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accent5"/>
                </a:solidFill>
              </a:rPr>
              <a:t>Attentional processes</a:t>
            </a:r>
          </a:p>
        </p:txBody>
      </p:sp>
      <p:graphicFrame>
        <p:nvGraphicFramePr>
          <p:cNvPr id="22532" name="Content Placeholder 2">
            <a:extLst>
              <a:ext uri="{FF2B5EF4-FFF2-40B4-BE49-F238E27FC236}">
                <a16:creationId xmlns:a16="http://schemas.microsoft.com/office/drawing/2014/main" id="{FE73CCC9-ED89-4506-A0D6-A2153374D6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4538675"/>
              </p:ext>
            </p:extLst>
          </p:nvPr>
        </p:nvGraphicFramePr>
        <p:xfrm>
          <a:off x="3819906" y="620392"/>
          <a:ext cx="469773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857148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393555" y="620392"/>
            <a:ext cx="2856201" cy="5504688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accent5"/>
                </a:solidFill>
              </a:rPr>
              <a:t>Retentional processes</a:t>
            </a:r>
          </a:p>
        </p:txBody>
      </p:sp>
      <p:graphicFrame>
        <p:nvGraphicFramePr>
          <p:cNvPr id="23556" name="Content Placeholder 2">
            <a:extLst>
              <a:ext uri="{FF2B5EF4-FFF2-40B4-BE49-F238E27FC236}">
                <a16:creationId xmlns:a16="http://schemas.microsoft.com/office/drawing/2014/main" id="{7C2E3958-4B23-436C-A526-24B637E86C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6666305"/>
              </p:ext>
            </p:extLst>
          </p:nvPr>
        </p:nvGraphicFramePr>
        <p:xfrm>
          <a:off x="3819906" y="620392"/>
          <a:ext cx="469773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967446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393555" y="620392"/>
            <a:ext cx="2856201" cy="550468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accent5"/>
                </a:solidFill>
              </a:rPr>
              <a:t>Motoric or Behavioral </a:t>
            </a:r>
            <a:br>
              <a:rPr lang="en-US">
                <a:solidFill>
                  <a:schemeClr val="accent5"/>
                </a:solidFill>
              </a:rPr>
            </a:br>
            <a:r>
              <a:rPr lang="en-US">
                <a:solidFill>
                  <a:schemeClr val="accent5"/>
                </a:solidFill>
              </a:rPr>
              <a:t>Production processes</a:t>
            </a:r>
          </a:p>
        </p:txBody>
      </p:sp>
      <p:graphicFrame>
        <p:nvGraphicFramePr>
          <p:cNvPr id="24581" name="Content Placeholder 2">
            <a:extLst>
              <a:ext uri="{FF2B5EF4-FFF2-40B4-BE49-F238E27FC236}">
                <a16:creationId xmlns:a16="http://schemas.microsoft.com/office/drawing/2014/main" id="{670E1F40-DE1B-4384-8962-6AB6145E03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1834590"/>
              </p:ext>
            </p:extLst>
          </p:nvPr>
        </p:nvGraphicFramePr>
        <p:xfrm>
          <a:off x="3819906" y="620392"/>
          <a:ext cx="469773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372953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393555" y="620392"/>
            <a:ext cx="2806845" cy="5504688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accent5"/>
                </a:solidFill>
              </a:rPr>
              <a:t>Reward or motivational processes</a:t>
            </a:r>
          </a:p>
        </p:txBody>
      </p:sp>
      <p:graphicFrame>
        <p:nvGraphicFramePr>
          <p:cNvPr id="25604" name="Content Placeholder 2">
            <a:extLst>
              <a:ext uri="{FF2B5EF4-FFF2-40B4-BE49-F238E27FC236}">
                <a16:creationId xmlns:a16="http://schemas.microsoft.com/office/drawing/2014/main" id="{61D72F18-5087-48CC-ABC4-7681B0F4A6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1302081"/>
              </p:ext>
            </p:extLst>
          </p:nvPr>
        </p:nvGraphicFramePr>
        <p:xfrm>
          <a:off x="3249756" y="620392"/>
          <a:ext cx="5589444" cy="5704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81708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555" y="620392"/>
            <a:ext cx="2856201" cy="5504688"/>
          </a:xfrm>
        </p:spPr>
        <p:txBody>
          <a:bodyPr>
            <a:normAutofit/>
          </a:bodyPr>
          <a:lstStyle/>
          <a:p>
            <a:r>
              <a:rPr lang="en-US" sz="5200">
                <a:solidFill>
                  <a:schemeClr val="accent5"/>
                </a:solidFill>
              </a:rPr>
              <a:t>Bobo doll study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E97813E-6C8C-4E12-9EB6-3732BEAECE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9900024"/>
              </p:ext>
            </p:extLst>
          </p:nvPr>
        </p:nvGraphicFramePr>
        <p:xfrm>
          <a:off x="3819906" y="620392"/>
          <a:ext cx="469773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0451033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041" y="586855"/>
            <a:ext cx="2401025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3500">
                <a:solidFill>
                  <a:srgbClr val="FFFFFF"/>
                </a:solidFill>
              </a:rPr>
              <a:t>Bobo doll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7694" y="649480"/>
            <a:ext cx="4916510" cy="5546047"/>
          </a:xfrm>
        </p:spPr>
        <p:txBody>
          <a:bodyPr anchor="ctr">
            <a:normAutofit/>
          </a:bodyPr>
          <a:lstStyle/>
          <a:p>
            <a:r>
              <a:rPr lang="en-US" sz="1700" i="1"/>
              <a:t>Experimental Design</a:t>
            </a:r>
          </a:p>
          <a:p>
            <a:pPr lvl="1"/>
            <a:r>
              <a:rPr lang="en-US" sz="1700"/>
              <a:t>Subjects were divided into 8 experimental groups of 6  subjects each  plus control group consisting of 24 subjects. </a:t>
            </a:r>
          </a:p>
          <a:p>
            <a:pPr lvl="2"/>
            <a:r>
              <a:rPr lang="en-US" sz="1700"/>
              <a:t>Half of experimental subjects exposed to aggressive models </a:t>
            </a:r>
          </a:p>
          <a:p>
            <a:pPr lvl="2"/>
            <a:r>
              <a:rPr lang="en-US" sz="1700"/>
              <a:t>Half exposed to models that were subdued and nonaggressive </a:t>
            </a:r>
          </a:p>
          <a:p>
            <a:pPr lvl="1"/>
            <a:endParaRPr lang="en-US" sz="1700"/>
          </a:p>
          <a:p>
            <a:pPr lvl="1"/>
            <a:r>
              <a:rPr lang="en-US" sz="1700"/>
              <a:t>Groups further subdivided into male and female subjects. </a:t>
            </a:r>
          </a:p>
          <a:p>
            <a:pPr lvl="1"/>
            <a:endParaRPr lang="en-US" sz="1700"/>
          </a:p>
          <a:p>
            <a:pPr lvl="1"/>
            <a:r>
              <a:rPr lang="en-US" sz="1700"/>
              <a:t>Subjects in the experimental and control groups were matched individually on the basis of ratings of their aggressive behavior in social interactions in the nursery school.</a:t>
            </a:r>
          </a:p>
          <a:p>
            <a:endParaRPr lang="en-US" sz="1700"/>
          </a:p>
          <a:p>
            <a:endParaRPr lang="en-US" sz="1700" i="1"/>
          </a:p>
        </p:txBody>
      </p:sp>
    </p:spTree>
    <p:extLst>
      <p:ext uri="{BB962C8B-B14F-4D97-AF65-F5344CB8AC3E}">
        <p14:creationId xmlns:p14="http://schemas.microsoft.com/office/powerpoint/2010/main" val="241364642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336136" y="1336710"/>
            <a:ext cx="6858000" cy="418458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088181" y="1092216"/>
            <a:ext cx="6346209" cy="418206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833933" y="3515977"/>
            <a:ext cx="2501979" cy="418206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176002" y="1496845"/>
            <a:ext cx="6858001" cy="386430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74277" y="1668285"/>
            <a:ext cx="4318303" cy="3238727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797" y="586855"/>
            <a:ext cx="3172575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3500">
                <a:solidFill>
                  <a:srgbClr val="FFFFFF"/>
                </a:solidFill>
              </a:rPr>
              <a:t>Bobo doll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3659" y="228600"/>
            <a:ext cx="4459497" cy="6273385"/>
          </a:xfrm>
        </p:spPr>
        <p:txBody>
          <a:bodyPr anchor="ctr">
            <a:normAutofit/>
          </a:bodyPr>
          <a:lstStyle/>
          <a:p>
            <a:r>
              <a:rPr lang="en-US" sz="1700" dirty="0"/>
              <a:t>Subjects were rated on four five-point rating scales by the experimenter and a nursery school teacher. </a:t>
            </a:r>
          </a:p>
          <a:p>
            <a:pPr lvl="1"/>
            <a:r>
              <a:rPr lang="en-US" sz="1700" dirty="0"/>
              <a:t>Measured the extent to which subjects displayed </a:t>
            </a:r>
          </a:p>
          <a:p>
            <a:pPr lvl="2"/>
            <a:r>
              <a:rPr lang="en-US" sz="1700" dirty="0"/>
              <a:t>Physical aggression</a:t>
            </a:r>
          </a:p>
          <a:p>
            <a:pPr lvl="2"/>
            <a:r>
              <a:rPr lang="en-US" sz="1700" dirty="0"/>
              <a:t>Verbal aggression</a:t>
            </a:r>
          </a:p>
          <a:p>
            <a:pPr lvl="2"/>
            <a:r>
              <a:rPr lang="en-US" sz="1700" dirty="0"/>
              <a:t>Aggression toward inanimate objects</a:t>
            </a:r>
          </a:p>
          <a:p>
            <a:pPr lvl="2"/>
            <a:r>
              <a:rPr lang="en-US" sz="1700" dirty="0"/>
              <a:t>Aggressive inhibition. </a:t>
            </a:r>
          </a:p>
          <a:p>
            <a:pPr lvl="1"/>
            <a:endParaRPr lang="en-US" sz="1700" dirty="0"/>
          </a:p>
          <a:p>
            <a:pPr lvl="1"/>
            <a:r>
              <a:rPr lang="en-US" sz="1700" dirty="0"/>
              <a:t>The latter scale provided a measure of aggression anxiety.</a:t>
            </a:r>
          </a:p>
          <a:p>
            <a:endParaRPr lang="en-US" sz="1700" i="1" dirty="0"/>
          </a:p>
        </p:txBody>
      </p:sp>
    </p:spTree>
    <p:extLst>
      <p:ext uri="{BB962C8B-B14F-4D97-AF65-F5344CB8AC3E}">
        <p14:creationId xmlns:p14="http://schemas.microsoft.com/office/powerpoint/2010/main" val="347544006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/>
            <a:r>
              <a:rPr lang="en-US" sz="3000">
                <a:solidFill>
                  <a:srgbClr val="FFFFFF"/>
                </a:solidFill>
              </a:rPr>
              <a:t>Experimental procedure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4949BA1-ACBC-41F5-AA13-83189C6A17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9766918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3492833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555" y="620392"/>
            <a:ext cx="2856201" cy="5504688"/>
          </a:xfrm>
        </p:spPr>
        <p:txBody>
          <a:bodyPr>
            <a:normAutofit/>
          </a:bodyPr>
          <a:lstStyle/>
          <a:p>
            <a:r>
              <a:rPr lang="en-US" sz="5200">
                <a:solidFill>
                  <a:schemeClr val="accent5"/>
                </a:solidFill>
              </a:rPr>
              <a:t>Bobo doll study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334D195-FED6-400A-80C2-0625D2CDFA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4472545"/>
              </p:ext>
            </p:extLst>
          </p:nvPr>
        </p:nvGraphicFramePr>
        <p:xfrm>
          <a:off x="3819906" y="620392"/>
          <a:ext cx="469773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2435723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555" y="620392"/>
            <a:ext cx="2856201" cy="5504688"/>
          </a:xfrm>
        </p:spPr>
        <p:txBody>
          <a:bodyPr>
            <a:normAutofit/>
          </a:bodyPr>
          <a:lstStyle/>
          <a:p>
            <a:r>
              <a:rPr lang="en-US" sz="3600"/>
              <a:t>To improve effectiveness of modeling: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29A44EA-F13C-446E-84CA-B20C67758F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7206271"/>
              </p:ext>
            </p:extLst>
          </p:nvPr>
        </p:nvGraphicFramePr>
        <p:xfrm>
          <a:off x="3819906" y="620392"/>
          <a:ext cx="469773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65308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825" y="1188637"/>
            <a:ext cx="2241175" cy="4480726"/>
          </a:xfrm>
        </p:spPr>
        <p:txBody>
          <a:bodyPr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sz="3600"/>
              <a:t>Divided imitative behavior </a:t>
            </a:r>
            <a:br>
              <a:rPr lang="en-US" sz="3600"/>
            </a:br>
            <a:r>
              <a:rPr lang="en-US" sz="3600"/>
              <a:t>into 3 categories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445" y="1648870"/>
            <a:ext cx="3527136" cy="356026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800" b="1"/>
              <a:t>Same behavior</a:t>
            </a:r>
            <a:r>
              <a:rPr lang="en-US" sz="1800"/>
              <a:t>: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Occurs when 2 or more individuals respond to same situation in same way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All individuals involved learned independently to respond in particular way to particular stimulus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Behavior triggered simultaneously when that S+ or related S+ occurs in environment</a:t>
            </a:r>
          </a:p>
          <a:p>
            <a:pPr>
              <a:lnSpc>
                <a:spcPct val="90000"/>
              </a:lnSpc>
            </a:pPr>
            <a:endParaRPr lang="en-US" sz="1800"/>
          </a:p>
          <a:p>
            <a:pPr lvl="2">
              <a:lnSpc>
                <a:spcPct val="90000"/>
              </a:lnSpc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48185936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041" y="586855"/>
            <a:ext cx="2401025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3500">
                <a:solidFill>
                  <a:srgbClr val="FFFFFF"/>
                </a:solidFill>
              </a:rPr>
              <a:t>Aggressive Acts of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1107" y="228600"/>
            <a:ext cx="5423097" cy="5966927"/>
          </a:xfrm>
        </p:spPr>
        <p:txBody>
          <a:bodyPr anchor="ctr">
            <a:normAutofit/>
          </a:bodyPr>
          <a:lstStyle/>
          <a:p>
            <a:r>
              <a:rPr lang="en-US" sz="1700" b="1" dirty="0"/>
              <a:t>Model exhibited distinctive aggressive acts : used to score imitative responses</a:t>
            </a:r>
            <a:r>
              <a:rPr lang="en-US" sz="1700" dirty="0"/>
              <a:t>. </a:t>
            </a:r>
          </a:p>
          <a:p>
            <a:pPr lvl="1"/>
            <a:r>
              <a:rPr lang="en-US" sz="1700" dirty="0"/>
              <a:t>Laid the Bobo doll on its side, sat on it and punched it repeatedly in the nose. </a:t>
            </a:r>
          </a:p>
          <a:p>
            <a:pPr lvl="1"/>
            <a:endParaRPr lang="en-US" sz="1700" dirty="0"/>
          </a:p>
          <a:p>
            <a:pPr lvl="1"/>
            <a:r>
              <a:rPr lang="en-US" sz="1700" dirty="0"/>
              <a:t>Raised the Bobo doll, pick up the mallet and struck the doll on the head. </a:t>
            </a:r>
          </a:p>
          <a:p>
            <a:pPr lvl="1"/>
            <a:endParaRPr lang="en-US" sz="1700" dirty="0"/>
          </a:p>
          <a:p>
            <a:pPr lvl="1"/>
            <a:r>
              <a:rPr lang="en-US" sz="1700" dirty="0"/>
              <a:t>Following the mallet aggression, the model tossed the doll up in the air aggressively and kicked it about the room. </a:t>
            </a:r>
          </a:p>
          <a:p>
            <a:pPr lvl="1"/>
            <a:endParaRPr lang="en-US" sz="1700" dirty="0"/>
          </a:p>
          <a:p>
            <a:pPr lvl="1"/>
            <a:r>
              <a:rPr lang="en-US" sz="1700" dirty="0"/>
              <a:t>This sequence of physically aggressive acts was repeated approximately three times, </a:t>
            </a:r>
          </a:p>
          <a:p>
            <a:pPr lvl="1"/>
            <a:endParaRPr lang="en-US" sz="1700" dirty="0"/>
          </a:p>
          <a:p>
            <a:endParaRPr lang="en-US" sz="1700" dirty="0"/>
          </a:p>
          <a:p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175396506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hHHdovKHDNU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52123" y="1676400"/>
            <a:ext cx="7639754" cy="4297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80492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/>
            <a:r>
              <a:rPr lang="en-US" sz="3500">
                <a:solidFill>
                  <a:srgbClr val="FFFFFF"/>
                </a:solidFill>
              </a:rPr>
              <a:t>Aggressive Acts of Model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CB2F99E-1BF8-4FB7-8010-E602B906F7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1848847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897377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/>
            <a:r>
              <a:rPr lang="en-US" sz="3500">
                <a:solidFill>
                  <a:srgbClr val="FFFFFF"/>
                </a:solidFill>
              </a:rPr>
              <a:t>Testing conditions: Aggression Arousal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6A97D52-2E5A-4E19-BFBF-E3563BBCFB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955466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6981767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/>
            <a:r>
              <a:rPr lang="en-US" sz="3500">
                <a:solidFill>
                  <a:srgbClr val="FFFFFF"/>
                </a:solidFill>
              </a:rPr>
              <a:t>Bait and Switch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C49779A-AC08-4C56-95D7-49FB9B5290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3751127"/>
              </p:ext>
            </p:extLst>
          </p:nvPr>
        </p:nvGraphicFramePr>
        <p:xfrm>
          <a:off x="3352800" y="381000"/>
          <a:ext cx="5326113" cy="58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2021104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sz="2700">
                <a:solidFill>
                  <a:srgbClr val="FFFFFF"/>
                </a:solidFill>
              </a:rPr>
              <a:t>Test for Delayed Aggression:</a:t>
            </a:r>
            <a:br>
              <a:rPr lang="en-US" sz="2700">
                <a:solidFill>
                  <a:srgbClr val="FFFFFF"/>
                </a:solidFill>
              </a:rPr>
            </a:br>
            <a:r>
              <a:rPr lang="en-US" sz="2700">
                <a:solidFill>
                  <a:srgbClr val="FFFFFF"/>
                </a:solidFill>
              </a:rPr>
              <a:t>3 measures of Imitation Responses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A1D0C4E-6F30-46AF-8670-AC6FE176E9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9561067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0068518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/>
            <a:r>
              <a:rPr lang="en-US" sz="3500">
                <a:solidFill>
                  <a:srgbClr val="FFFFFF"/>
                </a:solidFill>
              </a:rPr>
              <a:t>Non-imitative aggressive responses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1747AFC-457B-4240-A53E-57EADCDA76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1416837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90547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/>
            <a:r>
              <a:rPr lang="en-US" sz="3500">
                <a:solidFill>
                  <a:srgbClr val="FFFFFF"/>
                </a:solidFill>
              </a:rPr>
              <a:t>Results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BC08570-E640-4337-BB6F-12BE8249D19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604037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506100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/>
            <a:r>
              <a:rPr lang="en-US" sz="3500">
                <a:solidFill>
                  <a:srgbClr val="FFFFFF"/>
                </a:solidFill>
              </a:rPr>
              <a:t>Gender differences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80EB413-6DE1-47A2-97A3-BAA15BC2FA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3566135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780447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/>
            <a:r>
              <a:rPr lang="en-US" sz="3500">
                <a:solidFill>
                  <a:srgbClr val="FFFFFF"/>
                </a:solidFill>
              </a:rPr>
              <a:t>Gender Differences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EEE0707-07EF-42B9-8FAA-94F51743EC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0395523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78949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825" y="1188637"/>
            <a:ext cx="2241175" cy="4480726"/>
          </a:xfrm>
        </p:spPr>
        <p:txBody>
          <a:bodyPr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sz="3600"/>
              <a:t>Divided imitative behavior </a:t>
            </a:r>
            <a:br>
              <a:rPr lang="en-US" sz="3600"/>
            </a:br>
            <a:r>
              <a:rPr lang="en-US" sz="3600"/>
              <a:t>into 3 categories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445" y="1648870"/>
            <a:ext cx="3527136" cy="3560260"/>
          </a:xfrm>
        </p:spPr>
        <p:txBody>
          <a:bodyPr anchor="ctr">
            <a:normAutofit/>
          </a:bodyPr>
          <a:lstStyle/>
          <a:p>
            <a:r>
              <a:rPr lang="en-US" sz="2100" b="1"/>
              <a:t>Copying behavior:</a:t>
            </a:r>
          </a:p>
          <a:p>
            <a:pPr lvl="1"/>
            <a:r>
              <a:rPr lang="en-US" sz="2100"/>
              <a:t>Guiding of one individuals behavior by another individual</a:t>
            </a:r>
          </a:p>
          <a:p>
            <a:pPr lvl="1"/>
            <a:r>
              <a:rPr lang="en-US" sz="2100"/>
              <a:t>Provide guidance and corrective feedback</a:t>
            </a:r>
          </a:p>
          <a:p>
            <a:pPr lvl="1"/>
            <a:r>
              <a:rPr lang="en-US" sz="2100"/>
              <a:t>Copying behavior the final copied behavior is reinforced and thus strengthened</a:t>
            </a:r>
          </a:p>
        </p:txBody>
      </p:sp>
    </p:spTree>
    <p:extLst>
      <p:ext uri="{BB962C8B-B14F-4D97-AF65-F5344CB8AC3E}">
        <p14:creationId xmlns:p14="http://schemas.microsoft.com/office/powerpoint/2010/main" val="332385988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7845966-6EFC-468A-9CC7-BAB4B95854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4000" cy="6858000"/>
          </a:xfrm>
          <a:prstGeom prst="rect">
            <a:avLst/>
          </a:prstGeom>
          <a:solidFill>
            <a:srgbClr val="503B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5554383-98AF-4A47-BB65-705FAAA4B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DAD1991-FFD1-4E94-ABAB-7560D33008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5410" y="-3970"/>
            <a:ext cx="7748362" cy="6874811"/>
          </a:xfrm>
          <a:custGeom>
            <a:avLst/>
            <a:gdLst>
              <a:gd name="connsiteX0" fmla="*/ 2232159 w 7837716"/>
              <a:gd name="connsiteY0" fmla="*/ 0 h 6858000"/>
              <a:gd name="connsiteX1" fmla="*/ 5605557 w 7837716"/>
              <a:gd name="connsiteY1" fmla="*/ 0 h 6858000"/>
              <a:gd name="connsiteX2" fmla="*/ 5617845 w 7837716"/>
              <a:gd name="connsiteY2" fmla="*/ 5384 h 6858000"/>
              <a:gd name="connsiteX3" fmla="*/ 7837716 w 7837716"/>
              <a:gd name="connsiteY3" fmla="*/ 3429000 h 6858000"/>
              <a:gd name="connsiteX4" fmla="*/ 5617845 w 7837716"/>
              <a:gd name="connsiteY4" fmla="*/ 6852616 h 6858000"/>
              <a:gd name="connsiteX5" fmla="*/ 5605557 w 7837716"/>
              <a:gd name="connsiteY5" fmla="*/ 6858000 h 6858000"/>
              <a:gd name="connsiteX6" fmla="*/ 2232159 w 7837716"/>
              <a:gd name="connsiteY6" fmla="*/ 6858000 h 6858000"/>
              <a:gd name="connsiteX7" fmla="*/ 2219871 w 7837716"/>
              <a:gd name="connsiteY7" fmla="*/ 6852616 h 6858000"/>
              <a:gd name="connsiteX8" fmla="*/ 0 w 7837716"/>
              <a:gd name="connsiteY8" fmla="*/ 3429000 h 6858000"/>
              <a:gd name="connsiteX9" fmla="*/ 2219871 w 7837716"/>
              <a:gd name="connsiteY9" fmla="*/ 538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37716" h="6858000">
                <a:moveTo>
                  <a:pt x="2232159" y="0"/>
                </a:moveTo>
                <a:lnTo>
                  <a:pt x="5605557" y="0"/>
                </a:lnTo>
                <a:lnTo>
                  <a:pt x="5617845" y="5384"/>
                </a:lnTo>
                <a:cubicBezTo>
                  <a:pt x="6931322" y="618789"/>
                  <a:pt x="7837716" y="1921305"/>
                  <a:pt x="7837716" y="3429000"/>
                </a:cubicBezTo>
                <a:cubicBezTo>
                  <a:pt x="7837716" y="4936696"/>
                  <a:pt x="6931322" y="6239212"/>
                  <a:pt x="5617845" y="6852616"/>
                </a:cubicBezTo>
                <a:lnTo>
                  <a:pt x="5605557" y="6858000"/>
                </a:lnTo>
                <a:lnTo>
                  <a:pt x="2232159" y="6858000"/>
                </a:lnTo>
                <a:lnTo>
                  <a:pt x="2219871" y="6852616"/>
                </a:lnTo>
                <a:cubicBezTo>
                  <a:pt x="906394" y="6239212"/>
                  <a:pt x="0" y="4936696"/>
                  <a:pt x="0" y="3429000"/>
                </a:cubicBezTo>
                <a:cubicBezTo>
                  <a:pt x="0" y="1921305"/>
                  <a:pt x="906394" y="618789"/>
                  <a:pt x="2219871" y="5384"/>
                </a:cubicBezTo>
                <a:close/>
              </a:path>
            </a:pathLst>
          </a:custGeom>
          <a:solidFill>
            <a:schemeClr val="bg1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2000"/>
                  </a:schemeClr>
                </a:gs>
                <a:gs pos="100000">
                  <a:schemeClr val="bg2">
                    <a:lumMod val="87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4" name="Online Media 3" title="Bobo Doll experiment (Bandura)">
            <a:hlinkClick r:id="" action="ppaction://media"/>
            <a:extLst>
              <a:ext uri="{FF2B5EF4-FFF2-40B4-BE49-F238E27FC236}">
                <a16:creationId xmlns:a16="http://schemas.microsoft.com/office/drawing/2014/main" id="{CF39E03F-52A6-4C8B-A06D-0D22D8C8482E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801356" y="560104"/>
            <a:ext cx="7650390" cy="5737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604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/>
            <a:r>
              <a:rPr lang="en-US" sz="3500">
                <a:solidFill>
                  <a:srgbClr val="FFFFFF"/>
                </a:solidFill>
              </a:rPr>
              <a:t>What does this mean?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CBCE0BD-E072-4762-884B-D57DAE3E16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220349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4174633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/>
            <a:r>
              <a:rPr lang="en-US" sz="3500">
                <a:solidFill>
                  <a:srgbClr val="FFFFFF"/>
                </a:solidFill>
              </a:rPr>
              <a:t>Why model aggression?</a:t>
            </a:r>
            <a:br>
              <a:rPr lang="en-US" sz="3500">
                <a:solidFill>
                  <a:srgbClr val="FFFFFF"/>
                </a:solidFill>
              </a:rPr>
            </a:br>
            <a:endParaRPr lang="en-US" sz="350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276EE7D-04CC-4ED8-971F-2D42DB6DB7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0497614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88312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336136" y="1336710"/>
            <a:ext cx="6858000" cy="418458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088181" y="1092216"/>
            <a:ext cx="6346209" cy="418206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833933" y="3515977"/>
            <a:ext cx="2501979" cy="418206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176002" y="1496845"/>
            <a:ext cx="6858001" cy="386430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74277" y="1668285"/>
            <a:ext cx="4318303" cy="3238727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619797" y="586855"/>
            <a:ext cx="3172575" cy="3387497"/>
          </a:xfrm>
        </p:spPr>
        <p:txBody>
          <a:bodyPr rtlCol="0" anchor="b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n-US" sz="3500">
                <a:solidFill>
                  <a:srgbClr val="FFFFFF"/>
                </a:solidFill>
              </a:rPr>
              <a:t>Clinical uses for Modeling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6224" y="304800"/>
            <a:ext cx="4027980" cy="5890727"/>
          </a:xfrm>
        </p:spPr>
        <p:txBody>
          <a:bodyPr rtlCol="0" anchor="ctr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700" dirty="0">
                <a:solidFill>
                  <a:srgbClr val="C00000"/>
                </a:solidFill>
              </a:rPr>
              <a:t>Acquisition of new responses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1700" dirty="0"/>
              <a:t>Inhibition 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1700" dirty="0"/>
              <a:t>Disinhibition</a:t>
            </a:r>
          </a:p>
          <a:p>
            <a:pPr>
              <a:defRPr/>
            </a:pPr>
            <a:endParaRPr lang="en-US" sz="1700" dirty="0"/>
          </a:p>
          <a:p>
            <a:pPr>
              <a:defRPr/>
            </a:pPr>
            <a:r>
              <a:rPr lang="en-US" sz="1700" dirty="0">
                <a:solidFill>
                  <a:srgbClr val="C00000"/>
                </a:solidFill>
              </a:rPr>
              <a:t>Abstract modeling</a:t>
            </a:r>
          </a:p>
          <a:p>
            <a:pPr lvl="1">
              <a:defRPr/>
            </a:pPr>
            <a:r>
              <a:rPr lang="en-US" sz="1700" dirty="0"/>
              <a:t>Develop common rule or heuristic for behaving</a:t>
            </a:r>
          </a:p>
          <a:p>
            <a:pPr lvl="1">
              <a:defRPr/>
            </a:pPr>
            <a:r>
              <a:rPr lang="en-US" sz="1700" dirty="0"/>
              <a:t>Teaching strategies</a:t>
            </a:r>
          </a:p>
          <a:p>
            <a:pPr>
              <a:defRPr/>
            </a:pPr>
            <a:endParaRPr lang="en-US" sz="1700" dirty="0"/>
          </a:p>
          <a:p>
            <a:pPr>
              <a:defRPr/>
            </a:pPr>
            <a:r>
              <a:rPr lang="en-US" sz="1700" dirty="0">
                <a:solidFill>
                  <a:srgbClr val="C00000"/>
                </a:solidFill>
              </a:rPr>
              <a:t>Different ways to use models:</a:t>
            </a:r>
          </a:p>
          <a:p>
            <a:pPr lvl="1">
              <a:defRPr/>
            </a:pPr>
            <a:r>
              <a:rPr lang="en-US" sz="1700" dirty="0"/>
              <a:t>Use of single vs. multiple models</a:t>
            </a:r>
          </a:p>
          <a:p>
            <a:pPr lvl="1">
              <a:defRPr/>
            </a:pPr>
            <a:r>
              <a:rPr lang="en-US" sz="1700" dirty="0"/>
              <a:t>Direct (live) vs. symbolic (non-live) modeling</a:t>
            </a:r>
          </a:p>
          <a:p>
            <a:pPr lvl="1">
              <a:defRPr/>
            </a:pPr>
            <a:r>
              <a:rPr lang="en-US" sz="1700" dirty="0"/>
              <a:t>Modeling with participation</a:t>
            </a:r>
          </a:p>
          <a:p>
            <a:pPr>
              <a:defRPr/>
            </a:pPr>
            <a:endParaRPr lang="en-US" sz="1700" dirty="0"/>
          </a:p>
          <a:p>
            <a:pPr>
              <a:defRPr/>
            </a:pPr>
            <a:r>
              <a:rPr lang="en-US" sz="1700" b="1" dirty="0">
                <a:solidFill>
                  <a:srgbClr val="C00000"/>
                </a:solidFill>
              </a:rPr>
              <a:t>Desensitization therapy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50051667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rtlCol="0" anchor="b">
            <a:normAutofit/>
          </a:bodyPr>
          <a:lstStyle/>
          <a:p>
            <a:pPr algn="r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1900">
                <a:solidFill>
                  <a:srgbClr val="FFFFFF"/>
                </a:solidFill>
              </a:rPr>
              <a:t>Research on Social/Observational learning and modeling</a:t>
            </a:r>
          </a:p>
        </p:txBody>
      </p:sp>
      <p:graphicFrame>
        <p:nvGraphicFramePr>
          <p:cNvPr id="27652" name="Content Placeholder 2">
            <a:extLst>
              <a:ext uri="{FF2B5EF4-FFF2-40B4-BE49-F238E27FC236}">
                <a16:creationId xmlns:a16="http://schemas.microsoft.com/office/drawing/2014/main" id="{22282072-D003-467B-A24E-C774D26E51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1555188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6863331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sz="2700" b="1">
                <a:solidFill>
                  <a:srgbClr val="FFFFFF"/>
                </a:solidFill>
              </a:rPr>
              <a:t>Educational implications </a:t>
            </a:r>
            <a:br>
              <a:rPr lang="en-US" sz="2700" b="1">
                <a:solidFill>
                  <a:srgbClr val="FFFFFF"/>
                </a:solidFill>
              </a:rPr>
            </a:br>
            <a:r>
              <a:rPr lang="en-US" sz="2700" b="1">
                <a:solidFill>
                  <a:srgbClr val="FFFFFF"/>
                </a:solidFill>
              </a:rPr>
              <a:t>of social learning theory:</a:t>
            </a:r>
            <a:r>
              <a:rPr lang="en-US" sz="2700">
                <a:solidFill>
                  <a:srgbClr val="FFFFFF"/>
                </a:solidFill>
              </a:rPr>
              <a:t> </a:t>
            </a:r>
            <a:br>
              <a:rPr lang="en-US" sz="2700">
                <a:solidFill>
                  <a:srgbClr val="FFFFFF"/>
                </a:solidFill>
              </a:rPr>
            </a:br>
            <a:endParaRPr lang="en-US" sz="270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E5F842A-FEAE-4E1C-8490-69CA3B8CED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4019270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308276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600" y="321734"/>
            <a:ext cx="8178799" cy="1135737"/>
          </a:xfrm>
        </p:spPr>
        <p:txBody>
          <a:bodyPr>
            <a:normAutofit/>
          </a:bodyPr>
          <a:lstStyle/>
          <a:p>
            <a:r>
              <a:rPr lang="en-US" sz="3100"/>
              <a:t>Implications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794" y="1935309"/>
            <a:ext cx="2523687" cy="4393982"/>
          </a:xfrm>
        </p:spPr>
        <p:txBody>
          <a:bodyPr>
            <a:normAutofit/>
          </a:bodyPr>
          <a:lstStyle/>
          <a:p>
            <a:r>
              <a:rPr lang="en-US" sz="1700" dirty="0"/>
              <a:t>Children learn what they live</a:t>
            </a:r>
          </a:p>
          <a:p>
            <a:endParaRPr lang="en-US" sz="1700" dirty="0"/>
          </a:p>
          <a:p>
            <a:r>
              <a:rPr lang="en-US" sz="1700" dirty="0"/>
              <a:t>Children will model behavior that they see</a:t>
            </a:r>
          </a:p>
          <a:p>
            <a:pPr lvl="1"/>
            <a:r>
              <a:rPr lang="en-US" sz="1700" dirty="0"/>
              <a:t>Even if “socially unacceptable”</a:t>
            </a:r>
          </a:p>
          <a:p>
            <a:endParaRPr lang="en-US" sz="1700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760545" cy="2017580"/>
            <a:chOff x="0" y="4601497"/>
            <a:chExt cx="1014060" cy="2017580"/>
          </a:xfrm>
        </p:grpSpPr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Online Media 4" title="Children learn from what their parents do">
            <a:hlinkClick r:id="" action="ppaction://media"/>
            <a:extLst>
              <a:ext uri="{FF2B5EF4-FFF2-40B4-BE49-F238E27FC236}">
                <a16:creationId xmlns:a16="http://schemas.microsoft.com/office/drawing/2014/main" id="{E11ACEB5-8BFF-4418-854F-47F395180EB4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600671" y="1626655"/>
            <a:ext cx="6060728" cy="4545545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414467" y="1"/>
            <a:ext cx="729532" cy="1935307"/>
            <a:chOff x="10918968" y="713127"/>
            <a:chExt cx="1273032" cy="2532832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Isosceles Triangle 23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171259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930" y="1050595"/>
            <a:ext cx="7494270" cy="1618489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900" dirty="0"/>
              <a:t>Divided imitative behavior </a:t>
            </a:r>
            <a:br>
              <a:rPr lang="en-US" sz="3900" dirty="0"/>
            </a:br>
            <a:r>
              <a:rPr lang="en-US" sz="3900" dirty="0"/>
              <a:t>into 3 categories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969469"/>
            <a:ext cx="6258041" cy="3126531"/>
          </a:xfrm>
        </p:spPr>
        <p:txBody>
          <a:bodyPr anchor="t"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000" b="1" dirty="0"/>
              <a:t>Matched-dependent behavior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Observer is reinforced for blindly repeating actions of model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Behavior of both individual maintained by reinforcement, but each individual’s response is associated with different cues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Original cue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Eliciting cue for copied behavior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Often occurs in group settings when not know what to do, so follow</a:t>
            </a:r>
          </a:p>
          <a:p>
            <a:pPr lvl="2">
              <a:lnSpc>
                <a:spcPct val="90000"/>
              </a:lnSpc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02503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175" y="1188637"/>
            <a:ext cx="2295636" cy="4480726"/>
          </a:xfrm>
        </p:spPr>
        <p:txBody>
          <a:bodyPr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dirty="0"/>
              <a:t>Skinner’s view: It’s nothing special!</a:t>
            </a:r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9FCBE05-E963-41B2-97FD-8631A61EB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88437" y="323519"/>
            <a:ext cx="5412983" cy="6212748"/>
          </a:xfrm>
          <a:custGeom>
            <a:avLst/>
            <a:gdLst>
              <a:gd name="connsiteX0" fmla="*/ 0 w 7217311"/>
              <a:gd name="connsiteY0" fmla="*/ 0 h 6212748"/>
              <a:gd name="connsiteX1" fmla="*/ 1121310 w 7217311"/>
              <a:gd name="connsiteY1" fmla="*/ 0 h 6212748"/>
              <a:gd name="connsiteX2" fmla="*/ 1837014 w 7217311"/>
              <a:gd name="connsiteY2" fmla="*/ 0 h 6212748"/>
              <a:gd name="connsiteX3" fmla="*/ 2893412 w 7217311"/>
              <a:gd name="connsiteY3" fmla="*/ 0 h 6212748"/>
              <a:gd name="connsiteX4" fmla="*/ 3635911 w 7217311"/>
              <a:gd name="connsiteY4" fmla="*/ 0 h 6212748"/>
              <a:gd name="connsiteX5" fmla="*/ 3635913 w 7217311"/>
              <a:gd name="connsiteY5" fmla="*/ 0 h 6212748"/>
              <a:gd name="connsiteX6" fmla="*/ 7217311 w 7217311"/>
              <a:gd name="connsiteY6" fmla="*/ 0 h 6212748"/>
              <a:gd name="connsiteX7" fmla="*/ 7217311 w 7217311"/>
              <a:gd name="connsiteY7" fmla="*/ 2864954 h 6212748"/>
              <a:gd name="connsiteX8" fmla="*/ 3773866 w 7217311"/>
              <a:gd name="connsiteY8" fmla="*/ 6212748 h 6212748"/>
              <a:gd name="connsiteX9" fmla="*/ 2893412 w 7217311"/>
              <a:gd name="connsiteY9" fmla="*/ 6212748 h 6212748"/>
              <a:gd name="connsiteX10" fmla="*/ 2893412 w 7217311"/>
              <a:gd name="connsiteY10" fmla="*/ 6210962 h 6212748"/>
              <a:gd name="connsiteX11" fmla="*/ 1837014 w 7217311"/>
              <a:gd name="connsiteY11" fmla="*/ 6210962 h 6212748"/>
              <a:gd name="connsiteX12" fmla="*/ 1837014 w 7217311"/>
              <a:gd name="connsiteY12" fmla="*/ 6212748 h 6212748"/>
              <a:gd name="connsiteX13" fmla="*/ 0 w 7217311"/>
              <a:gd name="connsiteY13" fmla="*/ 6212748 h 621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217311" h="6212748">
                <a:moveTo>
                  <a:pt x="0" y="0"/>
                </a:moveTo>
                <a:lnTo>
                  <a:pt x="1121310" y="0"/>
                </a:lnTo>
                <a:lnTo>
                  <a:pt x="1837014" y="0"/>
                </a:lnTo>
                <a:lnTo>
                  <a:pt x="2893412" y="0"/>
                </a:lnTo>
                <a:lnTo>
                  <a:pt x="3635911" y="0"/>
                </a:lnTo>
                <a:lnTo>
                  <a:pt x="3635913" y="0"/>
                </a:lnTo>
                <a:lnTo>
                  <a:pt x="7217311" y="0"/>
                </a:lnTo>
                <a:lnTo>
                  <a:pt x="7217311" y="2864954"/>
                </a:lnTo>
                <a:lnTo>
                  <a:pt x="3773866" y="6212748"/>
                </a:lnTo>
                <a:lnTo>
                  <a:pt x="2893412" y="6212748"/>
                </a:lnTo>
                <a:lnTo>
                  <a:pt x="2893412" y="6210962"/>
                </a:lnTo>
                <a:lnTo>
                  <a:pt x="1837014" y="6210962"/>
                </a:lnTo>
                <a:lnTo>
                  <a:pt x="1837014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D233ACE-F3A1-4543-B9F4-425DDA5793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A52DB14-E992-402D-A0EF-60A7B8C41F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8716208"/>
              </p:ext>
            </p:extLst>
          </p:nvPr>
        </p:nvGraphicFramePr>
        <p:xfrm>
          <a:off x="3825857" y="1008993"/>
          <a:ext cx="3807803" cy="47608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1014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175" y="1188637"/>
            <a:ext cx="2295636" cy="4480726"/>
          </a:xfrm>
        </p:spPr>
        <p:txBody>
          <a:bodyPr>
            <a:normAutofit/>
          </a:bodyPr>
          <a:lstStyle/>
          <a:p>
            <a:pPr algn="r"/>
            <a:r>
              <a:rPr lang="en-US" sz="4800"/>
              <a:t>Types of animal mimicry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9FCBE05-E963-41B2-97FD-8631A61EB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88437" y="323519"/>
            <a:ext cx="5412983" cy="6212748"/>
          </a:xfrm>
          <a:custGeom>
            <a:avLst/>
            <a:gdLst>
              <a:gd name="connsiteX0" fmla="*/ 0 w 7217311"/>
              <a:gd name="connsiteY0" fmla="*/ 0 h 6212748"/>
              <a:gd name="connsiteX1" fmla="*/ 1121310 w 7217311"/>
              <a:gd name="connsiteY1" fmla="*/ 0 h 6212748"/>
              <a:gd name="connsiteX2" fmla="*/ 1837014 w 7217311"/>
              <a:gd name="connsiteY2" fmla="*/ 0 h 6212748"/>
              <a:gd name="connsiteX3" fmla="*/ 2893412 w 7217311"/>
              <a:gd name="connsiteY3" fmla="*/ 0 h 6212748"/>
              <a:gd name="connsiteX4" fmla="*/ 3635911 w 7217311"/>
              <a:gd name="connsiteY4" fmla="*/ 0 h 6212748"/>
              <a:gd name="connsiteX5" fmla="*/ 3635913 w 7217311"/>
              <a:gd name="connsiteY5" fmla="*/ 0 h 6212748"/>
              <a:gd name="connsiteX6" fmla="*/ 7217311 w 7217311"/>
              <a:gd name="connsiteY6" fmla="*/ 0 h 6212748"/>
              <a:gd name="connsiteX7" fmla="*/ 7217311 w 7217311"/>
              <a:gd name="connsiteY7" fmla="*/ 2864954 h 6212748"/>
              <a:gd name="connsiteX8" fmla="*/ 3773866 w 7217311"/>
              <a:gd name="connsiteY8" fmla="*/ 6212748 h 6212748"/>
              <a:gd name="connsiteX9" fmla="*/ 2893412 w 7217311"/>
              <a:gd name="connsiteY9" fmla="*/ 6212748 h 6212748"/>
              <a:gd name="connsiteX10" fmla="*/ 2893412 w 7217311"/>
              <a:gd name="connsiteY10" fmla="*/ 6210962 h 6212748"/>
              <a:gd name="connsiteX11" fmla="*/ 1837014 w 7217311"/>
              <a:gd name="connsiteY11" fmla="*/ 6210962 h 6212748"/>
              <a:gd name="connsiteX12" fmla="*/ 1837014 w 7217311"/>
              <a:gd name="connsiteY12" fmla="*/ 6212748 h 6212748"/>
              <a:gd name="connsiteX13" fmla="*/ 0 w 7217311"/>
              <a:gd name="connsiteY13" fmla="*/ 6212748 h 621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217311" h="6212748">
                <a:moveTo>
                  <a:pt x="0" y="0"/>
                </a:moveTo>
                <a:lnTo>
                  <a:pt x="1121310" y="0"/>
                </a:lnTo>
                <a:lnTo>
                  <a:pt x="1837014" y="0"/>
                </a:lnTo>
                <a:lnTo>
                  <a:pt x="2893412" y="0"/>
                </a:lnTo>
                <a:lnTo>
                  <a:pt x="3635911" y="0"/>
                </a:lnTo>
                <a:lnTo>
                  <a:pt x="3635913" y="0"/>
                </a:lnTo>
                <a:lnTo>
                  <a:pt x="7217311" y="0"/>
                </a:lnTo>
                <a:lnTo>
                  <a:pt x="7217311" y="2864954"/>
                </a:lnTo>
                <a:lnTo>
                  <a:pt x="3773866" y="6212748"/>
                </a:lnTo>
                <a:lnTo>
                  <a:pt x="2893412" y="6212748"/>
                </a:lnTo>
                <a:lnTo>
                  <a:pt x="2893412" y="6210962"/>
                </a:lnTo>
                <a:lnTo>
                  <a:pt x="1837014" y="6210962"/>
                </a:lnTo>
                <a:lnTo>
                  <a:pt x="1837014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D233ACE-F3A1-4543-B9F4-425DDA5793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F1AD71D-AF48-4D4A-81E4-7E7EF4F144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4915664"/>
              </p:ext>
            </p:extLst>
          </p:nvPr>
        </p:nvGraphicFramePr>
        <p:xfrm>
          <a:off x="3825857" y="1008993"/>
          <a:ext cx="3807803" cy="47608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91716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A039B4-9BC6-44D6-9EE5-E7B90498A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175" y="1188637"/>
            <a:ext cx="2295636" cy="4480726"/>
          </a:xfrm>
        </p:spPr>
        <p:txBody>
          <a:bodyPr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sz="3100" b="1" dirty="0"/>
              <a:t>Batesian or </a:t>
            </a:r>
            <a:r>
              <a:rPr lang="en-US" sz="3100" b="1" dirty="0" err="1"/>
              <a:t>Mertensian</a:t>
            </a:r>
            <a:r>
              <a:rPr lang="en-US" sz="3100" b="1" dirty="0"/>
              <a:t> mimicry</a:t>
            </a:r>
            <a:r>
              <a:rPr lang="en-US" sz="3100" dirty="0"/>
              <a:t>: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9FCBE05-E963-41B2-97FD-8631A61EB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88437" y="323519"/>
            <a:ext cx="5412983" cy="6212748"/>
          </a:xfrm>
          <a:custGeom>
            <a:avLst/>
            <a:gdLst>
              <a:gd name="connsiteX0" fmla="*/ 0 w 7217311"/>
              <a:gd name="connsiteY0" fmla="*/ 0 h 6212748"/>
              <a:gd name="connsiteX1" fmla="*/ 1121310 w 7217311"/>
              <a:gd name="connsiteY1" fmla="*/ 0 h 6212748"/>
              <a:gd name="connsiteX2" fmla="*/ 1837014 w 7217311"/>
              <a:gd name="connsiteY2" fmla="*/ 0 h 6212748"/>
              <a:gd name="connsiteX3" fmla="*/ 2893412 w 7217311"/>
              <a:gd name="connsiteY3" fmla="*/ 0 h 6212748"/>
              <a:gd name="connsiteX4" fmla="*/ 3635911 w 7217311"/>
              <a:gd name="connsiteY4" fmla="*/ 0 h 6212748"/>
              <a:gd name="connsiteX5" fmla="*/ 3635913 w 7217311"/>
              <a:gd name="connsiteY5" fmla="*/ 0 h 6212748"/>
              <a:gd name="connsiteX6" fmla="*/ 7217311 w 7217311"/>
              <a:gd name="connsiteY6" fmla="*/ 0 h 6212748"/>
              <a:gd name="connsiteX7" fmla="*/ 7217311 w 7217311"/>
              <a:gd name="connsiteY7" fmla="*/ 2864954 h 6212748"/>
              <a:gd name="connsiteX8" fmla="*/ 3773866 w 7217311"/>
              <a:gd name="connsiteY8" fmla="*/ 6212748 h 6212748"/>
              <a:gd name="connsiteX9" fmla="*/ 2893412 w 7217311"/>
              <a:gd name="connsiteY9" fmla="*/ 6212748 h 6212748"/>
              <a:gd name="connsiteX10" fmla="*/ 2893412 w 7217311"/>
              <a:gd name="connsiteY10" fmla="*/ 6210962 h 6212748"/>
              <a:gd name="connsiteX11" fmla="*/ 1837014 w 7217311"/>
              <a:gd name="connsiteY11" fmla="*/ 6210962 h 6212748"/>
              <a:gd name="connsiteX12" fmla="*/ 1837014 w 7217311"/>
              <a:gd name="connsiteY12" fmla="*/ 6212748 h 6212748"/>
              <a:gd name="connsiteX13" fmla="*/ 0 w 7217311"/>
              <a:gd name="connsiteY13" fmla="*/ 6212748 h 621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217311" h="6212748">
                <a:moveTo>
                  <a:pt x="0" y="0"/>
                </a:moveTo>
                <a:lnTo>
                  <a:pt x="1121310" y="0"/>
                </a:lnTo>
                <a:lnTo>
                  <a:pt x="1837014" y="0"/>
                </a:lnTo>
                <a:lnTo>
                  <a:pt x="2893412" y="0"/>
                </a:lnTo>
                <a:lnTo>
                  <a:pt x="3635911" y="0"/>
                </a:lnTo>
                <a:lnTo>
                  <a:pt x="3635913" y="0"/>
                </a:lnTo>
                <a:lnTo>
                  <a:pt x="7217311" y="0"/>
                </a:lnTo>
                <a:lnTo>
                  <a:pt x="7217311" y="2864954"/>
                </a:lnTo>
                <a:lnTo>
                  <a:pt x="3773866" y="6212748"/>
                </a:lnTo>
                <a:lnTo>
                  <a:pt x="2893412" y="6212748"/>
                </a:lnTo>
                <a:lnTo>
                  <a:pt x="2893412" y="6210962"/>
                </a:lnTo>
                <a:lnTo>
                  <a:pt x="1837014" y="6210962"/>
                </a:lnTo>
                <a:lnTo>
                  <a:pt x="1837014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D233ACE-F3A1-4543-B9F4-425DDA5793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A667F39-A8BA-4950-816F-FFAD912EEF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7218254"/>
              </p:ext>
            </p:extLst>
          </p:nvPr>
        </p:nvGraphicFramePr>
        <p:xfrm>
          <a:off x="3825857" y="1008993"/>
          <a:ext cx="3807803" cy="47608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0554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3208BFA2675A45B669321DDEED1BFF" ma:contentTypeVersion="1" ma:contentTypeDescription="Create a new document." ma:contentTypeScope="" ma:versionID="fe0f59546e6cf501de63755cfc15b174">
  <xsd:schema xmlns:xsd="http://www.w3.org/2001/XMLSchema" xmlns:xs="http://www.w3.org/2001/XMLSchema" xmlns:p="http://schemas.microsoft.com/office/2006/metadata/properties" xmlns:ns1="http://schemas.microsoft.com/sharepoint/v3" xmlns:ns2="95c273cc-9201-4c1e-8c9f-fe8c80cbe9de" targetNamespace="http://schemas.microsoft.com/office/2006/metadata/properties" ma:root="true" ma:fieldsID="3d5a32756865940de2755d150ba87df5" ns1:_="" ns2:_="">
    <xsd:import namespace="http://schemas.microsoft.com/sharepoint/v3"/>
    <xsd:import namespace="95c273cc-9201-4c1e-8c9f-fe8c80cbe9d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c273cc-9201-4c1e-8c9f-fe8c80cbe9de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95c273cc-9201-4c1e-8c9f-fe8c80cbe9de">XY5HK7YVDQWF-1196-223</_dlc_DocId>
    <_dlc_DocIdUrl xmlns="95c273cc-9201-4c1e-8c9f-fe8c80cbe9de">
      <Url>https://about.illinoisstate.edu/vfdouga/_layouts/DocIdRedir.aspx?ID=XY5HK7YVDQWF-1196-223</Url>
      <Description>XY5HK7YVDQWF-1196-223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219F8997-36EF-4B69-BA43-94D08E5687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5c273cc-9201-4c1e-8c9f-fe8c80cbe9d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0A3A9D8-5C14-48E9-8296-0B5FD2C82B63}">
  <ds:schemaRefs>
    <ds:schemaRef ds:uri="http://purl.org/dc/elements/1.1/"/>
    <ds:schemaRef ds:uri="http://schemas.microsoft.com/office/2006/metadata/properties"/>
    <ds:schemaRef ds:uri="http://schemas.microsoft.com/sharepoint/v3"/>
    <ds:schemaRef ds:uri="95c273cc-9201-4c1e-8c9f-fe8c80cbe9d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935558B-C81C-4196-A8D5-6BFB9E5DF244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9D5F1CD2-BE81-477F-B690-8D0203F066C4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2112</TotalTime>
  <Words>3456</Words>
  <Application>Microsoft Office PowerPoint</Application>
  <PresentationFormat>On-screen Show (4:3)</PresentationFormat>
  <Paragraphs>418</Paragraphs>
  <Slides>56</Slides>
  <Notes>0</Notes>
  <HiddenSlides>0</HiddenSlides>
  <MMClips>5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0" baseType="lpstr">
      <vt:lpstr>Arial</vt:lpstr>
      <vt:lpstr>Calibri</vt:lpstr>
      <vt:lpstr>Wingdings</vt:lpstr>
      <vt:lpstr>Office Theme</vt:lpstr>
      <vt:lpstr>Social Learning and Imitation</vt:lpstr>
      <vt:lpstr>Albert Bandura</vt:lpstr>
      <vt:lpstr>Divided imitative behavior  into 3 categories</vt:lpstr>
      <vt:lpstr>Divided imitative behavior  into 3 categories</vt:lpstr>
      <vt:lpstr>Divided imitative behavior  into 3 categories</vt:lpstr>
      <vt:lpstr>Divided imitative behavior  into 3 categories</vt:lpstr>
      <vt:lpstr>Skinner’s view: It’s nothing special!</vt:lpstr>
      <vt:lpstr>Types of animal mimicry</vt:lpstr>
      <vt:lpstr>Batesian or Mertensian mimicry:</vt:lpstr>
      <vt:lpstr>Types of animal mimicry</vt:lpstr>
      <vt:lpstr>Types of animal mimicry</vt:lpstr>
      <vt:lpstr>PowerPoint Presentation</vt:lpstr>
      <vt:lpstr>Motivational factors in animals: </vt:lpstr>
      <vt:lpstr>Why imitate?</vt:lpstr>
      <vt:lpstr>Perceptual Factors</vt:lpstr>
      <vt:lpstr>Perceptual Factors</vt:lpstr>
      <vt:lpstr>Perceptual Factors</vt:lpstr>
      <vt:lpstr>Observational Conditioning</vt:lpstr>
      <vt:lpstr>Observational conditioning</vt:lpstr>
      <vt:lpstr>Imprinting &amp; Discriminated Following </vt:lpstr>
      <vt:lpstr>True imitation</vt:lpstr>
      <vt:lpstr>True imitation</vt:lpstr>
      <vt:lpstr>Enculturation:  Important factor in animal Imitation</vt:lpstr>
      <vt:lpstr>Types of observational learning</vt:lpstr>
      <vt:lpstr>Types of observational learning</vt:lpstr>
      <vt:lpstr>Claudia Fuggazza: Do as I do!</vt:lpstr>
      <vt:lpstr>Types of observational learning</vt:lpstr>
      <vt:lpstr>Bandura’s explanation</vt:lpstr>
      <vt:lpstr>Four Mechanisms of Modeling</vt:lpstr>
      <vt:lpstr>Attentional processes</vt:lpstr>
      <vt:lpstr>Retentional processes</vt:lpstr>
      <vt:lpstr>Motoric or Behavioral  Production processes</vt:lpstr>
      <vt:lpstr>Reward or motivational processes</vt:lpstr>
      <vt:lpstr>Bobo doll study</vt:lpstr>
      <vt:lpstr>Bobo doll study</vt:lpstr>
      <vt:lpstr>Bobo doll study</vt:lpstr>
      <vt:lpstr>Experimental procedure</vt:lpstr>
      <vt:lpstr>Bobo doll study</vt:lpstr>
      <vt:lpstr>To improve effectiveness of modeling:</vt:lpstr>
      <vt:lpstr>Aggressive Acts of Model</vt:lpstr>
      <vt:lpstr>PowerPoint Presentation</vt:lpstr>
      <vt:lpstr>Aggressive Acts of Model</vt:lpstr>
      <vt:lpstr>Testing conditions: Aggression Arousal</vt:lpstr>
      <vt:lpstr>Bait and Switch</vt:lpstr>
      <vt:lpstr>Test for Delayed Aggression: 3 measures of Imitation Responses</vt:lpstr>
      <vt:lpstr>Non-imitative aggressive responses</vt:lpstr>
      <vt:lpstr>Results</vt:lpstr>
      <vt:lpstr>Gender differences</vt:lpstr>
      <vt:lpstr>Gender Differences</vt:lpstr>
      <vt:lpstr>PowerPoint Presentation</vt:lpstr>
      <vt:lpstr>What does this mean?</vt:lpstr>
      <vt:lpstr>Why model aggression? </vt:lpstr>
      <vt:lpstr>Clinical uses for Modeling</vt:lpstr>
      <vt:lpstr>Research on Social/Observational learning and modeling</vt:lpstr>
      <vt:lpstr>Educational implications  of social learning theory:  </vt:lpstr>
      <vt:lpstr>Implications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Applications of Bandura’s theory</dc:title>
  <dc:creator>Farmer-Dougan, Valeri</dc:creator>
  <cp:lastModifiedBy>Valeri Farmer-Dougan</cp:lastModifiedBy>
  <cp:revision>16</cp:revision>
  <dcterms:created xsi:type="dcterms:W3CDTF">2014-11-04T18:12:15Z</dcterms:created>
  <dcterms:modified xsi:type="dcterms:W3CDTF">2021-11-08T22:23:42Z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0x010100B83208BFA2675A45B669321DDEED1BFF</vt:lpwstr>
  </property>
  <property fmtid="{D5CDD505-2E9C-101B-9397-08002B2CF9AE}" pid="3" name="_dlc_DocIdItemGuid">
    <vt:lpwstr>cc9577b3-ee1c-4b6f-b15d-3ad7fd62a86b</vt:lpwstr>
  </property>
</Properties>
</file>