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3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4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33"/>
  </p:notesMasterIdLst>
  <p:sldIdLst>
    <p:sldId id="364" r:id="rId6"/>
    <p:sldId id="327" r:id="rId7"/>
    <p:sldId id="328" r:id="rId8"/>
    <p:sldId id="357" r:id="rId9"/>
    <p:sldId id="332" r:id="rId10"/>
    <p:sldId id="333" r:id="rId11"/>
    <p:sldId id="335" r:id="rId12"/>
    <p:sldId id="336" r:id="rId13"/>
    <p:sldId id="337" r:id="rId14"/>
    <p:sldId id="338" r:id="rId15"/>
    <p:sldId id="339" r:id="rId16"/>
    <p:sldId id="273" r:id="rId17"/>
    <p:sldId id="276" r:id="rId18"/>
    <p:sldId id="278" r:id="rId19"/>
    <p:sldId id="279" r:id="rId20"/>
    <p:sldId id="281" r:id="rId21"/>
    <p:sldId id="283" r:id="rId22"/>
    <p:sldId id="362" r:id="rId23"/>
    <p:sldId id="363" r:id="rId24"/>
    <p:sldId id="358" r:id="rId25"/>
    <p:sldId id="360" r:id="rId26"/>
    <p:sldId id="361" r:id="rId27"/>
    <p:sldId id="359" r:id="rId28"/>
    <p:sldId id="354" r:id="rId29"/>
    <p:sldId id="368" r:id="rId30"/>
    <p:sldId id="367" r:id="rId31"/>
    <p:sldId id="369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2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ata1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youtube.com/watch?v=spuMFceTZGo" TargetMode="External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1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youtube.com/watch?v=spuMFceTZGo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F41BA1-B30B-41AF-902D-1265CD80317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8F65BD7-0BCC-4BF9-AFBB-E95C888EAC43}">
      <dgm:prSet/>
      <dgm:spPr/>
      <dgm:t>
        <a:bodyPr/>
        <a:lstStyle/>
        <a:p>
          <a:r>
            <a:rPr lang="en-US" b="1"/>
            <a:t>The “threat” of an upcoming aversive event can decrease responding</a:t>
          </a:r>
          <a:endParaRPr lang="en-US"/>
        </a:p>
      </dgm:t>
    </dgm:pt>
    <dgm:pt modelId="{0B2784A8-D5FB-4859-8348-2E3A110BB137}" type="parTrans" cxnId="{BD6FA823-E097-49EA-A678-5D93C0701DF9}">
      <dgm:prSet/>
      <dgm:spPr/>
      <dgm:t>
        <a:bodyPr/>
        <a:lstStyle/>
        <a:p>
          <a:endParaRPr lang="en-US"/>
        </a:p>
      </dgm:t>
    </dgm:pt>
    <dgm:pt modelId="{A116DD4D-F115-4F15-B03E-D284D48E7A3F}" type="sibTrans" cxnId="{BD6FA823-E097-49EA-A678-5D93C0701DF9}">
      <dgm:prSet/>
      <dgm:spPr/>
      <dgm:t>
        <a:bodyPr/>
        <a:lstStyle/>
        <a:p>
          <a:endParaRPr lang="en-US"/>
        </a:p>
      </dgm:t>
    </dgm:pt>
    <dgm:pt modelId="{6FD95757-9798-4DEB-8408-3D4492C3AB7C}">
      <dgm:prSet/>
      <dgm:spPr/>
      <dgm:t>
        <a:bodyPr/>
        <a:lstStyle/>
        <a:p>
          <a:r>
            <a:rPr lang="en-US"/>
            <a:t>Even when noncontingent</a:t>
          </a:r>
        </a:p>
      </dgm:t>
    </dgm:pt>
    <dgm:pt modelId="{8B97BA7A-FCB1-4F2B-8111-FDFC80ACE40A}" type="parTrans" cxnId="{55D54ACD-E160-4FC5-9901-55B991A8A77D}">
      <dgm:prSet/>
      <dgm:spPr/>
      <dgm:t>
        <a:bodyPr/>
        <a:lstStyle/>
        <a:p>
          <a:endParaRPr lang="en-US"/>
        </a:p>
      </dgm:t>
    </dgm:pt>
    <dgm:pt modelId="{209FB6CD-E1EF-457E-A652-ECBFCA29B0CD}" type="sibTrans" cxnId="{55D54ACD-E160-4FC5-9901-55B991A8A77D}">
      <dgm:prSet/>
      <dgm:spPr/>
      <dgm:t>
        <a:bodyPr/>
        <a:lstStyle/>
        <a:p>
          <a:endParaRPr lang="en-US"/>
        </a:p>
      </dgm:t>
    </dgm:pt>
    <dgm:pt modelId="{458328DC-9B22-4D07-938B-E7D779FC2C64}">
      <dgm:prSet/>
      <dgm:spPr/>
      <dgm:t>
        <a:bodyPr/>
        <a:lstStyle/>
        <a:p>
          <a:r>
            <a:rPr lang="en-US" dirty="0"/>
            <a:t>Unpredictability produces GREAT CERs</a:t>
          </a:r>
        </a:p>
      </dgm:t>
    </dgm:pt>
    <dgm:pt modelId="{90A89C42-FF42-4344-A43B-72077FD99A8A}" type="parTrans" cxnId="{9C1C861C-14D3-45C3-9407-060AF14B474F}">
      <dgm:prSet/>
      <dgm:spPr/>
      <dgm:t>
        <a:bodyPr/>
        <a:lstStyle/>
        <a:p>
          <a:endParaRPr lang="en-US"/>
        </a:p>
      </dgm:t>
    </dgm:pt>
    <dgm:pt modelId="{9226D919-7E81-41E8-BAB9-9EEC7FC11575}" type="sibTrans" cxnId="{9C1C861C-14D3-45C3-9407-060AF14B474F}">
      <dgm:prSet/>
      <dgm:spPr/>
      <dgm:t>
        <a:bodyPr/>
        <a:lstStyle/>
        <a:p>
          <a:endParaRPr lang="en-US"/>
        </a:p>
      </dgm:t>
    </dgm:pt>
    <dgm:pt modelId="{68FB4691-8FA4-4FFD-9804-50294BE519F1}">
      <dgm:prSet/>
      <dgm:spPr/>
      <dgm:t>
        <a:bodyPr/>
        <a:lstStyle/>
        <a:p>
          <a:r>
            <a:rPr lang="en-US" b="1"/>
            <a:t>Because the aversive event is likely, organism “prepares” or “gets ready” for the event</a:t>
          </a:r>
          <a:endParaRPr lang="en-US"/>
        </a:p>
      </dgm:t>
    </dgm:pt>
    <dgm:pt modelId="{413F6D9C-8DED-4D20-96D7-EA05AFB8034D}" type="parTrans" cxnId="{AD87997D-5D9B-4D59-A35B-088A1484A2B7}">
      <dgm:prSet/>
      <dgm:spPr/>
      <dgm:t>
        <a:bodyPr/>
        <a:lstStyle/>
        <a:p>
          <a:endParaRPr lang="en-US"/>
        </a:p>
      </dgm:t>
    </dgm:pt>
    <dgm:pt modelId="{FE3CA2C8-8B3F-4264-96B6-FA4DFED6C66B}" type="sibTrans" cxnId="{AD87997D-5D9B-4D59-A35B-088A1484A2B7}">
      <dgm:prSet/>
      <dgm:spPr/>
      <dgm:t>
        <a:bodyPr/>
        <a:lstStyle/>
        <a:p>
          <a:endParaRPr lang="en-US"/>
        </a:p>
      </dgm:t>
    </dgm:pt>
    <dgm:pt modelId="{D967DDF0-B218-410A-9042-2586F8C762F1}">
      <dgm:prSet/>
      <dgm:spPr/>
      <dgm:t>
        <a:bodyPr/>
        <a:lstStyle/>
        <a:p>
          <a:r>
            <a:rPr lang="en-US"/>
            <a:t>Can be cued or uncued</a:t>
          </a:r>
        </a:p>
      </dgm:t>
    </dgm:pt>
    <dgm:pt modelId="{DE665C6D-499F-4B78-A50F-4517BACB9BF5}" type="parTrans" cxnId="{5FC9C8CD-DEEC-4772-B324-D35248DD4FEB}">
      <dgm:prSet/>
      <dgm:spPr/>
      <dgm:t>
        <a:bodyPr/>
        <a:lstStyle/>
        <a:p>
          <a:endParaRPr lang="en-US"/>
        </a:p>
      </dgm:t>
    </dgm:pt>
    <dgm:pt modelId="{D5B19241-9F8A-4E5F-80D0-69A9241F8B37}" type="sibTrans" cxnId="{5FC9C8CD-DEEC-4772-B324-D35248DD4FEB}">
      <dgm:prSet/>
      <dgm:spPr/>
      <dgm:t>
        <a:bodyPr/>
        <a:lstStyle/>
        <a:p>
          <a:endParaRPr lang="en-US"/>
        </a:p>
      </dgm:t>
    </dgm:pt>
    <dgm:pt modelId="{8283BB48-EF1E-47BD-ADE4-82ADCF76EEBE}">
      <dgm:prSet/>
      <dgm:spPr/>
      <dgm:t>
        <a:bodyPr/>
        <a:lstStyle/>
        <a:p>
          <a:r>
            <a:rPr lang="en-US" dirty="0"/>
            <a:t>Really gets in the way of ongoing responses</a:t>
          </a:r>
        </a:p>
      </dgm:t>
    </dgm:pt>
    <dgm:pt modelId="{DCB900D7-FCF0-47C9-84A8-5D9E12E5DEEA}" type="parTrans" cxnId="{B83E31F3-DAB8-4132-AD2C-BB37C8F36E6B}">
      <dgm:prSet/>
      <dgm:spPr/>
      <dgm:t>
        <a:bodyPr/>
        <a:lstStyle/>
        <a:p>
          <a:endParaRPr lang="en-US"/>
        </a:p>
      </dgm:t>
    </dgm:pt>
    <dgm:pt modelId="{B442AE7C-1A10-41A8-AE22-26673C393572}" type="sibTrans" cxnId="{B83E31F3-DAB8-4132-AD2C-BB37C8F36E6B}">
      <dgm:prSet/>
      <dgm:spPr/>
      <dgm:t>
        <a:bodyPr/>
        <a:lstStyle/>
        <a:p>
          <a:endParaRPr lang="en-US"/>
        </a:p>
      </dgm:t>
    </dgm:pt>
    <dgm:pt modelId="{4DD36B3E-523A-4050-BBD8-FBC91650CB74}">
      <dgm:prSet/>
      <dgm:spPr/>
      <dgm:t>
        <a:bodyPr/>
        <a:lstStyle/>
        <a:p>
          <a:r>
            <a:rPr lang="en-US"/>
            <a:t>E.g., in dog training: if dog is afraid of being punished</a:t>
          </a:r>
        </a:p>
      </dgm:t>
    </dgm:pt>
    <dgm:pt modelId="{6CE1A6FE-46A6-4CA2-9DFB-08ECF2961E00}" type="parTrans" cxnId="{DA86BCE5-B80D-44FB-942A-9AAE94CE3E59}">
      <dgm:prSet/>
      <dgm:spPr/>
      <dgm:t>
        <a:bodyPr/>
        <a:lstStyle/>
        <a:p>
          <a:endParaRPr lang="en-US"/>
        </a:p>
      </dgm:t>
    </dgm:pt>
    <dgm:pt modelId="{33859DEE-7B93-4860-A566-A603BB399B10}" type="sibTrans" cxnId="{DA86BCE5-B80D-44FB-942A-9AAE94CE3E59}">
      <dgm:prSet/>
      <dgm:spPr/>
      <dgm:t>
        <a:bodyPr/>
        <a:lstStyle/>
        <a:p>
          <a:endParaRPr lang="en-US"/>
        </a:p>
      </dgm:t>
    </dgm:pt>
    <dgm:pt modelId="{62782DC0-E0CA-4D6C-A4CA-A3EE73EF4AE2}">
      <dgm:prSet/>
      <dgm:spPr/>
      <dgm:t>
        <a:bodyPr/>
        <a:lstStyle/>
        <a:p>
          <a:r>
            <a:rPr lang="en-US"/>
            <a:t>Rate of overall responding goes down</a:t>
          </a:r>
        </a:p>
      </dgm:t>
    </dgm:pt>
    <dgm:pt modelId="{4D45B604-8FB5-446F-9E95-FD0F77ED96BF}" type="parTrans" cxnId="{82829C7E-2EEE-45E8-A640-6A3647B47EB9}">
      <dgm:prSet/>
      <dgm:spPr/>
      <dgm:t>
        <a:bodyPr/>
        <a:lstStyle/>
        <a:p>
          <a:endParaRPr lang="en-US"/>
        </a:p>
      </dgm:t>
    </dgm:pt>
    <dgm:pt modelId="{1C96E8FD-6F55-43D2-A79C-14A0EA8DF4BA}" type="sibTrans" cxnId="{82829C7E-2EEE-45E8-A640-6A3647B47EB9}">
      <dgm:prSet/>
      <dgm:spPr/>
      <dgm:t>
        <a:bodyPr/>
        <a:lstStyle/>
        <a:p>
          <a:endParaRPr lang="en-US"/>
        </a:p>
      </dgm:t>
    </dgm:pt>
    <dgm:pt modelId="{3476B32E-02EB-41F1-BD61-2AE768AB4076}">
      <dgm:prSet/>
      <dgm:spPr/>
      <dgm:t>
        <a:bodyPr/>
        <a:lstStyle/>
        <a:p>
          <a:r>
            <a:rPr lang="en-US" dirty="0"/>
            <a:t>Animal is afraid of punisher, so doesn’t ‘risk’ behaving</a:t>
          </a:r>
        </a:p>
      </dgm:t>
    </dgm:pt>
    <dgm:pt modelId="{847AC935-89DC-487C-A526-245E596D315A}" type="parTrans" cxnId="{0F6DF49B-7F54-4B9F-8262-42806CF45BA6}">
      <dgm:prSet/>
      <dgm:spPr/>
      <dgm:t>
        <a:bodyPr/>
        <a:lstStyle/>
        <a:p>
          <a:endParaRPr lang="en-US"/>
        </a:p>
      </dgm:t>
    </dgm:pt>
    <dgm:pt modelId="{4B1C9D90-94B9-4EDF-87A6-658214346FD8}" type="sibTrans" cxnId="{0F6DF49B-7F54-4B9F-8262-42806CF45BA6}">
      <dgm:prSet/>
      <dgm:spPr/>
      <dgm:t>
        <a:bodyPr/>
        <a:lstStyle/>
        <a:p>
          <a:endParaRPr lang="en-US"/>
        </a:p>
      </dgm:t>
    </dgm:pt>
    <dgm:pt modelId="{04C92AD9-80C8-4BAF-94B9-09F18BA9A1CF}">
      <dgm:prSet/>
      <dgm:spPr/>
      <dgm:t>
        <a:bodyPr/>
        <a:lstStyle/>
        <a:p>
          <a:endParaRPr lang="en-US" dirty="0"/>
        </a:p>
      </dgm:t>
    </dgm:pt>
    <dgm:pt modelId="{FA16ED89-DA83-4778-B5DC-EA1023BE8736}" type="parTrans" cxnId="{216946B8-9CD4-4518-961F-D14E6B02A9DD}">
      <dgm:prSet/>
      <dgm:spPr/>
      <dgm:t>
        <a:bodyPr/>
        <a:lstStyle/>
        <a:p>
          <a:endParaRPr lang="en-US"/>
        </a:p>
      </dgm:t>
    </dgm:pt>
    <dgm:pt modelId="{9FE7FEA3-D7E0-4741-B060-FBBEEDAFB21F}" type="sibTrans" cxnId="{216946B8-9CD4-4518-961F-D14E6B02A9DD}">
      <dgm:prSet/>
      <dgm:spPr/>
      <dgm:t>
        <a:bodyPr/>
        <a:lstStyle/>
        <a:p>
          <a:endParaRPr lang="en-US"/>
        </a:p>
      </dgm:t>
    </dgm:pt>
    <dgm:pt modelId="{BB694891-ED75-4FB0-8D29-CDA4032D9DBF}">
      <dgm:prSet/>
      <dgm:spPr/>
      <dgm:t>
        <a:bodyPr/>
        <a:lstStyle/>
        <a:p>
          <a:endParaRPr lang="en-US" dirty="0"/>
        </a:p>
      </dgm:t>
    </dgm:pt>
    <dgm:pt modelId="{04E1D16B-FA38-4600-B0F2-B45295558AD6}" type="parTrans" cxnId="{FF346F28-5583-483E-A4C0-12840106AE0D}">
      <dgm:prSet/>
      <dgm:spPr/>
      <dgm:t>
        <a:bodyPr/>
        <a:lstStyle/>
        <a:p>
          <a:endParaRPr lang="en-US"/>
        </a:p>
      </dgm:t>
    </dgm:pt>
    <dgm:pt modelId="{B695C66D-2EA9-4954-AE6E-7D9F1F6A7EA8}" type="sibTrans" cxnId="{FF346F28-5583-483E-A4C0-12840106AE0D}">
      <dgm:prSet/>
      <dgm:spPr/>
      <dgm:t>
        <a:bodyPr/>
        <a:lstStyle/>
        <a:p>
          <a:endParaRPr lang="en-US"/>
        </a:p>
      </dgm:t>
    </dgm:pt>
    <dgm:pt modelId="{6395AFA2-73E7-4843-AA78-3679DD7E7330}">
      <dgm:prSet/>
      <dgm:spPr/>
      <dgm:t>
        <a:bodyPr/>
        <a:lstStyle/>
        <a:p>
          <a:endParaRPr lang="en-US" dirty="0"/>
        </a:p>
      </dgm:t>
    </dgm:pt>
    <dgm:pt modelId="{A34C19AC-C113-471A-8223-DEAFD01765FB}" type="parTrans" cxnId="{2AFF9BAE-3F74-4B72-9C01-528B74BC16DF}">
      <dgm:prSet/>
      <dgm:spPr/>
    </dgm:pt>
    <dgm:pt modelId="{337AE958-0E8E-4218-AD4F-146AF2E141D5}" type="sibTrans" cxnId="{2AFF9BAE-3F74-4B72-9C01-528B74BC16DF}">
      <dgm:prSet/>
      <dgm:spPr/>
    </dgm:pt>
    <dgm:pt modelId="{240A0431-8FBD-4D4E-AD08-465C0975E0AE}" type="pres">
      <dgm:prSet presAssocID="{D5F41BA1-B30B-41AF-902D-1265CD803177}" presName="linear" presStyleCnt="0">
        <dgm:presLayoutVars>
          <dgm:animLvl val="lvl"/>
          <dgm:resizeHandles val="exact"/>
        </dgm:presLayoutVars>
      </dgm:prSet>
      <dgm:spPr/>
    </dgm:pt>
    <dgm:pt modelId="{A98D9390-1BBB-448D-9419-E910588CE75C}" type="pres">
      <dgm:prSet presAssocID="{78F65BD7-0BCC-4BF9-AFBB-E95C888EAC4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05DAC0F-BAB3-42CA-A11A-1CB0A8FDC15F}" type="pres">
      <dgm:prSet presAssocID="{78F65BD7-0BCC-4BF9-AFBB-E95C888EAC43}" presName="childText" presStyleLbl="revTx" presStyleIdx="0" presStyleCnt="3">
        <dgm:presLayoutVars>
          <dgm:bulletEnabled val="1"/>
        </dgm:presLayoutVars>
      </dgm:prSet>
      <dgm:spPr/>
    </dgm:pt>
    <dgm:pt modelId="{FAEBAF76-410A-4899-B373-1506527025CE}" type="pres">
      <dgm:prSet presAssocID="{68FB4691-8FA4-4FFD-9804-50294BE519F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267295D-BBC6-413B-A149-C2101A03EF64}" type="pres">
      <dgm:prSet presAssocID="{68FB4691-8FA4-4FFD-9804-50294BE519F1}" presName="childText" presStyleLbl="revTx" presStyleIdx="1" presStyleCnt="3">
        <dgm:presLayoutVars>
          <dgm:bulletEnabled val="1"/>
        </dgm:presLayoutVars>
      </dgm:prSet>
      <dgm:spPr/>
    </dgm:pt>
    <dgm:pt modelId="{D59CB431-3DDD-4AC3-85A5-C321C0C0A062}" type="pres">
      <dgm:prSet presAssocID="{4DD36B3E-523A-4050-BBD8-FBC91650CB74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3238D93-79C2-41E1-947A-CA269BAE1E25}" type="pres">
      <dgm:prSet presAssocID="{4DD36B3E-523A-4050-BBD8-FBC91650CB74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E1147600-304B-42EF-A83C-0376DB7AF7FC}" type="presOf" srcId="{62782DC0-E0CA-4D6C-A4CA-A3EE73EF4AE2}" destId="{23238D93-79C2-41E1-947A-CA269BAE1E25}" srcOrd="0" destOrd="0" presId="urn:microsoft.com/office/officeart/2005/8/layout/vList2"/>
    <dgm:cxn modelId="{AC6DFB0A-4D38-4997-BF18-798F6EA16C72}" type="presOf" srcId="{6395AFA2-73E7-4843-AA78-3679DD7E7330}" destId="{23238D93-79C2-41E1-947A-CA269BAE1E25}" srcOrd="0" destOrd="2" presId="urn:microsoft.com/office/officeart/2005/8/layout/vList2"/>
    <dgm:cxn modelId="{3AE22A10-2707-4684-9A47-2DED3A3780AB}" type="presOf" srcId="{68FB4691-8FA4-4FFD-9804-50294BE519F1}" destId="{FAEBAF76-410A-4899-B373-1506527025CE}" srcOrd="0" destOrd="0" presId="urn:microsoft.com/office/officeart/2005/8/layout/vList2"/>
    <dgm:cxn modelId="{9C1C861C-14D3-45C3-9407-060AF14B474F}" srcId="{78F65BD7-0BCC-4BF9-AFBB-E95C888EAC43}" destId="{458328DC-9B22-4D07-938B-E7D779FC2C64}" srcOrd="1" destOrd="0" parTransId="{90A89C42-FF42-4344-A43B-72077FD99A8A}" sibTransId="{9226D919-7E81-41E8-BAB9-9EEC7FC11575}"/>
    <dgm:cxn modelId="{BD6FA823-E097-49EA-A678-5D93C0701DF9}" srcId="{D5F41BA1-B30B-41AF-902D-1265CD803177}" destId="{78F65BD7-0BCC-4BF9-AFBB-E95C888EAC43}" srcOrd="0" destOrd="0" parTransId="{0B2784A8-D5FB-4859-8348-2E3A110BB137}" sibTransId="{A116DD4D-F115-4F15-B03E-D284D48E7A3F}"/>
    <dgm:cxn modelId="{FF346F28-5583-483E-A4C0-12840106AE0D}" srcId="{68FB4691-8FA4-4FFD-9804-50294BE519F1}" destId="{BB694891-ED75-4FB0-8D29-CDA4032D9DBF}" srcOrd="2" destOrd="0" parTransId="{04E1D16B-FA38-4600-B0F2-B45295558AD6}" sibTransId="{B695C66D-2EA9-4954-AE6E-7D9F1F6A7EA8}"/>
    <dgm:cxn modelId="{2E305530-20A0-4448-A0FB-D0F5755CD866}" type="presOf" srcId="{4DD36B3E-523A-4050-BBD8-FBC91650CB74}" destId="{D59CB431-3DDD-4AC3-85A5-C321C0C0A062}" srcOrd="0" destOrd="0" presId="urn:microsoft.com/office/officeart/2005/8/layout/vList2"/>
    <dgm:cxn modelId="{AE027C5D-69F3-420A-A6EE-B5712B944977}" type="presOf" srcId="{BB694891-ED75-4FB0-8D29-CDA4032D9DBF}" destId="{D267295D-BBC6-413B-A149-C2101A03EF64}" srcOrd="0" destOrd="2" presId="urn:microsoft.com/office/officeart/2005/8/layout/vList2"/>
    <dgm:cxn modelId="{1E25174B-4641-4724-813A-E108D536FC70}" type="presOf" srcId="{04C92AD9-80C8-4BAF-94B9-09F18BA9A1CF}" destId="{D05DAC0F-BAB3-42CA-A11A-1CB0A8FDC15F}" srcOrd="0" destOrd="2" presId="urn:microsoft.com/office/officeart/2005/8/layout/vList2"/>
    <dgm:cxn modelId="{5C27044C-9B24-4FBB-8506-733B79BF3125}" type="presOf" srcId="{458328DC-9B22-4D07-938B-E7D779FC2C64}" destId="{D05DAC0F-BAB3-42CA-A11A-1CB0A8FDC15F}" srcOrd="0" destOrd="1" presId="urn:microsoft.com/office/officeart/2005/8/layout/vList2"/>
    <dgm:cxn modelId="{069A337B-0E6C-45C2-86B8-60510B174EFA}" type="presOf" srcId="{D967DDF0-B218-410A-9042-2586F8C762F1}" destId="{D267295D-BBC6-413B-A149-C2101A03EF64}" srcOrd="0" destOrd="0" presId="urn:microsoft.com/office/officeart/2005/8/layout/vList2"/>
    <dgm:cxn modelId="{AD87997D-5D9B-4D59-A35B-088A1484A2B7}" srcId="{D5F41BA1-B30B-41AF-902D-1265CD803177}" destId="{68FB4691-8FA4-4FFD-9804-50294BE519F1}" srcOrd="1" destOrd="0" parTransId="{413F6D9C-8DED-4D20-96D7-EA05AFB8034D}" sibTransId="{FE3CA2C8-8B3F-4264-96B6-FA4DFED6C66B}"/>
    <dgm:cxn modelId="{82829C7E-2EEE-45E8-A640-6A3647B47EB9}" srcId="{4DD36B3E-523A-4050-BBD8-FBC91650CB74}" destId="{62782DC0-E0CA-4D6C-A4CA-A3EE73EF4AE2}" srcOrd="0" destOrd="0" parTransId="{4D45B604-8FB5-446F-9E95-FD0F77ED96BF}" sibTransId="{1C96E8FD-6F55-43D2-A79C-14A0EA8DF4BA}"/>
    <dgm:cxn modelId="{0F6DF49B-7F54-4B9F-8262-42806CF45BA6}" srcId="{4DD36B3E-523A-4050-BBD8-FBC91650CB74}" destId="{3476B32E-02EB-41F1-BD61-2AE768AB4076}" srcOrd="1" destOrd="0" parTransId="{847AC935-89DC-487C-A526-245E596D315A}" sibTransId="{4B1C9D90-94B9-4EDF-87A6-658214346FD8}"/>
    <dgm:cxn modelId="{2AFF9BAE-3F74-4B72-9C01-528B74BC16DF}" srcId="{4DD36B3E-523A-4050-BBD8-FBC91650CB74}" destId="{6395AFA2-73E7-4843-AA78-3679DD7E7330}" srcOrd="2" destOrd="0" parTransId="{A34C19AC-C113-471A-8223-DEAFD01765FB}" sibTransId="{337AE958-0E8E-4218-AD4F-146AF2E141D5}"/>
    <dgm:cxn modelId="{216946B8-9CD4-4518-961F-D14E6B02A9DD}" srcId="{78F65BD7-0BCC-4BF9-AFBB-E95C888EAC43}" destId="{04C92AD9-80C8-4BAF-94B9-09F18BA9A1CF}" srcOrd="2" destOrd="0" parTransId="{FA16ED89-DA83-4778-B5DC-EA1023BE8736}" sibTransId="{9FE7FEA3-D7E0-4741-B060-FBBEEDAFB21F}"/>
    <dgm:cxn modelId="{D37BBAC0-3D29-4F1F-AAED-8293A8EFDF6E}" type="presOf" srcId="{78F65BD7-0BCC-4BF9-AFBB-E95C888EAC43}" destId="{A98D9390-1BBB-448D-9419-E910588CE75C}" srcOrd="0" destOrd="0" presId="urn:microsoft.com/office/officeart/2005/8/layout/vList2"/>
    <dgm:cxn modelId="{19642BC6-ECD1-4AFC-ABAF-FDCCA3A34294}" type="presOf" srcId="{6FD95757-9798-4DEB-8408-3D4492C3AB7C}" destId="{D05DAC0F-BAB3-42CA-A11A-1CB0A8FDC15F}" srcOrd="0" destOrd="0" presId="urn:microsoft.com/office/officeart/2005/8/layout/vList2"/>
    <dgm:cxn modelId="{7BCE03C7-C8AB-4374-AA61-3BB1BD551B24}" type="presOf" srcId="{8283BB48-EF1E-47BD-ADE4-82ADCF76EEBE}" destId="{D267295D-BBC6-413B-A149-C2101A03EF64}" srcOrd="0" destOrd="1" presId="urn:microsoft.com/office/officeart/2005/8/layout/vList2"/>
    <dgm:cxn modelId="{55D54ACD-E160-4FC5-9901-55B991A8A77D}" srcId="{78F65BD7-0BCC-4BF9-AFBB-E95C888EAC43}" destId="{6FD95757-9798-4DEB-8408-3D4492C3AB7C}" srcOrd="0" destOrd="0" parTransId="{8B97BA7A-FCB1-4F2B-8111-FDFC80ACE40A}" sibTransId="{209FB6CD-E1EF-457E-A652-ECBFCA29B0CD}"/>
    <dgm:cxn modelId="{EA415ACD-F736-4788-8DA7-BC18668A5FA2}" type="presOf" srcId="{3476B32E-02EB-41F1-BD61-2AE768AB4076}" destId="{23238D93-79C2-41E1-947A-CA269BAE1E25}" srcOrd="0" destOrd="1" presId="urn:microsoft.com/office/officeart/2005/8/layout/vList2"/>
    <dgm:cxn modelId="{5FC9C8CD-DEEC-4772-B324-D35248DD4FEB}" srcId="{68FB4691-8FA4-4FFD-9804-50294BE519F1}" destId="{D967DDF0-B218-410A-9042-2586F8C762F1}" srcOrd="0" destOrd="0" parTransId="{DE665C6D-499F-4B78-A50F-4517BACB9BF5}" sibTransId="{D5B19241-9F8A-4E5F-80D0-69A9241F8B37}"/>
    <dgm:cxn modelId="{DA86BCE5-B80D-44FB-942A-9AAE94CE3E59}" srcId="{D5F41BA1-B30B-41AF-902D-1265CD803177}" destId="{4DD36B3E-523A-4050-BBD8-FBC91650CB74}" srcOrd="2" destOrd="0" parTransId="{6CE1A6FE-46A6-4CA2-9DFB-08ECF2961E00}" sibTransId="{33859DEE-7B93-4860-A566-A603BB399B10}"/>
    <dgm:cxn modelId="{8E21A1F1-F1D1-4E2C-B60E-D9E7231E21F4}" type="presOf" srcId="{D5F41BA1-B30B-41AF-902D-1265CD803177}" destId="{240A0431-8FBD-4D4E-AD08-465C0975E0AE}" srcOrd="0" destOrd="0" presId="urn:microsoft.com/office/officeart/2005/8/layout/vList2"/>
    <dgm:cxn modelId="{B83E31F3-DAB8-4132-AD2C-BB37C8F36E6B}" srcId="{68FB4691-8FA4-4FFD-9804-50294BE519F1}" destId="{8283BB48-EF1E-47BD-ADE4-82ADCF76EEBE}" srcOrd="1" destOrd="0" parTransId="{DCB900D7-FCF0-47C9-84A8-5D9E12E5DEEA}" sibTransId="{B442AE7C-1A10-41A8-AE22-26673C393572}"/>
    <dgm:cxn modelId="{CC0F2912-EA38-4A8E-9730-90FBFE61A6BE}" type="presParOf" srcId="{240A0431-8FBD-4D4E-AD08-465C0975E0AE}" destId="{A98D9390-1BBB-448D-9419-E910588CE75C}" srcOrd="0" destOrd="0" presId="urn:microsoft.com/office/officeart/2005/8/layout/vList2"/>
    <dgm:cxn modelId="{E107BBDF-706A-44AD-A8DE-91279D3BE778}" type="presParOf" srcId="{240A0431-8FBD-4D4E-AD08-465C0975E0AE}" destId="{D05DAC0F-BAB3-42CA-A11A-1CB0A8FDC15F}" srcOrd="1" destOrd="0" presId="urn:microsoft.com/office/officeart/2005/8/layout/vList2"/>
    <dgm:cxn modelId="{41A59852-A8A1-4673-A30F-FEBB748E7E2A}" type="presParOf" srcId="{240A0431-8FBD-4D4E-AD08-465C0975E0AE}" destId="{FAEBAF76-410A-4899-B373-1506527025CE}" srcOrd="2" destOrd="0" presId="urn:microsoft.com/office/officeart/2005/8/layout/vList2"/>
    <dgm:cxn modelId="{3196ADD8-7261-417D-B1BB-4719F70FE75C}" type="presParOf" srcId="{240A0431-8FBD-4D4E-AD08-465C0975E0AE}" destId="{D267295D-BBC6-413B-A149-C2101A03EF64}" srcOrd="3" destOrd="0" presId="urn:microsoft.com/office/officeart/2005/8/layout/vList2"/>
    <dgm:cxn modelId="{A6AFF0D5-7FE2-4BB6-9B38-164DC45DAECE}" type="presParOf" srcId="{240A0431-8FBD-4D4E-AD08-465C0975E0AE}" destId="{D59CB431-3DDD-4AC3-85A5-C321C0C0A062}" srcOrd="4" destOrd="0" presId="urn:microsoft.com/office/officeart/2005/8/layout/vList2"/>
    <dgm:cxn modelId="{D365BC35-91FE-4639-8DE6-C6CD8E027C1D}" type="presParOf" srcId="{240A0431-8FBD-4D4E-AD08-465C0975E0AE}" destId="{23238D93-79C2-41E1-947A-CA269BAE1E2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5826B66-A666-474C-A47E-80559AE5518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63B7431A-71A9-4661-8DDB-40F1553EA3A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Severe self injurious behavior (SIB)</a:t>
          </a:r>
        </a:p>
      </dgm:t>
    </dgm:pt>
    <dgm:pt modelId="{C39F7426-C620-4710-BAE7-A04AC78D8799}" type="parTrans" cxnId="{7C8C2632-1113-463A-886C-4B394DF28254}">
      <dgm:prSet/>
      <dgm:spPr/>
      <dgm:t>
        <a:bodyPr/>
        <a:lstStyle/>
        <a:p>
          <a:endParaRPr lang="en-US"/>
        </a:p>
      </dgm:t>
    </dgm:pt>
    <dgm:pt modelId="{C5976D91-174D-4BAC-A2DF-C1B0BFF90A2D}" type="sibTrans" cxnId="{7C8C2632-1113-463A-886C-4B394DF28254}">
      <dgm:prSet/>
      <dgm:spPr/>
      <dgm:t>
        <a:bodyPr/>
        <a:lstStyle/>
        <a:p>
          <a:endParaRPr lang="en-US"/>
        </a:p>
      </dgm:t>
    </dgm:pt>
    <dgm:pt modelId="{218B0205-1377-4B0E-B40A-EC1C05FAAED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Highly aggressive behavior to others</a:t>
          </a:r>
        </a:p>
      </dgm:t>
    </dgm:pt>
    <dgm:pt modelId="{8CC39D8A-4FD1-4B38-8985-2EDCF86FA09E}" type="parTrans" cxnId="{103CBC16-E091-4F87-B657-7AB67165EA37}">
      <dgm:prSet/>
      <dgm:spPr/>
      <dgm:t>
        <a:bodyPr/>
        <a:lstStyle/>
        <a:p>
          <a:endParaRPr lang="en-US"/>
        </a:p>
      </dgm:t>
    </dgm:pt>
    <dgm:pt modelId="{C86F1DDA-FFE3-42EA-8A0A-590ACA807B02}" type="sibTrans" cxnId="{103CBC16-E091-4F87-B657-7AB67165EA37}">
      <dgm:prSet/>
      <dgm:spPr/>
      <dgm:t>
        <a:bodyPr/>
        <a:lstStyle/>
        <a:p>
          <a:endParaRPr lang="en-US"/>
        </a:p>
      </dgm:t>
    </dgm:pt>
    <dgm:pt modelId="{D4500A76-10D9-457D-9F4C-C211280A69B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Behavior which creates in immediate danger for self or others</a:t>
          </a:r>
        </a:p>
      </dgm:t>
    </dgm:pt>
    <dgm:pt modelId="{9C8FCEA1-23F7-4F1D-B5C6-C088B573A625}" type="parTrans" cxnId="{F3D0E5A6-9422-46D6-9F93-926EAA8C6419}">
      <dgm:prSet/>
      <dgm:spPr/>
      <dgm:t>
        <a:bodyPr/>
        <a:lstStyle/>
        <a:p>
          <a:endParaRPr lang="en-US"/>
        </a:p>
      </dgm:t>
    </dgm:pt>
    <dgm:pt modelId="{AC83822D-3427-44B2-9B90-BBA1630FEDFE}" type="sibTrans" cxnId="{F3D0E5A6-9422-46D6-9F93-926EAA8C6419}">
      <dgm:prSet/>
      <dgm:spPr/>
      <dgm:t>
        <a:bodyPr/>
        <a:lstStyle/>
        <a:p>
          <a:endParaRPr lang="en-US"/>
        </a:p>
      </dgm:t>
    </dgm:pt>
    <dgm:pt modelId="{B7DBAA99-C1F1-4816-B438-7AC194C99A1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Running into the street</a:t>
          </a:r>
        </a:p>
      </dgm:t>
    </dgm:pt>
    <dgm:pt modelId="{B7EE1EB7-D60B-44F1-9400-D99F7362E7CC}" type="parTrans" cxnId="{A85CD7C8-AAE9-4C50-9D5D-A93F0053CE08}">
      <dgm:prSet/>
      <dgm:spPr/>
      <dgm:t>
        <a:bodyPr/>
        <a:lstStyle/>
        <a:p>
          <a:endParaRPr lang="en-US"/>
        </a:p>
      </dgm:t>
    </dgm:pt>
    <dgm:pt modelId="{A29BCA73-4E81-46DC-A4BC-913F89A3DBF7}" type="sibTrans" cxnId="{A85CD7C8-AAE9-4C50-9D5D-A93F0053CE08}">
      <dgm:prSet/>
      <dgm:spPr/>
      <dgm:t>
        <a:bodyPr/>
        <a:lstStyle/>
        <a:p>
          <a:endParaRPr lang="en-US"/>
        </a:p>
      </dgm:t>
    </dgm:pt>
    <dgm:pt modelId="{E84C4F00-94BA-4281-8962-0C1A2424E47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Pulling a hot pan off the stove</a:t>
          </a:r>
        </a:p>
      </dgm:t>
    </dgm:pt>
    <dgm:pt modelId="{87A46589-599A-489A-A532-41861A92EEC6}" type="parTrans" cxnId="{4FED2B38-D718-4691-86AC-96A24241CFEF}">
      <dgm:prSet/>
      <dgm:spPr/>
      <dgm:t>
        <a:bodyPr/>
        <a:lstStyle/>
        <a:p>
          <a:endParaRPr lang="en-US"/>
        </a:p>
      </dgm:t>
    </dgm:pt>
    <dgm:pt modelId="{D82D51F7-62F4-400B-9398-28D0E227057F}" type="sibTrans" cxnId="{4FED2B38-D718-4691-86AC-96A24241CFEF}">
      <dgm:prSet/>
      <dgm:spPr/>
      <dgm:t>
        <a:bodyPr/>
        <a:lstStyle/>
        <a:p>
          <a:endParaRPr lang="en-US"/>
        </a:p>
      </dgm:t>
    </dgm:pt>
    <dgm:pt modelId="{80A11155-C0E3-470F-91AB-ECF002FEB643}" type="pres">
      <dgm:prSet presAssocID="{95826B66-A666-474C-A47E-80559AE55189}" presName="root" presStyleCnt="0">
        <dgm:presLayoutVars>
          <dgm:dir/>
          <dgm:resizeHandles val="exact"/>
        </dgm:presLayoutVars>
      </dgm:prSet>
      <dgm:spPr/>
    </dgm:pt>
    <dgm:pt modelId="{6F8CB938-2E3F-4061-A32D-6C90D83B79BA}" type="pres">
      <dgm:prSet presAssocID="{63B7431A-71A9-4661-8DDB-40F1553EA3A3}" presName="compNode" presStyleCnt="0"/>
      <dgm:spPr/>
    </dgm:pt>
    <dgm:pt modelId="{4B1EC5A7-FB4D-467A-8EE6-3B468D69860B}" type="pres">
      <dgm:prSet presAssocID="{63B7431A-71A9-4661-8DDB-40F1553EA3A3}" presName="bgRect" presStyleLbl="bgShp" presStyleIdx="0" presStyleCnt="3"/>
      <dgm:spPr/>
    </dgm:pt>
    <dgm:pt modelId="{F2C86509-83D6-4FA2-8151-2348507EE078}" type="pres">
      <dgm:prSet presAssocID="{63B7431A-71A9-4661-8DDB-40F1553EA3A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7AB4A332-A89C-4AA8-85FB-2B2E9E0B4E01}" type="pres">
      <dgm:prSet presAssocID="{63B7431A-71A9-4661-8DDB-40F1553EA3A3}" presName="spaceRect" presStyleCnt="0"/>
      <dgm:spPr/>
    </dgm:pt>
    <dgm:pt modelId="{1311CAA6-9992-42B6-A579-19AB4E3B6079}" type="pres">
      <dgm:prSet presAssocID="{63B7431A-71A9-4661-8DDB-40F1553EA3A3}" presName="parTx" presStyleLbl="revTx" presStyleIdx="0" presStyleCnt="4">
        <dgm:presLayoutVars>
          <dgm:chMax val="0"/>
          <dgm:chPref val="0"/>
        </dgm:presLayoutVars>
      </dgm:prSet>
      <dgm:spPr/>
    </dgm:pt>
    <dgm:pt modelId="{68BFAE86-2534-454E-873C-A578FBBA4736}" type="pres">
      <dgm:prSet presAssocID="{C5976D91-174D-4BAC-A2DF-C1B0BFF90A2D}" presName="sibTrans" presStyleCnt="0"/>
      <dgm:spPr/>
    </dgm:pt>
    <dgm:pt modelId="{05D37685-0B15-4D44-A4A8-85D225D0A60E}" type="pres">
      <dgm:prSet presAssocID="{218B0205-1377-4B0E-B40A-EC1C05FAAED2}" presName="compNode" presStyleCnt="0"/>
      <dgm:spPr/>
    </dgm:pt>
    <dgm:pt modelId="{08CFBAE5-5BE5-4811-80E6-A9B928CFD43E}" type="pres">
      <dgm:prSet presAssocID="{218B0205-1377-4B0E-B40A-EC1C05FAAED2}" presName="bgRect" presStyleLbl="bgShp" presStyleIdx="1" presStyleCnt="3"/>
      <dgm:spPr/>
    </dgm:pt>
    <dgm:pt modelId="{B175F1E3-E87D-44D5-8368-8B0FD4A33189}" type="pres">
      <dgm:prSet presAssocID="{218B0205-1377-4B0E-B40A-EC1C05FAAED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9095AF65-2B5E-4F8C-B547-2ADB3D875E4A}" type="pres">
      <dgm:prSet presAssocID="{218B0205-1377-4B0E-B40A-EC1C05FAAED2}" presName="spaceRect" presStyleCnt="0"/>
      <dgm:spPr/>
    </dgm:pt>
    <dgm:pt modelId="{8D230C04-878A-4FA5-B30D-9FA1C9BA132C}" type="pres">
      <dgm:prSet presAssocID="{218B0205-1377-4B0E-B40A-EC1C05FAAED2}" presName="parTx" presStyleLbl="revTx" presStyleIdx="1" presStyleCnt="4">
        <dgm:presLayoutVars>
          <dgm:chMax val="0"/>
          <dgm:chPref val="0"/>
        </dgm:presLayoutVars>
      </dgm:prSet>
      <dgm:spPr/>
    </dgm:pt>
    <dgm:pt modelId="{FD971856-D6B6-46C3-B7EA-87AFF030F1F4}" type="pres">
      <dgm:prSet presAssocID="{C86F1DDA-FFE3-42EA-8A0A-590ACA807B02}" presName="sibTrans" presStyleCnt="0"/>
      <dgm:spPr/>
    </dgm:pt>
    <dgm:pt modelId="{10A80742-6862-4A76-B279-73D14011E931}" type="pres">
      <dgm:prSet presAssocID="{D4500A76-10D9-457D-9F4C-C211280A69B2}" presName="compNode" presStyleCnt="0"/>
      <dgm:spPr/>
    </dgm:pt>
    <dgm:pt modelId="{91771E82-9897-4612-B83D-3920BB41822A}" type="pres">
      <dgm:prSet presAssocID="{D4500A76-10D9-457D-9F4C-C211280A69B2}" presName="bgRect" presStyleLbl="bgShp" presStyleIdx="2" presStyleCnt="3"/>
      <dgm:spPr/>
    </dgm:pt>
    <dgm:pt modelId="{EFA1D441-4F1D-46CB-8F4D-B44EFC635F29}" type="pres">
      <dgm:prSet presAssocID="{D4500A76-10D9-457D-9F4C-C211280A69B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eed Bump"/>
        </a:ext>
      </dgm:extLst>
    </dgm:pt>
    <dgm:pt modelId="{3FAA239B-DA05-4146-8B95-BBFDBBF6F694}" type="pres">
      <dgm:prSet presAssocID="{D4500A76-10D9-457D-9F4C-C211280A69B2}" presName="spaceRect" presStyleCnt="0"/>
      <dgm:spPr/>
    </dgm:pt>
    <dgm:pt modelId="{979B7159-22FC-4964-90C6-B0877471C598}" type="pres">
      <dgm:prSet presAssocID="{D4500A76-10D9-457D-9F4C-C211280A69B2}" presName="parTx" presStyleLbl="revTx" presStyleIdx="2" presStyleCnt="4">
        <dgm:presLayoutVars>
          <dgm:chMax val="0"/>
          <dgm:chPref val="0"/>
        </dgm:presLayoutVars>
      </dgm:prSet>
      <dgm:spPr/>
    </dgm:pt>
    <dgm:pt modelId="{F4977E5A-2176-4188-904F-BD611FE348A3}" type="pres">
      <dgm:prSet presAssocID="{D4500A76-10D9-457D-9F4C-C211280A69B2}" presName="desTx" presStyleLbl="revTx" presStyleIdx="3" presStyleCnt="4">
        <dgm:presLayoutVars/>
      </dgm:prSet>
      <dgm:spPr/>
    </dgm:pt>
  </dgm:ptLst>
  <dgm:cxnLst>
    <dgm:cxn modelId="{003AC408-26C5-427C-9509-DD2C0698232A}" type="presOf" srcId="{B7DBAA99-C1F1-4816-B438-7AC194C99A1D}" destId="{F4977E5A-2176-4188-904F-BD611FE348A3}" srcOrd="0" destOrd="0" presId="urn:microsoft.com/office/officeart/2018/2/layout/IconVerticalSolidList"/>
    <dgm:cxn modelId="{103CBC16-E091-4F87-B657-7AB67165EA37}" srcId="{95826B66-A666-474C-A47E-80559AE55189}" destId="{218B0205-1377-4B0E-B40A-EC1C05FAAED2}" srcOrd="1" destOrd="0" parTransId="{8CC39D8A-4FD1-4B38-8985-2EDCF86FA09E}" sibTransId="{C86F1DDA-FFE3-42EA-8A0A-590ACA807B02}"/>
    <dgm:cxn modelId="{7C8C2632-1113-463A-886C-4B394DF28254}" srcId="{95826B66-A666-474C-A47E-80559AE55189}" destId="{63B7431A-71A9-4661-8DDB-40F1553EA3A3}" srcOrd="0" destOrd="0" parTransId="{C39F7426-C620-4710-BAE7-A04AC78D8799}" sibTransId="{C5976D91-174D-4BAC-A2DF-C1B0BFF90A2D}"/>
    <dgm:cxn modelId="{38E51137-4E2E-4F43-A51F-6BE784E029A7}" type="presOf" srcId="{E84C4F00-94BA-4281-8962-0C1A2424E47F}" destId="{F4977E5A-2176-4188-904F-BD611FE348A3}" srcOrd="0" destOrd="1" presId="urn:microsoft.com/office/officeart/2018/2/layout/IconVerticalSolidList"/>
    <dgm:cxn modelId="{4FED2B38-D718-4691-86AC-96A24241CFEF}" srcId="{D4500A76-10D9-457D-9F4C-C211280A69B2}" destId="{E84C4F00-94BA-4281-8962-0C1A2424E47F}" srcOrd="1" destOrd="0" parTransId="{87A46589-599A-489A-A532-41861A92EEC6}" sibTransId="{D82D51F7-62F4-400B-9398-28D0E227057F}"/>
    <dgm:cxn modelId="{311E9846-CE82-4C59-835C-B51D550B0581}" type="presOf" srcId="{D4500A76-10D9-457D-9F4C-C211280A69B2}" destId="{979B7159-22FC-4964-90C6-B0877471C598}" srcOrd="0" destOrd="0" presId="urn:microsoft.com/office/officeart/2018/2/layout/IconVerticalSolidList"/>
    <dgm:cxn modelId="{F3D0E5A6-9422-46D6-9F93-926EAA8C6419}" srcId="{95826B66-A666-474C-A47E-80559AE55189}" destId="{D4500A76-10D9-457D-9F4C-C211280A69B2}" srcOrd="2" destOrd="0" parTransId="{9C8FCEA1-23F7-4F1D-B5C6-C088B573A625}" sibTransId="{AC83822D-3427-44B2-9B90-BBA1630FEDFE}"/>
    <dgm:cxn modelId="{447E60BE-A2C5-4D24-8400-509A186AA556}" type="presOf" srcId="{95826B66-A666-474C-A47E-80559AE55189}" destId="{80A11155-C0E3-470F-91AB-ECF002FEB643}" srcOrd="0" destOrd="0" presId="urn:microsoft.com/office/officeart/2018/2/layout/IconVerticalSolidList"/>
    <dgm:cxn modelId="{734A41C6-8D9C-42CA-A847-04772F8C1271}" type="presOf" srcId="{63B7431A-71A9-4661-8DDB-40F1553EA3A3}" destId="{1311CAA6-9992-42B6-A579-19AB4E3B6079}" srcOrd="0" destOrd="0" presId="urn:microsoft.com/office/officeart/2018/2/layout/IconVerticalSolidList"/>
    <dgm:cxn modelId="{A85CD7C8-AAE9-4C50-9D5D-A93F0053CE08}" srcId="{D4500A76-10D9-457D-9F4C-C211280A69B2}" destId="{B7DBAA99-C1F1-4816-B438-7AC194C99A1D}" srcOrd="0" destOrd="0" parTransId="{B7EE1EB7-D60B-44F1-9400-D99F7362E7CC}" sibTransId="{A29BCA73-4E81-46DC-A4BC-913F89A3DBF7}"/>
    <dgm:cxn modelId="{2ECEF6D4-C81F-4520-8C4A-3A522CCED0B4}" type="presOf" srcId="{218B0205-1377-4B0E-B40A-EC1C05FAAED2}" destId="{8D230C04-878A-4FA5-B30D-9FA1C9BA132C}" srcOrd="0" destOrd="0" presId="urn:microsoft.com/office/officeart/2018/2/layout/IconVerticalSolidList"/>
    <dgm:cxn modelId="{23CE4E29-1D30-4A80-B47A-7746BA9E1E99}" type="presParOf" srcId="{80A11155-C0E3-470F-91AB-ECF002FEB643}" destId="{6F8CB938-2E3F-4061-A32D-6C90D83B79BA}" srcOrd="0" destOrd="0" presId="urn:microsoft.com/office/officeart/2018/2/layout/IconVerticalSolidList"/>
    <dgm:cxn modelId="{65262EF6-A82F-4A47-AA82-EF426496FBCC}" type="presParOf" srcId="{6F8CB938-2E3F-4061-A32D-6C90D83B79BA}" destId="{4B1EC5A7-FB4D-467A-8EE6-3B468D69860B}" srcOrd="0" destOrd="0" presId="urn:microsoft.com/office/officeart/2018/2/layout/IconVerticalSolidList"/>
    <dgm:cxn modelId="{76CF7BB2-2BDE-4710-98E2-91E11DF6D820}" type="presParOf" srcId="{6F8CB938-2E3F-4061-A32D-6C90D83B79BA}" destId="{F2C86509-83D6-4FA2-8151-2348507EE078}" srcOrd="1" destOrd="0" presId="urn:microsoft.com/office/officeart/2018/2/layout/IconVerticalSolidList"/>
    <dgm:cxn modelId="{6EFA54A2-1CDB-44DC-851D-88190F13D047}" type="presParOf" srcId="{6F8CB938-2E3F-4061-A32D-6C90D83B79BA}" destId="{7AB4A332-A89C-4AA8-85FB-2B2E9E0B4E01}" srcOrd="2" destOrd="0" presId="urn:microsoft.com/office/officeart/2018/2/layout/IconVerticalSolidList"/>
    <dgm:cxn modelId="{72A56770-C49C-4348-9C6F-41BE8DDD4D07}" type="presParOf" srcId="{6F8CB938-2E3F-4061-A32D-6C90D83B79BA}" destId="{1311CAA6-9992-42B6-A579-19AB4E3B6079}" srcOrd="3" destOrd="0" presId="urn:microsoft.com/office/officeart/2018/2/layout/IconVerticalSolidList"/>
    <dgm:cxn modelId="{DA9B1151-EE49-415C-93F8-0EE0113EDFAD}" type="presParOf" srcId="{80A11155-C0E3-470F-91AB-ECF002FEB643}" destId="{68BFAE86-2534-454E-873C-A578FBBA4736}" srcOrd="1" destOrd="0" presId="urn:microsoft.com/office/officeart/2018/2/layout/IconVerticalSolidList"/>
    <dgm:cxn modelId="{DEB5E17B-A3E3-4CA4-B054-6FC57BDE7A65}" type="presParOf" srcId="{80A11155-C0E3-470F-91AB-ECF002FEB643}" destId="{05D37685-0B15-4D44-A4A8-85D225D0A60E}" srcOrd="2" destOrd="0" presId="urn:microsoft.com/office/officeart/2018/2/layout/IconVerticalSolidList"/>
    <dgm:cxn modelId="{AE155A3A-53CA-40C5-9BC7-3A2E0B4E0317}" type="presParOf" srcId="{05D37685-0B15-4D44-A4A8-85D225D0A60E}" destId="{08CFBAE5-5BE5-4811-80E6-A9B928CFD43E}" srcOrd="0" destOrd="0" presId="urn:microsoft.com/office/officeart/2018/2/layout/IconVerticalSolidList"/>
    <dgm:cxn modelId="{75755B40-4D9F-4625-B948-0D4C5CECDBD8}" type="presParOf" srcId="{05D37685-0B15-4D44-A4A8-85D225D0A60E}" destId="{B175F1E3-E87D-44D5-8368-8B0FD4A33189}" srcOrd="1" destOrd="0" presId="urn:microsoft.com/office/officeart/2018/2/layout/IconVerticalSolidList"/>
    <dgm:cxn modelId="{92357961-B4F9-47FA-AA4A-CE5FEECAE3EC}" type="presParOf" srcId="{05D37685-0B15-4D44-A4A8-85D225D0A60E}" destId="{9095AF65-2B5E-4F8C-B547-2ADB3D875E4A}" srcOrd="2" destOrd="0" presId="urn:microsoft.com/office/officeart/2018/2/layout/IconVerticalSolidList"/>
    <dgm:cxn modelId="{87677510-A7D9-40FD-99EC-44517179827F}" type="presParOf" srcId="{05D37685-0B15-4D44-A4A8-85D225D0A60E}" destId="{8D230C04-878A-4FA5-B30D-9FA1C9BA132C}" srcOrd="3" destOrd="0" presId="urn:microsoft.com/office/officeart/2018/2/layout/IconVerticalSolidList"/>
    <dgm:cxn modelId="{6D1E5525-E1DD-41A0-A583-F787CE6A7340}" type="presParOf" srcId="{80A11155-C0E3-470F-91AB-ECF002FEB643}" destId="{FD971856-D6B6-46C3-B7EA-87AFF030F1F4}" srcOrd="3" destOrd="0" presId="urn:microsoft.com/office/officeart/2018/2/layout/IconVerticalSolidList"/>
    <dgm:cxn modelId="{CF6EB534-C11A-4BC4-B1F0-D74E631DE5E3}" type="presParOf" srcId="{80A11155-C0E3-470F-91AB-ECF002FEB643}" destId="{10A80742-6862-4A76-B279-73D14011E931}" srcOrd="4" destOrd="0" presId="urn:microsoft.com/office/officeart/2018/2/layout/IconVerticalSolidList"/>
    <dgm:cxn modelId="{629C9D49-F838-4CF3-A44D-ACF928A02D55}" type="presParOf" srcId="{10A80742-6862-4A76-B279-73D14011E931}" destId="{91771E82-9897-4612-B83D-3920BB41822A}" srcOrd="0" destOrd="0" presId="urn:microsoft.com/office/officeart/2018/2/layout/IconVerticalSolidList"/>
    <dgm:cxn modelId="{6FA861AA-C1E5-4279-927F-A9A534E1330C}" type="presParOf" srcId="{10A80742-6862-4A76-B279-73D14011E931}" destId="{EFA1D441-4F1D-46CB-8F4D-B44EFC635F29}" srcOrd="1" destOrd="0" presId="urn:microsoft.com/office/officeart/2018/2/layout/IconVerticalSolidList"/>
    <dgm:cxn modelId="{3458B73B-0EB6-4958-8ECE-8A0AE0CADBCE}" type="presParOf" srcId="{10A80742-6862-4A76-B279-73D14011E931}" destId="{3FAA239B-DA05-4146-8B95-BBFDBBF6F694}" srcOrd="2" destOrd="0" presId="urn:microsoft.com/office/officeart/2018/2/layout/IconVerticalSolidList"/>
    <dgm:cxn modelId="{38B2F432-DAE3-4F86-A957-9DADE91B69B4}" type="presParOf" srcId="{10A80742-6862-4A76-B279-73D14011E931}" destId="{979B7159-22FC-4964-90C6-B0877471C598}" srcOrd="3" destOrd="0" presId="urn:microsoft.com/office/officeart/2018/2/layout/IconVerticalSolidList"/>
    <dgm:cxn modelId="{4C97A9AD-4DF5-4C28-A211-5A356A39810B}" type="presParOf" srcId="{10A80742-6862-4A76-B279-73D14011E931}" destId="{F4977E5A-2176-4188-904F-BD611FE348A3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2DB4F4B-64AD-4231-B8CA-703D026E989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A528280-A6C1-466D-B2D6-22BD9497D191}">
      <dgm:prSet custT="1"/>
      <dgm:spPr/>
      <dgm:t>
        <a:bodyPr/>
        <a:lstStyle/>
        <a:p>
          <a:r>
            <a:rPr lang="en-US" sz="2400" dirty="0"/>
            <a:t>Behavior must be (immediately) dangerous to person or others</a:t>
          </a:r>
        </a:p>
      </dgm:t>
    </dgm:pt>
    <dgm:pt modelId="{ED5D50BC-EA04-4F68-80C7-1015D7BFC2DA}" type="parTrans" cxnId="{7BE5FD1A-0AAF-4980-8A4B-3BB8184D6948}">
      <dgm:prSet/>
      <dgm:spPr/>
      <dgm:t>
        <a:bodyPr/>
        <a:lstStyle/>
        <a:p>
          <a:endParaRPr lang="en-US"/>
        </a:p>
      </dgm:t>
    </dgm:pt>
    <dgm:pt modelId="{52717A09-9822-403E-A733-A576F56DC882}" type="sibTrans" cxnId="{7BE5FD1A-0AAF-4980-8A4B-3BB8184D6948}">
      <dgm:prSet/>
      <dgm:spPr/>
      <dgm:t>
        <a:bodyPr/>
        <a:lstStyle/>
        <a:p>
          <a:endParaRPr lang="en-US"/>
        </a:p>
      </dgm:t>
    </dgm:pt>
    <dgm:pt modelId="{A3AAE932-7077-4F7E-90A4-943731000547}">
      <dgm:prSet custT="1"/>
      <dgm:spPr/>
      <dgm:t>
        <a:bodyPr/>
        <a:lstStyle/>
        <a:p>
          <a:r>
            <a:rPr lang="en-US" sz="2000" dirty="0"/>
            <a:t>Rate of responding is so high that there is NO chance to interrupt and reinforce “good” behavior</a:t>
          </a:r>
        </a:p>
      </dgm:t>
    </dgm:pt>
    <dgm:pt modelId="{51E9EA53-4F2F-4E23-96F0-ABA9A8CAD31C}" type="parTrans" cxnId="{33CDE98A-A558-48AF-BEBF-9C1E8D1074A7}">
      <dgm:prSet/>
      <dgm:spPr/>
      <dgm:t>
        <a:bodyPr/>
        <a:lstStyle/>
        <a:p>
          <a:endParaRPr lang="en-US"/>
        </a:p>
      </dgm:t>
    </dgm:pt>
    <dgm:pt modelId="{0764E2B7-4D30-400E-B5E9-C23581832079}" type="sibTrans" cxnId="{33CDE98A-A558-48AF-BEBF-9C1E8D1074A7}">
      <dgm:prSet/>
      <dgm:spPr/>
      <dgm:t>
        <a:bodyPr/>
        <a:lstStyle/>
        <a:p>
          <a:endParaRPr lang="en-US"/>
        </a:p>
      </dgm:t>
    </dgm:pt>
    <dgm:pt modelId="{121508E5-79FB-4F8F-AC00-F42575E2292B}">
      <dgm:prSet custT="1"/>
      <dgm:spPr/>
      <dgm:t>
        <a:bodyPr/>
        <a:lstStyle/>
        <a:p>
          <a:r>
            <a:rPr lang="en-US" sz="2000" dirty="0"/>
            <a:t>Must have tried other alternatives</a:t>
          </a:r>
        </a:p>
      </dgm:t>
    </dgm:pt>
    <dgm:pt modelId="{E83A0FF6-5EA3-40EB-8335-C8519F74799C}" type="parTrans" cxnId="{D8BF4186-887E-4682-B12B-C70C5737C08F}">
      <dgm:prSet/>
      <dgm:spPr/>
      <dgm:t>
        <a:bodyPr/>
        <a:lstStyle/>
        <a:p>
          <a:endParaRPr lang="en-US"/>
        </a:p>
      </dgm:t>
    </dgm:pt>
    <dgm:pt modelId="{9AD764E0-9CD4-4517-97DA-AB9E41FAAC98}" type="sibTrans" cxnId="{D8BF4186-887E-4682-B12B-C70C5737C08F}">
      <dgm:prSet/>
      <dgm:spPr/>
      <dgm:t>
        <a:bodyPr/>
        <a:lstStyle/>
        <a:p>
          <a:endParaRPr lang="en-US"/>
        </a:p>
      </dgm:t>
    </dgm:pt>
    <dgm:pt modelId="{A4A45E0A-9065-4AC4-81DF-DA85182E23D6}" type="pres">
      <dgm:prSet presAssocID="{A2DB4F4B-64AD-4231-B8CA-703D026E989B}" presName="linear" presStyleCnt="0">
        <dgm:presLayoutVars>
          <dgm:animLvl val="lvl"/>
          <dgm:resizeHandles val="exact"/>
        </dgm:presLayoutVars>
      </dgm:prSet>
      <dgm:spPr/>
    </dgm:pt>
    <dgm:pt modelId="{DDA286ED-D517-4AC0-884F-8567E719CC63}" type="pres">
      <dgm:prSet presAssocID="{8A528280-A6C1-466D-B2D6-22BD9497D19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0C895B1-09FB-4360-A6DE-8F166A19813C}" type="pres">
      <dgm:prSet presAssocID="{52717A09-9822-403E-A733-A576F56DC882}" presName="spacer" presStyleCnt="0"/>
      <dgm:spPr/>
    </dgm:pt>
    <dgm:pt modelId="{E7D2FD4A-783B-411A-B360-0595D93FD205}" type="pres">
      <dgm:prSet presAssocID="{A3AAE932-7077-4F7E-90A4-94373100054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18576FF-A104-41D4-B547-A7FEF4220AF7}" type="pres">
      <dgm:prSet presAssocID="{0764E2B7-4D30-400E-B5E9-C23581832079}" presName="spacer" presStyleCnt="0"/>
      <dgm:spPr/>
    </dgm:pt>
    <dgm:pt modelId="{0F743059-695E-45BA-8581-442DE7BD20C9}" type="pres">
      <dgm:prSet presAssocID="{121508E5-79FB-4F8F-AC00-F42575E2292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BE5FD1A-0AAF-4980-8A4B-3BB8184D6948}" srcId="{A2DB4F4B-64AD-4231-B8CA-703D026E989B}" destId="{8A528280-A6C1-466D-B2D6-22BD9497D191}" srcOrd="0" destOrd="0" parTransId="{ED5D50BC-EA04-4F68-80C7-1015D7BFC2DA}" sibTransId="{52717A09-9822-403E-A733-A576F56DC882}"/>
    <dgm:cxn modelId="{5D62E42E-C71E-4268-85A7-FA86AFCABD58}" type="presOf" srcId="{121508E5-79FB-4F8F-AC00-F42575E2292B}" destId="{0F743059-695E-45BA-8581-442DE7BD20C9}" srcOrd="0" destOrd="0" presId="urn:microsoft.com/office/officeart/2005/8/layout/vList2"/>
    <dgm:cxn modelId="{7713CF5E-39C9-4D7B-8CCA-E96613B445EF}" type="presOf" srcId="{A2DB4F4B-64AD-4231-B8CA-703D026E989B}" destId="{A4A45E0A-9065-4AC4-81DF-DA85182E23D6}" srcOrd="0" destOrd="0" presId="urn:microsoft.com/office/officeart/2005/8/layout/vList2"/>
    <dgm:cxn modelId="{1D191B45-E413-41C1-8027-1B086A07AC97}" type="presOf" srcId="{A3AAE932-7077-4F7E-90A4-943731000547}" destId="{E7D2FD4A-783B-411A-B360-0595D93FD205}" srcOrd="0" destOrd="0" presId="urn:microsoft.com/office/officeart/2005/8/layout/vList2"/>
    <dgm:cxn modelId="{D8BF4186-887E-4682-B12B-C70C5737C08F}" srcId="{A2DB4F4B-64AD-4231-B8CA-703D026E989B}" destId="{121508E5-79FB-4F8F-AC00-F42575E2292B}" srcOrd="2" destOrd="0" parTransId="{E83A0FF6-5EA3-40EB-8335-C8519F74799C}" sibTransId="{9AD764E0-9CD4-4517-97DA-AB9E41FAAC98}"/>
    <dgm:cxn modelId="{33CDE98A-A558-48AF-BEBF-9C1E8D1074A7}" srcId="{A2DB4F4B-64AD-4231-B8CA-703D026E989B}" destId="{A3AAE932-7077-4F7E-90A4-943731000547}" srcOrd="1" destOrd="0" parTransId="{51E9EA53-4F2F-4E23-96F0-ABA9A8CAD31C}" sibTransId="{0764E2B7-4D30-400E-B5E9-C23581832079}"/>
    <dgm:cxn modelId="{27E5158E-E128-4402-822D-7D320E2268E8}" type="presOf" srcId="{8A528280-A6C1-466D-B2D6-22BD9497D191}" destId="{DDA286ED-D517-4AC0-884F-8567E719CC63}" srcOrd="0" destOrd="0" presId="urn:microsoft.com/office/officeart/2005/8/layout/vList2"/>
    <dgm:cxn modelId="{5EF4ADAF-9747-4042-8EBB-DDD742D730C2}" type="presParOf" srcId="{A4A45E0A-9065-4AC4-81DF-DA85182E23D6}" destId="{DDA286ED-D517-4AC0-884F-8567E719CC63}" srcOrd="0" destOrd="0" presId="urn:microsoft.com/office/officeart/2005/8/layout/vList2"/>
    <dgm:cxn modelId="{E55B0805-3B8D-4004-8F96-B15F7D81372B}" type="presParOf" srcId="{A4A45E0A-9065-4AC4-81DF-DA85182E23D6}" destId="{50C895B1-09FB-4360-A6DE-8F166A19813C}" srcOrd="1" destOrd="0" presId="urn:microsoft.com/office/officeart/2005/8/layout/vList2"/>
    <dgm:cxn modelId="{A15554EB-6FF2-492E-83FB-66FB0B536580}" type="presParOf" srcId="{A4A45E0A-9065-4AC4-81DF-DA85182E23D6}" destId="{E7D2FD4A-783B-411A-B360-0595D93FD205}" srcOrd="2" destOrd="0" presId="urn:microsoft.com/office/officeart/2005/8/layout/vList2"/>
    <dgm:cxn modelId="{E377421F-7F39-4028-9D02-32698A8F68FC}" type="presParOf" srcId="{A4A45E0A-9065-4AC4-81DF-DA85182E23D6}" destId="{318576FF-A104-41D4-B547-A7FEF4220AF7}" srcOrd="3" destOrd="0" presId="urn:microsoft.com/office/officeart/2005/8/layout/vList2"/>
    <dgm:cxn modelId="{BE9399E7-1656-40C7-A047-7BFC367C6681}" type="presParOf" srcId="{A4A45E0A-9065-4AC4-81DF-DA85182E23D6}" destId="{0F743059-695E-45BA-8581-442DE7BD20C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2DB4F4B-64AD-4231-B8CA-703D026E989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7E348FC-41B6-420F-B258-981C1E47B0AA}">
      <dgm:prSet custT="1"/>
      <dgm:spPr/>
      <dgm:t>
        <a:bodyPr/>
        <a:lstStyle/>
        <a:p>
          <a:r>
            <a:rPr lang="en-US" sz="2000" dirty="0"/>
            <a:t>Some  example: </a:t>
          </a:r>
          <a:r>
            <a:rPr lang="en-US" sz="2000" dirty="0">
              <a:solidFill>
                <a:srgbClr val="FF0000"/>
              </a:solidFill>
            </a:rPr>
            <a:t>WARNING</a:t>
          </a:r>
          <a:r>
            <a:rPr lang="en-US" sz="2000" dirty="0"/>
            <a:t> THESE ARE HARD TO  WATCH</a:t>
          </a:r>
        </a:p>
      </dgm:t>
    </dgm:pt>
    <dgm:pt modelId="{3EB19FA9-766A-4ACB-8FCE-425D2103A09B}" type="parTrans" cxnId="{17B7FD9C-93FA-4CAB-B0C2-F08CAC6D97A0}">
      <dgm:prSet/>
      <dgm:spPr/>
      <dgm:t>
        <a:bodyPr/>
        <a:lstStyle/>
        <a:p>
          <a:endParaRPr lang="en-US"/>
        </a:p>
      </dgm:t>
    </dgm:pt>
    <dgm:pt modelId="{912DE721-5060-4C8B-AA03-0297803AC588}" type="sibTrans" cxnId="{17B7FD9C-93FA-4CAB-B0C2-F08CAC6D97A0}">
      <dgm:prSet/>
      <dgm:spPr/>
      <dgm:t>
        <a:bodyPr/>
        <a:lstStyle/>
        <a:p>
          <a:endParaRPr lang="en-US"/>
        </a:p>
      </dgm:t>
    </dgm:pt>
    <dgm:pt modelId="{BC025E77-4867-4922-9468-B999C25FEE1D}">
      <dgm:prSet custT="1"/>
      <dgm:spPr/>
      <dgm:t>
        <a:bodyPr/>
        <a:lstStyle/>
        <a:p>
          <a:r>
            <a:rPr lang="en-US" sz="2000" dirty="0">
              <a:hlinkClick xmlns:r="http://schemas.openxmlformats.org/officeDocument/2006/relationships" r:id="rId1"/>
            </a:rPr>
            <a:t>https://www.youtube.com/watch?v=spuMFceTZGo</a:t>
          </a:r>
          <a:endParaRPr lang="en-US" sz="2000" dirty="0"/>
        </a:p>
      </dgm:t>
    </dgm:pt>
    <dgm:pt modelId="{A814322F-DD26-475C-87AB-7B5652ABA0E5}" type="parTrans" cxnId="{11C12C06-D732-4F58-8A6C-EB6D594ADD19}">
      <dgm:prSet/>
      <dgm:spPr/>
      <dgm:t>
        <a:bodyPr/>
        <a:lstStyle/>
        <a:p>
          <a:endParaRPr lang="en-US"/>
        </a:p>
      </dgm:t>
    </dgm:pt>
    <dgm:pt modelId="{DA7DCB75-CEA1-441C-B8E2-F7789C8FEA1E}" type="sibTrans" cxnId="{11C12C06-D732-4F58-8A6C-EB6D594ADD19}">
      <dgm:prSet/>
      <dgm:spPr/>
      <dgm:t>
        <a:bodyPr/>
        <a:lstStyle/>
        <a:p>
          <a:endParaRPr lang="en-US"/>
        </a:p>
      </dgm:t>
    </dgm:pt>
    <dgm:pt modelId="{8CD8C7BE-ADFD-4BD5-B227-9F21B95C8124}">
      <dgm:prSet custT="1"/>
      <dgm:spPr/>
      <dgm:t>
        <a:bodyPr/>
        <a:lstStyle/>
        <a:p>
          <a:r>
            <a:rPr lang="en-US" sz="2000" dirty="0"/>
            <a:t>https://www.youtube.com/watch?v=ZRLApMgqS3o</a:t>
          </a:r>
        </a:p>
      </dgm:t>
    </dgm:pt>
    <dgm:pt modelId="{871B5CA8-9064-41C8-895C-E445A04D2AAF}" type="parTrans" cxnId="{6E26D272-280D-4D93-A6A5-FABB79430491}">
      <dgm:prSet/>
      <dgm:spPr/>
      <dgm:t>
        <a:bodyPr/>
        <a:lstStyle/>
        <a:p>
          <a:endParaRPr lang="en-US"/>
        </a:p>
      </dgm:t>
    </dgm:pt>
    <dgm:pt modelId="{17D2573C-B75B-4492-A3C3-6AB4B177645C}" type="sibTrans" cxnId="{6E26D272-280D-4D93-A6A5-FABB79430491}">
      <dgm:prSet/>
      <dgm:spPr/>
      <dgm:t>
        <a:bodyPr/>
        <a:lstStyle/>
        <a:p>
          <a:endParaRPr lang="en-US"/>
        </a:p>
      </dgm:t>
    </dgm:pt>
    <dgm:pt modelId="{83CD1997-9039-4449-BCC0-F37FCF29BF98}">
      <dgm:prSet custT="1"/>
      <dgm:spPr/>
      <dgm:t>
        <a:bodyPr/>
        <a:lstStyle/>
        <a:p>
          <a:r>
            <a:rPr lang="en-US" sz="2000" dirty="0"/>
            <a:t>https://www.youtube.com/watch?v=3D8Y0wM-fkU</a:t>
          </a:r>
        </a:p>
      </dgm:t>
    </dgm:pt>
    <dgm:pt modelId="{7F88737A-218A-44A0-8270-306B437B069B}" type="parTrans" cxnId="{7FCD537C-A0B9-4CF5-8A58-E20224F8A2DB}">
      <dgm:prSet/>
      <dgm:spPr/>
      <dgm:t>
        <a:bodyPr/>
        <a:lstStyle/>
        <a:p>
          <a:endParaRPr lang="en-US"/>
        </a:p>
      </dgm:t>
    </dgm:pt>
    <dgm:pt modelId="{88D78CFA-32F4-46B2-97E3-A31762F6A5E5}" type="sibTrans" cxnId="{7FCD537C-A0B9-4CF5-8A58-E20224F8A2DB}">
      <dgm:prSet/>
      <dgm:spPr/>
      <dgm:t>
        <a:bodyPr/>
        <a:lstStyle/>
        <a:p>
          <a:endParaRPr lang="en-US"/>
        </a:p>
      </dgm:t>
    </dgm:pt>
    <dgm:pt modelId="{003390C6-FDA8-48E9-935A-AB4365CA14D8}">
      <dgm:prSet custT="1"/>
      <dgm:spPr/>
      <dgm:t>
        <a:bodyPr/>
        <a:lstStyle/>
        <a:p>
          <a:r>
            <a:rPr lang="en-US" sz="2000" dirty="0"/>
            <a:t>And one more.</a:t>
          </a:r>
        </a:p>
      </dgm:t>
    </dgm:pt>
    <dgm:pt modelId="{44E43D6E-2AAD-4BDB-894D-2DC88931EB82}" type="parTrans" cxnId="{95A073EE-9D9A-4D30-91EF-3852833EFCDD}">
      <dgm:prSet/>
      <dgm:spPr/>
      <dgm:t>
        <a:bodyPr/>
        <a:lstStyle/>
        <a:p>
          <a:endParaRPr lang="en-US"/>
        </a:p>
      </dgm:t>
    </dgm:pt>
    <dgm:pt modelId="{556F0E11-9D02-444D-8EFB-BDEA71A336A2}" type="sibTrans" cxnId="{95A073EE-9D9A-4D30-91EF-3852833EFCDD}">
      <dgm:prSet/>
      <dgm:spPr/>
      <dgm:t>
        <a:bodyPr/>
        <a:lstStyle/>
        <a:p>
          <a:endParaRPr lang="en-US"/>
        </a:p>
      </dgm:t>
    </dgm:pt>
    <dgm:pt modelId="{A4A45E0A-9065-4AC4-81DF-DA85182E23D6}" type="pres">
      <dgm:prSet presAssocID="{A2DB4F4B-64AD-4231-B8CA-703D026E989B}" presName="linear" presStyleCnt="0">
        <dgm:presLayoutVars>
          <dgm:animLvl val="lvl"/>
          <dgm:resizeHandles val="exact"/>
        </dgm:presLayoutVars>
      </dgm:prSet>
      <dgm:spPr/>
    </dgm:pt>
    <dgm:pt modelId="{01B6FF84-2976-46C0-900E-60ED2D429437}" type="pres">
      <dgm:prSet presAssocID="{07E348FC-41B6-420F-B258-981C1E47B0AA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C15A2F1-A39E-4661-B894-B72B57757D6E}" type="pres">
      <dgm:prSet presAssocID="{912DE721-5060-4C8B-AA03-0297803AC588}" presName="spacer" presStyleCnt="0"/>
      <dgm:spPr/>
    </dgm:pt>
    <dgm:pt modelId="{FE9CA47D-5C48-4E87-8AA9-E90E7E3B4BAD}" type="pres">
      <dgm:prSet presAssocID="{BC025E77-4867-4922-9468-B999C25FEE1D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80970521-D141-4610-9E53-458B5BCA6F76}" type="pres">
      <dgm:prSet presAssocID="{DA7DCB75-CEA1-441C-B8E2-F7789C8FEA1E}" presName="spacer" presStyleCnt="0"/>
      <dgm:spPr/>
    </dgm:pt>
    <dgm:pt modelId="{1052F5A4-FBE1-4BC7-B304-B223DF6A1053}" type="pres">
      <dgm:prSet presAssocID="{8CD8C7BE-ADFD-4BD5-B227-9F21B95C8124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23DF5FB-9663-40E6-B2FB-91FEA858B855}" type="pres">
      <dgm:prSet presAssocID="{17D2573C-B75B-4492-A3C3-6AB4B177645C}" presName="spacer" presStyleCnt="0"/>
      <dgm:spPr/>
    </dgm:pt>
    <dgm:pt modelId="{9BBE83C4-DBED-4B7B-969C-D4CB3182E315}" type="pres">
      <dgm:prSet presAssocID="{83CD1997-9039-4449-BCC0-F37FCF29BF98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65774D61-4FD8-4EAF-97BE-00FC91E41A03}" type="pres">
      <dgm:prSet presAssocID="{88D78CFA-32F4-46B2-97E3-A31762F6A5E5}" presName="spacer" presStyleCnt="0"/>
      <dgm:spPr/>
    </dgm:pt>
    <dgm:pt modelId="{A6FE770F-BAF3-4071-A060-989B129AA2E5}" type="pres">
      <dgm:prSet presAssocID="{003390C6-FDA8-48E9-935A-AB4365CA14D8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1F942505-1886-495D-92E2-95CD4187B57F}" type="presOf" srcId="{83CD1997-9039-4449-BCC0-F37FCF29BF98}" destId="{9BBE83C4-DBED-4B7B-969C-D4CB3182E315}" srcOrd="0" destOrd="0" presId="urn:microsoft.com/office/officeart/2005/8/layout/vList2"/>
    <dgm:cxn modelId="{11C12C06-D732-4F58-8A6C-EB6D594ADD19}" srcId="{A2DB4F4B-64AD-4231-B8CA-703D026E989B}" destId="{BC025E77-4867-4922-9468-B999C25FEE1D}" srcOrd="1" destOrd="0" parTransId="{A814322F-DD26-475C-87AB-7B5652ABA0E5}" sibTransId="{DA7DCB75-CEA1-441C-B8E2-F7789C8FEA1E}"/>
    <dgm:cxn modelId="{EF087C11-5ABA-4E40-81FD-AA3A3A9E2169}" type="presOf" srcId="{07E348FC-41B6-420F-B258-981C1E47B0AA}" destId="{01B6FF84-2976-46C0-900E-60ED2D429437}" srcOrd="0" destOrd="0" presId="urn:microsoft.com/office/officeart/2005/8/layout/vList2"/>
    <dgm:cxn modelId="{6935701A-B536-4BB1-BF73-FC739331425D}" type="presOf" srcId="{003390C6-FDA8-48E9-935A-AB4365CA14D8}" destId="{A6FE770F-BAF3-4071-A060-989B129AA2E5}" srcOrd="0" destOrd="0" presId="urn:microsoft.com/office/officeart/2005/8/layout/vList2"/>
    <dgm:cxn modelId="{7713CF5E-39C9-4D7B-8CCA-E96613B445EF}" type="presOf" srcId="{A2DB4F4B-64AD-4231-B8CA-703D026E989B}" destId="{A4A45E0A-9065-4AC4-81DF-DA85182E23D6}" srcOrd="0" destOrd="0" presId="urn:microsoft.com/office/officeart/2005/8/layout/vList2"/>
    <dgm:cxn modelId="{6E26D272-280D-4D93-A6A5-FABB79430491}" srcId="{A2DB4F4B-64AD-4231-B8CA-703D026E989B}" destId="{8CD8C7BE-ADFD-4BD5-B227-9F21B95C8124}" srcOrd="2" destOrd="0" parTransId="{871B5CA8-9064-41C8-895C-E445A04D2AAF}" sibTransId="{17D2573C-B75B-4492-A3C3-6AB4B177645C}"/>
    <dgm:cxn modelId="{7FCD537C-A0B9-4CF5-8A58-E20224F8A2DB}" srcId="{A2DB4F4B-64AD-4231-B8CA-703D026E989B}" destId="{83CD1997-9039-4449-BCC0-F37FCF29BF98}" srcOrd="3" destOrd="0" parTransId="{7F88737A-218A-44A0-8270-306B437B069B}" sibTransId="{88D78CFA-32F4-46B2-97E3-A31762F6A5E5}"/>
    <dgm:cxn modelId="{17B7FD9C-93FA-4CAB-B0C2-F08CAC6D97A0}" srcId="{A2DB4F4B-64AD-4231-B8CA-703D026E989B}" destId="{07E348FC-41B6-420F-B258-981C1E47B0AA}" srcOrd="0" destOrd="0" parTransId="{3EB19FA9-766A-4ACB-8FCE-425D2103A09B}" sibTransId="{912DE721-5060-4C8B-AA03-0297803AC588}"/>
    <dgm:cxn modelId="{34EE49B0-378F-4BA3-9E8A-11DE6E087708}" type="presOf" srcId="{8CD8C7BE-ADFD-4BD5-B227-9F21B95C8124}" destId="{1052F5A4-FBE1-4BC7-B304-B223DF6A1053}" srcOrd="0" destOrd="0" presId="urn:microsoft.com/office/officeart/2005/8/layout/vList2"/>
    <dgm:cxn modelId="{F33EEBD5-9E51-48E3-8235-C5156093D2F1}" type="presOf" srcId="{BC025E77-4867-4922-9468-B999C25FEE1D}" destId="{FE9CA47D-5C48-4E87-8AA9-E90E7E3B4BAD}" srcOrd="0" destOrd="0" presId="urn:microsoft.com/office/officeart/2005/8/layout/vList2"/>
    <dgm:cxn modelId="{95A073EE-9D9A-4D30-91EF-3852833EFCDD}" srcId="{A2DB4F4B-64AD-4231-B8CA-703D026E989B}" destId="{003390C6-FDA8-48E9-935A-AB4365CA14D8}" srcOrd="4" destOrd="0" parTransId="{44E43D6E-2AAD-4BDB-894D-2DC88931EB82}" sibTransId="{556F0E11-9D02-444D-8EFB-BDEA71A336A2}"/>
    <dgm:cxn modelId="{499AF125-DA02-429E-9601-8A550D741A5F}" type="presParOf" srcId="{A4A45E0A-9065-4AC4-81DF-DA85182E23D6}" destId="{01B6FF84-2976-46C0-900E-60ED2D429437}" srcOrd="0" destOrd="0" presId="urn:microsoft.com/office/officeart/2005/8/layout/vList2"/>
    <dgm:cxn modelId="{FE5DF1B2-E2DB-4AF9-8AF5-EC868850010D}" type="presParOf" srcId="{A4A45E0A-9065-4AC4-81DF-DA85182E23D6}" destId="{DC15A2F1-A39E-4661-B894-B72B57757D6E}" srcOrd="1" destOrd="0" presId="urn:microsoft.com/office/officeart/2005/8/layout/vList2"/>
    <dgm:cxn modelId="{6B61715C-39AE-4E45-B7F6-25ECBD769B91}" type="presParOf" srcId="{A4A45E0A-9065-4AC4-81DF-DA85182E23D6}" destId="{FE9CA47D-5C48-4E87-8AA9-E90E7E3B4BAD}" srcOrd="2" destOrd="0" presId="urn:microsoft.com/office/officeart/2005/8/layout/vList2"/>
    <dgm:cxn modelId="{8FFB8621-5AC2-4961-943C-0EC2AF996424}" type="presParOf" srcId="{A4A45E0A-9065-4AC4-81DF-DA85182E23D6}" destId="{80970521-D141-4610-9E53-458B5BCA6F76}" srcOrd="3" destOrd="0" presId="urn:microsoft.com/office/officeart/2005/8/layout/vList2"/>
    <dgm:cxn modelId="{BA23FC18-726C-485D-8FA5-EAD338D52CBA}" type="presParOf" srcId="{A4A45E0A-9065-4AC4-81DF-DA85182E23D6}" destId="{1052F5A4-FBE1-4BC7-B304-B223DF6A1053}" srcOrd="4" destOrd="0" presId="urn:microsoft.com/office/officeart/2005/8/layout/vList2"/>
    <dgm:cxn modelId="{567987CE-57A4-4A7B-9AFB-87B691CC7658}" type="presParOf" srcId="{A4A45E0A-9065-4AC4-81DF-DA85182E23D6}" destId="{123DF5FB-9663-40E6-B2FB-91FEA858B855}" srcOrd="5" destOrd="0" presId="urn:microsoft.com/office/officeart/2005/8/layout/vList2"/>
    <dgm:cxn modelId="{35F545B9-B143-4A64-A058-C479A9636345}" type="presParOf" srcId="{A4A45E0A-9065-4AC4-81DF-DA85182E23D6}" destId="{9BBE83C4-DBED-4B7B-969C-D4CB3182E315}" srcOrd="6" destOrd="0" presId="urn:microsoft.com/office/officeart/2005/8/layout/vList2"/>
    <dgm:cxn modelId="{8373908D-9FAF-4980-88E3-0B9393540962}" type="presParOf" srcId="{A4A45E0A-9065-4AC4-81DF-DA85182E23D6}" destId="{65774D61-4FD8-4EAF-97BE-00FC91E41A03}" srcOrd="7" destOrd="0" presId="urn:microsoft.com/office/officeart/2005/8/layout/vList2"/>
    <dgm:cxn modelId="{A962B9CC-8ED3-4D7A-9F94-134CC7DC9561}" type="presParOf" srcId="{A4A45E0A-9065-4AC4-81DF-DA85182E23D6}" destId="{A6FE770F-BAF3-4071-A060-989B129AA2E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A4DD357-19B8-4BD2-AFC8-3F0B020C3A4D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7514E1F-3C6A-426B-BFA2-051362F885A8}">
      <dgm:prSet/>
      <dgm:spPr/>
      <dgm:t>
        <a:bodyPr/>
        <a:lstStyle/>
        <a:p>
          <a:r>
            <a:rPr lang="en-US"/>
            <a:t>Do we use punishment to stop these behaviors?</a:t>
          </a:r>
        </a:p>
      </dgm:t>
    </dgm:pt>
    <dgm:pt modelId="{7945362E-5643-4788-AAC8-C55C5766CCB0}" type="parTrans" cxnId="{D63B02C1-7FF5-414C-B8E6-F4B291FED174}">
      <dgm:prSet/>
      <dgm:spPr/>
      <dgm:t>
        <a:bodyPr/>
        <a:lstStyle/>
        <a:p>
          <a:endParaRPr lang="en-US"/>
        </a:p>
      </dgm:t>
    </dgm:pt>
    <dgm:pt modelId="{FA8F0859-8300-4793-BB36-AC1A9FBC412B}" type="sibTrans" cxnId="{D63B02C1-7FF5-414C-B8E6-F4B291FED174}">
      <dgm:prSet/>
      <dgm:spPr/>
      <dgm:t>
        <a:bodyPr/>
        <a:lstStyle/>
        <a:p>
          <a:endParaRPr lang="en-US"/>
        </a:p>
      </dgm:t>
    </dgm:pt>
    <dgm:pt modelId="{D9A2B8B7-4FB3-4D59-996E-8A5A518BE48B}">
      <dgm:prSet/>
      <dgm:spPr/>
      <dgm:t>
        <a:bodyPr/>
        <a:lstStyle/>
        <a:p>
          <a:r>
            <a:rPr lang="en-US"/>
            <a:t>How do we help these individuals- They are HUMANS who deserve a right free from pain, fear, stress</a:t>
          </a:r>
        </a:p>
      </dgm:t>
    </dgm:pt>
    <dgm:pt modelId="{994BF981-0E8A-409C-BBC7-31DCCFADAF27}" type="parTrans" cxnId="{A12FFA8E-F481-4007-BF9F-A5EA7A6FAC76}">
      <dgm:prSet/>
      <dgm:spPr/>
      <dgm:t>
        <a:bodyPr/>
        <a:lstStyle/>
        <a:p>
          <a:endParaRPr lang="en-US"/>
        </a:p>
      </dgm:t>
    </dgm:pt>
    <dgm:pt modelId="{2E1BFED3-BCD0-4B57-8C6B-C027A8501B47}" type="sibTrans" cxnId="{A12FFA8E-F481-4007-BF9F-A5EA7A6FAC76}">
      <dgm:prSet/>
      <dgm:spPr/>
      <dgm:t>
        <a:bodyPr/>
        <a:lstStyle/>
        <a:p>
          <a:endParaRPr lang="en-US"/>
        </a:p>
      </dgm:t>
    </dgm:pt>
    <dgm:pt modelId="{DD3DCD47-BC33-490A-97A1-6B4269BE3C98}">
      <dgm:prSet/>
      <dgm:spPr/>
      <dgm:t>
        <a:bodyPr/>
        <a:lstStyle/>
        <a:p>
          <a:r>
            <a:rPr lang="en-US"/>
            <a:t>How do we prevent abuse by the parents. I know I would be likely to lose it at times, how about you?</a:t>
          </a:r>
        </a:p>
      </dgm:t>
    </dgm:pt>
    <dgm:pt modelId="{F41A801E-A98D-42F4-92F2-3E9CC7798825}" type="parTrans" cxnId="{2733023E-8B94-476A-A40A-88C8A945C382}">
      <dgm:prSet/>
      <dgm:spPr/>
      <dgm:t>
        <a:bodyPr/>
        <a:lstStyle/>
        <a:p>
          <a:endParaRPr lang="en-US"/>
        </a:p>
      </dgm:t>
    </dgm:pt>
    <dgm:pt modelId="{6D0EDCD4-64C1-4DE6-8C61-92C63DA65990}" type="sibTrans" cxnId="{2733023E-8B94-476A-A40A-88C8A945C382}">
      <dgm:prSet/>
      <dgm:spPr/>
      <dgm:t>
        <a:bodyPr/>
        <a:lstStyle/>
        <a:p>
          <a:endParaRPr lang="en-US"/>
        </a:p>
      </dgm:t>
    </dgm:pt>
    <dgm:pt modelId="{AE9EE1FD-02F5-411D-A8EA-F7C6B1339328}">
      <dgm:prSet/>
      <dgm:spPr/>
      <dgm:t>
        <a:bodyPr/>
        <a:lstStyle/>
        <a:p>
          <a:r>
            <a:rPr lang="en-US"/>
            <a:t>How do we help these individuals as they age? What resources are available when the parents are no longer able to care?</a:t>
          </a:r>
        </a:p>
      </dgm:t>
    </dgm:pt>
    <dgm:pt modelId="{0DCCD7B0-EC20-401B-858A-8DFD1C31D6EE}" type="parTrans" cxnId="{0F27A77B-6446-4DB4-8CD5-ECB33244D7F4}">
      <dgm:prSet/>
      <dgm:spPr/>
      <dgm:t>
        <a:bodyPr/>
        <a:lstStyle/>
        <a:p>
          <a:endParaRPr lang="en-US"/>
        </a:p>
      </dgm:t>
    </dgm:pt>
    <dgm:pt modelId="{B11DD1F7-B4EA-405B-9860-32062EFE9B42}" type="sibTrans" cxnId="{0F27A77B-6446-4DB4-8CD5-ECB33244D7F4}">
      <dgm:prSet/>
      <dgm:spPr/>
      <dgm:t>
        <a:bodyPr/>
        <a:lstStyle/>
        <a:p>
          <a:endParaRPr lang="en-US"/>
        </a:p>
      </dgm:t>
    </dgm:pt>
    <dgm:pt modelId="{29338F72-25ED-40CF-BC06-BC476D20D95B}">
      <dgm:prSet/>
      <dgm:spPr/>
      <dgm:t>
        <a:bodyPr/>
        <a:lstStyle/>
        <a:p>
          <a:r>
            <a:rPr lang="en-US"/>
            <a:t>How do YOU feel watching these videos? Uncomfortable? Upset? Mad?</a:t>
          </a:r>
        </a:p>
      </dgm:t>
    </dgm:pt>
    <dgm:pt modelId="{C9CDCABE-E49A-4773-9BAC-714CA5118FDC}" type="parTrans" cxnId="{8867735E-076B-4392-A308-1D2C702F66D0}">
      <dgm:prSet/>
      <dgm:spPr/>
      <dgm:t>
        <a:bodyPr/>
        <a:lstStyle/>
        <a:p>
          <a:endParaRPr lang="en-US"/>
        </a:p>
      </dgm:t>
    </dgm:pt>
    <dgm:pt modelId="{0C5CA296-F8A4-4BB2-AF98-03E1DCD0EE91}" type="sibTrans" cxnId="{8867735E-076B-4392-A308-1D2C702F66D0}">
      <dgm:prSet/>
      <dgm:spPr/>
      <dgm:t>
        <a:bodyPr/>
        <a:lstStyle/>
        <a:p>
          <a:endParaRPr lang="en-US"/>
        </a:p>
      </dgm:t>
    </dgm:pt>
    <dgm:pt modelId="{C40A2880-1ED1-4FD2-8F8D-898CF01BF49F}" type="pres">
      <dgm:prSet presAssocID="{AA4DD357-19B8-4BD2-AFC8-3F0B020C3A4D}" presName="vert0" presStyleCnt="0">
        <dgm:presLayoutVars>
          <dgm:dir/>
          <dgm:animOne val="branch"/>
          <dgm:animLvl val="lvl"/>
        </dgm:presLayoutVars>
      </dgm:prSet>
      <dgm:spPr/>
    </dgm:pt>
    <dgm:pt modelId="{9BD2D984-D54C-4D2E-AF16-CA6A3C97D54F}" type="pres">
      <dgm:prSet presAssocID="{07514E1F-3C6A-426B-BFA2-051362F885A8}" presName="thickLine" presStyleLbl="alignNode1" presStyleIdx="0" presStyleCnt="5"/>
      <dgm:spPr/>
    </dgm:pt>
    <dgm:pt modelId="{1E756D35-CFCE-47E4-9A12-0F5268082AF5}" type="pres">
      <dgm:prSet presAssocID="{07514E1F-3C6A-426B-BFA2-051362F885A8}" presName="horz1" presStyleCnt="0"/>
      <dgm:spPr/>
    </dgm:pt>
    <dgm:pt modelId="{30ABF80A-AD3C-4F1B-A58D-C61AD30BD400}" type="pres">
      <dgm:prSet presAssocID="{07514E1F-3C6A-426B-BFA2-051362F885A8}" presName="tx1" presStyleLbl="revTx" presStyleIdx="0" presStyleCnt="5"/>
      <dgm:spPr/>
    </dgm:pt>
    <dgm:pt modelId="{96934978-08D5-4777-AF6C-56F520E7FFA1}" type="pres">
      <dgm:prSet presAssocID="{07514E1F-3C6A-426B-BFA2-051362F885A8}" presName="vert1" presStyleCnt="0"/>
      <dgm:spPr/>
    </dgm:pt>
    <dgm:pt modelId="{9F842460-5BDB-4627-9E3C-A8E939EB9936}" type="pres">
      <dgm:prSet presAssocID="{D9A2B8B7-4FB3-4D59-996E-8A5A518BE48B}" presName="thickLine" presStyleLbl="alignNode1" presStyleIdx="1" presStyleCnt="5"/>
      <dgm:spPr/>
    </dgm:pt>
    <dgm:pt modelId="{9F8AA652-E677-4D40-BDF8-BD7A141F006F}" type="pres">
      <dgm:prSet presAssocID="{D9A2B8B7-4FB3-4D59-996E-8A5A518BE48B}" presName="horz1" presStyleCnt="0"/>
      <dgm:spPr/>
    </dgm:pt>
    <dgm:pt modelId="{8465C174-4A5B-41EA-B4F0-874238ABDE16}" type="pres">
      <dgm:prSet presAssocID="{D9A2B8B7-4FB3-4D59-996E-8A5A518BE48B}" presName="tx1" presStyleLbl="revTx" presStyleIdx="1" presStyleCnt="5"/>
      <dgm:spPr/>
    </dgm:pt>
    <dgm:pt modelId="{6D70BC86-1955-473C-ADC9-BD5D7DB00AF1}" type="pres">
      <dgm:prSet presAssocID="{D9A2B8B7-4FB3-4D59-996E-8A5A518BE48B}" presName="vert1" presStyleCnt="0"/>
      <dgm:spPr/>
    </dgm:pt>
    <dgm:pt modelId="{30C2DF50-72BF-4D08-9CD5-9F4AD25EB715}" type="pres">
      <dgm:prSet presAssocID="{DD3DCD47-BC33-490A-97A1-6B4269BE3C98}" presName="thickLine" presStyleLbl="alignNode1" presStyleIdx="2" presStyleCnt="5"/>
      <dgm:spPr/>
    </dgm:pt>
    <dgm:pt modelId="{F37B63DF-80D1-4040-B2D7-26CA7986E0F9}" type="pres">
      <dgm:prSet presAssocID="{DD3DCD47-BC33-490A-97A1-6B4269BE3C98}" presName="horz1" presStyleCnt="0"/>
      <dgm:spPr/>
    </dgm:pt>
    <dgm:pt modelId="{38467FAA-5137-4CE8-9F08-46C62A47717B}" type="pres">
      <dgm:prSet presAssocID="{DD3DCD47-BC33-490A-97A1-6B4269BE3C98}" presName="tx1" presStyleLbl="revTx" presStyleIdx="2" presStyleCnt="5"/>
      <dgm:spPr/>
    </dgm:pt>
    <dgm:pt modelId="{988A5BBF-C87C-4B09-81E5-308C5DB25407}" type="pres">
      <dgm:prSet presAssocID="{DD3DCD47-BC33-490A-97A1-6B4269BE3C98}" presName="vert1" presStyleCnt="0"/>
      <dgm:spPr/>
    </dgm:pt>
    <dgm:pt modelId="{7A5D9C41-4132-4C2E-AAE1-4859F45506FD}" type="pres">
      <dgm:prSet presAssocID="{AE9EE1FD-02F5-411D-A8EA-F7C6B1339328}" presName="thickLine" presStyleLbl="alignNode1" presStyleIdx="3" presStyleCnt="5"/>
      <dgm:spPr/>
    </dgm:pt>
    <dgm:pt modelId="{F00B6D47-2F1B-488F-B003-AA16F07EAFCA}" type="pres">
      <dgm:prSet presAssocID="{AE9EE1FD-02F5-411D-A8EA-F7C6B1339328}" presName="horz1" presStyleCnt="0"/>
      <dgm:spPr/>
    </dgm:pt>
    <dgm:pt modelId="{6CAF698F-7338-4C6E-874C-6CA5D56147EA}" type="pres">
      <dgm:prSet presAssocID="{AE9EE1FD-02F5-411D-A8EA-F7C6B1339328}" presName="tx1" presStyleLbl="revTx" presStyleIdx="3" presStyleCnt="5"/>
      <dgm:spPr/>
    </dgm:pt>
    <dgm:pt modelId="{39A6A49D-269F-424E-AAE5-6E515C2ECCF0}" type="pres">
      <dgm:prSet presAssocID="{AE9EE1FD-02F5-411D-A8EA-F7C6B1339328}" presName="vert1" presStyleCnt="0"/>
      <dgm:spPr/>
    </dgm:pt>
    <dgm:pt modelId="{86F04510-47F7-4B6F-965B-316D2E896ED1}" type="pres">
      <dgm:prSet presAssocID="{29338F72-25ED-40CF-BC06-BC476D20D95B}" presName="thickLine" presStyleLbl="alignNode1" presStyleIdx="4" presStyleCnt="5"/>
      <dgm:spPr/>
    </dgm:pt>
    <dgm:pt modelId="{1548CF37-6C68-4A00-864A-DCFF43911998}" type="pres">
      <dgm:prSet presAssocID="{29338F72-25ED-40CF-BC06-BC476D20D95B}" presName="horz1" presStyleCnt="0"/>
      <dgm:spPr/>
    </dgm:pt>
    <dgm:pt modelId="{87A2697A-9D19-43B5-8F63-A685194878BB}" type="pres">
      <dgm:prSet presAssocID="{29338F72-25ED-40CF-BC06-BC476D20D95B}" presName="tx1" presStyleLbl="revTx" presStyleIdx="4" presStyleCnt="5"/>
      <dgm:spPr/>
    </dgm:pt>
    <dgm:pt modelId="{D23C933F-0A5D-4081-9ACA-96E08C91FA7B}" type="pres">
      <dgm:prSet presAssocID="{29338F72-25ED-40CF-BC06-BC476D20D95B}" presName="vert1" presStyleCnt="0"/>
      <dgm:spPr/>
    </dgm:pt>
  </dgm:ptLst>
  <dgm:cxnLst>
    <dgm:cxn modelId="{2733023E-8B94-476A-A40A-88C8A945C382}" srcId="{AA4DD357-19B8-4BD2-AFC8-3F0B020C3A4D}" destId="{DD3DCD47-BC33-490A-97A1-6B4269BE3C98}" srcOrd="2" destOrd="0" parTransId="{F41A801E-A98D-42F4-92F2-3E9CC7798825}" sibTransId="{6D0EDCD4-64C1-4DE6-8C61-92C63DA65990}"/>
    <dgm:cxn modelId="{59E43B5D-D45E-4C47-B0BB-15E94E5101BD}" type="presOf" srcId="{07514E1F-3C6A-426B-BFA2-051362F885A8}" destId="{30ABF80A-AD3C-4F1B-A58D-C61AD30BD400}" srcOrd="0" destOrd="0" presId="urn:microsoft.com/office/officeart/2008/layout/LinedList"/>
    <dgm:cxn modelId="{8867735E-076B-4392-A308-1D2C702F66D0}" srcId="{AA4DD357-19B8-4BD2-AFC8-3F0B020C3A4D}" destId="{29338F72-25ED-40CF-BC06-BC476D20D95B}" srcOrd="4" destOrd="0" parTransId="{C9CDCABE-E49A-4773-9BAC-714CA5118FDC}" sibTransId="{0C5CA296-F8A4-4BB2-AF98-03E1DCD0EE91}"/>
    <dgm:cxn modelId="{0F27A77B-6446-4DB4-8CD5-ECB33244D7F4}" srcId="{AA4DD357-19B8-4BD2-AFC8-3F0B020C3A4D}" destId="{AE9EE1FD-02F5-411D-A8EA-F7C6B1339328}" srcOrd="3" destOrd="0" parTransId="{0DCCD7B0-EC20-401B-858A-8DFD1C31D6EE}" sibTransId="{B11DD1F7-B4EA-405B-9860-32062EFE9B42}"/>
    <dgm:cxn modelId="{A12FFA8E-F481-4007-BF9F-A5EA7A6FAC76}" srcId="{AA4DD357-19B8-4BD2-AFC8-3F0B020C3A4D}" destId="{D9A2B8B7-4FB3-4D59-996E-8A5A518BE48B}" srcOrd="1" destOrd="0" parTransId="{994BF981-0E8A-409C-BBC7-31DCCFADAF27}" sibTransId="{2E1BFED3-BCD0-4B57-8C6B-C027A8501B47}"/>
    <dgm:cxn modelId="{D63B02C1-7FF5-414C-B8E6-F4B291FED174}" srcId="{AA4DD357-19B8-4BD2-AFC8-3F0B020C3A4D}" destId="{07514E1F-3C6A-426B-BFA2-051362F885A8}" srcOrd="0" destOrd="0" parTransId="{7945362E-5643-4788-AAC8-C55C5766CCB0}" sibTransId="{FA8F0859-8300-4793-BB36-AC1A9FBC412B}"/>
    <dgm:cxn modelId="{91CDCDC2-8104-4F8F-9C0E-625721948C02}" type="presOf" srcId="{AA4DD357-19B8-4BD2-AFC8-3F0B020C3A4D}" destId="{C40A2880-1ED1-4FD2-8F8D-898CF01BF49F}" srcOrd="0" destOrd="0" presId="urn:microsoft.com/office/officeart/2008/layout/LinedList"/>
    <dgm:cxn modelId="{DE9583C6-891B-45C2-9BB8-0F33588DDB6C}" type="presOf" srcId="{29338F72-25ED-40CF-BC06-BC476D20D95B}" destId="{87A2697A-9D19-43B5-8F63-A685194878BB}" srcOrd="0" destOrd="0" presId="urn:microsoft.com/office/officeart/2008/layout/LinedList"/>
    <dgm:cxn modelId="{8EE88AC7-BEBC-497E-BA66-37A0CFCE0F4E}" type="presOf" srcId="{D9A2B8B7-4FB3-4D59-996E-8A5A518BE48B}" destId="{8465C174-4A5B-41EA-B4F0-874238ABDE16}" srcOrd="0" destOrd="0" presId="urn:microsoft.com/office/officeart/2008/layout/LinedList"/>
    <dgm:cxn modelId="{62495ED0-6C98-4DBA-A96F-0161A81B8B89}" type="presOf" srcId="{AE9EE1FD-02F5-411D-A8EA-F7C6B1339328}" destId="{6CAF698F-7338-4C6E-874C-6CA5D56147EA}" srcOrd="0" destOrd="0" presId="urn:microsoft.com/office/officeart/2008/layout/LinedList"/>
    <dgm:cxn modelId="{F981E7F9-6264-4C4B-BB71-AB9161ED99DE}" type="presOf" srcId="{DD3DCD47-BC33-490A-97A1-6B4269BE3C98}" destId="{38467FAA-5137-4CE8-9F08-46C62A47717B}" srcOrd="0" destOrd="0" presId="urn:microsoft.com/office/officeart/2008/layout/LinedList"/>
    <dgm:cxn modelId="{F96EAC73-B9C6-485B-83FC-CCC0974459D4}" type="presParOf" srcId="{C40A2880-1ED1-4FD2-8F8D-898CF01BF49F}" destId="{9BD2D984-D54C-4D2E-AF16-CA6A3C97D54F}" srcOrd="0" destOrd="0" presId="urn:microsoft.com/office/officeart/2008/layout/LinedList"/>
    <dgm:cxn modelId="{73CD1247-8976-47DA-AA62-480361304FBF}" type="presParOf" srcId="{C40A2880-1ED1-4FD2-8F8D-898CF01BF49F}" destId="{1E756D35-CFCE-47E4-9A12-0F5268082AF5}" srcOrd="1" destOrd="0" presId="urn:microsoft.com/office/officeart/2008/layout/LinedList"/>
    <dgm:cxn modelId="{AB281452-7FBF-416B-98ED-A7CC66B00F8D}" type="presParOf" srcId="{1E756D35-CFCE-47E4-9A12-0F5268082AF5}" destId="{30ABF80A-AD3C-4F1B-A58D-C61AD30BD400}" srcOrd="0" destOrd="0" presId="urn:microsoft.com/office/officeart/2008/layout/LinedList"/>
    <dgm:cxn modelId="{53ACE0DB-BC4B-4F0C-A022-FE5E181F613B}" type="presParOf" srcId="{1E756D35-CFCE-47E4-9A12-0F5268082AF5}" destId="{96934978-08D5-4777-AF6C-56F520E7FFA1}" srcOrd="1" destOrd="0" presId="urn:microsoft.com/office/officeart/2008/layout/LinedList"/>
    <dgm:cxn modelId="{E77C36D1-5DC2-4271-B5E8-45AFA5F5F470}" type="presParOf" srcId="{C40A2880-1ED1-4FD2-8F8D-898CF01BF49F}" destId="{9F842460-5BDB-4627-9E3C-A8E939EB9936}" srcOrd="2" destOrd="0" presId="urn:microsoft.com/office/officeart/2008/layout/LinedList"/>
    <dgm:cxn modelId="{DA88EA40-AF15-4ABA-A163-D2B28CB3D3C3}" type="presParOf" srcId="{C40A2880-1ED1-4FD2-8F8D-898CF01BF49F}" destId="{9F8AA652-E677-4D40-BDF8-BD7A141F006F}" srcOrd="3" destOrd="0" presId="urn:microsoft.com/office/officeart/2008/layout/LinedList"/>
    <dgm:cxn modelId="{5F64C285-9B46-4F81-AACE-C2340000475B}" type="presParOf" srcId="{9F8AA652-E677-4D40-BDF8-BD7A141F006F}" destId="{8465C174-4A5B-41EA-B4F0-874238ABDE16}" srcOrd="0" destOrd="0" presId="urn:microsoft.com/office/officeart/2008/layout/LinedList"/>
    <dgm:cxn modelId="{E601C063-B27F-418E-84A4-774E6931294C}" type="presParOf" srcId="{9F8AA652-E677-4D40-BDF8-BD7A141F006F}" destId="{6D70BC86-1955-473C-ADC9-BD5D7DB00AF1}" srcOrd="1" destOrd="0" presId="urn:microsoft.com/office/officeart/2008/layout/LinedList"/>
    <dgm:cxn modelId="{2AC94D68-2EC6-4D4F-8D08-4A85111920D3}" type="presParOf" srcId="{C40A2880-1ED1-4FD2-8F8D-898CF01BF49F}" destId="{30C2DF50-72BF-4D08-9CD5-9F4AD25EB715}" srcOrd="4" destOrd="0" presId="urn:microsoft.com/office/officeart/2008/layout/LinedList"/>
    <dgm:cxn modelId="{3497B9C8-1206-4969-90F2-1FAD2992EAB5}" type="presParOf" srcId="{C40A2880-1ED1-4FD2-8F8D-898CF01BF49F}" destId="{F37B63DF-80D1-4040-B2D7-26CA7986E0F9}" srcOrd="5" destOrd="0" presId="urn:microsoft.com/office/officeart/2008/layout/LinedList"/>
    <dgm:cxn modelId="{FE2F352A-5507-4700-88B0-D7355929E6EF}" type="presParOf" srcId="{F37B63DF-80D1-4040-B2D7-26CA7986E0F9}" destId="{38467FAA-5137-4CE8-9F08-46C62A47717B}" srcOrd="0" destOrd="0" presId="urn:microsoft.com/office/officeart/2008/layout/LinedList"/>
    <dgm:cxn modelId="{808BE38D-5EF0-446F-A10E-EA823F302EF5}" type="presParOf" srcId="{F37B63DF-80D1-4040-B2D7-26CA7986E0F9}" destId="{988A5BBF-C87C-4B09-81E5-308C5DB25407}" srcOrd="1" destOrd="0" presId="urn:microsoft.com/office/officeart/2008/layout/LinedList"/>
    <dgm:cxn modelId="{2EF8165C-399A-4F78-BF51-2D423F0E2C4C}" type="presParOf" srcId="{C40A2880-1ED1-4FD2-8F8D-898CF01BF49F}" destId="{7A5D9C41-4132-4C2E-AAE1-4859F45506FD}" srcOrd="6" destOrd="0" presId="urn:microsoft.com/office/officeart/2008/layout/LinedList"/>
    <dgm:cxn modelId="{0F9FF94D-1A8B-420C-9231-7600E392CF54}" type="presParOf" srcId="{C40A2880-1ED1-4FD2-8F8D-898CF01BF49F}" destId="{F00B6D47-2F1B-488F-B003-AA16F07EAFCA}" srcOrd="7" destOrd="0" presId="urn:microsoft.com/office/officeart/2008/layout/LinedList"/>
    <dgm:cxn modelId="{E2D01A5B-9682-46FE-9CC7-E0D9865F248D}" type="presParOf" srcId="{F00B6D47-2F1B-488F-B003-AA16F07EAFCA}" destId="{6CAF698F-7338-4C6E-874C-6CA5D56147EA}" srcOrd="0" destOrd="0" presId="urn:microsoft.com/office/officeart/2008/layout/LinedList"/>
    <dgm:cxn modelId="{B6F92CFF-706A-4F80-BD0C-619D2A9F548F}" type="presParOf" srcId="{F00B6D47-2F1B-488F-B003-AA16F07EAFCA}" destId="{39A6A49D-269F-424E-AAE5-6E515C2ECCF0}" srcOrd="1" destOrd="0" presId="urn:microsoft.com/office/officeart/2008/layout/LinedList"/>
    <dgm:cxn modelId="{803078A0-C018-45F5-9BA6-5FE49102FDBA}" type="presParOf" srcId="{C40A2880-1ED1-4FD2-8F8D-898CF01BF49F}" destId="{86F04510-47F7-4B6F-965B-316D2E896ED1}" srcOrd="8" destOrd="0" presId="urn:microsoft.com/office/officeart/2008/layout/LinedList"/>
    <dgm:cxn modelId="{19D6886F-BFB6-49E2-8727-58A791129E2E}" type="presParOf" srcId="{C40A2880-1ED1-4FD2-8F8D-898CF01BF49F}" destId="{1548CF37-6C68-4A00-864A-DCFF43911998}" srcOrd="9" destOrd="0" presId="urn:microsoft.com/office/officeart/2008/layout/LinedList"/>
    <dgm:cxn modelId="{F7462A54-C244-4B9C-819E-8B018305D7D7}" type="presParOf" srcId="{1548CF37-6C68-4A00-864A-DCFF43911998}" destId="{87A2697A-9D19-43B5-8F63-A685194878BB}" srcOrd="0" destOrd="0" presId="urn:microsoft.com/office/officeart/2008/layout/LinedList"/>
    <dgm:cxn modelId="{7DDAF47B-BFC2-4F5E-BB8C-AC99C813FA13}" type="presParOf" srcId="{1548CF37-6C68-4A00-864A-DCFF43911998}" destId="{D23C933F-0A5D-4081-9ACA-96E08C91FA7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F2A3DB-FE6C-4BAC-80DD-830465FE93CB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21D6742-4032-4AA1-B319-402C80B7CECF}">
      <dgm:prSet custT="1"/>
      <dgm:spPr/>
      <dgm:t>
        <a:bodyPr/>
        <a:lstStyle/>
        <a:p>
          <a:r>
            <a:rPr lang="en-US" sz="2400" b="1" i="1" dirty="0">
              <a:solidFill>
                <a:srgbClr val="FFFF00"/>
              </a:solidFill>
            </a:rPr>
            <a:t>Conditioned punisher</a:t>
          </a:r>
          <a:r>
            <a:rPr lang="en-US" sz="2400" dirty="0">
              <a:solidFill>
                <a:srgbClr val="FFFF00"/>
              </a:solidFill>
            </a:rPr>
            <a:t> </a:t>
          </a:r>
          <a:r>
            <a:rPr lang="en-US" sz="2400" dirty="0"/>
            <a:t>is a stimulus that functions as punishment as a result of a person’s conditioning history. </a:t>
          </a:r>
        </a:p>
      </dgm:t>
    </dgm:pt>
    <dgm:pt modelId="{2B24FDBD-3325-40AC-93AF-3AF9C8D2730C}" type="parTrans" cxnId="{CAB16AF3-E27E-495B-8962-23C8964F15DD}">
      <dgm:prSet/>
      <dgm:spPr/>
      <dgm:t>
        <a:bodyPr/>
        <a:lstStyle/>
        <a:p>
          <a:endParaRPr lang="en-US"/>
        </a:p>
      </dgm:t>
    </dgm:pt>
    <dgm:pt modelId="{1E6585F7-8D90-4670-8AAD-C35FC21DD0A2}" type="sibTrans" cxnId="{CAB16AF3-E27E-495B-8962-23C8964F15DD}">
      <dgm:prSet/>
      <dgm:spPr/>
      <dgm:t>
        <a:bodyPr/>
        <a:lstStyle/>
        <a:p>
          <a:endParaRPr lang="en-US"/>
        </a:p>
      </dgm:t>
    </dgm:pt>
    <dgm:pt modelId="{316D91B4-F60E-4713-BEB8-7E6B2C4F8563}">
      <dgm:prSet custT="1"/>
      <dgm:spPr/>
      <dgm:t>
        <a:bodyPr/>
        <a:lstStyle/>
        <a:p>
          <a:r>
            <a:rPr lang="en-US" sz="2000" dirty="0"/>
            <a:t>E.g., the word “no” is a conditioned stimulus</a:t>
          </a:r>
        </a:p>
      </dgm:t>
    </dgm:pt>
    <dgm:pt modelId="{2CD87701-6626-4773-846E-AEFF3ED12CE8}" type="parTrans" cxnId="{23A3BE49-0D4E-4388-A1B0-54F34029BBE8}">
      <dgm:prSet/>
      <dgm:spPr/>
      <dgm:t>
        <a:bodyPr/>
        <a:lstStyle/>
        <a:p>
          <a:endParaRPr lang="en-US"/>
        </a:p>
      </dgm:t>
    </dgm:pt>
    <dgm:pt modelId="{DBB62BF1-6CFA-4B94-986A-0499CF6F9349}" type="sibTrans" cxnId="{23A3BE49-0D4E-4388-A1B0-54F34029BBE8}">
      <dgm:prSet/>
      <dgm:spPr/>
      <dgm:t>
        <a:bodyPr/>
        <a:lstStyle/>
        <a:p>
          <a:endParaRPr lang="en-US"/>
        </a:p>
      </dgm:t>
    </dgm:pt>
    <dgm:pt modelId="{BD99345C-2A3C-42D8-A5CA-F7E84CB6F86F}">
      <dgm:prSet custT="1"/>
      <dgm:spPr/>
      <dgm:t>
        <a:bodyPr/>
        <a:lstStyle/>
        <a:p>
          <a:r>
            <a:rPr lang="en-US" sz="2000" dirty="0"/>
            <a:t>A child’s name can become a punisher!!!! </a:t>
          </a:r>
        </a:p>
      </dgm:t>
    </dgm:pt>
    <dgm:pt modelId="{EEA1DB63-85D5-4C81-A0EB-70C85AAEDFDA}" type="parTrans" cxnId="{375C4DBB-2B6A-4918-80AD-96DE71CBEACC}">
      <dgm:prSet/>
      <dgm:spPr/>
      <dgm:t>
        <a:bodyPr/>
        <a:lstStyle/>
        <a:p>
          <a:endParaRPr lang="en-US"/>
        </a:p>
      </dgm:t>
    </dgm:pt>
    <dgm:pt modelId="{E774B626-CAB3-4E88-9704-DEB51F35AE52}" type="sibTrans" cxnId="{375C4DBB-2B6A-4918-80AD-96DE71CBEACC}">
      <dgm:prSet/>
      <dgm:spPr/>
      <dgm:t>
        <a:bodyPr/>
        <a:lstStyle/>
        <a:p>
          <a:endParaRPr lang="en-US"/>
        </a:p>
      </dgm:t>
    </dgm:pt>
    <dgm:pt modelId="{5EBAE8EF-0FC0-4F75-86B4-E9601A32E9A8}">
      <dgm:prSet custT="1"/>
      <dgm:spPr/>
      <dgm:t>
        <a:bodyPr/>
        <a:lstStyle/>
        <a:p>
          <a:endParaRPr lang="en-US" sz="2400" b="1" i="1" dirty="0"/>
        </a:p>
        <a:p>
          <a:endParaRPr lang="en-US" sz="2400" b="1" i="1" dirty="0"/>
        </a:p>
        <a:p>
          <a:endParaRPr lang="en-US" sz="2400" b="1" i="1" dirty="0"/>
        </a:p>
        <a:p>
          <a:r>
            <a:rPr lang="en-US" sz="2200" b="1" i="1" dirty="0">
              <a:solidFill>
                <a:srgbClr val="FFFF00"/>
              </a:solidFill>
            </a:rPr>
            <a:t>Acquires capability to function as punisher </a:t>
          </a:r>
          <a:r>
            <a:rPr lang="en-US" sz="2200" dirty="0"/>
            <a:t>through stimulus-stimulus pairing with one or more unconditioned or conditioned punishers.</a:t>
          </a:r>
        </a:p>
        <a:p>
          <a:endParaRPr lang="en-US" sz="2200" dirty="0"/>
        </a:p>
        <a:p>
          <a:endParaRPr lang="en-US" sz="2400" dirty="0"/>
        </a:p>
        <a:p>
          <a:endParaRPr lang="en-US" sz="2400" dirty="0"/>
        </a:p>
      </dgm:t>
    </dgm:pt>
    <dgm:pt modelId="{6141CECB-0597-453D-86F8-0AA5D7716AF8}" type="parTrans" cxnId="{1B80803B-B073-4056-8460-FBB796AD07B9}">
      <dgm:prSet/>
      <dgm:spPr/>
      <dgm:t>
        <a:bodyPr/>
        <a:lstStyle/>
        <a:p>
          <a:endParaRPr lang="en-US"/>
        </a:p>
      </dgm:t>
    </dgm:pt>
    <dgm:pt modelId="{EC281896-FA73-4813-A910-9373D088F5B1}" type="sibTrans" cxnId="{1B80803B-B073-4056-8460-FBB796AD07B9}">
      <dgm:prSet/>
      <dgm:spPr/>
      <dgm:t>
        <a:bodyPr/>
        <a:lstStyle/>
        <a:p>
          <a:endParaRPr lang="en-US"/>
        </a:p>
      </dgm:t>
    </dgm:pt>
    <dgm:pt modelId="{4E0F39C0-E9D9-4119-A13A-98EC8E280332}">
      <dgm:prSet custT="1"/>
      <dgm:spPr/>
      <dgm:t>
        <a:bodyPr/>
        <a:lstStyle/>
        <a:p>
          <a:r>
            <a:rPr lang="en-US" sz="2000" dirty="0"/>
            <a:t>Using the name to correct behavior makes the name a “poisoned cue</a:t>
          </a:r>
          <a:r>
            <a:rPr lang="en-US" sz="500" dirty="0"/>
            <a:t>”</a:t>
          </a:r>
        </a:p>
      </dgm:t>
    </dgm:pt>
    <dgm:pt modelId="{26C3EE43-3CD8-4C08-891E-1449C28403E5}" type="parTrans" cxnId="{D1350837-9F59-43DA-897B-B43C9766A023}">
      <dgm:prSet/>
      <dgm:spPr/>
      <dgm:t>
        <a:bodyPr/>
        <a:lstStyle/>
        <a:p>
          <a:endParaRPr lang="en-US"/>
        </a:p>
      </dgm:t>
    </dgm:pt>
    <dgm:pt modelId="{63EC9E02-2DA4-498E-83FD-408E0695BB92}" type="sibTrans" cxnId="{D1350837-9F59-43DA-897B-B43C9766A023}">
      <dgm:prSet/>
      <dgm:spPr/>
      <dgm:t>
        <a:bodyPr/>
        <a:lstStyle/>
        <a:p>
          <a:endParaRPr lang="en-US"/>
        </a:p>
      </dgm:t>
    </dgm:pt>
    <dgm:pt modelId="{3109D563-64D0-495D-8085-9A19F0FE2E1C}" type="pres">
      <dgm:prSet presAssocID="{7DF2A3DB-FE6C-4BAC-80DD-830465FE93CB}" presName="Name0" presStyleCnt="0">
        <dgm:presLayoutVars>
          <dgm:dir/>
          <dgm:animLvl val="lvl"/>
          <dgm:resizeHandles val="exact"/>
        </dgm:presLayoutVars>
      </dgm:prSet>
      <dgm:spPr/>
    </dgm:pt>
    <dgm:pt modelId="{D93B5BD8-58ED-49FD-A000-F54E92D50335}" type="pres">
      <dgm:prSet presAssocID="{C21D6742-4032-4AA1-B319-402C80B7CECF}" presName="composite" presStyleCnt="0"/>
      <dgm:spPr/>
    </dgm:pt>
    <dgm:pt modelId="{F36D5F1C-1BA1-4F62-AFC3-50E1A3624B0B}" type="pres">
      <dgm:prSet presAssocID="{C21D6742-4032-4AA1-B319-402C80B7CECF}" presName="parTx" presStyleLbl="alignNode1" presStyleIdx="0" presStyleCnt="2" custScaleX="119014" custScaleY="1942914" custLinFactY="-300000" custLinFactNeighborX="1666" custLinFactNeighborY="-341034">
        <dgm:presLayoutVars>
          <dgm:chMax val="0"/>
          <dgm:chPref val="0"/>
          <dgm:bulletEnabled val="1"/>
        </dgm:presLayoutVars>
      </dgm:prSet>
      <dgm:spPr/>
    </dgm:pt>
    <dgm:pt modelId="{8BF3E935-09F0-46B7-A8E1-907200866B83}" type="pres">
      <dgm:prSet presAssocID="{C21D6742-4032-4AA1-B319-402C80B7CECF}" presName="desTx" presStyleLbl="alignAccFollowNode1" presStyleIdx="0" presStyleCnt="2" custScaleX="116074" custScaleY="100000" custLinFactNeighborX="3280" custLinFactNeighborY="38735">
        <dgm:presLayoutVars>
          <dgm:bulletEnabled val="1"/>
        </dgm:presLayoutVars>
      </dgm:prSet>
      <dgm:spPr/>
    </dgm:pt>
    <dgm:pt modelId="{C822E852-70B2-4691-BBD0-D88C2B6A88C3}" type="pres">
      <dgm:prSet presAssocID="{1E6585F7-8D90-4670-8AAD-C35FC21DD0A2}" presName="space" presStyleCnt="0"/>
      <dgm:spPr/>
    </dgm:pt>
    <dgm:pt modelId="{EDCACE08-C4F5-4A86-913D-D11F396AA01E}" type="pres">
      <dgm:prSet presAssocID="{5EBAE8EF-0FC0-4F75-86B4-E9601A32E9A8}" presName="composite" presStyleCnt="0"/>
      <dgm:spPr/>
    </dgm:pt>
    <dgm:pt modelId="{3F40FB12-258E-427F-BFBF-FAE8B712A1D8}" type="pres">
      <dgm:prSet presAssocID="{5EBAE8EF-0FC0-4F75-86B4-E9601A32E9A8}" presName="parTx" presStyleLbl="alignNode1" presStyleIdx="1" presStyleCnt="2" custScaleX="116992" custScaleY="2000000" custLinFactY="-300000" custLinFactNeighborX="150" custLinFactNeighborY="-302846">
        <dgm:presLayoutVars>
          <dgm:chMax val="0"/>
          <dgm:chPref val="0"/>
          <dgm:bulletEnabled val="1"/>
        </dgm:presLayoutVars>
      </dgm:prSet>
      <dgm:spPr/>
    </dgm:pt>
    <dgm:pt modelId="{8FDC51EF-BEF3-483E-8305-728750FB8852}" type="pres">
      <dgm:prSet presAssocID="{5EBAE8EF-0FC0-4F75-86B4-E9601A32E9A8}" presName="desTx" presStyleLbl="alignAccFollowNode1" presStyleIdx="1" presStyleCnt="2" custScaleX="110400" custLinFactNeighborX="-2843" custLinFactNeighborY="36322">
        <dgm:presLayoutVars>
          <dgm:bulletEnabled val="1"/>
        </dgm:presLayoutVars>
      </dgm:prSet>
      <dgm:spPr/>
    </dgm:pt>
  </dgm:ptLst>
  <dgm:cxnLst>
    <dgm:cxn modelId="{95802307-5EE2-48DF-B4E1-F8FEF66750AF}" type="presOf" srcId="{316D91B4-F60E-4713-BEB8-7E6B2C4F8563}" destId="{8BF3E935-09F0-46B7-A8E1-907200866B83}" srcOrd="0" destOrd="0" presId="urn:microsoft.com/office/officeart/2005/8/layout/hList1"/>
    <dgm:cxn modelId="{148E4F35-6396-4CAF-9D4E-47A6E4070036}" type="presOf" srcId="{BD99345C-2A3C-42D8-A5CA-F7E84CB6F86F}" destId="{8BF3E935-09F0-46B7-A8E1-907200866B83}" srcOrd="0" destOrd="1" presId="urn:microsoft.com/office/officeart/2005/8/layout/hList1"/>
    <dgm:cxn modelId="{D1350837-9F59-43DA-897B-B43C9766A023}" srcId="{5EBAE8EF-0FC0-4F75-86B4-E9601A32E9A8}" destId="{4E0F39C0-E9D9-4119-A13A-98EC8E280332}" srcOrd="0" destOrd="0" parTransId="{26C3EE43-3CD8-4C08-891E-1449C28403E5}" sibTransId="{63EC9E02-2DA4-498E-83FD-408E0695BB92}"/>
    <dgm:cxn modelId="{1B80803B-B073-4056-8460-FBB796AD07B9}" srcId="{7DF2A3DB-FE6C-4BAC-80DD-830465FE93CB}" destId="{5EBAE8EF-0FC0-4F75-86B4-E9601A32E9A8}" srcOrd="1" destOrd="0" parTransId="{6141CECB-0597-453D-86F8-0AA5D7716AF8}" sibTransId="{EC281896-FA73-4813-A910-9373D088F5B1}"/>
    <dgm:cxn modelId="{915DB83F-2FDA-40CC-8052-198334062499}" type="presOf" srcId="{C21D6742-4032-4AA1-B319-402C80B7CECF}" destId="{F36D5F1C-1BA1-4F62-AFC3-50E1A3624B0B}" srcOrd="0" destOrd="0" presId="urn:microsoft.com/office/officeart/2005/8/layout/hList1"/>
    <dgm:cxn modelId="{23A3BE49-0D4E-4388-A1B0-54F34029BBE8}" srcId="{C21D6742-4032-4AA1-B319-402C80B7CECF}" destId="{316D91B4-F60E-4713-BEB8-7E6B2C4F8563}" srcOrd="0" destOrd="0" parTransId="{2CD87701-6626-4773-846E-AEFF3ED12CE8}" sibTransId="{DBB62BF1-6CFA-4B94-986A-0499CF6F9349}"/>
    <dgm:cxn modelId="{C8DDBC7D-3B15-4F10-A55F-487D22A14FBD}" type="presOf" srcId="{5EBAE8EF-0FC0-4F75-86B4-E9601A32E9A8}" destId="{3F40FB12-258E-427F-BFBF-FAE8B712A1D8}" srcOrd="0" destOrd="0" presId="urn:microsoft.com/office/officeart/2005/8/layout/hList1"/>
    <dgm:cxn modelId="{90300CAF-342E-4E49-B74E-BE72DCE0475E}" type="presOf" srcId="{7DF2A3DB-FE6C-4BAC-80DD-830465FE93CB}" destId="{3109D563-64D0-495D-8085-9A19F0FE2E1C}" srcOrd="0" destOrd="0" presId="urn:microsoft.com/office/officeart/2005/8/layout/hList1"/>
    <dgm:cxn modelId="{375C4DBB-2B6A-4918-80AD-96DE71CBEACC}" srcId="{C21D6742-4032-4AA1-B319-402C80B7CECF}" destId="{BD99345C-2A3C-42D8-A5CA-F7E84CB6F86F}" srcOrd="1" destOrd="0" parTransId="{EEA1DB63-85D5-4C81-A0EB-70C85AAEDFDA}" sibTransId="{E774B626-CAB3-4E88-9704-DEB51F35AE52}"/>
    <dgm:cxn modelId="{830FEDCF-E0DB-4C08-9F78-75DFDC97F566}" type="presOf" srcId="{4E0F39C0-E9D9-4119-A13A-98EC8E280332}" destId="{8FDC51EF-BEF3-483E-8305-728750FB8852}" srcOrd="0" destOrd="0" presId="urn:microsoft.com/office/officeart/2005/8/layout/hList1"/>
    <dgm:cxn modelId="{CAB16AF3-E27E-495B-8962-23C8964F15DD}" srcId="{7DF2A3DB-FE6C-4BAC-80DD-830465FE93CB}" destId="{C21D6742-4032-4AA1-B319-402C80B7CECF}" srcOrd="0" destOrd="0" parTransId="{2B24FDBD-3325-40AC-93AF-3AF9C8D2730C}" sibTransId="{1E6585F7-8D90-4670-8AAD-C35FC21DD0A2}"/>
    <dgm:cxn modelId="{1A4BE39E-C94F-40B4-AD27-B1142F848DD2}" type="presParOf" srcId="{3109D563-64D0-495D-8085-9A19F0FE2E1C}" destId="{D93B5BD8-58ED-49FD-A000-F54E92D50335}" srcOrd="0" destOrd="0" presId="urn:microsoft.com/office/officeart/2005/8/layout/hList1"/>
    <dgm:cxn modelId="{348B693B-88AF-4945-AEFA-9233F0264E38}" type="presParOf" srcId="{D93B5BD8-58ED-49FD-A000-F54E92D50335}" destId="{F36D5F1C-1BA1-4F62-AFC3-50E1A3624B0B}" srcOrd="0" destOrd="0" presId="urn:microsoft.com/office/officeart/2005/8/layout/hList1"/>
    <dgm:cxn modelId="{E127AE91-F298-4F2C-91C2-0730CDB5109B}" type="presParOf" srcId="{D93B5BD8-58ED-49FD-A000-F54E92D50335}" destId="{8BF3E935-09F0-46B7-A8E1-907200866B83}" srcOrd="1" destOrd="0" presId="urn:microsoft.com/office/officeart/2005/8/layout/hList1"/>
    <dgm:cxn modelId="{018DDE37-AC42-4288-9E8C-87EB6436D143}" type="presParOf" srcId="{3109D563-64D0-495D-8085-9A19F0FE2E1C}" destId="{C822E852-70B2-4691-BBD0-D88C2B6A88C3}" srcOrd="1" destOrd="0" presId="urn:microsoft.com/office/officeart/2005/8/layout/hList1"/>
    <dgm:cxn modelId="{2DAEBF7F-3505-40CD-B4D1-C12F849747DC}" type="presParOf" srcId="{3109D563-64D0-495D-8085-9A19F0FE2E1C}" destId="{EDCACE08-C4F5-4A86-913D-D11F396AA01E}" srcOrd="2" destOrd="0" presId="urn:microsoft.com/office/officeart/2005/8/layout/hList1"/>
    <dgm:cxn modelId="{2E839733-6B63-47C7-BAF3-6110ADDDE9C4}" type="presParOf" srcId="{EDCACE08-C4F5-4A86-913D-D11F396AA01E}" destId="{3F40FB12-258E-427F-BFBF-FAE8B712A1D8}" srcOrd="0" destOrd="0" presId="urn:microsoft.com/office/officeart/2005/8/layout/hList1"/>
    <dgm:cxn modelId="{D7BC6C98-CA2F-4E5C-B992-BAC9B0D99603}" type="presParOf" srcId="{EDCACE08-C4F5-4A86-913D-D11F396AA01E}" destId="{8FDC51EF-BEF3-483E-8305-728750FB885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03C4E8-7620-43F3-9939-6A9158E06E1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4BBB352-3E40-4FD0-8BD6-05EB22200B74}">
      <dgm:prSet/>
      <dgm:spPr/>
      <dgm:t>
        <a:bodyPr/>
        <a:lstStyle/>
        <a:p>
          <a:r>
            <a:rPr lang="en-US" b="1" i="1" u="sng" dirty="0"/>
            <a:t>If responses occur in absence of punisher, the response will return, potentially to pre-punishment levels</a:t>
          </a:r>
        </a:p>
      </dgm:t>
    </dgm:pt>
    <dgm:pt modelId="{4E4F35F3-90A4-4F9B-B60F-3C0EA07BCB79}" type="parTrans" cxnId="{E0F145A9-E08C-4871-8226-D7A52166A620}">
      <dgm:prSet/>
      <dgm:spPr/>
      <dgm:t>
        <a:bodyPr/>
        <a:lstStyle/>
        <a:p>
          <a:endParaRPr lang="en-US"/>
        </a:p>
      </dgm:t>
    </dgm:pt>
    <dgm:pt modelId="{BE7941F5-3ECB-4970-9C48-299E84E43A58}" type="sibTrans" cxnId="{E0F145A9-E08C-4871-8226-D7A52166A620}">
      <dgm:prSet/>
      <dgm:spPr/>
      <dgm:t>
        <a:bodyPr/>
        <a:lstStyle/>
        <a:p>
          <a:endParaRPr lang="en-US"/>
        </a:p>
      </dgm:t>
    </dgm:pt>
    <dgm:pt modelId="{B6DC12AA-1E4C-4A0F-BA8D-0D666C89FA28}">
      <dgm:prSet/>
      <dgm:spPr/>
      <dgm:t>
        <a:bodyPr/>
        <a:lstStyle/>
        <a:p>
          <a:r>
            <a:rPr lang="en-US" dirty="0"/>
            <a:t>If the conditioned punisher is repeatedly presented </a:t>
          </a:r>
          <a:r>
            <a:rPr lang="en-US" b="1" i="1" dirty="0"/>
            <a:t>without</a:t>
          </a:r>
          <a:r>
            <a:rPr lang="en-US" dirty="0"/>
            <a:t> the punisher with which it was initially paired, </a:t>
          </a:r>
          <a:r>
            <a:rPr lang="en-US" i="1" dirty="0">
              <a:solidFill>
                <a:srgbClr val="FFFF00"/>
              </a:solidFill>
            </a:rPr>
            <a:t>effectiveness as punishment will diminish until it is no longer a punisher</a:t>
          </a:r>
          <a:r>
            <a:rPr lang="en-US" dirty="0">
              <a:solidFill>
                <a:srgbClr val="FFFF00"/>
              </a:solidFill>
            </a:rPr>
            <a:t>.</a:t>
          </a:r>
        </a:p>
      </dgm:t>
    </dgm:pt>
    <dgm:pt modelId="{D1CA1A67-EAA5-480C-9CA4-A565650B458D}" type="parTrans" cxnId="{064BDEDA-CD35-4324-AEB7-B5BBD4D70FA7}">
      <dgm:prSet/>
      <dgm:spPr/>
      <dgm:t>
        <a:bodyPr/>
        <a:lstStyle/>
        <a:p>
          <a:endParaRPr lang="en-US"/>
        </a:p>
      </dgm:t>
    </dgm:pt>
    <dgm:pt modelId="{8EA99353-6AEC-4D1C-A8BB-032C8FA4D30C}" type="sibTrans" cxnId="{064BDEDA-CD35-4324-AEB7-B5BBD4D70FA7}">
      <dgm:prSet/>
      <dgm:spPr/>
      <dgm:t>
        <a:bodyPr/>
        <a:lstStyle/>
        <a:p>
          <a:endParaRPr lang="en-US"/>
        </a:p>
      </dgm:t>
    </dgm:pt>
    <dgm:pt modelId="{71768F3A-4F0D-4BB6-AFD2-009C687F8DE8}" type="pres">
      <dgm:prSet presAssocID="{4C03C4E8-7620-43F3-9939-6A9158E06E1D}" presName="linear" presStyleCnt="0">
        <dgm:presLayoutVars>
          <dgm:animLvl val="lvl"/>
          <dgm:resizeHandles val="exact"/>
        </dgm:presLayoutVars>
      </dgm:prSet>
      <dgm:spPr/>
    </dgm:pt>
    <dgm:pt modelId="{977001B3-EB45-4CA9-8557-DAF26E7DA63E}" type="pres">
      <dgm:prSet presAssocID="{04BBB352-3E40-4FD0-8BD6-05EB22200B7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5D85299-FAAC-4CB5-BBE2-1E95785DD8E1}" type="pres">
      <dgm:prSet presAssocID="{BE7941F5-3ECB-4970-9C48-299E84E43A58}" presName="spacer" presStyleCnt="0"/>
      <dgm:spPr/>
    </dgm:pt>
    <dgm:pt modelId="{22E9494C-8B70-4867-A08C-B05E0C6E1D20}" type="pres">
      <dgm:prSet presAssocID="{B6DC12AA-1E4C-4A0F-BA8D-0D666C89FA28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F1674908-A5CA-4DDC-ACF7-1C030CB27625}" type="presOf" srcId="{04BBB352-3E40-4FD0-8BD6-05EB22200B74}" destId="{977001B3-EB45-4CA9-8557-DAF26E7DA63E}" srcOrd="0" destOrd="0" presId="urn:microsoft.com/office/officeart/2005/8/layout/vList2"/>
    <dgm:cxn modelId="{6F840D1A-A60C-4633-8159-BA53536289BB}" type="presOf" srcId="{4C03C4E8-7620-43F3-9939-6A9158E06E1D}" destId="{71768F3A-4F0D-4BB6-AFD2-009C687F8DE8}" srcOrd="0" destOrd="0" presId="urn:microsoft.com/office/officeart/2005/8/layout/vList2"/>
    <dgm:cxn modelId="{E0F145A9-E08C-4871-8226-D7A52166A620}" srcId="{4C03C4E8-7620-43F3-9939-6A9158E06E1D}" destId="{04BBB352-3E40-4FD0-8BD6-05EB22200B74}" srcOrd="0" destOrd="0" parTransId="{4E4F35F3-90A4-4F9B-B60F-3C0EA07BCB79}" sibTransId="{BE7941F5-3ECB-4970-9C48-299E84E43A58}"/>
    <dgm:cxn modelId="{7D4C34CD-E0E9-4C48-B1E1-048CA88DD446}" type="presOf" srcId="{B6DC12AA-1E4C-4A0F-BA8D-0D666C89FA28}" destId="{22E9494C-8B70-4867-A08C-B05E0C6E1D20}" srcOrd="0" destOrd="0" presId="urn:microsoft.com/office/officeart/2005/8/layout/vList2"/>
    <dgm:cxn modelId="{064BDEDA-CD35-4324-AEB7-B5BBD4D70FA7}" srcId="{4C03C4E8-7620-43F3-9939-6A9158E06E1D}" destId="{B6DC12AA-1E4C-4A0F-BA8D-0D666C89FA28}" srcOrd="1" destOrd="0" parTransId="{D1CA1A67-EAA5-480C-9CA4-A565650B458D}" sibTransId="{8EA99353-6AEC-4D1C-A8BB-032C8FA4D30C}"/>
    <dgm:cxn modelId="{377649CD-B536-42CF-938A-47FF01E7EEA3}" type="presParOf" srcId="{71768F3A-4F0D-4BB6-AFD2-009C687F8DE8}" destId="{977001B3-EB45-4CA9-8557-DAF26E7DA63E}" srcOrd="0" destOrd="0" presId="urn:microsoft.com/office/officeart/2005/8/layout/vList2"/>
    <dgm:cxn modelId="{85437BB5-0BA8-441F-9612-CFA8FBED2A9B}" type="presParOf" srcId="{71768F3A-4F0D-4BB6-AFD2-009C687F8DE8}" destId="{15D85299-FAAC-4CB5-BBE2-1E95785DD8E1}" srcOrd="1" destOrd="0" presId="urn:microsoft.com/office/officeart/2005/8/layout/vList2"/>
    <dgm:cxn modelId="{0A79C1E1-8D75-41F5-BEE8-86881A50755F}" type="presParOf" srcId="{71768F3A-4F0D-4BB6-AFD2-009C687F8DE8}" destId="{22E9494C-8B70-4867-A08C-B05E0C6E1D2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2B7A89A-838B-46A1-9644-799ED0F7A316}" type="doc">
      <dgm:prSet loTypeId="urn:microsoft.com/office/officeart/2005/8/layout/hierarchy1" loCatId="hierarchy" qsTypeId="urn:microsoft.com/office/officeart/2005/8/quickstyle/simple1" qsCatId="simple" csTypeId="urn:microsoft.com/office/officeart/2005/8/colors/accent5_2" csCatId="accent5"/>
      <dgm:spPr/>
      <dgm:t>
        <a:bodyPr/>
        <a:lstStyle/>
        <a:p>
          <a:endParaRPr lang="en-US"/>
        </a:p>
      </dgm:t>
    </dgm:pt>
    <dgm:pt modelId="{4F07DCB7-F4CE-4B24-AB3D-FE150F028A32}">
      <dgm:prSet/>
      <dgm:spPr/>
      <dgm:t>
        <a:bodyPr/>
        <a:lstStyle/>
        <a:p>
          <a:r>
            <a:rPr lang="en-US" dirty="0"/>
            <a:t>Stimulus that has been paired with numerous forms of unconditioned and conditioned punishers becomes a </a:t>
          </a:r>
          <a:r>
            <a:rPr lang="en-US" b="1" i="1" dirty="0">
              <a:solidFill>
                <a:srgbClr val="C00000"/>
              </a:solidFill>
            </a:rPr>
            <a:t>generalized conditioned punisher.</a:t>
          </a:r>
          <a:endParaRPr lang="en-US" dirty="0">
            <a:solidFill>
              <a:srgbClr val="C00000"/>
            </a:solidFill>
          </a:endParaRPr>
        </a:p>
      </dgm:t>
    </dgm:pt>
    <dgm:pt modelId="{3D8770BE-4AE1-49E3-93FD-5671AC39E596}" type="parTrans" cxnId="{6C47FA72-D8A7-48B2-B56E-149D4B85EDAE}">
      <dgm:prSet/>
      <dgm:spPr/>
      <dgm:t>
        <a:bodyPr/>
        <a:lstStyle/>
        <a:p>
          <a:endParaRPr lang="en-US"/>
        </a:p>
      </dgm:t>
    </dgm:pt>
    <dgm:pt modelId="{6BC5C3F1-C09F-4D89-8BA4-02BF6FC776F2}" type="sibTrans" cxnId="{6C47FA72-D8A7-48B2-B56E-149D4B85EDAE}">
      <dgm:prSet/>
      <dgm:spPr/>
      <dgm:t>
        <a:bodyPr/>
        <a:lstStyle/>
        <a:p>
          <a:endParaRPr lang="en-US"/>
        </a:p>
      </dgm:t>
    </dgm:pt>
    <dgm:pt modelId="{39C74392-17EC-465E-B5B2-EE47A075F836}">
      <dgm:prSet/>
      <dgm:spPr/>
      <dgm:t>
        <a:bodyPr/>
        <a:lstStyle/>
        <a:p>
          <a:r>
            <a:rPr lang="en-US" dirty="0"/>
            <a:t>Stimulus that has been paired with only one specific conditioned or unconditioned punisher becomes a </a:t>
          </a:r>
          <a:r>
            <a:rPr lang="en-US" b="1" i="1" dirty="0">
              <a:solidFill>
                <a:srgbClr val="C00000"/>
              </a:solidFill>
            </a:rPr>
            <a:t>discriminated punisher.</a:t>
          </a:r>
          <a:endParaRPr lang="en-US" dirty="0">
            <a:solidFill>
              <a:srgbClr val="C00000"/>
            </a:solidFill>
          </a:endParaRPr>
        </a:p>
      </dgm:t>
    </dgm:pt>
    <dgm:pt modelId="{74A0E6F8-2195-442B-9E3B-2827A72F26E9}" type="parTrans" cxnId="{6C086446-AC34-4BC6-BC3A-CDA6A91C11E7}">
      <dgm:prSet/>
      <dgm:spPr/>
      <dgm:t>
        <a:bodyPr/>
        <a:lstStyle/>
        <a:p>
          <a:endParaRPr lang="en-US"/>
        </a:p>
      </dgm:t>
    </dgm:pt>
    <dgm:pt modelId="{BF6653CC-6EE6-4314-808C-3B1E1A602D40}" type="sibTrans" cxnId="{6C086446-AC34-4BC6-BC3A-CDA6A91C11E7}">
      <dgm:prSet/>
      <dgm:spPr/>
      <dgm:t>
        <a:bodyPr/>
        <a:lstStyle/>
        <a:p>
          <a:endParaRPr lang="en-US"/>
        </a:p>
      </dgm:t>
    </dgm:pt>
    <dgm:pt modelId="{A69FEFDE-D8C6-42B1-B5A1-AFCE4C9B6BC4}" type="pres">
      <dgm:prSet presAssocID="{F2B7A89A-838B-46A1-9644-799ED0F7A31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E5B7E38-02B3-488E-A111-36FFEBCE4202}" type="pres">
      <dgm:prSet presAssocID="{4F07DCB7-F4CE-4B24-AB3D-FE150F028A32}" presName="hierRoot1" presStyleCnt="0"/>
      <dgm:spPr/>
    </dgm:pt>
    <dgm:pt modelId="{23135494-FCE4-47FD-B4B9-33A2BCA01DED}" type="pres">
      <dgm:prSet presAssocID="{4F07DCB7-F4CE-4B24-AB3D-FE150F028A32}" presName="composite" presStyleCnt="0"/>
      <dgm:spPr/>
    </dgm:pt>
    <dgm:pt modelId="{4CD57338-543D-4729-889A-E7543DD6D1E1}" type="pres">
      <dgm:prSet presAssocID="{4F07DCB7-F4CE-4B24-AB3D-FE150F028A32}" presName="background" presStyleLbl="node0" presStyleIdx="0" presStyleCnt="2"/>
      <dgm:spPr/>
    </dgm:pt>
    <dgm:pt modelId="{66BBE11C-DF8A-41D6-AA74-10A7992DEF55}" type="pres">
      <dgm:prSet presAssocID="{4F07DCB7-F4CE-4B24-AB3D-FE150F028A32}" presName="text" presStyleLbl="fgAcc0" presStyleIdx="0" presStyleCnt="2">
        <dgm:presLayoutVars>
          <dgm:chPref val="3"/>
        </dgm:presLayoutVars>
      </dgm:prSet>
      <dgm:spPr/>
    </dgm:pt>
    <dgm:pt modelId="{FFC7BFD8-65C1-4213-B2A2-189EAF9F0883}" type="pres">
      <dgm:prSet presAssocID="{4F07DCB7-F4CE-4B24-AB3D-FE150F028A32}" presName="hierChild2" presStyleCnt="0"/>
      <dgm:spPr/>
    </dgm:pt>
    <dgm:pt modelId="{FD08F3E7-508D-44C4-A833-056C71053489}" type="pres">
      <dgm:prSet presAssocID="{39C74392-17EC-465E-B5B2-EE47A075F836}" presName="hierRoot1" presStyleCnt="0"/>
      <dgm:spPr/>
    </dgm:pt>
    <dgm:pt modelId="{2E80FFD7-E086-46FD-8E5D-75A370DC6821}" type="pres">
      <dgm:prSet presAssocID="{39C74392-17EC-465E-B5B2-EE47A075F836}" presName="composite" presStyleCnt="0"/>
      <dgm:spPr/>
    </dgm:pt>
    <dgm:pt modelId="{14922B82-2DAB-4BE9-AEC7-0D484558412D}" type="pres">
      <dgm:prSet presAssocID="{39C74392-17EC-465E-B5B2-EE47A075F836}" presName="background" presStyleLbl="node0" presStyleIdx="1" presStyleCnt="2"/>
      <dgm:spPr/>
    </dgm:pt>
    <dgm:pt modelId="{DD4A7915-91F7-45D1-BF51-C0AC9FBA385C}" type="pres">
      <dgm:prSet presAssocID="{39C74392-17EC-465E-B5B2-EE47A075F836}" presName="text" presStyleLbl="fgAcc0" presStyleIdx="1" presStyleCnt="2">
        <dgm:presLayoutVars>
          <dgm:chPref val="3"/>
        </dgm:presLayoutVars>
      </dgm:prSet>
      <dgm:spPr/>
    </dgm:pt>
    <dgm:pt modelId="{32B68C35-2265-49E4-A8E0-959FD50A4642}" type="pres">
      <dgm:prSet presAssocID="{39C74392-17EC-465E-B5B2-EE47A075F836}" presName="hierChild2" presStyleCnt="0"/>
      <dgm:spPr/>
    </dgm:pt>
  </dgm:ptLst>
  <dgm:cxnLst>
    <dgm:cxn modelId="{6C086446-AC34-4BC6-BC3A-CDA6A91C11E7}" srcId="{F2B7A89A-838B-46A1-9644-799ED0F7A316}" destId="{39C74392-17EC-465E-B5B2-EE47A075F836}" srcOrd="1" destOrd="0" parTransId="{74A0E6F8-2195-442B-9E3B-2827A72F26E9}" sibTransId="{BF6653CC-6EE6-4314-808C-3B1E1A602D40}"/>
    <dgm:cxn modelId="{6C47FA72-D8A7-48B2-B56E-149D4B85EDAE}" srcId="{F2B7A89A-838B-46A1-9644-799ED0F7A316}" destId="{4F07DCB7-F4CE-4B24-AB3D-FE150F028A32}" srcOrd="0" destOrd="0" parTransId="{3D8770BE-4AE1-49E3-93FD-5671AC39E596}" sibTransId="{6BC5C3F1-C09F-4D89-8BA4-02BF6FC776F2}"/>
    <dgm:cxn modelId="{29178955-34E9-45DC-B159-C3D0EDBC4AE7}" type="presOf" srcId="{39C74392-17EC-465E-B5B2-EE47A075F836}" destId="{DD4A7915-91F7-45D1-BF51-C0AC9FBA385C}" srcOrd="0" destOrd="0" presId="urn:microsoft.com/office/officeart/2005/8/layout/hierarchy1"/>
    <dgm:cxn modelId="{D17A3FB3-8EEF-441A-BA48-4E26526C776A}" type="presOf" srcId="{F2B7A89A-838B-46A1-9644-799ED0F7A316}" destId="{A69FEFDE-D8C6-42B1-B5A1-AFCE4C9B6BC4}" srcOrd="0" destOrd="0" presId="urn:microsoft.com/office/officeart/2005/8/layout/hierarchy1"/>
    <dgm:cxn modelId="{133E8CBB-E0B5-4DF0-BA28-142004AD317C}" type="presOf" srcId="{4F07DCB7-F4CE-4B24-AB3D-FE150F028A32}" destId="{66BBE11C-DF8A-41D6-AA74-10A7992DEF55}" srcOrd="0" destOrd="0" presId="urn:microsoft.com/office/officeart/2005/8/layout/hierarchy1"/>
    <dgm:cxn modelId="{0C29486F-7009-49E2-A1E9-E4842F6706DB}" type="presParOf" srcId="{A69FEFDE-D8C6-42B1-B5A1-AFCE4C9B6BC4}" destId="{2E5B7E38-02B3-488E-A111-36FFEBCE4202}" srcOrd="0" destOrd="0" presId="urn:microsoft.com/office/officeart/2005/8/layout/hierarchy1"/>
    <dgm:cxn modelId="{A9EAED23-5A4D-4E6D-A3AA-180D9F23D6D6}" type="presParOf" srcId="{2E5B7E38-02B3-488E-A111-36FFEBCE4202}" destId="{23135494-FCE4-47FD-B4B9-33A2BCA01DED}" srcOrd="0" destOrd="0" presId="urn:microsoft.com/office/officeart/2005/8/layout/hierarchy1"/>
    <dgm:cxn modelId="{9143913E-82B7-4DA8-950E-7AE40976EA76}" type="presParOf" srcId="{23135494-FCE4-47FD-B4B9-33A2BCA01DED}" destId="{4CD57338-543D-4729-889A-E7543DD6D1E1}" srcOrd="0" destOrd="0" presId="urn:microsoft.com/office/officeart/2005/8/layout/hierarchy1"/>
    <dgm:cxn modelId="{D1F65083-BF44-4704-B693-8F63556CA1BB}" type="presParOf" srcId="{23135494-FCE4-47FD-B4B9-33A2BCA01DED}" destId="{66BBE11C-DF8A-41D6-AA74-10A7992DEF55}" srcOrd="1" destOrd="0" presId="urn:microsoft.com/office/officeart/2005/8/layout/hierarchy1"/>
    <dgm:cxn modelId="{8F0F55C3-9F8B-45C6-9D0A-EDFF7F13D317}" type="presParOf" srcId="{2E5B7E38-02B3-488E-A111-36FFEBCE4202}" destId="{FFC7BFD8-65C1-4213-B2A2-189EAF9F0883}" srcOrd="1" destOrd="0" presId="urn:microsoft.com/office/officeart/2005/8/layout/hierarchy1"/>
    <dgm:cxn modelId="{B56CEE6C-56F4-44BD-9937-CEAB7D4E1EC4}" type="presParOf" srcId="{A69FEFDE-D8C6-42B1-B5A1-AFCE4C9B6BC4}" destId="{FD08F3E7-508D-44C4-A833-056C71053489}" srcOrd="1" destOrd="0" presId="urn:microsoft.com/office/officeart/2005/8/layout/hierarchy1"/>
    <dgm:cxn modelId="{05C8E5DD-5D28-4BBC-8EEE-F52BAB9B9F80}" type="presParOf" srcId="{FD08F3E7-508D-44C4-A833-056C71053489}" destId="{2E80FFD7-E086-46FD-8E5D-75A370DC6821}" srcOrd="0" destOrd="0" presId="urn:microsoft.com/office/officeart/2005/8/layout/hierarchy1"/>
    <dgm:cxn modelId="{4E4ADBEE-3CCF-4117-B161-7A62B421117F}" type="presParOf" srcId="{2E80FFD7-E086-46FD-8E5D-75A370DC6821}" destId="{14922B82-2DAB-4BE9-AEC7-0D484558412D}" srcOrd="0" destOrd="0" presId="urn:microsoft.com/office/officeart/2005/8/layout/hierarchy1"/>
    <dgm:cxn modelId="{97F5F650-E595-4B92-BBA6-1CAE8883E74A}" type="presParOf" srcId="{2E80FFD7-E086-46FD-8E5D-75A370DC6821}" destId="{DD4A7915-91F7-45D1-BF51-C0AC9FBA385C}" srcOrd="1" destOrd="0" presId="urn:microsoft.com/office/officeart/2005/8/layout/hierarchy1"/>
    <dgm:cxn modelId="{E0DE6440-AF47-4457-8B20-A065EC20A953}" type="presParOf" srcId="{FD08F3E7-508D-44C4-A833-056C71053489}" destId="{32B68C35-2265-49E4-A8E0-959FD50A464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B2F5BCB-7951-4248-B4A3-D82E99479F7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70DA1F1-16F6-4C27-BAD9-AB9B603AA3D6}">
      <dgm:prSet/>
      <dgm:spPr/>
      <dgm:t>
        <a:bodyPr/>
        <a:lstStyle/>
        <a:p>
          <a:r>
            <a:rPr lang="en-US" b="1" i="1"/>
            <a:t>Schedule or frequency of punishment</a:t>
          </a:r>
          <a:endParaRPr lang="en-US"/>
        </a:p>
      </dgm:t>
    </dgm:pt>
    <dgm:pt modelId="{13267FDD-C2D5-4616-825D-3B3C39015B5A}" type="parTrans" cxnId="{7DB5ACCE-E140-4C90-AB44-CCDE7346BB4C}">
      <dgm:prSet/>
      <dgm:spPr/>
      <dgm:t>
        <a:bodyPr/>
        <a:lstStyle/>
        <a:p>
          <a:endParaRPr lang="en-US"/>
        </a:p>
      </dgm:t>
    </dgm:pt>
    <dgm:pt modelId="{23431FCB-58CB-45F0-8C5E-3D6E5477EDF7}" type="sibTrans" cxnId="{7DB5ACCE-E140-4C90-AB44-CCDE7346BB4C}">
      <dgm:prSet/>
      <dgm:spPr/>
      <dgm:t>
        <a:bodyPr/>
        <a:lstStyle/>
        <a:p>
          <a:endParaRPr lang="en-US"/>
        </a:p>
      </dgm:t>
    </dgm:pt>
    <dgm:pt modelId="{091D785B-3D8A-4C23-AA94-865A87005B74}">
      <dgm:prSet/>
      <dgm:spPr/>
      <dgm:t>
        <a:bodyPr/>
        <a:lstStyle/>
        <a:p>
          <a:r>
            <a:rPr lang="en-US"/>
            <a:t>Continuous punishment schedules knock down behavior more quickly</a:t>
          </a:r>
        </a:p>
      </dgm:t>
    </dgm:pt>
    <dgm:pt modelId="{4869D3AA-0B47-458E-93C4-1794E0FCAE5C}" type="parTrans" cxnId="{BDE04269-1598-4123-91A5-ED45A6975626}">
      <dgm:prSet/>
      <dgm:spPr/>
      <dgm:t>
        <a:bodyPr/>
        <a:lstStyle/>
        <a:p>
          <a:endParaRPr lang="en-US"/>
        </a:p>
      </dgm:t>
    </dgm:pt>
    <dgm:pt modelId="{292C0148-FD1E-4E46-8A6B-7A245134533E}" type="sibTrans" cxnId="{BDE04269-1598-4123-91A5-ED45A6975626}">
      <dgm:prSet/>
      <dgm:spPr/>
      <dgm:t>
        <a:bodyPr/>
        <a:lstStyle/>
        <a:p>
          <a:endParaRPr lang="en-US"/>
        </a:p>
      </dgm:t>
    </dgm:pt>
    <dgm:pt modelId="{0B6FFDF9-7063-4D44-B15F-ED9E915D16CA}">
      <dgm:prSet/>
      <dgm:spPr/>
      <dgm:t>
        <a:bodyPr/>
        <a:lstStyle/>
        <a:p>
          <a:r>
            <a:rPr lang="en-US"/>
            <a:t>Partial punishment schedules keep behavior suppressed more effectively</a:t>
          </a:r>
        </a:p>
      </dgm:t>
    </dgm:pt>
    <dgm:pt modelId="{6ECD50B6-61A3-4AEC-B41F-08B997A148A7}" type="parTrans" cxnId="{F7ACB70C-330C-4245-85C9-494918C4CA8D}">
      <dgm:prSet/>
      <dgm:spPr/>
      <dgm:t>
        <a:bodyPr/>
        <a:lstStyle/>
        <a:p>
          <a:endParaRPr lang="en-US"/>
        </a:p>
      </dgm:t>
    </dgm:pt>
    <dgm:pt modelId="{BB7BEA00-4587-45D2-88AF-7FE3C6A3B01F}" type="sibTrans" cxnId="{F7ACB70C-330C-4245-85C9-494918C4CA8D}">
      <dgm:prSet/>
      <dgm:spPr/>
      <dgm:t>
        <a:bodyPr/>
        <a:lstStyle/>
        <a:p>
          <a:endParaRPr lang="en-US"/>
        </a:p>
      </dgm:t>
    </dgm:pt>
    <dgm:pt modelId="{6EC45CBB-D81E-4B72-8889-38D5A7A4872B}">
      <dgm:prSet/>
      <dgm:spPr/>
      <dgm:t>
        <a:bodyPr/>
        <a:lstStyle/>
        <a:p>
          <a:r>
            <a:rPr lang="en-US" b="1" i="1"/>
            <a:t>Availability of reinforcement for the target behavior</a:t>
          </a:r>
          <a:endParaRPr lang="en-US"/>
        </a:p>
      </dgm:t>
    </dgm:pt>
    <dgm:pt modelId="{12BF63D2-7483-4573-835D-78F2DD358A85}" type="parTrans" cxnId="{D12AEC86-2384-4C0A-8E87-EA31ED83CF3B}">
      <dgm:prSet/>
      <dgm:spPr/>
      <dgm:t>
        <a:bodyPr/>
        <a:lstStyle/>
        <a:p>
          <a:endParaRPr lang="en-US"/>
        </a:p>
      </dgm:t>
    </dgm:pt>
    <dgm:pt modelId="{8C510647-B2FC-43D2-8DA8-26CFFC039D0E}" type="sibTrans" cxnId="{D12AEC86-2384-4C0A-8E87-EA31ED83CF3B}">
      <dgm:prSet/>
      <dgm:spPr/>
      <dgm:t>
        <a:bodyPr/>
        <a:lstStyle/>
        <a:p>
          <a:endParaRPr lang="en-US"/>
        </a:p>
      </dgm:t>
    </dgm:pt>
    <dgm:pt modelId="{32B5A205-F588-42C6-BD0F-4CB620741A5E}">
      <dgm:prSet/>
      <dgm:spPr/>
      <dgm:t>
        <a:bodyPr/>
        <a:lstStyle/>
        <a:p>
          <a:r>
            <a:rPr lang="en-US"/>
            <a:t>Must eliminate inadvertent sources of reinforcement for your behavior targeted for punishment</a:t>
          </a:r>
        </a:p>
      </dgm:t>
    </dgm:pt>
    <dgm:pt modelId="{BD3715C7-A9C9-437A-B3CC-3A3C7955387B}" type="parTrans" cxnId="{CAF27247-29C1-4E40-8768-9CF6B45DF584}">
      <dgm:prSet/>
      <dgm:spPr/>
      <dgm:t>
        <a:bodyPr/>
        <a:lstStyle/>
        <a:p>
          <a:endParaRPr lang="en-US"/>
        </a:p>
      </dgm:t>
    </dgm:pt>
    <dgm:pt modelId="{4839E206-5DBA-4EC1-9648-48CCF76AB492}" type="sibTrans" cxnId="{CAF27247-29C1-4E40-8768-9CF6B45DF584}">
      <dgm:prSet/>
      <dgm:spPr/>
      <dgm:t>
        <a:bodyPr/>
        <a:lstStyle/>
        <a:p>
          <a:endParaRPr lang="en-US"/>
        </a:p>
      </dgm:t>
    </dgm:pt>
    <dgm:pt modelId="{99283D47-43D6-4717-B30A-0028C90BBB98}">
      <dgm:prSet/>
      <dgm:spPr/>
      <dgm:t>
        <a:bodyPr/>
        <a:lstStyle/>
        <a:p>
          <a:r>
            <a:rPr lang="en-US"/>
            <a:t>Teacher may punish, but the other kids may keep reinforcing “class clown” behavior</a:t>
          </a:r>
        </a:p>
      </dgm:t>
    </dgm:pt>
    <dgm:pt modelId="{6B651A2C-E85D-4F5A-850A-6B1D77BBBF08}" type="parTrans" cxnId="{925F5819-24F3-40C7-B012-FBC958CE8719}">
      <dgm:prSet/>
      <dgm:spPr/>
      <dgm:t>
        <a:bodyPr/>
        <a:lstStyle/>
        <a:p>
          <a:endParaRPr lang="en-US"/>
        </a:p>
      </dgm:t>
    </dgm:pt>
    <dgm:pt modelId="{1EC56648-9314-493D-847A-6D49DA5A61E9}" type="sibTrans" cxnId="{925F5819-24F3-40C7-B012-FBC958CE8719}">
      <dgm:prSet/>
      <dgm:spPr/>
      <dgm:t>
        <a:bodyPr/>
        <a:lstStyle/>
        <a:p>
          <a:endParaRPr lang="en-US"/>
        </a:p>
      </dgm:t>
    </dgm:pt>
    <dgm:pt modelId="{FDB40CC6-D47F-49F9-8F81-E2DA0B2DC532}">
      <dgm:prSet/>
      <dgm:spPr/>
      <dgm:t>
        <a:bodyPr/>
        <a:lstStyle/>
        <a:p>
          <a:r>
            <a:rPr lang="en-US" b="1" i="1"/>
            <a:t>Availability of reinforcement for an alternative behavior.</a:t>
          </a:r>
          <a:endParaRPr lang="en-US"/>
        </a:p>
      </dgm:t>
    </dgm:pt>
    <dgm:pt modelId="{D866B9C7-7E1E-4A2B-81E0-59332B5B0499}" type="parTrans" cxnId="{2EA3F14D-3D32-4A00-982C-9AD8278E9B82}">
      <dgm:prSet/>
      <dgm:spPr/>
      <dgm:t>
        <a:bodyPr/>
        <a:lstStyle/>
        <a:p>
          <a:endParaRPr lang="en-US"/>
        </a:p>
      </dgm:t>
    </dgm:pt>
    <dgm:pt modelId="{403846B9-639A-43F0-B4F6-C800ADFDE5B7}" type="sibTrans" cxnId="{2EA3F14D-3D32-4A00-982C-9AD8278E9B82}">
      <dgm:prSet/>
      <dgm:spPr/>
      <dgm:t>
        <a:bodyPr/>
        <a:lstStyle/>
        <a:p>
          <a:endParaRPr lang="en-US"/>
        </a:p>
      </dgm:t>
    </dgm:pt>
    <dgm:pt modelId="{C26C6F17-AB00-4925-A778-0DD29996DEE7}">
      <dgm:prSet/>
      <dgm:spPr/>
      <dgm:t>
        <a:bodyPr/>
        <a:lstStyle/>
        <a:p>
          <a:r>
            <a:rPr lang="en-US"/>
            <a:t>Punishment more effective if reinforce the opposite behavior</a:t>
          </a:r>
        </a:p>
      </dgm:t>
    </dgm:pt>
    <dgm:pt modelId="{8FF07C7C-F5DF-4217-AA65-E7115A7FF360}" type="parTrans" cxnId="{6927E99D-582D-4E5F-AFAE-29FA3F8955B8}">
      <dgm:prSet/>
      <dgm:spPr/>
      <dgm:t>
        <a:bodyPr/>
        <a:lstStyle/>
        <a:p>
          <a:endParaRPr lang="en-US"/>
        </a:p>
      </dgm:t>
    </dgm:pt>
    <dgm:pt modelId="{3FA4E68D-629D-464C-9D19-0C34054C6C9A}" type="sibTrans" cxnId="{6927E99D-582D-4E5F-AFAE-29FA3F8955B8}">
      <dgm:prSet/>
      <dgm:spPr/>
      <dgm:t>
        <a:bodyPr/>
        <a:lstStyle/>
        <a:p>
          <a:endParaRPr lang="en-US"/>
        </a:p>
      </dgm:t>
    </dgm:pt>
    <dgm:pt modelId="{197003B9-D191-47E1-877A-0B9519FF8AA2}">
      <dgm:prSet/>
      <dgm:spPr/>
      <dgm:t>
        <a:bodyPr/>
        <a:lstStyle/>
        <a:p>
          <a:r>
            <a:rPr lang="en-US"/>
            <a:t>Again, must give organism alternative path to the reinforcer that was maintaining the unwanted behavior</a:t>
          </a:r>
        </a:p>
      </dgm:t>
    </dgm:pt>
    <dgm:pt modelId="{730829D9-84AA-4E67-9717-25B62B884C8B}" type="parTrans" cxnId="{8855E6B2-8FAC-445E-A6E8-907DE3FA3FCE}">
      <dgm:prSet/>
      <dgm:spPr/>
      <dgm:t>
        <a:bodyPr/>
        <a:lstStyle/>
        <a:p>
          <a:endParaRPr lang="en-US"/>
        </a:p>
      </dgm:t>
    </dgm:pt>
    <dgm:pt modelId="{A23B0A9B-3057-46EA-92A7-3D98854FF1A5}" type="sibTrans" cxnId="{8855E6B2-8FAC-445E-A6E8-907DE3FA3FCE}">
      <dgm:prSet/>
      <dgm:spPr/>
      <dgm:t>
        <a:bodyPr/>
        <a:lstStyle/>
        <a:p>
          <a:endParaRPr lang="en-US"/>
        </a:p>
      </dgm:t>
    </dgm:pt>
    <dgm:pt modelId="{780C0AFC-4872-456E-943F-C32F855A688D}" type="pres">
      <dgm:prSet presAssocID="{6B2F5BCB-7951-4248-B4A3-D82E99479F71}" presName="linear" presStyleCnt="0">
        <dgm:presLayoutVars>
          <dgm:animLvl val="lvl"/>
          <dgm:resizeHandles val="exact"/>
        </dgm:presLayoutVars>
      </dgm:prSet>
      <dgm:spPr/>
    </dgm:pt>
    <dgm:pt modelId="{74A83541-942B-44B5-9B12-C1D174C3F689}" type="pres">
      <dgm:prSet presAssocID="{D70DA1F1-16F6-4C27-BAD9-AB9B603AA3D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470165B-2F9B-4E7B-A4FF-51928AA4C36B}" type="pres">
      <dgm:prSet presAssocID="{D70DA1F1-16F6-4C27-BAD9-AB9B603AA3D6}" presName="childText" presStyleLbl="revTx" presStyleIdx="0" presStyleCnt="3">
        <dgm:presLayoutVars>
          <dgm:bulletEnabled val="1"/>
        </dgm:presLayoutVars>
      </dgm:prSet>
      <dgm:spPr/>
    </dgm:pt>
    <dgm:pt modelId="{14F68773-3448-49B1-BC26-368F4993E694}" type="pres">
      <dgm:prSet presAssocID="{6EC45CBB-D81E-4B72-8889-38D5A7A4872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5040AB0-7AAF-4078-8BD6-448962CEC036}" type="pres">
      <dgm:prSet presAssocID="{6EC45CBB-D81E-4B72-8889-38D5A7A4872B}" presName="childText" presStyleLbl="revTx" presStyleIdx="1" presStyleCnt="3">
        <dgm:presLayoutVars>
          <dgm:bulletEnabled val="1"/>
        </dgm:presLayoutVars>
      </dgm:prSet>
      <dgm:spPr/>
    </dgm:pt>
    <dgm:pt modelId="{210B5684-0B8B-4828-A1C7-30325CE828F1}" type="pres">
      <dgm:prSet presAssocID="{FDB40CC6-D47F-49F9-8F81-E2DA0B2DC532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AEC5BA3-5DF0-4802-A0C8-9ADE53B9DA0E}" type="pres">
      <dgm:prSet presAssocID="{FDB40CC6-D47F-49F9-8F81-E2DA0B2DC532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F7ACB70C-330C-4245-85C9-494918C4CA8D}" srcId="{D70DA1F1-16F6-4C27-BAD9-AB9B603AA3D6}" destId="{0B6FFDF9-7063-4D44-B15F-ED9E915D16CA}" srcOrd="1" destOrd="0" parTransId="{6ECD50B6-61A3-4AEC-B41F-08B997A148A7}" sibTransId="{BB7BEA00-4587-45D2-88AF-7FE3C6A3B01F}"/>
    <dgm:cxn modelId="{6ACE8417-D01C-454F-A8AC-D477CFA5C032}" type="presOf" srcId="{32B5A205-F588-42C6-BD0F-4CB620741A5E}" destId="{95040AB0-7AAF-4078-8BD6-448962CEC036}" srcOrd="0" destOrd="0" presId="urn:microsoft.com/office/officeart/2005/8/layout/vList2"/>
    <dgm:cxn modelId="{925F5819-24F3-40C7-B012-FBC958CE8719}" srcId="{6EC45CBB-D81E-4B72-8889-38D5A7A4872B}" destId="{99283D47-43D6-4717-B30A-0028C90BBB98}" srcOrd="1" destOrd="0" parTransId="{6B651A2C-E85D-4F5A-850A-6B1D77BBBF08}" sibTransId="{1EC56648-9314-493D-847A-6D49DA5A61E9}"/>
    <dgm:cxn modelId="{24C1771A-F7DF-461A-A196-00A3169D1A35}" type="presOf" srcId="{091D785B-3D8A-4C23-AA94-865A87005B74}" destId="{C470165B-2F9B-4E7B-A4FF-51928AA4C36B}" srcOrd="0" destOrd="0" presId="urn:microsoft.com/office/officeart/2005/8/layout/vList2"/>
    <dgm:cxn modelId="{CAF27247-29C1-4E40-8768-9CF6B45DF584}" srcId="{6EC45CBB-D81E-4B72-8889-38D5A7A4872B}" destId="{32B5A205-F588-42C6-BD0F-4CB620741A5E}" srcOrd="0" destOrd="0" parTransId="{BD3715C7-A9C9-437A-B3CC-3A3C7955387B}" sibTransId="{4839E206-5DBA-4EC1-9648-48CCF76AB492}"/>
    <dgm:cxn modelId="{BDE04269-1598-4123-91A5-ED45A6975626}" srcId="{D70DA1F1-16F6-4C27-BAD9-AB9B603AA3D6}" destId="{091D785B-3D8A-4C23-AA94-865A87005B74}" srcOrd="0" destOrd="0" parTransId="{4869D3AA-0B47-458E-93C4-1794E0FCAE5C}" sibTransId="{292C0148-FD1E-4E46-8A6B-7A245134533E}"/>
    <dgm:cxn modelId="{F05D8C6C-4D31-418D-A10E-73BC3751931E}" type="presOf" srcId="{D70DA1F1-16F6-4C27-BAD9-AB9B603AA3D6}" destId="{74A83541-942B-44B5-9B12-C1D174C3F689}" srcOrd="0" destOrd="0" presId="urn:microsoft.com/office/officeart/2005/8/layout/vList2"/>
    <dgm:cxn modelId="{2EA3F14D-3D32-4A00-982C-9AD8278E9B82}" srcId="{6B2F5BCB-7951-4248-B4A3-D82E99479F71}" destId="{FDB40CC6-D47F-49F9-8F81-E2DA0B2DC532}" srcOrd="2" destOrd="0" parTransId="{D866B9C7-7E1E-4A2B-81E0-59332B5B0499}" sibTransId="{403846B9-639A-43F0-B4F6-C800ADFDE5B7}"/>
    <dgm:cxn modelId="{AB757774-311A-4747-928A-A69D6C3B3C07}" type="presOf" srcId="{99283D47-43D6-4717-B30A-0028C90BBB98}" destId="{95040AB0-7AAF-4078-8BD6-448962CEC036}" srcOrd="0" destOrd="1" presId="urn:microsoft.com/office/officeart/2005/8/layout/vList2"/>
    <dgm:cxn modelId="{7C636959-F614-4DFD-8EBA-C3114BF84D16}" type="presOf" srcId="{197003B9-D191-47E1-877A-0B9519FF8AA2}" destId="{5AEC5BA3-5DF0-4802-A0C8-9ADE53B9DA0E}" srcOrd="0" destOrd="1" presId="urn:microsoft.com/office/officeart/2005/8/layout/vList2"/>
    <dgm:cxn modelId="{D12AEC86-2384-4C0A-8E87-EA31ED83CF3B}" srcId="{6B2F5BCB-7951-4248-B4A3-D82E99479F71}" destId="{6EC45CBB-D81E-4B72-8889-38D5A7A4872B}" srcOrd="1" destOrd="0" parTransId="{12BF63D2-7483-4573-835D-78F2DD358A85}" sibTransId="{8C510647-B2FC-43D2-8DA8-26CFFC039D0E}"/>
    <dgm:cxn modelId="{3F84AB8E-D19D-457F-B0EC-F06BB33D30E6}" type="presOf" srcId="{FDB40CC6-D47F-49F9-8F81-E2DA0B2DC532}" destId="{210B5684-0B8B-4828-A1C7-30325CE828F1}" srcOrd="0" destOrd="0" presId="urn:microsoft.com/office/officeart/2005/8/layout/vList2"/>
    <dgm:cxn modelId="{36FC1099-F922-49E0-ABE7-32BB5154F857}" type="presOf" srcId="{6EC45CBB-D81E-4B72-8889-38D5A7A4872B}" destId="{14F68773-3448-49B1-BC26-368F4993E694}" srcOrd="0" destOrd="0" presId="urn:microsoft.com/office/officeart/2005/8/layout/vList2"/>
    <dgm:cxn modelId="{CCAEB49C-3584-4DF9-82C1-655F83DFFD5F}" type="presOf" srcId="{C26C6F17-AB00-4925-A778-0DD29996DEE7}" destId="{5AEC5BA3-5DF0-4802-A0C8-9ADE53B9DA0E}" srcOrd="0" destOrd="0" presId="urn:microsoft.com/office/officeart/2005/8/layout/vList2"/>
    <dgm:cxn modelId="{6927E99D-582D-4E5F-AFAE-29FA3F8955B8}" srcId="{FDB40CC6-D47F-49F9-8F81-E2DA0B2DC532}" destId="{C26C6F17-AB00-4925-A778-0DD29996DEE7}" srcOrd="0" destOrd="0" parTransId="{8FF07C7C-F5DF-4217-AA65-E7115A7FF360}" sibTransId="{3FA4E68D-629D-464C-9D19-0C34054C6C9A}"/>
    <dgm:cxn modelId="{86646CA0-579C-49ED-9958-20104B4269AD}" type="presOf" srcId="{6B2F5BCB-7951-4248-B4A3-D82E99479F71}" destId="{780C0AFC-4872-456E-943F-C32F855A688D}" srcOrd="0" destOrd="0" presId="urn:microsoft.com/office/officeart/2005/8/layout/vList2"/>
    <dgm:cxn modelId="{8855E6B2-8FAC-445E-A6E8-907DE3FA3FCE}" srcId="{FDB40CC6-D47F-49F9-8F81-E2DA0B2DC532}" destId="{197003B9-D191-47E1-877A-0B9519FF8AA2}" srcOrd="1" destOrd="0" parTransId="{730829D9-84AA-4E67-9717-25B62B884C8B}" sibTransId="{A23B0A9B-3057-46EA-92A7-3D98854FF1A5}"/>
    <dgm:cxn modelId="{7A25D4CB-C558-4F48-A12C-A92644B3111F}" type="presOf" srcId="{0B6FFDF9-7063-4D44-B15F-ED9E915D16CA}" destId="{C470165B-2F9B-4E7B-A4FF-51928AA4C36B}" srcOrd="0" destOrd="1" presId="urn:microsoft.com/office/officeart/2005/8/layout/vList2"/>
    <dgm:cxn modelId="{7DB5ACCE-E140-4C90-AB44-CCDE7346BB4C}" srcId="{6B2F5BCB-7951-4248-B4A3-D82E99479F71}" destId="{D70DA1F1-16F6-4C27-BAD9-AB9B603AA3D6}" srcOrd="0" destOrd="0" parTransId="{13267FDD-C2D5-4616-825D-3B3C39015B5A}" sibTransId="{23431FCB-58CB-45F0-8C5E-3D6E5477EDF7}"/>
    <dgm:cxn modelId="{F0011D21-ED8C-43DF-A969-CED0C704C0D4}" type="presParOf" srcId="{780C0AFC-4872-456E-943F-C32F855A688D}" destId="{74A83541-942B-44B5-9B12-C1D174C3F689}" srcOrd="0" destOrd="0" presId="urn:microsoft.com/office/officeart/2005/8/layout/vList2"/>
    <dgm:cxn modelId="{4B4805AD-6737-4B08-86C9-80F980069815}" type="presParOf" srcId="{780C0AFC-4872-456E-943F-C32F855A688D}" destId="{C470165B-2F9B-4E7B-A4FF-51928AA4C36B}" srcOrd="1" destOrd="0" presId="urn:microsoft.com/office/officeart/2005/8/layout/vList2"/>
    <dgm:cxn modelId="{D54A0D55-1E96-4650-8294-9A0B13EEFA0E}" type="presParOf" srcId="{780C0AFC-4872-456E-943F-C32F855A688D}" destId="{14F68773-3448-49B1-BC26-368F4993E694}" srcOrd="2" destOrd="0" presId="urn:microsoft.com/office/officeart/2005/8/layout/vList2"/>
    <dgm:cxn modelId="{A3375DD1-925B-49EC-81A9-317E328D57E9}" type="presParOf" srcId="{780C0AFC-4872-456E-943F-C32F855A688D}" destId="{95040AB0-7AAF-4078-8BD6-448962CEC036}" srcOrd="3" destOrd="0" presId="urn:microsoft.com/office/officeart/2005/8/layout/vList2"/>
    <dgm:cxn modelId="{44C8EAEE-6E19-4205-8343-F979AAC23109}" type="presParOf" srcId="{780C0AFC-4872-456E-943F-C32F855A688D}" destId="{210B5684-0B8B-4828-A1C7-30325CE828F1}" srcOrd="4" destOrd="0" presId="urn:microsoft.com/office/officeart/2005/8/layout/vList2"/>
    <dgm:cxn modelId="{2167ECEB-D695-4235-BC1B-5DF3230C8529}" type="presParOf" srcId="{780C0AFC-4872-456E-943F-C32F855A688D}" destId="{5AEC5BA3-5DF0-4802-A0C8-9ADE53B9DA0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A0685D4-25F1-42FD-B246-EDAA5589BCF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4CAF2AE-9DDA-4E31-A325-06AEA8D24A86}">
      <dgm:prSet/>
      <dgm:spPr/>
      <dgm:t>
        <a:bodyPr/>
        <a:lstStyle/>
        <a:p>
          <a:r>
            <a:rPr lang="en-US"/>
            <a:t>Reflexive aggression:</a:t>
          </a:r>
        </a:p>
      </dgm:t>
    </dgm:pt>
    <dgm:pt modelId="{D3412BBE-D942-4114-8F1C-5F84C7B27F67}" type="parTrans" cxnId="{82C360D5-D0FC-4BD6-A2E5-3CDB42EDB839}">
      <dgm:prSet/>
      <dgm:spPr/>
      <dgm:t>
        <a:bodyPr/>
        <a:lstStyle/>
        <a:p>
          <a:endParaRPr lang="en-US"/>
        </a:p>
      </dgm:t>
    </dgm:pt>
    <dgm:pt modelId="{89E6BEAC-483B-4EC7-9F0A-24397C269D37}" type="sibTrans" cxnId="{82C360D5-D0FC-4BD6-A2E5-3CDB42EDB839}">
      <dgm:prSet/>
      <dgm:spPr/>
      <dgm:t>
        <a:bodyPr/>
        <a:lstStyle/>
        <a:p>
          <a:endParaRPr lang="en-US"/>
        </a:p>
      </dgm:t>
    </dgm:pt>
    <dgm:pt modelId="{C830072F-1E80-41BA-9E33-4F1A336F2FCB}">
      <dgm:prSet/>
      <dgm:spPr/>
      <dgm:t>
        <a:bodyPr/>
        <a:lstStyle/>
        <a:p>
          <a:r>
            <a:rPr lang="en-US"/>
            <a:t>When punished, act out aggressively</a:t>
          </a:r>
        </a:p>
      </dgm:t>
    </dgm:pt>
    <dgm:pt modelId="{20AE4A4F-83E4-4465-A3F8-2FBF5B14B5E1}" type="parTrans" cxnId="{C79688E8-D25B-4636-8DD7-35DEEDDF571D}">
      <dgm:prSet/>
      <dgm:spPr/>
      <dgm:t>
        <a:bodyPr/>
        <a:lstStyle/>
        <a:p>
          <a:endParaRPr lang="en-US"/>
        </a:p>
      </dgm:t>
    </dgm:pt>
    <dgm:pt modelId="{E6367917-60CE-48E4-B960-29F4120F92B5}" type="sibTrans" cxnId="{C79688E8-D25B-4636-8DD7-35DEEDDF571D}">
      <dgm:prSet/>
      <dgm:spPr/>
      <dgm:t>
        <a:bodyPr/>
        <a:lstStyle/>
        <a:p>
          <a:endParaRPr lang="en-US"/>
        </a:p>
      </dgm:t>
    </dgm:pt>
    <dgm:pt modelId="{FEA13E44-37F3-4989-AA91-3717CE8AA863}">
      <dgm:prSet/>
      <dgm:spPr/>
      <dgm:t>
        <a:bodyPr/>
        <a:lstStyle/>
        <a:p>
          <a:r>
            <a:rPr lang="en-US"/>
            <a:t>Is called reflexive because appears to be innate</a:t>
          </a:r>
        </a:p>
      </dgm:t>
    </dgm:pt>
    <dgm:pt modelId="{B4893A23-5AD0-440D-913A-7992E3AADC11}" type="parTrans" cxnId="{35B5D95B-FDA7-487C-A501-8D659BB50A0A}">
      <dgm:prSet/>
      <dgm:spPr/>
      <dgm:t>
        <a:bodyPr/>
        <a:lstStyle/>
        <a:p>
          <a:endParaRPr lang="en-US"/>
        </a:p>
      </dgm:t>
    </dgm:pt>
    <dgm:pt modelId="{02E9BD97-8B84-4D5D-82CB-FB898D364C77}" type="sibTrans" cxnId="{35B5D95B-FDA7-487C-A501-8D659BB50A0A}">
      <dgm:prSet/>
      <dgm:spPr/>
      <dgm:t>
        <a:bodyPr/>
        <a:lstStyle/>
        <a:p>
          <a:endParaRPr lang="en-US"/>
        </a:p>
      </dgm:t>
    </dgm:pt>
    <dgm:pt modelId="{6E144D6A-E901-48A3-8E87-7DF513811E5E}">
      <dgm:prSet/>
      <dgm:spPr/>
      <dgm:t>
        <a:bodyPr/>
        <a:lstStyle/>
        <a:p>
          <a:r>
            <a:rPr lang="en-US"/>
            <a:t>When in pain, you bite!</a:t>
          </a:r>
        </a:p>
      </dgm:t>
    </dgm:pt>
    <dgm:pt modelId="{B0127292-61FF-4EE7-A2ED-BA3D1A1636D5}" type="parTrans" cxnId="{AB9DDE48-306A-4FE8-BF42-5D56D77D0807}">
      <dgm:prSet/>
      <dgm:spPr/>
      <dgm:t>
        <a:bodyPr/>
        <a:lstStyle/>
        <a:p>
          <a:endParaRPr lang="en-US"/>
        </a:p>
      </dgm:t>
    </dgm:pt>
    <dgm:pt modelId="{05132FE5-71EA-4845-A6EB-0941D511C7DE}" type="sibTrans" cxnId="{AB9DDE48-306A-4FE8-BF42-5D56D77D0807}">
      <dgm:prSet/>
      <dgm:spPr/>
      <dgm:t>
        <a:bodyPr/>
        <a:lstStyle/>
        <a:p>
          <a:endParaRPr lang="en-US"/>
        </a:p>
      </dgm:t>
    </dgm:pt>
    <dgm:pt modelId="{71797966-2CFD-466A-889C-0BC53EBDB333}">
      <dgm:prSet/>
      <dgm:spPr/>
      <dgm:t>
        <a:bodyPr/>
        <a:lstStyle/>
        <a:p>
          <a:r>
            <a:rPr lang="en-US"/>
            <a:t>Operant Aggression</a:t>
          </a:r>
        </a:p>
      </dgm:t>
    </dgm:pt>
    <dgm:pt modelId="{806A4664-309F-49A3-9A6E-871F2AFFE22A}" type="parTrans" cxnId="{99927C55-1807-4F65-ACC7-D0B21A09F8D5}">
      <dgm:prSet/>
      <dgm:spPr/>
      <dgm:t>
        <a:bodyPr/>
        <a:lstStyle/>
        <a:p>
          <a:endParaRPr lang="en-US"/>
        </a:p>
      </dgm:t>
    </dgm:pt>
    <dgm:pt modelId="{9E1AFD58-072F-48D6-8071-CE94171E7063}" type="sibTrans" cxnId="{99927C55-1807-4F65-ACC7-D0B21A09F8D5}">
      <dgm:prSet/>
      <dgm:spPr/>
      <dgm:t>
        <a:bodyPr/>
        <a:lstStyle/>
        <a:p>
          <a:endParaRPr lang="en-US"/>
        </a:p>
      </dgm:t>
    </dgm:pt>
    <dgm:pt modelId="{B1A6C45C-B09C-433E-951E-5819B6E69B9A}">
      <dgm:prSet/>
      <dgm:spPr/>
      <dgm:t>
        <a:bodyPr/>
        <a:lstStyle/>
        <a:p>
          <a:r>
            <a:rPr lang="en-US"/>
            <a:t>Learn to be aggressive contingently</a:t>
          </a:r>
        </a:p>
      </dgm:t>
    </dgm:pt>
    <dgm:pt modelId="{71BDFE88-70F4-4518-A609-412EF37FF5D3}" type="parTrans" cxnId="{0C82CF7A-BAFE-4AD3-8407-F4E13DAAD039}">
      <dgm:prSet/>
      <dgm:spPr/>
      <dgm:t>
        <a:bodyPr/>
        <a:lstStyle/>
        <a:p>
          <a:endParaRPr lang="en-US"/>
        </a:p>
      </dgm:t>
    </dgm:pt>
    <dgm:pt modelId="{946F83EE-0A43-44D7-B216-95997BD101F0}" type="sibTrans" cxnId="{0C82CF7A-BAFE-4AD3-8407-F4E13DAAD039}">
      <dgm:prSet/>
      <dgm:spPr/>
      <dgm:t>
        <a:bodyPr/>
        <a:lstStyle/>
        <a:p>
          <a:endParaRPr lang="en-US"/>
        </a:p>
      </dgm:t>
    </dgm:pt>
    <dgm:pt modelId="{396EE280-25F7-4FA3-A209-A59B0FB23AAA}">
      <dgm:prSet/>
      <dgm:spPr/>
      <dgm:t>
        <a:bodyPr/>
        <a:lstStyle/>
        <a:p>
          <a:r>
            <a:rPr lang="en-US"/>
            <a:t>retaliatory</a:t>
          </a:r>
        </a:p>
      </dgm:t>
    </dgm:pt>
    <dgm:pt modelId="{68CC1F1B-0EDC-439E-980E-2773ED06664D}" type="parTrans" cxnId="{21B2CD73-C01A-420C-9969-88851E6A7998}">
      <dgm:prSet/>
      <dgm:spPr/>
      <dgm:t>
        <a:bodyPr/>
        <a:lstStyle/>
        <a:p>
          <a:endParaRPr lang="en-US"/>
        </a:p>
      </dgm:t>
    </dgm:pt>
    <dgm:pt modelId="{6D496DA7-4058-40CA-82FC-2852CFAEF184}" type="sibTrans" cxnId="{21B2CD73-C01A-420C-9969-88851E6A7998}">
      <dgm:prSet/>
      <dgm:spPr/>
      <dgm:t>
        <a:bodyPr/>
        <a:lstStyle/>
        <a:p>
          <a:endParaRPr lang="en-US"/>
        </a:p>
      </dgm:t>
    </dgm:pt>
    <dgm:pt modelId="{D3A0F90C-0D97-47CD-B8C2-29A3CC98EC2F}" type="pres">
      <dgm:prSet presAssocID="{7A0685D4-25F1-42FD-B246-EDAA5589BCF3}" presName="linear" presStyleCnt="0">
        <dgm:presLayoutVars>
          <dgm:animLvl val="lvl"/>
          <dgm:resizeHandles val="exact"/>
        </dgm:presLayoutVars>
      </dgm:prSet>
      <dgm:spPr/>
    </dgm:pt>
    <dgm:pt modelId="{3499CC0A-3DE0-4588-86C7-B9BE4C82E04B}" type="pres">
      <dgm:prSet presAssocID="{84CAF2AE-9DDA-4E31-A325-06AEA8D24A8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5A710BE-EC96-4ED1-982A-F47838D65519}" type="pres">
      <dgm:prSet presAssocID="{84CAF2AE-9DDA-4E31-A325-06AEA8D24A86}" presName="childText" presStyleLbl="revTx" presStyleIdx="0" presStyleCnt="2">
        <dgm:presLayoutVars>
          <dgm:bulletEnabled val="1"/>
        </dgm:presLayoutVars>
      </dgm:prSet>
      <dgm:spPr/>
    </dgm:pt>
    <dgm:pt modelId="{93B71630-8006-458B-8440-50EF045ED2ED}" type="pres">
      <dgm:prSet presAssocID="{71797966-2CFD-466A-889C-0BC53EBDB33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17F0D74-1117-4210-BFE4-79623CCD5549}" type="pres">
      <dgm:prSet presAssocID="{71797966-2CFD-466A-889C-0BC53EBDB333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76AF8D33-EAC9-442F-8CA4-D2D0147A5D00}" type="presOf" srcId="{396EE280-25F7-4FA3-A209-A59B0FB23AAA}" destId="{717F0D74-1117-4210-BFE4-79623CCD5549}" srcOrd="0" destOrd="1" presId="urn:microsoft.com/office/officeart/2005/8/layout/vList2"/>
    <dgm:cxn modelId="{35B5D95B-FDA7-487C-A501-8D659BB50A0A}" srcId="{84CAF2AE-9DDA-4E31-A325-06AEA8D24A86}" destId="{FEA13E44-37F3-4989-AA91-3717CE8AA863}" srcOrd="1" destOrd="0" parTransId="{B4893A23-5AD0-440D-913A-7992E3AADC11}" sibTransId="{02E9BD97-8B84-4D5D-82CB-FB898D364C77}"/>
    <dgm:cxn modelId="{AB9DDE48-306A-4FE8-BF42-5D56D77D0807}" srcId="{84CAF2AE-9DDA-4E31-A325-06AEA8D24A86}" destId="{6E144D6A-E901-48A3-8E87-7DF513811E5E}" srcOrd="2" destOrd="0" parTransId="{B0127292-61FF-4EE7-A2ED-BA3D1A1636D5}" sibTransId="{05132FE5-71EA-4845-A6EB-0941D511C7DE}"/>
    <dgm:cxn modelId="{21B2CD73-C01A-420C-9969-88851E6A7998}" srcId="{71797966-2CFD-466A-889C-0BC53EBDB333}" destId="{396EE280-25F7-4FA3-A209-A59B0FB23AAA}" srcOrd="1" destOrd="0" parTransId="{68CC1F1B-0EDC-439E-980E-2773ED06664D}" sibTransId="{6D496DA7-4058-40CA-82FC-2852CFAEF184}"/>
    <dgm:cxn modelId="{99927C55-1807-4F65-ACC7-D0B21A09F8D5}" srcId="{7A0685D4-25F1-42FD-B246-EDAA5589BCF3}" destId="{71797966-2CFD-466A-889C-0BC53EBDB333}" srcOrd="1" destOrd="0" parTransId="{806A4664-309F-49A3-9A6E-871F2AFFE22A}" sibTransId="{9E1AFD58-072F-48D6-8071-CE94171E7063}"/>
    <dgm:cxn modelId="{C4D28558-0ECD-42E2-8E4B-523FEDADCF06}" type="presOf" srcId="{6E144D6A-E901-48A3-8E87-7DF513811E5E}" destId="{C5A710BE-EC96-4ED1-982A-F47838D65519}" srcOrd="0" destOrd="2" presId="urn:microsoft.com/office/officeart/2005/8/layout/vList2"/>
    <dgm:cxn modelId="{B2E0297A-2BF2-4F0A-80CC-200EC2F8990A}" type="presOf" srcId="{7A0685D4-25F1-42FD-B246-EDAA5589BCF3}" destId="{D3A0F90C-0D97-47CD-B8C2-29A3CC98EC2F}" srcOrd="0" destOrd="0" presId="urn:microsoft.com/office/officeart/2005/8/layout/vList2"/>
    <dgm:cxn modelId="{0C82CF7A-BAFE-4AD3-8407-F4E13DAAD039}" srcId="{71797966-2CFD-466A-889C-0BC53EBDB333}" destId="{B1A6C45C-B09C-433E-951E-5819B6E69B9A}" srcOrd="0" destOrd="0" parTransId="{71BDFE88-70F4-4518-A609-412EF37FF5D3}" sibTransId="{946F83EE-0A43-44D7-B216-95997BD101F0}"/>
    <dgm:cxn modelId="{260ABD8B-EA73-4422-BDA2-E6CA5232A5D8}" type="presOf" srcId="{C830072F-1E80-41BA-9E33-4F1A336F2FCB}" destId="{C5A710BE-EC96-4ED1-982A-F47838D65519}" srcOrd="0" destOrd="0" presId="urn:microsoft.com/office/officeart/2005/8/layout/vList2"/>
    <dgm:cxn modelId="{63E2B59C-E908-4EA5-8EC9-5C8D2D1D9D7B}" type="presOf" srcId="{B1A6C45C-B09C-433E-951E-5819B6E69B9A}" destId="{717F0D74-1117-4210-BFE4-79623CCD5549}" srcOrd="0" destOrd="0" presId="urn:microsoft.com/office/officeart/2005/8/layout/vList2"/>
    <dgm:cxn modelId="{51CBA59E-A5FE-4E79-88B7-502A611FC161}" type="presOf" srcId="{FEA13E44-37F3-4989-AA91-3717CE8AA863}" destId="{C5A710BE-EC96-4ED1-982A-F47838D65519}" srcOrd="0" destOrd="1" presId="urn:microsoft.com/office/officeart/2005/8/layout/vList2"/>
    <dgm:cxn modelId="{CFCC58B2-11F0-4E09-8C97-CD4F4C0FC7ED}" type="presOf" srcId="{71797966-2CFD-466A-889C-0BC53EBDB333}" destId="{93B71630-8006-458B-8440-50EF045ED2ED}" srcOrd="0" destOrd="0" presId="urn:microsoft.com/office/officeart/2005/8/layout/vList2"/>
    <dgm:cxn modelId="{E4888ACB-2FA6-4A5C-B496-37BE41A76B93}" type="presOf" srcId="{84CAF2AE-9DDA-4E31-A325-06AEA8D24A86}" destId="{3499CC0A-3DE0-4588-86C7-B9BE4C82E04B}" srcOrd="0" destOrd="0" presId="urn:microsoft.com/office/officeart/2005/8/layout/vList2"/>
    <dgm:cxn modelId="{82C360D5-D0FC-4BD6-A2E5-3CDB42EDB839}" srcId="{7A0685D4-25F1-42FD-B246-EDAA5589BCF3}" destId="{84CAF2AE-9DDA-4E31-A325-06AEA8D24A86}" srcOrd="0" destOrd="0" parTransId="{D3412BBE-D942-4114-8F1C-5F84C7B27F67}" sibTransId="{89E6BEAC-483B-4EC7-9F0A-24397C269D37}"/>
    <dgm:cxn modelId="{C79688E8-D25B-4636-8DD7-35DEEDDF571D}" srcId="{84CAF2AE-9DDA-4E31-A325-06AEA8D24A86}" destId="{C830072F-1E80-41BA-9E33-4F1A336F2FCB}" srcOrd="0" destOrd="0" parTransId="{20AE4A4F-83E4-4465-A3F8-2FBF5B14B5E1}" sibTransId="{E6367917-60CE-48E4-B960-29F4120F92B5}"/>
    <dgm:cxn modelId="{CBDFE378-E1EF-40CB-ADCE-7EF1AE512C4C}" type="presParOf" srcId="{D3A0F90C-0D97-47CD-B8C2-29A3CC98EC2F}" destId="{3499CC0A-3DE0-4588-86C7-B9BE4C82E04B}" srcOrd="0" destOrd="0" presId="urn:microsoft.com/office/officeart/2005/8/layout/vList2"/>
    <dgm:cxn modelId="{1A8A25ED-02BF-41B7-9095-0C5F1CEC1F80}" type="presParOf" srcId="{D3A0F90C-0D97-47CD-B8C2-29A3CC98EC2F}" destId="{C5A710BE-EC96-4ED1-982A-F47838D65519}" srcOrd="1" destOrd="0" presId="urn:microsoft.com/office/officeart/2005/8/layout/vList2"/>
    <dgm:cxn modelId="{A0487D01-89AF-4EEF-9992-CE4B8D2E15D3}" type="presParOf" srcId="{D3A0F90C-0D97-47CD-B8C2-29A3CC98EC2F}" destId="{93B71630-8006-458B-8440-50EF045ED2ED}" srcOrd="2" destOrd="0" presId="urn:microsoft.com/office/officeart/2005/8/layout/vList2"/>
    <dgm:cxn modelId="{56D1A6E6-E74B-4267-BFB1-701657C94D8A}" type="presParOf" srcId="{D3A0F90C-0D97-47CD-B8C2-29A3CC98EC2F}" destId="{717F0D74-1117-4210-BFE4-79623CCD554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62E6A10-6DAE-4426-B468-F6C9CD91C78D}" type="doc">
      <dgm:prSet loTypeId="urn:microsoft.com/office/officeart/2005/8/layout/list1" loCatId="list" qsTypeId="urn:microsoft.com/office/officeart/2005/8/quickstyle/simple1" qsCatId="simple" csTypeId="urn:microsoft.com/office/officeart/2005/8/colors/accent5_2" csCatId="accent5"/>
      <dgm:spPr/>
      <dgm:t>
        <a:bodyPr/>
        <a:lstStyle/>
        <a:p>
          <a:endParaRPr lang="en-US"/>
        </a:p>
      </dgm:t>
    </dgm:pt>
    <dgm:pt modelId="{7904EA55-31C4-41FA-B323-63EC59D3CCC9}">
      <dgm:prSet/>
      <dgm:spPr/>
      <dgm:t>
        <a:bodyPr/>
        <a:lstStyle/>
        <a:p>
          <a:r>
            <a:rPr lang="en-US" b="1"/>
            <a:t>Aggression may model aggression</a:t>
          </a:r>
          <a:endParaRPr lang="en-US"/>
        </a:p>
      </dgm:t>
    </dgm:pt>
    <dgm:pt modelId="{0DFDA4D5-CAD0-498C-BD75-886CFB1164FF}" type="parTrans" cxnId="{C70D6550-61EF-435F-A620-ECFC9449D995}">
      <dgm:prSet/>
      <dgm:spPr/>
      <dgm:t>
        <a:bodyPr/>
        <a:lstStyle/>
        <a:p>
          <a:endParaRPr lang="en-US"/>
        </a:p>
      </dgm:t>
    </dgm:pt>
    <dgm:pt modelId="{DC0C4D4A-5D6F-49A8-9608-92C0C005565C}" type="sibTrans" cxnId="{C70D6550-61EF-435F-A620-ECFC9449D995}">
      <dgm:prSet/>
      <dgm:spPr/>
      <dgm:t>
        <a:bodyPr/>
        <a:lstStyle/>
        <a:p>
          <a:endParaRPr lang="en-US"/>
        </a:p>
      </dgm:t>
    </dgm:pt>
    <dgm:pt modelId="{2049C52B-EB64-4759-A297-9DB5F53FBD92}">
      <dgm:prSet/>
      <dgm:spPr/>
      <dgm:t>
        <a:bodyPr/>
        <a:lstStyle/>
        <a:p>
          <a:r>
            <a:rPr lang="en-US"/>
            <a:t>That is, aggression breeds aggression</a:t>
          </a:r>
        </a:p>
      </dgm:t>
    </dgm:pt>
    <dgm:pt modelId="{23B5FA9F-28D0-4D5F-B733-1A9DD3A58C52}" type="parTrans" cxnId="{66BFC5CE-31B9-4FC6-8B64-4AB30D3A7FD7}">
      <dgm:prSet/>
      <dgm:spPr/>
      <dgm:t>
        <a:bodyPr/>
        <a:lstStyle/>
        <a:p>
          <a:endParaRPr lang="en-US"/>
        </a:p>
      </dgm:t>
    </dgm:pt>
    <dgm:pt modelId="{470D5BB2-55D5-4D3F-BB52-1AD8D800B817}" type="sibTrans" cxnId="{66BFC5CE-31B9-4FC6-8B64-4AB30D3A7FD7}">
      <dgm:prSet/>
      <dgm:spPr/>
      <dgm:t>
        <a:bodyPr/>
        <a:lstStyle/>
        <a:p>
          <a:endParaRPr lang="en-US"/>
        </a:p>
      </dgm:t>
    </dgm:pt>
    <dgm:pt modelId="{3205145C-112C-4C48-813C-F6AF1A6460ED}">
      <dgm:prSet/>
      <dgm:spPr/>
      <dgm:t>
        <a:bodyPr/>
        <a:lstStyle/>
        <a:p>
          <a:r>
            <a:rPr lang="en-US"/>
            <a:t>Use of aggression as punishment may provide model of how to “solve problems”</a:t>
          </a:r>
        </a:p>
      </dgm:t>
    </dgm:pt>
    <dgm:pt modelId="{6D15513F-339A-42D9-8E43-AC2E07C8FEC1}" type="parTrans" cxnId="{8461D905-D16D-4F69-86C8-08C97727B1C9}">
      <dgm:prSet/>
      <dgm:spPr/>
      <dgm:t>
        <a:bodyPr/>
        <a:lstStyle/>
        <a:p>
          <a:endParaRPr lang="en-US"/>
        </a:p>
      </dgm:t>
    </dgm:pt>
    <dgm:pt modelId="{A55D476C-39E2-46ED-B631-87291F036D02}" type="sibTrans" cxnId="{8461D905-D16D-4F69-86C8-08C97727B1C9}">
      <dgm:prSet/>
      <dgm:spPr/>
      <dgm:t>
        <a:bodyPr/>
        <a:lstStyle/>
        <a:p>
          <a:endParaRPr lang="en-US"/>
        </a:p>
      </dgm:t>
    </dgm:pt>
    <dgm:pt modelId="{1E19E3A1-6CB1-453D-B6B7-2E825532294F}">
      <dgm:prSet/>
      <dgm:spPr/>
      <dgm:t>
        <a:bodyPr/>
        <a:lstStyle/>
        <a:p>
          <a:r>
            <a:rPr lang="en-US" b="1"/>
            <a:t>Social Disruption</a:t>
          </a:r>
          <a:endParaRPr lang="en-US"/>
        </a:p>
      </dgm:t>
    </dgm:pt>
    <dgm:pt modelId="{AA4EDC88-AC5E-478E-A06F-6FC4D45DA61D}" type="parTrans" cxnId="{CAE20E90-B35F-45DD-B448-5DA90F42E343}">
      <dgm:prSet/>
      <dgm:spPr/>
      <dgm:t>
        <a:bodyPr/>
        <a:lstStyle/>
        <a:p>
          <a:endParaRPr lang="en-US"/>
        </a:p>
      </dgm:t>
    </dgm:pt>
    <dgm:pt modelId="{3B0A5497-46BA-4590-B601-645D91CC8AB5}" type="sibTrans" cxnId="{CAE20E90-B35F-45DD-B448-5DA90F42E343}">
      <dgm:prSet/>
      <dgm:spPr/>
      <dgm:t>
        <a:bodyPr/>
        <a:lstStyle/>
        <a:p>
          <a:endParaRPr lang="en-US"/>
        </a:p>
      </dgm:t>
    </dgm:pt>
    <dgm:pt modelId="{1DC8AFFD-23A6-479C-9279-AC6F5D2A7E43}">
      <dgm:prSet/>
      <dgm:spPr/>
      <dgm:t>
        <a:bodyPr/>
        <a:lstStyle/>
        <a:p>
          <a:r>
            <a:rPr lang="en-US"/>
            <a:t>The person who delivers the punishment/situation in which punishment occurs become tainted</a:t>
          </a:r>
        </a:p>
      </dgm:t>
    </dgm:pt>
    <dgm:pt modelId="{45C5DF0B-51F0-4586-978D-81B17FB22D67}" type="parTrans" cxnId="{94A8BF43-87CC-4521-ABEE-BCDAFC91856D}">
      <dgm:prSet/>
      <dgm:spPr/>
      <dgm:t>
        <a:bodyPr/>
        <a:lstStyle/>
        <a:p>
          <a:endParaRPr lang="en-US"/>
        </a:p>
      </dgm:t>
    </dgm:pt>
    <dgm:pt modelId="{14C8564F-AA57-4E52-B713-F316A247F999}" type="sibTrans" cxnId="{94A8BF43-87CC-4521-ABEE-BCDAFC91856D}">
      <dgm:prSet/>
      <dgm:spPr/>
      <dgm:t>
        <a:bodyPr/>
        <a:lstStyle/>
        <a:p>
          <a:endParaRPr lang="en-US"/>
        </a:p>
      </dgm:t>
    </dgm:pt>
    <dgm:pt modelId="{9F7C044B-573D-4932-B61E-CAE26A69E547}">
      <dgm:prSet/>
      <dgm:spPr/>
      <dgm:t>
        <a:bodyPr/>
        <a:lstStyle/>
        <a:p>
          <a:r>
            <a:rPr lang="en-US"/>
            <a:t>Poisoning cues</a:t>
          </a:r>
        </a:p>
      </dgm:t>
    </dgm:pt>
    <dgm:pt modelId="{DC6AEE35-9C0E-4CE3-8162-80CF582A8AE8}" type="parTrans" cxnId="{6591F64E-D081-4C33-B020-0037EEE275E0}">
      <dgm:prSet/>
      <dgm:spPr/>
      <dgm:t>
        <a:bodyPr/>
        <a:lstStyle/>
        <a:p>
          <a:endParaRPr lang="en-US"/>
        </a:p>
      </dgm:t>
    </dgm:pt>
    <dgm:pt modelId="{66F18CBB-4D3A-42DB-A9BF-ED7AA3900A37}" type="sibTrans" cxnId="{6591F64E-D081-4C33-B020-0037EEE275E0}">
      <dgm:prSet/>
      <dgm:spPr/>
      <dgm:t>
        <a:bodyPr/>
        <a:lstStyle/>
        <a:p>
          <a:endParaRPr lang="en-US"/>
        </a:p>
      </dgm:t>
    </dgm:pt>
    <dgm:pt modelId="{5B5065A1-CBCC-429E-8611-A8B6DA7706AE}">
      <dgm:prSet/>
      <dgm:spPr/>
      <dgm:t>
        <a:bodyPr/>
        <a:lstStyle/>
        <a:p>
          <a:r>
            <a:rPr lang="en-US"/>
            <a:t>Also called social disruption: </a:t>
          </a:r>
        </a:p>
      </dgm:t>
    </dgm:pt>
    <dgm:pt modelId="{88967F34-C262-4C5A-8F3E-0EA46D6BD19C}" type="parTrans" cxnId="{8F68FEDD-9BBB-4C29-9C33-DE92C789DBC8}">
      <dgm:prSet/>
      <dgm:spPr/>
      <dgm:t>
        <a:bodyPr/>
        <a:lstStyle/>
        <a:p>
          <a:endParaRPr lang="en-US"/>
        </a:p>
      </dgm:t>
    </dgm:pt>
    <dgm:pt modelId="{801ACDEF-7EF9-4A4F-AC6F-D55CD6838C96}" type="sibTrans" cxnId="{8F68FEDD-9BBB-4C29-9C33-DE92C789DBC8}">
      <dgm:prSet/>
      <dgm:spPr/>
      <dgm:t>
        <a:bodyPr/>
        <a:lstStyle/>
        <a:p>
          <a:endParaRPr lang="en-US"/>
        </a:p>
      </dgm:t>
    </dgm:pt>
    <dgm:pt modelId="{3B1B1E48-57C4-4865-97DA-0EF289CD8FDE}">
      <dgm:prSet/>
      <dgm:spPr/>
      <dgm:t>
        <a:bodyPr/>
        <a:lstStyle/>
        <a:p>
          <a:r>
            <a:rPr lang="en-US"/>
            <a:t>Behavior is disrupted in presence of cues that predict punishment</a:t>
          </a:r>
        </a:p>
      </dgm:t>
    </dgm:pt>
    <dgm:pt modelId="{21B54F01-D210-4224-8F08-0B9F5A31F9C5}" type="parTrans" cxnId="{D96A01A9-97BE-4A09-A642-CB19F4FC82F8}">
      <dgm:prSet/>
      <dgm:spPr/>
      <dgm:t>
        <a:bodyPr/>
        <a:lstStyle/>
        <a:p>
          <a:endParaRPr lang="en-US"/>
        </a:p>
      </dgm:t>
    </dgm:pt>
    <dgm:pt modelId="{C1C3F351-80DB-42C1-AB94-7D3553D5CF91}" type="sibTrans" cxnId="{D96A01A9-97BE-4A09-A642-CB19F4FC82F8}">
      <dgm:prSet/>
      <dgm:spPr/>
      <dgm:t>
        <a:bodyPr/>
        <a:lstStyle/>
        <a:p>
          <a:endParaRPr lang="en-US"/>
        </a:p>
      </dgm:t>
    </dgm:pt>
    <dgm:pt modelId="{EA6415FC-A6E1-43DA-90EC-BD49946A1706}">
      <dgm:prSet/>
      <dgm:spPr/>
      <dgm:t>
        <a:bodyPr/>
        <a:lstStyle/>
        <a:p>
          <a:r>
            <a:rPr lang="en-US"/>
            <a:t>May get freezing, reduced effort, etc., in presence of punisher</a:t>
          </a:r>
        </a:p>
      </dgm:t>
    </dgm:pt>
    <dgm:pt modelId="{9265B442-D019-45DA-9254-92731CA6D08C}" type="parTrans" cxnId="{D0D0FB9C-7805-42AE-BE5A-E437A03D588D}">
      <dgm:prSet/>
      <dgm:spPr/>
      <dgm:t>
        <a:bodyPr/>
        <a:lstStyle/>
        <a:p>
          <a:endParaRPr lang="en-US"/>
        </a:p>
      </dgm:t>
    </dgm:pt>
    <dgm:pt modelId="{FFF4E64B-8BFD-4CA7-9520-9F15B6EAD65C}" type="sibTrans" cxnId="{D0D0FB9C-7805-42AE-BE5A-E437A03D588D}">
      <dgm:prSet/>
      <dgm:spPr/>
      <dgm:t>
        <a:bodyPr/>
        <a:lstStyle/>
        <a:p>
          <a:endParaRPr lang="en-US"/>
        </a:p>
      </dgm:t>
    </dgm:pt>
    <dgm:pt modelId="{4A5FD333-4B0A-4E56-8222-7711CC42DE1D}" type="pres">
      <dgm:prSet presAssocID="{F62E6A10-6DAE-4426-B468-F6C9CD91C78D}" presName="linear" presStyleCnt="0">
        <dgm:presLayoutVars>
          <dgm:dir/>
          <dgm:animLvl val="lvl"/>
          <dgm:resizeHandles val="exact"/>
        </dgm:presLayoutVars>
      </dgm:prSet>
      <dgm:spPr/>
    </dgm:pt>
    <dgm:pt modelId="{EDDBEEBB-391B-4886-84AB-835910824835}" type="pres">
      <dgm:prSet presAssocID="{7904EA55-31C4-41FA-B323-63EC59D3CCC9}" presName="parentLin" presStyleCnt="0"/>
      <dgm:spPr/>
    </dgm:pt>
    <dgm:pt modelId="{DD8C118E-77CD-4B52-90B7-E05B7BE61135}" type="pres">
      <dgm:prSet presAssocID="{7904EA55-31C4-41FA-B323-63EC59D3CCC9}" presName="parentLeftMargin" presStyleLbl="node1" presStyleIdx="0" presStyleCnt="2"/>
      <dgm:spPr/>
    </dgm:pt>
    <dgm:pt modelId="{0779C158-EB27-4660-AA6F-62945D734546}" type="pres">
      <dgm:prSet presAssocID="{7904EA55-31C4-41FA-B323-63EC59D3CCC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7676A77-E135-4804-8A8D-8D6626FE05FC}" type="pres">
      <dgm:prSet presAssocID="{7904EA55-31C4-41FA-B323-63EC59D3CCC9}" presName="negativeSpace" presStyleCnt="0"/>
      <dgm:spPr/>
    </dgm:pt>
    <dgm:pt modelId="{8D2351C5-8E46-459E-B80F-90A5E3CE26BC}" type="pres">
      <dgm:prSet presAssocID="{7904EA55-31C4-41FA-B323-63EC59D3CCC9}" presName="childText" presStyleLbl="conFgAcc1" presStyleIdx="0" presStyleCnt="2">
        <dgm:presLayoutVars>
          <dgm:bulletEnabled val="1"/>
        </dgm:presLayoutVars>
      </dgm:prSet>
      <dgm:spPr/>
    </dgm:pt>
    <dgm:pt modelId="{3A286800-4B7D-4058-8500-D4E4AE69CBA1}" type="pres">
      <dgm:prSet presAssocID="{DC0C4D4A-5D6F-49A8-9608-92C0C005565C}" presName="spaceBetweenRectangles" presStyleCnt="0"/>
      <dgm:spPr/>
    </dgm:pt>
    <dgm:pt modelId="{3B0D5FE3-7B29-45A4-A2CE-3874882B7F0C}" type="pres">
      <dgm:prSet presAssocID="{1E19E3A1-6CB1-453D-B6B7-2E825532294F}" presName="parentLin" presStyleCnt="0"/>
      <dgm:spPr/>
    </dgm:pt>
    <dgm:pt modelId="{A403A26E-7143-44E1-9EA8-D4A6BA9529B0}" type="pres">
      <dgm:prSet presAssocID="{1E19E3A1-6CB1-453D-B6B7-2E825532294F}" presName="parentLeftMargin" presStyleLbl="node1" presStyleIdx="0" presStyleCnt="2"/>
      <dgm:spPr/>
    </dgm:pt>
    <dgm:pt modelId="{7A685B69-CB98-4A18-B0A9-292E5ED0613E}" type="pres">
      <dgm:prSet presAssocID="{1E19E3A1-6CB1-453D-B6B7-2E825532294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CECB27F-587C-4A63-99D0-4679C13C9F75}" type="pres">
      <dgm:prSet presAssocID="{1E19E3A1-6CB1-453D-B6B7-2E825532294F}" presName="negativeSpace" presStyleCnt="0"/>
      <dgm:spPr/>
    </dgm:pt>
    <dgm:pt modelId="{8DFBD7C4-F25F-4ED7-BF03-E1C236EB968D}" type="pres">
      <dgm:prSet presAssocID="{1E19E3A1-6CB1-453D-B6B7-2E825532294F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812DAA05-44C3-46E5-924B-BC34657ACDD3}" type="presOf" srcId="{3205145C-112C-4C48-813C-F6AF1A6460ED}" destId="{8D2351C5-8E46-459E-B80F-90A5E3CE26BC}" srcOrd="0" destOrd="1" presId="urn:microsoft.com/office/officeart/2005/8/layout/list1"/>
    <dgm:cxn modelId="{8461D905-D16D-4F69-86C8-08C97727B1C9}" srcId="{7904EA55-31C4-41FA-B323-63EC59D3CCC9}" destId="{3205145C-112C-4C48-813C-F6AF1A6460ED}" srcOrd="1" destOrd="0" parTransId="{6D15513F-339A-42D9-8E43-AC2E07C8FEC1}" sibTransId="{A55D476C-39E2-46ED-B631-87291F036D02}"/>
    <dgm:cxn modelId="{B39AC433-314F-4086-8492-4CADC1C2CC6C}" type="presOf" srcId="{7904EA55-31C4-41FA-B323-63EC59D3CCC9}" destId="{0779C158-EB27-4660-AA6F-62945D734546}" srcOrd="1" destOrd="0" presId="urn:microsoft.com/office/officeart/2005/8/layout/list1"/>
    <dgm:cxn modelId="{FE46A461-ED0A-4B14-BE25-E36BAEC8356E}" type="presOf" srcId="{2049C52B-EB64-4759-A297-9DB5F53FBD92}" destId="{8D2351C5-8E46-459E-B80F-90A5E3CE26BC}" srcOrd="0" destOrd="0" presId="urn:microsoft.com/office/officeart/2005/8/layout/list1"/>
    <dgm:cxn modelId="{E4128362-84E0-49F4-9E11-1A41A1DC37B8}" type="presOf" srcId="{1DC8AFFD-23A6-479C-9279-AC6F5D2A7E43}" destId="{8DFBD7C4-F25F-4ED7-BF03-E1C236EB968D}" srcOrd="0" destOrd="0" presId="urn:microsoft.com/office/officeart/2005/8/layout/list1"/>
    <dgm:cxn modelId="{94A8BF43-87CC-4521-ABEE-BCDAFC91856D}" srcId="{1E19E3A1-6CB1-453D-B6B7-2E825532294F}" destId="{1DC8AFFD-23A6-479C-9279-AC6F5D2A7E43}" srcOrd="0" destOrd="0" parTransId="{45C5DF0B-51F0-4586-978D-81B17FB22D67}" sibTransId="{14C8564F-AA57-4E52-B713-F316A247F999}"/>
    <dgm:cxn modelId="{0FE6366D-88CC-4267-8C06-2D0B94180D23}" type="presOf" srcId="{1E19E3A1-6CB1-453D-B6B7-2E825532294F}" destId="{A403A26E-7143-44E1-9EA8-D4A6BA9529B0}" srcOrd="0" destOrd="0" presId="urn:microsoft.com/office/officeart/2005/8/layout/list1"/>
    <dgm:cxn modelId="{6591F64E-D081-4C33-B020-0037EEE275E0}" srcId="{1E19E3A1-6CB1-453D-B6B7-2E825532294F}" destId="{9F7C044B-573D-4932-B61E-CAE26A69E547}" srcOrd="1" destOrd="0" parTransId="{DC6AEE35-9C0E-4CE3-8162-80CF582A8AE8}" sibTransId="{66F18CBB-4D3A-42DB-A9BF-ED7AA3900A37}"/>
    <dgm:cxn modelId="{8ABAF84E-9B0B-4B62-83F5-7063F798D354}" type="presOf" srcId="{3B1B1E48-57C4-4865-97DA-0EF289CD8FDE}" destId="{8DFBD7C4-F25F-4ED7-BF03-E1C236EB968D}" srcOrd="0" destOrd="3" presId="urn:microsoft.com/office/officeart/2005/8/layout/list1"/>
    <dgm:cxn modelId="{C70D6550-61EF-435F-A620-ECFC9449D995}" srcId="{F62E6A10-6DAE-4426-B468-F6C9CD91C78D}" destId="{7904EA55-31C4-41FA-B323-63EC59D3CCC9}" srcOrd="0" destOrd="0" parTransId="{0DFDA4D5-CAD0-498C-BD75-886CFB1164FF}" sibTransId="{DC0C4D4A-5D6F-49A8-9608-92C0C005565C}"/>
    <dgm:cxn modelId="{B8C19658-0ADA-4A4E-8780-DA23F33C5D80}" type="presOf" srcId="{F62E6A10-6DAE-4426-B468-F6C9CD91C78D}" destId="{4A5FD333-4B0A-4E56-8222-7711CC42DE1D}" srcOrd="0" destOrd="0" presId="urn:microsoft.com/office/officeart/2005/8/layout/list1"/>
    <dgm:cxn modelId="{CAE20E90-B35F-45DD-B448-5DA90F42E343}" srcId="{F62E6A10-6DAE-4426-B468-F6C9CD91C78D}" destId="{1E19E3A1-6CB1-453D-B6B7-2E825532294F}" srcOrd="1" destOrd="0" parTransId="{AA4EDC88-AC5E-478E-A06F-6FC4D45DA61D}" sibTransId="{3B0A5497-46BA-4590-B601-645D91CC8AB5}"/>
    <dgm:cxn modelId="{D0D0FB9C-7805-42AE-BE5A-E437A03D588D}" srcId="{5B5065A1-CBCC-429E-8611-A8B6DA7706AE}" destId="{EA6415FC-A6E1-43DA-90EC-BD49946A1706}" srcOrd="1" destOrd="0" parTransId="{9265B442-D019-45DA-9254-92731CA6D08C}" sibTransId="{FFF4E64B-8BFD-4CA7-9520-9F15B6EAD65C}"/>
    <dgm:cxn modelId="{16B1AF9F-0D6F-4296-AE1C-45CD5CC2DBBB}" type="presOf" srcId="{EA6415FC-A6E1-43DA-90EC-BD49946A1706}" destId="{8DFBD7C4-F25F-4ED7-BF03-E1C236EB968D}" srcOrd="0" destOrd="4" presId="urn:microsoft.com/office/officeart/2005/8/layout/list1"/>
    <dgm:cxn modelId="{D4C175A5-E957-47A1-882B-E473FFD470D2}" type="presOf" srcId="{1E19E3A1-6CB1-453D-B6B7-2E825532294F}" destId="{7A685B69-CB98-4A18-B0A9-292E5ED0613E}" srcOrd="1" destOrd="0" presId="urn:microsoft.com/office/officeart/2005/8/layout/list1"/>
    <dgm:cxn modelId="{36CBD6A7-CEAF-45C0-9B7F-96336048282C}" type="presOf" srcId="{9F7C044B-573D-4932-B61E-CAE26A69E547}" destId="{8DFBD7C4-F25F-4ED7-BF03-E1C236EB968D}" srcOrd="0" destOrd="1" presId="urn:microsoft.com/office/officeart/2005/8/layout/list1"/>
    <dgm:cxn modelId="{D96A01A9-97BE-4A09-A642-CB19F4FC82F8}" srcId="{5B5065A1-CBCC-429E-8611-A8B6DA7706AE}" destId="{3B1B1E48-57C4-4865-97DA-0EF289CD8FDE}" srcOrd="0" destOrd="0" parTransId="{21B54F01-D210-4224-8F08-0B9F5A31F9C5}" sibTransId="{C1C3F351-80DB-42C1-AB94-7D3553D5CF91}"/>
    <dgm:cxn modelId="{76491EBD-255B-4A82-A803-020A0043866B}" type="presOf" srcId="{7904EA55-31C4-41FA-B323-63EC59D3CCC9}" destId="{DD8C118E-77CD-4B52-90B7-E05B7BE61135}" srcOrd="0" destOrd="0" presId="urn:microsoft.com/office/officeart/2005/8/layout/list1"/>
    <dgm:cxn modelId="{66BFC5CE-31B9-4FC6-8B64-4AB30D3A7FD7}" srcId="{7904EA55-31C4-41FA-B323-63EC59D3CCC9}" destId="{2049C52B-EB64-4759-A297-9DB5F53FBD92}" srcOrd="0" destOrd="0" parTransId="{23B5FA9F-28D0-4D5F-B733-1A9DD3A58C52}" sibTransId="{470D5BB2-55D5-4D3F-BB52-1AD8D800B817}"/>
    <dgm:cxn modelId="{8F68FEDD-9BBB-4C29-9C33-DE92C789DBC8}" srcId="{1E19E3A1-6CB1-453D-B6B7-2E825532294F}" destId="{5B5065A1-CBCC-429E-8611-A8B6DA7706AE}" srcOrd="2" destOrd="0" parTransId="{88967F34-C262-4C5A-8F3E-0EA46D6BD19C}" sibTransId="{801ACDEF-7EF9-4A4F-AC6F-D55CD6838C96}"/>
    <dgm:cxn modelId="{460E2AF1-495E-4705-9782-6C788E0FEED7}" type="presOf" srcId="{5B5065A1-CBCC-429E-8611-A8B6DA7706AE}" destId="{8DFBD7C4-F25F-4ED7-BF03-E1C236EB968D}" srcOrd="0" destOrd="2" presId="urn:microsoft.com/office/officeart/2005/8/layout/list1"/>
    <dgm:cxn modelId="{5FF91BF3-CD3E-46B5-9C95-B5CEC4204A13}" type="presParOf" srcId="{4A5FD333-4B0A-4E56-8222-7711CC42DE1D}" destId="{EDDBEEBB-391B-4886-84AB-835910824835}" srcOrd="0" destOrd="0" presId="urn:microsoft.com/office/officeart/2005/8/layout/list1"/>
    <dgm:cxn modelId="{49274B49-A1DE-40A0-9AA0-E58950911774}" type="presParOf" srcId="{EDDBEEBB-391B-4886-84AB-835910824835}" destId="{DD8C118E-77CD-4B52-90B7-E05B7BE61135}" srcOrd="0" destOrd="0" presId="urn:microsoft.com/office/officeart/2005/8/layout/list1"/>
    <dgm:cxn modelId="{EA2A325F-A262-40D9-82D6-E8CFD440697B}" type="presParOf" srcId="{EDDBEEBB-391B-4886-84AB-835910824835}" destId="{0779C158-EB27-4660-AA6F-62945D734546}" srcOrd="1" destOrd="0" presId="urn:microsoft.com/office/officeart/2005/8/layout/list1"/>
    <dgm:cxn modelId="{AB29C170-2CE9-495B-8CCB-D4643D98C480}" type="presParOf" srcId="{4A5FD333-4B0A-4E56-8222-7711CC42DE1D}" destId="{27676A77-E135-4804-8A8D-8D6626FE05FC}" srcOrd="1" destOrd="0" presId="urn:microsoft.com/office/officeart/2005/8/layout/list1"/>
    <dgm:cxn modelId="{C9746FD5-F122-4C0F-A87A-9F8BB47D9B17}" type="presParOf" srcId="{4A5FD333-4B0A-4E56-8222-7711CC42DE1D}" destId="{8D2351C5-8E46-459E-B80F-90A5E3CE26BC}" srcOrd="2" destOrd="0" presId="urn:microsoft.com/office/officeart/2005/8/layout/list1"/>
    <dgm:cxn modelId="{4EACABD6-73B7-421E-BD3F-255BAAB1BDFE}" type="presParOf" srcId="{4A5FD333-4B0A-4E56-8222-7711CC42DE1D}" destId="{3A286800-4B7D-4058-8500-D4E4AE69CBA1}" srcOrd="3" destOrd="0" presId="urn:microsoft.com/office/officeart/2005/8/layout/list1"/>
    <dgm:cxn modelId="{FB13371A-DB42-474A-B8EF-674EA044EC21}" type="presParOf" srcId="{4A5FD333-4B0A-4E56-8222-7711CC42DE1D}" destId="{3B0D5FE3-7B29-45A4-A2CE-3874882B7F0C}" srcOrd="4" destOrd="0" presId="urn:microsoft.com/office/officeart/2005/8/layout/list1"/>
    <dgm:cxn modelId="{0F6804F8-190C-41F3-B6C9-E5BCD5D041C6}" type="presParOf" srcId="{3B0D5FE3-7B29-45A4-A2CE-3874882B7F0C}" destId="{A403A26E-7143-44E1-9EA8-D4A6BA9529B0}" srcOrd="0" destOrd="0" presId="urn:microsoft.com/office/officeart/2005/8/layout/list1"/>
    <dgm:cxn modelId="{77938139-34E4-4E09-AC0C-FDF271B49654}" type="presParOf" srcId="{3B0D5FE3-7B29-45A4-A2CE-3874882B7F0C}" destId="{7A685B69-CB98-4A18-B0A9-292E5ED0613E}" srcOrd="1" destOrd="0" presId="urn:microsoft.com/office/officeart/2005/8/layout/list1"/>
    <dgm:cxn modelId="{F5604013-849F-4B8D-B37C-9CD285261488}" type="presParOf" srcId="{4A5FD333-4B0A-4E56-8222-7711CC42DE1D}" destId="{BCECB27F-587C-4A63-99D0-4679C13C9F75}" srcOrd="5" destOrd="0" presId="urn:microsoft.com/office/officeart/2005/8/layout/list1"/>
    <dgm:cxn modelId="{A224C9AD-526F-48ED-AD02-A983D8D1CF35}" type="presParOf" srcId="{4A5FD333-4B0A-4E56-8222-7711CC42DE1D}" destId="{8DFBD7C4-F25F-4ED7-BF03-E1C236EB968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8979615-54BC-4145-B632-F259A32C5DA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E9B24E6-3F1B-4857-8253-92455B3473DC}">
      <dgm:prSet/>
      <dgm:spPr/>
      <dgm:t>
        <a:bodyPr/>
        <a:lstStyle/>
        <a:p>
          <a:r>
            <a:rPr lang="en-US"/>
            <a:t>1 minute per year of age</a:t>
          </a:r>
        </a:p>
      </dgm:t>
    </dgm:pt>
    <dgm:pt modelId="{F84F9A8F-B313-4125-939D-B59A77D25BFC}" type="parTrans" cxnId="{443230A8-9FF9-4E9A-9F57-60C8CF09A162}">
      <dgm:prSet/>
      <dgm:spPr/>
      <dgm:t>
        <a:bodyPr/>
        <a:lstStyle/>
        <a:p>
          <a:endParaRPr lang="en-US"/>
        </a:p>
      </dgm:t>
    </dgm:pt>
    <dgm:pt modelId="{149CE76F-CF68-4747-AE26-20E6F662D002}" type="sibTrans" cxnId="{443230A8-9FF9-4E9A-9F57-60C8CF09A162}">
      <dgm:prSet/>
      <dgm:spPr/>
      <dgm:t>
        <a:bodyPr/>
        <a:lstStyle/>
        <a:p>
          <a:endParaRPr lang="en-US"/>
        </a:p>
      </dgm:t>
    </dgm:pt>
    <dgm:pt modelId="{AB37E595-461A-4C78-8D13-7995A6432994}">
      <dgm:prSet/>
      <dgm:spPr/>
      <dgm:t>
        <a:bodyPr/>
        <a:lstStyle/>
        <a:p>
          <a:r>
            <a:rPr lang="en-US"/>
            <a:t>Not really effective for children under 6-9 mos</a:t>
          </a:r>
        </a:p>
      </dgm:t>
    </dgm:pt>
    <dgm:pt modelId="{80864A22-98D4-4924-B2E2-FAEDB10153A4}" type="parTrans" cxnId="{D0E08582-FE47-4483-B339-E1B2364692DE}">
      <dgm:prSet/>
      <dgm:spPr/>
      <dgm:t>
        <a:bodyPr/>
        <a:lstStyle/>
        <a:p>
          <a:endParaRPr lang="en-US"/>
        </a:p>
      </dgm:t>
    </dgm:pt>
    <dgm:pt modelId="{B532A156-0723-46A2-BDF0-7D641213F04B}" type="sibTrans" cxnId="{D0E08582-FE47-4483-B339-E1B2364692DE}">
      <dgm:prSet/>
      <dgm:spPr/>
      <dgm:t>
        <a:bodyPr/>
        <a:lstStyle/>
        <a:p>
          <a:endParaRPr lang="en-US"/>
        </a:p>
      </dgm:t>
    </dgm:pt>
    <dgm:pt modelId="{2E73E8AA-999F-4EA4-AF46-22AA95815F99}">
      <dgm:prSet/>
      <dgm:spPr/>
      <dgm:t>
        <a:bodyPr/>
        <a:lstStyle/>
        <a:p>
          <a:r>
            <a:rPr lang="en-US"/>
            <a:t>For really little ones, VERY brief withdrawal of attention</a:t>
          </a:r>
        </a:p>
      </dgm:t>
    </dgm:pt>
    <dgm:pt modelId="{CBB72A01-389B-49A4-A728-CB9E02EDF139}" type="parTrans" cxnId="{FB50F90A-44E0-40A4-9015-87CF15F68C33}">
      <dgm:prSet/>
      <dgm:spPr/>
      <dgm:t>
        <a:bodyPr/>
        <a:lstStyle/>
        <a:p>
          <a:endParaRPr lang="en-US"/>
        </a:p>
      </dgm:t>
    </dgm:pt>
    <dgm:pt modelId="{B61B8E26-0DE7-4AAD-B0D8-A4D20E9F2194}" type="sibTrans" cxnId="{FB50F90A-44E0-40A4-9015-87CF15F68C33}">
      <dgm:prSet/>
      <dgm:spPr/>
      <dgm:t>
        <a:bodyPr/>
        <a:lstStyle/>
        <a:p>
          <a:endParaRPr lang="en-US"/>
        </a:p>
      </dgm:t>
    </dgm:pt>
    <dgm:pt modelId="{9430DC2C-AFF5-4C1B-8E66-DA44D25383FC}">
      <dgm:prSet/>
      <dgm:spPr/>
      <dgm:t>
        <a:bodyPr/>
        <a:lstStyle/>
        <a:p>
          <a:r>
            <a:rPr lang="en-US"/>
            <a:t>Must be quiet to get the timer to start</a:t>
          </a:r>
        </a:p>
      </dgm:t>
    </dgm:pt>
    <dgm:pt modelId="{64014C6A-E5A8-459F-B4EA-B090E4FD2CA7}" type="parTrans" cxnId="{B2F9B3C1-C47C-4360-8863-9B07ADC7CFEE}">
      <dgm:prSet/>
      <dgm:spPr/>
      <dgm:t>
        <a:bodyPr/>
        <a:lstStyle/>
        <a:p>
          <a:endParaRPr lang="en-US"/>
        </a:p>
      </dgm:t>
    </dgm:pt>
    <dgm:pt modelId="{A8AF518B-8DEA-441B-9A34-CBB70D04679D}" type="sibTrans" cxnId="{B2F9B3C1-C47C-4360-8863-9B07ADC7CFEE}">
      <dgm:prSet/>
      <dgm:spPr/>
      <dgm:t>
        <a:bodyPr/>
        <a:lstStyle/>
        <a:p>
          <a:endParaRPr lang="en-US"/>
        </a:p>
      </dgm:t>
    </dgm:pt>
    <dgm:pt modelId="{C2ED573F-80FB-4531-B18F-3554C10A4A37}">
      <dgm:prSet/>
      <dgm:spPr/>
      <dgm:t>
        <a:bodyPr/>
        <a:lstStyle/>
        <a:p>
          <a:r>
            <a:rPr lang="en-US"/>
            <a:t>Cannot use for dangerous, disruptive or self-stimulatory behavior</a:t>
          </a:r>
        </a:p>
      </dgm:t>
    </dgm:pt>
    <dgm:pt modelId="{1F607DC8-E626-4D6B-8968-B0762FCF5ACC}" type="parTrans" cxnId="{34E9C674-517C-4144-BC7D-6D7270B29A56}">
      <dgm:prSet/>
      <dgm:spPr/>
      <dgm:t>
        <a:bodyPr/>
        <a:lstStyle/>
        <a:p>
          <a:endParaRPr lang="en-US"/>
        </a:p>
      </dgm:t>
    </dgm:pt>
    <dgm:pt modelId="{2CB25800-CD7A-470B-A2FE-1C88A80AAAAE}" type="sibTrans" cxnId="{34E9C674-517C-4144-BC7D-6D7270B29A56}">
      <dgm:prSet/>
      <dgm:spPr/>
      <dgm:t>
        <a:bodyPr/>
        <a:lstStyle/>
        <a:p>
          <a:endParaRPr lang="en-US"/>
        </a:p>
      </dgm:t>
    </dgm:pt>
    <dgm:pt modelId="{46D3EA1F-14FD-4F0E-BE78-00E7139D03E1}">
      <dgm:prSet/>
      <dgm:spPr/>
      <dgm:t>
        <a:bodyPr/>
        <a:lstStyle/>
        <a:p>
          <a:r>
            <a:rPr lang="en-US"/>
            <a:t>Must really be “time out” from other rewards</a:t>
          </a:r>
        </a:p>
      </dgm:t>
    </dgm:pt>
    <dgm:pt modelId="{CD25E968-1727-4600-8C0B-5B0486258326}" type="parTrans" cxnId="{646833AE-6E05-4F48-B966-3EC50A7FF9C5}">
      <dgm:prSet/>
      <dgm:spPr/>
      <dgm:t>
        <a:bodyPr/>
        <a:lstStyle/>
        <a:p>
          <a:endParaRPr lang="en-US"/>
        </a:p>
      </dgm:t>
    </dgm:pt>
    <dgm:pt modelId="{F8658CDC-93D1-4222-8082-BA1B0EDA8286}" type="sibTrans" cxnId="{646833AE-6E05-4F48-B966-3EC50A7FF9C5}">
      <dgm:prSet/>
      <dgm:spPr/>
      <dgm:t>
        <a:bodyPr/>
        <a:lstStyle/>
        <a:p>
          <a:endParaRPr lang="en-US"/>
        </a:p>
      </dgm:t>
    </dgm:pt>
    <dgm:pt modelId="{005B6361-ADD8-4070-B984-E692E6D4BE70}" type="pres">
      <dgm:prSet presAssocID="{58979615-54BC-4145-B632-F259A32C5DA1}" presName="linear" presStyleCnt="0">
        <dgm:presLayoutVars>
          <dgm:animLvl val="lvl"/>
          <dgm:resizeHandles val="exact"/>
        </dgm:presLayoutVars>
      </dgm:prSet>
      <dgm:spPr/>
    </dgm:pt>
    <dgm:pt modelId="{47C2486F-27DF-4318-AD2D-83D8F4A95ED0}" type="pres">
      <dgm:prSet presAssocID="{BE9B24E6-3F1B-4857-8253-92455B3473D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6C07407-47F8-4E65-BED5-1C50FFFF0E4A}" type="pres">
      <dgm:prSet presAssocID="{BE9B24E6-3F1B-4857-8253-92455B3473DC}" presName="childText" presStyleLbl="revTx" presStyleIdx="0" presStyleCnt="1">
        <dgm:presLayoutVars>
          <dgm:bulletEnabled val="1"/>
        </dgm:presLayoutVars>
      </dgm:prSet>
      <dgm:spPr/>
    </dgm:pt>
    <dgm:pt modelId="{DD1B3BDE-D0BF-40DF-987B-C29EB1A12435}" type="pres">
      <dgm:prSet presAssocID="{9430DC2C-AFF5-4C1B-8E66-DA44D25383F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0DFA9EC-1D02-42AB-9597-C8E7317D6A7E}" type="pres">
      <dgm:prSet presAssocID="{A8AF518B-8DEA-441B-9A34-CBB70D04679D}" presName="spacer" presStyleCnt="0"/>
      <dgm:spPr/>
    </dgm:pt>
    <dgm:pt modelId="{5E032E7E-CDE2-4692-8576-8038B243315B}" type="pres">
      <dgm:prSet presAssocID="{C2ED573F-80FB-4531-B18F-3554C10A4A3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67A05A1-6516-4B61-960B-AD94C40CA6AA}" type="pres">
      <dgm:prSet presAssocID="{2CB25800-CD7A-470B-A2FE-1C88A80AAAAE}" presName="spacer" presStyleCnt="0"/>
      <dgm:spPr/>
    </dgm:pt>
    <dgm:pt modelId="{8F863D03-DF24-4799-8CB5-520C1EE22543}" type="pres">
      <dgm:prSet presAssocID="{46D3EA1F-14FD-4F0E-BE78-00E7139D03E1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B50F90A-44E0-40A4-9015-87CF15F68C33}" srcId="{BE9B24E6-3F1B-4857-8253-92455B3473DC}" destId="{2E73E8AA-999F-4EA4-AF46-22AA95815F99}" srcOrd="1" destOrd="0" parTransId="{CBB72A01-389B-49A4-A728-CB9E02EDF139}" sibTransId="{B61B8E26-0DE7-4AAD-B0D8-A4D20E9F2194}"/>
    <dgm:cxn modelId="{2225CD0F-7E29-4390-8E81-E3F8855BC9FE}" type="presOf" srcId="{9430DC2C-AFF5-4C1B-8E66-DA44D25383FC}" destId="{DD1B3BDE-D0BF-40DF-987B-C29EB1A12435}" srcOrd="0" destOrd="0" presId="urn:microsoft.com/office/officeart/2005/8/layout/vList2"/>
    <dgm:cxn modelId="{0FE0353B-2218-4C66-BF0A-1C77FB38A016}" type="presOf" srcId="{46D3EA1F-14FD-4F0E-BE78-00E7139D03E1}" destId="{8F863D03-DF24-4799-8CB5-520C1EE22543}" srcOrd="0" destOrd="0" presId="urn:microsoft.com/office/officeart/2005/8/layout/vList2"/>
    <dgm:cxn modelId="{741E603D-70AA-4648-A208-1ABB82BC328F}" type="presOf" srcId="{BE9B24E6-3F1B-4857-8253-92455B3473DC}" destId="{47C2486F-27DF-4318-AD2D-83D8F4A95ED0}" srcOrd="0" destOrd="0" presId="urn:microsoft.com/office/officeart/2005/8/layout/vList2"/>
    <dgm:cxn modelId="{E7B5FA3F-47F5-47FB-9AA0-BD2244453484}" type="presOf" srcId="{AB37E595-461A-4C78-8D13-7995A6432994}" destId="{76C07407-47F8-4E65-BED5-1C50FFFF0E4A}" srcOrd="0" destOrd="0" presId="urn:microsoft.com/office/officeart/2005/8/layout/vList2"/>
    <dgm:cxn modelId="{34E9C674-517C-4144-BC7D-6D7270B29A56}" srcId="{58979615-54BC-4145-B632-F259A32C5DA1}" destId="{C2ED573F-80FB-4531-B18F-3554C10A4A37}" srcOrd="2" destOrd="0" parTransId="{1F607DC8-E626-4D6B-8968-B0762FCF5ACC}" sibTransId="{2CB25800-CD7A-470B-A2FE-1C88A80AAAAE}"/>
    <dgm:cxn modelId="{D0E08582-FE47-4483-B339-E1B2364692DE}" srcId="{BE9B24E6-3F1B-4857-8253-92455B3473DC}" destId="{AB37E595-461A-4C78-8D13-7995A6432994}" srcOrd="0" destOrd="0" parTransId="{80864A22-98D4-4924-B2E2-FAEDB10153A4}" sibTransId="{B532A156-0723-46A2-BDF0-7D641213F04B}"/>
    <dgm:cxn modelId="{443230A8-9FF9-4E9A-9F57-60C8CF09A162}" srcId="{58979615-54BC-4145-B632-F259A32C5DA1}" destId="{BE9B24E6-3F1B-4857-8253-92455B3473DC}" srcOrd="0" destOrd="0" parTransId="{F84F9A8F-B313-4125-939D-B59A77D25BFC}" sibTransId="{149CE76F-CF68-4747-AE26-20E6F662D002}"/>
    <dgm:cxn modelId="{646833AE-6E05-4F48-B966-3EC50A7FF9C5}" srcId="{58979615-54BC-4145-B632-F259A32C5DA1}" destId="{46D3EA1F-14FD-4F0E-BE78-00E7139D03E1}" srcOrd="3" destOrd="0" parTransId="{CD25E968-1727-4600-8C0B-5B0486258326}" sibTransId="{F8658CDC-93D1-4222-8082-BA1B0EDA8286}"/>
    <dgm:cxn modelId="{1CC73EB5-F2AA-49FD-8907-9FF0345448C4}" type="presOf" srcId="{2E73E8AA-999F-4EA4-AF46-22AA95815F99}" destId="{76C07407-47F8-4E65-BED5-1C50FFFF0E4A}" srcOrd="0" destOrd="1" presId="urn:microsoft.com/office/officeart/2005/8/layout/vList2"/>
    <dgm:cxn modelId="{B2F9B3C1-C47C-4360-8863-9B07ADC7CFEE}" srcId="{58979615-54BC-4145-B632-F259A32C5DA1}" destId="{9430DC2C-AFF5-4C1B-8E66-DA44D25383FC}" srcOrd="1" destOrd="0" parTransId="{64014C6A-E5A8-459F-B4EA-B090E4FD2CA7}" sibTransId="{A8AF518B-8DEA-441B-9A34-CBB70D04679D}"/>
    <dgm:cxn modelId="{9D2077CC-1CA4-4AC6-A79B-D1DFF01C8278}" type="presOf" srcId="{58979615-54BC-4145-B632-F259A32C5DA1}" destId="{005B6361-ADD8-4070-B984-E692E6D4BE70}" srcOrd="0" destOrd="0" presId="urn:microsoft.com/office/officeart/2005/8/layout/vList2"/>
    <dgm:cxn modelId="{DAB7D0D0-6746-4EAE-8E20-26AC101055AC}" type="presOf" srcId="{C2ED573F-80FB-4531-B18F-3554C10A4A37}" destId="{5E032E7E-CDE2-4692-8576-8038B243315B}" srcOrd="0" destOrd="0" presId="urn:microsoft.com/office/officeart/2005/8/layout/vList2"/>
    <dgm:cxn modelId="{DA4BAE4B-98D0-446C-8BCE-C41087B8A929}" type="presParOf" srcId="{005B6361-ADD8-4070-B984-E692E6D4BE70}" destId="{47C2486F-27DF-4318-AD2D-83D8F4A95ED0}" srcOrd="0" destOrd="0" presId="urn:microsoft.com/office/officeart/2005/8/layout/vList2"/>
    <dgm:cxn modelId="{7C6E78F3-3BF7-4E1B-B71E-351227C343E3}" type="presParOf" srcId="{005B6361-ADD8-4070-B984-E692E6D4BE70}" destId="{76C07407-47F8-4E65-BED5-1C50FFFF0E4A}" srcOrd="1" destOrd="0" presId="urn:microsoft.com/office/officeart/2005/8/layout/vList2"/>
    <dgm:cxn modelId="{B357227D-A9CF-42B0-8577-E1BA57C05B3C}" type="presParOf" srcId="{005B6361-ADD8-4070-B984-E692E6D4BE70}" destId="{DD1B3BDE-D0BF-40DF-987B-C29EB1A12435}" srcOrd="2" destOrd="0" presId="urn:microsoft.com/office/officeart/2005/8/layout/vList2"/>
    <dgm:cxn modelId="{6808A230-D307-4D14-A7C2-251A79034AA8}" type="presParOf" srcId="{005B6361-ADD8-4070-B984-E692E6D4BE70}" destId="{C0DFA9EC-1D02-42AB-9597-C8E7317D6A7E}" srcOrd="3" destOrd="0" presId="urn:microsoft.com/office/officeart/2005/8/layout/vList2"/>
    <dgm:cxn modelId="{85CAF835-44EB-42C9-9F99-F3DA39F8E677}" type="presParOf" srcId="{005B6361-ADD8-4070-B984-E692E6D4BE70}" destId="{5E032E7E-CDE2-4692-8576-8038B243315B}" srcOrd="4" destOrd="0" presId="urn:microsoft.com/office/officeart/2005/8/layout/vList2"/>
    <dgm:cxn modelId="{6315FF24-65CB-47C9-AF2C-56F7C3978C2E}" type="presParOf" srcId="{005B6361-ADD8-4070-B984-E692E6D4BE70}" destId="{967A05A1-6516-4B61-960B-AD94C40CA6AA}" srcOrd="5" destOrd="0" presId="urn:microsoft.com/office/officeart/2005/8/layout/vList2"/>
    <dgm:cxn modelId="{744A37EB-704B-4E2A-9314-9E003D214BE7}" type="presParOf" srcId="{005B6361-ADD8-4070-B984-E692E6D4BE70}" destId="{8F863D03-DF24-4799-8CB5-520C1EE2254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FE188D2-8ECB-478F-8FA0-854BD1DDEC9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38D2F31-05DF-42C0-9BA6-C7120B640439}">
      <dgm:prSet/>
      <dgm:spPr/>
      <dgm:t>
        <a:bodyPr/>
        <a:lstStyle/>
        <a:p>
          <a:r>
            <a:rPr lang="en-US" b="1"/>
            <a:t>Response cost</a:t>
          </a:r>
          <a:r>
            <a:rPr lang="en-US"/>
            <a:t>: your response costs you something or some behavior</a:t>
          </a:r>
        </a:p>
      </dgm:t>
    </dgm:pt>
    <dgm:pt modelId="{8370273C-2082-4553-97E5-6EBDF6734AB4}" type="parTrans" cxnId="{7CBA0903-5305-4A14-85DA-97E145FCE8CD}">
      <dgm:prSet/>
      <dgm:spPr/>
      <dgm:t>
        <a:bodyPr/>
        <a:lstStyle/>
        <a:p>
          <a:endParaRPr lang="en-US"/>
        </a:p>
      </dgm:t>
    </dgm:pt>
    <dgm:pt modelId="{8F982BAD-5169-48F3-A638-63C56CF756D0}" type="sibTrans" cxnId="{7CBA0903-5305-4A14-85DA-97E145FCE8CD}">
      <dgm:prSet/>
      <dgm:spPr/>
      <dgm:t>
        <a:bodyPr/>
        <a:lstStyle/>
        <a:p>
          <a:endParaRPr lang="en-US"/>
        </a:p>
      </dgm:t>
    </dgm:pt>
    <dgm:pt modelId="{1E3903FA-34E6-480B-9470-94F359DE58D9}">
      <dgm:prSet/>
      <dgm:spPr/>
      <dgm:t>
        <a:bodyPr/>
        <a:lstStyle/>
        <a:p>
          <a:r>
            <a:rPr lang="en-US" b="1"/>
            <a:t>OVERCORRECTION</a:t>
          </a:r>
          <a:r>
            <a:rPr lang="en-US"/>
            <a:t>: two parts</a:t>
          </a:r>
        </a:p>
      </dgm:t>
    </dgm:pt>
    <dgm:pt modelId="{18AC7C77-98B2-457D-AFDF-4A49C9D0AFF6}" type="parTrans" cxnId="{21A106AB-9AC1-4325-BCB9-E40484C4AA58}">
      <dgm:prSet/>
      <dgm:spPr/>
      <dgm:t>
        <a:bodyPr/>
        <a:lstStyle/>
        <a:p>
          <a:endParaRPr lang="en-US"/>
        </a:p>
      </dgm:t>
    </dgm:pt>
    <dgm:pt modelId="{DDF45034-B878-470A-A071-4E676921A3FB}" type="sibTrans" cxnId="{21A106AB-9AC1-4325-BCB9-E40484C4AA58}">
      <dgm:prSet/>
      <dgm:spPr/>
      <dgm:t>
        <a:bodyPr/>
        <a:lstStyle/>
        <a:p>
          <a:endParaRPr lang="en-US"/>
        </a:p>
      </dgm:t>
    </dgm:pt>
    <dgm:pt modelId="{4EADB4DC-35BF-4883-86ED-25DE0314AA57}">
      <dgm:prSet/>
      <dgm:spPr/>
      <dgm:t>
        <a:bodyPr/>
        <a:lstStyle/>
        <a:p>
          <a:r>
            <a:rPr lang="en-US" b="1" dirty="0">
              <a:solidFill>
                <a:srgbClr val="C00000"/>
              </a:solidFill>
            </a:rPr>
            <a:t>Restitution: </a:t>
          </a:r>
          <a:r>
            <a:rPr lang="en-US" dirty="0"/>
            <a:t>reinstatement of environment (clean up)</a:t>
          </a:r>
        </a:p>
      </dgm:t>
    </dgm:pt>
    <dgm:pt modelId="{327BCB29-7634-4CEE-87B3-BD1347C241CB}" type="parTrans" cxnId="{57557E34-F4A1-4A9B-8B8B-C5673BE137A3}">
      <dgm:prSet/>
      <dgm:spPr/>
      <dgm:t>
        <a:bodyPr/>
        <a:lstStyle/>
        <a:p>
          <a:endParaRPr lang="en-US"/>
        </a:p>
      </dgm:t>
    </dgm:pt>
    <dgm:pt modelId="{82CDFB00-6CC6-4E8E-9B4F-A571D3B1BB24}" type="sibTrans" cxnId="{57557E34-F4A1-4A9B-8B8B-C5673BE137A3}">
      <dgm:prSet/>
      <dgm:spPr/>
      <dgm:t>
        <a:bodyPr/>
        <a:lstStyle/>
        <a:p>
          <a:endParaRPr lang="en-US"/>
        </a:p>
      </dgm:t>
    </dgm:pt>
    <dgm:pt modelId="{82B50571-D0E8-46AC-AA92-CA6CA7672F6A}">
      <dgm:prSet/>
      <dgm:spPr/>
      <dgm:t>
        <a:bodyPr/>
        <a:lstStyle/>
        <a:p>
          <a:r>
            <a:rPr lang="en-US" b="1" dirty="0">
              <a:solidFill>
                <a:srgbClr val="C00000"/>
              </a:solidFill>
            </a:rPr>
            <a:t>Positive practice: </a:t>
          </a:r>
          <a:r>
            <a:rPr lang="en-US" dirty="0"/>
            <a:t>practice better response for situation</a:t>
          </a:r>
        </a:p>
      </dgm:t>
    </dgm:pt>
    <dgm:pt modelId="{4C1452C8-9BA3-4F8C-8DAA-42C3663014A1}" type="parTrans" cxnId="{8CFE0D2E-B68E-49FE-9973-ABC06409D6FB}">
      <dgm:prSet/>
      <dgm:spPr/>
      <dgm:t>
        <a:bodyPr/>
        <a:lstStyle/>
        <a:p>
          <a:endParaRPr lang="en-US"/>
        </a:p>
      </dgm:t>
    </dgm:pt>
    <dgm:pt modelId="{AA6B4793-82D7-4F0B-A186-014A54ACCC2E}" type="sibTrans" cxnId="{8CFE0D2E-B68E-49FE-9973-ABC06409D6FB}">
      <dgm:prSet/>
      <dgm:spPr/>
      <dgm:t>
        <a:bodyPr/>
        <a:lstStyle/>
        <a:p>
          <a:endParaRPr lang="en-US"/>
        </a:p>
      </dgm:t>
    </dgm:pt>
    <dgm:pt modelId="{B80E547E-67C0-43AC-8372-3C727E859C8D}">
      <dgm:prSet/>
      <dgm:spPr/>
      <dgm:t>
        <a:bodyPr/>
        <a:lstStyle/>
        <a:p>
          <a:r>
            <a:rPr lang="en-US"/>
            <a:t>Can also use satiation/habituation</a:t>
          </a:r>
        </a:p>
      </dgm:t>
    </dgm:pt>
    <dgm:pt modelId="{42043458-8A77-4AEA-AFB3-4F3E3B8A2960}" type="parTrans" cxnId="{2E970A9F-92D3-48D0-9C0A-1E4205D9E7BC}">
      <dgm:prSet/>
      <dgm:spPr/>
      <dgm:t>
        <a:bodyPr/>
        <a:lstStyle/>
        <a:p>
          <a:endParaRPr lang="en-US"/>
        </a:p>
      </dgm:t>
    </dgm:pt>
    <dgm:pt modelId="{6949D694-0833-4E94-BFA0-34CC8D5475C4}" type="sibTrans" cxnId="{2E970A9F-92D3-48D0-9C0A-1E4205D9E7BC}">
      <dgm:prSet/>
      <dgm:spPr/>
      <dgm:t>
        <a:bodyPr/>
        <a:lstStyle/>
        <a:p>
          <a:endParaRPr lang="en-US"/>
        </a:p>
      </dgm:t>
    </dgm:pt>
    <dgm:pt modelId="{4C1F6C55-C089-4C76-8306-375BD70F5FD1}" type="pres">
      <dgm:prSet presAssocID="{BFE188D2-8ECB-478F-8FA0-854BD1DDEC95}" presName="linear" presStyleCnt="0">
        <dgm:presLayoutVars>
          <dgm:animLvl val="lvl"/>
          <dgm:resizeHandles val="exact"/>
        </dgm:presLayoutVars>
      </dgm:prSet>
      <dgm:spPr/>
    </dgm:pt>
    <dgm:pt modelId="{BA8B157D-0AED-436E-AD40-25136FFCFF95}" type="pres">
      <dgm:prSet presAssocID="{138D2F31-05DF-42C0-9BA6-C7120B64043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49236D9-F8A8-469F-86F2-51B89B2932DE}" type="pres">
      <dgm:prSet presAssocID="{8F982BAD-5169-48F3-A638-63C56CF756D0}" presName="spacer" presStyleCnt="0"/>
      <dgm:spPr/>
    </dgm:pt>
    <dgm:pt modelId="{0194C0BA-CDFB-4029-BBB9-C6FF7F3D5723}" type="pres">
      <dgm:prSet presAssocID="{1E3903FA-34E6-480B-9470-94F359DE58D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01DB7E6-1078-4F83-817B-0A6AECD385F7}" type="pres">
      <dgm:prSet presAssocID="{1E3903FA-34E6-480B-9470-94F359DE58D9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7CBA0903-5305-4A14-85DA-97E145FCE8CD}" srcId="{BFE188D2-8ECB-478F-8FA0-854BD1DDEC95}" destId="{138D2F31-05DF-42C0-9BA6-C7120B640439}" srcOrd="0" destOrd="0" parTransId="{8370273C-2082-4553-97E5-6EBDF6734AB4}" sibTransId="{8F982BAD-5169-48F3-A638-63C56CF756D0}"/>
    <dgm:cxn modelId="{06EE1720-BDF1-4631-B5DE-1A21481F3D00}" type="presOf" srcId="{4EADB4DC-35BF-4883-86ED-25DE0314AA57}" destId="{B01DB7E6-1078-4F83-817B-0A6AECD385F7}" srcOrd="0" destOrd="0" presId="urn:microsoft.com/office/officeart/2005/8/layout/vList2"/>
    <dgm:cxn modelId="{3F693E20-F909-4676-AB31-6371F76FC862}" type="presOf" srcId="{BFE188D2-8ECB-478F-8FA0-854BD1DDEC95}" destId="{4C1F6C55-C089-4C76-8306-375BD70F5FD1}" srcOrd="0" destOrd="0" presId="urn:microsoft.com/office/officeart/2005/8/layout/vList2"/>
    <dgm:cxn modelId="{8CFE0D2E-B68E-49FE-9973-ABC06409D6FB}" srcId="{1E3903FA-34E6-480B-9470-94F359DE58D9}" destId="{82B50571-D0E8-46AC-AA92-CA6CA7672F6A}" srcOrd="1" destOrd="0" parTransId="{4C1452C8-9BA3-4F8C-8DAA-42C3663014A1}" sibTransId="{AA6B4793-82D7-4F0B-A186-014A54ACCC2E}"/>
    <dgm:cxn modelId="{57557E34-F4A1-4A9B-8B8B-C5673BE137A3}" srcId="{1E3903FA-34E6-480B-9470-94F359DE58D9}" destId="{4EADB4DC-35BF-4883-86ED-25DE0314AA57}" srcOrd="0" destOrd="0" parTransId="{327BCB29-7634-4CEE-87B3-BD1347C241CB}" sibTransId="{82CDFB00-6CC6-4E8E-9B4F-A571D3B1BB24}"/>
    <dgm:cxn modelId="{CF0DEE46-953B-4D92-83B5-9F2CA68F3316}" type="presOf" srcId="{138D2F31-05DF-42C0-9BA6-C7120B640439}" destId="{BA8B157D-0AED-436E-AD40-25136FFCFF95}" srcOrd="0" destOrd="0" presId="urn:microsoft.com/office/officeart/2005/8/layout/vList2"/>
    <dgm:cxn modelId="{2E970A9F-92D3-48D0-9C0A-1E4205D9E7BC}" srcId="{1E3903FA-34E6-480B-9470-94F359DE58D9}" destId="{B80E547E-67C0-43AC-8372-3C727E859C8D}" srcOrd="2" destOrd="0" parTransId="{42043458-8A77-4AEA-AFB3-4F3E3B8A2960}" sibTransId="{6949D694-0833-4E94-BFA0-34CC8D5475C4}"/>
    <dgm:cxn modelId="{21A106AB-9AC1-4325-BCB9-E40484C4AA58}" srcId="{BFE188D2-8ECB-478F-8FA0-854BD1DDEC95}" destId="{1E3903FA-34E6-480B-9470-94F359DE58D9}" srcOrd="1" destOrd="0" parTransId="{18AC7C77-98B2-457D-AFDF-4A49C9D0AFF6}" sibTransId="{DDF45034-B878-470A-A071-4E676921A3FB}"/>
    <dgm:cxn modelId="{DE0A32C1-9951-49DA-967A-E2FD0F80741E}" type="presOf" srcId="{1E3903FA-34E6-480B-9470-94F359DE58D9}" destId="{0194C0BA-CDFB-4029-BBB9-C6FF7F3D5723}" srcOrd="0" destOrd="0" presId="urn:microsoft.com/office/officeart/2005/8/layout/vList2"/>
    <dgm:cxn modelId="{BE09B1CE-32FC-4D1D-86B0-49A1A3A0627B}" type="presOf" srcId="{B80E547E-67C0-43AC-8372-3C727E859C8D}" destId="{B01DB7E6-1078-4F83-817B-0A6AECD385F7}" srcOrd="0" destOrd="2" presId="urn:microsoft.com/office/officeart/2005/8/layout/vList2"/>
    <dgm:cxn modelId="{05B52ADA-DE51-42A6-9A42-7EAE42ABF21E}" type="presOf" srcId="{82B50571-D0E8-46AC-AA92-CA6CA7672F6A}" destId="{B01DB7E6-1078-4F83-817B-0A6AECD385F7}" srcOrd="0" destOrd="1" presId="urn:microsoft.com/office/officeart/2005/8/layout/vList2"/>
    <dgm:cxn modelId="{B0974114-9DFF-4946-811A-9C2BC4702C28}" type="presParOf" srcId="{4C1F6C55-C089-4C76-8306-375BD70F5FD1}" destId="{BA8B157D-0AED-436E-AD40-25136FFCFF95}" srcOrd="0" destOrd="0" presId="urn:microsoft.com/office/officeart/2005/8/layout/vList2"/>
    <dgm:cxn modelId="{E52DCFC7-7A24-44DC-8710-42C38ABFFB7F}" type="presParOf" srcId="{4C1F6C55-C089-4C76-8306-375BD70F5FD1}" destId="{A49236D9-F8A8-469F-86F2-51B89B2932DE}" srcOrd="1" destOrd="0" presId="urn:microsoft.com/office/officeart/2005/8/layout/vList2"/>
    <dgm:cxn modelId="{B3CD699C-EF6C-423B-AE59-56E8E33FEAA7}" type="presParOf" srcId="{4C1F6C55-C089-4C76-8306-375BD70F5FD1}" destId="{0194C0BA-CDFB-4029-BBB9-C6FF7F3D5723}" srcOrd="2" destOrd="0" presId="urn:microsoft.com/office/officeart/2005/8/layout/vList2"/>
    <dgm:cxn modelId="{31ECF407-68DA-4BF7-A67B-267BF63A163A}" type="presParOf" srcId="{4C1F6C55-C089-4C76-8306-375BD70F5FD1}" destId="{B01DB7E6-1078-4F83-817B-0A6AECD385F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8D9390-1BBB-448D-9419-E910588CE75C}">
      <dsp:nvSpPr>
        <dsp:cNvPr id="0" name=""/>
        <dsp:cNvSpPr/>
      </dsp:nvSpPr>
      <dsp:spPr>
        <a:xfrm>
          <a:off x="0" y="20233"/>
          <a:ext cx="6513603" cy="95471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The “threat” of an upcoming aversive event can decrease responding</a:t>
          </a:r>
          <a:endParaRPr lang="en-US" sz="2400" kern="1200"/>
        </a:p>
      </dsp:txBody>
      <dsp:txXfrm>
        <a:off x="46606" y="66839"/>
        <a:ext cx="6420391" cy="861507"/>
      </dsp:txXfrm>
    </dsp:sp>
    <dsp:sp modelId="{D05DAC0F-BAB3-42CA-A11A-1CB0A8FDC15F}">
      <dsp:nvSpPr>
        <dsp:cNvPr id="0" name=""/>
        <dsp:cNvSpPr/>
      </dsp:nvSpPr>
      <dsp:spPr>
        <a:xfrm>
          <a:off x="0" y="974953"/>
          <a:ext cx="6513603" cy="9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Even when noncontingent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Unpredictability produces GREAT CERs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900" kern="1200" dirty="0"/>
        </a:p>
      </dsp:txBody>
      <dsp:txXfrm>
        <a:off x="0" y="974953"/>
        <a:ext cx="6513603" cy="993600"/>
      </dsp:txXfrm>
    </dsp:sp>
    <dsp:sp modelId="{FAEBAF76-410A-4899-B373-1506527025CE}">
      <dsp:nvSpPr>
        <dsp:cNvPr id="0" name=""/>
        <dsp:cNvSpPr/>
      </dsp:nvSpPr>
      <dsp:spPr>
        <a:xfrm>
          <a:off x="0" y="1968553"/>
          <a:ext cx="6513603" cy="954719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Because the aversive event is likely, organism “prepares” or “gets ready” for the event</a:t>
          </a:r>
          <a:endParaRPr lang="en-US" sz="2400" kern="1200"/>
        </a:p>
      </dsp:txBody>
      <dsp:txXfrm>
        <a:off x="46606" y="2015159"/>
        <a:ext cx="6420391" cy="861507"/>
      </dsp:txXfrm>
    </dsp:sp>
    <dsp:sp modelId="{D267295D-BBC6-413B-A149-C2101A03EF64}">
      <dsp:nvSpPr>
        <dsp:cNvPr id="0" name=""/>
        <dsp:cNvSpPr/>
      </dsp:nvSpPr>
      <dsp:spPr>
        <a:xfrm>
          <a:off x="0" y="2923273"/>
          <a:ext cx="6513603" cy="9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Can be cued or uncued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Really gets in the way of ongoing responses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900" kern="1200" dirty="0"/>
        </a:p>
      </dsp:txBody>
      <dsp:txXfrm>
        <a:off x="0" y="2923273"/>
        <a:ext cx="6513603" cy="993600"/>
      </dsp:txXfrm>
    </dsp:sp>
    <dsp:sp modelId="{D59CB431-3DDD-4AC3-85A5-C321C0C0A062}">
      <dsp:nvSpPr>
        <dsp:cNvPr id="0" name=""/>
        <dsp:cNvSpPr/>
      </dsp:nvSpPr>
      <dsp:spPr>
        <a:xfrm>
          <a:off x="0" y="3916873"/>
          <a:ext cx="6513603" cy="95471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E.g., in dog training: if dog is afraid of being punished</a:t>
          </a:r>
        </a:p>
      </dsp:txBody>
      <dsp:txXfrm>
        <a:off x="46606" y="3963479"/>
        <a:ext cx="6420391" cy="861507"/>
      </dsp:txXfrm>
    </dsp:sp>
    <dsp:sp modelId="{23238D93-79C2-41E1-947A-CA269BAE1E25}">
      <dsp:nvSpPr>
        <dsp:cNvPr id="0" name=""/>
        <dsp:cNvSpPr/>
      </dsp:nvSpPr>
      <dsp:spPr>
        <a:xfrm>
          <a:off x="0" y="4871593"/>
          <a:ext cx="6513603" cy="9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Rate of overall responding goes down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Animal is afraid of punisher, so doesn’t ‘risk’ behaving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900" kern="1200" dirty="0"/>
        </a:p>
      </dsp:txBody>
      <dsp:txXfrm>
        <a:off x="0" y="4871593"/>
        <a:ext cx="6513603" cy="9936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1EC5A7-FB4D-467A-8EE6-3B468D69860B}">
      <dsp:nvSpPr>
        <dsp:cNvPr id="0" name=""/>
        <dsp:cNvSpPr/>
      </dsp:nvSpPr>
      <dsp:spPr>
        <a:xfrm>
          <a:off x="0" y="680"/>
          <a:ext cx="6269038" cy="159164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C86509-83D6-4FA2-8151-2348507EE078}">
      <dsp:nvSpPr>
        <dsp:cNvPr id="0" name=""/>
        <dsp:cNvSpPr/>
      </dsp:nvSpPr>
      <dsp:spPr>
        <a:xfrm>
          <a:off x="481473" y="358800"/>
          <a:ext cx="875405" cy="87540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11CAA6-9992-42B6-A579-19AB4E3B6079}">
      <dsp:nvSpPr>
        <dsp:cNvPr id="0" name=""/>
        <dsp:cNvSpPr/>
      </dsp:nvSpPr>
      <dsp:spPr>
        <a:xfrm>
          <a:off x="1838352" y="680"/>
          <a:ext cx="4430685" cy="15916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449" tIns="168449" rIns="168449" bIns="168449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Severe self injurious behavior (SIB)</a:t>
          </a:r>
        </a:p>
      </dsp:txBody>
      <dsp:txXfrm>
        <a:off x="1838352" y="680"/>
        <a:ext cx="4430685" cy="1591647"/>
      </dsp:txXfrm>
    </dsp:sp>
    <dsp:sp modelId="{08CFBAE5-5BE5-4811-80E6-A9B928CFD43E}">
      <dsp:nvSpPr>
        <dsp:cNvPr id="0" name=""/>
        <dsp:cNvSpPr/>
      </dsp:nvSpPr>
      <dsp:spPr>
        <a:xfrm>
          <a:off x="0" y="1990238"/>
          <a:ext cx="6269038" cy="159164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75F1E3-E87D-44D5-8368-8B0FD4A33189}">
      <dsp:nvSpPr>
        <dsp:cNvPr id="0" name=""/>
        <dsp:cNvSpPr/>
      </dsp:nvSpPr>
      <dsp:spPr>
        <a:xfrm>
          <a:off x="481473" y="2348359"/>
          <a:ext cx="875405" cy="87540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230C04-878A-4FA5-B30D-9FA1C9BA132C}">
      <dsp:nvSpPr>
        <dsp:cNvPr id="0" name=""/>
        <dsp:cNvSpPr/>
      </dsp:nvSpPr>
      <dsp:spPr>
        <a:xfrm>
          <a:off x="1838352" y="1990238"/>
          <a:ext cx="4430685" cy="15916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449" tIns="168449" rIns="168449" bIns="168449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Highly aggressive behavior to others</a:t>
          </a:r>
        </a:p>
      </dsp:txBody>
      <dsp:txXfrm>
        <a:off x="1838352" y="1990238"/>
        <a:ext cx="4430685" cy="1591647"/>
      </dsp:txXfrm>
    </dsp:sp>
    <dsp:sp modelId="{91771E82-9897-4612-B83D-3920BB41822A}">
      <dsp:nvSpPr>
        <dsp:cNvPr id="0" name=""/>
        <dsp:cNvSpPr/>
      </dsp:nvSpPr>
      <dsp:spPr>
        <a:xfrm>
          <a:off x="0" y="3979797"/>
          <a:ext cx="6269038" cy="159164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A1D441-4F1D-46CB-8F4D-B44EFC635F29}">
      <dsp:nvSpPr>
        <dsp:cNvPr id="0" name=""/>
        <dsp:cNvSpPr/>
      </dsp:nvSpPr>
      <dsp:spPr>
        <a:xfrm>
          <a:off x="481473" y="4337918"/>
          <a:ext cx="875405" cy="87540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9B7159-22FC-4964-90C6-B0877471C598}">
      <dsp:nvSpPr>
        <dsp:cNvPr id="0" name=""/>
        <dsp:cNvSpPr/>
      </dsp:nvSpPr>
      <dsp:spPr>
        <a:xfrm>
          <a:off x="1838352" y="3979797"/>
          <a:ext cx="2821067" cy="15916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449" tIns="168449" rIns="168449" bIns="168449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Behavior which creates in immediate danger for self or others</a:t>
          </a:r>
        </a:p>
      </dsp:txBody>
      <dsp:txXfrm>
        <a:off x="1838352" y="3979797"/>
        <a:ext cx="2821067" cy="1591647"/>
      </dsp:txXfrm>
    </dsp:sp>
    <dsp:sp modelId="{F4977E5A-2176-4188-904F-BD611FE348A3}">
      <dsp:nvSpPr>
        <dsp:cNvPr id="0" name=""/>
        <dsp:cNvSpPr/>
      </dsp:nvSpPr>
      <dsp:spPr>
        <a:xfrm>
          <a:off x="4659419" y="3979797"/>
          <a:ext cx="1609618" cy="15916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449" tIns="168449" rIns="168449" bIns="168449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Running into the street</a:t>
          </a:r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Pulling a hot pan off the stove</a:t>
          </a:r>
        </a:p>
      </dsp:txBody>
      <dsp:txXfrm>
        <a:off x="4659419" y="3979797"/>
        <a:ext cx="1609618" cy="159164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A286ED-D517-4AC0-884F-8567E719CC63}">
      <dsp:nvSpPr>
        <dsp:cNvPr id="0" name=""/>
        <dsp:cNvSpPr/>
      </dsp:nvSpPr>
      <dsp:spPr>
        <a:xfrm>
          <a:off x="0" y="1085764"/>
          <a:ext cx="6463865" cy="1216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Behavior must be (immediately) dangerous to person or others</a:t>
          </a:r>
        </a:p>
      </dsp:txBody>
      <dsp:txXfrm>
        <a:off x="59399" y="1145163"/>
        <a:ext cx="6345067" cy="1098002"/>
      </dsp:txXfrm>
    </dsp:sp>
    <dsp:sp modelId="{E7D2FD4A-783B-411A-B360-0595D93FD205}">
      <dsp:nvSpPr>
        <dsp:cNvPr id="0" name=""/>
        <dsp:cNvSpPr/>
      </dsp:nvSpPr>
      <dsp:spPr>
        <a:xfrm>
          <a:off x="0" y="2489765"/>
          <a:ext cx="6463865" cy="121680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Rate of responding is so high that there is NO chance to interrupt and reinforce “good” behavior</a:t>
          </a:r>
        </a:p>
      </dsp:txBody>
      <dsp:txXfrm>
        <a:off x="59399" y="2549164"/>
        <a:ext cx="6345067" cy="1098002"/>
      </dsp:txXfrm>
    </dsp:sp>
    <dsp:sp modelId="{0F743059-695E-45BA-8581-442DE7BD20C9}">
      <dsp:nvSpPr>
        <dsp:cNvPr id="0" name=""/>
        <dsp:cNvSpPr/>
      </dsp:nvSpPr>
      <dsp:spPr>
        <a:xfrm>
          <a:off x="0" y="3893765"/>
          <a:ext cx="6463865" cy="121680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Must have tried other alternatives</a:t>
          </a:r>
        </a:p>
      </dsp:txBody>
      <dsp:txXfrm>
        <a:off x="59399" y="3953164"/>
        <a:ext cx="6345067" cy="109800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B6FF84-2976-46C0-900E-60ED2D429437}">
      <dsp:nvSpPr>
        <dsp:cNvPr id="0" name=""/>
        <dsp:cNvSpPr/>
      </dsp:nvSpPr>
      <dsp:spPr>
        <a:xfrm>
          <a:off x="0" y="51913"/>
          <a:ext cx="6513603" cy="10296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Some  example: </a:t>
          </a:r>
          <a:r>
            <a:rPr lang="en-US" sz="2000" kern="1200" dirty="0">
              <a:solidFill>
                <a:srgbClr val="FF0000"/>
              </a:solidFill>
            </a:rPr>
            <a:t>WARNING</a:t>
          </a:r>
          <a:r>
            <a:rPr lang="en-US" sz="2000" kern="1200" dirty="0"/>
            <a:t> THESE ARE HARD TO  WATCH</a:t>
          </a:r>
        </a:p>
      </dsp:txBody>
      <dsp:txXfrm>
        <a:off x="50261" y="102174"/>
        <a:ext cx="6413081" cy="929078"/>
      </dsp:txXfrm>
    </dsp:sp>
    <dsp:sp modelId="{FE9CA47D-5C48-4E87-8AA9-E90E7E3B4BAD}">
      <dsp:nvSpPr>
        <dsp:cNvPr id="0" name=""/>
        <dsp:cNvSpPr/>
      </dsp:nvSpPr>
      <dsp:spPr>
        <a:xfrm>
          <a:off x="0" y="1239913"/>
          <a:ext cx="6513603" cy="1029600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hlinkClick xmlns:r="http://schemas.openxmlformats.org/officeDocument/2006/relationships" r:id="rId1"/>
            </a:rPr>
            <a:t>https://www.youtube.com/watch?v=spuMFceTZGo</a:t>
          </a:r>
          <a:endParaRPr lang="en-US" sz="2000" kern="1200" dirty="0"/>
        </a:p>
      </dsp:txBody>
      <dsp:txXfrm>
        <a:off x="50261" y="1290174"/>
        <a:ext cx="6413081" cy="929078"/>
      </dsp:txXfrm>
    </dsp:sp>
    <dsp:sp modelId="{1052F5A4-FBE1-4BC7-B304-B223DF6A1053}">
      <dsp:nvSpPr>
        <dsp:cNvPr id="0" name=""/>
        <dsp:cNvSpPr/>
      </dsp:nvSpPr>
      <dsp:spPr>
        <a:xfrm>
          <a:off x="0" y="2427913"/>
          <a:ext cx="6513603" cy="102960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https://www.youtube.com/watch?v=ZRLApMgqS3o</a:t>
          </a:r>
        </a:p>
      </dsp:txBody>
      <dsp:txXfrm>
        <a:off x="50261" y="2478174"/>
        <a:ext cx="6413081" cy="929078"/>
      </dsp:txXfrm>
    </dsp:sp>
    <dsp:sp modelId="{9BBE83C4-DBED-4B7B-969C-D4CB3182E315}">
      <dsp:nvSpPr>
        <dsp:cNvPr id="0" name=""/>
        <dsp:cNvSpPr/>
      </dsp:nvSpPr>
      <dsp:spPr>
        <a:xfrm>
          <a:off x="0" y="3615913"/>
          <a:ext cx="6513603" cy="1029600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https://www.youtube.com/watch?v=3D8Y0wM-fkU</a:t>
          </a:r>
        </a:p>
      </dsp:txBody>
      <dsp:txXfrm>
        <a:off x="50261" y="3666174"/>
        <a:ext cx="6413081" cy="929078"/>
      </dsp:txXfrm>
    </dsp:sp>
    <dsp:sp modelId="{A6FE770F-BAF3-4071-A060-989B129AA2E5}">
      <dsp:nvSpPr>
        <dsp:cNvPr id="0" name=""/>
        <dsp:cNvSpPr/>
      </dsp:nvSpPr>
      <dsp:spPr>
        <a:xfrm>
          <a:off x="0" y="4803913"/>
          <a:ext cx="6513603" cy="102960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And one more.</a:t>
          </a:r>
        </a:p>
      </dsp:txBody>
      <dsp:txXfrm>
        <a:off x="50261" y="4854174"/>
        <a:ext cx="6413081" cy="92907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D2D984-D54C-4D2E-AF16-CA6A3C97D54F}">
      <dsp:nvSpPr>
        <dsp:cNvPr id="0" name=""/>
        <dsp:cNvSpPr/>
      </dsp:nvSpPr>
      <dsp:spPr>
        <a:xfrm>
          <a:off x="0" y="675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ABF80A-AD3C-4F1B-A58D-C61AD30BD400}">
      <dsp:nvSpPr>
        <dsp:cNvPr id="0" name=""/>
        <dsp:cNvSpPr/>
      </dsp:nvSpPr>
      <dsp:spPr>
        <a:xfrm>
          <a:off x="0" y="675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Do we use punishment to stop these behaviors?</a:t>
          </a:r>
        </a:p>
      </dsp:txBody>
      <dsp:txXfrm>
        <a:off x="0" y="675"/>
        <a:ext cx="6900512" cy="1106957"/>
      </dsp:txXfrm>
    </dsp:sp>
    <dsp:sp modelId="{9F842460-5BDB-4627-9E3C-A8E939EB9936}">
      <dsp:nvSpPr>
        <dsp:cNvPr id="0" name=""/>
        <dsp:cNvSpPr/>
      </dsp:nvSpPr>
      <dsp:spPr>
        <a:xfrm>
          <a:off x="0" y="1107633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65C174-4A5B-41EA-B4F0-874238ABDE16}">
      <dsp:nvSpPr>
        <dsp:cNvPr id="0" name=""/>
        <dsp:cNvSpPr/>
      </dsp:nvSpPr>
      <dsp:spPr>
        <a:xfrm>
          <a:off x="0" y="1107633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How do we help these individuals- They are HUMANS who deserve a right free from pain, fear, stress</a:t>
          </a:r>
        </a:p>
      </dsp:txBody>
      <dsp:txXfrm>
        <a:off x="0" y="1107633"/>
        <a:ext cx="6900512" cy="1106957"/>
      </dsp:txXfrm>
    </dsp:sp>
    <dsp:sp modelId="{30C2DF50-72BF-4D08-9CD5-9F4AD25EB715}">
      <dsp:nvSpPr>
        <dsp:cNvPr id="0" name=""/>
        <dsp:cNvSpPr/>
      </dsp:nvSpPr>
      <dsp:spPr>
        <a:xfrm>
          <a:off x="0" y="2214591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467FAA-5137-4CE8-9F08-46C62A47717B}">
      <dsp:nvSpPr>
        <dsp:cNvPr id="0" name=""/>
        <dsp:cNvSpPr/>
      </dsp:nvSpPr>
      <dsp:spPr>
        <a:xfrm>
          <a:off x="0" y="2214591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How do we prevent abuse by the parents. I know I would be likely to lose it at times, how about you?</a:t>
          </a:r>
        </a:p>
      </dsp:txBody>
      <dsp:txXfrm>
        <a:off x="0" y="2214591"/>
        <a:ext cx="6900512" cy="1106957"/>
      </dsp:txXfrm>
    </dsp:sp>
    <dsp:sp modelId="{7A5D9C41-4132-4C2E-AAE1-4859F45506FD}">
      <dsp:nvSpPr>
        <dsp:cNvPr id="0" name=""/>
        <dsp:cNvSpPr/>
      </dsp:nvSpPr>
      <dsp:spPr>
        <a:xfrm>
          <a:off x="0" y="3321549"/>
          <a:ext cx="690051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AF698F-7338-4C6E-874C-6CA5D56147EA}">
      <dsp:nvSpPr>
        <dsp:cNvPr id="0" name=""/>
        <dsp:cNvSpPr/>
      </dsp:nvSpPr>
      <dsp:spPr>
        <a:xfrm>
          <a:off x="0" y="3321549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How do we help these individuals as they age? What resources are available when the parents are no longer able to care?</a:t>
          </a:r>
        </a:p>
      </dsp:txBody>
      <dsp:txXfrm>
        <a:off x="0" y="3321549"/>
        <a:ext cx="6900512" cy="1106957"/>
      </dsp:txXfrm>
    </dsp:sp>
    <dsp:sp modelId="{86F04510-47F7-4B6F-965B-316D2E896ED1}">
      <dsp:nvSpPr>
        <dsp:cNvPr id="0" name=""/>
        <dsp:cNvSpPr/>
      </dsp:nvSpPr>
      <dsp:spPr>
        <a:xfrm>
          <a:off x="0" y="4428507"/>
          <a:ext cx="690051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A2697A-9D19-43B5-8F63-A685194878BB}">
      <dsp:nvSpPr>
        <dsp:cNvPr id="0" name=""/>
        <dsp:cNvSpPr/>
      </dsp:nvSpPr>
      <dsp:spPr>
        <a:xfrm>
          <a:off x="0" y="4428507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How do YOU feel watching these videos? Uncomfortable? Upset? Mad?</a:t>
          </a:r>
        </a:p>
      </dsp:txBody>
      <dsp:txXfrm>
        <a:off x="0" y="4428507"/>
        <a:ext cx="6900512" cy="11069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6D5F1C-1BA1-4F62-AFC3-50E1A3624B0B}">
      <dsp:nvSpPr>
        <dsp:cNvPr id="0" name=""/>
        <dsp:cNvSpPr/>
      </dsp:nvSpPr>
      <dsp:spPr>
        <a:xfrm>
          <a:off x="47250" y="488421"/>
          <a:ext cx="3097055" cy="25310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1" kern="1200" dirty="0">
              <a:solidFill>
                <a:srgbClr val="FFFF00"/>
              </a:solidFill>
            </a:rPr>
            <a:t>Conditioned punisher</a:t>
          </a:r>
          <a:r>
            <a:rPr lang="en-US" sz="2400" kern="1200" dirty="0">
              <a:solidFill>
                <a:srgbClr val="FFFF00"/>
              </a:solidFill>
            </a:rPr>
            <a:t> </a:t>
          </a:r>
          <a:r>
            <a:rPr lang="en-US" sz="2400" kern="1200" dirty="0"/>
            <a:t>is a stimulus that functions as punishment as a result of a person’s conditioning history. </a:t>
          </a:r>
        </a:p>
      </dsp:txBody>
      <dsp:txXfrm>
        <a:off x="47250" y="488421"/>
        <a:ext cx="3097055" cy="2531074"/>
      </dsp:txXfrm>
    </dsp:sp>
    <dsp:sp modelId="{8BF3E935-09F0-46B7-A8E1-907200866B83}">
      <dsp:nvSpPr>
        <dsp:cNvPr id="0" name=""/>
        <dsp:cNvSpPr/>
      </dsp:nvSpPr>
      <dsp:spPr>
        <a:xfrm>
          <a:off x="127504" y="3317440"/>
          <a:ext cx="3020549" cy="203129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E.g., the word “no” is a conditioned stimulus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A child’s name can become a punisher!!!! </a:t>
          </a:r>
        </a:p>
      </dsp:txBody>
      <dsp:txXfrm>
        <a:off x="127504" y="3317440"/>
        <a:ext cx="3020549" cy="2031299"/>
      </dsp:txXfrm>
    </dsp:sp>
    <dsp:sp modelId="{3F40FB12-258E-427F-BFBF-FAE8B712A1D8}">
      <dsp:nvSpPr>
        <dsp:cNvPr id="0" name=""/>
        <dsp:cNvSpPr/>
      </dsp:nvSpPr>
      <dsp:spPr>
        <a:xfrm>
          <a:off x="3469165" y="478322"/>
          <a:ext cx="3044438" cy="268199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b="1" i="1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b="1" i="1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b="1" i="1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i="1" kern="1200" dirty="0">
              <a:solidFill>
                <a:srgbClr val="FFFF00"/>
              </a:solidFill>
            </a:rPr>
            <a:t>Acquires capability to function as punisher </a:t>
          </a:r>
          <a:r>
            <a:rPr lang="en-US" sz="2200" kern="1200" dirty="0"/>
            <a:t>through stimulus-stimulus pairing with one or more unconditioned or conditioned punishers.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>
        <a:off x="3469165" y="478322"/>
        <a:ext cx="3044438" cy="2681993"/>
      </dsp:txXfrm>
    </dsp:sp>
    <dsp:sp modelId="{8FDC51EF-BEF3-483E-8305-728750FB8852}">
      <dsp:nvSpPr>
        <dsp:cNvPr id="0" name=""/>
        <dsp:cNvSpPr/>
      </dsp:nvSpPr>
      <dsp:spPr>
        <a:xfrm>
          <a:off x="3477057" y="3305197"/>
          <a:ext cx="2872896" cy="203129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Using the name to correct behavior makes the name a “poisoned cue</a:t>
          </a:r>
          <a:r>
            <a:rPr lang="en-US" sz="500" kern="1200" dirty="0"/>
            <a:t>”</a:t>
          </a:r>
        </a:p>
      </dsp:txBody>
      <dsp:txXfrm>
        <a:off x="3477057" y="3305197"/>
        <a:ext cx="2872896" cy="20312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001B3-EB45-4CA9-8557-DAF26E7DA63E}">
      <dsp:nvSpPr>
        <dsp:cNvPr id="0" name=""/>
        <dsp:cNvSpPr/>
      </dsp:nvSpPr>
      <dsp:spPr>
        <a:xfrm>
          <a:off x="0" y="409218"/>
          <a:ext cx="6513603" cy="249173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i="1" u="sng" kern="1200" dirty="0"/>
            <a:t>If responses occur in absence of punisher, the response will return, potentially to pre-punishment levels</a:t>
          </a:r>
        </a:p>
      </dsp:txBody>
      <dsp:txXfrm>
        <a:off x="121636" y="530854"/>
        <a:ext cx="6270331" cy="2248462"/>
      </dsp:txXfrm>
    </dsp:sp>
    <dsp:sp modelId="{22E9494C-8B70-4867-A08C-B05E0C6E1D20}">
      <dsp:nvSpPr>
        <dsp:cNvPr id="0" name=""/>
        <dsp:cNvSpPr/>
      </dsp:nvSpPr>
      <dsp:spPr>
        <a:xfrm>
          <a:off x="0" y="2984473"/>
          <a:ext cx="6513603" cy="249173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If the conditioned punisher is repeatedly presented </a:t>
          </a:r>
          <a:r>
            <a:rPr lang="en-US" sz="2900" b="1" i="1" kern="1200" dirty="0"/>
            <a:t>without</a:t>
          </a:r>
          <a:r>
            <a:rPr lang="en-US" sz="2900" kern="1200" dirty="0"/>
            <a:t> the punisher with which it was initially paired, </a:t>
          </a:r>
          <a:r>
            <a:rPr lang="en-US" sz="2900" i="1" kern="1200" dirty="0">
              <a:solidFill>
                <a:srgbClr val="FFFF00"/>
              </a:solidFill>
            </a:rPr>
            <a:t>effectiveness as punishment will diminish until it is no longer a punisher</a:t>
          </a:r>
          <a:r>
            <a:rPr lang="en-US" sz="2900" kern="1200" dirty="0">
              <a:solidFill>
                <a:srgbClr val="FFFF00"/>
              </a:solidFill>
            </a:rPr>
            <a:t>.</a:t>
          </a:r>
        </a:p>
      </dsp:txBody>
      <dsp:txXfrm>
        <a:off x="121636" y="3106109"/>
        <a:ext cx="6270331" cy="22484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D57338-543D-4729-889A-E7543DD6D1E1}">
      <dsp:nvSpPr>
        <dsp:cNvPr id="0" name=""/>
        <dsp:cNvSpPr/>
      </dsp:nvSpPr>
      <dsp:spPr>
        <a:xfrm>
          <a:off x="130938" y="1393"/>
          <a:ext cx="4224635" cy="268264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BBE11C-DF8A-41D6-AA74-10A7992DEF55}">
      <dsp:nvSpPr>
        <dsp:cNvPr id="0" name=""/>
        <dsp:cNvSpPr/>
      </dsp:nvSpPr>
      <dsp:spPr>
        <a:xfrm>
          <a:off x="600342" y="447327"/>
          <a:ext cx="4224635" cy="2682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Stimulus that has been paired with numerous forms of unconditioned and conditioned punishers becomes a </a:t>
          </a:r>
          <a:r>
            <a:rPr lang="en-US" sz="2700" b="1" i="1" kern="1200" dirty="0">
              <a:solidFill>
                <a:srgbClr val="C00000"/>
              </a:solidFill>
            </a:rPr>
            <a:t>generalized conditioned punisher.</a:t>
          </a:r>
          <a:endParaRPr lang="en-US" sz="2700" kern="1200" dirty="0">
            <a:solidFill>
              <a:srgbClr val="C00000"/>
            </a:solidFill>
          </a:endParaRPr>
        </a:p>
      </dsp:txBody>
      <dsp:txXfrm>
        <a:off x="678914" y="525899"/>
        <a:ext cx="4067491" cy="2525499"/>
      </dsp:txXfrm>
    </dsp:sp>
    <dsp:sp modelId="{14922B82-2DAB-4BE9-AEC7-0D484558412D}">
      <dsp:nvSpPr>
        <dsp:cNvPr id="0" name=""/>
        <dsp:cNvSpPr/>
      </dsp:nvSpPr>
      <dsp:spPr>
        <a:xfrm>
          <a:off x="5294381" y="1393"/>
          <a:ext cx="4224635" cy="268264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4A7915-91F7-45D1-BF51-C0AC9FBA385C}">
      <dsp:nvSpPr>
        <dsp:cNvPr id="0" name=""/>
        <dsp:cNvSpPr/>
      </dsp:nvSpPr>
      <dsp:spPr>
        <a:xfrm>
          <a:off x="5763785" y="447327"/>
          <a:ext cx="4224635" cy="2682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Stimulus that has been paired with only one specific conditioned or unconditioned punisher becomes a </a:t>
          </a:r>
          <a:r>
            <a:rPr lang="en-US" sz="2700" b="1" i="1" kern="1200" dirty="0">
              <a:solidFill>
                <a:srgbClr val="C00000"/>
              </a:solidFill>
            </a:rPr>
            <a:t>discriminated punisher.</a:t>
          </a:r>
          <a:endParaRPr lang="en-US" sz="2700" kern="1200" dirty="0">
            <a:solidFill>
              <a:srgbClr val="C00000"/>
            </a:solidFill>
          </a:endParaRPr>
        </a:p>
      </dsp:txBody>
      <dsp:txXfrm>
        <a:off x="5842357" y="525899"/>
        <a:ext cx="4067491" cy="25254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A83541-942B-44B5-9B12-C1D174C3F689}">
      <dsp:nvSpPr>
        <dsp:cNvPr id="0" name=""/>
        <dsp:cNvSpPr/>
      </dsp:nvSpPr>
      <dsp:spPr>
        <a:xfrm>
          <a:off x="0" y="140347"/>
          <a:ext cx="6513603" cy="87395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i="1" kern="1200"/>
            <a:t>Schedule or frequency of punishment</a:t>
          </a:r>
          <a:endParaRPr lang="en-US" sz="2200" kern="1200"/>
        </a:p>
      </dsp:txBody>
      <dsp:txXfrm>
        <a:off x="42663" y="183010"/>
        <a:ext cx="6428277" cy="788627"/>
      </dsp:txXfrm>
    </dsp:sp>
    <dsp:sp modelId="{C470165B-2F9B-4E7B-A4FF-51928AA4C36B}">
      <dsp:nvSpPr>
        <dsp:cNvPr id="0" name=""/>
        <dsp:cNvSpPr/>
      </dsp:nvSpPr>
      <dsp:spPr>
        <a:xfrm>
          <a:off x="0" y="1014301"/>
          <a:ext cx="6513603" cy="1070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Continuous punishment schedules knock down behavior more quickly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Partial punishment schedules keep behavior suppressed more effectively</a:t>
          </a:r>
        </a:p>
      </dsp:txBody>
      <dsp:txXfrm>
        <a:off x="0" y="1014301"/>
        <a:ext cx="6513603" cy="1070190"/>
      </dsp:txXfrm>
    </dsp:sp>
    <dsp:sp modelId="{14F68773-3448-49B1-BC26-368F4993E694}">
      <dsp:nvSpPr>
        <dsp:cNvPr id="0" name=""/>
        <dsp:cNvSpPr/>
      </dsp:nvSpPr>
      <dsp:spPr>
        <a:xfrm>
          <a:off x="0" y="2084491"/>
          <a:ext cx="6513603" cy="873953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i="1" kern="1200"/>
            <a:t>Availability of reinforcement for the target behavior</a:t>
          </a:r>
          <a:endParaRPr lang="en-US" sz="2200" kern="1200"/>
        </a:p>
      </dsp:txBody>
      <dsp:txXfrm>
        <a:off x="42663" y="2127154"/>
        <a:ext cx="6428277" cy="788627"/>
      </dsp:txXfrm>
    </dsp:sp>
    <dsp:sp modelId="{95040AB0-7AAF-4078-8BD6-448962CEC036}">
      <dsp:nvSpPr>
        <dsp:cNvPr id="0" name=""/>
        <dsp:cNvSpPr/>
      </dsp:nvSpPr>
      <dsp:spPr>
        <a:xfrm>
          <a:off x="0" y="2958444"/>
          <a:ext cx="6513603" cy="1070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Must eliminate inadvertent sources of reinforcement for your behavior targeted for punishment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Teacher may punish, but the other kids may keep reinforcing “class clown” behavior</a:t>
          </a:r>
        </a:p>
      </dsp:txBody>
      <dsp:txXfrm>
        <a:off x="0" y="2958444"/>
        <a:ext cx="6513603" cy="1070190"/>
      </dsp:txXfrm>
    </dsp:sp>
    <dsp:sp modelId="{210B5684-0B8B-4828-A1C7-30325CE828F1}">
      <dsp:nvSpPr>
        <dsp:cNvPr id="0" name=""/>
        <dsp:cNvSpPr/>
      </dsp:nvSpPr>
      <dsp:spPr>
        <a:xfrm>
          <a:off x="0" y="4028634"/>
          <a:ext cx="6513603" cy="873953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i="1" kern="1200"/>
            <a:t>Availability of reinforcement for an alternative behavior.</a:t>
          </a:r>
          <a:endParaRPr lang="en-US" sz="2200" kern="1200"/>
        </a:p>
      </dsp:txBody>
      <dsp:txXfrm>
        <a:off x="42663" y="4071297"/>
        <a:ext cx="6428277" cy="788627"/>
      </dsp:txXfrm>
    </dsp:sp>
    <dsp:sp modelId="{5AEC5BA3-5DF0-4802-A0C8-9ADE53B9DA0E}">
      <dsp:nvSpPr>
        <dsp:cNvPr id="0" name=""/>
        <dsp:cNvSpPr/>
      </dsp:nvSpPr>
      <dsp:spPr>
        <a:xfrm>
          <a:off x="0" y="4902588"/>
          <a:ext cx="6513603" cy="842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Punishment more effective if reinforce the opposite behavior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Again, must give organism alternative path to the reinforcer that was maintaining the unwanted behavior</a:t>
          </a:r>
        </a:p>
      </dsp:txBody>
      <dsp:txXfrm>
        <a:off x="0" y="4902588"/>
        <a:ext cx="6513603" cy="84249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9CC0A-3DE0-4588-86C7-B9BE4C82E04B}">
      <dsp:nvSpPr>
        <dsp:cNvPr id="0" name=""/>
        <dsp:cNvSpPr/>
      </dsp:nvSpPr>
      <dsp:spPr>
        <a:xfrm>
          <a:off x="0" y="203112"/>
          <a:ext cx="6513603" cy="9594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Reflexive aggression:</a:t>
          </a:r>
        </a:p>
      </dsp:txBody>
      <dsp:txXfrm>
        <a:off x="46834" y="249946"/>
        <a:ext cx="6419935" cy="865732"/>
      </dsp:txXfrm>
    </dsp:sp>
    <dsp:sp modelId="{C5A710BE-EC96-4ED1-982A-F47838D65519}">
      <dsp:nvSpPr>
        <dsp:cNvPr id="0" name=""/>
        <dsp:cNvSpPr/>
      </dsp:nvSpPr>
      <dsp:spPr>
        <a:xfrm>
          <a:off x="0" y="1162513"/>
          <a:ext cx="6513603" cy="248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50800" rIns="284480" bIns="50800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100" kern="1200"/>
            <a:t>When punished, act out aggressively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100" kern="1200"/>
            <a:t>Is called reflexive because appears to be innate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100" kern="1200"/>
            <a:t>When in pain, you bite!</a:t>
          </a:r>
        </a:p>
      </dsp:txBody>
      <dsp:txXfrm>
        <a:off x="0" y="1162513"/>
        <a:ext cx="6513603" cy="2484000"/>
      </dsp:txXfrm>
    </dsp:sp>
    <dsp:sp modelId="{93B71630-8006-458B-8440-50EF045ED2ED}">
      <dsp:nvSpPr>
        <dsp:cNvPr id="0" name=""/>
        <dsp:cNvSpPr/>
      </dsp:nvSpPr>
      <dsp:spPr>
        <a:xfrm>
          <a:off x="0" y="3646513"/>
          <a:ext cx="6513603" cy="95940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Operant Aggression</a:t>
          </a:r>
        </a:p>
      </dsp:txBody>
      <dsp:txXfrm>
        <a:off x="46834" y="3693347"/>
        <a:ext cx="6419935" cy="865732"/>
      </dsp:txXfrm>
    </dsp:sp>
    <dsp:sp modelId="{717F0D74-1117-4210-BFE4-79623CCD5549}">
      <dsp:nvSpPr>
        <dsp:cNvPr id="0" name=""/>
        <dsp:cNvSpPr/>
      </dsp:nvSpPr>
      <dsp:spPr>
        <a:xfrm>
          <a:off x="0" y="4605913"/>
          <a:ext cx="6513603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50800" rIns="284480" bIns="50800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100" kern="1200"/>
            <a:t>Learn to be aggressive contingently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100" kern="1200"/>
            <a:t>retaliatory</a:t>
          </a:r>
        </a:p>
      </dsp:txBody>
      <dsp:txXfrm>
        <a:off x="0" y="4605913"/>
        <a:ext cx="6513603" cy="10764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2351C5-8E46-459E-B80F-90A5E3CE26BC}">
      <dsp:nvSpPr>
        <dsp:cNvPr id="0" name=""/>
        <dsp:cNvSpPr/>
      </dsp:nvSpPr>
      <dsp:spPr>
        <a:xfrm>
          <a:off x="0" y="405388"/>
          <a:ext cx="6513603" cy="15214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5528" tIns="437388" rIns="505528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That is, aggression breeds aggression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Use of aggression as punishment may provide model of how to “solve problems”</a:t>
          </a:r>
        </a:p>
      </dsp:txBody>
      <dsp:txXfrm>
        <a:off x="0" y="405388"/>
        <a:ext cx="6513603" cy="1521449"/>
      </dsp:txXfrm>
    </dsp:sp>
    <dsp:sp modelId="{0779C158-EB27-4660-AA6F-62945D734546}">
      <dsp:nvSpPr>
        <dsp:cNvPr id="0" name=""/>
        <dsp:cNvSpPr/>
      </dsp:nvSpPr>
      <dsp:spPr>
        <a:xfrm>
          <a:off x="325680" y="95427"/>
          <a:ext cx="4559522" cy="6199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2339" tIns="0" rIns="172339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/>
            <a:t>Aggression may model aggression</a:t>
          </a:r>
          <a:endParaRPr lang="en-US" sz="2100" kern="1200"/>
        </a:p>
      </dsp:txBody>
      <dsp:txXfrm>
        <a:off x="355942" y="125689"/>
        <a:ext cx="4498998" cy="559396"/>
      </dsp:txXfrm>
    </dsp:sp>
    <dsp:sp modelId="{8DFBD7C4-F25F-4ED7-BF03-E1C236EB968D}">
      <dsp:nvSpPr>
        <dsp:cNvPr id="0" name=""/>
        <dsp:cNvSpPr/>
      </dsp:nvSpPr>
      <dsp:spPr>
        <a:xfrm>
          <a:off x="0" y="2350197"/>
          <a:ext cx="6513603" cy="3439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5528" tIns="437388" rIns="505528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The person who delivers the punishment/situation in which punishment occurs become tainted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Poisoning cues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Also called social disruption: </a:t>
          </a: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Behavior is disrupted in presence of cues that predict punishment</a:t>
          </a: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May get freezing, reduced effort, etc., in presence of punisher</a:t>
          </a:r>
        </a:p>
      </dsp:txBody>
      <dsp:txXfrm>
        <a:off x="0" y="2350197"/>
        <a:ext cx="6513603" cy="3439800"/>
      </dsp:txXfrm>
    </dsp:sp>
    <dsp:sp modelId="{7A685B69-CB98-4A18-B0A9-292E5ED0613E}">
      <dsp:nvSpPr>
        <dsp:cNvPr id="0" name=""/>
        <dsp:cNvSpPr/>
      </dsp:nvSpPr>
      <dsp:spPr>
        <a:xfrm>
          <a:off x="325680" y="2040237"/>
          <a:ext cx="4559522" cy="6199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2339" tIns="0" rIns="172339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/>
            <a:t>Social Disruption</a:t>
          </a:r>
          <a:endParaRPr lang="en-US" sz="2100" kern="1200"/>
        </a:p>
      </dsp:txBody>
      <dsp:txXfrm>
        <a:off x="355942" y="2070499"/>
        <a:ext cx="4498998" cy="55939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C2486F-27DF-4318-AD2D-83D8F4A95ED0}">
      <dsp:nvSpPr>
        <dsp:cNvPr id="0" name=""/>
        <dsp:cNvSpPr/>
      </dsp:nvSpPr>
      <dsp:spPr>
        <a:xfrm>
          <a:off x="0" y="101334"/>
          <a:ext cx="6513603" cy="111230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1 minute per year of age</a:t>
          </a:r>
        </a:p>
      </dsp:txBody>
      <dsp:txXfrm>
        <a:off x="54298" y="155632"/>
        <a:ext cx="6405007" cy="1003708"/>
      </dsp:txXfrm>
    </dsp:sp>
    <dsp:sp modelId="{76C07407-47F8-4E65-BED5-1C50FFFF0E4A}">
      <dsp:nvSpPr>
        <dsp:cNvPr id="0" name=""/>
        <dsp:cNvSpPr/>
      </dsp:nvSpPr>
      <dsp:spPr>
        <a:xfrm>
          <a:off x="0" y="1213638"/>
          <a:ext cx="6513603" cy="1072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Not really effective for children under 6-9 mos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For really little ones, VERY brief withdrawal of attention</a:t>
          </a:r>
        </a:p>
      </dsp:txBody>
      <dsp:txXfrm>
        <a:off x="0" y="1213638"/>
        <a:ext cx="6513603" cy="1072260"/>
      </dsp:txXfrm>
    </dsp:sp>
    <dsp:sp modelId="{DD1B3BDE-D0BF-40DF-987B-C29EB1A12435}">
      <dsp:nvSpPr>
        <dsp:cNvPr id="0" name=""/>
        <dsp:cNvSpPr/>
      </dsp:nvSpPr>
      <dsp:spPr>
        <a:xfrm>
          <a:off x="0" y="2285898"/>
          <a:ext cx="6513603" cy="1112304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Must be quiet to get the timer to start</a:t>
          </a:r>
        </a:p>
      </dsp:txBody>
      <dsp:txXfrm>
        <a:off x="54298" y="2340196"/>
        <a:ext cx="6405007" cy="1003708"/>
      </dsp:txXfrm>
    </dsp:sp>
    <dsp:sp modelId="{5E032E7E-CDE2-4692-8576-8038B243315B}">
      <dsp:nvSpPr>
        <dsp:cNvPr id="0" name=""/>
        <dsp:cNvSpPr/>
      </dsp:nvSpPr>
      <dsp:spPr>
        <a:xfrm>
          <a:off x="0" y="3478843"/>
          <a:ext cx="6513603" cy="1112304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Cannot use for dangerous, disruptive or self-stimulatory behavior</a:t>
          </a:r>
        </a:p>
      </dsp:txBody>
      <dsp:txXfrm>
        <a:off x="54298" y="3533141"/>
        <a:ext cx="6405007" cy="1003708"/>
      </dsp:txXfrm>
    </dsp:sp>
    <dsp:sp modelId="{8F863D03-DF24-4799-8CB5-520C1EE22543}">
      <dsp:nvSpPr>
        <dsp:cNvPr id="0" name=""/>
        <dsp:cNvSpPr/>
      </dsp:nvSpPr>
      <dsp:spPr>
        <a:xfrm>
          <a:off x="0" y="4671787"/>
          <a:ext cx="6513603" cy="111230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Must really be “time out” from other rewards</a:t>
          </a:r>
        </a:p>
      </dsp:txBody>
      <dsp:txXfrm>
        <a:off x="54298" y="4726085"/>
        <a:ext cx="6405007" cy="100370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8B157D-0AED-436E-AD40-25136FFCFF95}">
      <dsp:nvSpPr>
        <dsp:cNvPr id="0" name=""/>
        <dsp:cNvSpPr/>
      </dsp:nvSpPr>
      <dsp:spPr>
        <a:xfrm>
          <a:off x="0" y="540725"/>
          <a:ext cx="6513603" cy="13127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/>
            <a:t>Response cost</a:t>
          </a:r>
          <a:r>
            <a:rPr lang="en-US" sz="3300" kern="1200"/>
            <a:t>: your response costs you something or some behavior</a:t>
          </a:r>
        </a:p>
      </dsp:txBody>
      <dsp:txXfrm>
        <a:off x="64083" y="604808"/>
        <a:ext cx="6385437" cy="1184574"/>
      </dsp:txXfrm>
    </dsp:sp>
    <dsp:sp modelId="{0194C0BA-CDFB-4029-BBB9-C6FF7F3D5723}">
      <dsp:nvSpPr>
        <dsp:cNvPr id="0" name=""/>
        <dsp:cNvSpPr/>
      </dsp:nvSpPr>
      <dsp:spPr>
        <a:xfrm>
          <a:off x="0" y="1948505"/>
          <a:ext cx="6513603" cy="13127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/>
            <a:t>OVERCORRECTION</a:t>
          </a:r>
          <a:r>
            <a:rPr lang="en-US" sz="3300" kern="1200"/>
            <a:t>: two parts</a:t>
          </a:r>
        </a:p>
      </dsp:txBody>
      <dsp:txXfrm>
        <a:off x="64083" y="2012588"/>
        <a:ext cx="6385437" cy="1184574"/>
      </dsp:txXfrm>
    </dsp:sp>
    <dsp:sp modelId="{B01DB7E6-1078-4F83-817B-0A6AECD385F7}">
      <dsp:nvSpPr>
        <dsp:cNvPr id="0" name=""/>
        <dsp:cNvSpPr/>
      </dsp:nvSpPr>
      <dsp:spPr>
        <a:xfrm>
          <a:off x="0" y="3261245"/>
          <a:ext cx="6513603" cy="20834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b="1" kern="1200" dirty="0">
              <a:solidFill>
                <a:srgbClr val="C00000"/>
              </a:solidFill>
            </a:rPr>
            <a:t>Restitution: </a:t>
          </a:r>
          <a:r>
            <a:rPr lang="en-US" sz="2600" kern="1200" dirty="0"/>
            <a:t>reinstatement of environment (clean up)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b="1" kern="1200" dirty="0">
              <a:solidFill>
                <a:srgbClr val="C00000"/>
              </a:solidFill>
            </a:rPr>
            <a:t>Positive practice: </a:t>
          </a:r>
          <a:r>
            <a:rPr lang="en-US" sz="2600" kern="1200" dirty="0"/>
            <a:t>practice better response for situation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/>
            <a:t>Can also use satiation/habituation</a:t>
          </a:r>
        </a:p>
      </dsp:txBody>
      <dsp:txXfrm>
        <a:off x="0" y="3261245"/>
        <a:ext cx="6513603" cy="20834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31B1A-440E-456B-BCEB-2519A13E7A0B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358DA-5507-452F-9BDB-BA103064E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91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0E879EE3-CEA5-46B1-93B1-C4A16244F1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1A69E7-6494-48B4-8B6B-09ADDDA5157A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F0A95307-BB19-4E0A-AFE4-6274AC2148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41D69A7-686B-4416-B95C-BFC9BE53B6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D6D17289-EE73-48DD-A5E4-40EA84A054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66559A-D859-44B1-9F62-0AC7395A238F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279C5639-5E3B-41AD-B3DB-61C0181ECA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DB237761-CA70-4E46-9BDB-4C8E863459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18227B5B-57E9-4D5C-9F0F-0B3944A8F7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BA78AE-6ED6-40EF-9A54-C5136546D226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575A0911-100D-410F-B0DD-203D66D168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5C666952-2EB9-4C22-A9A6-D02F69C1D5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18227B5B-57E9-4D5C-9F0F-0B3944A8F7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BA78AE-6ED6-40EF-9A54-C5136546D226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575A0911-100D-410F-B0DD-203D66D168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5C666952-2EB9-4C22-A9A6-D02F69C1D5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573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88275-5E56-4A13-940F-67E2504769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B2B4CC-EF5A-4B5D-A25F-7CB1F384D6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8E5078-43B1-4662-B6FF-4D67EA0AD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CF8C8-084E-4D41-98EB-E6385CC2CAA2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28EBB-BF44-42EA-8E1E-0CE80E556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C7EE6-B298-482D-8648-E8255BC25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8927E-1785-457E-B79D-9BEDAB707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8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22EB9-9961-45FC-81A8-35AFC09A0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FB1FA8-4FCB-4DC4-B1A0-6FC874FD9C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F92FA-47C9-4816-B380-6B5A36D3F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CF8C8-084E-4D41-98EB-E6385CC2CAA2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285AE-F90E-483A-8676-E7A8DF370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94735-BEE0-46F9-9A09-F69300468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8927E-1785-457E-B79D-9BEDAB707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422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703769-7181-4ACC-9060-9ECBED6442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3369E8-7138-44F2-A89E-9BA14FF278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44A06E-C564-40FA-8FF2-8A04B0FBE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CF8C8-084E-4D41-98EB-E6385CC2CAA2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670749-BA8E-48C5-B810-E5AD6DC61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5942C-E85E-42F7-B80D-D84374664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8927E-1785-457E-B79D-9BEDAB707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62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DC5A5-0E5F-4944-B113-7B5AC3508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31112-A37A-46A6-8006-6D4F7DDC1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6371B-A607-479A-9165-EAF377C0A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CF8C8-084E-4D41-98EB-E6385CC2CAA2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15056-7EA0-4BD5-911D-E2082E101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0A1B4-D7E9-4236-AF63-F8329640B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8927E-1785-457E-B79D-9BEDAB707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200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42273-1EE8-4D0B-844A-9E636A97B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CB1B84-4BBA-41AA-A6B6-D01BB4E1F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67BF3-0214-4E37-93A0-76D0109D3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CF8C8-084E-4D41-98EB-E6385CC2CAA2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69BDF2-276D-41AA-9C00-6DBDEA96D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555BD-6AAC-47D3-AD90-D648049A7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8927E-1785-457E-B79D-9BEDAB707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02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11BC8-D3A6-4128-AB07-7594AE7CF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AFA7E-1A63-4C47-918C-4EE6A76BDF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F3346B-0BF6-4AC8-B54B-FF9E256E6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36F4FD-DE69-41E9-88D6-A7517431A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CF8C8-084E-4D41-98EB-E6385CC2CAA2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83C54A-86DC-4EC3-B45E-E8CAE2B5E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9D4E46-1345-4499-8222-4CD6DFCBB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8927E-1785-457E-B79D-9BEDAB707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776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ADEA4-C425-4C75-B5E0-FC9E7C3C5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CBB97C-E91E-411C-ABD5-FF1C3A0D7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34D4EF-9ED3-4DCE-917A-D78E39C204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44F9CC-0041-45E1-B052-2214213E01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BB771C-65B3-431F-9C09-9A6BA2A0EE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7188A2-CE0C-418D-8EE0-3D49EED84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CF8C8-084E-4D41-98EB-E6385CC2CAA2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2978EE-45A0-4364-B17A-6DF33CE6E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045656-5091-4623-A7B9-DB7ED1BB8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8927E-1785-457E-B79D-9BEDAB707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57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0327A-6E89-4B76-B885-B1B86AE12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D9BFA4-7161-401B-AA71-42713E6CD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CF8C8-084E-4D41-98EB-E6385CC2CAA2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04699A-D253-40C0-9707-049891A5A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F987D-BDA7-4C24-82DE-16786B56B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8927E-1785-457E-B79D-9BEDAB707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62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72EBCE-4DA4-4F67-9304-07B7B5057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CF8C8-084E-4D41-98EB-E6385CC2CAA2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4DC724-B960-499F-A302-571D91EBC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F7E419-4622-4043-B586-D2EF00B15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8927E-1785-457E-B79D-9BEDAB707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2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BF00F-566A-42CB-A15F-99DEB5B4C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010D3-80C0-4707-9902-E1B012BDA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36CD90-8C04-4790-9D65-009F1019E1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F6E94-2399-48BC-8F63-969D2D2A7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CF8C8-084E-4D41-98EB-E6385CC2CAA2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27ED2E-0F39-4F38-B925-CA13C41B1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5CF3E4-66BE-477A-AC6F-0F855CD2D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8927E-1785-457E-B79D-9BEDAB707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0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6F089-2EA0-4EE5-BDE8-EB8455663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7AA587-EEFA-4CD1-9895-DDC44D2078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3CF4D8-F4EF-4001-A27C-DAF916F34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0AC6AE-4A69-4C79-9755-2EF64A569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CF8C8-084E-4D41-98EB-E6385CC2CAA2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A1EFE6-BCB4-463B-BA29-05D114952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C8EF3E-162F-40FC-8528-EF92F6581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8927E-1785-457E-B79D-9BEDAB707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369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7C8CC1-2459-4620-9760-0CC19B63B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180028-6809-4799-A282-246372E25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D5ED2-A0EB-45E9-9AFB-36605314A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CF8C8-084E-4D41-98EB-E6385CC2CAA2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46CC3-3795-44A9-A0E9-0B8867A9DB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A7B372-148D-47BE-8C4A-2C839D143A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8927E-1785-457E-B79D-9BEDAB707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48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13UcT1FVVts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22077DF-2364-45AF-8244-8A20D3D974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rgbClr val="FFFFFF"/>
                </a:solidFill>
              </a:rPr>
              <a:t>Punishment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9D6CCB8-16E5-46D9-8E79-56930F76C5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315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410" name="Rectangle 2">
            <a:extLst>
              <a:ext uri="{FF2B5EF4-FFF2-40B4-BE49-F238E27FC236}">
                <a16:creationId xmlns:a16="http://schemas.microsoft.com/office/drawing/2014/main" id="{AFD1EB8A-B1D2-4405-9EA7-76B1B95870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400">
                <a:solidFill>
                  <a:srgbClr val="FFFFFF"/>
                </a:solidFill>
              </a:rPr>
              <a:t>Immediate is Best!</a:t>
            </a:r>
            <a:br>
              <a:rPr lang="en-US" altLang="en-US" sz="4400">
                <a:solidFill>
                  <a:srgbClr val="FFFFFF"/>
                </a:solidFill>
              </a:rPr>
            </a:br>
            <a:endParaRPr lang="en-US" altLang="en-US" sz="4400">
              <a:solidFill>
                <a:srgbClr val="FFFFFF"/>
              </a:solidFill>
              <a:latin typeface="Times" panose="02020603050405020304" pitchFamily="18" charset="0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C94CCF7-FD46-481A-9B3A-A9A18AB7B9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eaLnBrk="1" hangingPunct="1"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For punishment to be maximally effective, it </a:t>
            </a:r>
            <a:r>
              <a:rPr lang="en-US" altLang="en-US" sz="2400" b="1" i="1" dirty="0">
                <a:solidFill>
                  <a:srgbClr val="000000"/>
                </a:solidFill>
              </a:rPr>
              <a:t>must immediately follow operant response. </a:t>
            </a:r>
          </a:p>
          <a:p>
            <a:pPr eaLnBrk="1" hangingPunct="1">
              <a:defRPr/>
            </a:pPr>
            <a:endParaRPr lang="en-US" altLang="en-US" sz="240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As delay interval between response and punishment increases, amount of suppression decreases.</a:t>
            </a:r>
          </a:p>
          <a:p>
            <a:pPr eaLnBrk="1" hangingPunct="1">
              <a:defRPr/>
            </a:pPr>
            <a:endParaRPr lang="en-US" altLang="en-US" sz="240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Too many other behaviors can occur between R and P; contingency not as effective when initially using 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434" name="Rectangle 2">
            <a:extLst>
              <a:ext uri="{FF2B5EF4-FFF2-40B4-BE49-F238E27FC236}">
                <a16:creationId xmlns:a16="http://schemas.microsoft.com/office/drawing/2014/main" id="{57F672D9-E0D6-4AF2-8722-DF5F3721A4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400">
                <a:solidFill>
                  <a:srgbClr val="FFFFFF"/>
                </a:solidFill>
              </a:rPr>
              <a:t>Probability of a punisher</a:t>
            </a:r>
            <a:endParaRPr lang="en-US" altLang="en-US" sz="4400">
              <a:solidFill>
                <a:srgbClr val="FFFFFF"/>
              </a:solidFill>
              <a:latin typeface="Times" panose="02020603050405020304" pitchFamily="18" charset="0"/>
            </a:endParaRP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5E0B99E-296D-4088-9DEF-4991A7B656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eaLnBrk="1" hangingPunct="1">
              <a:defRPr/>
            </a:pPr>
            <a:r>
              <a:rPr lang="en-US" sz="2400" dirty="0">
                <a:solidFill>
                  <a:srgbClr val="000000"/>
                </a:solidFill>
              </a:rPr>
              <a:t>Initially: </a:t>
            </a:r>
            <a:r>
              <a:rPr lang="en-US" sz="2400" b="1" i="1" dirty="0">
                <a:solidFill>
                  <a:srgbClr val="000000"/>
                </a:solidFill>
              </a:rPr>
              <a:t>Should be certain and follow each operant response.</a:t>
            </a:r>
          </a:p>
          <a:p>
            <a:pPr lvl="1" eaLnBrk="1" hangingPunct="1">
              <a:defRPr/>
            </a:pPr>
            <a:r>
              <a:rPr lang="en-US" sz="2400" dirty="0">
                <a:solidFill>
                  <a:srgbClr val="000000"/>
                </a:solidFill>
              </a:rPr>
              <a:t>Probability of punishment should be 1.0</a:t>
            </a:r>
          </a:p>
          <a:p>
            <a:pPr lvl="1" eaLnBrk="1" hangingPunct="1">
              <a:defRPr/>
            </a:pPr>
            <a:r>
              <a:rPr lang="en-US" sz="2400" dirty="0">
                <a:solidFill>
                  <a:srgbClr val="000000"/>
                </a:solidFill>
              </a:rPr>
              <a:t>When responses are punished intermittently, effectiveness of punishment procedure is reduced.</a:t>
            </a:r>
          </a:p>
          <a:p>
            <a:pPr lvl="1" eaLnBrk="1" hangingPunct="1"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US" sz="2400" i="1" dirty="0">
                <a:solidFill>
                  <a:srgbClr val="000000"/>
                </a:solidFill>
              </a:rPr>
              <a:t>Can shape towards partial schedule of punishment</a:t>
            </a:r>
          </a:p>
          <a:p>
            <a:pPr eaLnBrk="1" hangingPunct="1"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US" sz="2400" dirty="0">
                <a:solidFill>
                  <a:srgbClr val="000000"/>
                </a:solidFill>
              </a:rPr>
              <a:t>Is this different than what observe with reinforcement? Think about it!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9458" name="Rectangle 2">
            <a:extLst>
              <a:ext uri="{FF2B5EF4-FFF2-40B4-BE49-F238E27FC236}">
                <a16:creationId xmlns:a16="http://schemas.microsoft.com/office/drawing/2014/main" id="{C5BB1C3D-4262-44D2-8218-9403C9E8B8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400">
                <a:solidFill>
                  <a:srgbClr val="FFFFFF"/>
                </a:solidFill>
              </a:rPr>
              <a:t>Recovery from Punishment: Extinction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0A2E160C-FAF3-4FBB-9395-77B5F42134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altLang="en-US" sz="2400" dirty="0">
                <a:solidFill>
                  <a:srgbClr val="000000"/>
                </a:solidFill>
              </a:rPr>
              <a:t>When punishment is discontinued, suppressive effects on responding </a:t>
            </a:r>
            <a:r>
              <a:rPr lang="en-US" altLang="en-US" sz="2400" b="1" i="1" u="sng" dirty="0">
                <a:solidFill>
                  <a:srgbClr val="C00000"/>
                </a:solidFill>
              </a:rPr>
              <a:t>ARE</a:t>
            </a:r>
            <a:r>
              <a:rPr lang="en-US" altLang="en-US" sz="2400" dirty="0">
                <a:solidFill>
                  <a:srgbClr val="C00000"/>
                </a:solidFill>
              </a:rPr>
              <a:t> </a:t>
            </a:r>
            <a:r>
              <a:rPr lang="en-US" altLang="en-US" sz="2400" b="1" i="1" u="sng" dirty="0">
                <a:solidFill>
                  <a:srgbClr val="C00000"/>
                </a:solidFill>
              </a:rPr>
              <a:t>not permanent</a:t>
            </a:r>
          </a:p>
          <a:p>
            <a:pPr eaLnBrk="1" hangingPunct="1"/>
            <a:endParaRPr lang="en-US" altLang="en-US" sz="2400" b="1" i="1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sz="2400" dirty="0">
                <a:solidFill>
                  <a:srgbClr val="000000"/>
                </a:solidFill>
              </a:rPr>
              <a:t>The rate of responding after punishment is discontinued will </a:t>
            </a:r>
          </a:p>
          <a:p>
            <a:pPr lvl="1" eaLnBrk="1" hangingPunct="1"/>
            <a:r>
              <a:rPr lang="en-US" altLang="en-US" dirty="0">
                <a:solidFill>
                  <a:srgbClr val="000000"/>
                </a:solidFill>
              </a:rPr>
              <a:t>N</a:t>
            </a:r>
            <a:r>
              <a:rPr lang="en-US" altLang="en-US" sz="2400" dirty="0">
                <a:solidFill>
                  <a:srgbClr val="000000"/>
                </a:solidFill>
              </a:rPr>
              <a:t>ot only recover </a:t>
            </a:r>
          </a:p>
          <a:p>
            <a:pPr lvl="1" eaLnBrk="1" hangingPunct="1"/>
            <a:r>
              <a:rPr lang="en-US" altLang="en-US" sz="2400" b="1" i="1" dirty="0">
                <a:solidFill>
                  <a:srgbClr val="000000"/>
                </a:solidFill>
              </a:rPr>
              <a:t>But briefly exceed level at which it was occurring prior to punishment</a:t>
            </a:r>
          </a:p>
          <a:p>
            <a:pPr lvl="1" eaLnBrk="1" hangingPunct="1"/>
            <a:r>
              <a:rPr lang="en-US" altLang="en-US" sz="2400" dirty="0">
                <a:solidFill>
                  <a:srgbClr val="000000"/>
                </a:solidFill>
              </a:rPr>
              <a:t>Opposite of extinction burst</a:t>
            </a:r>
          </a:p>
          <a:p>
            <a:pPr lvl="1" eaLnBrk="1" hangingPunct="1"/>
            <a:r>
              <a:rPr lang="en-US" altLang="en-US" sz="2400" dirty="0">
                <a:solidFill>
                  <a:srgbClr val="000000"/>
                </a:solidFill>
              </a:rPr>
              <a:t>Is this really surprising?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0482" name="Rectangle 2">
            <a:extLst>
              <a:ext uri="{FF2B5EF4-FFF2-40B4-BE49-F238E27FC236}">
                <a16:creationId xmlns:a16="http://schemas.microsoft.com/office/drawing/2014/main" id="{4F839171-B027-4ABC-A570-2ED050BB80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400">
                <a:solidFill>
                  <a:srgbClr val="FFFFFF"/>
                </a:solidFill>
              </a:rPr>
              <a:t>Unconditioned Punishers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6DFDDE5-F984-414D-A5B2-2619479D76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altLang="en-US" sz="2400" b="1" i="1">
                <a:solidFill>
                  <a:srgbClr val="000000"/>
                </a:solidFill>
              </a:rPr>
              <a:t>Unconditioned punisher:</a:t>
            </a:r>
            <a:r>
              <a:rPr lang="en-US" altLang="en-US" sz="2400">
                <a:solidFill>
                  <a:srgbClr val="000000"/>
                </a:solidFill>
              </a:rPr>
              <a:t> stimulus whose presentation functions as punishment without having been paired with any other punishers.</a:t>
            </a:r>
          </a:p>
          <a:p>
            <a:pPr lvl="1" eaLnBrk="1" hangingPunct="1"/>
            <a:r>
              <a:rPr lang="en-US" altLang="en-US" sz="2400">
                <a:solidFill>
                  <a:srgbClr val="000000"/>
                </a:solidFill>
              </a:rPr>
              <a:t>Innate</a:t>
            </a:r>
          </a:p>
          <a:p>
            <a:pPr lvl="1" eaLnBrk="1" hangingPunct="1"/>
            <a:r>
              <a:rPr lang="en-US" altLang="en-US" sz="2400">
                <a:solidFill>
                  <a:srgbClr val="000000"/>
                </a:solidFill>
              </a:rPr>
              <a:t>Biologically relevant</a:t>
            </a:r>
          </a:p>
          <a:p>
            <a:pPr lvl="1" eaLnBrk="1" hangingPunct="1"/>
            <a:r>
              <a:rPr lang="en-US" altLang="en-US" sz="2400">
                <a:solidFill>
                  <a:srgbClr val="000000"/>
                </a:solidFill>
              </a:rPr>
              <a:t>Still, all organisms not respond the same!</a:t>
            </a:r>
          </a:p>
          <a:p>
            <a:pPr lvl="1" eaLnBrk="1" hangingPunct="1"/>
            <a:endParaRPr lang="en-US" altLang="en-US" sz="240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sz="2400">
                <a:solidFill>
                  <a:srgbClr val="000000"/>
                </a:solidFill>
              </a:rPr>
              <a:t>Unconditioned punishers will suppress any behavior that precedes their onset.</a:t>
            </a:r>
          </a:p>
          <a:p>
            <a:pPr eaLnBrk="1" hangingPunct="1"/>
            <a:endParaRPr lang="en-US" altLang="en-US" sz="240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sz="2400">
                <a:solidFill>
                  <a:srgbClr val="000000"/>
                </a:solidFill>
              </a:rPr>
              <a:t>Again, is this similar to reinforcement?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Freeform: Shape 73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4706729E-D8F1-458C-832B-C51A25C23F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400">
                <a:solidFill>
                  <a:srgbClr val="FFFFFF"/>
                </a:solidFill>
              </a:rPr>
              <a:t>How are Conditioned </a:t>
            </a:r>
            <a:br>
              <a:rPr lang="en-US" altLang="en-US" sz="4400">
                <a:solidFill>
                  <a:srgbClr val="FFFFFF"/>
                </a:solidFill>
              </a:rPr>
            </a:br>
            <a:r>
              <a:rPr lang="en-US" altLang="en-US" sz="4400">
                <a:solidFill>
                  <a:srgbClr val="FFFFFF"/>
                </a:solidFill>
              </a:rPr>
              <a:t>Punishers different?</a:t>
            </a:r>
          </a:p>
        </p:txBody>
      </p:sp>
      <p:graphicFrame>
        <p:nvGraphicFramePr>
          <p:cNvPr id="21512" name="Rectangle 3">
            <a:extLst>
              <a:ext uri="{FF2B5EF4-FFF2-40B4-BE49-F238E27FC236}">
                <a16:creationId xmlns:a16="http://schemas.microsoft.com/office/drawing/2014/main" id="{D9F9B3CF-A431-42AE-8C8B-4E7FF03054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4283217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C43A1762-8ECF-4823-B261-1D9545A23E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400">
                <a:solidFill>
                  <a:srgbClr val="FFFFFF"/>
                </a:solidFill>
              </a:rPr>
              <a:t>Extinction of Conditioned Punishers</a:t>
            </a:r>
          </a:p>
        </p:txBody>
      </p:sp>
      <p:graphicFrame>
        <p:nvGraphicFramePr>
          <p:cNvPr id="22533" name="Rectangle 3">
            <a:extLst>
              <a:ext uri="{FF2B5EF4-FFF2-40B4-BE49-F238E27FC236}">
                <a16:creationId xmlns:a16="http://schemas.microsoft.com/office/drawing/2014/main" id="{02588E89-BEB6-4E62-8AFB-406C3E0AFE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205602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3554" name="Rectangle 2">
            <a:extLst>
              <a:ext uri="{FF2B5EF4-FFF2-40B4-BE49-F238E27FC236}">
                <a16:creationId xmlns:a16="http://schemas.microsoft.com/office/drawing/2014/main" id="{CDC25880-2593-4DE9-B861-E62FED735C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000">
                <a:solidFill>
                  <a:srgbClr val="FFFFFF"/>
                </a:solidFill>
              </a:rPr>
              <a:t>Generalization and Discrimination</a:t>
            </a:r>
          </a:p>
        </p:txBody>
      </p:sp>
      <p:graphicFrame>
        <p:nvGraphicFramePr>
          <p:cNvPr id="23557" name="Rectangle 3">
            <a:extLst>
              <a:ext uri="{FF2B5EF4-FFF2-40B4-BE49-F238E27FC236}">
                <a16:creationId xmlns:a16="http://schemas.microsoft.com/office/drawing/2014/main" id="{4C0AF1AB-F01D-4C97-B8FC-57AC7A6C5E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57757606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25D729FA-6C25-4953-9437-2EE63A5528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400">
                <a:solidFill>
                  <a:srgbClr val="FFFFFF"/>
                </a:solidFill>
              </a:rPr>
              <a:t>Other factors influencing effectiveness of punishment:</a:t>
            </a:r>
          </a:p>
        </p:txBody>
      </p:sp>
      <p:graphicFrame>
        <p:nvGraphicFramePr>
          <p:cNvPr id="24581" name="Rectangle 3">
            <a:extLst>
              <a:ext uri="{FF2B5EF4-FFF2-40B4-BE49-F238E27FC236}">
                <a16:creationId xmlns:a16="http://schemas.microsoft.com/office/drawing/2014/main" id="{4136FEA0-BE5B-492F-8056-4C91A948D3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5429909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602" name="Title 1">
            <a:extLst>
              <a:ext uri="{FF2B5EF4-FFF2-40B4-BE49-F238E27FC236}">
                <a16:creationId xmlns:a16="http://schemas.microsoft.com/office/drawing/2014/main" id="{4F4D6A4C-40A4-45B7-815B-89815A2A58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altLang="en-US" sz="4400">
                <a:solidFill>
                  <a:srgbClr val="FFFFFF"/>
                </a:solidFill>
              </a:rPr>
              <a:t>Punishment can lead to Aggression</a:t>
            </a:r>
          </a:p>
        </p:txBody>
      </p:sp>
      <p:graphicFrame>
        <p:nvGraphicFramePr>
          <p:cNvPr id="25605" name="Content Placeholder 2">
            <a:extLst>
              <a:ext uri="{FF2B5EF4-FFF2-40B4-BE49-F238E27FC236}">
                <a16:creationId xmlns:a16="http://schemas.microsoft.com/office/drawing/2014/main" id="{F28D3E8C-C938-4C26-847B-B356B317C1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591501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626" name="Title 1">
            <a:extLst>
              <a:ext uri="{FF2B5EF4-FFF2-40B4-BE49-F238E27FC236}">
                <a16:creationId xmlns:a16="http://schemas.microsoft.com/office/drawing/2014/main" id="{FFDD51D3-7F18-43F7-BEDA-50449CE4BD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altLang="en-US" sz="4400">
                <a:solidFill>
                  <a:srgbClr val="FFFFFF"/>
                </a:solidFill>
              </a:rPr>
              <a:t>Punishment and Aggression</a:t>
            </a:r>
          </a:p>
        </p:txBody>
      </p:sp>
      <p:graphicFrame>
        <p:nvGraphicFramePr>
          <p:cNvPr id="26628" name="Content Placeholder 2">
            <a:extLst>
              <a:ext uri="{FF2B5EF4-FFF2-40B4-BE49-F238E27FC236}">
                <a16:creationId xmlns:a16="http://schemas.microsoft.com/office/drawing/2014/main" id="{EF24BEC9-4574-4C06-A89C-75F0F4E524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14912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20" name="Rectangle 71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9221" name="Group 73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9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9218" name="Rectangle 2">
            <a:extLst>
              <a:ext uri="{FF2B5EF4-FFF2-40B4-BE49-F238E27FC236}">
                <a16:creationId xmlns:a16="http://schemas.microsoft.com/office/drawing/2014/main" id="{B787CE9D-6AE3-4523-A8EA-867DDB2002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000">
                <a:solidFill>
                  <a:srgbClr val="FFFFFF"/>
                </a:solidFill>
              </a:rPr>
              <a:t>Aversive but not contingent?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98A5089-C324-4927-ACEC-5C733306E9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altLang="en-US" sz="2400" b="1" dirty="0">
                <a:solidFill>
                  <a:srgbClr val="C00000"/>
                </a:solidFill>
              </a:rPr>
              <a:t>Aversive stimuli can also affect operant behavior when given noncontingently</a:t>
            </a:r>
          </a:p>
          <a:p>
            <a:pPr lvl="1" eaLnBrk="1" hangingPunct="1"/>
            <a:r>
              <a:rPr lang="en-US" altLang="en-US" dirty="0"/>
              <a:t>That is, a targeted behavior neither produces nor prevents the punisher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When aversive stimuli occur independently of responding.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Most famous example is conditioned emotional response (CER)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7650" name="Title 1">
            <a:extLst>
              <a:ext uri="{FF2B5EF4-FFF2-40B4-BE49-F238E27FC236}">
                <a16:creationId xmlns:a16="http://schemas.microsoft.com/office/drawing/2014/main" id="{B4F2FD68-BBB3-4E39-A951-4CD7AA1FD2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altLang="en-US" sz="4400">
                <a:solidFill>
                  <a:srgbClr val="FFFFFF"/>
                </a:solidFill>
              </a:rPr>
              <a:t>Is Time Out a Punisher?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AC586-1673-4C38-8601-5CA97003D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</a:rPr>
              <a:t>Yes, by definition it is a </a:t>
            </a:r>
            <a:r>
              <a:rPr lang="en-US" sz="2400" b="1" dirty="0">
                <a:solidFill>
                  <a:srgbClr val="C00000"/>
                </a:solidFill>
              </a:rPr>
              <a:t>negative punisher</a:t>
            </a:r>
          </a:p>
          <a:p>
            <a:pPr lvl="1">
              <a:defRPr/>
            </a:pPr>
            <a:r>
              <a:rPr lang="en-US" sz="2400" dirty="0">
                <a:solidFill>
                  <a:srgbClr val="000000"/>
                </a:solidFill>
              </a:rPr>
              <a:t>Losing the opportunity to get reinforcement from many other sources</a:t>
            </a:r>
          </a:p>
          <a:p>
            <a:pPr lvl="1">
              <a:defRPr/>
            </a:pPr>
            <a:r>
              <a:rPr lang="en-US" sz="2400" dirty="0">
                <a:solidFill>
                  <a:srgbClr val="000000"/>
                </a:solidFill>
              </a:rPr>
              <a:t>Again, to be effective, must really isolate so can’t get reinforced.</a:t>
            </a:r>
          </a:p>
          <a:p>
            <a:pPr lvl="1"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2400" b="1" i="1" u="sng" dirty="0">
                <a:solidFill>
                  <a:srgbClr val="C00000"/>
                </a:solidFill>
              </a:rPr>
              <a:t>Time out is not isolation</a:t>
            </a:r>
          </a:p>
          <a:p>
            <a:pPr lvl="1">
              <a:defRPr/>
            </a:pPr>
            <a:r>
              <a:rPr lang="en-US" sz="2400" dirty="0">
                <a:solidFill>
                  <a:srgbClr val="000000"/>
                </a:solidFill>
              </a:rPr>
              <a:t>Time out is brief, focused and contingent</a:t>
            </a:r>
          </a:p>
          <a:p>
            <a:pPr lvl="1">
              <a:defRPr/>
            </a:pPr>
            <a:r>
              <a:rPr lang="en-US" sz="2400" dirty="0">
                <a:solidFill>
                  <a:srgbClr val="000000"/>
                </a:solidFill>
              </a:rPr>
              <a:t>Isolation is of long duration, often noncontingent, and often not effective.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2E0AC9B0-1188-4B12-A4C4-754299483C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400">
                <a:solidFill>
                  <a:srgbClr val="FFFFFF"/>
                </a:solidFill>
              </a:rPr>
              <a:t>Rules for Using Time-Out</a:t>
            </a:r>
          </a:p>
        </p:txBody>
      </p:sp>
      <p:graphicFrame>
        <p:nvGraphicFramePr>
          <p:cNvPr id="28676" name="Rectangle 3">
            <a:extLst>
              <a:ext uri="{FF2B5EF4-FFF2-40B4-BE49-F238E27FC236}">
                <a16:creationId xmlns:a16="http://schemas.microsoft.com/office/drawing/2014/main" id="{1DB8C918-A0EA-4D26-B20D-3D41ED5887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7010344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7" name="Freeform: Shape 73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7C83D7D2-4F98-4355-8A50-EF92937257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400">
                <a:solidFill>
                  <a:srgbClr val="FFFFFF"/>
                </a:solidFill>
              </a:rPr>
              <a:t>Negative Punishment</a:t>
            </a:r>
          </a:p>
        </p:txBody>
      </p:sp>
      <p:graphicFrame>
        <p:nvGraphicFramePr>
          <p:cNvPr id="30728" name="Rectangle 3">
            <a:extLst>
              <a:ext uri="{FF2B5EF4-FFF2-40B4-BE49-F238E27FC236}">
                <a16:creationId xmlns:a16="http://schemas.microsoft.com/office/drawing/2014/main" id="{DD178D97-6E96-4595-A479-8D4461BED5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578686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5" name="Rectangle 73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70" name="Title 1">
            <a:extLst>
              <a:ext uri="{FF2B5EF4-FFF2-40B4-BE49-F238E27FC236}">
                <a16:creationId xmlns:a16="http://schemas.microsoft.com/office/drawing/2014/main" id="{5E613999-0A8F-44CA-AAF3-7082F25F42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 altLang="en-US" sz="4400" b="1" dirty="0">
                <a:solidFill>
                  <a:srgbClr val="FFFFFF"/>
                </a:solidFill>
              </a:rPr>
              <a:t>If Punishment is so bad, why would a behavioral therapist use it? </a:t>
            </a:r>
            <a:br>
              <a:rPr lang="en-US" altLang="en-US" sz="4400" b="1" dirty="0">
                <a:solidFill>
                  <a:srgbClr val="FFFFFF"/>
                </a:solidFill>
              </a:rPr>
            </a:br>
            <a:r>
              <a:rPr lang="en-US" altLang="en-US" sz="4400" b="1" dirty="0">
                <a:solidFill>
                  <a:srgbClr val="FFFFFF"/>
                </a:solidFill>
              </a:rPr>
              <a:t>Examples: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773" name="Content Placeholder 2">
            <a:extLst>
              <a:ext uri="{FF2B5EF4-FFF2-40B4-BE49-F238E27FC236}">
                <a16:creationId xmlns:a16="http://schemas.microsoft.com/office/drawing/2014/main" id="{44FF58B8-0949-47CE-B485-72F1ECB385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5373518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AA04A307-44BB-46AD-AEEF-856E6AA678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400">
                <a:solidFill>
                  <a:srgbClr val="FFFFFF"/>
                </a:solidFill>
              </a:rPr>
              <a:t>Guidelines for using </a:t>
            </a:r>
            <a:br>
              <a:rPr lang="en-US" altLang="en-US" sz="4400">
                <a:solidFill>
                  <a:srgbClr val="FFFFFF"/>
                </a:solidFill>
              </a:rPr>
            </a:br>
            <a:r>
              <a:rPr lang="en-US" altLang="en-US" sz="4400">
                <a:solidFill>
                  <a:srgbClr val="FFFFFF"/>
                </a:solidFill>
              </a:rPr>
              <a:t>positive punishment</a:t>
            </a:r>
          </a:p>
        </p:txBody>
      </p:sp>
      <p:graphicFrame>
        <p:nvGraphicFramePr>
          <p:cNvPr id="33796" name="Rectangle 3">
            <a:extLst>
              <a:ext uri="{FF2B5EF4-FFF2-40B4-BE49-F238E27FC236}">
                <a16:creationId xmlns:a16="http://schemas.microsoft.com/office/drawing/2014/main" id="{46FAA0E8-DC79-4636-ABB1-CF7F21D1C0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2214030"/>
              </p:ext>
            </p:extLst>
          </p:nvPr>
        </p:nvGraphicFramePr>
        <p:xfrm>
          <a:off x="5244038" y="160020"/>
          <a:ext cx="6463866" cy="6196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AA04A307-44BB-46AD-AEEF-856E6AA678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400">
                <a:solidFill>
                  <a:srgbClr val="FFFFFF"/>
                </a:solidFill>
              </a:rPr>
              <a:t>Guidelines for using </a:t>
            </a:r>
            <a:br>
              <a:rPr lang="en-US" altLang="en-US" sz="4400">
                <a:solidFill>
                  <a:srgbClr val="FFFFFF"/>
                </a:solidFill>
              </a:rPr>
            </a:br>
            <a:r>
              <a:rPr lang="en-US" altLang="en-US" sz="4400">
                <a:solidFill>
                  <a:srgbClr val="FFFFFF"/>
                </a:solidFill>
              </a:rPr>
              <a:t>positive punishment</a:t>
            </a:r>
          </a:p>
        </p:txBody>
      </p:sp>
      <p:graphicFrame>
        <p:nvGraphicFramePr>
          <p:cNvPr id="33796" name="Rectangle 3">
            <a:extLst>
              <a:ext uri="{FF2B5EF4-FFF2-40B4-BE49-F238E27FC236}">
                <a16:creationId xmlns:a16="http://schemas.microsoft.com/office/drawing/2014/main" id="{46FAA0E8-DC79-4636-ABB1-CF7F21D1C0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176386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081324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307BE81A-B63C-44A5-8E70-A4FDAB4EF3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6" name="13UcT1FVVts">
            <a:hlinkClick r:id="" action="ppaction://media"/>
            <a:extLst>
              <a:ext uri="{FF2B5EF4-FFF2-40B4-BE49-F238E27FC236}">
                <a16:creationId xmlns:a16="http://schemas.microsoft.com/office/drawing/2014/main" id="{658A42C5-99A1-4D92-9174-89F29C467C9D}"/>
              </a:ext>
            </a:extLst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0539" y="1066800"/>
            <a:ext cx="8669337" cy="4876800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7A79CB-DBB7-4D26-ABC7-39850C3B7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5400"/>
              <a:t>Thoughts and Feelings?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7B07029-746A-452D-A615-EA3355F9D1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0172242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5611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AA0866DF-09CC-4AC7-B124-A56C1487E0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27455" y="802955"/>
            <a:ext cx="6870138" cy="145405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700" b="1" dirty="0">
                <a:solidFill>
                  <a:srgbClr val="000000"/>
                </a:solidFill>
              </a:rPr>
              <a:t>Conditioned Emotional Response (CER)</a:t>
            </a:r>
          </a:p>
        </p:txBody>
      </p:sp>
      <p:sp>
        <p:nvSpPr>
          <p:cNvPr id="78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1" name="Graphic 70" descr="Rat">
            <a:extLst>
              <a:ext uri="{FF2B5EF4-FFF2-40B4-BE49-F238E27FC236}">
                <a16:creationId xmlns:a16="http://schemas.microsoft.com/office/drawing/2014/main" id="{F46B3132-0A41-4612-B67C-9500C891C3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B90C44F4-6CD5-40BA-BE6E-3A85402272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b="1" dirty="0">
                <a:solidFill>
                  <a:srgbClr val="000000"/>
                </a:solidFill>
              </a:rPr>
              <a:t>Basic set up: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>
                <a:solidFill>
                  <a:srgbClr val="000000"/>
                </a:solidFill>
              </a:rPr>
              <a:t>Rat must lever press to obtain food.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>
                <a:solidFill>
                  <a:srgbClr val="000000"/>
                </a:solidFill>
              </a:rPr>
              <a:t>Rat receives periodic pairings of tone with electric shock. (tone signals the shock)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>
                <a:solidFill>
                  <a:srgbClr val="000000"/>
                </a:solidFill>
              </a:rPr>
              <a:t>Rat eventually press lever at a lower rate when tone is on than when it is off.  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>
                <a:solidFill>
                  <a:srgbClr val="000000"/>
                </a:solidFill>
              </a:rPr>
              <a:t>Phenomenon is called </a:t>
            </a:r>
            <a:r>
              <a:rPr lang="en-US" sz="2000" b="1" dirty="0">
                <a:solidFill>
                  <a:srgbClr val="000000"/>
                </a:solidFill>
              </a:rPr>
              <a:t>conditioned suppression</a:t>
            </a:r>
            <a:r>
              <a:rPr lang="en-US" sz="2000" dirty="0">
                <a:solidFill>
                  <a:srgbClr val="000000"/>
                </a:solidFill>
              </a:rPr>
              <a:t> or </a:t>
            </a:r>
            <a:r>
              <a:rPr lang="en-US" sz="2000" b="1" dirty="0">
                <a:solidFill>
                  <a:srgbClr val="000000"/>
                </a:solidFill>
              </a:rPr>
              <a:t>conditioned emotional response</a:t>
            </a:r>
            <a:r>
              <a:rPr lang="en-US" sz="2000" dirty="0">
                <a:solidFill>
                  <a:srgbClr val="000000"/>
                </a:solidFill>
              </a:rPr>
              <a:t> (</a:t>
            </a:r>
            <a:r>
              <a:rPr lang="en-US" sz="2000" b="1" dirty="0">
                <a:solidFill>
                  <a:srgbClr val="000000"/>
                </a:solidFill>
              </a:rPr>
              <a:t>CER</a:t>
            </a:r>
            <a:r>
              <a:rPr lang="en-US" sz="2000" dirty="0">
                <a:solidFill>
                  <a:srgbClr val="000000"/>
                </a:solidFill>
              </a:rPr>
              <a:t>; Estes &amp; Skinner, 1941).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/>
      <p:bldP spid="717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266" name="Title 1">
            <a:extLst>
              <a:ext uri="{FF2B5EF4-FFF2-40B4-BE49-F238E27FC236}">
                <a16:creationId xmlns:a16="http://schemas.microsoft.com/office/drawing/2014/main" id="{D846A8A2-AB80-4C60-90A2-6657E22D4C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altLang="en-US" sz="4400">
                <a:solidFill>
                  <a:srgbClr val="FFFFFF"/>
                </a:solidFill>
              </a:rPr>
              <a:t>Why are CER’s important?</a:t>
            </a:r>
          </a:p>
        </p:txBody>
      </p:sp>
      <p:graphicFrame>
        <p:nvGraphicFramePr>
          <p:cNvPr id="11268" name="Content Placeholder 2">
            <a:extLst>
              <a:ext uri="{FF2B5EF4-FFF2-40B4-BE49-F238E27FC236}">
                <a16:creationId xmlns:a16="http://schemas.microsoft.com/office/drawing/2014/main" id="{3FDD487C-87AF-48E5-A8C6-695E700BF0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996549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292" name="Rectangle 134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9" name="Picture 138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290" name="Rectangle 2">
            <a:extLst>
              <a:ext uri="{FF2B5EF4-FFF2-40B4-BE49-F238E27FC236}">
                <a16:creationId xmlns:a16="http://schemas.microsoft.com/office/drawing/2014/main" id="{E60B1F9F-F56B-4929-B2B2-F6474C5449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400">
                <a:solidFill>
                  <a:srgbClr val="FFFFFF"/>
                </a:solidFill>
              </a:rPr>
              <a:t>Parameters of Punishment</a:t>
            </a:r>
            <a:endParaRPr lang="en-US" altLang="en-US" sz="4400">
              <a:solidFill>
                <a:srgbClr val="FFFFFF"/>
              </a:solidFill>
              <a:latin typeface="Times" panose="02020603050405020304" pitchFamily="18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025F2D3-0D6A-4D35-B016-04D6B0147E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14548" y="801866"/>
            <a:ext cx="6082110" cy="5230634"/>
          </a:xfrm>
        </p:spPr>
        <p:txBody>
          <a:bodyPr anchor="ctr">
            <a:normAutofit/>
          </a:bodyPr>
          <a:lstStyle/>
          <a:p>
            <a:pPr eaLnBrk="1" hangingPunct="1">
              <a:defRPr/>
            </a:pPr>
            <a:r>
              <a:rPr lang="en-US" altLang="en-US" sz="2200" dirty="0">
                <a:solidFill>
                  <a:srgbClr val="000000"/>
                </a:solidFill>
              </a:rPr>
              <a:t>Is all we learned about positive reinforcement true, in mirror-image form, of punishment?  </a:t>
            </a:r>
          </a:p>
          <a:p>
            <a:pPr lvl="1" eaLnBrk="1" hangingPunct="1">
              <a:defRPr/>
            </a:pPr>
            <a:r>
              <a:rPr lang="en-US" altLang="en-US" sz="2200" i="1" dirty="0">
                <a:solidFill>
                  <a:srgbClr val="C00000"/>
                </a:solidFill>
              </a:rPr>
              <a:t>Yes and no.</a:t>
            </a:r>
          </a:p>
          <a:p>
            <a:pPr lvl="1" eaLnBrk="1" hangingPunct="1">
              <a:defRPr/>
            </a:pPr>
            <a:r>
              <a:rPr lang="en-US" altLang="en-US" sz="2200" dirty="0">
                <a:solidFill>
                  <a:srgbClr val="000000"/>
                </a:solidFill>
              </a:rPr>
              <a:t>Are some additional characteristics of punishment</a:t>
            </a:r>
          </a:p>
          <a:p>
            <a:pPr eaLnBrk="1" hangingPunct="1">
              <a:defRPr/>
            </a:pPr>
            <a:endParaRPr lang="en-US" altLang="en-US" sz="220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US" altLang="en-US" sz="2200" b="1" dirty="0">
                <a:solidFill>
                  <a:srgbClr val="C00000"/>
                </a:solidFill>
              </a:rPr>
              <a:t>Any operant punishment situation is really a punishment </a:t>
            </a:r>
            <a:r>
              <a:rPr lang="en-US" altLang="en-US" sz="2200" b="1" u="sng" dirty="0">
                <a:solidFill>
                  <a:srgbClr val="C00000"/>
                </a:solidFill>
              </a:rPr>
              <a:t>plus</a:t>
            </a:r>
            <a:r>
              <a:rPr lang="en-US" altLang="en-US" sz="2200" b="1" dirty="0">
                <a:solidFill>
                  <a:srgbClr val="C00000"/>
                </a:solidFill>
              </a:rPr>
              <a:t> reinforcement situation.</a:t>
            </a:r>
          </a:p>
          <a:p>
            <a:pPr lvl="1" eaLnBrk="1" hangingPunct="1">
              <a:defRPr/>
            </a:pPr>
            <a:r>
              <a:rPr lang="en-US" altLang="en-US" sz="2200" dirty="0">
                <a:solidFill>
                  <a:srgbClr val="000000"/>
                </a:solidFill>
              </a:rPr>
              <a:t>Just like any reinforcement situation =Sr + P</a:t>
            </a:r>
          </a:p>
          <a:p>
            <a:pPr lvl="1" eaLnBrk="1" hangingPunct="1">
              <a:defRPr/>
            </a:pPr>
            <a:r>
              <a:rPr lang="en-US" altLang="en-US" sz="2200" dirty="0">
                <a:solidFill>
                  <a:srgbClr val="000000"/>
                </a:solidFill>
              </a:rPr>
              <a:t>If get punished, don’t get the reinforcer.</a:t>
            </a:r>
          </a:p>
          <a:p>
            <a:pPr lvl="1" eaLnBrk="1" hangingPunct="1">
              <a:defRPr/>
            </a:pPr>
            <a:r>
              <a:rPr lang="en-US" altLang="en-US" sz="2200" dirty="0">
                <a:solidFill>
                  <a:srgbClr val="000000"/>
                </a:solidFill>
              </a:rPr>
              <a:t>If get the reinforcer, don’t get punished.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9" name="Picture 138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314" name="Rectangle 2">
            <a:extLst>
              <a:ext uri="{FF2B5EF4-FFF2-40B4-BE49-F238E27FC236}">
                <a16:creationId xmlns:a16="http://schemas.microsoft.com/office/drawing/2014/main" id="{C311589F-AB54-459F-9561-F7235FA84E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100">
                <a:solidFill>
                  <a:srgbClr val="FFFFFF"/>
                </a:solidFill>
              </a:rPr>
              <a:t>Punishment + Reinforcement?</a:t>
            </a:r>
            <a:endParaRPr lang="en-US" altLang="en-US" sz="4100">
              <a:solidFill>
                <a:srgbClr val="FFFFFF"/>
              </a:solidFill>
              <a:latin typeface="Times" panose="02020603050405020304" pitchFamily="18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0364683-6DFC-43FA-B962-D3BC8C640C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dirty="0">
                <a:solidFill>
                  <a:srgbClr val="000000"/>
                </a:solidFill>
              </a:rPr>
              <a:t>For punishment to </a:t>
            </a:r>
            <a:r>
              <a:rPr lang="en-US" sz="2400" b="1" i="1" u="sng" dirty="0">
                <a:solidFill>
                  <a:srgbClr val="000000"/>
                </a:solidFill>
              </a:rPr>
              <a:t>suppress</a:t>
            </a:r>
            <a:r>
              <a:rPr lang="en-US" sz="2400" dirty="0">
                <a:solidFill>
                  <a:srgbClr val="000000"/>
                </a:solidFill>
              </a:rPr>
              <a:t> operant responding, responses must already be occurring with some frequency.  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dirty="0">
                <a:solidFill>
                  <a:srgbClr val="000000"/>
                </a:solidFill>
              </a:rPr>
              <a:t>For responses to occur, they must be producing reinforcement.  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dirty="0">
                <a:solidFill>
                  <a:srgbClr val="000000"/>
                </a:solidFill>
              </a:rPr>
              <a:t>So, effect of punishment reflects </a:t>
            </a:r>
            <a:r>
              <a:rPr lang="en-US" sz="2400" i="1" u="sng" dirty="0">
                <a:solidFill>
                  <a:srgbClr val="000000"/>
                </a:solidFill>
              </a:rPr>
              <a:t>interaction</a:t>
            </a:r>
            <a:r>
              <a:rPr lang="en-US" sz="2400" dirty="0">
                <a:solidFill>
                  <a:srgbClr val="000000"/>
                </a:solidFill>
              </a:rPr>
              <a:t> of two contingencies--reinforcement and punishment.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dirty="0">
                <a:solidFill>
                  <a:srgbClr val="000000"/>
                </a:solidFill>
              </a:rPr>
              <a:t>Jointly operate in most situations.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338" name="Rectangle 2">
            <a:extLst>
              <a:ext uri="{FF2B5EF4-FFF2-40B4-BE49-F238E27FC236}">
                <a16:creationId xmlns:a16="http://schemas.microsoft.com/office/drawing/2014/main" id="{6677E601-FCA9-450B-9F6F-1ED3C4D3B8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400">
                <a:solidFill>
                  <a:srgbClr val="FFFFFF"/>
                </a:solidFill>
              </a:rPr>
              <a:t>Punishment  Effectiveness</a:t>
            </a:r>
            <a:endParaRPr lang="en-US" altLang="en-US" sz="4400">
              <a:solidFill>
                <a:srgbClr val="FFFFFF"/>
              </a:solidFill>
              <a:latin typeface="Times" panose="02020603050405020304" pitchFamily="18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69D27C4-2FB3-4E21-842C-0FD7E230C7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200" b="1" i="1" u="sng" dirty="0">
                <a:solidFill>
                  <a:srgbClr val="000000"/>
                </a:solidFill>
              </a:rPr>
              <a:t>Punishing only reinforced response is often not an effective procedure.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200" dirty="0">
                <a:solidFill>
                  <a:srgbClr val="000000"/>
                </a:solidFill>
              </a:rPr>
              <a:t>Suppresses many responses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200" dirty="0">
                <a:solidFill>
                  <a:srgbClr val="000000"/>
                </a:solidFill>
              </a:rPr>
              <a:t>Doesn’t provide a “replacement” response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endParaRPr lang="en-US" altLang="en-US" sz="22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200" b="1" i="1" dirty="0">
                <a:solidFill>
                  <a:srgbClr val="000000"/>
                </a:solidFill>
              </a:rPr>
              <a:t>If you give organism an alternative, unpunished route to reinforcement, then effects of punishment are enhanced.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endParaRPr lang="en-US" altLang="en-US" sz="22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200" dirty="0">
                <a:solidFill>
                  <a:srgbClr val="000000"/>
                </a:solidFill>
              </a:rPr>
              <a:t>Always shape an incompatible response!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200" dirty="0">
                <a:solidFill>
                  <a:srgbClr val="000000"/>
                </a:solidFill>
              </a:rPr>
              <a:t>A response that is the opposite of the inappropriate response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200" dirty="0">
                <a:solidFill>
                  <a:srgbClr val="000000"/>
                </a:solidFill>
              </a:rPr>
              <a:t>E.g., punish getting out of seat but reinforce sitting in seat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362" name="Rectangle 2">
            <a:extLst>
              <a:ext uri="{FF2B5EF4-FFF2-40B4-BE49-F238E27FC236}">
                <a16:creationId xmlns:a16="http://schemas.microsoft.com/office/drawing/2014/main" id="{CEE81429-3DF3-4C66-99EC-B0AFA88A2D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400">
                <a:solidFill>
                  <a:srgbClr val="FFFFFF"/>
                </a:solidFill>
              </a:rPr>
              <a:t>Punishment Intensity:  </a:t>
            </a:r>
            <a:endParaRPr lang="en-US" altLang="en-US" sz="4400">
              <a:solidFill>
                <a:srgbClr val="FFFFFF"/>
              </a:solidFill>
              <a:latin typeface="Times" panose="02020603050405020304" pitchFamily="18" charset="0"/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8577ABB-8D8B-4549-9AB2-F4CA019DF7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eaLnBrk="1" hangingPunct="1">
              <a:defRPr/>
            </a:pPr>
            <a:r>
              <a:rPr lang="en-US" altLang="en-US" sz="2400" b="1" i="1" dirty="0">
                <a:solidFill>
                  <a:srgbClr val="000000"/>
                </a:solidFill>
              </a:rPr>
              <a:t>As intensity of punishing stimulus increases, degree of suppression increases.  </a:t>
            </a:r>
          </a:p>
          <a:p>
            <a:pPr eaLnBrk="1" hangingPunct="1">
              <a:defRPr/>
            </a:pPr>
            <a:endParaRPr lang="en-US" altLang="en-US" sz="240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If very intense shock is used, then suppression may be virtually complete. </a:t>
            </a:r>
          </a:p>
          <a:p>
            <a:pPr eaLnBrk="1" hangingPunct="1">
              <a:defRPr/>
            </a:pPr>
            <a:endParaRPr lang="en-US" altLang="en-US" sz="240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Partially due to physiological effects; partially due to contingency effects</a:t>
            </a:r>
          </a:p>
          <a:p>
            <a:pPr eaLnBrk="1" hangingPunct="1">
              <a:defRPr/>
            </a:pPr>
            <a:endParaRPr lang="en-US" alt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6386" name="Rectangle 2">
            <a:extLst>
              <a:ext uri="{FF2B5EF4-FFF2-40B4-BE49-F238E27FC236}">
                <a16:creationId xmlns:a16="http://schemas.microsoft.com/office/drawing/2014/main" id="{D451A307-686B-4A22-A555-FE10B3C524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400">
                <a:solidFill>
                  <a:srgbClr val="FFFFFF"/>
                </a:solidFill>
              </a:rPr>
              <a:t>Role of past experience!</a:t>
            </a:r>
            <a:br>
              <a:rPr lang="en-US" altLang="en-US" sz="4400">
                <a:solidFill>
                  <a:srgbClr val="FFFFFF"/>
                </a:solidFill>
              </a:rPr>
            </a:br>
            <a:endParaRPr lang="en-US" altLang="en-US" sz="4400">
              <a:solidFill>
                <a:srgbClr val="FFFFFF"/>
              </a:solidFill>
              <a:latin typeface="Times" panose="02020603050405020304" pitchFamily="18" charset="0"/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5DEA35D-DA5E-444D-B3AD-FB679299D7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10470" y="331304"/>
            <a:ext cx="5976729" cy="6255026"/>
          </a:xfrm>
        </p:spPr>
        <p:txBody>
          <a:bodyPr anchor="ctr"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b="1" dirty="0">
                <a:solidFill>
                  <a:srgbClr val="000000"/>
                </a:solidFill>
              </a:rPr>
              <a:t>Experience with the punisher is important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err="1">
                <a:solidFill>
                  <a:srgbClr val="000000"/>
                </a:solidFill>
              </a:rPr>
              <a:t>Inever</a:t>
            </a:r>
            <a:r>
              <a:rPr lang="en-US" dirty="0">
                <a:solidFill>
                  <a:srgbClr val="000000"/>
                </a:solidFill>
              </a:rPr>
              <a:t> experienced shock, don’t know it hurts!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rgbClr val="000000"/>
                </a:solidFill>
              </a:rPr>
              <a:t>Punishment effects are relative: What has been prior experience and how is the punisher COMPARED to previous punishers?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b="1" i="1" dirty="0">
                <a:solidFill>
                  <a:srgbClr val="000000"/>
                </a:solidFill>
              </a:rPr>
              <a:t>Lots</a:t>
            </a:r>
            <a:r>
              <a:rPr lang="en-US" sz="2400" b="1" dirty="0">
                <a:solidFill>
                  <a:srgbClr val="000000"/>
                </a:solidFill>
              </a:rPr>
              <a:t> of research showing this: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rgbClr val="000000"/>
                </a:solidFill>
              </a:rPr>
              <a:t>Suppressive effect of intermediate shock intensity depends on animal’s past experience with shock.  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rgbClr val="000000"/>
                </a:solidFill>
              </a:rPr>
              <a:t>If animal has experienced intensities going from mild to intermediate, then there will be little suppression.  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rgbClr val="000000"/>
                </a:solidFill>
              </a:rPr>
              <a:t>If animal has experienced intensities going from severe to intermediate, then there will be substantial suppression.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95c273cc-9201-4c1e-8c9f-fe8c80cbe9de">XY5HK7YVDQWF-1196-1471</_dlc_DocId>
    <_dlc_DocIdUrl xmlns="95c273cc-9201-4c1e-8c9f-fe8c80cbe9de">
      <Url>https://about.illinoisstate.edu/vfdouga/_layouts/DocIdRedir.aspx?ID=XY5HK7YVDQWF-1196-1471</Url>
      <Description>XY5HK7YVDQWF-1196-1471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3208BFA2675A45B669321DDEED1BFF" ma:contentTypeVersion="1" ma:contentTypeDescription="Create a new document." ma:contentTypeScope="" ma:versionID="fe0f59546e6cf501de63755cfc15b174">
  <xsd:schema xmlns:xsd="http://www.w3.org/2001/XMLSchema" xmlns:xs="http://www.w3.org/2001/XMLSchema" xmlns:p="http://schemas.microsoft.com/office/2006/metadata/properties" xmlns:ns1="http://schemas.microsoft.com/sharepoint/v3" xmlns:ns2="95c273cc-9201-4c1e-8c9f-fe8c80cbe9de" targetNamespace="http://schemas.microsoft.com/office/2006/metadata/properties" ma:root="true" ma:fieldsID="3d5a32756865940de2755d150ba87df5" ns1:_="" ns2:_="">
    <xsd:import namespace="http://schemas.microsoft.com/sharepoint/v3"/>
    <xsd:import namespace="95c273cc-9201-4c1e-8c9f-fe8c80cbe9d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c273cc-9201-4c1e-8c9f-fe8c80cbe9de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437E5E-E709-49B6-B33B-0ACA2764CDB3}">
  <ds:schemaRefs>
    <ds:schemaRef ds:uri="http://purl.org/dc/elements/1.1/"/>
    <ds:schemaRef ds:uri="95c273cc-9201-4c1e-8c9f-fe8c80cbe9de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AEADD37-CE20-4DA5-9A27-8AC82151CAE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B2A15C-EF79-497C-8899-275592D5AE36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5E10801E-F3DD-4DF2-B550-E2B0D88252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5c273cc-9201-4c1e-8c9f-fe8c80cbe9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1527</Words>
  <Application>Microsoft Office PowerPoint</Application>
  <PresentationFormat>Widescreen</PresentationFormat>
  <Paragraphs>192</Paragraphs>
  <Slides>27</Slides>
  <Notes>4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Times</vt:lpstr>
      <vt:lpstr>Times New Roman</vt:lpstr>
      <vt:lpstr>Office Theme</vt:lpstr>
      <vt:lpstr>Punishment</vt:lpstr>
      <vt:lpstr>Aversive but not contingent?</vt:lpstr>
      <vt:lpstr>Conditioned Emotional Response (CER)</vt:lpstr>
      <vt:lpstr>Why are CER’s important?</vt:lpstr>
      <vt:lpstr>Parameters of Punishment</vt:lpstr>
      <vt:lpstr>Punishment + Reinforcement?</vt:lpstr>
      <vt:lpstr>Punishment  Effectiveness</vt:lpstr>
      <vt:lpstr>Punishment Intensity:  </vt:lpstr>
      <vt:lpstr>Role of past experience! </vt:lpstr>
      <vt:lpstr>Immediate is Best! </vt:lpstr>
      <vt:lpstr>Probability of a punisher</vt:lpstr>
      <vt:lpstr>Recovery from Punishment: Extinction</vt:lpstr>
      <vt:lpstr>Unconditioned Punishers</vt:lpstr>
      <vt:lpstr>How are Conditioned  Punishers different?</vt:lpstr>
      <vt:lpstr>Extinction of Conditioned Punishers</vt:lpstr>
      <vt:lpstr>Generalization and Discrimination</vt:lpstr>
      <vt:lpstr>Other factors influencing effectiveness of punishment:</vt:lpstr>
      <vt:lpstr>Punishment can lead to Aggression</vt:lpstr>
      <vt:lpstr>Punishment and Aggression</vt:lpstr>
      <vt:lpstr>Is Time Out a Punisher?</vt:lpstr>
      <vt:lpstr>Rules for Using Time-Out</vt:lpstr>
      <vt:lpstr>Negative Punishment</vt:lpstr>
      <vt:lpstr>If Punishment is so bad, why would a behavioral therapist use it?  Examples:</vt:lpstr>
      <vt:lpstr>Guidelines for using  positive punishment</vt:lpstr>
      <vt:lpstr>Guidelines for using  positive punishment</vt:lpstr>
      <vt:lpstr>PowerPoint Presentation</vt:lpstr>
      <vt:lpstr>Thoughts and Feelings?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Punishment</dc:title>
  <dc:creator>Farmer-Dougan, Valeri</dc:creator>
  <cp:lastModifiedBy>Farmer-Dougan, Valeri</cp:lastModifiedBy>
  <cp:revision>4</cp:revision>
  <dcterms:created xsi:type="dcterms:W3CDTF">2019-11-04T03:09:36Z</dcterms:created>
  <dcterms:modified xsi:type="dcterms:W3CDTF">2021-11-04T14:12:11Z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0x010100B83208BFA2675A45B669321DDEED1BFF</vt:lpwstr>
  </property>
  <property fmtid="{D5CDD505-2E9C-101B-9397-08002B2CF9AE}" pid="3" name="_dlc_DocIdItemGuid">
    <vt:lpwstr>1c287bfe-12af-4f2f-b767-3386a00ad08f</vt:lpwstr>
  </property>
</Properties>
</file>