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3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diagrams/data75.xml" ContentType="application/vnd.openxmlformats-officedocument.drawingml.diagramData+xml"/>
  <Override PartName="/ppt/diagrams/layout75.xml" ContentType="application/vnd.openxmlformats-officedocument.drawingml.diagramLayout+xml"/>
  <Override PartName="/ppt/diagrams/quickStyle75.xml" ContentType="application/vnd.openxmlformats-officedocument.drawingml.diagramStyle+xml"/>
  <Override PartName="/ppt/diagrams/colors75.xml" ContentType="application/vnd.openxmlformats-officedocument.drawingml.diagramColors+xml"/>
  <Override PartName="/ppt/diagrams/drawing75.xml" ContentType="application/vnd.ms-office.drawingml.diagramDrawing+xml"/>
  <Override PartName="/ppt/diagrams/data76.xml" ContentType="application/vnd.openxmlformats-officedocument.drawingml.diagramData+xml"/>
  <Override PartName="/ppt/diagrams/layout76.xml" ContentType="application/vnd.openxmlformats-officedocument.drawingml.diagramLayout+xml"/>
  <Override PartName="/ppt/diagrams/quickStyle76.xml" ContentType="application/vnd.openxmlformats-officedocument.drawingml.diagramStyle+xml"/>
  <Override PartName="/ppt/diagrams/colors76.xml" ContentType="application/vnd.openxmlformats-officedocument.drawingml.diagramColors+xml"/>
  <Override PartName="/ppt/diagrams/drawing76.xml" ContentType="application/vnd.ms-office.drawingml.diagramDrawing+xml"/>
  <Override PartName="/ppt/diagrams/data77.xml" ContentType="application/vnd.openxmlformats-officedocument.drawingml.diagramData+xml"/>
  <Override PartName="/ppt/diagrams/layout77.xml" ContentType="application/vnd.openxmlformats-officedocument.drawingml.diagramLayout+xml"/>
  <Override PartName="/ppt/diagrams/quickStyle77.xml" ContentType="application/vnd.openxmlformats-officedocument.drawingml.diagramStyle+xml"/>
  <Override PartName="/ppt/diagrams/colors77.xml" ContentType="application/vnd.openxmlformats-officedocument.drawingml.diagramColors+xml"/>
  <Override PartName="/ppt/diagrams/drawing77.xml" ContentType="application/vnd.ms-office.drawingml.diagramDrawing+xml"/>
  <Override PartName="/ppt/diagrams/data78.xml" ContentType="application/vnd.openxmlformats-officedocument.drawingml.diagramData+xml"/>
  <Override PartName="/ppt/diagrams/layout78.xml" ContentType="application/vnd.openxmlformats-officedocument.drawingml.diagramLayout+xml"/>
  <Override PartName="/ppt/diagrams/quickStyle78.xml" ContentType="application/vnd.openxmlformats-officedocument.drawingml.diagramStyle+xml"/>
  <Override PartName="/ppt/diagrams/colors78.xml" ContentType="application/vnd.openxmlformats-officedocument.drawingml.diagramColors+xml"/>
  <Override PartName="/ppt/diagrams/drawing78.xml" ContentType="application/vnd.ms-office.drawingml.diagramDrawing+xml"/>
  <Override PartName="/ppt/diagrams/data79.xml" ContentType="application/vnd.openxmlformats-officedocument.drawingml.diagramData+xml"/>
  <Override PartName="/ppt/diagrams/layout79.xml" ContentType="application/vnd.openxmlformats-officedocument.drawingml.diagramLayout+xml"/>
  <Override PartName="/ppt/diagrams/quickStyle79.xml" ContentType="application/vnd.openxmlformats-officedocument.drawingml.diagramStyle+xml"/>
  <Override PartName="/ppt/diagrams/colors79.xml" ContentType="application/vnd.openxmlformats-officedocument.drawingml.diagramColors+xml"/>
  <Override PartName="/ppt/diagrams/drawing79.xml" ContentType="application/vnd.ms-office.drawingml.diagramDrawing+xml"/>
  <Override PartName="/ppt/diagrams/data80.xml" ContentType="application/vnd.openxmlformats-officedocument.drawingml.diagramData+xml"/>
  <Override PartName="/ppt/diagrams/layout80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0.xml" ContentType="application/vnd.openxmlformats-officedocument.drawingml.diagramColors+xml"/>
  <Override PartName="/ppt/diagrams/drawing80.xml" ContentType="application/vnd.ms-office.drawingml.diagramDrawing+xml"/>
  <Override PartName="/ppt/diagrams/data81.xml" ContentType="application/vnd.openxmlformats-officedocument.drawingml.diagramData+xml"/>
  <Override PartName="/ppt/diagrams/layout81.xml" ContentType="application/vnd.openxmlformats-officedocument.drawingml.diagramLayout+xml"/>
  <Override PartName="/ppt/diagrams/quickStyle81.xml" ContentType="application/vnd.openxmlformats-officedocument.drawingml.diagramStyle+xml"/>
  <Override PartName="/ppt/diagrams/colors81.xml" ContentType="application/vnd.openxmlformats-officedocument.drawingml.diagramColors+xml"/>
  <Override PartName="/ppt/diagrams/drawing8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43"/>
  </p:notesMasterIdLst>
  <p:sldIdLst>
    <p:sldId id="257" r:id="rId6"/>
    <p:sldId id="258" r:id="rId7"/>
    <p:sldId id="259" r:id="rId8"/>
    <p:sldId id="261" r:id="rId9"/>
    <p:sldId id="262" r:id="rId10"/>
    <p:sldId id="263" r:id="rId11"/>
    <p:sldId id="264" r:id="rId12"/>
    <p:sldId id="309" r:id="rId13"/>
    <p:sldId id="265" r:id="rId14"/>
    <p:sldId id="266" r:id="rId15"/>
    <p:sldId id="267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4" r:id="rId36"/>
    <p:sldId id="373" r:id="rId37"/>
    <p:sldId id="414" r:id="rId38"/>
    <p:sldId id="410" r:id="rId39"/>
    <p:sldId id="411" r:id="rId40"/>
    <p:sldId id="415" r:id="rId41"/>
    <p:sldId id="412" r:id="rId42"/>
    <p:sldId id="416" r:id="rId43"/>
    <p:sldId id="413" r:id="rId44"/>
    <p:sldId id="375" r:id="rId45"/>
    <p:sldId id="376" r:id="rId46"/>
    <p:sldId id="377" r:id="rId47"/>
    <p:sldId id="378" r:id="rId48"/>
    <p:sldId id="379" r:id="rId49"/>
    <p:sldId id="380" r:id="rId50"/>
    <p:sldId id="417" r:id="rId51"/>
    <p:sldId id="381" r:id="rId52"/>
    <p:sldId id="382" r:id="rId53"/>
    <p:sldId id="384" r:id="rId54"/>
    <p:sldId id="385" r:id="rId55"/>
    <p:sldId id="386" r:id="rId56"/>
    <p:sldId id="387" r:id="rId57"/>
    <p:sldId id="418" r:id="rId58"/>
    <p:sldId id="322" r:id="rId59"/>
    <p:sldId id="323" r:id="rId60"/>
    <p:sldId id="424" r:id="rId61"/>
    <p:sldId id="447" r:id="rId62"/>
    <p:sldId id="425" r:id="rId63"/>
    <p:sldId id="408" r:id="rId64"/>
    <p:sldId id="423" r:id="rId65"/>
    <p:sldId id="448" r:id="rId66"/>
    <p:sldId id="326" r:id="rId67"/>
    <p:sldId id="327" r:id="rId68"/>
    <p:sldId id="328" r:id="rId69"/>
    <p:sldId id="432" r:id="rId70"/>
    <p:sldId id="329" r:id="rId71"/>
    <p:sldId id="330" r:id="rId72"/>
    <p:sldId id="331" r:id="rId73"/>
    <p:sldId id="431" r:id="rId74"/>
    <p:sldId id="332" r:id="rId75"/>
    <p:sldId id="333" r:id="rId76"/>
    <p:sldId id="334" r:id="rId77"/>
    <p:sldId id="335" r:id="rId78"/>
    <p:sldId id="336" r:id="rId79"/>
    <p:sldId id="337" r:id="rId80"/>
    <p:sldId id="427" r:id="rId81"/>
    <p:sldId id="338" r:id="rId82"/>
    <p:sldId id="339" r:id="rId83"/>
    <p:sldId id="340" r:id="rId84"/>
    <p:sldId id="341" r:id="rId85"/>
    <p:sldId id="342" r:id="rId86"/>
    <p:sldId id="343" r:id="rId87"/>
    <p:sldId id="437" r:id="rId88"/>
    <p:sldId id="433" r:id="rId89"/>
    <p:sldId id="344" r:id="rId90"/>
    <p:sldId id="345" r:id="rId91"/>
    <p:sldId id="438" r:id="rId92"/>
    <p:sldId id="347" r:id="rId93"/>
    <p:sldId id="428" r:id="rId94"/>
    <p:sldId id="348" r:id="rId95"/>
    <p:sldId id="449" r:id="rId96"/>
    <p:sldId id="349" r:id="rId97"/>
    <p:sldId id="350" r:id="rId98"/>
    <p:sldId id="351" r:id="rId99"/>
    <p:sldId id="307" r:id="rId100"/>
    <p:sldId id="439" r:id="rId101"/>
    <p:sldId id="388" r:id="rId102"/>
    <p:sldId id="389" r:id="rId103"/>
    <p:sldId id="390" r:id="rId104"/>
    <p:sldId id="391" r:id="rId105"/>
    <p:sldId id="392" r:id="rId106"/>
    <p:sldId id="393" r:id="rId107"/>
    <p:sldId id="394" r:id="rId108"/>
    <p:sldId id="395" r:id="rId109"/>
    <p:sldId id="396" r:id="rId110"/>
    <p:sldId id="397" r:id="rId111"/>
    <p:sldId id="398" r:id="rId112"/>
    <p:sldId id="399" r:id="rId113"/>
    <p:sldId id="400" r:id="rId114"/>
    <p:sldId id="435" r:id="rId115"/>
    <p:sldId id="434" r:id="rId116"/>
    <p:sldId id="401" r:id="rId117"/>
    <p:sldId id="436" r:id="rId118"/>
    <p:sldId id="422" r:id="rId119"/>
    <p:sldId id="421" r:id="rId120"/>
    <p:sldId id="402" r:id="rId121"/>
    <p:sldId id="403" r:id="rId122"/>
    <p:sldId id="404" r:id="rId123"/>
    <p:sldId id="405" r:id="rId124"/>
    <p:sldId id="406" r:id="rId125"/>
    <p:sldId id="419" r:id="rId126"/>
    <p:sldId id="420" r:id="rId127"/>
    <p:sldId id="409" r:id="rId128"/>
    <p:sldId id="256" r:id="rId129"/>
    <p:sldId id="440" r:id="rId130"/>
    <p:sldId id="269" r:id="rId131"/>
    <p:sldId id="268" r:id="rId132"/>
    <p:sldId id="270" r:id="rId133"/>
    <p:sldId id="271" r:id="rId134"/>
    <p:sldId id="441" r:id="rId135"/>
    <p:sldId id="442" r:id="rId136"/>
    <p:sldId id="272" r:id="rId137"/>
    <p:sldId id="443" r:id="rId138"/>
    <p:sldId id="260" r:id="rId139"/>
    <p:sldId id="444" r:id="rId140"/>
    <p:sldId id="445" r:id="rId141"/>
    <p:sldId id="446" r:id="rId1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40" Type="http://schemas.openxmlformats.org/officeDocument/2006/relationships/slide" Target="slides/slide135.xml"/><Relationship Id="rId14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LrCzSIbvSN4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10" Type="http://schemas.openxmlformats.org/officeDocument/2006/relationships/image" Target="../media/image19.svg"/><Relationship Id="rId4" Type="http://schemas.openxmlformats.org/officeDocument/2006/relationships/image" Target="../media/image14.svg"/><Relationship Id="rId9" Type="http://schemas.openxmlformats.org/officeDocument/2006/relationships/image" Target="../media/image18.png"/></Relationships>
</file>

<file path=ppt/diagrams/_rels/data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mRnI4dhZZxQ" TargetMode="External"/></Relationships>
</file>

<file path=ppt/diagrams/_rels/data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7yGOgs_UlEc" TargetMode="External"/></Relationships>
</file>

<file path=ppt/diagrams/_rels/data6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9I_QvEXDv0" TargetMode="External"/><Relationship Id="rId1" Type="http://schemas.openxmlformats.org/officeDocument/2006/relationships/hyperlink" Target="https://www.youtube.com/watch?v=SNuZ4OE6vCk" TargetMode="External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LrCzSIbvSN4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10" Type="http://schemas.openxmlformats.org/officeDocument/2006/relationships/image" Target="../media/image19.svg"/><Relationship Id="rId4" Type="http://schemas.openxmlformats.org/officeDocument/2006/relationships/image" Target="../media/image14.svg"/><Relationship Id="rId9" Type="http://schemas.openxmlformats.org/officeDocument/2006/relationships/image" Target="../media/image18.png"/></Relationships>
</file>

<file path=ppt/diagrams/_rels/drawing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mRnI4dhZZxQ" TargetMode="External"/></Relationships>
</file>

<file path=ppt/diagrams/_rels/drawing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7yGOgs_UlEc" TargetMode="External"/></Relationships>
</file>

<file path=ppt/diagrams/_rels/drawing6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9I_QvEXDv0" TargetMode="External"/><Relationship Id="rId1" Type="http://schemas.openxmlformats.org/officeDocument/2006/relationships/hyperlink" Target="https://www.youtube.com/watch?v=SNuZ4OE6vCk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909E45-DBAF-4F6D-BCF3-069ED636530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9A88AEA-AC09-43FB-85EF-81FAFF101C46}">
      <dgm:prSet/>
      <dgm:spPr/>
      <dgm:t>
        <a:bodyPr/>
        <a:lstStyle/>
        <a:p>
          <a:r>
            <a:rPr lang="en-US" b="1"/>
            <a:t>Evolutionary approach</a:t>
          </a:r>
          <a:r>
            <a:rPr lang="en-US"/>
            <a:t>: </a:t>
          </a:r>
        </a:p>
      </dgm:t>
    </dgm:pt>
    <dgm:pt modelId="{49FB7B11-517C-42CB-96E0-DEA1E0A7F9B6}" type="parTrans" cxnId="{72EB7C55-B246-42B2-8B3F-C07DB564D2FC}">
      <dgm:prSet/>
      <dgm:spPr/>
      <dgm:t>
        <a:bodyPr/>
        <a:lstStyle/>
        <a:p>
          <a:endParaRPr lang="en-US"/>
        </a:p>
      </dgm:t>
    </dgm:pt>
    <dgm:pt modelId="{6D488F8F-1D2D-494C-952D-B2457CB1B04D}" type="sibTrans" cxnId="{72EB7C55-B246-42B2-8B3F-C07DB564D2FC}">
      <dgm:prSet/>
      <dgm:spPr/>
      <dgm:t>
        <a:bodyPr/>
        <a:lstStyle/>
        <a:p>
          <a:endParaRPr lang="en-US"/>
        </a:p>
      </dgm:t>
    </dgm:pt>
    <dgm:pt modelId="{46118B30-1288-4CC4-8EE4-2716A9C7E835}">
      <dgm:prSet/>
      <dgm:spPr/>
      <dgm:t>
        <a:bodyPr/>
        <a:lstStyle/>
        <a:p>
          <a:r>
            <a:rPr lang="en-US"/>
            <a:t>Cognitive mechanisms evolve in response to selective pressures peculiar to each species’ ecology, physiology and morphology</a:t>
          </a:r>
        </a:p>
      </dgm:t>
    </dgm:pt>
    <dgm:pt modelId="{CB52CBF5-D5C3-4351-9D5B-E211FE6E821E}" type="parTrans" cxnId="{8BE74AB4-94B3-42E5-AD80-500445B4FF99}">
      <dgm:prSet/>
      <dgm:spPr/>
      <dgm:t>
        <a:bodyPr/>
        <a:lstStyle/>
        <a:p>
          <a:endParaRPr lang="en-US"/>
        </a:p>
      </dgm:t>
    </dgm:pt>
    <dgm:pt modelId="{5C580F7F-60C5-4C68-8903-D3F8F1875A81}" type="sibTrans" cxnId="{8BE74AB4-94B3-42E5-AD80-500445B4FF99}">
      <dgm:prSet/>
      <dgm:spPr/>
      <dgm:t>
        <a:bodyPr/>
        <a:lstStyle/>
        <a:p>
          <a:endParaRPr lang="en-US"/>
        </a:p>
      </dgm:t>
    </dgm:pt>
    <dgm:pt modelId="{273EFCA7-6665-48DD-8284-AE39EB573723}">
      <dgm:prSet/>
      <dgm:spPr/>
      <dgm:t>
        <a:bodyPr/>
        <a:lstStyle/>
        <a:p>
          <a:r>
            <a:rPr lang="en-US"/>
            <a:t>Thus cognitive processes differ across species</a:t>
          </a:r>
        </a:p>
      </dgm:t>
    </dgm:pt>
    <dgm:pt modelId="{87D27C8E-7C28-452E-B099-218DB919D575}" type="parTrans" cxnId="{93047DCC-B870-4A4F-B6C6-019FEFB95AB2}">
      <dgm:prSet/>
      <dgm:spPr/>
      <dgm:t>
        <a:bodyPr/>
        <a:lstStyle/>
        <a:p>
          <a:endParaRPr lang="en-US"/>
        </a:p>
      </dgm:t>
    </dgm:pt>
    <dgm:pt modelId="{65AC022D-4D17-4083-8BD7-91523BC39C43}" type="sibTrans" cxnId="{93047DCC-B870-4A4F-B6C6-019FEFB95AB2}">
      <dgm:prSet/>
      <dgm:spPr/>
      <dgm:t>
        <a:bodyPr/>
        <a:lstStyle/>
        <a:p>
          <a:endParaRPr lang="en-US"/>
        </a:p>
      </dgm:t>
    </dgm:pt>
    <dgm:pt modelId="{D555F0AB-B886-49B8-870A-D1F58763A57B}">
      <dgm:prSet/>
      <dgm:spPr/>
      <dgm:t>
        <a:bodyPr/>
        <a:lstStyle/>
        <a:p>
          <a:r>
            <a:rPr lang="en-US" b="1"/>
            <a:t>Comparative cognition</a:t>
          </a:r>
          <a:r>
            <a:rPr lang="en-US"/>
            <a:t>: </a:t>
          </a:r>
        </a:p>
      </dgm:t>
    </dgm:pt>
    <dgm:pt modelId="{0B29E363-71F9-4CC5-B6C9-0D27A1F85B55}" type="parTrans" cxnId="{D5159363-439D-481C-AE1D-77976C943CAE}">
      <dgm:prSet/>
      <dgm:spPr/>
      <dgm:t>
        <a:bodyPr/>
        <a:lstStyle/>
        <a:p>
          <a:endParaRPr lang="en-US"/>
        </a:p>
      </dgm:t>
    </dgm:pt>
    <dgm:pt modelId="{BC246CC6-4C15-4DA2-8CCA-97BEEBF3ADF9}" type="sibTrans" cxnId="{D5159363-439D-481C-AE1D-77976C943CAE}">
      <dgm:prSet/>
      <dgm:spPr/>
      <dgm:t>
        <a:bodyPr/>
        <a:lstStyle/>
        <a:p>
          <a:endParaRPr lang="en-US"/>
        </a:p>
      </dgm:t>
    </dgm:pt>
    <dgm:pt modelId="{B7F0648A-D849-4BB8-B768-1040100759B2}">
      <dgm:prSet/>
      <dgm:spPr/>
      <dgm:t>
        <a:bodyPr/>
        <a:lstStyle/>
        <a:p>
          <a:r>
            <a:rPr lang="en-US"/>
            <a:t>compare abilities across species</a:t>
          </a:r>
        </a:p>
      </dgm:t>
    </dgm:pt>
    <dgm:pt modelId="{BC381D29-8A63-4B56-BA5D-68911845F091}" type="parTrans" cxnId="{EECD3712-5B21-4EE9-8010-C746DDA6E5A3}">
      <dgm:prSet/>
      <dgm:spPr/>
      <dgm:t>
        <a:bodyPr/>
        <a:lstStyle/>
        <a:p>
          <a:endParaRPr lang="en-US"/>
        </a:p>
      </dgm:t>
    </dgm:pt>
    <dgm:pt modelId="{C4917C56-2797-4D5E-9897-95853F47D112}" type="sibTrans" cxnId="{EECD3712-5B21-4EE9-8010-C746DDA6E5A3}">
      <dgm:prSet/>
      <dgm:spPr/>
      <dgm:t>
        <a:bodyPr/>
        <a:lstStyle/>
        <a:p>
          <a:endParaRPr lang="en-US"/>
        </a:p>
      </dgm:t>
    </dgm:pt>
    <dgm:pt modelId="{731B5A7B-34CE-47E5-BAB1-F6D8A29C2503}">
      <dgm:prSet/>
      <dgm:spPr/>
      <dgm:t>
        <a:bodyPr/>
        <a:lstStyle/>
        <a:p>
          <a:r>
            <a:rPr lang="en-US"/>
            <a:t>Analyze performance of different species on same set of tasks</a:t>
          </a:r>
        </a:p>
      </dgm:t>
    </dgm:pt>
    <dgm:pt modelId="{6BB920B9-5011-450D-9385-C00C81A9A1EB}" type="parTrans" cxnId="{17C2DA11-E125-417A-A2C5-0A554BF55D5F}">
      <dgm:prSet/>
      <dgm:spPr/>
      <dgm:t>
        <a:bodyPr/>
        <a:lstStyle/>
        <a:p>
          <a:endParaRPr lang="en-US"/>
        </a:p>
      </dgm:t>
    </dgm:pt>
    <dgm:pt modelId="{1294FD2A-EFD4-413D-8C91-E37713FD1614}" type="sibTrans" cxnId="{17C2DA11-E125-417A-A2C5-0A554BF55D5F}">
      <dgm:prSet/>
      <dgm:spPr/>
      <dgm:t>
        <a:bodyPr/>
        <a:lstStyle/>
        <a:p>
          <a:endParaRPr lang="en-US"/>
        </a:p>
      </dgm:t>
    </dgm:pt>
    <dgm:pt modelId="{909403D2-14B8-4770-B630-83730ABD1C14}">
      <dgm:prSet/>
      <dgm:spPr/>
      <dgm:t>
        <a:bodyPr/>
        <a:lstStyle/>
        <a:p>
          <a:r>
            <a:rPr lang="en-US"/>
            <a:t>Focus on </a:t>
          </a:r>
          <a:r>
            <a:rPr lang="en-US" i="1"/>
            <a:t>species-specific mechanisms and strategies that underlie problem-solving performance</a:t>
          </a:r>
          <a:endParaRPr lang="en-US"/>
        </a:p>
      </dgm:t>
    </dgm:pt>
    <dgm:pt modelId="{4CCA13DC-A835-47F2-B568-EC8B4E6B538F}" type="parTrans" cxnId="{CD65AFC0-02F1-4B94-ACAA-FA856CE87B29}">
      <dgm:prSet/>
      <dgm:spPr/>
      <dgm:t>
        <a:bodyPr/>
        <a:lstStyle/>
        <a:p>
          <a:endParaRPr lang="en-US"/>
        </a:p>
      </dgm:t>
    </dgm:pt>
    <dgm:pt modelId="{F6FD736F-4027-4B3B-A95E-37A1B4FAB0C0}" type="sibTrans" cxnId="{CD65AFC0-02F1-4B94-ACAA-FA856CE87B29}">
      <dgm:prSet/>
      <dgm:spPr/>
      <dgm:t>
        <a:bodyPr/>
        <a:lstStyle/>
        <a:p>
          <a:endParaRPr lang="en-US"/>
        </a:p>
      </dgm:t>
    </dgm:pt>
    <dgm:pt modelId="{DA3DBA1D-AB7E-4C17-9BAA-A18D155D7863}">
      <dgm:prSet/>
      <dgm:spPr/>
      <dgm:t>
        <a:bodyPr/>
        <a:lstStyle/>
        <a:p>
          <a:r>
            <a:rPr lang="en-US"/>
            <a:t>Better to understand how different animals problem solve rather than</a:t>
          </a:r>
        </a:p>
      </dgm:t>
    </dgm:pt>
    <dgm:pt modelId="{9D263551-13BD-480B-9A77-CE31E2361DD0}" type="parTrans" cxnId="{281A2DAB-9626-4323-A3E4-963E61F32DAA}">
      <dgm:prSet/>
      <dgm:spPr/>
      <dgm:t>
        <a:bodyPr/>
        <a:lstStyle/>
        <a:p>
          <a:endParaRPr lang="en-US"/>
        </a:p>
      </dgm:t>
    </dgm:pt>
    <dgm:pt modelId="{B14DEDCB-C95D-49D0-8EB5-8BC1EBCD9355}" type="sibTrans" cxnId="{281A2DAB-9626-4323-A3E4-963E61F32DAA}">
      <dgm:prSet/>
      <dgm:spPr/>
      <dgm:t>
        <a:bodyPr/>
        <a:lstStyle/>
        <a:p>
          <a:endParaRPr lang="en-US"/>
        </a:p>
      </dgm:t>
    </dgm:pt>
    <dgm:pt modelId="{080D69D7-43CE-4F52-8310-9F148C554833}">
      <dgm:prSet/>
      <dgm:spPr/>
      <dgm:t>
        <a:bodyPr/>
        <a:lstStyle/>
        <a:p>
          <a:r>
            <a:rPr lang="en-US"/>
            <a:t>Try to determine which animal is “smarter”</a:t>
          </a:r>
        </a:p>
      </dgm:t>
    </dgm:pt>
    <dgm:pt modelId="{6C395C39-C7C1-4732-8A3E-C829B89C42DE}" type="parTrans" cxnId="{FEE46718-563F-4031-8556-58C9DD7B2B47}">
      <dgm:prSet/>
      <dgm:spPr/>
      <dgm:t>
        <a:bodyPr/>
        <a:lstStyle/>
        <a:p>
          <a:endParaRPr lang="en-US"/>
        </a:p>
      </dgm:t>
    </dgm:pt>
    <dgm:pt modelId="{E7A143D7-FDA5-4585-94B4-3EA5F64A7D11}" type="sibTrans" cxnId="{FEE46718-563F-4031-8556-58C9DD7B2B47}">
      <dgm:prSet/>
      <dgm:spPr/>
      <dgm:t>
        <a:bodyPr/>
        <a:lstStyle/>
        <a:p>
          <a:endParaRPr lang="en-US"/>
        </a:p>
      </dgm:t>
    </dgm:pt>
    <dgm:pt modelId="{7CEC2CBA-065F-4067-8257-F0AAF4F0A00A}">
      <dgm:prSet/>
      <dgm:spPr/>
      <dgm:t>
        <a:bodyPr/>
        <a:lstStyle/>
        <a:p>
          <a:r>
            <a:rPr lang="en-US"/>
            <a:t>Must use a set of tasks, not a single task</a:t>
          </a:r>
        </a:p>
      </dgm:t>
    </dgm:pt>
    <dgm:pt modelId="{A68D2449-63A4-476A-BF22-89268FC4AC83}" type="parTrans" cxnId="{A23DB2B8-9D97-4FDE-AC9F-F46B6A4870F5}">
      <dgm:prSet/>
      <dgm:spPr/>
      <dgm:t>
        <a:bodyPr/>
        <a:lstStyle/>
        <a:p>
          <a:endParaRPr lang="en-US"/>
        </a:p>
      </dgm:t>
    </dgm:pt>
    <dgm:pt modelId="{E8D0B7AF-6566-46E4-9AE9-E1E6BDC79714}" type="sibTrans" cxnId="{A23DB2B8-9D97-4FDE-AC9F-F46B6A4870F5}">
      <dgm:prSet/>
      <dgm:spPr/>
      <dgm:t>
        <a:bodyPr/>
        <a:lstStyle/>
        <a:p>
          <a:endParaRPr lang="en-US"/>
        </a:p>
      </dgm:t>
    </dgm:pt>
    <dgm:pt modelId="{705A83E6-2E17-434D-BA66-625FFEB03BAC}" type="pres">
      <dgm:prSet presAssocID="{E3909E45-DBAF-4F6D-BCF3-069ED6365304}" presName="Name0" presStyleCnt="0">
        <dgm:presLayoutVars>
          <dgm:dir/>
          <dgm:animLvl val="lvl"/>
          <dgm:resizeHandles val="exact"/>
        </dgm:presLayoutVars>
      </dgm:prSet>
      <dgm:spPr/>
    </dgm:pt>
    <dgm:pt modelId="{BD5B9BCB-4923-42E8-9282-51D5A5EC7601}" type="pres">
      <dgm:prSet presAssocID="{C9A88AEA-AC09-43FB-85EF-81FAFF101C46}" presName="composite" presStyleCnt="0"/>
      <dgm:spPr/>
    </dgm:pt>
    <dgm:pt modelId="{0A7A6995-02D7-4B33-8665-642978EA10C5}" type="pres">
      <dgm:prSet presAssocID="{C9A88AEA-AC09-43FB-85EF-81FAFF101C4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CC091E9-5A13-400D-8ECB-EFBE363306B2}" type="pres">
      <dgm:prSet presAssocID="{C9A88AEA-AC09-43FB-85EF-81FAFF101C46}" presName="desTx" presStyleLbl="alignAccFollowNode1" presStyleIdx="0" presStyleCnt="3">
        <dgm:presLayoutVars>
          <dgm:bulletEnabled val="1"/>
        </dgm:presLayoutVars>
      </dgm:prSet>
      <dgm:spPr/>
    </dgm:pt>
    <dgm:pt modelId="{7EEF9F21-FB57-492A-A367-F33144D080AF}" type="pres">
      <dgm:prSet presAssocID="{6D488F8F-1D2D-494C-952D-B2457CB1B04D}" presName="space" presStyleCnt="0"/>
      <dgm:spPr/>
    </dgm:pt>
    <dgm:pt modelId="{5E5F7D8D-0F0C-45E2-BDE1-B8C6B0D45FB6}" type="pres">
      <dgm:prSet presAssocID="{D555F0AB-B886-49B8-870A-D1F58763A57B}" presName="composite" presStyleCnt="0"/>
      <dgm:spPr/>
    </dgm:pt>
    <dgm:pt modelId="{6B399F7A-0771-4952-8A6E-A0FBBBDDF1A2}" type="pres">
      <dgm:prSet presAssocID="{D555F0AB-B886-49B8-870A-D1F58763A57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0ABC4E4-664A-4D89-BAE5-A060E673D7AF}" type="pres">
      <dgm:prSet presAssocID="{D555F0AB-B886-49B8-870A-D1F58763A57B}" presName="desTx" presStyleLbl="alignAccFollowNode1" presStyleIdx="1" presStyleCnt="3">
        <dgm:presLayoutVars>
          <dgm:bulletEnabled val="1"/>
        </dgm:presLayoutVars>
      </dgm:prSet>
      <dgm:spPr/>
    </dgm:pt>
    <dgm:pt modelId="{3275AC24-6F94-4C6A-88B4-C38CA616F781}" type="pres">
      <dgm:prSet presAssocID="{BC246CC6-4C15-4DA2-8CCA-97BEEBF3ADF9}" presName="space" presStyleCnt="0"/>
      <dgm:spPr/>
    </dgm:pt>
    <dgm:pt modelId="{AFB1A311-CEF2-4401-9D61-17C18C5435AE}" type="pres">
      <dgm:prSet presAssocID="{909403D2-14B8-4770-B630-83730ABD1C14}" presName="composite" presStyleCnt="0"/>
      <dgm:spPr/>
    </dgm:pt>
    <dgm:pt modelId="{37E488C4-9FA5-48F8-B141-3F1640F44EDB}" type="pres">
      <dgm:prSet presAssocID="{909403D2-14B8-4770-B630-83730ABD1C1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17ACEED-BF18-4CA0-8ACC-F43326150D82}" type="pres">
      <dgm:prSet presAssocID="{909403D2-14B8-4770-B630-83730ABD1C1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7C2DA11-E125-417A-A2C5-0A554BF55D5F}" srcId="{D555F0AB-B886-49B8-870A-D1F58763A57B}" destId="{731B5A7B-34CE-47E5-BAB1-F6D8A29C2503}" srcOrd="1" destOrd="0" parTransId="{6BB920B9-5011-450D-9385-C00C81A9A1EB}" sibTransId="{1294FD2A-EFD4-413D-8C91-E37713FD1614}"/>
    <dgm:cxn modelId="{EECD3712-5B21-4EE9-8010-C746DDA6E5A3}" srcId="{D555F0AB-B886-49B8-870A-D1F58763A57B}" destId="{B7F0648A-D849-4BB8-B768-1040100759B2}" srcOrd="0" destOrd="0" parTransId="{BC381D29-8A63-4B56-BA5D-68911845F091}" sibTransId="{C4917C56-2797-4D5E-9897-95853F47D112}"/>
    <dgm:cxn modelId="{FEE46718-563F-4031-8556-58C9DD7B2B47}" srcId="{909403D2-14B8-4770-B630-83730ABD1C14}" destId="{080D69D7-43CE-4F52-8310-9F148C554833}" srcOrd="1" destOrd="0" parTransId="{6C395C39-C7C1-4732-8A3E-C829B89C42DE}" sibTransId="{E7A143D7-FDA5-4585-94B4-3EA5F64A7D11}"/>
    <dgm:cxn modelId="{319D8421-6F72-4264-A351-222230E92CF0}" type="presOf" srcId="{731B5A7B-34CE-47E5-BAB1-F6D8A29C2503}" destId="{B0ABC4E4-664A-4D89-BAE5-A060E673D7AF}" srcOrd="0" destOrd="1" presId="urn:microsoft.com/office/officeart/2005/8/layout/hList1"/>
    <dgm:cxn modelId="{97934A3A-6183-45E9-987C-69AACFA1E947}" type="presOf" srcId="{080D69D7-43CE-4F52-8310-9F148C554833}" destId="{E17ACEED-BF18-4CA0-8ACC-F43326150D82}" srcOrd="0" destOrd="1" presId="urn:microsoft.com/office/officeart/2005/8/layout/hList1"/>
    <dgm:cxn modelId="{7F637F43-034C-4093-9E92-2B2DD0DD7DDC}" type="presOf" srcId="{46118B30-1288-4CC4-8EE4-2716A9C7E835}" destId="{0CC091E9-5A13-400D-8ECB-EFBE363306B2}" srcOrd="0" destOrd="0" presId="urn:microsoft.com/office/officeart/2005/8/layout/hList1"/>
    <dgm:cxn modelId="{D5159363-439D-481C-AE1D-77976C943CAE}" srcId="{E3909E45-DBAF-4F6D-BCF3-069ED6365304}" destId="{D555F0AB-B886-49B8-870A-D1F58763A57B}" srcOrd="1" destOrd="0" parTransId="{0B29E363-71F9-4CC5-B6C9-0D27A1F85B55}" sibTransId="{BC246CC6-4C15-4DA2-8CCA-97BEEBF3ADF9}"/>
    <dgm:cxn modelId="{6677256B-7A4B-44DA-BA2F-E2101A1F1A48}" type="presOf" srcId="{DA3DBA1D-AB7E-4C17-9BAA-A18D155D7863}" destId="{E17ACEED-BF18-4CA0-8ACC-F43326150D82}" srcOrd="0" destOrd="0" presId="urn:microsoft.com/office/officeart/2005/8/layout/hList1"/>
    <dgm:cxn modelId="{39EBD771-9505-42DF-A169-2AF75FB35B23}" type="presOf" srcId="{B7F0648A-D849-4BB8-B768-1040100759B2}" destId="{B0ABC4E4-664A-4D89-BAE5-A060E673D7AF}" srcOrd="0" destOrd="0" presId="urn:microsoft.com/office/officeart/2005/8/layout/hList1"/>
    <dgm:cxn modelId="{72EB7C55-B246-42B2-8B3F-C07DB564D2FC}" srcId="{E3909E45-DBAF-4F6D-BCF3-069ED6365304}" destId="{C9A88AEA-AC09-43FB-85EF-81FAFF101C46}" srcOrd="0" destOrd="0" parTransId="{49FB7B11-517C-42CB-96E0-DEA1E0A7F9B6}" sibTransId="{6D488F8F-1D2D-494C-952D-B2457CB1B04D}"/>
    <dgm:cxn modelId="{35182E56-E634-49AA-B94B-63678BF5F779}" type="presOf" srcId="{D555F0AB-B886-49B8-870A-D1F58763A57B}" destId="{6B399F7A-0771-4952-8A6E-A0FBBBDDF1A2}" srcOrd="0" destOrd="0" presId="urn:microsoft.com/office/officeart/2005/8/layout/hList1"/>
    <dgm:cxn modelId="{59EABA56-62BC-4E14-A4D3-1AC01D033C04}" type="presOf" srcId="{E3909E45-DBAF-4F6D-BCF3-069ED6365304}" destId="{705A83E6-2E17-434D-BA66-625FFEB03BAC}" srcOrd="0" destOrd="0" presId="urn:microsoft.com/office/officeart/2005/8/layout/hList1"/>
    <dgm:cxn modelId="{28D27A82-CEE0-4861-BC8B-9668A53ADD0E}" type="presOf" srcId="{909403D2-14B8-4770-B630-83730ABD1C14}" destId="{37E488C4-9FA5-48F8-B141-3F1640F44EDB}" srcOrd="0" destOrd="0" presId="urn:microsoft.com/office/officeart/2005/8/layout/hList1"/>
    <dgm:cxn modelId="{461D1FA5-3B2B-4CF1-8833-AB8E0EE3AAF3}" type="presOf" srcId="{7CEC2CBA-065F-4067-8257-F0AAF4F0A00A}" destId="{E17ACEED-BF18-4CA0-8ACC-F43326150D82}" srcOrd="0" destOrd="2" presId="urn:microsoft.com/office/officeart/2005/8/layout/hList1"/>
    <dgm:cxn modelId="{281A2DAB-9626-4323-A3E4-963E61F32DAA}" srcId="{909403D2-14B8-4770-B630-83730ABD1C14}" destId="{DA3DBA1D-AB7E-4C17-9BAA-A18D155D7863}" srcOrd="0" destOrd="0" parTransId="{9D263551-13BD-480B-9A77-CE31E2361DD0}" sibTransId="{B14DEDCB-C95D-49D0-8EB5-8BC1EBCD9355}"/>
    <dgm:cxn modelId="{8BE74AB4-94B3-42E5-AD80-500445B4FF99}" srcId="{C9A88AEA-AC09-43FB-85EF-81FAFF101C46}" destId="{46118B30-1288-4CC4-8EE4-2716A9C7E835}" srcOrd="0" destOrd="0" parTransId="{CB52CBF5-D5C3-4351-9D5B-E211FE6E821E}" sibTransId="{5C580F7F-60C5-4C68-8903-D3F8F1875A81}"/>
    <dgm:cxn modelId="{A23DB2B8-9D97-4FDE-AC9F-F46B6A4870F5}" srcId="{909403D2-14B8-4770-B630-83730ABD1C14}" destId="{7CEC2CBA-065F-4067-8257-F0AAF4F0A00A}" srcOrd="2" destOrd="0" parTransId="{A68D2449-63A4-476A-BF22-89268FC4AC83}" sibTransId="{E8D0B7AF-6566-46E4-9AE9-E1E6BDC79714}"/>
    <dgm:cxn modelId="{CD65AFC0-02F1-4B94-ACAA-FA856CE87B29}" srcId="{E3909E45-DBAF-4F6D-BCF3-069ED6365304}" destId="{909403D2-14B8-4770-B630-83730ABD1C14}" srcOrd="2" destOrd="0" parTransId="{4CCA13DC-A835-47F2-B568-EC8B4E6B538F}" sibTransId="{F6FD736F-4027-4B3B-A95E-37A1B4FAB0C0}"/>
    <dgm:cxn modelId="{93047DCC-B870-4A4F-B6C6-019FEFB95AB2}" srcId="{C9A88AEA-AC09-43FB-85EF-81FAFF101C46}" destId="{273EFCA7-6665-48DD-8284-AE39EB573723}" srcOrd="1" destOrd="0" parTransId="{87D27C8E-7C28-452E-B099-218DB919D575}" sibTransId="{65AC022D-4D17-4083-8BD7-91523BC39C43}"/>
    <dgm:cxn modelId="{1DFF7CD4-0A79-44E9-BFCE-7ECBCC1CD0D6}" type="presOf" srcId="{273EFCA7-6665-48DD-8284-AE39EB573723}" destId="{0CC091E9-5A13-400D-8ECB-EFBE363306B2}" srcOrd="0" destOrd="1" presId="urn:microsoft.com/office/officeart/2005/8/layout/hList1"/>
    <dgm:cxn modelId="{36C39DE2-3D8C-423E-A9B9-7C521B6A01BE}" type="presOf" srcId="{C9A88AEA-AC09-43FB-85EF-81FAFF101C46}" destId="{0A7A6995-02D7-4B33-8665-642978EA10C5}" srcOrd="0" destOrd="0" presId="urn:microsoft.com/office/officeart/2005/8/layout/hList1"/>
    <dgm:cxn modelId="{0FC82136-2E19-4AE1-9936-ABC98AF8CB6D}" type="presParOf" srcId="{705A83E6-2E17-434D-BA66-625FFEB03BAC}" destId="{BD5B9BCB-4923-42E8-9282-51D5A5EC7601}" srcOrd="0" destOrd="0" presId="urn:microsoft.com/office/officeart/2005/8/layout/hList1"/>
    <dgm:cxn modelId="{510E4168-8861-45DD-AA09-45107ED2C8CD}" type="presParOf" srcId="{BD5B9BCB-4923-42E8-9282-51D5A5EC7601}" destId="{0A7A6995-02D7-4B33-8665-642978EA10C5}" srcOrd="0" destOrd="0" presId="urn:microsoft.com/office/officeart/2005/8/layout/hList1"/>
    <dgm:cxn modelId="{36E6A532-85BF-4A82-921A-E8FAEA9102B5}" type="presParOf" srcId="{BD5B9BCB-4923-42E8-9282-51D5A5EC7601}" destId="{0CC091E9-5A13-400D-8ECB-EFBE363306B2}" srcOrd="1" destOrd="0" presId="urn:microsoft.com/office/officeart/2005/8/layout/hList1"/>
    <dgm:cxn modelId="{CE8937B3-3070-49CA-BA2F-3AF89D8B97E0}" type="presParOf" srcId="{705A83E6-2E17-434D-BA66-625FFEB03BAC}" destId="{7EEF9F21-FB57-492A-A367-F33144D080AF}" srcOrd="1" destOrd="0" presId="urn:microsoft.com/office/officeart/2005/8/layout/hList1"/>
    <dgm:cxn modelId="{7504C116-EF53-4A87-897B-3267F78A1003}" type="presParOf" srcId="{705A83E6-2E17-434D-BA66-625FFEB03BAC}" destId="{5E5F7D8D-0F0C-45E2-BDE1-B8C6B0D45FB6}" srcOrd="2" destOrd="0" presId="urn:microsoft.com/office/officeart/2005/8/layout/hList1"/>
    <dgm:cxn modelId="{B2DE4FBB-0E61-4130-97EA-37E18D6503D0}" type="presParOf" srcId="{5E5F7D8D-0F0C-45E2-BDE1-B8C6B0D45FB6}" destId="{6B399F7A-0771-4952-8A6E-A0FBBBDDF1A2}" srcOrd="0" destOrd="0" presId="urn:microsoft.com/office/officeart/2005/8/layout/hList1"/>
    <dgm:cxn modelId="{DED84704-095D-4C7A-919B-602FDB86014B}" type="presParOf" srcId="{5E5F7D8D-0F0C-45E2-BDE1-B8C6B0D45FB6}" destId="{B0ABC4E4-664A-4D89-BAE5-A060E673D7AF}" srcOrd="1" destOrd="0" presId="urn:microsoft.com/office/officeart/2005/8/layout/hList1"/>
    <dgm:cxn modelId="{5FC4C4CF-1285-450B-9AD4-3568507C7E37}" type="presParOf" srcId="{705A83E6-2E17-434D-BA66-625FFEB03BAC}" destId="{3275AC24-6F94-4C6A-88B4-C38CA616F781}" srcOrd="3" destOrd="0" presId="urn:microsoft.com/office/officeart/2005/8/layout/hList1"/>
    <dgm:cxn modelId="{C8A491D5-FCB7-4FEA-BA17-307648B46B6D}" type="presParOf" srcId="{705A83E6-2E17-434D-BA66-625FFEB03BAC}" destId="{AFB1A311-CEF2-4401-9D61-17C18C5435AE}" srcOrd="4" destOrd="0" presId="urn:microsoft.com/office/officeart/2005/8/layout/hList1"/>
    <dgm:cxn modelId="{8EC1C855-BAEF-4923-BB1C-0C8AB0986EEC}" type="presParOf" srcId="{AFB1A311-CEF2-4401-9D61-17C18C5435AE}" destId="{37E488C4-9FA5-48F8-B141-3F1640F44EDB}" srcOrd="0" destOrd="0" presId="urn:microsoft.com/office/officeart/2005/8/layout/hList1"/>
    <dgm:cxn modelId="{F978FA11-382E-4682-93DD-61C9FC6AD8FD}" type="presParOf" srcId="{AFB1A311-CEF2-4401-9D61-17C18C5435AE}" destId="{E17ACEED-BF18-4CA0-8ACC-F43326150D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CCFB202-2F0D-4782-AD82-AA1AD39791C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3C1BD39-BD4C-40A7-9711-68142D062DC1}">
      <dgm:prSet/>
      <dgm:spPr/>
      <dgm:t>
        <a:bodyPr/>
        <a:lstStyle/>
        <a:p>
          <a:r>
            <a:rPr lang="en-US"/>
            <a:t>Pigeons’ discriminative performance could be controlled by different styles of paintings</a:t>
          </a:r>
        </a:p>
      </dgm:t>
    </dgm:pt>
    <dgm:pt modelId="{0995F59C-964B-4A79-8B5B-D242C6E7B042}" type="parTrans" cxnId="{4EFC6B0E-F304-4C18-A87A-E8CDC5F4379B}">
      <dgm:prSet/>
      <dgm:spPr/>
      <dgm:t>
        <a:bodyPr/>
        <a:lstStyle/>
        <a:p>
          <a:endParaRPr lang="en-US"/>
        </a:p>
      </dgm:t>
    </dgm:pt>
    <dgm:pt modelId="{B0C652F2-F6B7-49A3-9ED1-8E77BF274957}" type="sibTrans" cxnId="{4EFC6B0E-F304-4C18-A87A-E8CDC5F4379B}">
      <dgm:prSet/>
      <dgm:spPr/>
      <dgm:t>
        <a:bodyPr/>
        <a:lstStyle/>
        <a:p>
          <a:endParaRPr lang="en-US"/>
        </a:p>
      </dgm:t>
    </dgm:pt>
    <dgm:pt modelId="{96BFFD8E-4EAB-453C-9C05-5E1DC7AC3C5A}">
      <dgm:prSet/>
      <dgm:spPr/>
      <dgm:t>
        <a:bodyPr/>
        <a:lstStyle/>
        <a:p>
          <a:r>
            <a:rPr lang="en-US"/>
            <a:t>No identified single cue for discrimination of paintings</a:t>
          </a:r>
        </a:p>
      </dgm:t>
    </dgm:pt>
    <dgm:pt modelId="{6810E994-4D23-459B-95D1-9658F76686CF}" type="parTrans" cxnId="{EA1CBBBD-4BFA-4A35-9ECD-F4A73A0C70A9}">
      <dgm:prSet/>
      <dgm:spPr/>
      <dgm:t>
        <a:bodyPr/>
        <a:lstStyle/>
        <a:p>
          <a:endParaRPr lang="en-US"/>
        </a:p>
      </dgm:t>
    </dgm:pt>
    <dgm:pt modelId="{48C9DA04-BC2C-4B93-B120-A74D7DB0ADF8}" type="sibTrans" cxnId="{EA1CBBBD-4BFA-4A35-9ECD-F4A73A0C70A9}">
      <dgm:prSet/>
      <dgm:spPr/>
      <dgm:t>
        <a:bodyPr/>
        <a:lstStyle/>
        <a:p>
          <a:endParaRPr lang="en-US"/>
        </a:p>
      </dgm:t>
    </dgm:pt>
    <dgm:pt modelId="{F76B6560-C893-4864-A3EC-D68FEFF533C7}">
      <dgm:prSet/>
      <dgm:spPr/>
      <dgm:t>
        <a:bodyPr/>
        <a:lstStyle/>
        <a:p>
          <a:r>
            <a:rPr lang="en-US"/>
            <a:t>Some decrease in responding for reversed or upside down paintings</a:t>
          </a:r>
        </a:p>
      </dgm:t>
    </dgm:pt>
    <dgm:pt modelId="{9DD9DCF2-4F2D-4348-94A9-F1E374C2FF04}" type="parTrans" cxnId="{2E67E8D9-CADB-42B9-AED4-DAE970D9605B}">
      <dgm:prSet/>
      <dgm:spPr/>
      <dgm:t>
        <a:bodyPr/>
        <a:lstStyle/>
        <a:p>
          <a:endParaRPr lang="en-US"/>
        </a:p>
      </dgm:t>
    </dgm:pt>
    <dgm:pt modelId="{B22825E8-69BF-45B5-80F1-8CBEFE9339C4}" type="sibTrans" cxnId="{2E67E8D9-CADB-42B9-AED4-DAE970D9605B}">
      <dgm:prSet/>
      <dgm:spPr/>
      <dgm:t>
        <a:bodyPr/>
        <a:lstStyle/>
        <a:p>
          <a:endParaRPr lang="en-US"/>
        </a:p>
      </dgm:t>
    </dgm:pt>
    <dgm:pt modelId="{CC172D93-90D2-49F7-9551-645469D85F14}">
      <dgm:prSet/>
      <dgm:spPr/>
      <dgm:t>
        <a:bodyPr/>
        <a:lstStyle/>
        <a:p>
          <a:r>
            <a:rPr lang="en-US"/>
            <a:t>Note: paintings had little if any ecological significance for pigeons- </a:t>
          </a:r>
        </a:p>
      </dgm:t>
    </dgm:pt>
    <dgm:pt modelId="{D4119E4D-57BD-48F1-8A9B-EDBB34E53834}" type="parTrans" cxnId="{8B3F25B2-5EE0-490F-8DFB-1F5C8C5D1D0A}">
      <dgm:prSet/>
      <dgm:spPr/>
      <dgm:t>
        <a:bodyPr/>
        <a:lstStyle/>
        <a:p>
          <a:endParaRPr lang="en-US"/>
        </a:p>
      </dgm:t>
    </dgm:pt>
    <dgm:pt modelId="{C85F6B24-75AB-4D41-A06D-03405433F14F}" type="sibTrans" cxnId="{8B3F25B2-5EE0-490F-8DFB-1F5C8C5D1D0A}">
      <dgm:prSet/>
      <dgm:spPr/>
      <dgm:t>
        <a:bodyPr/>
        <a:lstStyle/>
        <a:p>
          <a:endParaRPr lang="en-US"/>
        </a:p>
      </dgm:t>
    </dgm:pt>
    <dgm:pt modelId="{0F3ECFDF-E324-447A-8258-B88E87C097C8}">
      <dgm:prSet/>
      <dgm:spPr/>
      <dgm:t>
        <a:bodyPr/>
        <a:lstStyle/>
        <a:p>
          <a:r>
            <a:rPr lang="en-US"/>
            <a:t>Distortion tests:</a:t>
          </a:r>
        </a:p>
      </dgm:t>
    </dgm:pt>
    <dgm:pt modelId="{C6F40EC2-0CF7-4A73-A1D0-ADB10EE54547}" type="parTrans" cxnId="{3706D814-C4F0-4C8A-9A6F-06217E29CA71}">
      <dgm:prSet/>
      <dgm:spPr/>
      <dgm:t>
        <a:bodyPr/>
        <a:lstStyle/>
        <a:p>
          <a:endParaRPr lang="en-US"/>
        </a:p>
      </dgm:t>
    </dgm:pt>
    <dgm:pt modelId="{5C0A58AB-9861-415A-A53E-305741BEE96B}" type="sibTrans" cxnId="{3706D814-C4F0-4C8A-9A6F-06217E29CA71}">
      <dgm:prSet/>
      <dgm:spPr/>
      <dgm:t>
        <a:bodyPr/>
        <a:lstStyle/>
        <a:p>
          <a:endParaRPr lang="en-US"/>
        </a:p>
      </dgm:t>
    </dgm:pt>
    <dgm:pt modelId="{CC993451-FF70-42D3-9B17-3951F54C7AA1}">
      <dgm:prSet/>
      <dgm:spPr/>
      <dgm:t>
        <a:bodyPr/>
        <a:lstStyle/>
        <a:p>
          <a:r>
            <a:rPr lang="en-US"/>
            <a:t>More disruption when painting displayed real object (Monet) than abstract (Picasso)</a:t>
          </a:r>
        </a:p>
      </dgm:t>
    </dgm:pt>
    <dgm:pt modelId="{20696E3D-3F0E-4F77-B96E-268BCCD3D6B8}" type="parTrans" cxnId="{244A15D0-0819-490C-8F7A-E4B14119AE6D}">
      <dgm:prSet/>
      <dgm:spPr/>
      <dgm:t>
        <a:bodyPr/>
        <a:lstStyle/>
        <a:p>
          <a:endParaRPr lang="en-US"/>
        </a:p>
      </dgm:t>
    </dgm:pt>
    <dgm:pt modelId="{70375612-8000-4210-9B96-5ECCA7BB6267}" type="sibTrans" cxnId="{244A15D0-0819-490C-8F7A-E4B14119AE6D}">
      <dgm:prSet/>
      <dgm:spPr/>
      <dgm:t>
        <a:bodyPr/>
        <a:lstStyle/>
        <a:p>
          <a:endParaRPr lang="en-US"/>
        </a:p>
      </dgm:t>
    </dgm:pt>
    <dgm:pt modelId="{3E1811EC-F97B-4939-9FA9-0FB78219AB15}">
      <dgm:prSet/>
      <dgm:spPr/>
      <dgm:t>
        <a:bodyPr/>
        <a:lstStyle/>
        <a:p>
          <a:r>
            <a:rPr lang="en-US"/>
            <a:t>Evidence that could discriminate both individual paintings and group them into categories</a:t>
          </a:r>
        </a:p>
      </dgm:t>
    </dgm:pt>
    <dgm:pt modelId="{4164665D-3B2A-42EA-91B7-1DE5D2A662C8}" type="parTrans" cxnId="{A906FD6B-4777-42F0-91D7-B342114A6F2B}">
      <dgm:prSet/>
      <dgm:spPr/>
      <dgm:t>
        <a:bodyPr/>
        <a:lstStyle/>
        <a:p>
          <a:endParaRPr lang="en-US"/>
        </a:p>
      </dgm:t>
    </dgm:pt>
    <dgm:pt modelId="{05AE3734-8ADA-466A-8D54-7545147B0F0E}" type="sibTrans" cxnId="{A906FD6B-4777-42F0-91D7-B342114A6F2B}">
      <dgm:prSet/>
      <dgm:spPr/>
      <dgm:t>
        <a:bodyPr/>
        <a:lstStyle/>
        <a:p>
          <a:endParaRPr lang="en-US"/>
        </a:p>
      </dgm:t>
    </dgm:pt>
    <dgm:pt modelId="{687A76E1-C66B-408B-AA96-F6165337677C}">
      <dgm:prSet/>
      <dgm:spPr/>
      <dgm:t>
        <a:bodyPr/>
        <a:lstStyle/>
        <a:p>
          <a:r>
            <a:rPr lang="en-US" b="1" i="1"/>
            <a:t>Evidence of Flexibility of categories</a:t>
          </a:r>
          <a:endParaRPr lang="en-US"/>
        </a:p>
      </dgm:t>
    </dgm:pt>
    <dgm:pt modelId="{DDB88C6A-E44B-487A-A8E7-3A4E6D325C93}" type="parTrans" cxnId="{DEE7BC3E-4AC1-418A-A61B-522F0B2A5470}">
      <dgm:prSet/>
      <dgm:spPr/>
      <dgm:t>
        <a:bodyPr/>
        <a:lstStyle/>
        <a:p>
          <a:endParaRPr lang="en-US"/>
        </a:p>
      </dgm:t>
    </dgm:pt>
    <dgm:pt modelId="{173D45F5-F8A8-4F33-95DF-4EAC1B6DA1FA}" type="sibTrans" cxnId="{DEE7BC3E-4AC1-418A-A61B-522F0B2A5470}">
      <dgm:prSet/>
      <dgm:spPr/>
      <dgm:t>
        <a:bodyPr/>
        <a:lstStyle/>
        <a:p>
          <a:endParaRPr lang="en-US"/>
        </a:p>
      </dgm:t>
    </dgm:pt>
    <dgm:pt modelId="{FC92E103-B652-4DDB-AD8F-A48D00AD9315}" type="pres">
      <dgm:prSet presAssocID="{ACCFB202-2F0D-4782-AD82-AA1AD39791CA}" presName="linear" presStyleCnt="0">
        <dgm:presLayoutVars>
          <dgm:animLvl val="lvl"/>
          <dgm:resizeHandles val="exact"/>
        </dgm:presLayoutVars>
      </dgm:prSet>
      <dgm:spPr/>
    </dgm:pt>
    <dgm:pt modelId="{9BC0EEC5-6389-4A71-8CB5-006DE782F2AD}" type="pres">
      <dgm:prSet presAssocID="{E3C1BD39-BD4C-40A7-9711-68142D062DC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762961E-0BC6-4B64-8979-02B41142D075}" type="pres">
      <dgm:prSet presAssocID="{E3C1BD39-BD4C-40A7-9711-68142D062DC1}" presName="childText" presStyleLbl="revTx" presStyleIdx="0" presStyleCnt="2">
        <dgm:presLayoutVars>
          <dgm:bulletEnabled val="1"/>
        </dgm:presLayoutVars>
      </dgm:prSet>
      <dgm:spPr/>
    </dgm:pt>
    <dgm:pt modelId="{B193F740-E542-4190-97D7-6445298A32B2}" type="pres">
      <dgm:prSet presAssocID="{CC172D93-90D2-49F7-9551-645469D85F1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ED0E0D3-3C18-48FF-AB90-C9E3732FF711}" type="pres">
      <dgm:prSet presAssocID="{C85F6B24-75AB-4D41-A06D-03405433F14F}" presName="spacer" presStyleCnt="0"/>
      <dgm:spPr/>
    </dgm:pt>
    <dgm:pt modelId="{761112D6-7DD5-459D-8C3E-16E4F41FC91E}" type="pres">
      <dgm:prSet presAssocID="{0F3ECFDF-E324-447A-8258-B88E87C097C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A8523AC-0430-4986-BB7D-267E907AE3AC}" type="pres">
      <dgm:prSet presAssocID="{0F3ECFDF-E324-447A-8258-B88E87C097C8}" presName="childText" presStyleLbl="revTx" presStyleIdx="1" presStyleCnt="2">
        <dgm:presLayoutVars>
          <dgm:bulletEnabled val="1"/>
        </dgm:presLayoutVars>
      </dgm:prSet>
      <dgm:spPr/>
    </dgm:pt>
    <dgm:pt modelId="{525F1C38-BD17-4508-A773-026777DFD928}" type="pres">
      <dgm:prSet presAssocID="{687A76E1-C66B-408B-AA96-F6165337677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EC7C209-1829-46DE-909F-A1BAA8EA85AB}" type="presOf" srcId="{CC172D93-90D2-49F7-9551-645469D85F14}" destId="{B193F740-E542-4190-97D7-6445298A32B2}" srcOrd="0" destOrd="0" presId="urn:microsoft.com/office/officeart/2005/8/layout/vList2"/>
    <dgm:cxn modelId="{4EFC6B0E-F304-4C18-A87A-E8CDC5F4379B}" srcId="{ACCFB202-2F0D-4782-AD82-AA1AD39791CA}" destId="{E3C1BD39-BD4C-40A7-9711-68142D062DC1}" srcOrd="0" destOrd="0" parTransId="{0995F59C-964B-4A79-8B5B-D242C6E7B042}" sibTransId="{B0C652F2-F6B7-49A3-9ED1-8E77BF274957}"/>
    <dgm:cxn modelId="{3706D814-C4F0-4C8A-9A6F-06217E29CA71}" srcId="{ACCFB202-2F0D-4782-AD82-AA1AD39791CA}" destId="{0F3ECFDF-E324-447A-8258-B88E87C097C8}" srcOrd="2" destOrd="0" parTransId="{C6F40EC2-0CF7-4A73-A1D0-ADB10EE54547}" sibTransId="{5C0A58AB-9861-415A-A53E-305741BEE96B}"/>
    <dgm:cxn modelId="{DEE7BC3E-4AC1-418A-A61B-522F0B2A5470}" srcId="{ACCFB202-2F0D-4782-AD82-AA1AD39791CA}" destId="{687A76E1-C66B-408B-AA96-F6165337677C}" srcOrd="3" destOrd="0" parTransId="{DDB88C6A-E44B-487A-A8E7-3A4E6D325C93}" sibTransId="{173D45F5-F8A8-4F33-95DF-4EAC1B6DA1FA}"/>
    <dgm:cxn modelId="{A906FD6B-4777-42F0-91D7-B342114A6F2B}" srcId="{0F3ECFDF-E324-447A-8258-B88E87C097C8}" destId="{3E1811EC-F97B-4939-9FA9-0FB78219AB15}" srcOrd="1" destOrd="0" parTransId="{4164665D-3B2A-42EA-91B7-1DE5D2A662C8}" sibTransId="{05AE3734-8ADA-466A-8D54-7545147B0F0E}"/>
    <dgm:cxn modelId="{5182B193-7FD4-4DE3-9CD3-0EC58753733E}" type="presOf" srcId="{CC993451-FF70-42D3-9B17-3951F54C7AA1}" destId="{9A8523AC-0430-4986-BB7D-267E907AE3AC}" srcOrd="0" destOrd="0" presId="urn:microsoft.com/office/officeart/2005/8/layout/vList2"/>
    <dgm:cxn modelId="{0B825C9A-E378-4B43-9260-3689E39A8854}" type="presOf" srcId="{E3C1BD39-BD4C-40A7-9711-68142D062DC1}" destId="{9BC0EEC5-6389-4A71-8CB5-006DE782F2AD}" srcOrd="0" destOrd="0" presId="urn:microsoft.com/office/officeart/2005/8/layout/vList2"/>
    <dgm:cxn modelId="{24E6A4A6-9DA5-416E-8BF4-32A0A6D409FA}" type="presOf" srcId="{F76B6560-C893-4864-A3EC-D68FEFF533C7}" destId="{6762961E-0BC6-4B64-8979-02B41142D075}" srcOrd="0" destOrd="1" presId="urn:microsoft.com/office/officeart/2005/8/layout/vList2"/>
    <dgm:cxn modelId="{77D51AAF-0A92-4B1D-90A1-FBFE75765C6C}" type="presOf" srcId="{3E1811EC-F97B-4939-9FA9-0FB78219AB15}" destId="{9A8523AC-0430-4986-BB7D-267E907AE3AC}" srcOrd="0" destOrd="1" presId="urn:microsoft.com/office/officeart/2005/8/layout/vList2"/>
    <dgm:cxn modelId="{8B3F25B2-5EE0-490F-8DFB-1F5C8C5D1D0A}" srcId="{ACCFB202-2F0D-4782-AD82-AA1AD39791CA}" destId="{CC172D93-90D2-49F7-9551-645469D85F14}" srcOrd="1" destOrd="0" parTransId="{D4119E4D-57BD-48F1-8A9B-EDBB34E53834}" sibTransId="{C85F6B24-75AB-4D41-A06D-03405433F14F}"/>
    <dgm:cxn modelId="{3ED845B3-4677-4E53-9FA4-3CA7E6BC07AD}" type="presOf" srcId="{687A76E1-C66B-408B-AA96-F6165337677C}" destId="{525F1C38-BD17-4508-A773-026777DFD928}" srcOrd="0" destOrd="0" presId="urn:microsoft.com/office/officeart/2005/8/layout/vList2"/>
    <dgm:cxn modelId="{085007B9-2480-433C-BFEC-5713661FADA3}" type="presOf" srcId="{96BFFD8E-4EAB-453C-9C05-5E1DC7AC3C5A}" destId="{6762961E-0BC6-4B64-8979-02B41142D075}" srcOrd="0" destOrd="0" presId="urn:microsoft.com/office/officeart/2005/8/layout/vList2"/>
    <dgm:cxn modelId="{EA1CBBBD-4BFA-4A35-9ECD-F4A73A0C70A9}" srcId="{E3C1BD39-BD4C-40A7-9711-68142D062DC1}" destId="{96BFFD8E-4EAB-453C-9C05-5E1DC7AC3C5A}" srcOrd="0" destOrd="0" parTransId="{6810E994-4D23-459B-95D1-9658F76686CF}" sibTransId="{48C9DA04-BC2C-4B93-B120-A74D7DB0ADF8}"/>
    <dgm:cxn modelId="{43D58BCA-863D-4753-A8BA-7E9BD8892841}" type="presOf" srcId="{0F3ECFDF-E324-447A-8258-B88E87C097C8}" destId="{761112D6-7DD5-459D-8C3E-16E4F41FC91E}" srcOrd="0" destOrd="0" presId="urn:microsoft.com/office/officeart/2005/8/layout/vList2"/>
    <dgm:cxn modelId="{244A15D0-0819-490C-8F7A-E4B14119AE6D}" srcId="{0F3ECFDF-E324-447A-8258-B88E87C097C8}" destId="{CC993451-FF70-42D3-9B17-3951F54C7AA1}" srcOrd="0" destOrd="0" parTransId="{20696E3D-3F0E-4F77-B96E-268BCCD3D6B8}" sibTransId="{70375612-8000-4210-9B96-5ECCA7BB6267}"/>
    <dgm:cxn modelId="{2E67E8D9-CADB-42B9-AED4-DAE970D9605B}" srcId="{E3C1BD39-BD4C-40A7-9711-68142D062DC1}" destId="{F76B6560-C893-4864-A3EC-D68FEFF533C7}" srcOrd="1" destOrd="0" parTransId="{9DD9DCF2-4F2D-4348-94A9-F1E374C2FF04}" sibTransId="{B22825E8-69BF-45B5-80F1-8CBEFE9339C4}"/>
    <dgm:cxn modelId="{AE10A4DD-F37B-4662-B4A6-0515394BA413}" type="presOf" srcId="{ACCFB202-2F0D-4782-AD82-AA1AD39791CA}" destId="{FC92E103-B652-4DDB-AD8F-A48D00AD9315}" srcOrd="0" destOrd="0" presId="urn:microsoft.com/office/officeart/2005/8/layout/vList2"/>
    <dgm:cxn modelId="{B05AE544-8504-41AD-A00C-69C221A8FDA6}" type="presParOf" srcId="{FC92E103-B652-4DDB-AD8F-A48D00AD9315}" destId="{9BC0EEC5-6389-4A71-8CB5-006DE782F2AD}" srcOrd="0" destOrd="0" presId="urn:microsoft.com/office/officeart/2005/8/layout/vList2"/>
    <dgm:cxn modelId="{23931201-FE2F-444C-8BC5-7859FD31883F}" type="presParOf" srcId="{FC92E103-B652-4DDB-AD8F-A48D00AD9315}" destId="{6762961E-0BC6-4B64-8979-02B41142D075}" srcOrd="1" destOrd="0" presId="urn:microsoft.com/office/officeart/2005/8/layout/vList2"/>
    <dgm:cxn modelId="{9CFEDE77-1573-4749-9CC5-296D490ABCEF}" type="presParOf" srcId="{FC92E103-B652-4DDB-AD8F-A48D00AD9315}" destId="{B193F740-E542-4190-97D7-6445298A32B2}" srcOrd="2" destOrd="0" presId="urn:microsoft.com/office/officeart/2005/8/layout/vList2"/>
    <dgm:cxn modelId="{B1A70D72-9C6C-4F9F-9F70-A9921CE89F23}" type="presParOf" srcId="{FC92E103-B652-4DDB-AD8F-A48D00AD9315}" destId="{3ED0E0D3-3C18-48FF-AB90-C9E3732FF711}" srcOrd="3" destOrd="0" presId="urn:microsoft.com/office/officeart/2005/8/layout/vList2"/>
    <dgm:cxn modelId="{EA697799-604A-40E8-81C2-DBF88FD079D8}" type="presParOf" srcId="{FC92E103-B652-4DDB-AD8F-A48D00AD9315}" destId="{761112D6-7DD5-459D-8C3E-16E4F41FC91E}" srcOrd="4" destOrd="0" presId="urn:microsoft.com/office/officeart/2005/8/layout/vList2"/>
    <dgm:cxn modelId="{39915EFE-EBA9-4E90-95AB-2378F46C9340}" type="presParOf" srcId="{FC92E103-B652-4DDB-AD8F-A48D00AD9315}" destId="{9A8523AC-0430-4986-BB7D-267E907AE3AC}" srcOrd="5" destOrd="0" presId="urn:microsoft.com/office/officeart/2005/8/layout/vList2"/>
    <dgm:cxn modelId="{AF51DC25-3BC6-40C1-A00A-5A3D3C5D0DA4}" type="presParOf" srcId="{FC92E103-B652-4DDB-AD8F-A48D00AD9315}" destId="{525F1C38-BD17-4508-A773-026777DFD92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9448C02-59E6-4D7C-A9E1-EB0FD4A02AA7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CBC33F9-BBB1-486E-BF19-EC587FF9F801}">
      <dgm:prSet/>
      <dgm:spPr/>
      <dgm:t>
        <a:bodyPr/>
        <a:lstStyle/>
        <a:p>
          <a:r>
            <a:rPr lang="en-US"/>
            <a:t>Several species of animals show ability to form concepts:</a:t>
          </a:r>
        </a:p>
      </dgm:t>
    </dgm:pt>
    <dgm:pt modelId="{B862B694-4316-4783-BAE3-F2314AB9CD9D}" type="parTrans" cxnId="{3584FF44-456C-4CB1-A59F-8D4042DACBF0}">
      <dgm:prSet/>
      <dgm:spPr/>
      <dgm:t>
        <a:bodyPr/>
        <a:lstStyle/>
        <a:p>
          <a:endParaRPr lang="en-US"/>
        </a:p>
      </dgm:t>
    </dgm:pt>
    <dgm:pt modelId="{00FCA3B3-BCB2-48F0-899A-75859DA4F7BD}" type="sibTrans" cxnId="{3584FF44-456C-4CB1-A59F-8D4042DACBF0}">
      <dgm:prSet/>
      <dgm:spPr/>
      <dgm:t>
        <a:bodyPr/>
        <a:lstStyle/>
        <a:p>
          <a:endParaRPr lang="en-US"/>
        </a:p>
      </dgm:t>
    </dgm:pt>
    <dgm:pt modelId="{EAA8325C-F62C-4FA6-85BD-1A014B0EFBEE}">
      <dgm:prSet/>
      <dgm:spPr/>
      <dgm:t>
        <a:bodyPr/>
        <a:lstStyle/>
        <a:p>
          <a:r>
            <a:rPr lang="en-US"/>
            <a:t>Pigeons</a:t>
          </a:r>
        </a:p>
      </dgm:t>
    </dgm:pt>
    <dgm:pt modelId="{ECDA7E81-1596-43CC-8D9C-8899AA172999}" type="parTrans" cxnId="{7E98F121-8DA0-4400-99BD-2E47370C6F81}">
      <dgm:prSet/>
      <dgm:spPr/>
      <dgm:t>
        <a:bodyPr/>
        <a:lstStyle/>
        <a:p>
          <a:endParaRPr lang="en-US"/>
        </a:p>
      </dgm:t>
    </dgm:pt>
    <dgm:pt modelId="{A5E70AAD-A4EB-45E9-A6F2-D48FFBDA7815}" type="sibTrans" cxnId="{7E98F121-8DA0-4400-99BD-2E47370C6F81}">
      <dgm:prSet/>
      <dgm:spPr/>
      <dgm:t>
        <a:bodyPr/>
        <a:lstStyle/>
        <a:p>
          <a:endParaRPr lang="en-US"/>
        </a:p>
      </dgm:t>
    </dgm:pt>
    <dgm:pt modelId="{15980C15-3909-4F63-A33B-36A22C5FB35D}">
      <dgm:prSet/>
      <dgm:spPr/>
      <dgm:t>
        <a:bodyPr/>
        <a:lstStyle/>
        <a:p>
          <a:r>
            <a:rPr lang="en-US"/>
            <a:t>Parrots</a:t>
          </a:r>
        </a:p>
      </dgm:t>
    </dgm:pt>
    <dgm:pt modelId="{7AB0470C-FF19-4244-B6AC-E490045CD119}" type="parTrans" cxnId="{759EC418-2A3A-480E-A22F-45C261A8A56A}">
      <dgm:prSet/>
      <dgm:spPr/>
      <dgm:t>
        <a:bodyPr/>
        <a:lstStyle/>
        <a:p>
          <a:endParaRPr lang="en-US"/>
        </a:p>
      </dgm:t>
    </dgm:pt>
    <dgm:pt modelId="{28F6987C-D202-4993-B939-A5B74F223252}" type="sibTrans" cxnId="{759EC418-2A3A-480E-A22F-45C261A8A56A}">
      <dgm:prSet/>
      <dgm:spPr/>
      <dgm:t>
        <a:bodyPr/>
        <a:lstStyle/>
        <a:p>
          <a:endParaRPr lang="en-US"/>
        </a:p>
      </dgm:t>
    </dgm:pt>
    <dgm:pt modelId="{77850F08-B9F1-4299-87D2-F52716B9E327}">
      <dgm:prSet/>
      <dgm:spPr/>
      <dgm:t>
        <a:bodyPr/>
        <a:lstStyle/>
        <a:p>
          <a:r>
            <a:rPr lang="en-US"/>
            <a:t>Crows</a:t>
          </a:r>
        </a:p>
      </dgm:t>
    </dgm:pt>
    <dgm:pt modelId="{1EBC903D-ED2D-4606-A49D-A8764B3DAB86}" type="parTrans" cxnId="{39BF53C3-BE6C-4BFF-B077-3BCD323B9C06}">
      <dgm:prSet/>
      <dgm:spPr/>
      <dgm:t>
        <a:bodyPr/>
        <a:lstStyle/>
        <a:p>
          <a:endParaRPr lang="en-US"/>
        </a:p>
      </dgm:t>
    </dgm:pt>
    <dgm:pt modelId="{94125959-DB77-43EE-978B-034E9BAC745B}" type="sibTrans" cxnId="{39BF53C3-BE6C-4BFF-B077-3BCD323B9C06}">
      <dgm:prSet/>
      <dgm:spPr/>
      <dgm:t>
        <a:bodyPr/>
        <a:lstStyle/>
        <a:p>
          <a:endParaRPr lang="en-US"/>
        </a:p>
      </dgm:t>
    </dgm:pt>
    <dgm:pt modelId="{635A6C5C-6C6B-460F-9331-EFA14BB525E0}">
      <dgm:prSet/>
      <dgm:spPr/>
      <dgm:t>
        <a:bodyPr/>
        <a:lstStyle/>
        <a:p>
          <a:r>
            <a:rPr lang="en-US"/>
            <a:t>Dolphins and whales</a:t>
          </a:r>
        </a:p>
      </dgm:t>
    </dgm:pt>
    <dgm:pt modelId="{47163EC9-622F-4713-A2DE-BBA08E67B7AD}" type="parTrans" cxnId="{6B548139-8A33-41D2-85B7-211DFC90BE31}">
      <dgm:prSet/>
      <dgm:spPr/>
      <dgm:t>
        <a:bodyPr/>
        <a:lstStyle/>
        <a:p>
          <a:endParaRPr lang="en-US"/>
        </a:p>
      </dgm:t>
    </dgm:pt>
    <dgm:pt modelId="{3E8FE029-68A2-4C4F-82A2-4A00BFF76A28}" type="sibTrans" cxnId="{6B548139-8A33-41D2-85B7-211DFC90BE31}">
      <dgm:prSet/>
      <dgm:spPr/>
      <dgm:t>
        <a:bodyPr/>
        <a:lstStyle/>
        <a:p>
          <a:endParaRPr lang="en-US"/>
        </a:p>
      </dgm:t>
    </dgm:pt>
    <dgm:pt modelId="{59C01F96-470B-4F8A-B815-42A62A3DA427}">
      <dgm:prSet/>
      <dgm:spPr/>
      <dgm:t>
        <a:bodyPr/>
        <a:lstStyle/>
        <a:p>
          <a:r>
            <a:rPr lang="en-US"/>
            <a:t>Seal lions</a:t>
          </a:r>
        </a:p>
      </dgm:t>
    </dgm:pt>
    <dgm:pt modelId="{6584B87A-9B41-4721-8555-183059F5885C}" type="parTrans" cxnId="{8573B02C-0BED-4DDF-8646-C410DAF9851F}">
      <dgm:prSet/>
      <dgm:spPr/>
      <dgm:t>
        <a:bodyPr/>
        <a:lstStyle/>
        <a:p>
          <a:endParaRPr lang="en-US"/>
        </a:p>
      </dgm:t>
    </dgm:pt>
    <dgm:pt modelId="{AC1C390A-73BC-4D23-A08D-93651ED015C5}" type="sibTrans" cxnId="{8573B02C-0BED-4DDF-8646-C410DAF9851F}">
      <dgm:prSet/>
      <dgm:spPr/>
      <dgm:t>
        <a:bodyPr/>
        <a:lstStyle/>
        <a:p>
          <a:endParaRPr lang="en-US"/>
        </a:p>
      </dgm:t>
    </dgm:pt>
    <dgm:pt modelId="{CAF50CF2-60C4-458F-9EE2-539F7B490E53}">
      <dgm:prSet/>
      <dgm:spPr/>
      <dgm:t>
        <a:bodyPr/>
        <a:lstStyle/>
        <a:p>
          <a:r>
            <a:rPr lang="en-US"/>
            <a:t>Dogs</a:t>
          </a:r>
        </a:p>
      </dgm:t>
    </dgm:pt>
    <dgm:pt modelId="{A12021DF-4E5B-475D-83BD-E4262F3B8DAA}" type="parTrans" cxnId="{2706A397-19B5-49E7-81FF-7497CFF95ACE}">
      <dgm:prSet/>
      <dgm:spPr/>
      <dgm:t>
        <a:bodyPr/>
        <a:lstStyle/>
        <a:p>
          <a:endParaRPr lang="en-US"/>
        </a:p>
      </dgm:t>
    </dgm:pt>
    <dgm:pt modelId="{223C514F-E485-4AF6-9265-F4F7BF4CBA87}" type="sibTrans" cxnId="{2706A397-19B5-49E7-81FF-7497CFF95ACE}">
      <dgm:prSet/>
      <dgm:spPr/>
      <dgm:t>
        <a:bodyPr/>
        <a:lstStyle/>
        <a:p>
          <a:endParaRPr lang="en-US"/>
        </a:p>
      </dgm:t>
    </dgm:pt>
    <dgm:pt modelId="{670BF961-5AA9-4E8D-A67F-6F92A3135617}">
      <dgm:prSet/>
      <dgm:spPr/>
      <dgm:t>
        <a:bodyPr/>
        <a:lstStyle/>
        <a:p>
          <a:r>
            <a:rPr lang="en-US"/>
            <a:t>Etc.</a:t>
          </a:r>
        </a:p>
      </dgm:t>
    </dgm:pt>
    <dgm:pt modelId="{3BF26354-EAEF-4969-8A76-11A379F1AFDF}" type="parTrans" cxnId="{A26569D2-969D-42C5-A58B-78A56D1D6C41}">
      <dgm:prSet/>
      <dgm:spPr/>
      <dgm:t>
        <a:bodyPr/>
        <a:lstStyle/>
        <a:p>
          <a:endParaRPr lang="en-US"/>
        </a:p>
      </dgm:t>
    </dgm:pt>
    <dgm:pt modelId="{277BC639-BBE5-4028-9E85-C5805E7EFF36}" type="sibTrans" cxnId="{A26569D2-969D-42C5-A58B-78A56D1D6C41}">
      <dgm:prSet/>
      <dgm:spPr/>
      <dgm:t>
        <a:bodyPr/>
        <a:lstStyle/>
        <a:p>
          <a:endParaRPr lang="en-US"/>
        </a:p>
      </dgm:t>
    </dgm:pt>
    <dgm:pt modelId="{57F8D64F-BC6E-429E-A8B0-5A5B3D6B7368}">
      <dgm:prSet/>
      <dgm:spPr/>
      <dgm:t>
        <a:bodyPr/>
        <a:lstStyle/>
        <a:p>
          <a:r>
            <a:rPr lang="en-US" i="1"/>
            <a:t>Question: is this a perceptual ability or cognitive ability?</a:t>
          </a:r>
          <a:endParaRPr lang="en-US"/>
        </a:p>
      </dgm:t>
    </dgm:pt>
    <dgm:pt modelId="{F49DE64E-6616-4A74-86A6-B94E60F66233}" type="parTrans" cxnId="{2ACC7226-FF43-4589-A0BD-98E1FF462A5A}">
      <dgm:prSet/>
      <dgm:spPr/>
      <dgm:t>
        <a:bodyPr/>
        <a:lstStyle/>
        <a:p>
          <a:endParaRPr lang="en-US"/>
        </a:p>
      </dgm:t>
    </dgm:pt>
    <dgm:pt modelId="{6E1B203F-BC76-4362-8F35-D29DBAEC54FA}" type="sibTrans" cxnId="{2ACC7226-FF43-4589-A0BD-98E1FF462A5A}">
      <dgm:prSet/>
      <dgm:spPr/>
      <dgm:t>
        <a:bodyPr/>
        <a:lstStyle/>
        <a:p>
          <a:endParaRPr lang="en-US"/>
        </a:p>
      </dgm:t>
    </dgm:pt>
    <dgm:pt modelId="{03288547-B8B7-4D63-B68A-E9C61FAB7323}">
      <dgm:prSet/>
      <dgm:spPr/>
      <dgm:t>
        <a:bodyPr/>
        <a:lstStyle/>
        <a:p>
          <a:r>
            <a:rPr lang="en-US"/>
            <a:t>Obviously, must have perceptual characteristics</a:t>
          </a:r>
        </a:p>
      </dgm:t>
    </dgm:pt>
    <dgm:pt modelId="{5FDCB218-3BAA-4A47-9465-36061C39DE32}" type="parTrans" cxnId="{47FE2330-913D-4F75-8DE3-DCE7FB197239}">
      <dgm:prSet/>
      <dgm:spPr/>
      <dgm:t>
        <a:bodyPr/>
        <a:lstStyle/>
        <a:p>
          <a:endParaRPr lang="en-US"/>
        </a:p>
      </dgm:t>
    </dgm:pt>
    <dgm:pt modelId="{39E10C1E-9709-4368-83D5-83A0AC992C74}" type="sibTrans" cxnId="{47FE2330-913D-4F75-8DE3-DCE7FB197239}">
      <dgm:prSet/>
      <dgm:spPr/>
      <dgm:t>
        <a:bodyPr/>
        <a:lstStyle/>
        <a:p>
          <a:endParaRPr lang="en-US"/>
        </a:p>
      </dgm:t>
    </dgm:pt>
    <dgm:pt modelId="{0513F32C-F180-461B-83E7-9318DF072707}">
      <dgm:prSet/>
      <dgm:spPr/>
      <dgm:t>
        <a:bodyPr/>
        <a:lstStyle/>
        <a:p>
          <a:r>
            <a:rPr lang="en-US" dirty="0"/>
            <a:t>To show cognitive ability must show ability to transfer learning to novel exemplars</a:t>
          </a:r>
        </a:p>
      </dgm:t>
    </dgm:pt>
    <dgm:pt modelId="{B1E14D47-A7D4-4359-AA4E-FBF8ED259885}" type="parTrans" cxnId="{BBF94A60-8B86-4050-91F8-DF82D2BB6112}">
      <dgm:prSet/>
      <dgm:spPr/>
      <dgm:t>
        <a:bodyPr/>
        <a:lstStyle/>
        <a:p>
          <a:endParaRPr lang="en-US"/>
        </a:p>
      </dgm:t>
    </dgm:pt>
    <dgm:pt modelId="{2657565C-9540-41E5-99C8-7B837997B059}" type="sibTrans" cxnId="{BBF94A60-8B86-4050-91F8-DF82D2BB6112}">
      <dgm:prSet/>
      <dgm:spPr/>
      <dgm:t>
        <a:bodyPr/>
        <a:lstStyle/>
        <a:p>
          <a:endParaRPr lang="en-US"/>
        </a:p>
      </dgm:t>
    </dgm:pt>
    <dgm:pt modelId="{AC91BB7A-834D-47AE-9DD4-AAB76BB1FB36}">
      <dgm:prSet/>
      <dgm:spPr/>
      <dgm:t>
        <a:bodyPr/>
        <a:lstStyle/>
        <a:p>
          <a:r>
            <a:rPr lang="en-US" dirty="0"/>
            <a:t>These must vary across several dimensions</a:t>
          </a:r>
        </a:p>
      </dgm:t>
    </dgm:pt>
    <dgm:pt modelId="{7CFB38EA-6EC3-48AF-BE5A-D1D271D212AF}" type="parTrans" cxnId="{F96B17C1-AB56-43DC-9484-7393FB24CAAE}">
      <dgm:prSet/>
      <dgm:spPr/>
      <dgm:t>
        <a:bodyPr/>
        <a:lstStyle/>
        <a:p>
          <a:endParaRPr lang="en-US"/>
        </a:p>
      </dgm:t>
    </dgm:pt>
    <dgm:pt modelId="{3A591F62-3F40-4DA6-BCDC-266A349EDBB4}" type="sibTrans" cxnId="{F96B17C1-AB56-43DC-9484-7393FB24CAAE}">
      <dgm:prSet/>
      <dgm:spPr/>
      <dgm:t>
        <a:bodyPr/>
        <a:lstStyle/>
        <a:p>
          <a:endParaRPr lang="en-US"/>
        </a:p>
      </dgm:t>
    </dgm:pt>
    <dgm:pt modelId="{6479D623-FAF0-4EAB-AF2D-47A25ADC67A0}">
      <dgm:prSet/>
      <dgm:spPr/>
      <dgm:t>
        <a:bodyPr/>
        <a:lstStyle/>
        <a:p>
          <a:r>
            <a:rPr lang="en-US" dirty="0"/>
            <a:t>Evidence in nonhuman primates that they attend to local features, not global features (of concept)</a:t>
          </a:r>
        </a:p>
      </dgm:t>
    </dgm:pt>
    <dgm:pt modelId="{91E2AE26-A245-43F0-A110-25873219F32B}" type="parTrans" cxnId="{2696FFAB-68B8-41A9-ADD8-039BA5F6FA61}">
      <dgm:prSet/>
      <dgm:spPr/>
      <dgm:t>
        <a:bodyPr/>
        <a:lstStyle/>
        <a:p>
          <a:endParaRPr lang="en-US"/>
        </a:p>
      </dgm:t>
    </dgm:pt>
    <dgm:pt modelId="{1B218C40-C59C-4E21-99F0-4BEB0C853115}" type="sibTrans" cxnId="{2696FFAB-68B8-41A9-ADD8-039BA5F6FA61}">
      <dgm:prSet/>
      <dgm:spPr/>
      <dgm:t>
        <a:bodyPr/>
        <a:lstStyle/>
        <a:p>
          <a:endParaRPr lang="en-US"/>
        </a:p>
      </dgm:t>
    </dgm:pt>
    <dgm:pt modelId="{82782C20-2FF9-46A7-921B-5D4F06AF8028}">
      <dgm:prSet/>
      <dgm:spPr/>
      <dgm:t>
        <a:bodyPr/>
        <a:lstStyle/>
        <a:p>
          <a:endParaRPr lang="en-US"/>
        </a:p>
      </dgm:t>
    </dgm:pt>
    <dgm:pt modelId="{5A2FA8D2-FE83-47AE-8066-92C5691374DA}" type="parTrans" cxnId="{D984B33B-8813-41F3-950C-D8880992D27C}">
      <dgm:prSet/>
      <dgm:spPr/>
    </dgm:pt>
    <dgm:pt modelId="{42678EA7-E7E0-43EB-AB50-1EC2A9647518}" type="sibTrans" cxnId="{D984B33B-8813-41F3-950C-D8880992D27C}">
      <dgm:prSet/>
      <dgm:spPr/>
    </dgm:pt>
    <dgm:pt modelId="{D7F0315F-3CCA-4E70-A9AA-45805B63CA90}">
      <dgm:prSet/>
      <dgm:spPr/>
      <dgm:t>
        <a:bodyPr/>
        <a:lstStyle/>
        <a:p>
          <a:endParaRPr lang="en-US" dirty="0"/>
        </a:p>
      </dgm:t>
    </dgm:pt>
    <dgm:pt modelId="{6D7B3BBE-8FF1-4FAA-AA74-7C5DB72A3C2D}" type="parTrans" cxnId="{34B861D9-EF99-4956-815D-08584598E3CA}">
      <dgm:prSet/>
      <dgm:spPr/>
    </dgm:pt>
    <dgm:pt modelId="{936EE3AB-5239-4952-9D02-2626AF49E384}" type="sibTrans" cxnId="{34B861D9-EF99-4956-815D-08584598E3CA}">
      <dgm:prSet/>
      <dgm:spPr/>
    </dgm:pt>
    <dgm:pt modelId="{98781F90-E929-42FD-AA6C-06A37D130F89}">
      <dgm:prSet/>
      <dgm:spPr/>
      <dgm:t>
        <a:bodyPr/>
        <a:lstStyle/>
        <a:p>
          <a:endParaRPr lang="en-US" dirty="0"/>
        </a:p>
      </dgm:t>
    </dgm:pt>
    <dgm:pt modelId="{CB25C375-CB56-4789-B862-F90EA8885620}" type="parTrans" cxnId="{D466AF33-3E5F-44D0-8660-FFA3D4C4FFAB}">
      <dgm:prSet/>
      <dgm:spPr/>
    </dgm:pt>
    <dgm:pt modelId="{32C1D61F-3BAC-4063-A2A6-4F852179474F}" type="sibTrans" cxnId="{D466AF33-3E5F-44D0-8660-FFA3D4C4FFAB}">
      <dgm:prSet/>
      <dgm:spPr/>
    </dgm:pt>
    <dgm:pt modelId="{124C6275-A77B-41A8-89AA-795BEDC5B2B8}" type="pres">
      <dgm:prSet presAssocID="{69448C02-59E6-4D7C-A9E1-EB0FD4A02AA7}" presName="Name0" presStyleCnt="0">
        <dgm:presLayoutVars>
          <dgm:dir/>
          <dgm:animLvl val="lvl"/>
          <dgm:resizeHandles val="exact"/>
        </dgm:presLayoutVars>
      </dgm:prSet>
      <dgm:spPr/>
    </dgm:pt>
    <dgm:pt modelId="{01A5A643-FDC2-4A16-B2F1-F6FEACA0C697}" type="pres">
      <dgm:prSet presAssocID="{0CBC33F9-BBB1-486E-BF19-EC587FF9F801}" presName="linNode" presStyleCnt="0"/>
      <dgm:spPr/>
    </dgm:pt>
    <dgm:pt modelId="{1064BA98-03C7-4094-B3D4-3883A7086A49}" type="pres">
      <dgm:prSet presAssocID="{0CBC33F9-BBB1-486E-BF19-EC587FF9F801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4E89F6D8-D942-41AB-AE6A-C657304E2376}" type="pres">
      <dgm:prSet presAssocID="{0CBC33F9-BBB1-486E-BF19-EC587FF9F801}" presName="descendantText" presStyleLbl="alignAccFollowNode1" presStyleIdx="0" presStyleCnt="2">
        <dgm:presLayoutVars>
          <dgm:bulletEnabled val="1"/>
        </dgm:presLayoutVars>
      </dgm:prSet>
      <dgm:spPr/>
    </dgm:pt>
    <dgm:pt modelId="{B7E81322-5227-493A-BB01-5F66806D2131}" type="pres">
      <dgm:prSet presAssocID="{00FCA3B3-BCB2-48F0-899A-75859DA4F7BD}" presName="sp" presStyleCnt="0"/>
      <dgm:spPr/>
    </dgm:pt>
    <dgm:pt modelId="{86B2E34D-D556-48F8-8C72-F7C94931531F}" type="pres">
      <dgm:prSet presAssocID="{57F8D64F-BC6E-429E-A8B0-5A5B3D6B7368}" presName="linNode" presStyleCnt="0"/>
      <dgm:spPr/>
    </dgm:pt>
    <dgm:pt modelId="{C0DB50BC-1670-47B1-80F0-8B6F3F16F182}" type="pres">
      <dgm:prSet presAssocID="{57F8D64F-BC6E-429E-A8B0-5A5B3D6B7368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BDC2D9D4-29F3-4A38-BE44-DB5856B18C20}" type="pres">
      <dgm:prSet presAssocID="{57F8D64F-BC6E-429E-A8B0-5A5B3D6B7368}" presName="descendantText" presStyleLbl="alignAccFollowNode1" presStyleIdx="1" presStyleCnt="2" custScaleY="115617">
        <dgm:presLayoutVars>
          <dgm:bulletEnabled val="1"/>
        </dgm:presLayoutVars>
      </dgm:prSet>
      <dgm:spPr/>
    </dgm:pt>
  </dgm:ptLst>
  <dgm:cxnLst>
    <dgm:cxn modelId="{94DDE506-21B5-41D5-9A4D-5CC05D16CB54}" type="presOf" srcId="{6479D623-FAF0-4EAB-AF2D-47A25ADC67A0}" destId="{BDC2D9D4-29F3-4A38-BE44-DB5856B18C20}" srcOrd="0" destOrd="6" presId="urn:microsoft.com/office/officeart/2005/8/layout/vList5"/>
    <dgm:cxn modelId="{1414760F-64C1-482C-97B7-E3B9B80D3F07}" type="presOf" srcId="{0CBC33F9-BBB1-486E-BF19-EC587FF9F801}" destId="{1064BA98-03C7-4094-B3D4-3883A7086A49}" srcOrd="0" destOrd="0" presId="urn:microsoft.com/office/officeart/2005/8/layout/vList5"/>
    <dgm:cxn modelId="{3DCF3013-4B09-4723-89EF-CECE5D86FF87}" type="presOf" srcId="{EAA8325C-F62C-4FA6-85BD-1A014B0EFBEE}" destId="{4E89F6D8-D942-41AB-AE6A-C657304E2376}" srcOrd="0" destOrd="0" presId="urn:microsoft.com/office/officeart/2005/8/layout/vList5"/>
    <dgm:cxn modelId="{759EC418-2A3A-480E-A22F-45C261A8A56A}" srcId="{0CBC33F9-BBB1-486E-BF19-EC587FF9F801}" destId="{15980C15-3909-4F63-A33B-36A22C5FB35D}" srcOrd="1" destOrd="0" parTransId="{7AB0470C-FF19-4244-B6AC-E490045CD119}" sibTransId="{28F6987C-D202-4993-B939-A5B74F223252}"/>
    <dgm:cxn modelId="{F60BB81C-A6E5-4819-985D-83F43C3B0824}" type="presOf" srcId="{CAF50CF2-60C4-458F-9EE2-539F7B490E53}" destId="{4E89F6D8-D942-41AB-AE6A-C657304E2376}" srcOrd="0" destOrd="5" presId="urn:microsoft.com/office/officeart/2005/8/layout/vList5"/>
    <dgm:cxn modelId="{7E98F121-8DA0-4400-99BD-2E47370C6F81}" srcId="{0CBC33F9-BBB1-486E-BF19-EC587FF9F801}" destId="{EAA8325C-F62C-4FA6-85BD-1A014B0EFBEE}" srcOrd="0" destOrd="0" parTransId="{ECDA7E81-1596-43CC-8D9C-8899AA172999}" sibTransId="{A5E70AAD-A4EB-45E9-A6F2-D48FFBDA7815}"/>
    <dgm:cxn modelId="{2ACC7226-FF43-4589-A0BD-98E1FF462A5A}" srcId="{69448C02-59E6-4D7C-A9E1-EB0FD4A02AA7}" destId="{57F8D64F-BC6E-429E-A8B0-5A5B3D6B7368}" srcOrd="1" destOrd="0" parTransId="{F49DE64E-6616-4A74-86A6-B94E60F66233}" sibTransId="{6E1B203F-BC76-4362-8F35-D29DBAEC54FA}"/>
    <dgm:cxn modelId="{C9336A28-E4F9-43A1-91AB-248BAAF85C51}" type="presOf" srcId="{635A6C5C-6C6B-460F-9331-EFA14BB525E0}" destId="{4E89F6D8-D942-41AB-AE6A-C657304E2376}" srcOrd="0" destOrd="3" presId="urn:microsoft.com/office/officeart/2005/8/layout/vList5"/>
    <dgm:cxn modelId="{8573B02C-0BED-4DDF-8646-C410DAF9851F}" srcId="{0CBC33F9-BBB1-486E-BF19-EC587FF9F801}" destId="{59C01F96-470B-4F8A-B815-42A62A3DA427}" srcOrd="4" destOrd="0" parTransId="{6584B87A-9B41-4721-8555-183059F5885C}" sibTransId="{AC1C390A-73BC-4D23-A08D-93651ED015C5}"/>
    <dgm:cxn modelId="{47FE2330-913D-4F75-8DE3-DCE7FB197239}" srcId="{57F8D64F-BC6E-429E-A8B0-5A5B3D6B7368}" destId="{03288547-B8B7-4D63-B68A-E9C61FAB7323}" srcOrd="0" destOrd="0" parTransId="{5FDCB218-3BAA-4A47-9465-36061C39DE32}" sibTransId="{39E10C1E-9709-4368-83D5-83A0AC992C74}"/>
    <dgm:cxn modelId="{D466AF33-3E5F-44D0-8660-FFA3D4C4FFAB}" srcId="{57F8D64F-BC6E-429E-A8B0-5A5B3D6B7368}" destId="{98781F90-E929-42FD-AA6C-06A37D130F89}" srcOrd="5" destOrd="0" parTransId="{CB25C375-CB56-4789-B862-F90EA8885620}" sibTransId="{32C1D61F-3BAC-4063-A2A6-4F852179474F}"/>
    <dgm:cxn modelId="{6B548139-8A33-41D2-85B7-211DFC90BE31}" srcId="{0CBC33F9-BBB1-486E-BF19-EC587FF9F801}" destId="{635A6C5C-6C6B-460F-9331-EFA14BB525E0}" srcOrd="3" destOrd="0" parTransId="{47163EC9-622F-4713-A2DE-BBA08E67B7AD}" sibTransId="{3E8FE029-68A2-4C4F-82A2-4A00BFF76A28}"/>
    <dgm:cxn modelId="{D984B33B-8813-41F3-950C-D8880992D27C}" srcId="{57F8D64F-BC6E-429E-A8B0-5A5B3D6B7368}" destId="{82782C20-2FF9-46A7-921B-5D4F06AF8028}" srcOrd="1" destOrd="0" parTransId="{5A2FA8D2-FE83-47AE-8066-92C5691374DA}" sibTransId="{42678EA7-E7E0-43EB-AB50-1EC2A9647518}"/>
    <dgm:cxn modelId="{BBF94A60-8B86-4050-91F8-DF82D2BB6112}" srcId="{57F8D64F-BC6E-429E-A8B0-5A5B3D6B7368}" destId="{0513F32C-F180-461B-83E7-9318DF072707}" srcOrd="2" destOrd="0" parTransId="{B1E14D47-A7D4-4359-AA4E-FBF8ED259885}" sibTransId="{2657565C-9540-41E5-99C8-7B837997B059}"/>
    <dgm:cxn modelId="{584BF142-E2E4-4AB2-9E2A-5CAD4679C43D}" type="presOf" srcId="{15980C15-3909-4F63-A33B-36A22C5FB35D}" destId="{4E89F6D8-D942-41AB-AE6A-C657304E2376}" srcOrd="0" destOrd="1" presId="urn:microsoft.com/office/officeart/2005/8/layout/vList5"/>
    <dgm:cxn modelId="{3584FF44-456C-4CB1-A59F-8D4042DACBF0}" srcId="{69448C02-59E6-4D7C-A9E1-EB0FD4A02AA7}" destId="{0CBC33F9-BBB1-486E-BF19-EC587FF9F801}" srcOrd="0" destOrd="0" parTransId="{B862B694-4316-4783-BAE3-F2314AB9CD9D}" sibTransId="{00FCA3B3-BCB2-48F0-899A-75859DA4F7BD}"/>
    <dgm:cxn modelId="{2706A397-19B5-49E7-81FF-7497CFF95ACE}" srcId="{0CBC33F9-BBB1-486E-BF19-EC587FF9F801}" destId="{CAF50CF2-60C4-458F-9EE2-539F7B490E53}" srcOrd="5" destOrd="0" parTransId="{A12021DF-4E5B-475D-83BD-E4262F3B8DAA}" sibTransId="{223C514F-E485-4AF6-9265-F4F7BF4CBA87}"/>
    <dgm:cxn modelId="{D802E998-F662-4730-9084-79E60A60DC34}" type="presOf" srcId="{98781F90-E929-42FD-AA6C-06A37D130F89}" destId="{BDC2D9D4-29F3-4A38-BE44-DB5856B18C20}" srcOrd="0" destOrd="5" presId="urn:microsoft.com/office/officeart/2005/8/layout/vList5"/>
    <dgm:cxn modelId="{2696FFAB-68B8-41A9-ADD8-039BA5F6FA61}" srcId="{57F8D64F-BC6E-429E-A8B0-5A5B3D6B7368}" destId="{6479D623-FAF0-4EAB-AF2D-47A25ADC67A0}" srcOrd="6" destOrd="0" parTransId="{91E2AE26-A245-43F0-A110-25873219F32B}" sibTransId="{1B218C40-C59C-4E21-99F0-4BEB0C853115}"/>
    <dgm:cxn modelId="{BD2B61B7-DBC3-4DE5-B713-F11E314B1B68}" type="presOf" srcId="{670BF961-5AA9-4E8D-A67F-6F92A3135617}" destId="{4E89F6D8-D942-41AB-AE6A-C657304E2376}" srcOrd="0" destOrd="6" presId="urn:microsoft.com/office/officeart/2005/8/layout/vList5"/>
    <dgm:cxn modelId="{6C26C7BF-D71F-402B-B1C1-54DE4D0F919B}" type="presOf" srcId="{0513F32C-F180-461B-83E7-9318DF072707}" destId="{BDC2D9D4-29F3-4A38-BE44-DB5856B18C20}" srcOrd="0" destOrd="2" presId="urn:microsoft.com/office/officeart/2005/8/layout/vList5"/>
    <dgm:cxn modelId="{F96B17C1-AB56-43DC-9484-7393FB24CAAE}" srcId="{57F8D64F-BC6E-429E-A8B0-5A5B3D6B7368}" destId="{AC91BB7A-834D-47AE-9DD4-AAB76BB1FB36}" srcOrd="4" destOrd="0" parTransId="{7CFB38EA-6EC3-48AF-BE5A-D1D271D212AF}" sibTransId="{3A591F62-3F40-4DA6-BCDC-266A349EDBB4}"/>
    <dgm:cxn modelId="{39BF53C3-BE6C-4BFF-B077-3BCD323B9C06}" srcId="{0CBC33F9-BBB1-486E-BF19-EC587FF9F801}" destId="{77850F08-B9F1-4299-87D2-F52716B9E327}" srcOrd="2" destOrd="0" parTransId="{1EBC903D-ED2D-4606-A49D-A8764B3DAB86}" sibTransId="{94125959-DB77-43EE-978B-034E9BAC745B}"/>
    <dgm:cxn modelId="{D5FA49C4-EE5A-479C-9137-ABC42C8F80D6}" type="presOf" srcId="{D7F0315F-3CCA-4E70-A9AA-45805B63CA90}" destId="{BDC2D9D4-29F3-4A38-BE44-DB5856B18C20}" srcOrd="0" destOrd="3" presId="urn:microsoft.com/office/officeart/2005/8/layout/vList5"/>
    <dgm:cxn modelId="{A26569D2-969D-42C5-A58B-78A56D1D6C41}" srcId="{0CBC33F9-BBB1-486E-BF19-EC587FF9F801}" destId="{670BF961-5AA9-4E8D-A67F-6F92A3135617}" srcOrd="6" destOrd="0" parTransId="{3BF26354-EAEF-4969-8A76-11A379F1AFDF}" sibTransId="{277BC639-BBE5-4028-9E85-C5805E7EFF36}"/>
    <dgm:cxn modelId="{5651DFD2-58F1-4EF4-BFC3-6647B0F78994}" type="presOf" srcId="{69448C02-59E6-4D7C-A9E1-EB0FD4A02AA7}" destId="{124C6275-A77B-41A8-89AA-795BEDC5B2B8}" srcOrd="0" destOrd="0" presId="urn:microsoft.com/office/officeart/2005/8/layout/vList5"/>
    <dgm:cxn modelId="{34B861D9-EF99-4956-815D-08584598E3CA}" srcId="{57F8D64F-BC6E-429E-A8B0-5A5B3D6B7368}" destId="{D7F0315F-3CCA-4E70-A9AA-45805B63CA90}" srcOrd="3" destOrd="0" parTransId="{6D7B3BBE-8FF1-4FAA-AA74-7C5DB72A3C2D}" sibTransId="{936EE3AB-5239-4952-9D02-2626AF49E384}"/>
    <dgm:cxn modelId="{32DCB2E8-D895-425E-984F-621DC5F955B0}" type="presOf" srcId="{AC91BB7A-834D-47AE-9DD4-AAB76BB1FB36}" destId="{BDC2D9D4-29F3-4A38-BE44-DB5856B18C20}" srcOrd="0" destOrd="4" presId="urn:microsoft.com/office/officeart/2005/8/layout/vList5"/>
    <dgm:cxn modelId="{371BEFEC-9FB9-43A1-B207-4A0930878414}" type="presOf" srcId="{57F8D64F-BC6E-429E-A8B0-5A5B3D6B7368}" destId="{C0DB50BC-1670-47B1-80F0-8B6F3F16F182}" srcOrd="0" destOrd="0" presId="urn:microsoft.com/office/officeart/2005/8/layout/vList5"/>
    <dgm:cxn modelId="{9BD883F0-94E0-4444-BCFB-C65AA8A356D2}" type="presOf" srcId="{03288547-B8B7-4D63-B68A-E9C61FAB7323}" destId="{BDC2D9D4-29F3-4A38-BE44-DB5856B18C20}" srcOrd="0" destOrd="0" presId="urn:microsoft.com/office/officeart/2005/8/layout/vList5"/>
    <dgm:cxn modelId="{7F8014F3-1442-4D18-B2A3-0FBB2069731C}" type="presOf" srcId="{59C01F96-470B-4F8A-B815-42A62A3DA427}" destId="{4E89F6D8-D942-41AB-AE6A-C657304E2376}" srcOrd="0" destOrd="4" presId="urn:microsoft.com/office/officeart/2005/8/layout/vList5"/>
    <dgm:cxn modelId="{0C8AC2F9-9044-40B2-8A97-13A1EDB5281F}" type="presOf" srcId="{77850F08-B9F1-4299-87D2-F52716B9E327}" destId="{4E89F6D8-D942-41AB-AE6A-C657304E2376}" srcOrd="0" destOrd="2" presId="urn:microsoft.com/office/officeart/2005/8/layout/vList5"/>
    <dgm:cxn modelId="{94B1EAFD-EE50-4841-8135-A48522AA1695}" type="presOf" srcId="{82782C20-2FF9-46A7-921B-5D4F06AF8028}" destId="{BDC2D9D4-29F3-4A38-BE44-DB5856B18C20}" srcOrd="0" destOrd="1" presId="urn:microsoft.com/office/officeart/2005/8/layout/vList5"/>
    <dgm:cxn modelId="{E6B03F35-0521-44D0-8813-3F25642A631F}" type="presParOf" srcId="{124C6275-A77B-41A8-89AA-795BEDC5B2B8}" destId="{01A5A643-FDC2-4A16-B2F1-F6FEACA0C697}" srcOrd="0" destOrd="0" presId="urn:microsoft.com/office/officeart/2005/8/layout/vList5"/>
    <dgm:cxn modelId="{047765E8-5E41-4026-951C-985AEC1642FE}" type="presParOf" srcId="{01A5A643-FDC2-4A16-B2F1-F6FEACA0C697}" destId="{1064BA98-03C7-4094-B3D4-3883A7086A49}" srcOrd="0" destOrd="0" presId="urn:microsoft.com/office/officeart/2005/8/layout/vList5"/>
    <dgm:cxn modelId="{84C3C1A0-49EA-4774-B475-4F3AA1DE93FC}" type="presParOf" srcId="{01A5A643-FDC2-4A16-B2F1-F6FEACA0C697}" destId="{4E89F6D8-D942-41AB-AE6A-C657304E2376}" srcOrd="1" destOrd="0" presId="urn:microsoft.com/office/officeart/2005/8/layout/vList5"/>
    <dgm:cxn modelId="{764A0353-7971-4A2F-8AC8-2E2A8945B15C}" type="presParOf" srcId="{124C6275-A77B-41A8-89AA-795BEDC5B2B8}" destId="{B7E81322-5227-493A-BB01-5F66806D2131}" srcOrd="1" destOrd="0" presId="urn:microsoft.com/office/officeart/2005/8/layout/vList5"/>
    <dgm:cxn modelId="{944CE81E-EDEF-43FC-BC93-99F179829415}" type="presParOf" srcId="{124C6275-A77B-41A8-89AA-795BEDC5B2B8}" destId="{86B2E34D-D556-48F8-8C72-F7C94931531F}" srcOrd="2" destOrd="0" presId="urn:microsoft.com/office/officeart/2005/8/layout/vList5"/>
    <dgm:cxn modelId="{ED3874B2-45DF-4004-B7C0-9E77F9FF51D2}" type="presParOf" srcId="{86B2E34D-D556-48F8-8C72-F7C94931531F}" destId="{C0DB50BC-1670-47B1-80F0-8B6F3F16F182}" srcOrd="0" destOrd="0" presId="urn:microsoft.com/office/officeart/2005/8/layout/vList5"/>
    <dgm:cxn modelId="{7C977474-770F-43A6-B94C-3916599E7E0C}" type="presParOf" srcId="{86B2E34D-D556-48F8-8C72-F7C94931531F}" destId="{BDC2D9D4-29F3-4A38-BE44-DB5856B18C2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FF29E2D-9303-4131-B624-5DC32AC455C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5BEFE4E-1C0E-4E90-91FF-F537DE9C977B}">
      <dgm:prSet/>
      <dgm:spPr/>
      <dgm:t>
        <a:bodyPr/>
        <a:lstStyle/>
        <a:p>
          <a:r>
            <a:rPr lang="en-US"/>
            <a:t>Concrete concepts:</a:t>
          </a:r>
        </a:p>
      </dgm:t>
    </dgm:pt>
    <dgm:pt modelId="{92DF6936-08AD-4152-AA5A-D755778B7B1E}" type="parTrans" cxnId="{22858154-4035-4950-9E33-B12D85666365}">
      <dgm:prSet/>
      <dgm:spPr/>
      <dgm:t>
        <a:bodyPr/>
        <a:lstStyle/>
        <a:p>
          <a:endParaRPr lang="en-US"/>
        </a:p>
      </dgm:t>
    </dgm:pt>
    <dgm:pt modelId="{4BC01118-AECC-4595-8638-C6FB10922DF9}" type="sibTrans" cxnId="{22858154-4035-4950-9E33-B12D85666365}">
      <dgm:prSet/>
      <dgm:spPr/>
      <dgm:t>
        <a:bodyPr/>
        <a:lstStyle/>
        <a:p>
          <a:endParaRPr lang="en-US"/>
        </a:p>
      </dgm:t>
    </dgm:pt>
    <dgm:pt modelId="{FF81BB99-F29E-459C-B97B-35B18329F1C7}">
      <dgm:prSet/>
      <dgm:spPr/>
      <dgm:t>
        <a:bodyPr/>
        <a:lstStyle/>
        <a:p>
          <a:r>
            <a:rPr lang="en-US"/>
            <a:t>Share many features</a:t>
          </a:r>
        </a:p>
      </dgm:t>
    </dgm:pt>
    <dgm:pt modelId="{67CF7EF5-ECCF-41EE-90AB-2A401C213EE3}" type="parTrans" cxnId="{4AC822BE-8570-40FC-AFCF-B206A4324610}">
      <dgm:prSet/>
      <dgm:spPr/>
      <dgm:t>
        <a:bodyPr/>
        <a:lstStyle/>
        <a:p>
          <a:endParaRPr lang="en-US"/>
        </a:p>
      </dgm:t>
    </dgm:pt>
    <dgm:pt modelId="{932A6BA7-9877-4A8F-8BD3-EF6D1D9BF1A2}" type="sibTrans" cxnId="{4AC822BE-8570-40FC-AFCF-B206A4324610}">
      <dgm:prSet/>
      <dgm:spPr/>
      <dgm:t>
        <a:bodyPr/>
        <a:lstStyle/>
        <a:p>
          <a:endParaRPr lang="en-US"/>
        </a:p>
      </dgm:t>
    </dgm:pt>
    <dgm:pt modelId="{0EF87E5F-96A9-43B9-BC19-12BD72845054}">
      <dgm:prSet/>
      <dgm:spPr/>
      <dgm:t>
        <a:bodyPr/>
        <a:lstStyle/>
        <a:p>
          <a:r>
            <a:rPr lang="en-US"/>
            <a:t>Easily discriminated along perceptual lines</a:t>
          </a:r>
        </a:p>
      </dgm:t>
    </dgm:pt>
    <dgm:pt modelId="{B0C4661F-7A02-4EE4-8F22-70E43D30518B}" type="parTrans" cxnId="{B0B7E655-8002-47C5-A5A4-311748F74EAB}">
      <dgm:prSet/>
      <dgm:spPr/>
      <dgm:t>
        <a:bodyPr/>
        <a:lstStyle/>
        <a:p>
          <a:endParaRPr lang="en-US"/>
        </a:p>
      </dgm:t>
    </dgm:pt>
    <dgm:pt modelId="{FB3CE2B6-D623-46AD-90F5-BB6A6EF3779D}" type="sibTrans" cxnId="{B0B7E655-8002-47C5-A5A4-311748F74EAB}">
      <dgm:prSet/>
      <dgm:spPr/>
      <dgm:t>
        <a:bodyPr/>
        <a:lstStyle/>
        <a:p>
          <a:endParaRPr lang="en-US"/>
        </a:p>
      </dgm:t>
    </dgm:pt>
    <dgm:pt modelId="{8E81C6CD-9484-4E1A-B48D-BA7634FD5E48}">
      <dgm:prSet/>
      <dgm:spPr/>
      <dgm:t>
        <a:bodyPr/>
        <a:lstStyle/>
        <a:p>
          <a:r>
            <a:rPr lang="en-US"/>
            <a:t>Abstract concepts:</a:t>
          </a:r>
        </a:p>
      </dgm:t>
    </dgm:pt>
    <dgm:pt modelId="{F91D7F4E-C786-49DB-8F09-394AB095CF11}" type="parTrans" cxnId="{8AEE546A-007B-477E-BA8A-48AA498AEE32}">
      <dgm:prSet/>
      <dgm:spPr/>
      <dgm:t>
        <a:bodyPr/>
        <a:lstStyle/>
        <a:p>
          <a:endParaRPr lang="en-US"/>
        </a:p>
      </dgm:t>
    </dgm:pt>
    <dgm:pt modelId="{82D899A1-0184-4305-93A2-7F7A20D0E755}" type="sibTrans" cxnId="{8AEE546A-007B-477E-BA8A-48AA498AEE32}">
      <dgm:prSet/>
      <dgm:spPr/>
      <dgm:t>
        <a:bodyPr/>
        <a:lstStyle/>
        <a:p>
          <a:endParaRPr lang="en-US"/>
        </a:p>
      </dgm:t>
    </dgm:pt>
    <dgm:pt modelId="{AA156CDF-2EC7-47FB-9F9D-E358A5054307}">
      <dgm:prSet/>
      <dgm:spPr/>
      <dgm:t>
        <a:bodyPr/>
        <a:lstStyle/>
        <a:p>
          <a:r>
            <a:rPr lang="en-US"/>
            <a:t>Share fewer features</a:t>
          </a:r>
        </a:p>
      </dgm:t>
    </dgm:pt>
    <dgm:pt modelId="{D3738D7B-376F-42D6-BC78-D294DBB881AB}" type="parTrans" cxnId="{F239A10C-2EEF-49ED-9AEC-DDF5141E2CA9}">
      <dgm:prSet/>
      <dgm:spPr/>
      <dgm:t>
        <a:bodyPr/>
        <a:lstStyle/>
        <a:p>
          <a:endParaRPr lang="en-US"/>
        </a:p>
      </dgm:t>
    </dgm:pt>
    <dgm:pt modelId="{6A2ABE9A-8DF1-4847-ADA5-399BE6509BCB}" type="sibTrans" cxnId="{F239A10C-2EEF-49ED-9AEC-DDF5141E2CA9}">
      <dgm:prSet/>
      <dgm:spPr/>
      <dgm:t>
        <a:bodyPr/>
        <a:lstStyle/>
        <a:p>
          <a:endParaRPr lang="en-US"/>
        </a:p>
      </dgm:t>
    </dgm:pt>
    <dgm:pt modelId="{91E083F0-E6FD-4AB5-A503-8A34AD3C3B62}">
      <dgm:prSet/>
      <dgm:spPr/>
      <dgm:t>
        <a:bodyPr/>
        <a:lstStyle/>
        <a:p>
          <a:r>
            <a:rPr lang="en-US"/>
            <a:t>Defined in terms of breadth of category to be learned</a:t>
          </a:r>
        </a:p>
      </dgm:t>
    </dgm:pt>
    <dgm:pt modelId="{54AF45B5-43CB-4813-9736-C76CE3C361C2}" type="parTrans" cxnId="{9312DBE1-6BC6-4A8F-AB6E-870208A226BF}">
      <dgm:prSet/>
      <dgm:spPr/>
      <dgm:t>
        <a:bodyPr/>
        <a:lstStyle/>
        <a:p>
          <a:endParaRPr lang="en-US"/>
        </a:p>
      </dgm:t>
    </dgm:pt>
    <dgm:pt modelId="{E6E92388-1E6D-4494-BC62-40A0562FBBFE}" type="sibTrans" cxnId="{9312DBE1-6BC6-4A8F-AB6E-870208A226BF}">
      <dgm:prSet/>
      <dgm:spPr/>
      <dgm:t>
        <a:bodyPr/>
        <a:lstStyle/>
        <a:p>
          <a:endParaRPr lang="en-US"/>
        </a:p>
      </dgm:t>
    </dgm:pt>
    <dgm:pt modelId="{A6EBB342-E1BB-4F60-A454-0449041C45DE}">
      <dgm:prSet/>
      <dgm:spPr/>
      <dgm:t>
        <a:bodyPr/>
        <a:lstStyle/>
        <a:p>
          <a:r>
            <a:rPr lang="en-US"/>
            <a:t>Fewer perceptual overlaps</a:t>
          </a:r>
        </a:p>
      </dgm:t>
    </dgm:pt>
    <dgm:pt modelId="{E00D6996-77D3-4D25-82A6-B28101899B69}" type="parTrans" cxnId="{A328CBC5-D1E8-44F0-B435-09234AAD0DF7}">
      <dgm:prSet/>
      <dgm:spPr/>
      <dgm:t>
        <a:bodyPr/>
        <a:lstStyle/>
        <a:p>
          <a:endParaRPr lang="en-US"/>
        </a:p>
      </dgm:t>
    </dgm:pt>
    <dgm:pt modelId="{30E2E6FB-FF64-4AB0-A68D-946A64DB71CD}" type="sibTrans" cxnId="{A328CBC5-D1E8-44F0-B435-09234AAD0DF7}">
      <dgm:prSet/>
      <dgm:spPr/>
      <dgm:t>
        <a:bodyPr/>
        <a:lstStyle/>
        <a:p>
          <a:endParaRPr lang="en-US"/>
        </a:p>
      </dgm:t>
    </dgm:pt>
    <dgm:pt modelId="{A295D299-C8A9-43DC-9B60-A4B4A7CB2F9E}">
      <dgm:prSet/>
      <dgm:spPr/>
      <dgm:t>
        <a:bodyPr/>
        <a:lstStyle/>
        <a:p>
          <a:r>
            <a:rPr lang="en-US"/>
            <a:t>Adult Humans easily perform abstract concept formation</a:t>
          </a:r>
        </a:p>
      </dgm:t>
    </dgm:pt>
    <dgm:pt modelId="{B4756C90-C76C-43CB-914D-91CD1A0A73F1}" type="parTrans" cxnId="{B4A1438A-5445-4E5D-B135-455462F6CF9D}">
      <dgm:prSet/>
      <dgm:spPr/>
      <dgm:t>
        <a:bodyPr/>
        <a:lstStyle/>
        <a:p>
          <a:endParaRPr lang="en-US"/>
        </a:p>
      </dgm:t>
    </dgm:pt>
    <dgm:pt modelId="{B5B6F903-A999-414C-8C24-F00F2D9331A5}" type="sibTrans" cxnId="{B4A1438A-5445-4E5D-B135-455462F6CF9D}">
      <dgm:prSet/>
      <dgm:spPr/>
      <dgm:t>
        <a:bodyPr/>
        <a:lstStyle/>
        <a:p>
          <a:endParaRPr lang="en-US"/>
        </a:p>
      </dgm:t>
    </dgm:pt>
    <dgm:pt modelId="{73E88701-0B2B-4E84-AA4A-0A31F893A802}">
      <dgm:prSet/>
      <dgm:spPr/>
      <dgm:t>
        <a:bodyPr/>
        <a:lstStyle/>
        <a:p>
          <a:r>
            <a:rPr lang="en-US"/>
            <a:t>Question: do great apes also show this (since are our closest relatives)</a:t>
          </a:r>
        </a:p>
      </dgm:t>
    </dgm:pt>
    <dgm:pt modelId="{1727AE38-8799-4E91-B6DF-E63FFD7C95D4}" type="parTrans" cxnId="{B457E22B-E276-4A05-BA95-7540D841C7A0}">
      <dgm:prSet/>
      <dgm:spPr/>
      <dgm:t>
        <a:bodyPr/>
        <a:lstStyle/>
        <a:p>
          <a:endParaRPr lang="en-US"/>
        </a:p>
      </dgm:t>
    </dgm:pt>
    <dgm:pt modelId="{4B662E82-810F-48AB-AAF8-B62D27C69064}" type="sibTrans" cxnId="{B457E22B-E276-4A05-BA95-7540D841C7A0}">
      <dgm:prSet/>
      <dgm:spPr/>
      <dgm:t>
        <a:bodyPr/>
        <a:lstStyle/>
        <a:p>
          <a:endParaRPr lang="en-US"/>
        </a:p>
      </dgm:t>
    </dgm:pt>
    <dgm:pt modelId="{5C279E07-907F-4588-9586-8CC5BF5EE3D8}" type="pres">
      <dgm:prSet presAssocID="{FFF29E2D-9303-4131-B624-5DC32AC455CD}" presName="linear" presStyleCnt="0">
        <dgm:presLayoutVars>
          <dgm:animLvl val="lvl"/>
          <dgm:resizeHandles val="exact"/>
        </dgm:presLayoutVars>
      </dgm:prSet>
      <dgm:spPr/>
    </dgm:pt>
    <dgm:pt modelId="{D83AE57B-3559-4FE3-B33E-F52C32B91545}" type="pres">
      <dgm:prSet presAssocID="{E5BEFE4E-1C0E-4E90-91FF-F537DE9C977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50F8C48-47C5-4F75-A6A7-C19D9DE8D6BC}" type="pres">
      <dgm:prSet presAssocID="{E5BEFE4E-1C0E-4E90-91FF-F537DE9C977B}" presName="childText" presStyleLbl="revTx" presStyleIdx="0" presStyleCnt="2">
        <dgm:presLayoutVars>
          <dgm:bulletEnabled val="1"/>
        </dgm:presLayoutVars>
      </dgm:prSet>
      <dgm:spPr/>
    </dgm:pt>
    <dgm:pt modelId="{09E70609-96D0-4792-B434-A6150C6B944F}" type="pres">
      <dgm:prSet presAssocID="{8E81C6CD-9484-4E1A-B48D-BA7634FD5E4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BA7C879-CEC3-4444-8FF3-F6549217B30D}" type="pres">
      <dgm:prSet presAssocID="{8E81C6CD-9484-4E1A-B48D-BA7634FD5E48}" presName="childText" presStyleLbl="revTx" presStyleIdx="1" presStyleCnt="2">
        <dgm:presLayoutVars>
          <dgm:bulletEnabled val="1"/>
        </dgm:presLayoutVars>
      </dgm:prSet>
      <dgm:spPr/>
    </dgm:pt>
    <dgm:pt modelId="{4F200B56-7A36-42D3-8F2D-F0928746DB8E}" type="pres">
      <dgm:prSet presAssocID="{A295D299-C8A9-43DC-9B60-A4B4A7CB2F9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F78BCA1-FAF2-4717-9AF1-6BB9105E7859}" type="pres">
      <dgm:prSet presAssocID="{B5B6F903-A999-414C-8C24-F00F2D9331A5}" presName="spacer" presStyleCnt="0"/>
      <dgm:spPr/>
    </dgm:pt>
    <dgm:pt modelId="{8D3CD69D-700A-4A77-A0F2-209EECF8F375}" type="pres">
      <dgm:prSet presAssocID="{73E88701-0B2B-4E84-AA4A-0A31F893A80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239A10C-2EEF-49ED-9AEC-DDF5141E2CA9}" srcId="{8E81C6CD-9484-4E1A-B48D-BA7634FD5E48}" destId="{AA156CDF-2EC7-47FB-9F9D-E358A5054307}" srcOrd="0" destOrd="0" parTransId="{D3738D7B-376F-42D6-BC78-D294DBB881AB}" sibTransId="{6A2ABE9A-8DF1-4847-ADA5-399BE6509BCB}"/>
    <dgm:cxn modelId="{12263C1B-113E-42CD-B658-44DA90BCBC20}" type="presOf" srcId="{E5BEFE4E-1C0E-4E90-91FF-F537DE9C977B}" destId="{D83AE57B-3559-4FE3-B33E-F52C32B91545}" srcOrd="0" destOrd="0" presId="urn:microsoft.com/office/officeart/2005/8/layout/vList2"/>
    <dgm:cxn modelId="{B457E22B-E276-4A05-BA95-7540D841C7A0}" srcId="{FFF29E2D-9303-4131-B624-5DC32AC455CD}" destId="{73E88701-0B2B-4E84-AA4A-0A31F893A802}" srcOrd="3" destOrd="0" parTransId="{1727AE38-8799-4E91-B6DF-E63FFD7C95D4}" sibTransId="{4B662E82-810F-48AB-AAF8-B62D27C69064}"/>
    <dgm:cxn modelId="{0CEF9C61-B263-40E7-A841-A9C0B2BDCCC9}" type="presOf" srcId="{FFF29E2D-9303-4131-B624-5DC32AC455CD}" destId="{5C279E07-907F-4588-9586-8CC5BF5EE3D8}" srcOrd="0" destOrd="0" presId="urn:microsoft.com/office/officeart/2005/8/layout/vList2"/>
    <dgm:cxn modelId="{ADBAE063-D2DE-441E-9364-15B76A5EE9E6}" type="presOf" srcId="{8E81C6CD-9484-4E1A-B48D-BA7634FD5E48}" destId="{09E70609-96D0-4792-B434-A6150C6B944F}" srcOrd="0" destOrd="0" presId="urn:microsoft.com/office/officeart/2005/8/layout/vList2"/>
    <dgm:cxn modelId="{DCB63A65-B453-4EEE-B238-AC8F9602622E}" type="presOf" srcId="{A6EBB342-E1BB-4F60-A454-0449041C45DE}" destId="{DBA7C879-CEC3-4444-8FF3-F6549217B30D}" srcOrd="0" destOrd="2" presId="urn:microsoft.com/office/officeart/2005/8/layout/vList2"/>
    <dgm:cxn modelId="{0D64AE68-F029-4398-9B1F-02FAB19696E4}" type="presOf" srcId="{91E083F0-E6FD-4AB5-A503-8A34AD3C3B62}" destId="{DBA7C879-CEC3-4444-8FF3-F6549217B30D}" srcOrd="0" destOrd="1" presId="urn:microsoft.com/office/officeart/2005/8/layout/vList2"/>
    <dgm:cxn modelId="{8AEE546A-007B-477E-BA8A-48AA498AEE32}" srcId="{FFF29E2D-9303-4131-B624-5DC32AC455CD}" destId="{8E81C6CD-9484-4E1A-B48D-BA7634FD5E48}" srcOrd="1" destOrd="0" parTransId="{F91D7F4E-C786-49DB-8F09-394AB095CF11}" sibTransId="{82D899A1-0184-4305-93A2-7F7A20D0E755}"/>
    <dgm:cxn modelId="{22858154-4035-4950-9E33-B12D85666365}" srcId="{FFF29E2D-9303-4131-B624-5DC32AC455CD}" destId="{E5BEFE4E-1C0E-4E90-91FF-F537DE9C977B}" srcOrd="0" destOrd="0" parTransId="{92DF6936-08AD-4152-AA5A-D755778B7B1E}" sibTransId="{4BC01118-AECC-4595-8638-C6FB10922DF9}"/>
    <dgm:cxn modelId="{B0B7E655-8002-47C5-A5A4-311748F74EAB}" srcId="{E5BEFE4E-1C0E-4E90-91FF-F537DE9C977B}" destId="{0EF87E5F-96A9-43B9-BC19-12BD72845054}" srcOrd="1" destOrd="0" parTransId="{B0C4661F-7A02-4EE4-8F22-70E43D30518B}" sibTransId="{FB3CE2B6-D623-46AD-90F5-BB6A6EF3779D}"/>
    <dgm:cxn modelId="{B4A1438A-5445-4E5D-B135-455462F6CF9D}" srcId="{FFF29E2D-9303-4131-B624-5DC32AC455CD}" destId="{A295D299-C8A9-43DC-9B60-A4B4A7CB2F9E}" srcOrd="2" destOrd="0" parTransId="{B4756C90-C76C-43CB-914D-91CD1A0A73F1}" sibTransId="{B5B6F903-A999-414C-8C24-F00F2D9331A5}"/>
    <dgm:cxn modelId="{4CAF1CA0-0F5A-4E86-A83B-21007DA81641}" type="presOf" srcId="{FF81BB99-F29E-459C-B97B-35B18329F1C7}" destId="{B50F8C48-47C5-4F75-A6A7-C19D9DE8D6BC}" srcOrd="0" destOrd="0" presId="urn:microsoft.com/office/officeart/2005/8/layout/vList2"/>
    <dgm:cxn modelId="{EF8E25A2-52B7-477A-ADED-23FFA8070E8F}" type="presOf" srcId="{0EF87E5F-96A9-43B9-BC19-12BD72845054}" destId="{B50F8C48-47C5-4F75-A6A7-C19D9DE8D6BC}" srcOrd="0" destOrd="1" presId="urn:microsoft.com/office/officeart/2005/8/layout/vList2"/>
    <dgm:cxn modelId="{4AC822BE-8570-40FC-AFCF-B206A4324610}" srcId="{E5BEFE4E-1C0E-4E90-91FF-F537DE9C977B}" destId="{FF81BB99-F29E-459C-B97B-35B18329F1C7}" srcOrd="0" destOrd="0" parTransId="{67CF7EF5-ECCF-41EE-90AB-2A401C213EE3}" sibTransId="{932A6BA7-9877-4A8F-8BD3-EF6D1D9BF1A2}"/>
    <dgm:cxn modelId="{A328CBC5-D1E8-44F0-B435-09234AAD0DF7}" srcId="{8E81C6CD-9484-4E1A-B48D-BA7634FD5E48}" destId="{A6EBB342-E1BB-4F60-A454-0449041C45DE}" srcOrd="2" destOrd="0" parTransId="{E00D6996-77D3-4D25-82A6-B28101899B69}" sibTransId="{30E2E6FB-FF64-4AB0-A68D-946A64DB71CD}"/>
    <dgm:cxn modelId="{16A0CDE1-8BF6-458B-B73B-BBC9A4C354D6}" type="presOf" srcId="{73E88701-0B2B-4E84-AA4A-0A31F893A802}" destId="{8D3CD69D-700A-4A77-A0F2-209EECF8F375}" srcOrd="0" destOrd="0" presId="urn:microsoft.com/office/officeart/2005/8/layout/vList2"/>
    <dgm:cxn modelId="{9312DBE1-6BC6-4A8F-AB6E-870208A226BF}" srcId="{8E81C6CD-9484-4E1A-B48D-BA7634FD5E48}" destId="{91E083F0-E6FD-4AB5-A503-8A34AD3C3B62}" srcOrd="1" destOrd="0" parTransId="{54AF45B5-43CB-4813-9736-C76CE3C361C2}" sibTransId="{E6E92388-1E6D-4494-BC62-40A0562FBBFE}"/>
    <dgm:cxn modelId="{9C81EBEE-D22F-4893-80F3-8787D0F58EE6}" type="presOf" srcId="{A295D299-C8A9-43DC-9B60-A4B4A7CB2F9E}" destId="{4F200B56-7A36-42D3-8F2D-F0928746DB8E}" srcOrd="0" destOrd="0" presId="urn:microsoft.com/office/officeart/2005/8/layout/vList2"/>
    <dgm:cxn modelId="{9280F1F8-FEA2-4CF7-9231-904FB4F5C15A}" type="presOf" srcId="{AA156CDF-2EC7-47FB-9F9D-E358A5054307}" destId="{DBA7C879-CEC3-4444-8FF3-F6549217B30D}" srcOrd="0" destOrd="0" presId="urn:microsoft.com/office/officeart/2005/8/layout/vList2"/>
    <dgm:cxn modelId="{E330E504-B3FD-4CA1-BB13-E571B8B3F32A}" type="presParOf" srcId="{5C279E07-907F-4588-9586-8CC5BF5EE3D8}" destId="{D83AE57B-3559-4FE3-B33E-F52C32B91545}" srcOrd="0" destOrd="0" presId="urn:microsoft.com/office/officeart/2005/8/layout/vList2"/>
    <dgm:cxn modelId="{A92CECB1-EA13-46DC-B6BF-869124CAEA65}" type="presParOf" srcId="{5C279E07-907F-4588-9586-8CC5BF5EE3D8}" destId="{B50F8C48-47C5-4F75-A6A7-C19D9DE8D6BC}" srcOrd="1" destOrd="0" presId="urn:microsoft.com/office/officeart/2005/8/layout/vList2"/>
    <dgm:cxn modelId="{0B08B5A6-BC63-4ADE-B00F-C62CB800CFB8}" type="presParOf" srcId="{5C279E07-907F-4588-9586-8CC5BF5EE3D8}" destId="{09E70609-96D0-4792-B434-A6150C6B944F}" srcOrd="2" destOrd="0" presId="urn:microsoft.com/office/officeart/2005/8/layout/vList2"/>
    <dgm:cxn modelId="{1CE4A1C5-B835-420E-A56D-87CED4AC58E1}" type="presParOf" srcId="{5C279E07-907F-4588-9586-8CC5BF5EE3D8}" destId="{DBA7C879-CEC3-4444-8FF3-F6549217B30D}" srcOrd="3" destOrd="0" presId="urn:microsoft.com/office/officeart/2005/8/layout/vList2"/>
    <dgm:cxn modelId="{A33AF706-9BBB-418E-B2B9-48A45D3C7556}" type="presParOf" srcId="{5C279E07-907F-4588-9586-8CC5BF5EE3D8}" destId="{4F200B56-7A36-42D3-8F2D-F0928746DB8E}" srcOrd="4" destOrd="0" presId="urn:microsoft.com/office/officeart/2005/8/layout/vList2"/>
    <dgm:cxn modelId="{A1D2B4EB-1AED-497E-9428-77046FD36413}" type="presParOf" srcId="{5C279E07-907F-4588-9586-8CC5BF5EE3D8}" destId="{7F78BCA1-FAF2-4717-9AF1-6BB9105E7859}" srcOrd="5" destOrd="0" presId="urn:microsoft.com/office/officeart/2005/8/layout/vList2"/>
    <dgm:cxn modelId="{A3C993A8-9567-4EAB-AC3B-0B6F2B0DCB7B}" type="presParOf" srcId="{5C279E07-907F-4588-9586-8CC5BF5EE3D8}" destId="{8D3CD69D-700A-4A77-A0F2-209EECF8F37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98CAC92-CF5E-4567-8CA9-72933E564E6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5F137B3-DA0B-46DB-9E5E-9F44EE9C5AC7}">
      <dgm:prSet/>
      <dgm:spPr/>
      <dgm:t>
        <a:bodyPr/>
        <a:lstStyle/>
        <a:p>
          <a:r>
            <a:rPr lang="en-US"/>
            <a:t>Subject = 4 year old captive female lowland gorilla (Zuri)</a:t>
          </a:r>
        </a:p>
      </dgm:t>
    </dgm:pt>
    <dgm:pt modelId="{5C0082DA-07CC-458A-BE3D-9FFE5D22542D}" type="parTrans" cxnId="{3ACE1C8D-9291-411A-AF28-464223805150}">
      <dgm:prSet/>
      <dgm:spPr/>
      <dgm:t>
        <a:bodyPr/>
        <a:lstStyle/>
        <a:p>
          <a:endParaRPr lang="en-US"/>
        </a:p>
      </dgm:t>
    </dgm:pt>
    <dgm:pt modelId="{58FAFCAE-6B38-4F58-9472-C4616C3A7B36}" type="sibTrans" cxnId="{3ACE1C8D-9291-411A-AF28-464223805150}">
      <dgm:prSet/>
      <dgm:spPr/>
      <dgm:t>
        <a:bodyPr/>
        <a:lstStyle/>
        <a:p>
          <a:endParaRPr lang="en-US"/>
        </a:p>
      </dgm:t>
    </dgm:pt>
    <dgm:pt modelId="{B482849D-5337-4A9D-8D32-17D0A929E432}">
      <dgm:prSet/>
      <dgm:spPr/>
      <dgm:t>
        <a:bodyPr/>
        <a:lstStyle/>
        <a:p>
          <a:r>
            <a:rPr lang="en-US"/>
            <a:t>Materials:</a:t>
          </a:r>
        </a:p>
      </dgm:t>
    </dgm:pt>
    <dgm:pt modelId="{D02E56A2-488A-4DB3-B94F-C5230B26AACF}" type="parTrans" cxnId="{02D02624-D0ED-4AD8-80B4-A1B700921D58}">
      <dgm:prSet/>
      <dgm:spPr/>
      <dgm:t>
        <a:bodyPr/>
        <a:lstStyle/>
        <a:p>
          <a:endParaRPr lang="en-US"/>
        </a:p>
      </dgm:t>
    </dgm:pt>
    <dgm:pt modelId="{DDFCCF96-7053-4B71-A19E-B87A2267CCCF}" type="sibTrans" cxnId="{02D02624-D0ED-4AD8-80B4-A1B700921D58}">
      <dgm:prSet/>
      <dgm:spPr/>
      <dgm:t>
        <a:bodyPr/>
        <a:lstStyle/>
        <a:p>
          <a:endParaRPr lang="en-US"/>
        </a:p>
      </dgm:t>
    </dgm:pt>
    <dgm:pt modelId="{541A6E25-A795-4231-95AE-0AA3F0DB5B48}">
      <dgm:prSet/>
      <dgm:spPr/>
      <dgm:t>
        <a:bodyPr/>
        <a:lstStyle/>
        <a:p>
          <a:r>
            <a:rPr lang="en-US"/>
            <a:t>Photo sets: 10 S+ and 10 S- category exemplars</a:t>
          </a:r>
        </a:p>
      </dgm:t>
    </dgm:pt>
    <dgm:pt modelId="{F729464F-52D4-4FBB-BC74-5DB2F25FB6A9}" type="parTrans" cxnId="{34BCAE13-F38A-47E5-BF77-1D654145A2F8}">
      <dgm:prSet/>
      <dgm:spPr/>
      <dgm:t>
        <a:bodyPr/>
        <a:lstStyle/>
        <a:p>
          <a:endParaRPr lang="en-US"/>
        </a:p>
      </dgm:t>
    </dgm:pt>
    <dgm:pt modelId="{D47DF98D-119A-408B-A4BA-E895B9F4BFC8}" type="sibTrans" cxnId="{34BCAE13-F38A-47E5-BF77-1D654145A2F8}">
      <dgm:prSet/>
      <dgm:spPr/>
      <dgm:t>
        <a:bodyPr/>
        <a:lstStyle/>
        <a:p>
          <a:endParaRPr lang="en-US"/>
        </a:p>
      </dgm:t>
    </dgm:pt>
    <dgm:pt modelId="{CAE6D02F-03E2-4EA6-8899-46D838539022}">
      <dgm:prSet/>
      <dgm:spPr/>
      <dgm:t>
        <a:bodyPr/>
        <a:lstStyle/>
        <a:p>
          <a:r>
            <a:rPr lang="en-US"/>
            <a:t>S+ and S- shared similar backgrounds, matched on as many features as possible</a:t>
          </a:r>
        </a:p>
      </dgm:t>
    </dgm:pt>
    <dgm:pt modelId="{51256872-2D76-45A1-8BDB-7AB7397C25C4}" type="parTrans" cxnId="{11A068A7-BE17-4911-8E15-33C5E7B1BC0F}">
      <dgm:prSet/>
      <dgm:spPr/>
      <dgm:t>
        <a:bodyPr/>
        <a:lstStyle/>
        <a:p>
          <a:endParaRPr lang="en-US"/>
        </a:p>
      </dgm:t>
    </dgm:pt>
    <dgm:pt modelId="{7AEF4FBE-E546-4FBA-86CB-E428BAF89FD5}" type="sibTrans" cxnId="{11A068A7-BE17-4911-8E15-33C5E7B1BC0F}">
      <dgm:prSet/>
      <dgm:spPr/>
      <dgm:t>
        <a:bodyPr/>
        <a:lstStyle/>
        <a:p>
          <a:endParaRPr lang="en-US"/>
        </a:p>
      </dgm:t>
    </dgm:pt>
    <dgm:pt modelId="{E4D33E58-0D33-407D-BDB5-0C715B496107}">
      <dgm:prSet/>
      <dgm:spPr/>
      <dgm:t>
        <a:bodyPr/>
        <a:lstStyle/>
        <a:p>
          <a:r>
            <a:rPr lang="en-US"/>
            <a:t>Minimized similar perceptual features across S+ and S-</a:t>
          </a:r>
        </a:p>
      </dgm:t>
    </dgm:pt>
    <dgm:pt modelId="{26A6F21A-2912-464F-B6A4-F52BD04D1AD7}" type="parTrans" cxnId="{312030E5-466F-49E7-8C13-105C3FC06807}">
      <dgm:prSet/>
      <dgm:spPr/>
      <dgm:t>
        <a:bodyPr/>
        <a:lstStyle/>
        <a:p>
          <a:endParaRPr lang="en-US"/>
        </a:p>
      </dgm:t>
    </dgm:pt>
    <dgm:pt modelId="{559177E5-303F-43F4-9CCF-A649066F93CA}" type="sibTrans" cxnId="{312030E5-466F-49E7-8C13-105C3FC06807}">
      <dgm:prSet/>
      <dgm:spPr/>
      <dgm:t>
        <a:bodyPr/>
        <a:lstStyle/>
        <a:p>
          <a:endParaRPr lang="en-US"/>
        </a:p>
      </dgm:t>
    </dgm:pt>
    <dgm:pt modelId="{E953A142-1C55-4858-9738-2B2DD5AA7F43}">
      <dgm:prSet/>
      <dgm:spPr/>
      <dgm:t>
        <a:bodyPr/>
        <a:lstStyle/>
        <a:p>
          <a:r>
            <a:rPr lang="en-US"/>
            <a:t>Procedure:</a:t>
          </a:r>
        </a:p>
      </dgm:t>
    </dgm:pt>
    <dgm:pt modelId="{CB2AB244-B9C1-4295-95E1-01D5EF3F90C3}" type="parTrans" cxnId="{067A8FB3-5A2C-49CA-9C80-D7CA1EA6CE0C}">
      <dgm:prSet/>
      <dgm:spPr/>
      <dgm:t>
        <a:bodyPr/>
        <a:lstStyle/>
        <a:p>
          <a:endParaRPr lang="en-US"/>
        </a:p>
      </dgm:t>
    </dgm:pt>
    <dgm:pt modelId="{7803E7F9-2261-4EA7-B954-097F8696396C}" type="sibTrans" cxnId="{067A8FB3-5A2C-49CA-9C80-D7CA1EA6CE0C}">
      <dgm:prSet/>
      <dgm:spPr/>
      <dgm:t>
        <a:bodyPr/>
        <a:lstStyle/>
        <a:p>
          <a:endParaRPr lang="en-US"/>
        </a:p>
      </dgm:t>
    </dgm:pt>
    <dgm:pt modelId="{8055BF81-AB57-48C6-AC70-48B083A31DB5}">
      <dgm:prSet/>
      <dgm:spPr/>
      <dgm:t>
        <a:bodyPr/>
        <a:lstStyle/>
        <a:p>
          <a:r>
            <a:rPr lang="en-US" dirty="0"/>
            <a:t>Used Apple computer</a:t>
          </a:r>
        </a:p>
      </dgm:t>
    </dgm:pt>
    <dgm:pt modelId="{547765C0-603D-4CFD-A79B-14E49957DDE1}" type="parTrans" cxnId="{21016FB3-F790-44FF-8375-034723409723}">
      <dgm:prSet/>
      <dgm:spPr/>
      <dgm:t>
        <a:bodyPr/>
        <a:lstStyle/>
        <a:p>
          <a:endParaRPr lang="en-US"/>
        </a:p>
      </dgm:t>
    </dgm:pt>
    <dgm:pt modelId="{7E63C42A-BCBB-43B6-AFCF-F1064EF62C7B}" type="sibTrans" cxnId="{21016FB3-F790-44FF-8375-034723409723}">
      <dgm:prSet/>
      <dgm:spPr/>
      <dgm:t>
        <a:bodyPr/>
        <a:lstStyle/>
        <a:p>
          <a:endParaRPr lang="en-US"/>
        </a:p>
      </dgm:t>
    </dgm:pt>
    <dgm:pt modelId="{4D5EEFBB-3A92-4659-BE3A-824121E8D1F0}">
      <dgm:prSet/>
      <dgm:spPr/>
      <dgm:t>
        <a:bodyPr/>
        <a:lstStyle/>
        <a:p>
          <a:r>
            <a:rPr lang="en-US"/>
            <a:t>10 S+ and 10 S- per session</a:t>
          </a:r>
        </a:p>
      </dgm:t>
    </dgm:pt>
    <dgm:pt modelId="{0C009027-274E-4F6F-AAF6-13F00F8A51E0}" type="parTrans" cxnId="{4C5446C7-114D-4B9A-9C27-0EC686F7B3CC}">
      <dgm:prSet/>
      <dgm:spPr/>
      <dgm:t>
        <a:bodyPr/>
        <a:lstStyle/>
        <a:p>
          <a:endParaRPr lang="en-US"/>
        </a:p>
      </dgm:t>
    </dgm:pt>
    <dgm:pt modelId="{45CC5486-F4C9-4889-A808-314963F9C9BC}" type="sibTrans" cxnId="{4C5446C7-114D-4B9A-9C27-0EC686F7B3CC}">
      <dgm:prSet/>
      <dgm:spPr/>
      <dgm:t>
        <a:bodyPr/>
        <a:lstStyle/>
        <a:p>
          <a:endParaRPr lang="en-US"/>
        </a:p>
      </dgm:t>
    </dgm:pt>
    <dgm:pt modelId="{D18DF19C-8C3C-4DC5-974A-C422EFBE936E}">
      <dgm:prSet/>
      <dgm:spPr/>
      <dgm:t>
        <a:bodyPr/>
        <a:lstStyle/>
        <a:p>
          <a:r>
            <a:rPr lang="en-US"/>
            <a:t>Photo pairs randomly presented</a:t>
          </a:r>
        </a:p>
      </dgm:t>
    </dgm:pt>
    <dgm:pt modelId="{AE62198B-579D-449B-A862-94ED1D862570}" type="parTrans" cxnId="{80B3DA17-9431-4C96-A3B7-F9456D81B25A}">
      <dgm:prSet/>
      <dgm:spPr/>
      <dgm:t>
        <a:bodyPr/>
        <a:lstStyle/>
        <a:p>
          <a:endParaRPr lang="en-US"/>
        </a:p>
      </dgm:t>
    </dgm:pt>
    <dgm:pt modelId="{5F88BACB-0EF1-4281-BD9D-3DC02D0955DF}" type="sibTrans" cxnId="{80B3DA17-9431-4C96-A3B7-F9456D81B25A}">
      <dgm:prSet/>
      <dgm:spPr/>
      <dgm:t>
        <a:bodyPr/>
        <a:lstStyle/>
        <a:p>
          <a:endParaRPr lang="en-US"/>
        </a:p>
      </dgm:t>
    </dgm:pt>
    <dgm:pt modelId="{CDF2BBBC-EFA4-47CB-A1B1-F79DF34557C8}">
      <dgm:prSet/>
      <dgm:spPr/>
      <dgm:t>
        <a:bodyPr/>
        <a:lstStyle/>
        <a:p>
          <a:r>
            <a:rPr lang="en-US"/>
            <a:t>Many sessions per day</a:t>
          </a:r>
        </a:p>
      </dgm:t>
    </dgm:pt>
    <dgm:pt modelId="{BB43F0FB-9332-4795-9BF1-CDE75F995633}" type="parTrans" cxnId="{B14F3984-FA1E-4C16-96D1-C9266A8DC998}">
      <dgm:prSet/>
      <dgm:spPr/>
      <dgm:t>
        <a:bodyPr/>
        <a:lstStyle/>
        <a:p>
          <a:endParaRPr lang="en-US"/>
        </a:p>
      </dgm:t>
    </dgm:pt>
    <dgm:pt modelId="{FA825C03-411D-480D-9BAB-0F4E2410BF39}" type="sibTrans" cxnId="{B14F3984-FA1E-4C16-96D1-C9266A8DC998}">
      <dgm:prSet/>
      <dgm:spPr/>
      <dgm:t>
        <a:bodyPr/>
        <a:lstStyle/>
        <a:p>
          <a:endParaRPr lang="en-US"/>
        </a:p>
      </dgm:t>
    </dgm:pt>
    <dgm:pt modelId="{497A9352-51DD-4E98-8AD6-5D7B0FB2BCD2}">
      <dgm:prSet/>
      <dgm:spPr/>
      <dgm:t>
        <a:bodyPr/>
        <a:lstStyle/>
        <a:p>
          <a:r>
            <a:rPr lang="en-US" b="1"/>
            <a:t>Basically had to discriminate great apes vs. humans</a:t>
          </a:r>
          <a:endParaRPr lang="en-US"/>
        </a:p>
      </dgm:t>
    </dgm:pt>
    <dgm:pt modelId="{C20A39EA-C279-45EF-8A24-5299A865BAD9}" type="parTrans" cxnId="{43206782-0EEE-457C-A868-B17E406E7503}">
      <dgm:prSet/>
      <dgm:spPr/>
      <dgm:t>
        <a:bodyPr/>
        <a:lstStyle/>
        <a:p>
          <a:endParaRPr lang="en-US"/>
        </a:p>
      </dgm:t>
    </dgm:pt>
    <dgm:pt modelId="{878CF2A6-0E81-40BE-BE04-61B400982329}" type="sibTrans" cxnId="{43206782-0EEE-457C-A868-B17E406E7503}">
      <dgm:prSet/>
      <dgm:spPr/>
      <dgm:t>
        <a:bodyPr/>
        <a:lstStyle/>
        <a:p>
          <a:endParaRPr lang="en-US"/>
        </a:p>
      </dgm:t>
    </dgm:pt>
    <dgm:pt modelId="{5E990712-A7A8-46D2-BEEF-7C3C00902571}">
      <dgm:prSet/>
      <dgm:spPr/>
      <dgm:t>
        <a:bodyPr/>
        <a:lstStyle/>
        <a:p>
          <a:r>
            <a:rPr lang="en-US"/>
            <a:t>Used first 2 sessions with novel photos to indicate transfer</a:t>
          </a:r>
        </a:p>
      </dgm:t>
    </dgm:pt>
    <dgm:pt modelId="{ADBD741C-6A64-4A79-AC77-9B1B5C8D2DA9}" type="parTrans" cxnId="{669ED416-3C17-4809-9D6A-8037BE9E9938}">
      <dgm:prSet/>
      <dgm:spPr/>
      <dgm:t>
        <a:bodyPr/>
        <a:lstStyle/>
        <a:p>
          <a:endParaRPr lang="en-US"/>
        </a:p>
      </dgm:t>
    </dgm:pt>
    <dgm:pt modelId="{8F68E871-89F1-45C3-B276-78CE84449387}" type="sibTrans" cxnId="{669ED416-3C17-4809-9D6A-8037BE9E9938}">
      <dgm:prSet/>
      <dgm:spPr/>
      <dgm:t>
        <a:bodyPr/>
        <a:lstStyle/>
        <a:p>
          <a:endParaRPr lang="en-US"/>
        </a:p>
      </dgm:t>
    </dgm:pt>
    <dgm:pt modelId="{B702D79A-F5CA-4E14-946A-2E15BAE47CC6}">
      <dgm:prSet/>
      <dgm:spPr/>
      <dgm:t>
        <a:bodyPr/>
        <a:lstStyle/>
        <a:p>
          <a:r>
            <a:rPr lang="en-US"/>
            <a:t>Coded photos across several dimensions</a:t>
          </a:r>
        </a:p>
      </dgm:t>
    </dgm:pt>
    <dgm:pt modelId="{E6F5A11E-67F9-43BC-93F4-3EB7E3943861}" type="parTrans" cxnId="{D860888E-2F31-45F1-83A0-ABB6858E6919}">
      <dgm:prSet/>
      <dgm:spPr/>
      <dgm:t>
        <a:bodyPr/>
        <a:lstStyle/>
        <a:p>
          <a:endParaRPr lang="en-US"/>
        </a:p>
      </dgm:t>
    </dgm:pt>
    <dgm:pt modelId="{27D97265-C419-4993-A100-146D861C40C1}" type="sibTrans" cxnId="{D860888E-2F31-45F1-83A0-ABB6858E6919}">
      <dgm:prSet/>
      <dgm:spPr/>
      <dgm:t>
        <a:bodyPr/>
        <a:lstStyle/>
        <a:p>
          <a:endParaRPr lang="en-US"/>
        </a:p>
      </dgm:t>
    </dgm:pt>
    <dgm:pt modelId="{977EB64F-2C1B-422E-B8FA-2084BB1ACF90}" type="pres">
      <dgm:prSet presAssocID="{298CAC92-CF5E-4567-8CA9-72933E564E68}" presName="linear" presStyleCnt="0">
        <dgm:presLayoutVars>
          <dgm:dir/>
          <dgm:animLvl val="lvl"/>
          <dgm:resizeHandles val="exact"/>
        </dgm:presLayoutVars>
      </dgm:prSet>
      <dgm:spPr/>
    </dgm:pt>
    <dgm:pt modelId="{3067C7E9-21B7-4543-A60A-545DD36A8504}" type="pres">
      <dgm:prSet presAssocID="{45F137B3-DA0B-46DB-9E5E-9F44EE9C5AC7}" presName="parentLin" presStyleCnt="0"/>
      <dgm:spPr/>
    </dgm:pt>
    <dgm:pt modelId="{031347B2-FBF9-4332-B2EC-81BD651D158F}" type="pres">
      <dgm:prSet presAssocID="{45F137B3-DA0B-46DB-9E5E-9F44EE9C5AC7}" presName="parentLeftMargin" presStyleLbl="node1" presStyleIdx="0" presStyleCnt="3"/>
      <dgm:spPr/>
    </dgm:pt>
    <dgm:pt modelId="{7869937A-B499-4AC4-890D-C436A4C1391E}" type="pres">
      <dgm:prSet presAssocID="{45F137B3-DA0B-46DB-9E5E-9F44EE9C5AC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86447B0-D0E9-4CCF-9ADF-8D634F2E02F3}" type="pres">
      <dgm:prSet presAssocID="{45F137B3-DA0B-46DB-9E5E-9F44EE9C5AC7}" presName="negativeSpace" presStyleCnt="0"/>
      <dgm:spPr/>
    </dgm:pt>
    <dgm:pt modelId="{4DFE3160-6A26-40F1-BC50-FA48CE0CCDF1}" type="pres">
      <dgm:prSet presAssocID="{45F137B3-DA0B-46DB-9E5E-9F44EE9C5AC7}" presName="childText" presStyleLbl="conFgAcc1" presStyleIdx="0" presStyleCnt="3">
        <dgm:presLayoutVars>
          <dgm:bulletEnabled val="1"/>
        </dgm:presLayoutVars>
      </dgm:prSet>
      <dgm:spPr/>
    </dgm:pt>
    <dgm:pt modelId="{2FF3D3C4-B072-41E2-B6D2-77265A2B1FE6}" type="pres">
      <dgm:prSet presAssocID="{58FAFCAE-6B38-4F58-9472-C4616C3A7B36}" presName="spaceBetweenRectangles" presStyleCnt="0"/>
      <dgm:spPr/>
    </dgm:pt>
    <dgm:pt modelId="{A0657DDF-A45B-426F-8801-52FD43560DA7}" type="pres">
      <dgm:prSet presAssocID="{B482849D-5337-4A9D-8D32-17D0A929E432}" presName="parentLin" presStyleCnt="0"/>
      <dgm:spPr/>
    </dgm:pt>
    <dgm:pt modelId="{38367937-7D6C-4C57-9215-13C7D8AF64A2}" type="pres">
      <dgm:prSet presAssocID="{B482849D-5337-4A9D-8D32-17D0A929E432}" presName="parentLeftMargin" presStyleLbl="node1" presStyleIdx="0" presStyleCnt="3"/>
      <dgm:spPr/>
    </dgm:pt>
    <dgm:pt modelId="{47047EC9-439B-431D-89A5-B32B52628C28}" type="pres">
      <dgm:prSet presAssocID="{B482849D-5337-4A9D-8D32-17D0A929E43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F6A0FA7-A29E-4801-A53A-E1144A7EAEF1}" type="pres">
      <dgm:prSet presAssocID="{B482849D-5337-4A9D-8D32-17D0A929E432}" presName="negativeSpace" presStyleCnt="0"/>
      <dgm:spPr/>
    </dgm:pt>
    <dgm:pt modelId="{3D7F226D-607A-4E06-9C0A-9CDD0C44BE61}" type="pres">
      <dgm:prSet presAssocID="{B482849D-5337-4A9D-8D32-17D0A929E432}" presName="childText" presStyleLbl="conFgAcc1" presStyleIdx="1" presStyleCnt="3">
        <dgm:presLayoutVars>
          <dgm:bulletEnabled val="1"/>
        </dgm:presLayoutVars>
      </dgm:prSet>
      <dgm:spPr/>
    </dgm:pt>
    <dgm:pt modelId="{F2ED16C0-3F22-40FB-AEA8-BD6871E2891A}" type="pres">
      <dgm:prSet presAssocID="{DDFCCF96-7053-4B71-A19E-B87A2267CCCF}" presName="spaceBetweenRectangles" presStyleCnt="0"/>
      <dgm:spPr/>
    </dgm:pt>
    <dgm:pt modelId="{D24F12E5-A488-4C9B-8C0F-D6222B4D4D4C}" type="pres">
      <dgm:prSet presAssocID="{E953A142-1C55-4858-9738-2B2DD5AA7F43}" presName="parentLin" presStyleCnt="0"/>
      <dgm:spPr/>
    </dgm:pt>
    <dgm:pt modelId="{464DD16A-CBF3-4C26-8B52-A2DC4125ED6A}" type="pres">
      <dgm:prSet presAssocID="{E953A142-1C55-4858-9738-2B2DD5AA7F43}" presName="parentLeftMargin" presStyleLbl="node1" presStyleIdx="1" presStyleCnt="3"/>
      <dgm:spPr/>
    </dgm:pt>
    <dgm:pt modelId="{1307BEED-B004-4E3F-AF55-9C777EBACBC2}" type="pres">
      <dgm:prSet presAssocID="{E953A142-1C55-4858-9738-2B2DD5AA7F4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1098E4C-7506-47F3-8A55-ED58478E7C61}" type="pres">
      <dgm:prSet presAssocID="{E953A142-1C55-4858-9738-2B2DD5AA7F43}" presName="negativeSpace" presStyleCnt="0"/>
      <dgm:spPr/>
    </dgm:pt>
    <dgm:pt modelId="{7CBEECEB-4697-4ABE-9DD0-77795C337C6A}" type="pres">
      <dgm:prSet presAssocID="{E953A142-1C55-4858-9738-2B2DD5AA7F4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736C40A-75AE-46EF-8B82-51EFB8D0FD46}" type="presOf" srcId="{8055BF81-AB57-48C6-AC70-48B083A31DB5}" destId="{7CBEECEB-4697-4ABE-9DD0-77795C337C6A}" srcOrd="0" destOrd="0" presId="urn:microsoft.com/office/officeart/2005/8/layout/list1"/>
    <dgm:cxn modelId="{34BCAE13-F38A-47E5-BF77-1D654145A2F8}" srcId="{B482849D-5337-4A9D-8D32-17D0A929E432}" destId="{541A6E25-A795-4231-95AE-0AA3F0DB5B48}" srcOrd="0" destOrd="0" parTransId="{F729464F-52D4-4FBB-BC74-5DB2F25FB6A9}" sibTransId="{D47DF98D-119A-408B-A4BA-E895B9F4BFC8}"/>
    <dgm:cxn modelId="{669ED416-3C17-4809-9D6A-8037BE9E9938}" srcId="{E953A142-1C55-4858-9738-2B2DD5AA7F43}" destId="{5E990712-A7A8-46D2-BEEF-7C3C00902571}" srcOrd="5" destOrd="0" parTransId="{ADBD741C-6A64-4A79-AC77-9B1B5C8D2DA9}" sibTransId="{8F68E871-89F1-45C3-B276-78CE84449387}"/>
    <dgm:cxn modelId="{9BE85717-E342-488F-A51D-17BB9494182B}" type="presOf" srcId="{E953A142-1C55-4858-9738-2B2DD5AA7F43}" destId="{464DD16A-CBF3-4C26-8B52-A2DC4125ED6A}" srcOrd="0" destOrd="0" presId="urn:microsoft.com/office/officeart/2005/8/layout/list1"/>
    <dgm:cxn modelId="{80B3DA17-9431-4C96-A3B7-F9456D81B25A}" srcId="{E953A142-1C55-4858-9738-2B2DD5AA7F43}" destId="{D18DF19C-8C3C-4DC5-974A-C422EFBE936E}" srcOrd="2" destOrd="0" parTransId="{AE62198B-579D-449B-A862-94ED1D862570}" sibTransId="{5F88BACB-0EF1-4281-BD9D-3DC02D0955DF}"/>
    <dgm:cxn modelId="{6B03EE22-C5C3-4B9C-9084-F2C8732D256E}" type="presOf" srcId="{541A6E25-A795-4231-95AE-0AA3F0DB5B48}" destId="{3D7F226D-607A-4E06-9C0A-9CDD0C44BE61}" srcOrd="0" destOrd="0" presId="urn:microsoft.com/office/officeart/2005/8/layout/list1"/>
    <dgm:cxn modelId="{02D02624-D0ED-4AD8-80B4-A1B700921D58}" srcId="{298CAC92-CF5E-4567-8CA9-72933E564E68}" destId="{B482849D-5337-4A9D-8D32-17D0A929E432}" srcOrd="1" destOrd="0" parTransId="{D02E56A2-488A-4DB3-B94F-C5230B26AACF}" sibTransId="{DDFCCF96-7053-4B71-A19E-B87A2267CCCF}"/>
    <dgm:cxn modelId="{94BD0625-1079-41DC-9B53-FDC22D56FC94}" type="presOf" srcId="{45F137B3-DA0B-46DB-9E5E-9F44EE9C5AC7}" destId="{7869937A-B499-4AC4-890D-C436A4C1391E}" srcOrd="1" destOrd="0" presId="urn:microsoft.com/office/officeart/2005/8/layout/list1"/>
    <dgm:cxn modelId="{CE54812C-B2AD-481C-8BA9-2903EC7C3D62}" type="presOf" srcId="{45F137B3-DA0B-46DB-9E5E-9F44EE9C5AC7}" destId="{031347B2-FBF9-4332-B2EC-81BD651D158F}" srcOrd="0" destOrd="0" presId="urn:microsoft.com/office/officeart/2005/8/layout/list1"/>
    <dgm:cxn modelId="{342BF034-B7D3-47B8-B342-E90DBF455DFC}" type="presOf" srcId="{E953A142-1C55-4858-9738-2B2DD5AA7F43}" destId="{1307BEED-B004-4E3F-AF55-9C777EBACBC2}" srcOrd="1" destOrd="0" presId="urn:microsoft.com/office/officeart/2005/8/layout/list1"/>
    <dgm:cxn modelId="{180F073A-E1AB-4250-B6F1-75693A762BC1}" type="presOf" srcId="{4D5EEFBB-3A92-4659-BE3A-824121E8D1F0}" destId="{7CBEECEB-4697-4ABE-9DD0-77795C337C6A}" srcOrd="0" destOrd="1" presId="urn:microsoft.com/office/officeart/2005/8/layout/list1"/>
    <dgm:cxn modelId="{342DC741-7FDC-49BB-B3C5-6568E906BC54}" type="presOf" srcId="{CAE6D02F-03E2-4EA6-8899-46D838539022}" destId="{3D7F226D-607A-4E06-9C0A-9CDD0C44BE61}" srcOrd="0" destOrd="1" presId="urn:microsoft.com/office/officeart/2005/8/layout/list1"/>
    <dgm:cxn modelId="{BDDF7767-8A0C-4888-976F-04A4F0A5F4DA}" type="presOf" srcId="{E4D33E58-0D33-407D-BDB5-0C715B496107}" destId="{3D7F226D-607A-4E06-9C0A-9CDD0C44BE61}" srcOrd="0" destOrd="2" presId="urn:microsoft.com/office/officeart/2005/8/layout/list1"/>
    <dgm:cxn modelId="{1DBDEC6A-A9DA-4C14-8174-1B5D2972C5D9}" type="presOf" srcId="{298CAC92-CF5E-4567-8CA9-72933E564E68}" destId="{977EB64F-2C1B-422E-B8FA-2084BB1ACF90}" srcOrd="0" destOrd="0" presId="urn:microsoft.com/office/officeart/2005/8/layout/list1"/>
    <dgm:cxn modelId="{8407A94B-9787-4DE0-9EFE-FAEBEBC5C711}" type="presOf" srcId="{B482849D-5337-4A9D-8D32-17D0A929E432}" destId="{38367937-7D6C-4C57-9215-13C7D8AF64A2}" srcOrd="0" destOrd="0" presId="urn:microsoft.com/office/officeart/2005/8/layout/list1"/>
    <dgm:cxn modelId="{F0085F55-9739-4776-9149-B51FCF21C3E8}" type="presOf" srcId="{CDF2BBBC-EFA4-47CB-A1B1-F79DF34557C8}" destId="{7CBEECEB-4697-4ABE-9DD0-77795C337C6A}" srcOrd="0" destOrd="3" presId="urn:microsoft.com/office/officeart/2005/8/layout/list1"/>
    <dgm:cxn modelId="{43206782-0EEE-457C-A868-B17E406E7503}" srcId="{E953A142-1C55-4858-9738-2B2DD5AA7F43}" destId="{497A9352-51DD-4E98-8AD6-5D7B0FB2BCD2}" srcOrd="4" destOrd="0" parTransId="{C20A39EA-C279-45EF-8A24-5299A865BAD9}" sibTransId="{878CF2A6-0E81-40BE-BE04-61B400982329}"/>
    <dgm:cxn modelId="{B14F3984-FA1E-4C16-96D1-C9266A8DC998}" srcId="{E953A142-1C55-4858-9738-2B2DD5AA7F43}" destId="{CDF2BBBC-EFA4-47CB-A1B1-F79DF34557C8}" srcOrd="3" destOrd="0" parTransId="{BB43F0FB-9332-4795-9BF1-CDE75F995633}" sibTransId="{FA825C03-411D-480D-9BAB-0F4E2410BF39}"/>
    <dgm:cxn modelId="{575C3689-8771-425E-805D-76255EBD610C}" type="presOf" srcId="{B482849D-5337-4A9D-8D32-17D0A929E432}" destId="{47047EC9-439B-431D-89A5-B32B52628C28}" srcOrd="1" destOrd="0" presId="urn:microsoft.com/office/officeart/2005/8/layout/list1"/>
    <dgm:cxn modelId="{3ACE1C8D-9291-411A-AF28-464223805150}" srcId="{298CAC92-CF5E-4567-8CA9-72933E564E68}" destId="{45F137B3-DA0B-46DB-9E5E-9F44EE9C5AC7}" srcOrd="0" destOrd="0" parTransId="{5C0082DA-07CC-458A-BE3D-9FFE5D22542D}" sibTransId="{58FAFCAE-6B38-4F58-9472-C4616C3A7B36}"/>
    <dgm:cxn modelId="{D860888E-2F31-45F1-83A0-ABB6858E6919}" srcId="{E953A142-1C55-4858-9738-2B2DD5AA7F43}" destId="{B702D79A-F5CA-4E14-946A-2E15BAE47CC6}" srcOrd="6" destOrd="0" parTransId="{E6F5A11E-67F9-43BC-93F4-3EB7E3943861}" sibTransId="{27D97265-C419-4993-A100-146D861C40C1}"/>
    <dgm:cxn modelId="{7B06FC8E-0C35-4A03-904A-705285DF3926}" type="presOf" srcId="{D18DF19C-8C3C-4DC5-974A-C422EFBE936E}" destId="{7CBEECEB-4697-4ABE-9DD0-77795C337C6A}" srcOrd="0" destOrd="2" presId="urn:microsoft.com/office/officeart/2005/8/layout/list1"/>
    <dgm:cxn modelId="{6035ACA2-8797-40E2-8D35-576CF091DB55}" type="presOf" srcId="{B702D79A-F5CA-4E14-946A-2E15BAE47CC6}" destId="{7CBEECEB-4697-4ABE-9DD0-77795C337C6A}" srcOrd="0" destOrd="6" presId="urn:microsoft.com/office/officeart/2005/8/layout/list1"/>
    <dgm:cxn modelId="{11A068A7-BE17-4911-8E15-33C5E7B1BC0F}" srcId="{B482849D-5337-4A9D-8D32-17D0A929E432}" destId="{CAE6D02F-03E2-4EA6-8899-46D838539022}" srcOrd="1" destOrd="0" parTransId="{51256872-2D76-45A1-8BDB-7AB7397C25C4}" sibTransId="{7AEF4FBE-E546-4FBA-86CB-E428BAF89FD5}"/>
    <dgm:cxn modelId="{8D7210B2-3A3F-41C3-9E42-F166CBE01A09}" type="presOf" srcId="{5E990712-A7A8-46D2-BEEF-7C3C00902571}" destId="{7CBEECEB-4697-4ABE-9DD0-77795C337C6A}" srcOrd="0" destOrd="5" presId="urn:microsoft.com/office/officeart/2005/8/layout/list1"/>
    <dgm:cxn modelId="{21016FB3-F790-44FF-8375-034723409723}" srcId="{E953A142-1C55-4858-9738-2B2DD5AA7F43}" destId="{8055BF81-AB57-48C6-AC70-48B083A31DB5}" srcOrd="0" destOrd="0" parTransId="{547765C0-603D-4CFD-A79B-14E49957DDE1}" sibTransId="{7E63C42A-BCBB-43B6-AFCF-F1064EF62C7B}"/>
    <dgm:cxn modelId="{067A8FB3-5A2C-49CA-9C80-D7CA1EA6CE0C}" srcId="{298CAC92-CF5E-4567-8CA9-72933E564E68}" destId="{E953A142-1C55-4858-9738-2B2DD5AA7F43}" srcOrd="2" destOrd="0" parTransId="{CB2AB244-B9C1-4295-95E1-01D5EF3F90C3}" sibTransId="{7803E7F9-2261-4EA7-B954-097F8696396C}"/>
    <dgm:cxn modelId="{4C5446C7-114D-4B9A-9C27-0EC686F7B3CC}" srcId="{E953A142-1C55-4858-9738-2B2DD5AA7F43}" destId="{4D5EEFBB-3A92-4659-BE3A-824121E8D1F0}" srcOrd="1" destOrd="0" parTransId="{0C009027-274E-4F6F-AAF6-13F00F8A51E0}" sibTransId="{45CC5486-F4C9-4889-A808-314963F9C9BC}"/>
    <dgm:cxn modelId="{312030E5-466F-49E7-8C13-105C3FC06807}" srcId="{B482849D-5337-4A9D-8D32-17D0A929E432}" destId="{E4D33E58-0D33-407D-BDB5-0C715B496107}" srcOrd="2" destOrd="0" parTransId="{26A6F21A-2912-464F-B6A4-F52BD04D1AD7}" sibTransId="{559177E5-303F-43F4-9CCF-A649066F93CA}"/>
    <dgm:cxn modelId="{30C0B9E5-F103-4B73-83C9-F64B6F616B14}" type="presOf" srcId="{497A9352-51DD-4E98-8AD6-5D7B0FB2BCD2}" destId="{7CBEECEB-4697-4ABE-9DD0-77795C337C6A}" srcOrd="0" destOrd="4" presId="urn:microsoft.com/office/officeart/2005/8/layout/list1"/>
    <dgm:cxn modelId="{DB301040-1E69-4342-B26C-11F2139C8959}" type="presParOf" srcId="{977EB64F-2C1B-422E-B8FA-2084BB1ACF90}" destId="{3067C7E9-21B7-4543-A60A-545DD36A8504}" srcOrd="0" destOrd="0" presId="urn:microsoft.com/office/officeart/2005/8/layout/list1"/>
    <dgm:cxn modelId="{F62A8A00-3C7A-4080-8971-3BFA19C392BC}" type="presParOf" srcId="{3067C7E9-21B7-4543-A60A-545DD36A8504}" destId="{031347B2-FBF9-4332-B2EC-81BD651D158F}" srcOrd="0" destOrd="0" presId="urn:microsoft.com/office/officeart/2005/8/layout/list1"/>
    <dgm:cxn modelId="{AD04480D-54BD-4B7A-B173-1CB681C41CA2}" type="presParOf" srcId="{3067C7E9-21B7-4543-A60A-545DD36A8504}" destId="{7869937A-B499-4AC4-890D-C436A4C1391E}" srcOrd="1" destOrd="0" presId="urn:microsoft.com/office/officeart/2005/8/layout/list1"/>
    <dgm:cxn modelId="{11F3E1E5-8B5A-4504-BA7A-A520A414A5F6}" type="presParOf" srcId="{977EB64F-2C1B-422E-B8FA-2084BB1ACF90}" destId="{F86447B0-D0E9-4CCF-9ADF-8D634F2E02F3}" srcOrd="1" destOrd="0" presId="urn:microsoft.com/office/officeart/2005/8/layout/list1"/>
    <dgm:cxn modelId="{0A4CC485-68E2-431A-80FC-34C774846038}" type="presParOf" srcId="{977EB64F-2C1B-422E-B8FA-2084BB1ACF90}" destId="{4DFE3160-6A26-40F1-BC50-FA48CE0CCDF1}" srcOrd="2" destOrd="0" presId="urn:microsoft.com/office/officeart/2005/8/layout/list1"/>
    <dgm:cxn modelId="{8AE013D8-114D-4638-9BFE-91F0E78CFC95}" type="presParOf" srcId="{977EB64F-2C1B-422E-B8FA-2084BB1ACF90}" destId="{2FF3D3C4-B072-41E2-B6D2-77265A2B1FE6}" srcOrd="3" destOrd="0" presId="urn:microsoft.com/office/officeart/2005/8/layout/list1"/>
    <dgm:cxn modelId="{3775870D-99AC-4325-9009-F7B600FFF9A2}" type="presParOf" srcId="{977EB64F-2C1B-422E-B8FA-2084BB1ACF90}" destId="{A0657DDF-A45B-426F-8801-52FD43560DA7}" srcOrd="4" destOrd="0" presId="urn:microsoft.com/office/officeart/2005/8/layout/list1"/>
    <dgm:cxn modelId="{F69E5338-4C40-4661-BF0C-5F520FC13D45}" type="presParOf" srcId="{A0657DDF-A45B-426F-8801-52FD43560DA7}" destId="{38367937-7D6C-4C57-9215-13C7D8AF64A2}" srcOrd="0" destOrd="0" presId="urn:microsoft.com/office/officeart/2005/8/layout/list1"/>
    <dgm:cxn modelId="{3E21162F-74F0-4662-9192-2EA8317E2100}" type="presParOf" srcId="{A0657DDF-A45B-426F-8801-52FD43560DA7}" destId="{47047EC9-439B-431D-89A5-B32B52628C28}" srcOrd="1" destOrd="0" presId="urn:microsoft.com/office/officeart/2005/8/layout/list1"/>
    <dgm:cxn modelId="{C83582D7-B325-4124-A1E9-D0ECE4AF616B}" type="presParOf" srcId="{977EB64F-2C1B-422E-B8FA-2084BB1ACF90}" destId="{4F6A0FA7-A29E-4801-A53A-E1144A7EAEF1}" srcOrd="5" destOrd="0" presId="urn:microsoft.com/office/officeart/2005/8/layout/list1"/>
    <dgm:cxn modelId="{930DEF9F-E713-4ED1-B436-F9B877EA72F4}" type="presParOf" srcId="{977EB64F-2C1B-422E-B8FA-2084BB1ACF90}" destId="{3D7F226D-607A-4E06-9C0A-9CDD0C44BE61}" srcOrd="6" destOrd="0" presId="urn:microsoft.com/office/officeart/2005/8/layout/list1"/>
    <dgm:cxn modelId="{DFEEF95E-18A6-47BE-8BBF-229724B92F36}" type="presParOf" srcId="{977EB64F-2C1B-422E-B8FA-2084BB1ACF90}" destId="{F2ED16C0-3F22-40FB-AEA8-BD6871E2891A}" srcOrd="7" destOrd="0" presId="urn:microsoft.com/office/officeart/2005/8/layout/list1"/>
    <dgm:cxn modelId="{B688BA6B-6DB1-457F-A0A3-BF694886EF79}" type="presParOf" srcId="{977EB64F-2C1B-422E-B8FA-2084BB1ACF90}" destId="{D24F12E5-A488-4C9B-8C0F-D6222B4D4D4C}" srcOrd="8" destOrd="0" presId="urn:microsoft.com/office/officeart/2005/8/layout/list1"/>
    <dgm:cxn modelId="{87355D13-7493-437E-8CE9-50FE225484A8}" type="presParOf" srcId="{D24F12E5-A488-4C9B-8C0F-D6222B4D4D4C}" destId="{464DD16A-CBF3-4C26-8B52-A2DC4125ED6A}" srcOrd="0" destOrd="0" presId="urn:microsoft.com/office/officeart/2005/8/layout/list1"/>
    <dgm:cxn modelId="{61A9C2C1-E1C7-448F-9A4D-B8A07DE29773}" type="presParOf" srcId="{D24F12E5-A488-4C9B-8C0F-D6222B4D4D4C}" destId="{1307BEED-B004-4E3F-AF55-9C777EBACBC2}" srcOrd="1" destOrd="0" presId="urn:microsoft.com/office/officeart/2005/8/layout/list1"/>
    <dgm:cxn modelId="{F3C297E7-CC0F-42B0-A727-59E016E52B3F}" type="presParOf" srcId="{977EB64F-2C1B-422E-B8FA-2084BB1ACF90}" destId="{01098E4C-7506-47F3-8A55-ED58478E7C61}" srcOrd="9" destOrd="0" presId="urn:microsoft.com/office/officeart/2005/8/layout/list1"/>
    <dgm:cxn modelId="{891DC8BD-4486-4E84-B321-572EFA2D8BE3}" type="presParOf" srcId="{977EB64F-2C1B-422E-B8FA-2084BB1ACF90}" destId="{7CBEECEB-4697-4ABE-9DD0-77795C337C6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C3FC792-1BD8-4A83-AAA1-18602B40A865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C798233-B569-459E-9E98-D44D47CC20CB}">
      <dgm:prSet/>
      <dgm:spPr/>
      <dgm:t>
        <a:bodyPr/>
        <a:lstStyle/>
        <a:p>
          <a:r>
            <a:rPr lang="en-US"/>
            <a:t>Gorillas or orangutans vs. humans</a:t>
          </a:r>
        </a:p>
      </dgm:t>
    </dgm:pt>
    <dgm:pt modelId="{0528086F-86CF-4440-9811-1689995A0F43}" type="parTrans" cxnId="{B6041C37-468B-47AA-B5CC-6D1FAE1AE884}">
      <dgm:prSet/>
      <dgm:spPr/>
      <dgm:t>
        <a:bodyPr/>
        <a:lstStyle/>
        <a:p>
          <a:endParaRPr lang="en-US"/>
        </a:p>
      </dgm:t>
    </dgm:pt>
    <dgm:pt modelId="{1CCF4821-21C8-42C5-A9F7-F20E3B7B7677}" type="sibTrans" cxnId="{B6041C37-468B-47AA-B5CC-6D1FAE1AE884}">
      <dgm:prSet/>
      <dgm:spPr/>
      <dgm:t>
        <a:bodyPr/>
        <a:lstStyle/>
        <a:p>
          <a:endParaRPr lang="en-US"/>
        </a:p>
      </dgm:t>
    </dgm:pt>
    <dgm:pt modelId="{C2937079-4580-40E1-A66A-5C1F76709B41}">
      <dgm:prSet/>
      <dgm:spPr/>
      <dgm:t>
        <a:bodyPr/>
        <a:lstStyle/>
        <a:p>
          <a:r>
            <a:rPr lang="en-US"/>
            <a:t>Orangutans versus other primates</a:t>
          </a:r>
        </a:p>
      </dgm:t>
    </dgm:pt>
    <dgm:pt modelId="{1E9C7C9A-5FF8-4427-AD2A-1CD822988C94}" type="parTrans" cxnId="{8162DA14-15AE-461E-AD46-F5B5B43100A7}">
      <dgm:prSet/>
      <dgm:spPr/>
      <dgm:t>
        <a:bodyPr/>
        <a:lstStyle/>
        <a:p>
          <a:endParaRPr lang="en-US"/>
        </a:p>
      </dgm:t>
    </dgm:pt>
    <dgm:pt modelId="{4700ACEB-B470-4DDF-9F81-33927BE3F514}" type="sibTrans" cxnId="{8162DA14-15AE-461E-AD46-F5B5B43100A7}">
      <dgm:prSet/>
      <dgm:spPr/>
      <dgm:t>
        <a:bodyPr/>
        <a:lstStyle/>
        <a:p>
          <a:endParaRPr lang="en-US"/>
        </a:p>
      </dgm:t>
    </dgm:pt>
    <dgm:pt modelId="{B539F721-5FCB-4C62-97E0-F8E09FBD5E34}">
      <dgm:prSet/>
      <dgm:spPr/>
      <dgm:t>
        <a:bodyPr/>
        <a:lstStyle/>
        <a:p>
          <a:r>
            <a:rPr lang="en-US"/>
            <a:t>Orangutan color test</a:t>
          </a:r>
        </a:p>
      </dgm:t>
    </dgm:pt>
    <dgm:pt modelId="{DC4738C6-17D2-4814-AB86-E9F43494B893}" type="parTrans" cxnId="{5BFB9634-8D2C-4B33-BACA-F86CC04693F8}">
      <dgm:prSet/>
      <dgm:spPr/>
      <dgm:t>
        <a:bodyPr/>
        <a:lstStyle/>
        <a:p>
          <a:endParaRPr lang="en-US"/>
        </a:p>
      </dgm:t>
    </dgm:pt>
    <dgm:pt modelId="{21987A5D-33BE-4C0C-AB53-52EA30D3AC0C}" type="sibTrans" cxnId="{5BFB9634-8D2C-4B33-BACA-F86CC04693F8}">
      <dgm:prSet/>
      <dgm:spPr/>
      <dgm:t>
        <a:bodyPr/>
        <a:lstStyle/>
        <a:p>
          <a:endParaRPr lang="en-US"/>
        </a:p>
      </dgm:t>
    </dgm:pt>
    <dgm:pt modelId="{1BA85289-9EA4-41C3-A40F-1E551E70C3BC}">
      <dgm:prSet/>
      <dgm:spPr/>
      <dgm:t>
        <a:bodyPr/>
        <a:lstStyle/>
        <a:p>
          <a:r>
            <a:rPr lang="en-US"/>
            <a:t>Could examine transfer by errors:</a:t>
          </a:r>
        </a:p>
      </dgm:t>
    </dgm:pt>
    <dgm:pt modelId="{ACAE0455-D1E7-4107-9819-23E74D7F11A0}" type="parTrans" cxnId="{4C7572D2-2590-4689-8488-F5BF2D15B1B6}">
      <dgm:prSet/>
      <dgm:spPr/>
      <dgm:t>
        <a:bodyPr/>
        <a:lstStyle/>
        <a:p>
          <a:endParaRPr lang="en-US"/>
        </a:p>
      </dgm:t>
    </dgm:pt>
    <dgm:pt modelId="{580D42EF-42C3-4BB9-B704-CC97F8BD0302}" type="sibTrans" cxnId="{4C7572D2-2590-4689-8488-F5BF2D15B1B6}">
      <dgm:prSet/>
      <dgm:spPr/>
      <dgm:t>
        <a:bodyPr/>
        <a:lstStyle/>
        <a:p>
          <a:endParaRPr lang="en-US"/>
        </a:p>
      </dgm:t>
    </dgm:pt>
    <dgm:pt modelId="{C79370D1-38F3-449A-8B8D-5557AE7F6FB5}">
      <dgm:prSet/>
      <dgm:spPr/>
      <dgm:t>
        <a:bodyPr/>
        <a:lstStyle/>
        <a:p>
          <a:r>
            <a:rPr lang="en-US"/>
            <a:t>E.g., If responding by color: not show transfer to black and white photos</a:t>
          </a:r>
        </a:p>
      </dgm:t>
    </dgm:pt>
    <dgm:pt modelId="{E6704A82-ADD5-40A8-8118-59A07E6915C0}" type="parTrans" cxnId="{0457A9AE-CB1C-4E55-8BA8-A8D7D69C6A4E}">
      <dgm:prSet/>
      <dgm:spPr/>
      <dgm:t>
        <a:bodyPr/>
        <a:lstStyle/>
        <a:p>
          <a:endParaRPr lang="en-US"/>
        </a:p>
      </dgm:t>
    </dgm:pt>
    <dgm:pt modelId="{F5864BA2-90D5-4855-B0C8-5C2E9DAA670D}" type="sibTrans" cxnId="{0457A9AE-CB1C-4E55-8BA8-A8D7D69C6A4E}">
      <dgm:prSet/>
      <dgm:spPr/>
      <dgm:t>
        <a:bodyPr/>
        <a:lstStyle/>
        <a:p>
          <a:endParaRPr lang="en-US"/>
        </a:p>
      </dgm:t>
    </dgm:pt>
    <dgm:pt modelId="{971BA2AE-2A64-459E-B88D-69DA50902578}" type="pres">
      <dgm:prSet presAssocID="{5C3FC792-1BD8-4A83-AAA1-18602B40A865}" presName="linear" presStyleCnt="0">
        <dgm:presLayoutVars>
          <dgm:dir/>
          <dgm:animLvl val="lvl"/>
          <dgm:resizeHandles val="exact"/>
        </dgm:presLayoutVars>
      </dgm:prSet>
      <dgm:spPr/>
    </dgm:pt>
    <dgm:pt modelId="{BB53B4F9-E08E-452F-9221-FC02014AE1CA}" type="pres">
      <dgm:prSet presAssocID="{9C798233-B569-459E-9E98-D44D47CC20CB}" presName="parentLin" presStyleCnt="0"/>
      <dgm:spPr/>
    </dgm:pt>
    <dgm:pt modelId="{2149DDAF-8283-4F54-8494-1F249684CC44}" type="pres">
      <dgm:prSet presAssocID="{9C798233-B569-459E-9E98-D44D47CC20CB}" presName="parentLeftMargin" presStyleLbl="node1" presStyleIdx="0" presStyleCnt="4"/>
      <dgm:spPr/>
    </dgm:pt>
    <dgm:pt modelId="{ECE6CE21-065A-4BBE-B73A-F4347DDF351A}" type="pres">
      <dgm:prSet presAssocID="{9C798233-B569-459E-9E98-D44D47CC20C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71F9BFA-24E9-4BD9-9B3B-1C883315FA24}" type="pres">
      <dgm:prSet presAssocID="{9C798233-B569-459E-9E98-D44D47CC20CB}" presName="negativeSpace" presStyleCnt="0"/>
      <dgm:spPr/>
    </dgm:pt>
    <dgm:pt modelId="{8593B9E0-EF38-4D09-A677-EEFE632DA75A}" type="pres">
      <dgm:prSet presAssocID="{9C798233-B569-459E-9E98-D44D47CC20CB}" presName="childText" presStyleLbl="conFgAcc1" presStyleIdx="0" presStyleCnt="4">
        <dgm:presLayoutVars>
          <dgm:bulletEnabled val="1"/>
        </dgm:presLayoutVars>
      </dgm:prSet>
      <dgm:spPr/>
    </dgm:pt>
    <dgm:pt modelId="{3CC9DBA7-CD19-4F0C-BE1F-371EA8D7FD1F}" type="pres">
      <dgm:prSet presAssocID="{1CCF4821-21C8-42C5-A9F7-F20E3B7B7677}" presName="spaceBetweenRectangles" presStyleCnt="0"/>
      <dgm:spPr/>
    </dgm:pt>
    <dgm:pt modelId="{A0BADC71-395C-42AB-8790-C4BCBFD11EC1}" type="pres">
      <dgm:prSet presAssocID="{C2937079-4580-40E1-A66A-5C1F76709B41}" presName="parentLin" presStyleCnt="0"/>
      <dgm:spPr/>
    </dgm:pt>
    <dgm:pt modelId="{27DDBD5F-076E-4E30-B152-89777C48C458}" type="pres">
      <dgm:prSet presAssocID="{C2937079-4580-40E1-A66A-5C1F76709B41}" presName="parentLeftMargin" presStyleLbl="node1" presStyleIdx="0" presStyleCnt="4"/>
      <dgm:spPr/>
    </dgm:pt>
    <dgm:pt modelId="{088A7403-5ED5-4691-95A7-4FEC57159BF3}" type="pres">
      <dgm:prSet presAssocID="{C2937079-4580-40E1-A66A-5C1F76709B4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04057E7-5E6B-4E39-925A-9C1903170C5B}" type="pres">
      <dgm:prSet presAssocID="{C2937079-4580-40E1-A66A-5C1F76709B41}" presName="negativeSpace" presStyleCnt="0"/>
      <dgm:spPr/>
    </dgm:pt>
    <dgm:pt modelId="{76A13FE1-A6A2-428F-A5F1-157B4B9F693C}" type="pres">
      <dgm:prSet presAssocID="{C2937079-4580-40E1-A66A-5C1F76709B41}" presName="childText" presStyleLbl="conFgAcc1" presStyleIdx="1" presStyleCnt="4">
        <dgm:presLayoutVars>
          <dgm:bulletEnabled val="1"/>
        </dgm:presLayoutVars>
      </dgm:prSet>
      <dgm:spPr/>
    </dgm:pt>
    <dgm:pt modelId="{F6EF8A81-4A53-46C1-890B-64294220C866}" type="pres">
      <dgm:prSet presAssocID="{4700ACEB-B470-4DDF-9F81-33927BE3F514}" presName="spaceBetweenRectangles" presStyleCnt="0"/>
      <dgm:spPr/>
    </dgm:pt>
    <dgm:pt modelId="{6D0E34EA-E79B-41FB-A372-8460AE0BC8E2}" type="pres">
      <dgm:prSet presAssocID="{B539F721-5FCB-4C62-97E0-F8E09FBD5E34}" presName="parentLin" presStyleCnt="0"/>
      <dgm:spPr/>
    </dgm:pt>
    <dgm:pt modelId="{57D96400-E295-457C-9E69-C4489CFD725F}" type="pres">
      <dgm:prSet presAssocID="{B539F721-5FCB-4C62-97E0-F8E09FBD5E34}" presName="parentLeftMargin" presStyleLbl="node1" presStyleIdx="1" presStyleCnt="4"/>
      <dgm:spPr/>
    </dgm:pt>
    <dgm:pt modelId="{4726B064-C5BA-4C66-8DCE-C5EA66E0582F}" type="pres">
      <dgm:prSet presAssocID="{B539F721-5FCB-4C62-97E0-F8E09FBD5E3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137FA57-5D98-4207-8A4C-CB4E862082AF}" type="pres">
      <dgm:prSet presAssocID="{B539F721-5FCB-4C62-97E0-F8E09FBD5E34}" presName="negativeSpace" presStyleCnt="0"/>
      <dgm:spPr/>
    </dgm:pt>
    <dgm:pt modelId="{1A6E3333-C500-4AEE-9042-D63512649CBC}" type="pres">
      <dgm:prSet presAssocID="{B539F721-5FCB-4C62-97E0-F8E09FBD5E34}" presName="childText" presStyleLbl="conFgAcc1" presStyleIdx="2" presStyleCnt="4">
        <dgm:presLayoutVars>
          <dgm:bulletEnabled val="1"/>
        </dgm:presLayoutVars>
      </dgm:prSet>
      <dgm:spPr/>
    </dgm:pt>
    <dgm:pt modelId="{8716AE66-CBDB-4AEC-894B-1D1C53DDFDB3}" type="pres">
      <dgm:prSet presAssocID="{21987A5D-33BE-4C0C-AB53-52EA30D3AC0C}" presName="spaceBetweenRectangles" presStyleCnt="0"/>
      <dgm:spPr/>
    </dgm:pt>
    <dgm:pt modelId="{B659AB1D-4B89-41E5-B1EE-298BB89457A1}" type="pres">
      <dgm:prSet presAssocID="{1BA85289-9EA4-41C3-A40F-1E551E70C3BC}" presName="parentLin" presStyleCnt="0"/>
      <dgm:spPr/>
    </dgm:pt>
    <dgm:pt modelId="{7C8DC454-4ED8-43FF-8EBA-450E4AB50784}" type="pres">
      <dgm:prSet presAssocID="{1BA85289-9EA4-41C3-A40F-1E551E70C3BC}" presName="parentLeftMargin" presStyleLbl="node1" presStyleIdx="2" presStyleCnt="4"/>
      <dgm:spPr/>
    </dgm:pt>
    <dgm:pt modelId="{095B9550-431A-4DF0-A18B-869FF8644003}" type="pres">
      <dgm:prSet presAssocID="{1BA85289-9EA4-41C3-A40F-1E551E70C3B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AC78C2E-808A-40E4-ABF5-10A2817D11E0}" type="pres">
      <dgm:prSet presAssocID="{1BA85289-9EA4-41C3-A40F-1E551E70C3BC}" presName="negativeSpace" presStyleCnt="0"/>
      <dgm:spPr/>
    </dgm:pt>
    <dgm:pt modelId="{831450BF-9972-4CE3-9B1D-F554216AA533}" type="pres">
      <dgm:prSet presAssocID="{1BA85289-9EA4-41C3-A40F-1E551E70C3B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B606508-4AE7-4042-906C-97603A19D7A3}" type="presOf" srcId="{9C798233-B569-459E-9E98-D44D47CC20CB}" destId="{ECE6CE21-065A-4BBE-B73A-F4347DDF351A}" srcOrd="1" destOrd="0" presId="urn:microsoft.com/office/officeart/2005/8/layout/list1"/>
    <dgm:cxn modelId="{49D85A10-BAE4-467A-B5AC-CB8C55CC56AD}" type="presOf" srcId="{5C3FC792-1BD8-4A83-AAA1-18602B40A865}" destId="{971BA2AE-2A64-459E-B88D-69DA50902578}" srcOrd="0" destOrd="0" presId="urn:microsoft.com/office/officeart/2005/8/layout/list1"/>
    <dgm:cxn modelId="{8162DA14-15AE-461E-AD46-F5B5B43100A7}" srcId="{5C3FC792-1BD8-4A83-AAA1-18602B40A865}" destId="{C2937079-4580-40E1-A66A-5C1F76709B41}" srcOrd="1" destOrd="0" parTransId="{1E9C7C9A-5FF8-4427-AD2A-1CD822988C94}" sibTransId="{4700ACEB-B470-4DDF-9F81-33927BE3F514}"/>
    <dgm:cxn modelId="{5D415B18-48C3-4218-81CB-81A724415FAC}" type="presOf" srcId="{9C798233-B569-459E-9E98-D44D47CC20CB}" destId="{2149DDAF-8283-4F54-8494-1F249684CC44}" srcOrd="0" destOrd="0" presId="urn:microsoft.com/office/officeart/2005/8/layout/list1"/>
    <dgm:cxn modelId="{32B8A321-D25B-471B-A223-EA5AADB418C2}" type="presOf" srcId="{C79370D1-38F3-449A-8B8D-5557AE7F6FB5}" destId="{831450BF-9972-4CE3-9B1D-F554216AA533}" srcOrd="0" destOrd="0" presId="urn:microsoft.com/office/officeart/2005/8/layout/list1"/>
    <dgm:cxn modelId="{5BFB9634-8D2C-4B33-BACA-F86CC04693F8}" srcId="{5C3FC792-1BD8-4A83-AAA1-18602B40A865}" destId="{B539F721-5FCB-4C62-97E0-F8E09FBD5E34}" srcOrd="2" destOrd="0" parTransId="{DC4738C6-17D2-4814-AB86-E9F43494B893}" sibTransId="{21987A5D-33BE-4C0C-AB53-52EA30D3AC0C}"/>
    <dgm:cxn modelId="{B6041C37-468B-47AA-B5CC-6D1FAE1AE884}" srcId="{5C3FC792-1BD8-4A83-AAA1-18602B40A865}" destId="{9C798233-B569-459E-9E98-D44D47CC20CB}" srcOrd="0" destOrd="0" parTransId="{0528086F-86CF-4440-9811-1689995A0F43}" sibTransId="{1CCF4821-21C8-42C5-A9F7-F20E3B7B7677}"/>
    <dgm:cxn modelId="{E20F2046-F0EE-4381-B02E-BAFDED28F9E1}" type="presOf" srcId="{B539F721-5FCB-4C62-97E0-F8E09FBD5E34}" destId="{57D96400-E295-457C-9E69-C4489CFD725F}" srcOrd="0" destOrd="0" presId="urn:microsoft.com/office/officeart/2005/8/layout/list1"/>
    <dgm:cxn modelId="{3EDAB467-8FC5-41F6-AF92-0C81D159F062}" type="presOf" srcId="{1BA85289-9EA4-41C3-A40F-1E551E70C3BC}" destId="{095B9550-431A-4DF0-A18B-869FF8644003}" srcOrd="1" destOrd="0" presId="urn:microsoft.com/office/officeart/2005/8/layout/list1"/>
    <dgm:cxn modelId="{0457A9AE-CB1C-4E55-8BA8-A8D7D69C6A4E}" srcId="{1BA85289-9EA4-41C3-A40F-1E551E70C3BC}" destId="{C79370D1-38F3-449A-8B8D-5557AE7F6FB5}" srcOrd="0" destOrd="0" parTransId="{E6704A82-ADD5-40A8-8118-59A07E6915C0}" sibTransId="{F5864BA2-90D5-4855-B0C8-5C2E9DAA670D}"/>
    <dgm:cxn modelId="{1895DFAE-98EC-49DA-B79E-D4BB4328B168}" type="presOf" srcId="{1BA85289-9EA4-41C3-A40F-1E551E70C3BC}" destId="{7C8DC454-4ED8-43FF-8EBA-450E4AB50784}" srcOrd="0" destOrd="0" presId="urn:microsoft.com/office/officeart/2005/8/layout/list1"/>
    <dgm:cxn modelId="{2D7C55BB-578B-413D-A0FA-F168DE423A3E}" type="presOf" srcId="{C2937079-4580-40E1-A66A-5C1F76709B41}" destId="{088A7403-5ED5-4691-95A7-4FEC57159BF3}" srcOrd="1" destOrd="0" presId="urn:microsoft.com/office/officeart/2005/8/layout/list1"/>
    <dgm:cxn modelId="{4C7572D2-2590-4689-8488-F5BF2D15B1B6}" srcId="{5C3FC792-1BD8-4A83-AAA1-18602B40A865}" destId="{1BA85289-9EA4-41C3-A40F-1E551E70C3BC}" srcOrd="3" destOrd="0" parTransId="{ACAE0455-D1E7-4107-9819-23E74D7F11A0}" sibTransId="{580D42EF-42C3-4BB9-B704-CC97F8BD0302}"/>
    <dgm:cxn modelId="{A1C666E7-012F-4228-A972-F5C0462898FD}" type="presOf" srcId="{B539F721-5FCB-4C62-97E0-F8E09FBD5E34}" destId="{4726B064-C5BA-4C66-8DCE-C5EA66E0582F}" srcOrd="1" destOrd="0" presId="urn:microsoft.com/office/officeart/2005/8/layout/list1"/>
    <dgm:cxn modelId="{23B071EA-0D0B-46ED-BA41-97BE06B0CEBF}" type="presOf" srcId="{C2937079-4580-40E1-A66A-5C1F76709B41}" destId="{27DDBD5F-076E-4E30-B152-89777C48C458}" srcOrd="0" destOrd="0" presId="urn:microsoft.com/office/officeart/2005/8/layout/list1"/>
    <dgm:cxn modelId="{1B95A251-6736-4F63-9F45-A3331B7E0BC7}" type="presParOf" srcId="{971BA2AE-2A64-459E-B88D-69DA50902578}" destId="{BB53B4F9-E08E-452F-9221-FC02014AE1CA}" srcOrd="0" destOrd="0" presId="urn:microsoft.com/office/officeart/2005/8/layout/list1"/>
    <dgm:cxn modelId="{19172A01-683C-40A9-A055-DA063D3AD2F4}" type="presParOf" srcId="{BB53B4F9-E08E-452F-9221-FC02014AE1CA}" destId="{2149DDAF-8283-4F54-8494-1F249684CC44}" srcOrd="0" destOrd="0" presId="urn:microsoft.com/office/officeart/2005/8/layout/list1"/>
    <dgm:cxn modelId="{3155AC35-AEE7-41B0-8999-62BC0A4B50B0}" type="presParOf" srcId="{BB53B4F9-E08E-452F-9221-FC02014AE1CA}" destId="{ECE6CE21-065A-4BBE-B73A-F4347DDF351A}" srcOrd="1" destOrd="0" presId="urn:microsoft.com/office/officeart/2005/8/layout/list1"/>
    <dgm:cxn modelId="{DD0B358C-0E7C-4AA8-8257-0ABA5CDCEE82}" type="presParOf" srcId="{971BA2AE-2A64-459E-B88D-69DA50902578}" destId="{771F9BFA-24E9-4BD9-9B3B-1C883315FA24}" srcOrd="1" destOrd="0" presId="urn:microsoft.com/office/officeart/2005/8/layout/list1"/>
    <dgm:cxn modelId="{5AE8FDB4-E995-44D9-B61D-71B6DABE0BAB}" type="presParOf" srcId="{971BA2AE-2A64-459E-B88D-69DA50902578}" destId="{8593B9E0-EF38-4D09-A677-EEFE632DA75A}" srcOrd="2" destOrd="0" presId="urn:microsoft.com/office/officeart/2005/8/layout/list1"/>
    <dgm:cxn modelId="{7B76109B-D355-46E5-944C-456866069E70}" type="presParOf" srcId="{971BA2AE-2A64-459E-B88D-69DA50902578}" destId="{3CC9DBA7-CD19-4F0C-BE1F-371EA8D7FD1F}" srcOrd="3" destOrd="0" presId="urn:microsoft.com/office/officeart/2005/8/layout/list1"/>
    <dgm:cxn modelId="{51F54ECE-C248-4EC2-8183-217427AE2CD9}" type="presParOf" srcId="{971BA2AE-2A64-459E-B88D-69DA50902578}" destId="{A0BADC71-395C-42AB-8790-C4BCBFD11EC1}" srcOrd="4" destOrd="0" presId="urn:microsoft.com/office/officeart/2005/8/layout/list1"/>
    <dgm:cxn modelId="{34B5C3C8-2F11-4514-9B8D-802DA86CF4CF}" type="presParOf" srcId="{A0BADC71-395C-42AB-8790-C4BCBFD11EC1}" destId="{27DDBD5F-076E-4E30-B152-89777C48C458}" srcOrd="0" destOrd="0" presId="urn:microsoft.com/office/officeart/2005/8/layout/list1"/>
    <dgm:cxn modelId="{C8C67C1B-99EB-4433-AE15-5D8D5A35FF7B}" type="presParOf" srcId="{A0BADC71-395C-42AB-8790-C4BCBFD11EC1}" destId="{088A7403-5ED5-4691-95A7-4FEC57159BF3}" srcOrd="1" destOrd="0" presId="urn:microsoft.com/office/officeart/2005/8/layout/list1"/>
    <dgm:cxn modelId="{EF0107C5-02C8-43C6-87B0-91A094D6F7C3}" type="presParOf" srcId="{971BA2AE-2A64-459E-B88D-69DA50902578}" destId="{704057E7-5E6B-4E39-925A-9C1903170C5B}" srcOrd="5" destOrd="0" presId="urn:microsoft.com/office/officeart/2005/8/layout/list1"/>
    <dgm:cxn modelId="{82A334A2-4E07-4556-B45F-C22AE3843CD0}" type="presParOf" srcId="{971BA2AE-2A64-459E-B88D-69DA50902578}" destId="{76A13FE1-A6A2-428F-A5F1-157B4B9F693C}" srcOrd="6" destOrd="0" presId="urn:microsoft.com/office/officeart/2005/8/layout/list1"/>
    <dgm:cxn modelId="{EFCFAB25-21D8-41D9-A873-6D4BD4F0E901}" type="presParOf" srcId="{971BA2AE-2A64-459E-B88D-69DA50902578}" destId="{F6EF8A81-4A53-46C1-890B-64294220C866}" srcOrd="7" destOrd="0" presId="urn:microsoft.com/office/officeart/2005/8/layout/list1"/>
    <dgm:cxn modelId="{7CB0CBFD-9F5F-45A7-ADD0-4F95EF7907A0}" type="presParOf" srcId="{971BA2AE-2A64-459E-B88D-69DA50902578}" destId="{6D0E34EA-E79B-41FB-A372-8460AE0BC8E2}" srcOrd="8" destOrd="0" presId="urn:microsoft.com/office/officeart/2005/8/layout/list1"/>
    <dgm:cxn modelId="{8C97B522-6958-4362-812B-B53BC2FDE105}" type="presParOf" srcId="{6D0E34EA-E79B-41FB-A372-8460AE0BC8E2}" destId="{57D96400-E295-457C-9E69-C4489CFD725F}" srcOrd="0" destOrd="0" presId="urn:microsoft.com/office/officeart/2005/8/layout/list1"/>
    <dgm:cxn modelId="{8A405F11-391D-45FC-8D60-DBEAB0517B45}" type="presParOf" srcId="{6D0E34EA-E79B-41FB-A372-8460AE0BC8E2}" destId="{4726B064-C5BA-4C66-8DCE-C5EA66E0582F}" srcOrd="1" destOrd="0" presId="urn:microsoft.com/office/officeart/2005/8/layout/list1"/>
    <dgm:cxn modelId="{766A94D3-4913-4162-86E5-7B5EB99114E2}" type="presParOf" srcId="{971BA2AE-2A64-459E-B88D-69DA50902578}" destId="{3137FA57-5D98-4207-8A4C-CB4E862082AF}" srcOrd="9" destOrd="0" presId="urn:microsoft.com/office/officeart/2005/8/layout/list1"/>
    <dgm:cxn modelId="{06E3433D-BAD3-43B5-A8D7-79A758D8F9A3}" type="presParOf" srcId="{971BA2AE-2A64-459E-B88D-69DA50902578}" destId="{1A6E3333-C500-4AEE-9042-D63512649CBC}" srcOrd="10" destOrd="0" presId="urn:microsoft.com/office/officeart/2005/8/layout/list1"/>
    <dgm:cxn modelId="{E12E4404-4F72-47FA-B7E2-7FBD495F1BA9}" type="presParOf" srcId="{971BA2AE-2A64-459E-B88D-69DA50902578}" destId="{8716AE66-CBDB-4AEC-894B-1D1C53DDFDB3}" srcOrd="11" destOrd="0" presId="urn:microsoft.com/office/officeart/2005/8/layout/list1"/>
    <dgm:cxn modelId="{27009960-939B-4F3E-AACA-1DF5BE75BA0B}" type="presParOf" srcId="{971BA2AE-2A64-459E-B88D-69DA50902578}" destId="{B659AB1D-4B89-41E5-B1EE-298BB89457A1}" srcOrd="12" destOrd="0" presId="urn:microsoft.com/office/officeart/2005/8/layout/list1"/>
    <dgm:cxn modelId="{66C0FD83-6EBC-4600-9F98-D2A3750DA692}" type="presParOf" srcId="{B659AB1D-4B89-41E5-B1EE-298BB89457A1}" destId="{7C8DC454-4ED8-43FF-8EBA-450E4AB50784}" srcOrd="0" destOrd="0" presId="urn:microsoft.com/office/officeart/2005/8/layout/list1"/>
    <dgm:cxn modelId="{057696EC-0895-4540-8834-C6FF75F330CA}" type="presParOf" srcId="{B659AB1D-4B89-41E5-B1EE-298BB89457A1}" destId="{095B9550-431A-4DF0-A18B-869FF8644003}" srcOrd="1" destOrd="0" presId="urn:microsoft.com/office/officeart/2005/8/layout/list1"/>
    <dgm:cxn modelId="{23866472-3133-4851-B66A-23AA191A0E97}" type="presParOf" srcId="{971BA2AE-2A64-459E-B88D-69DA50902578}" destId="{1AC78C2E-808A-40E4-ABF5-10A2817D11E0}" srcOrd="13" destOrd="0" presId="urn:microsoft.com/office/officeart/2005/8/layout/list1"/>
    <dgm:cxn modelId="{8D6439B2-B479-4806-B169-53FF76E8B943}" type="presParOf" srcId="{971BA2AE-2A64-459E-B88D-69DA50902578}" destId="{831450BF-9972-4CE3-9B1D-F554216AA53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67B5B0E-B10B-4886-ABE5-C760BA4249D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67D377A-330F-48C4-B7E2-BA9FFFDD7A49}">
      <dgm:prSet/>
      <dgm:spPr/>
      <dgm:t>
        <a:bodyPr/>
        <a:lstStyle/>
        <a:p>
          <a:r>
            <a:rPr lang="en-US"/>
            <a:t>Primates vs. nonprimates</a:t>
          </a:r>
        </a:p>
      </dgm:t>
    </dgm:pt>
    <dgm:pt modelId="{E4763D7D-B603-44E3-9DFE-BDBA707EEFE2}" type="parTrans" cxnId="{A6219E02-1614-404D-8C6B-0B894B9DA880}">
      <dgm:prSet/>
      <dgm:spPr/>
      <dgm:t>
        <a:bodyPr/>
        <a:lstStyle/>
        <a:p>
          <a:endParaRPr lang="en-US"/>
        </a:p>
      </dgm:t>
    </dgm:pt>
    <dgm:pt modelId="{8396029E-89E5-4064-B22A-A52E5E1D6DF3}" type="sibTrans" cxnId="{A6219E02-1614-404D-8C6B-0B894B9DA880}">
      <dgm:prSet/>
      <dgm:spPr/>
      <dgm:t>
        <a:bodyPr/>
        <a:lstStyle/>
        <a:p>
          <a:endParaRPr lang="en-US"/>
        </a:p>
      </dgm:t>
    </dgm:pt>
    <dgm:pt modelId="{0ACD1E10-6EC8-4192-8329-3F5BED706AC1}">
      <dgm:prSet/>
      <dgm:spPr/>
      <dgm:t>
        <a:bodyPr/>
        <a:lstStyle/>
        <a:p>
          <a:r>
            <a:rPr lang="en-US"/>
            <a:t>Mammals, reptiles, insects, birds, fish</a:t>
          </a:r>
        </a:p>
      </dgm:t>
    </dgm:pt>
    <dgm:pt modelId="{83B09D70-6E1E-4C5F-9F96-AF97D828F322}" type="parTrans" cxnId="{313233D6-8720-427F-8E49-8B212A778693}">
      <dgm:prSet/>
      <dgm:spPr/>
      <dgm:t>
        <a:bodyPr/>
        <a:lstStyle/>
        <a:p>
          <a:endParaRPr lang="en-US"/>
        </a:p>
      </dgm:t>
    </dgm:pt>
    <dgm:pt modelId="{73F551C5-8DA1-4818-9DB8-7817EA6BE529}" type="sibTrans" cxnId="{313233D6-8720-427F-8E49-8B212A778693}">
      <dgm:prSet/>
      <dgm:spPr/>
      <dgm:t>
        <a:bodyPr/>
        <a:lstStyle/>
        <a:p>
          <a:endParaRPr lang="en-US"/>
        </a:p>
      </dgm:t>
    </dgm:pt>
    <dgm:pt modelId="{C7A70B2B-4A33-4363-87F8-D878EACAC6E1}">
      <dgm:prSet/>
      <dgm:spPr/>
      <dgm:t>
        <a:bodyPr/>
        <a:lstStyle/>
        <a:p>
          <a:r>
            <a:rPr lang="en-US"/>
            <a:t>Primate controls: </a:t>
          </a:r>
        </a:p>
      </dgm:t>
    </dgm:pt>
    <dgm:pt modelId="{BC8CF0D3-68FC-4212-98FC-D745DF8205C2}" type="parTrans" cxnId="{6292DA41-347F-4B8F-8D12-05BE8CC38A6B}">
      <dgm:prSet/>
      <dgm:spPr/>
      <dgm:t>
        <a:bodyPr/>
        <a:lstStyle/>
        <a:p>
          <a:endParaRPr lang="en-US"/>
        </a:p>
      </dgm:t>
    </dgm:pt>
    <dgm:pt modelId="{438E6B23-8E90-45C4-987A-AA43B8D14A88}" type="sibTrans" cxnId="{6292DA41-347F-4B8F-8D12-05BE8CC38A6B}">
      <dgm:prSet/>
      <dgm:spPr/>
      <dgm:t>
        <a:bodyPr/>
        <a:lstStyle/>
        <a:p>
          <a:endParaRPr lang="en-US"/>
        </a:p>
      </dgm:t>
    </dgm:pt>
    <dgm:pt modelId="{214225C2-9DD3-4255-A9F4-956948195255}">
      <dgm:prSet/>
      <dgm:spPr/>
      <dgm:t>
        <a:bodyPr/>
        <a:lstStyle/>
        <a:p>
          <a:r>
            <a:rPr lang="en-US"/>
            <a:t>Used stimuli that she made many errors with</a:t>
          </a:r>
        </a:p>
      </dgm:t>
    </dgm:pt>
    <dgm:pt modelId="{EE972CEE-C8B7-4D65-A63C-B4734EA1A4BC}" type="parTrans" cxnId="{949B3187-BA4A-4DB0-8194-164A2725DB19}">
      <dgm:prSet/>
      <dgm:spPr/>
      <dgm:t>
        <a:bodyPr/>
        <a:lstStyle/>
        <a:p>
          <a:endParaRPr lang="en-US"/>
        </a:p>
      </dgm:t>
    </dgm:pt>
    <dgm:pt modelId="{D31A4DD2-2CDE-44DE-BA2E-5E3AF9D4BCBF}" type="sibTrans" cxnId="{949B3187-BA4A-4DB0-8194-164A2725DB19}">
      <dgm:prSet/>
      <dgm:spPr/>
      <dgm:t>
        <a:bodyPr/>
        <a:lstStyle/>
        <a:p>
          <a:endParaRPr lang="en-US"/>
        </a:p>
      </dgm:t>
    </dgm:pt>
    <dgm:pt modelId="{D37036A7-0FBE-443D-B740-08FAA7993661}">
      <dgm:prSet/>
      <dgm:spPr/>
      <dgm:t>
        <a:bodyPr/>
        <a:lstStyle/>
        <a:p>
          <a:r>
            <a:rPr lang="en-US"/>
            <a:t>Results: Primates vs. non primates</a:t>
          </a:r>
        </a:p>
      </dgm:t>
    </dgm:pt>
    <dgm:pt modelId="{8459021F-B144-43B8-9ECB-970F53A71FF0}" type="parTrans" cxnId="{3209E0ED-A71B-4DBE-92FD-17F6F571BC3D}">
      <dgm:prSet/>
      <dgm:spPr/>
      <dgm:t>
        <a:bodyPr/>
        <a:lstStyle/>
        <a:p>
          <a:endParaRPr lang="en-US"/>
        </a:p>
      </dgm:t>
    </dgm:pt>
    <dgm:pt modelId="{9CD04910-C52F-4C7C-B6A8-A7264735DF1D}" type="sibTrans" cxnId="{3209E0ED-A71B-4DBE-92FD-17F6F571BC3D}">
      <dgm:prSet/>
      <dgm:spPr/>
      <dgm:t>
        <a:bodyPr/>
        <a:lstStyle/>
        <a:p>
          <a:endParaRPr lang="en-US"/>
        </a:p>
      </dgm:t>
    </dgm:pt>
    <dgm:pt modelId="{7A495779-96B9-4ACF-819E-2B92DE2115FE}">
      <dgm:prSet/>
      <dgm:spPr/>
      <dgm:t>
        <a:bodyPr/>
        <a:lstStyle/>
        <a:p>
          <a:r>
            <a:rPr lang="en-US"/>
            <a:t>Reached criterion after 12 sessions</a:t>
          </a:r>
        </a:p>
      </dgm:t>
    </dgm:pt>
    <dgm:pt modelId="{A6CDACD1-6BA6-4D04-AF0A-4661B8701C10}" type="parTrans" cxnId="{0B8E1522-19DC-4B20-BAB0-B639C731C6D0}">
      <dgm:prSet/>
      <dgm:spPr/>
      <dgm:t>
        <a:bodyPr/>
        <a:lstStyle/>
        <a:p>
          <a:endParaRPr lang="en-US"/>
        </a:p>
      </dgm:t>
    </dgm:pt>
    <dgm:pt modelId="{535FF4BF-4FC2-4297-9279-4D13AA55044B}" type="sibTrans" cxnId="{0B8E1522-19DC-4B20-BAB0-B639C731C6D0}">
      <dgm:prSet/>
      <dgm:spPr/>
      <dgm:t>
        <a:bodyPr/>
        <a:lstStyle/>
        <a:p>
          <a:endParaRPr lang="en-US"/>
        </a:p>
      </dgm:t>
    </dgm:pt>
    <dgm:pt modelId="{C5B6FDFA-C8C6-4939-AC49-59724070A156}">
      <dgm:prSet/>
      <dgm:spPr/>
      <dgm:t>
        <a:bodyPr/>
        <a:lstStyle/>
        <a:p>
          <a:r>
            <a:rPr lang="en-US"/>
            <a:t>Not show transfer</a:t>
          </a:r>
        </a:p>
      </dgm:t>
    </dgm:pt>
    <dgm:pt modelId="{8FB7E9C2-5FE7-4E50-A70D-9B792DE4F6B4}" type="parTrans" cxnId="{50E55D23-2CA6-463C-BB25-A5C3B3CE6E1D}">
      <dgm:prSet/>
      <dgm:spPr/>
      <dgm:t>
        <a:bodyPr/>
        <a:lstStyle/>
        <a:p>
          <a:endParaRPr lang="en-US"/>
        </a:p>
      </dgm:t>
    </dgm:pt>
    <dgm:pt modelId="{23F19F97-B514-48B3-ABB4-7EA4BF12DEF0}" type="sibTrans" cxnId="{50E55D23-2CA6-463C-BB25-A5C3B3CE6E1D}">
      <dgm:prSet/>
      <dgm:spPr/>
      <dgm:t>
        <a:bodyPr/>
        <a:lstStyle/>
        <a:p>
          <a:endParaRPr lang="en-US"/>
        </a:p>
      </dgm:t>
    </dgm:pt>
    <dgm:pt modelId="{3D6E1EA5-5BCA-4E89-8A78-EDEF9B1BB30D}">
      <dgm:prSet/>
      <dgm:spPr/>
      <dgm:t>
        <a:bodyPr/>
        <a:lstStyle/>
        <a:p>
          <a:r>
            <a:rPr lang="en-US"/>
            <a:t>23 sessions on second set</a:t>
          </a:r>
        </a:p>
      </dgm:t>
    </dgm:pt>
    <dgm:pt modelId="{EF08B36A-4FDE-4E0C-9709-4C9B94C88F76}" type="parTrans" cxnId="{C18FFB7B-3FB7-4B05-993F-8A90A0AD0EB9}">
      <dgm:prSet/>
      <dgm:spPr/>
      <dgm:t>
        <a:bodyPr/>
        <a:lstStyle/>
        <a:p>
          <a:endParaRPr lang="en-US"/>
        </a:p>
      </dgm:t>
    </dgm:pt>
    <dgm:pt modelId="{1C394B4D-2A55-4015-8FB2-248C79BDB53D}" type="sibTrans" cxnId="{C18FFB7B-3FB7-4B05-993F-8A90A0AD0EB9}">
      <dgm:prSet/>
      <dgm:spPr/>
      <dgm:t>
        <a:bodyPr/>
        <a:lstStyle/>
        <a:p>
          <a:endParaRPr lang="en-US"/>
        </a:p>
      </dgm:t>
    </dgm:pt>
    <dgm:pt modelId="{17B3FF1B-DFA8-4A03-AB69-5EC62619C1C5}">
      <dgm:prSet/>
      <dgm:spPr/>
      <dgm:t>
        <a:bodyPr/>
        <a:lstStyle/>
        <a:p>
          <a:r>
            <a:rPr lang="en-US"/>
            <a:t>3 sessions on third set, with some transfer</a:t>
          </a:r>
        </a:p>
      </dgm:t>
    </dgm:pt>
    <dgm:pt modelId="{C2B42666-0919-4E20-9C00-7B4DA9C724D1}" type="parTrans" cxnId="{DB7E5978-BA08-44FC-9EDF-6AA6EE57AA96}">
      <dgm:prSet/>
      <dgm:spPr/>
      <dgm:t>
        <a:bodyPr/>
        <a:lstStyle/>
        <a:p>
          <a:endParaRPr lang="en-US"/>
        </a:p>
      </dgm:t>
    </dgm:pt>
    <dgm:pt modelId="{123899DB-9E1B-4520-947B-FC5DD989F023}" type="sibTrans" cxnId="{DB7E5978-BA08-44FC-9EDF-6AA6EE57AA96}">
      <dgm:prSet/>
      <dgm:spPr/>
      <dgm:t>
        <a:bodyPr/>
        <a:lstStyle/>
        <a:p>
          <a:endParaRPr lang="en-US"/>
        </a:p>
      </dgm:t>
    </dgm:pt>
    <dgm:pt modelId="{165662E1-BB2D-47F1-8E84-83FB0C66B0AF}">
      <dgm:prSet/>
      <dgm:spPr/>
      <dgm:t>
        <a:bodyPr/>
        <a:lstStyle/>
        <a:p>
          <a:r>
            <a:rPr lang="en-US"/>
            <a:t>Only age affected discrimination (as before)</a:t>
          </a:r>
        </a:p>
      </dgm:t>
    </dgm:pt>
    <dgm:pt modelId="{7F8CE915-B27B-44FF-B76F-0FD90C51330B}" type="parTrans" cxnId="{E7B66226-E900-4AC0-B28B-F356908ED320}">
      <dgm:prSet/>
      <dgm:spPr/>
      <dgm:t>
        <a:bodyPr/>
        <a:lstStyle/>
        <a:p>
          <a:endParaRPr lang="en-US"/>
        </a:p>
      </dgm:t>
    </dgm:pt>
    <dgm:pt modelId="{D99983AA-AF38-44A1-B047-90C575799C50}" type="sibTrans" cxnId="{E7B66226-E900-4AC0-B28B-F356908ED320}">
      <dgm:prSet/>
      <dgm:spPr/>
      <dgm:t>
        <a:bodyPr/>
        <a:lstStyle/>
        <a:p>
          <a:endParaRPr lang="en-US"/>
        </a:p>
      </dgm:t>
    </dgm:pt>
    <dgm:pt modelId="{821C89DC-71A2-4F31-A481-CAF51183D23D}">
      <dgm:prSet/>
      <dgm:spPr/>
      <dgm:t>
        <a:bodyPr/>
        <a:lstStyle/>
        <a:p>
          <a:r>
            <a:rPr lang="en-US"/>
            <a:t>Correct if primate photo was young animal</a:t>
          </a:r>
        </a:p>
      </dgm:t>
    </dgm:pt>
    <dgm:pt modelId="{6532D378-E8DD-4109-A5D5-65098CF549B3}" type="parTrans" cxnId="{EC0BC113-F4AD-496B-A114-68AF0A875816}">
      <dgm:prSet/>
      <dgm:spPr/>
      <dgm:t>
        <a:bodyPr/>
        <a:lstStyle/>
        <a:p>
          <a:endParaRPr lang="en-US"/>
        </a:p>
      </dgm:t>
    </dgm:pt>
    <dgm:pt modelId="{266BA57B-BE88-4E68-8C60-C73EFF81A192}" type="sibTrans" cxnId="{EC0BC113-F4AD-496B-A114-68AF0A875816}">
      <dgm:prSet/>
      <dgm:spPr/>
      <dgm:t>
        <a:bodyPr/>
        <a:lstStyle/>
        <a:p>
          <a:endParaRPr lang="en-US"/>
        </a:p>
      </dgm:t>
    </dgm:pt>
    <dgm:pt modelId="{826BC1C0-A48A-48BC-BFEA-665E81D500B7}">
      <dgm:prSet/>
      <dgm:spPr/>
      <dgm:t>
        <a:bodyPr/>
        <a:lstStyle/>
        <a:p>
          <a:r>
            <a:rPr lang="en-US"/>
            <a:t>Incorrect if non primate photo was young animal</a:t>
          </a:r>
        </a:p>
      </dgm:t>
    </dgm:pt>
    <dgm:pt modelId="{6C4928D0-027C-4D0E-BAA6-74FF6DE6C0EE}" type="parTrans" cxnId="{72218667-87BE-4CA3-89A4-02D2F659CF0B}">
      <dgm:prSet/>
      <dgm:spPr/>
      <dgm:t>
        <a:bodyPr/>
        <a:lstStyle/>
        <a:p>
          <a:endParaRPr lang="en-US"/>
        </a:p>
      </dgm:t>
    </dgm:pt>
    <dgm:pt modelId="{772166A3-9A8B-45F1-BEDC-D02526FD26D6}" type="sibTrans" cxnId="{72218667-87BE-4CA3-89A4-02D2F659CF0B}">
      <dgm:prSet/>
      <dgm:spPr/>
      <dgm:t>
        <a:bodyPr/>
        <a:lstStyle/>
        <a:p>
          <a:endParaRPr lang="en-US"/>
        </a:p>
      </dgm:t>
    </dgm:pt>
    <dgm:pt modelId="{6BBF7894-EBAD-4841-AE24-4F17A214D69E}" type="pres">
      <dgm:prSet presAssocID="{E67B5B0E-B10B-4886-ABE5-C760BA4249D8}" presName="linear" presStyleCnt="0">
        <dgm:presLayoutVars>
          <dgm:animLvl val="lvl"/>
          <dgm:resizeHandles val="exact"/>
        </dgm:presLayoutVars>
      </dgm:prSet>
      <dgm:spPr/>
    </dgm:pt>
    <dgm:pt modelId="{8418539D-03D8-4C1E-B888-73E428A32E4D}" type="pres">
      <dgm:prSet presAssocID="{267D377A-330F-48C4-B7E2-BA9FFFDD7A4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0897E2B-150E-4539-AA74-C8C153D6C4E7}" type="pres">
      <dgm:prSet presAssocID="{267D377A-330F-48C4-B7E2-BA9FFFDD7A49}" presName="childText" presStyleLbl="revTx" presStyleIdx="0" presStyleCnt="3">
        <dgm:presLayoutVars>
          <dgm:bulletEnabled val="1"/>
        </dgm:presLayoutVars>
      </dgm:prSet>
      <dgm:spPr/>
    </dgm:pt>
    <dgm:pt modelId="{0C9F2176-12EC-40F8-8301-5602918861BE}" type="pres">
      <dgm:prSet presAssocID="{C7A70B2B-4A33-4363-87F8-D878EACAC6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0B5435F-2855-4B59-B8E5-96A5172E98F0}" type="pres">
      <dgm:prSet presAssocID="{C7A70B2B-4A33-4363-87F8-D878EACAC6E1}" presName="childText" presStyleLbl="revTx" presStyleIdx="1" presStyleCnt="3">
        <dgm:presLayoutVars>
          <dgm:bulletEnabled val="1"/>
        </dgm:presLayoutVars>
      </dgm:prSet>
      <dgm:spPr/>
    </dgm:pt>
    <dgm:pt modelId="{9733C760-C488-4774-BE10-7155C7418307}" type="pres">
      <dgm:prSet presAssocID="{D37036A7-0FBE-443D-B740-08FAA799366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AA3D156-E83C-4EBC-8AD4-292673A3B4CE}" type="pres">
      <dgm:prSet presAssocID="{D37036A7-0FBE-443D-B740-08FAA7993661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A6219E02-1614-404D-8C6B-0B894B9DA880}" srcId="{E67B5B0E-B10B-4886-ABE5-C760BA4249D8}" destId="{267D377A-330F-48C4-B7E2-BA9FFFDD7A49}" srcOrd="0" destOrd="0" parTransId="{E4763D7D-B603-44E3-9DFE-BDBA707EEFE2}" sibTransId="{8396029E-89E5-4064-B22A-A52E5E1D6DF3}"/>
    <dgm:cxn modelId="{EC0BC113-F4AD-496B-A114-68AF0A875816}" srcId="{165662E1-BB2D-47F1-8E84-83FB0C66B0AF}" destId="{821C89DC-71A2-4F31-A481-CAF51183D23D}" srcOrd="0" destOrd="0" parTransId="{6532D378-E8DD-4109-A5D5-65098CF549B3}" sibTransId="{266BA57B-BE88-4E68-8C60-C73EFF81A192}"/>
    <dgm:cxn modelId="{CEAB9F15-731C-4B7D-8BC7-CFAE4E22B2D2}" type="presOf" srcId="{E67B5B0E-B10B-4886-ABE5-C760BA4249D8}" destId="{6BBF7894-EBAD-4841-AE24-4F17A214D69E}" srcOrd="0" destOrd="0" presId="urn:microsoft.com/office/officeart/2005/8/layout/vList2"/>
    <dgm:cxn modelId="{C44EE61E-4561-493B-89FD-08B47B89351E}" type="presOf" srcId="{821C89DC-71A2-4F31-A481-CAF51183D23D}" destId="{2AA3D156-E83C-4EBC-8AD4-292673A3B4CE}" srcOrd="0" destOrd="5" presId="urn:microsoft.com/office/officeart/2005/8/layout/vList2"/>
    <dgm:cxn modelId="{52985E21-94CE-453E-A564-9F60DFC5AA9A}" type="presOf" srcId="{165662E1-BB2D-47F1-8E84-83FB0C66B0AF}" destId="{2AA3D156-E83C-4EBC-8AD4-292673A3B4CE}" srcOrd="0" destOrd="4" presId="urn:microsoft.com/office/officeart/2005/8/layout/vList2"/>
    <dgm:cxn modelId="{0B8E1522-19DC-4B20-BAB0-B639C731C6D0}" srcId="{D37036A7-0FBE-443D-B740-08FAA7993661}" destId="{7A495779-96B9-4ACF-819E-2B92DE2115FE}" srcOrd="0" destOrd="0" parTransId="{A6CDACD1-6BA6-4D04-AF0A-4661B8701C10}" sibTransId="{535FF4BF-4FC2-4297-9279-4D13AA55044B}"/>
    <dgm:cxn modelId="{50E55D23-2CA6-463C-BB25-A5C3B3CE6E1D}" srcId="{D37036A7-0FBE-443D-B740-08FAA7993661}" destId="{C5B6FDFA-C8C6-4939-AC49-59724070A156}" srcOrd="1" destOrd="0" parTransId="{8FB7E9C2-5FE7-4E50-A70D-9B792DE4F6B4}" sibTransId="{23F19F97-B514-48B3-ABB4-7EA4BF12DEF0}"/>
    <dgm:cxn modelId="{E7B66226-E900-4AC0-B28B-F356908ED320}" srcId="{D37036A7-0FBE-443D-B740-08FAA7993661}" destId="{165662E1-BB2D-47F1-8E84-83FB0C66B0AF}" srcOrd="4" destOrd="0" parTransId="{7F8CE915-B27B-44FF-B76F-0FD90C51330B}" sibTransId="{D99983AA-AF38-44A1-B047-90C575799C50}"/>
    <dgm:cxn modelId="{8D630D39-91DC-4DD8-84D4-AB1B81F4092A}" type="presOf" srcId="{3D6E1EA5-5BCA-4E89-8A78-EDEF9B1BB30D}" destId="{2AA3D156-E83C-4EBC-8AD4-292673A3B4CE}" srcOrd="0" destOrd="2" presId="urn:microsoft.com/office/officeart/2005/8/layout/vList2"/>
    <dgm:cxn modelId="{7762CD41-DD61-4984-9E7D-47EB73585855}" type="presOf" srcId="{214225C2-9DD3-4255-A9F4-956948195255}" destId="{20B5435F-2855-4B59-B8E5-96A5172E98F0}" srcOrd="0" destOrd="0" presId="urn:microsoft.com/office/officeart/2005/8/layout/vList2"/>
    <dgm:cxn modelId="{6292DA41-347F-4B8F-8D12-05BE8CC38A6B}" srcId="{E67B5B0E-B10B-4886-ABE5-C760BA4249D8}" destId="{C7A70B2B-4A33-4363-87F8-D878EACAC6E1}" srcOrd="1" destOrd="0" parTransId="{BC8CF0D3-68FC-4212-98FC-D745DF8205C2}" sibTransId="{438E6B23-8E90-45C4-987A-AA43B8D14A88}"/>
    <dgm:cxn modelId="{72218667-87BE-4CA3-89A4-02D2F659CF0B}" srcId="{165662E1-BB2D-47F1-8E84-83FB0C66B0AF}" destId="{826BC1C0-A48A-48BC-BFEA-665E81D500B7}" srcOrd="1" destOrd="0" parTransId="{6C4928D0-027C-4D0E-BAA6-74FF6DE6C0EE}" sibTransId="{772166A3-9A8B-45F1-BEDC-D02526FD26D6}"/>
    <dgm:cxn modelId="{33864850-2469-4277-B21B-AD88D4804725}" type="presOf" srcId="{C7A70B2B-4A33-4363-87F8-D878EACAC6E1}" destId="{0C9F2176-12EC-40F8-8301-5602918861BE}" srcOrd="0" destOrd="0" presId="urn:microsoft.com/office/officeart/2005/8/layout/vList2"/>
    <dgm:cxn modelId="{DB7E5978-BA08-44FC-9EDF-6AA6EE57AA96}" srcId="{D37036A7-0FBE-443D-B740-08FAA7993661}" destId="{17B3FF1B-DFA8-4A03-AB69-5EC62619C1C5}" srcOrd="3" destOrd="0" parTransId="{C2B42666-0919-4E20-9C00-7B4DA9C724D1}" sibTransId="{123899DB-9E1B-4520-947B-FC5DD989F023}"/>
    <dgm:cxn modelId="{81EDFF79-6E16-43DC-932C-3037D1822EBE}" type="presOf" srcId="{C5B6FDFA-C8C6-4939-AC49-59724070A156}" destId="{2AA3D156-E83C-4EBC-8AD4-292673A3B4CE}" srcOrd="0" destOrd="1" presId="urn:microsoft.com/office/officeart/2005/8/layout/vList2"/>
    <dgm:cxn modelId="{C18FFB7B-3FB7-4B05-993F-8A90A0AD0EB9}" srcId="{D37036A7-0FBE-443D-B740-08FAA7993661}" destId="{3D6E1EA5-5BCA-4E89-8A78-EDEF9B1BB30D}" srcOrd="2" destOrd="0" parTransId="{EF08B36A-4FDE-4E0C-9709-4C9B94C88F76}" sibTransId="{1C394B4D-2A55-4015-8FB2-248C79BDB53D}"/>
    <dgm:cxn modelId="{DA23C881-920A-4FB1-AAF1-3E75B93CEF5B}" type="presOf" srcId="{267D377A-330F-48C4-B7E2-BA9FFFDD7A49}" destId="{8418539D-03D8-4C1E-B888-73E428A32E4D}" srcOrd="0" destOrd="0" presId="urn:microsoft.com/office/officeart/2005/8/layout/vList2"/>
    <dgm:cxn modelId="{949B3187-BA4A-4DB0-8194-164A2725DB19}" srcId="{C7A70B2B-4A33-4363-87F8-D878EACAC6E1}" destId="{214225C2-9DD3-4255-A9F4-956948195255}" srcOrd="0" destOrd="0" parTransId="{EE972CEE-C8B7-4D65-A63C-B4734EA1A4BC}" sibTransId="{D31A4DD2-2CDE-44DE-BA2E-5E3AF9D4BCBF}"/>
    <dgm:cxn modelId="{D6CA39AD-F837-41CD-B47E-855A3A55E570}" type="presOf" srcId="{826BC1C0-A48A-48BC-BFEA-665E81D500B7}" destId="{2AA3D156-E83C-4EBC-8AD4-292673A3B4CE}" srcOrd="0" destOrd="6" presId="urn:microsoft.com/office/officeart/2005/8/layout/vList2"/>
    <dgm:cxn modelId="{1794A6B1-C4DA-491C-A18C-9B54957CA3EC}" type="presOf" srcId="{D37036A7-0FBE-443D-B740-08FAA7993661}" destId="{9733C760-C488-4774-BE10-7155C7418307}" srcOrd="0" destOrd="0" presId="urn:microsoft.com/office/officeart/2005/8/layout/vList2"/>
    <dgm:cxn modelId="{1AE326BF-6609-4C31-A496-A03BE5790A74}" type="presOf" srcId="{0ACD1E10-6EC8-4192-8329-3F5BED706AC1}" destId="{10897E2B-150E-4539-AA74-C8C153D6C4E7}" srcOrd="0" destOrd="0" presId="urn:microsoft.com/office/officeart/2005/8/layout/vList2"/>
    <dgm:cxn modelId="{313233D6-8720-427F-8E49-8B212A778693}" srcId="{267D377A-330F-48C4-B7E2-BA9FFFDD7A49}" destId="{0ACD1E10-6EC8-4192-8329-3F5BED706AC1}" srcOrd="0" destOrd="0" parTransId="{83B09D70-6E1E-4C5F-9F96-AF97D828F322}" sibTransId="{73F551C5-8DA1-4818-9DB8-7817EA6BE529}"/>
    <dgm:cxn modelId="{5E173AEC-5A2A-4BAE-9548-64BE1956DBEC}" type="presOf" srcId="{17B3FF1B-DFA8-4A03-AB69-5EC62619C1C5}" destId="{2AA3D156-E83C-4EBC-8AD4-292673A3B4CE}" srcOrd="0" destOrd="3" presId="urn:microsoft.com/office/officeart/2005/8/layout/vList2"/>
    <dgm:cxn modelId="{3209E0ED-A71B-4DBE-92FD-17F6F571BC3D}" srcId="{E67B5B0E-B10B-4886-ABE5-C760BA4249D8}" destId="{D37036A7-0FBE-443D-B740-08FAA7993661}" srcOrd="2" destOrd="0" parTransId="{8459021F-B144-43B8-9ECB-970F53A71FF0}" sibTransId="{9CD04910-C52F-4C7C-B6A8-A7264735DF1D}"/>
    <dgm:cxn modelId="{171E50FC-9B49-44E7-8568-3EB9FE2EA199}" type="presOf" srcId="{7A495779-96B9-4ACF-819E-2B92DE2115FE}" destId="{2AA3D156-E83C-4EBC-8AD4-292673A3B4CE}" srcOrd="0" destOrd="0" presId="urn:microsoft.com/office/officeart/2005/8/layout/vList2"/>
    <dgm:cxn modelId="{8E419A7C-E5EE-447B-840E-A1A8B6F4AAEB}" type="presParOf" srcId="{6BBF7894-EBAD-4841-AE24-4F17A214D69E}" destId="{8418539D-03D8-4C1E-B888-73E428A32E4D}" srcOrd="0" destOrd="0" presId="urn:microsoft.com/office/officeart/2005/8/layout/vList2"/>
    <dgm:cxn modelId="{FF355855-BAB1-4BF3-BF7A-97CF207DC960}" type="presParOf" srcId="{6BBF7894-EBAD-4841-AE24-4F17A214D69E}" destId="{10897E2B-150E-4539-AA74-C8C153D6C4E7}" srcOrd="1" destOrd="0" presId="urn:microsoft.com/office/officeart/2005/8/layout/vList2"/>
    <dgm:cxn modelId="{934353CB-4919-428A-B0FF-FC6342A843FA}" type="presParOf" srcId="{6BBF7894-EBAD-4841-AE24-4F17A214D69E}" destId="{0C9F2176-12EC-40F8-8301-5602918861BE}" srcOrd="2" destOrd="0" presId="urn:microsoft.com/office/officeart/2005/8/layout/vList2"/>
    <dgm:cxn modelId="{5E341D55-1AF1-464F-AEC8-DAF3978EF10A}" type="presParOf" srcId="{6BBF7894-EBAD-4841-AE24-4F17A214D69E}" destId="{20B5435F-2855-4B59-B8E5-96A5172E98F0}" srcOrd="3" destOrd="0" presId="urn:microsoft.com/office/officeart/2005/8/layout/vList2"/>
    <dgm:cxn modelId="{7A56E97B-9981-4444-B904-E18730CEACAA}" type="presParOf" srcId="{6BBF7894-EBAD-4841-AE24-4F17A214D69E}" destId="{9733C760-C488-4774-BE10-7155C7418307}" srcOrd="4" destOrd="0" presId="urn:microsoft.com/office/officeart/2005/8/layout/vList2"/>
    <dgm:cxn modelId="{C8459860-A63F-493D-8D06-CCD851335F51}" type="presParOf" srcId="{6BBF7894-EBAD-4841-AE24-4F17A214D69E}" destId="{2AA3D156-E83C-4EBC-8AD4-292673A3B4C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400CB85-3A48-48FB-8839-792ADCCC5E1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1838C13-7C8F-4490-9063-F620E5078F39}">
      <dgm:prSet/>
      <dgm:spPr/>
      <dgm:t>
        <a:bodyPr/>
        <a:lstStyle/>
        <a:p>
          <a:r>
            <a:rPr lang="en-US"/>
            <a:t>Animals vs. non animals (Non animals = landscapes with neutral background)</a:t>
          </a:r>
        </a:p>
      </dgm:t>
    </dgm:pt>
    <dgm:pt modelId="{2F6348B1-D615-4259-B2A6-2AD19AF22BC3}" type="parTrans" cxnId="{2362991C-BEBF-4BB2-9B78-704B24BD528C}">
      <dgm:prSet/>
      <dgm:spPr/>
      <dgm:t>
        <a:bodyPr/>
        <a:lstStyle/>
        <a:p>
          <a:endParaRPr lang="en-US"/>
        </a:p>
      </dgm:t>
    </dgm:pt>
    <dgm:pt modelId="{DAE5AFA8-6AFC-49BA-AA70-700E67B24422}" type="sibTrans" cxnId="{2362991C-BEBF-4BB2-9B78-704B24BD528C}">
      <dgm:prSet/>
      <dgm:spPr/>
      <dgm:t>
        <a:bodyPr/>
        <a:lstStyle/>
        <a:p>
          <a:endParaRPr lang="en-US"/>
        </a:p>
      </dgm:t>
    </dgm:pt>
    <dgm:pt modelId="{D5AC76FD-7BE4-4EFC-BFEE-42EAD7815240}">
      <dgm:prSet/>
      <dgm:spPr/>
      <dgm:t>
        <a:bodyPr/>
        <a:lstStyle/>
        <a:p>
          <a:r>
            <a:rPr lang="en-US"/>
            <a:t>Food vs. Animals</a:t>
          </a:r>
        </a:p>
      </dgm:t>
    </dgm:pt>
    <dgm:pt modelId="{3677EF0C-B396-4CAA-8B06-48607D78990B}" type="parTrans" cxnId="{ABBF060D-B1FC-465A-B0AD-267241A46F6C}">
      <dgm:prSet/>
      <dgm:spPr/>
      <dgm:t>
        <a:bodyPr/>
        <a:lstStyle/>
        <a:p>
          <a:endParaRPr lang="en-US"/>
        </a:p>
      </dgm:t>
    </dgm:pt>
    <dgm:pt modelId="{E49CDF70-0E9F-496E-8AD4-294B9992FC56}" type="sibTrans" cxnId="{ABBF060D-B1FC-465A-B0AD-267241A46F6C}">
      <dgm:prSet/>
      <dgm:spPr/>
      <dgm:t>
        <a:bodyPr/>
        <a:lstStyle/>
        <a:p>
          <a:endParaRPr lang="en-US"/>
        </a:p>
      </dgm:t>
    </dgm:pt>
    <dgm:pt modelId="{EF08914C-4175-4108-A9B7-A8DCCB800BEF}">
      <dgm:prSet/>
      <dgm:spPr/>
      <dgm:t>
        <a:bodyPr/>
        <a:lstStyle/>
        <a:p>
          <a:r>
            <a:rPr lang="en-US"/>
            <a:t>Results:</a:t>
          </a:r>
        </a:p>
      </dgm:t>
    </dgm:pt>
    <dgm:pt modelId="{2243A019-6390-4AA9-ABD8-25C18353BF00}" type="parTrans" cxnId="{89CAAB0D-6241-4681-8848-154A1499929B}">
      <dgm:prSet/>
      <dgm:spPr/>
      <dgm:t>
        <a:bodyPr/>
        <a:lstStyle/>
        <a:p>
          <a:endParaRPr lang="en-US"/>
        </a:p>
      </dgm:t>
    </dgm:pt>
    <dgm:pt modelId="{EF383DA0-2149-47BF-9C25-9446A7584478}" type="sibTrans" cxnId="{89CAAB0D-6241-4681-8848-154A1499929B}">
      <dgm:prSet/>
      <dgm:spPr/>
      <dgm:t>
        <a:bodyPr/>
        <a:lstStyle/>
        <a:p>
          <a:endParaRPr lang="en-US"/>
        </a:p>
      </dgm:t>
    </dgm:pt>
    <dgm:pt modelId="{1D9D7BFE-4B23-40EC-B408-8E1B68BE67D2}">
      <dgm:prSet/>
      <dgm:spPr/>
      <dgm:t>
        <a:bodyPr/>
        <a:lstStyle/>
        <a:p>
          <a:r>
            <a:rPr lang="en-US"/>
            <a:t>Animals vs. non animals</a:t>
          </a:r>
        </a:p>
      </dgm:t>
    </dgm:pt>
    <dgm:pt modelId="{03CA1F30-AD85-4064-A09F-B1C2D425F312}" type="parTrans" cxnId="{535782F0-3AB1-41B8-93C6-76CE472FC8CC}">
      <dgm:prSet/>
      <dgm:spPr/>
      <dgm:t>
        <a:bodyPr/>
        <a:lstStyle/>
        <a:p>
          <a:endParaRPr lang="en-US"/>
        </a:p>
      </dgm:t>
    </dgm:pt>
    <dgm:pt modelId="{EA41EC80-5F87-4F01-9FB1-8B3F0A72D63F}" type="sibTrans" cxnId="{535782F0-3AB1-41B8-93C6-76CE472FC8CC}">
      <dgm:prSet/>
      <dgm:spPr/>
      <dgm:t>
        <a:bodyPr/>
        <a:lstStyle/>
        <a:p>
          <a:endParaRPr lang="en-US"/>
        </a:p>
      </dgm:t>
    </dgm:pt>
    <dgm:pt modelId="{C84766BC-B0E6-4E38-8C0D-591E2CCF908B}">
      <dgm:prSet/>
      <dgm:spPr/>
      <dgm:t>
        <a:bodyPr/>
        <a:lstStyle/>
        <a:p>
          <a:r>
            <a:rPr lang="en-US"/>
            <a:t>12 sessions to criterion on first set</a:t>
          </a:r>
        </a:p>
      </dgm:t>
    </dgm:pt>
    <dgm:pt modelId="{D85FB999-67FE-40C4-BA6E-3795B7CC1472}" type="parTrans" cxnId="{523C0404-2B16-4ED8-A820-99CEF478B6B5}">
      <dgm:prSet/>
      <dgm:spPr/>
      <dgm:t>
        <a:bodyPr/>
        <a:lstStyle/>
        <a:p>
          <a:endParaRPr lang="en-US"/>
        </a:p>
      </dgm:t>
    </dgm:pt>
    <dgm:pt modelId="{2EFB8D86-9F8A-4CC2-90CB-C0741278459E}" type="sibTrans" cxnId="{523C0404-2B16-4ED8-A820-99CEF478B6B5}">
      <dgm:prSet/>
      <dgm:spPr/>
      <dgm:t>
        <a:bodyPr/>
        <a:lstStyle/>
        <a:p>
          <a:endParaRPr lang="en-US"/>
        </a:p>
      </dgm:t>
    </dgm:pt>
    <dgm:pt modelId="{728C07BC-BE7D-46E4-9D25-4250E13591F1}">
      <dgm:prSet/>
      <dgm:spPr/>
      <dgm:t>
        <a:bodyPr/>
        <a:lstStyle/>
        <a:p>
          <a:r>
            <a:rPr lang="en-US"/>
            <a:t>Showed transfer on all subsequent photo sets</a:t>
          </a:r>
        </a:p>
      </dgm:t>
    </dgm:pt>
    <dgm:pt modelId="{CBD80DD2-A9B9-4679-89A6-6A205643171F}" type="parTrans" cxnId="{3D228906-9AE2-42D0-BFC9-A1C428B8FDCA}">
      <dgm:prSet/>
      <dgm:spPr/>
      <dgm:t>
        <a:bodyPr/>
        <a:lstStyle/>
        <a:p>
          <a:endParaRPr lang="en-US"/>
        </a:p>
      </dgm:t>
    </dgm:pt>
    <dgm:pt modelId="{F0430647-DD84-4234-B8E9-74F26A61DD5F}" type="sibTrans" cxnId="{3D228906-9AE2-42D0-BFC9-A1C428B8FDCA}">
      <dgm:prSet/>
      <dgm:spPr/>
      <dgm:t>
        <a:bodyPr/>
        <a:lstStyle/>
        <a:p>
          <a:endParaRPr lang="en-US"/>
        </a:p>
      </dgm:t>
    </dgm:pt>
    <dgm:pt modelId="{D98A198C-C04B-4785-AA0A-5B08A9E1035D}">
      <dgm:prSet/>
      <dgm:spPr/>
      <dgm:t>
        <a:bodyPr/>
        <a:lstStyle/>
        <a:p>
          <a:r>
            <a:rPr lang="en-US" dirty="0"/>
            <a:t>Food vs animals</a:t>
          </a:r>
        </a:p>
      </dgm:t>
    </dgm:pt>
    <dgm:pt modelId="{F783E307-33FB-4A83-9614-2A9200FE8AAB}" type="parTrans" cxnId="{0B5C2993-2CA5-4C00-8532-02B79951A969}">
      <dgm:prSet/>
      <dgm:spPr/>
      <dgm:t>
        <a:bodyPr/>
        <a:lstStyle/>
        <a:p>
          <a:endParaRPr lang="en-US"/>
        </a:p>
      </dgm:t>
    </dgm:pt>
    <dgm:pt modelId="{60211202-FA88-4ABE-9CED-F7926AEDC553}" type="sibTrans" cxnId="{0B5C2993-2CA5-4C00-8532-02B79951A969}">
      <dgm:prSet/>
      <dgm:spPr/>
      <dgm:t>
        <a:bodyPr/>
        <a:lstStyle/>
        <a:p>
          <a:endParaRPr lang="en-US"/>
        </a:p>
      </dgm:t>
    </dgm:pt>
    <dgm:pt modelId="{3926B29F-6896-4C87-940B-D3D2C9BAD6B7}">
      <dgm:prSet/>
      <dgm:spPr/>
      <dgm:t>
        <a:bodyPr/>
        <a:lstStyle/>
        <a:p>
          <a:r>
            <a:rPr lang="en-US"/>
            <a:t>Quick to criterion</a:t>
          </a:r>
        </a:p>
      </dgm:t>
    </dgm:pt>
    <dgm:pt modelId="{E013C865-143E-4D5F-8A53-DBD6CF6E0513}" type="parTrans" cxnId="{57639E4E-E79F-4D83-9B42-54CABC330425}">
      <dgm:prSet/>
      <dgm:spPr/>
      <dgm:t>
        <a:bodyPr/>
        <a:lstStyle/>
        <a:p>
          <a:endParaRPr lang="en-US"/>
        </a:p>
      </dgm:t>
    </dgm:pt>
    <dgm:pt modelId="{514887B2-DCDC-4E69-B441-739763FA67B0}" type="sibTrans" cxnId="{57639E4E-E79F-4D83-9B42-54CABC330425}">
      <dgm:prSet/>
      <dgm:spPr/>
      <dgm:t>
        <a:bodyPr/>
        <a:lstStyle/>
        <a:p>
          <a:endParaRPr lang="en-US"/>
        </a:p>
      </dgm:t>
    </dgm:pt>
    <dgm:pt modelId="{1D0C20A5-8769-44C7-83AE-5308B745CE9F}">
      <dgm:prSet/>
      <dgm:spPr/>
      <dgm:t>
        <a:bodyPr/>
        <a:lstStyle/>
        <a:p>
          <a:r>
            <a:rPr lang="en-US"/>
            <a:t>Good discrimination on initial transfer</a:t>
          </a:r>
        </a:p>
      </dgm:t>
    </dgm:pt>
    <dgm:pt modelId="{ACE9D391-DE32-4E5F-9C1D-4B9F801A1824}" type="parTrans" cxnId="{57CEC690-5180-4E2A-9B52-F84459B79913}">
      <dgm:prSet/>
      <dgm:spPr/>
      <dgm:t>
        <a:bodyPr/>
        <a:lstStyle/>
        <a:p>
          <a:endParaRPr lang="en-US"/>
        </a:p>
      </dgm:t>
    </dgm:pt>
    <dgm:pt modelId="{CFD68EA0-3619-4FBA-94FF-F63FE01C3A0B}" type="sibTrans" cxnId="{57CEC690-5180-4E2A-9B52-F84459B79913}">
      <dgm:prSet/>
      <dgm:spPr/>
      <dgm:t>
        <a:bodyPr/>
        <a:lstStyle/>
        <a:p>
          <a:endParaRPr lang="en-US"/>
        </a:p>
      </dgm:t>
    </dgm:pt>
    <dgm:pt modelId="{C582151F-710B-4373-8F6E-AE1FC0EDBFE5}">
      <dgm:prSet/>
      <dgm:spPr/>
      <dgm:t>
        <a:bodyPr/>
        <a:lstStyle/>
        <a:p>
          <a:endParaRPr lang="en-US" dirty="0"/>
        </a:p>
      </dgm:t>
    </dgm:pt>
    <dgm:pt modelId="{C8EC4F41-DF06-4738-9567-3E9EEBC02B03}" type="parTrans" cxnId="{B3F0492B-BCF2-40BE-827F-4F07417F59BD}">
      <dgm:prSet/>
      <dgm:spPr/>
    </dgm:pt>
    <dgm:pt modelId="{AE158E73-94A5-4213-BD3A-4BF16D537F62}" type="sibTrans" cxnId="{B3F0492B-BCF2-40BE-827F-4F07417F59BD}">
      <dgm:prSet/>
      <dgm:spPr/>
    </dgm:pt>
    <dgm:pt modelId="{26A16C01-23F3-4897-821C-B2B418A5BE63}" type="pres">
      <dgm:prSet presAssocID="{3400CB85-3A48-48FB-8839-792ADCCC5E11}" presName="linear" presStyleCnt="0">
        <dgm:presLayoutVars>
          <dgm:animLvl val="lvl"/>
          <dgm:resizeHandles val="exact"/>
        </dgm:presLayoutVars>
      </dgm:prSet>
      <dgm:spPr/>
    </dgm:pt>
    <dgm:pt modelId="{B7A9EC8D-6E5C-4221-A406-936A435FAF04}" type="pres">
      <dgm:prSet presAssocID="{91838C13-7C8F-4490-9063-F620E5078F3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B75E13B-D52D-4600-8727-574E307F0B69}" type="pres">
      <dgm:prSet presAssocID="{DAE5AFA8-6AFC-49BA-AA70-700E67B24422}" presName="spacer" presStyleCnt="0"/>
      <dgm:spPr/>
    </dgm:pt>
    <dgm:pt modelId="{82CBAF83-71FB-416E-B08E-6A6D54AA246F}" type="pres">
      <dgm:prSet presAssocID="{D5AC76FD-7BE4-4EFC-BFEE-42EAD781524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88F0CD0-2CD6-4995-B2E2-852CC9FB5455}" type="pres">
      <dgm:prSet presAssocID="{E49CDF70-0E9F-496E-8AD4-294B9992FC56}" presName="spacer" presStyleCnt="0"/>
      <dgm:spPr/>
    </dgm:pt>
    <dgm:pt modelId="{8C7889DE-495D-4658-A7BB-167DAA00B207}" type="pres">
      <dgm:prSet presAssocID="{EF08914C-4175-4108-A9B7-A8DCCB800BE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5F037FB-637D-444A-8223-B4A5E82B3D25}" type="pres">
      <dgm:prSet presAssocID="{EF08914C-4175-4108-A9B7-A8DCCB800BE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3C0404-2B16-4ED8-A820-99CEF478B6B5}" srcId="{1D9D7BFE-4B23-40EC-B408-8E1B68BE67D2}" destId="{C84766BC-B0E6-4E38-8C0D-591E2CCF908B}" srcOrd="0" destOrd="0" parTransId="{D85FB999-67FE-40C4-BA6E-3795B7CC1472}" sibTransId="{2EFB8D86-9F8A-4CC2-90CB-C0741278459E}"/>
    <dgm:cxn modelId="{3D228906-9AE2-42D0-BFC9-A1C428B8FDCA}" srcId="{1D9D7BFE-4B23-40EC-B408-8E1B68BE67D2}" destId="{728C07BC-BE7D-46E4-9D25-4250E13591F1}" srcOrd="1" destOrd="0" parTransId="{CBD80DD2-A9B9-4679-89A6-6A205643171F}" sibTransId="{F0430647-DD84-4234-B8E9-74F26A61DD5F}"/>
    <dgm:cxn modelId="{30F5E008-FB81-45FB-B157-1EB116F3C7FD}" type="presOf" srcId="{1D0C20A5-8769-44C7-83AE-5308B745CE9F}" destId="{95F037FB-637D-444A-8223-B4A5E82B3D25}" srcOrd="0" destOrd="6" presId="urn:microsoft.com/office/officeart/2005/8/layout/vList2"/>
    <dgm:cxn modelId="{ABBF060D-B1FC-465A-B0AD-267241A46F6C}" srcId="{3400CB85-3A48-48FB-8839-792ADCCC5E11}" destId="{D5AC76FD-7BE4-4EFC-BFEE-42EAD7815240}" srcOrd="1" destOrd="0" parTransId="{3677EF0C-B396-4CAA-8B06-48607D78990B}" sibTransId="{E49CDF70-0E9F-496E-8AD4-294B9992FC56}"/>
    <dgm:cxn modelId="{89CAAB0D-6241-4681-8848-154A1499929B}" srcId="{3400CB85-3A48-48FB-8839-792ADCCC5E11}" destId="{EF08914C-4175-4108-A9B7-A8DCCB800BEF}" srcOrd="2" destOrd="0" parTransId="{2243A019-6390-4AA9-ABD8-25C18353BF00}" sibTransId="{EF383DA0-2149-47BF-9C25-9446A7584478}"/>
    <dgm:cxn modelId="{2362991C-BEBF-4BB2-9B78-704B24BD528C}" srcId="{3400CB85-3A48-48FB-8839-792ADCCC5E11}" destId="{91838C13-7C8F-4490-9063-F620E5078F39}" srcOrd="0" destOrd="0" parTransId="{2F6348B1-D615-4259-B2A6-2AD19AF22BC3}" sibTransId="{DAE5AFA8-6AFC-49BA-AA70-700E67B24422}"/>
    <dgm:cxn modelId="{95698F1D-4053-47DB-A737-95734E1EB3AB}" type="presOf" srcId="{C84766BC-B0E6-4E38-8C0D-591E2CCF908B}" destId="{95F037FB-637D-444A-8223-B4A5E82B3D25}" srcOrd="0" destOrd="1" presId="urn:microsoft.com/office/officeart/2005/8/layout/vList2"/>
    <dgm:cxn modelId="{889FA82A-ECE1-40D2-81E0-4EE2794586F0}" type="presOf" srcId="{1D9D7BFE-4B23-40EC-B408-8E1B68BE67D2}" destId="{95F037FB-637D-444A-8223-B4A5E82B3D25}" srcOrd="0" destOrd="0" presId="urn:microsoft.com/office/officeart/2005/8/layout/vList2"/>
    <dgm:cxn modelId="{B3F0492B-BCF2-40BE-827F-4F07417F59BD}" srcId="{EF08914C-4175-4108-A9B7-A8DCCB800BEF}" destId="{C582151F-710B-4373-8F6E-AE1FC0EDBFE5}" srcOrd="1" destOrd="0" parTransId="{C8EC4F41-DF06-4738-9567-3E9EEBC02B03}" sibTransId="{AE158E73-94A5-4213-BD3A-4BF16D537F62}"/>
    <dgm:cxn modelId="{CC88FF2B-EF77-4F7D-B397-91E6DCF5FD16}" type="presOf" srcId="{C582151F-710B-4373-8F6E-AE1FC0EDBFE5}" destId="{95F037FB-637D-444A-8223-B4A5E82B3D25}" srcOrd="0" destOrd="3" presId="urn:microsoft.com/office/officeart/2005/8/layout/vList2"/>
    <dgm:cxn modelId="{F45A4C3E-2ABD-4CD4-871D-0F3AA69CA897}" type="presOf" srcId="{EF08914C-4175-4108-A9B7-A8DCCB800BEF}" destId="{8C7889DE-495D-4658-A7BB-167DAA00B207}" srcOrd="0" destOrd="0" presId="urn:microsoft.com/office/officeart/2005/8/layout/vList2"/>
    <dgm:cxn modelId="{9317AD4D-9F51-4B76-B331-B9F6D77B21C5}" type="presOf" srcId="{D98A198C-C04B-4785-AA0A-5B08A9E1035D}" destId="{95F037FB-637D-444A-8223-B4A5E82B3D25}" srcOrd="0" destOrd="4" presId="urn:microsoft.com/office/officeart/2005/8/layout/vList2"/>
    <dgm:cxn modelId="{57639E4E-E79F-4D83-9B42-54CABC330425}" srcId="{D98A198C-C04B-4785-AA0A-5B08A9E1035D}" destId="{3926B29F-6896-4C87-940B-D3D2C9BAD6B7}" srcOrd="0" destOrd="0" parTransId="{E013C865-143E-4D5F-8A53-DBD6CF6E0513}" sibTransId="{514887B2-DCDC-4E69-B441-739763FA67B0}"/>
    <dgm:cxn modelId="{C608C470-9273-4BF9-8173-FFC9100CA4C6}" type="presOf" srcId="{3400CB85-3A48-48FB-8839-792ADCCC5E11}" destId="{26A16C01-23F3-4897-821C-B2B418A5BE63}" srcOrd="0" destOrd="0" presId="urn:microsoft.com/office/officeart/2005/8/layout/vList2"/>
    <dgm:cxn modelId="{FBAF0C7A-F9E0-4FF9-A012-276F86DAF0F3}" type="presOf" srcId="{728C07BC-BE7D-46E4-9D25-4250E13591F1}" destId="{95F037FB-637D-444A-8223-B4A5E82B3D25}" srcOrd="0" destOrd="2" presId="urn:microsoft.com/office/officeart/2005/8/layout/vList2"/>
    <dgm:cxn modelId="{14943B7A-483F-48ED-B2EB-F1F09EE9920F}" type="presOf" srcId="{D5AC76FD-7BE4-4EFC-BFEE-42EAD7815240}" destId="{82CBAF83-71FB-416E-B08E-6A6D54AA246F}" srcOrd="0" destOrd="0" presId="urn:microsoft.com/office/officeart/2005/8/layout/vList2"/>
    <dgm:cxn modelId="{57CEC690-5180-4E2A-9B52-F84459B79913}" srcId="{D98A198C-C04B-4785-AA0A-5B08A9E1035D}" destId="{1D0C20A5-8769-44C7-83AE-5308B745CE9F}" srcOrd="1" destOrd="0" parTransId="{ACE9D391-DE32-4E5F-9C1D-4B9F801A1824}" sibTransId="{CFD68EA0-3619-4FBA-94FF-F63FE01C3A0B}"/>
    <dgm:cxn modelId="{0B5C2993-2CA5-4C00-8532-02B79951A969}" srcId="{EF08914C-4175-4108-A9B7-A8DCCB800BEF}" destId="{D98A198C-C04B-4785-AA0A-5B08A9E1035D}" srcOrd="2" destOrd="0" parTransId="{F783E307-33FB-4A83-9614-2A9200FE8AAB}" sibTransId="{60211202-FA88-4ABE-9CED-F7926AEDC553}"/>
    <dgm:cxn modelId="{DE3A11A5-25DE-429E-A7A8-5079BFFB515A}" type="presOf" srcId="{91838C13-7C8F-4490-9063-F620E5078F39}" destId="{B7A9EC8D-6E5C-4221-A406-936A435FAF04}" srcOrd="0" destOrd="0" presId="urn:microsoft.com/office/officeart/2005/8/layout/vList2"/>
    <dgm:cxn modelId="{CC0F44B5-E514-48D9-892B-2089B4C7B88F}" type="presOf" srcId="{3926B29F-6896-4C87-940B-D3D2C9BAD6B7}" destId="{95F037FB-637D-444A-8223-B4A5E82B3D25}" srcOrd="0" destOrd="5" presId="urn:microsoft.com/office/officeart/2005/8/layout/vList2"/>
    <dgm:cxn modelId="{535782F0-3AB1-41B8-93C6-76CE472FC8CC}" srcId="{EF08914C-4175-4108-A9B7-A8DCCB800BEF}" destId="{1D9D7BFE-4B23-40EC-B408-8E1B68BE67D2}" srcOrd="0" destOrd="0" parTransId="{03CA1F30-AD85-4064-A09F-B1C2D425F312}" sibTransId="{EA41EC80-5F87-4F01-9FB1-8B3F0A72D63F}"/>
    <dgm:cxn modelId="{0DD815E0-1665-4E2C-B6A2-A4AD274A6C2D}" type="presParOf" srcId="{26A16C01-23F3-4897-821C-B2B418A5BE63}" destId="{B7A9EC8D-6E5C-4221-A406-936A435FAF04}" srcOrd="0" destOrd="0" presId="urn:microsoft.com/office/officeart/2005/8/layout/vList2"/>
    <dgm:cxn modelId="{1464CA47-731E-46FA-8C23-461BE645F924}" type="presParOf" srcId="{26A16C01-23F3-4897-821C-B2B418A5BE63}" destId="{AB75E13B-D52D-4600-8727-574E307F0B69}" srcOrd="1" destOrd="0" presId="urn:microsoft.com/office/officeart/2005/8/layout/vList2"/>
    <dgm:cxn modelId="{7CE7430F-2EA5-4820-B5F0-19393609194B}" type="presParOf" srcId="{26A16C01-23F3-4897-821C-B2B418A5BE63}" destId="{82CBAF83-71FB-416E-B08E-6A6D54AA246F}" srcOrd="2" destOrd="0" presId="urn:microsoft.com/office/officeart/2005/8/layout/vList2"/>
    <dgm:cxn modelId="{827F0206-6580-4972-989B-EA90B61F712F}" type="presParOf" srcId="{26A16C01-23F3-4897-821C-B2B418A5BE63}" destId="{E88F0CD0-2CD6-4995-B2E2-852CC9FB5455}" srcOrd="3" destOrd="0" presId="urn:microsoft.com/office/officeart/2005/8/layout/vList2"/>
    <dgm:cxn modelId="{9C3E1238-9380-433B-B3BA-E79893D4DE01}" type="presParOf" srcId="{26A16C01-23F3-4897-821C-B2B418A5BE63}" destId="{8C7889DE-495D-4658-A7BB-167DAA00B207}" srcOrd="4" destOrd="0" presId="urn:microsoft.com/office/officeart/2005/8/layout/vList2"/>
    <dgm:cxn modelId="{17AB0953-6970-48EB-8B9C-92C4F4362D99}" type="presParOf" srcId="{26A16C01-23F3-4897-821C-B2B418A5BE63}" destId="{95F037FB-637D-444A-8223-B4A5E82B3D2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8B1B551-CF32-4EF9-8019-9C5DA490F45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D6AB390-E7B2-4029-BBFD-4A5D848E41C4}">
      <dgm:prSet/>
      <dgm:spPr/>
      <dgm:t>
        <a:bodyPr/>
        <a:lstStyle/>
        <a:p>
          <a:r>
            <a:rPr lang="en-US"/>
            <a:t>Suggests may have been relying on perceptual qualities for concrete and intermediate, but could not for abstract</a:t>
          </a:r>
        </a:p>
      </dgm:t>
    </dgm:pt>
    <dgm:pt modelId="{45D0C48F-8F34-4EEA-80CC-695FE947519D}" type="parTrans" cxnId="{416036AB-7640-4264-9553-B4E3EF4F356A}">
      <dgm:prSet/>
      <dgm:spPr/>
      <dgm:t>
        <a:bodyPr/>
        <a:lstStyle/>
        <a:p>
          <a:endParaRPr lang="en-US"/>
        </a:p>
      </dgm:t>
    </dgm:pt>
    <dgm:pt modelId="{2E7171F8-79D4-4C41-8E36-6ABFA62C7A62}" type="sibTrans" cxnId="{416036AB-7640-4264-9553-B4E3EF4F356A}">
      <dgm:prSet/>
      <dgm:spPr/>
      <dgm:t>
        <a:bodyPr/>
        <a:lstStyle/>
        <a:p>
          <a:endParaRPr lang="en-US"/>
        </a:p>
      </dgm:t>
    </dgm:pt>
    <dgm:pt modelId="{CD87E66C-578A-4234-A41A-0D9ABAB4D4B3}">
      <dgm:prSet/>
      <dgm:spPr/>
      <dgm:t>
        <a:bodyPr/>
        <a:lstStyle/>
        <a:p>
          <a:r>
            <a:rPr lang="en-US"/>
            <a:t>Why better at abstract than intermediate?</a:t>
          </a:r>
        </a:p>
      </dgm:t>
    </dgm:pt>
    <dgm:pt modelId="{B992CD2B-1C8D-4259-B810-E053B1993087}" type="parTrans" cxnId="{3B54EA5C-C960-4E45-A96F-F4B8B9D177FC}">
      <dgm:prSet/>
      <dgm:spPr/>
      <dgm:t>
        <a:bodyPr/>
        <a:lstStyle/>
        <a:p>
          <a:endParaRPr lang="en-US"/>
        </a:p>
      </dgm:t>
    </dgm:pt>
    <dgm:pt modelId="{65779085-E940-432C-AD71-E9F4E3150DB7}" type="sibTrans" cxnId="{3B54EA5C-C960-4E45-A96F-F4B8B9D177FC}">
      <dgm:prSet/>
      <dgm:spPr/>
      <dgm:t>
        <a:bodyPr/>
        <a:lstStyle/>
        <a:p>
          <a:endParaRPr lang="en-US"/>
        </a:p>
      </dgm:t>
    </dgm:pt>
    <dgm:pt modelId="{FBB8031B-CAAD-4DB0-BD35-427A3D281C45}">
      <dgm:prSet/>
      <dgm:spPr/>
      <dgm:t>
        <a:bodyPr/>
        <a:lstStyle/>
        <a:p>
          <a:r>
            <a:rPr lang="en-US"/>
            <a:t>Within class and between class similarities interact to determine relative difficulty of discriminations at various levels of abstraction</a:t>
          </a:r>
        </a:p>
      </dgm:t>
    </dgm:pt>
    <dgm:pt modelId="{99E71835-D788-4932-8B7E-24CB8E8873D7}" type="parTrans" cxnId="{214D33D1-A684-4E9B-9D6D-57766B67ACE4}">
      <dgm:prSet/>
      <dgm:spPr/>
      <dgm:t>
        <a:bodyPr/>
        <a:lstStyle/>
        <a:p>
          <a:endParaRPr lang="en-US"/>
        </a:p>
      </dgm:t>
    </dgm:pt>
    <dgm:pt modelId="{302ED727-8D2C-4262-8CE8-8E9349A5C754}" type="sibTrans" cxnId="{214D33D1-A684-4E9B-9D6D-57766B67ACE4}">
      <dgm:prSet/>
      <dgm:spPr/>
      <dgm:t>
        <a:bodyPr/>
        <a:lstStyle/>
        <a:p>
          <a:endParaRPr lang="en-US"/>
        </a:p>
      </dgm:t>
    </dgm:pt>
    <dgm:pt modelId="{34830382-EAA2-484A-9EF1-B2C80A45E6FE}">
      <dgm:prSet/>
      <dgm:spPr/>
      <dgm:t>
        <a:bodyPr/>
        <a:lstStyle/>
        <a:p>
          <a:r>
            <a:rPr lang="en-US" dirty="0"/>
            <a:t>Also: were artificial “human” discriminations…..don’t know meaning to gorillas</a:t>
          </a:r>
        </a:p>
      </dgm:t>
    </dgm:pt>
    <dgm:pt modelId="{33F0B202-B0EC-455D-9021-31FAA4B5C988}" type="parTrans" cxnId="{9010EEFD-8AF7-4EE0-8D61-CA0EFC34A743}">
      <dgm:prSet/>
      <dgm:spPr/>
      <dgm:t>
        <a:bodyPr/>
        <a:lstStyle/>
        <a:p>
          <a:endParaRPr lang="en-US"/>
        </a:p>
      </dgm:t>
    </dgm:pt>
    <dgm:pt modelId="{4186114D-A530-42AF-8F53-400A6BC6FC60}" type="sibTrans" cxnId="{9010EEFD-8AF7-4EE0-8D61-CA0EFC34A743}">
      <dgm:prSet/>
      <dgm:spPr/>
      <dgm:t>
        <a:bodyPr/>
        <a:lstStyle/>
        <a:p>
          <a:endParaRPr lang="en-US"/>
        </a:p>
      </dgm:t>
    </dgm:pt>
    <dgm:pt modelId="{E5A5DC7A-EA2C-4BF9-B06B-E5B3EFE3FECC}">
      <dgm:prSet/>
      <dgm:spPr/>
      <dgm:t>
        <a:bodyPr/>
        <a:lstStyle/>
        <a:p>
          <a:r>
            <a:rPr lang="en-US"/>
            <a:t>Showed excellent transfer, unusually so for a non human primate</a:t>
          </a:r>
        </a:p>
      </dgm:t>
    </dgm:pt>
    <dgm:pt modelId="{D4C9DA50-550F-4212-A74E-9F33B0B6A347}" type="parTrans" cxnId="{8455A5EF-4792-41DB-A51E-BA96261829AB}">
      <dgm:prSet/>
      <dgm:spPr/>
      <dgm:t>
        <a:bodyPr/>
        <a:lstStyle/>
        <a:p>
          <a:endParaRPr lang="en-US"/>
        </a:p>
      </dgm:t>
    </dgm:pt>
    <dgm:pt modelId="{C5D7E8EC-5D2A-4FC4-9691-E7BA3CDE44A5}" type="sibTrans" cxnId="{8455A5EF-4792-41DB-A51E-BA96261829AB}">
      <dgm:prSet/>
      <dgm:spPr/>
      <dgm:t>
        <a:bodyPr/>
        <a:lstStyle/>
        <a:p>
          <a:endParaRPr lang="en-US"/>
        </a:p>
      </dgm:t>
    </dgm:pt>
    <dgm:pt modelId="{9EE705E3-2C86-4FCA-A923-ECE5D373F56E}">
      <dgm:prSet/>
      <dgm:spPr/>
      <dgm:t>
        <a:bodyPr/>
        <a:lstStyle/>
        <a:p>
          <a:r>
            <a:rPr lang="en-US"/>
            <a:t>Could not have been just memorizing</a:t>
          </a:r>
        </a:p>
      </dgm:t>
    </dgm:pt>
    <dgm:pt modelId="{20081A1E-89D7-41FE-B26D-9DF80FFEA0B5}" type="parTrans" cxnId="{4BAA7A45-1D34-4B48-B781-FF99F2736714}">
      <dgm:prSet/>
      <dgm:spPr/>
      <dgm:t>
        <a:bodyPr/>
        <a:lstStyle/>
        <a:p>
          <a:endParaRPr lang="en-US"/>
        </a:p>
      </dgm:t>
    </dgm:pt>
    <dgm:pt modelId="{4F85E0D8-B27D-49FB-BD5C-DEB7D6E3000B}" type="sibTrans" cxnId="{4BAA7A45-1D34-4B48-B781-FF99F2736714}">
      <dgm:prSet/>
      <dgm:spPr/>
      <dgm:t>
        <a:bodyPr/>
        <a:lstStyle/>
        <a:p>
          <a:endParaRPr lang="en-US"/>
        </a:p>
      </dgm:t>
    </dgm:pt>
    <dgm:pt modelId="{40B67E40-B810-4EFD-B100-BDDA9FF1011A}">
      <dgm:prSet/>
      <dgm:spPr/>
      <dgm:t>
        <a:bodyPr/>
        <a:lstStyle/>
        <a:p>
          <a:r>
            <a:rPr lang="en-US"/>
            <a:t>Some effect of experience: “learning to learn”</a:t>
          </a:r>
        </a:p>
      </dgm:t>
    </dgm:pt>
    <dgm:pt modelId="{0F25888A-E095-44E4-B953-00B7AE26161E}" type="parTrans" cxnId="{0EFAC9BA-630D-4B53-B63A-B93050B2DE28}">
      <dgm:prSet/>
      <dgm:spPr/>
      <dgm:t>
        <a:bodyPr/>
        <a:lstStyle/>
        <a:p>
          <a:endParaRPr lang="en-US"/>
        </a:p>
      </dgm:t>
    </dgm:pt>
    <dgm:pt modelId="{D242C498-3207-4A83-A6EF-16375F527C02}" type="sibTrans" cxnId="{0EFAC9BA-630D-4B53-B63A-B93050B2DE28}">
      <dgm:prSet/>
      <dgm:spPr/>
      <dgm:t>
        <a:bodyPr/>
        <a:lstStyle/>
        <a:p>
          <a:endParaRPr lang="en-US"/>
        </a:p>
      </dgm:t>
    </dgm:pt>
    <dgm:pt modelId="{F03A0F20-98FF-424E-BF36-B9A5AC6394DD}">
      <dgm:prSet/>
      <dgm:spPr/>
      <dgm:t>
        <a:bodyPr/>
        <a:lstStyle/>
        <a:p>
          <a:endParaRPr lang="en-US" dirty="0"/>
        </a:p>
      </dgm:t>
    </dgm:pt>
    <dgm:pt modelId="{F1DE4B19-F6BC-468E-8583-5757AD374F21}" type="parTrans" cxnId="{B7AB4B55-9E9B-4D05-9973-2CB31A58C2E0}">
      <dgm:prSet/>
      <dgm:spPr/>
    </dgm:pt>
    <dgm:pt modelId="{0981F132-FD2D-4CDD-BA9E-327278EC6115}" type="sibTrans" cxnId="{B7AB4B55-9E9B-4D05-9973-2CB31A58C2E0}">
      <dgm:prSet/>
      <dgm:spPr/>
    </dgm:pt>
    <dgm:pt modelId="{2FC6EC7E-2A4D-419D-AB68-9B53E586DF96}">
      <dgm:prSet/>
      <dgm:spPr/>
      <dgm:t>
        <a:bodyPr/>
        <a:lstStyle/>
        <a:p>
          <a:endParaRPr lang="en-US" dirty="0"/>
        </a:p>
      </dgm:t>
    </dgm:pt>
    <dgm:pt modelId="{19E40CDB-1C6A-4607-A971-5A93253AE08A}" type="parTrans" cxnId="{446D988D-B5F1-4E63-BAB7-2C7DD71DAB16}">
      <dgm:prSet/>
      <dgm:spPr/>
    </dgm:pt>
    <dgm:pt modelId="{EC1BD801-25B3-4F02-9638-E35522507638}" type="sibTrans" cxnId="{446D988D-B5F1-4E63-BAB7-2C7DD71DAB16}">
      <dgm:prSet/>
      <dgm:spPr/>
    </dgm:pt>
    <dgm:pt modelId="{6D0193E5-30CC-4E73-81B0-57231B34BF64}" type="pres">
      <dgm:prSet presAssocID="{58B1B551-CF32-4EF9-8019-9C5DA490F453}" presName="linear" presStyleCnt="0">
        <dgm:presLayoutVars>
          <dgm:animLvl val="lvl"/>
          <dgm:resizeHandles val="exact"/>
        </dgm:presLayoutVars>
      </dgm:prSet>
      <dgm:spPr/>
    </dgm:pt>
    <dgm:pt modelId="{4AAAF927-1EB0-4C7A-ABCC-46C459B8FB9A}" type="pres">
      <dgm:prSet presAssocID="{FD6AB390-E7B2-4029-BBFD-4A5D848E41C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DD813F9-FC17-4DCB-A064-7870E5EF3A90}" type="pres">
      <dgm:prSet presAssocID="{2E7171F8-79D4-4C41-8E36-6ABFA62C7A62}" presName="spacer" presStyleCnt="0"/>
      <dgm:spPr/>
    </dgm:pt>
    <dgm:pt modelId="{7E2A4450-2F93-419B-85FB-74D32FD27AB5}" type="pres">
      <dgm:prSet presAssocID="{CD87E66C-578A-4234-A41A-0D9ABAB4D4B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25FA895-1AC8-4D74-848A-C95A5196D21E}" type="pres">
      <dgm:prSet presAssocID="{CD87E66C-578A-4234-A41A-0D9ABAB4D4B3}" presName="childText" presStyleLbl="revTx" presStyleIdx="0" presStyleCnt="2">
        <dgm:presLayoutVars>
          <dgm:bulletEnabled val="1"/>
        </dgm:presLayoutVars>
      </dgm:prSet>
      <dgm:spPr/>
    </dgm:pt>
    <dgm:pt modelId="{4EF0CF0D-1595-426A-B082-C7F5ACB8F74B}" type="pres">
      <dgm:prSet presAssocID="{E5A5DC7A-EA2C-4BF9-B06B-E5B3EFE3FEC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B1B7FEC-3F90-45F1-AA32-CEAC3361C763}" type="pres">
      <dgm:prSet presAssocID="{E5A5DC7A-EA2C-4BF9-B06B-E5B3EFE3FEC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A7A0D17-FE20-4385-9016-4B3F9BD81162}" type="presOf" srcId="{E5A5DC7A-EA2C-4BF9-B06B-E5B3EFE3FECC}" destId="{4EF0CF0D-1595-426A-B082-C7F5ACB8F74B}" srcOrd="0" destOrd="0" presId="urn:microsoft.com/office/officeart/2005/8/layout/vList2"/>
    <dgm:cxn modelId="{D8EAB31E-A371-4944-BF50-9F1602820403}" type="presOf" srcId="{40B67E40-B810-4EFD-B100-BDDA9FF1011A}" destId="{0B1B7FEC-3F90-45F1-AA32-CEAC3361C763}" srcOrd="0" destOrd="1" presId="urn:microsoft.com/office/officeart/2005/8/layout/vList2"/>
    <dgm:cxn modelId="{FE372635-DC56-4BDC-9157-FAE5A2E70430}" type="presOf" srcId="{58B1B551-CF32-4EF9-8019-9C5DA490F453}" destId="{6D0193E5-30CC-4E73-81B0-57231B34BF64}" srcOrd="0" destOrd="0" presId="urn:microsoft.com/office/officeart/2005/8/layout/vList2"/>
    <dgm:cxn modelId="{3B54EA5C-C960-4E45-A96F-F4B8B9D177FC}" srcId="{58B1B551-CF32-4EF9-8019-9C5DA490F453}" destId="{CD87E66C-578A-4234-A41A-0D9ABAB4D4B3}" srcOrd="1" destOrd="0" parTransId="{B992CD2B-1C8D-4259-B810-E053B1993087}" sibTransId="{65779085-E940-432C-AD71-E9F4E3150DB7}"/>
    <dgm:cxn modelId="{4BAA7A45-1D34-4B48-B781-FF99F2736714}" srcId="{E5A5DC7A-EA2C-4BF9-B06B-E5B3EFE3FECC}" destId="{9EE705E3-2C86-4FCA-A923-ECE5D373F56E}" srcOrd="0" destOrd="0" parTransId="{20081A1E-89D7-41FE-B26D-9DF80FFEA0B5}" sibTransId="{4F85E0D8-B27D-49FB-BD5C-DEB7D6E3000B}"/>
    <dgm:cxn modelId="{30280E52-9839-472F-9240-7F9D918BC340}" type="presOf" srcId="{9EE705E3-2C86-4FCA-A923-ECE5D373F56E}" destId="{0B1B7FEC-3F90-45F1-AA32-CEAC3361C763}" srcOrd="0" destOrd="0" presId="urn:microsoft.com/office/officeart/2005/8/layout/vList2"/>
    <dgm:cxn modelId="{B7AB4B55-9E9B-4D05-9973-2CB31A58C2E0}" srcId="{CD87E66C-578A-4234-A41A-0D9ABAB4D4B3}" destId="{F03A0F20-98FF-424E-BF36-B9A5AC6394DD}" srcOrd="1" destOrd="0" parTransId="{F1DE4B19-F6BC-468E-8583-5757AD374F21}" sibTransId="{0981F132-FD2D-4CDD-BA9E-327278EC6115}"/>
    <dgm:cxn modelId="{440C0986-0B11-474C-864A-098BA6EE0881}" type="presOf" srcId="{CD87E66C-578A-4234-A41A-0D9ABAB4D4B3}" destId="{7E2A4450-2F93-419B-85FB-74D32FD27AB5}" srcOrd="0" destOrd="0" presId="urn:microsoft.com/office/officeart/2005/8/layout/vList2"/>
    <dgm:cxn modelId="{446D988D-B5F1-4E63-BAB7-2C7DD71DAB16}" srcId="{CD87E66C-578A-4234-A41A-0D9ABAB4D4B3}" destId="{2FC6EC7E-2A4D-419D-AB68-9B53E586DF96}" srcOrd="3" destOrd="0" parTransId="{19E40CDB-1C6A-4607-A971-5A93253AE08A}" sibTransId="{EC1BD801-25B3-4F02-9638-E35522507638}"/>
    <dgm:cxn modelId="{BB49CD9F-B9E0-45B7-ACB2-32BCFF997D08}" type="presOf" srcId="{FD6AB390-E7B2-4029-BBFD-4A5D848E41C4}" destId="{4AAAF927-1EB0-4C7A-ABCC-46C459B8FB9A}" srcOrd="0" destOrd="0" presId="urn:microsoft.com/office/officeart/2005/8/layout/vList2"/>
    <dgm:cxn modelId="{416036AB-7640-4264-9553-B4E3EF4F356A}" srcId="{58B1B551-CF32-4EF9-8019-9C5DA490F453}" destId="{FD6AB390-E7B2-4029-BBFD-4A5D848E41C4}" srcOrd="0" destOrd="0" parTransId="{45D0C48F-8F34-4EEA-80CC-695FE947519D}" sibTransId="{2E7171F8-79D4-4C41-8E36-6ABFA62C7A62}"/>
    <dgm:cxn modelId="{51C985B9-3D71-428E-B156-32BFD4377B77}" type="presOf" srcId="{34830382-EAA2-484A-9EF1-B2C80A45E6FE}" destId="{D25FA895-1AC8-4D74-848A-C95A5196D21E}" srcOrd="0" destOrd="2" presId="urn:microsoft.com/office/officeart/2005/8/layout/vList2"/>
    <dgm:cxn modelId="{E7C02FBA-1E33-447A-8D90-268FF2E6334C}" type="presOf" srcId="{2FC6EC7E-2A4D-419D-AB68-9B53E586DF96}" destId="{D25FA895-1AC8-4D74-848A-C95A5196D21E}" srcOrd="0" destOrd="3" presId="urn:microsoft.com/office/officeart/2005/8/layout/vList2"/>
    <dgm:cxn modelId="{0EFAC9BA-630D-4B53-B63A-B93050B2DE28}" srcId="{E5A5DC7A-EA2C-4BF9-B06B-E5B3EFE3FECC}" destId="{40B67E40-B810-4EFD-B100-BDDA9FF1011A}" srcOrd="1" destOrd="0" parTransId="{0F25888A-E095-44E4-B953-00B7AE26161E}" sibTransId="{D242C498-3207-4A83-A6EF-16375F527C02}"/>
    <dgm:cxn modelId="{214D33D1-A684-4E9B-9D6D-57766B67ACE4}" srcId="{CD87E66C-578A-4234-A41A-0D9ABAB4D4B3}" destId="{FBB8031B-CAAD-4DB0-BD35-427A3D281C45}" srcOrd="0" destOrd="0" parTransId="{99E71835-D788-4932-8B7E-24CB8E8873D7}" sibTransId="{302ED727-8D2C-4262-8CE8-8E9349A5C754}"/>
    <dgm:cxn modelId="{2F0066DE-3871-4E08-9D87-F0634FDF2D78}" type="presOf" srcId="{F03A0F20-98FF-424E-BF36-B9A5AC6394DD}" destId="{D25FA895-1AC8-4D74-848A-C95A5196D21E}" srcOrd="0" destOrd="1" presId="urn:microsoft.com/office/officeart/2005/8/layout/vList2"/>
    <dgm:cxn modelId="{8455A5EF-4792-41DB-A51E-BA96261829AB}" srcId="{58B1B551-CF32-4EF9-8019-9C5DA490F453}" destId="{E5A5DC7A-EA2C-4BF9-B06B-E5B3EFE3FECC}" srcOrd="2" destOrd="0" parTransId="{D4C9DA50-550F-4212-A74E-9F33B0B6A347}" sibTransId="{C5D7E8EC-5D2A-4FC4-9691-E7BA3CDE44A5}"/>
    <dgm:cxn modelId="{A75D0CFB-8BA8-4E30-996F-5D8D12D97FC5}" type="presOf" srcId="{FBB8031B-CAAD-4DB0-BD35-427A3D281C45}" destId="{D25FA895-1AC8-4D74-848A-C95A5196D21E}" srcOrd="0" destOrd="0" presId="urn:microsoft.com/office/officeart/2005/8/layout/vList2"/>
    <dgm:cxn modelId="{9010EEFD-8AF7-4EE0-8D61-CA0EFC34A743}" srcId="{CD87E66C-578A-4234-A41A-0D9ABAB4D4B3}" destId="{34830382-EAA2-484A-9EF1-B2C80A45E6FE}" srcOrd="2" destOrd="0" parTransId="{33F0B202-B0EC-455D-9021-31FAA4B5C988}" sibTransId="{4186114D-A530-42AF-8F53-400A6BC6FC60}"/>
    <dgm:cxn modelId="{899466A8-4509-41D0-8275-8192031E33D0}" type="presParOf" srcId="{6D0193E5-30CC-4E73-81B0-57231B34BF64}" destId="{4AAAF927-1EB0-4C7A-ABCC-46C459B8FB9A}" srcOrd="0" destOrd="0" presId="urn:microsoft.com/office/officeart/2005/8/layout/vList2"/>
    <dgm:cxn modelId="{44A92A74-DCF0-4730-9273-D34E52169F66}" type="presParOf" srcId="{6D0193E5-30CC-4E73-81B0-57231B34BF64}" destId="{6DD813F9-FC17-4DCB-A064-7870E5EF3A90}" srcOrd="1" destOrd="0" presId="urn:microsoft.com/office/officeart/2005/8/layout/vList2"/>
    <dgm:cxn modelId="{E48612F9-8E90-480A-8FDC-1C9DD9429D4F}" type="presParOf" srcId="{6D0193E5-30CC-4E73-81B0-57231B34BF64}" destId="{7E2A4450-2F93-419B-85FB-74D32FD27AB5}" srcOrd="2" destOrd="0" presId="urn:microsoft.com/office/officeart/2005/8/layout/vList2"/>
    <dgm:cxn modelId="{DC88F778-3A2C-4646-9DA7-801CBFAE97BB}" type="presParOf" srcId="{6D0193E5-30CC-4E73-81B0-57231B34BF64}" destId="{D25FA895-1AC8-4D74-848A-C95A5196D21E}" srcOrd="3" destOrd="0" presId="urn:microsoft.com/office/officeart/2005/8/layout/vList2"/>
    <dgm:cxn modelId="{89B62B66-ACB9-46DE-A40E-ADC8B93B0D8C}" type="presParOf" srcId="{6D0193E5-30CC-4E73-81B0-57231B34BF64}" destId="{4EF0CF0D-1595-426A-B082-C7F5ACB8F74B}" srcOrd="4" destOrd="0" presId="urn:microsoft.com/office/officeart/2005/8/layout/vList2"/>
    <dgm:cxn modelId="{4A5D46F3-9C3E-4176-931C-2E6AFC22808E}" type="presParOf" srcId="{6D0193E5-30CC-4E73-81B0-57231B34BF64}" destId="{0B1B7FEC-3F90-45F1-AA32-CEAC3361C76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A54D96E-1546-4AAF-8109-3EC3901CDE8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BB34CF0-7AE9-4008-AA2E-4D0125BDCE9F}">
      <dgm:prSet/>
      <dgm:spPr/>
      <dgm:t>
        <a:bodyPr/>
        <a:lstStyle/>
        <a:p>
          <a:r>
            <a:rPr lang="en-US"/>
            <a:t>Are pigeons prewired to see trees, water, people?</a:t>
          </a:r>
        </a:p>
      </dgm:t>
    </dgm:pt>
    <dgm:pt modelId="{D331653A-C0FA-4FE5-926D-C3316D7FC3D4}" type="parTrans" cxnId="{03F3666C-1127-4FD4-A6D1-2BE7BA61308C}">
      <dgm:prSet/>
      <dgm:spPr/>
      <dgm:t>
        <a:bodyPr/>
        <a:lstStyle/>
        <a:p>
          <a:endParaRPr lang="en-US"/>
        </a:p>
      </dgm:t>
    </dgm:pt>
    <dgm:pt modelId="{8F1D099A-5B6E-41B9-A69F-CD16055ED13D}" type="sibTrans" cxnId="{03F3666C-1127-4FD4-A6D1-2BE7BA61308C}">
      <dgm:prSet/>
      <dgm:spPr/>
      <dgm:t>
        <a:bodyPr/>
        <a:lstStyle/>
        <a:p>
          <a:endParaRPr lang="en-US"/>
        </a:p>
      </dgm:t>
    </dgm:pt>
    <dgm:pt modelId="{BEACBF02-7667-48A3-B420-86E23E07B000}">
      <dgm:prSet/>
      <dgm:spPr/>
      <dgm:t>
        <a:bodyPr/>
        <a:lstStyle/>
        <a:p>
          <a:r>
            <a:rPr lang="en-US"/>
            <a:t>Are gorillas prewired to see particular animals?</a:t>
          </a:r>
        </a:p>
      </dgm:t>
    </dgm:pt>
    <dgm:pt modelId="{C75FF3C5-E874-470A-B1E9-9609ADD8A76C}" type="parTrans" cxnId="{82E30F6A-A383-4E76-ABF9-A36B843D4BE4}">
      <dgm:prSet/>
      <dgm:spPr/>
      <dgm:t>
        <a:bodyPr/>
        <a:lstStyle/>
        <a:p>
          <a:endParaRPr lang="en-US"/>
        </a:p>
      </dgm:t>
    </dgm:pt>
    <dgm:pt modelId="{19A98AC3-D3AF-4564-A56C-A782F102F9A7}" type="sibTrans" cxnId="{82E30F6A-A383-4E76-ABF9-A36B843D4BE4}">
      <dgm:prSet/>
      <dgm:spPr/>
      <dgm:t>
        <a:bodyPr/>
        <a:lstStyle/>
        <a:p>
          <a:endParaRPr lang="en-US"/>
        </a:p>
      </dgm:t>
    </dgm:pt>
    <dgm:pt modelId="{843D710B-2BAF-4EDD-BB2A-E23B802E0940}">
      <dgm:prSet/>
      <dgm:spPr/>
      <dgm:t>
        <a:bodyPr/>
        <a:lstStyle/>
        <a:p>
          <a:r>
            <a:rPr lang="en-US"/>
            <a:t>Presence of static features can be discriminated</a:t>
          </a:r>
        </a:p>
      </dgm:t>
    </dgm:pt>
    <dgm:pt modelId="{7CD249BD-4BBE-4757-A82E-6DD1E4FD633C}" type="parTrans" cxnId="{51C5B9B2-7127-4192-B6DC-F79528FB83D0}">
      <dgm:prSet/>
      <dgm:spPr/>
      <dgm:t>
        <a:bodyPr/>
        <a:lstStyle/>
        <a:p>
          <a:endParaRPr lang="en-US"/>
        </a:p>
      </dgm:t>
    </dgm:pt>
    <dgm:pt modelId="{605C7EA7-CB02-4579-A341-6F62984124E4}" type="sibTrans" cxnId="{51C5B9B2-7127-4192-B6DC-F79528FB83D0}">
      <dgm:prSet/>
      <dgm:spPr/>
      <dgm:t>
        <a:bodyPr/>
        <a:lstStyle/>
        <a:p>
          <a:endParaRPr lang="en-US"/>
        </a:p>
      </dgm:t>
    </dgm:pt>
    <dgm:pt modelId="{FD27BFA7-2BD2-4703-8153-4D016E1C3DAE}">
      <dgm:prSet/>
      <dgm:spPr/>
      <dgm:t>
        <a:bodyPr/>
        <a:lstStyle/>
        <a:p>
          <a:r>
            <a:rPr lang="en-US"/>
            <a:t>More likely that are prewired to form a “schema” or prototype</a:t>
          </a:r>
        </a:p>
      </dgm:t>
    </dgm:pt>
    <dgm:pt modelId="{380B3179-7082-4CC6-866B-C4FABE330C11}" type="parTrans" cxnId="{CD58B61D-943A-4E20-B623-58DB0DFD630F}">
      <dgm:prSet/>
      <dgm:spPr/>
      <dgm:t>
        <a:bodyPr/>
        <a:lstStyle/>
        <a:p>
          <a:endParaRPr lang="en-US"/>
        </a:p>
      </dgm:t>
    </dgm:pt>
    <dgm:pt modelId="{D87123C8-34FB-4CEF-9A7E-31B2233E4C7B}" type="sibTrans" cxnId="{CD58B61D-943A-4E20-B623-58DB0DFD630F}">
      <dgm:prSet/>
      <dgm:spPr/>
      <dgm:t>
        <a:bodyPr/>
        <a:lstStyle/>
        <a:p>
          <a:endParaRPr lang="en-US"/>
        </a:p>
      </dgm:t>
    </dgm:pt>
    <dgm:pt modelId="{09B5ADFA-26D8-4A05-8984-660F65AEC653}">
      <dgm:prSet/>
      <dgm:spPr/>
      <dgm:t>
        <a:bodyPr/>
        <a:lstStyle/>
        <a:p>
          <a:r>
            <a:rPr lang="en-US"/>
            <a:t>Examine behavior of other species to determine how behavior may be “prewired” and learned</a:t>
          </a:r>
        </a:p>
      </dgm:t>
    </dgm:pt>
    <dgm:pt modelId="{5B095EDC-0FC3-4B23-8081-EAAEFC53140A}" type="parTrans" cxnId="{398A4DB0-893F-426F-923B-E5B926B9EEE5}">
      <dgm:prSet/>
      <dgm:spPr/>
      <dgm:t>
        <a:bodyPr/>
        <a:lstStyle/>
        <a:p>
          <a:endParaRPr lang="en-US"/>
        </a:p>
      </dgm:t>
    </dgm:pt>
    <dgm:pt modelId="{DFF7B47B-0B8B-4598-B893-B6A9BC2CFBD7}" type="sibTrans" cxnId="{398A4DB0-893F-426F-923B-E5B926B9EEE5}">
      <dgm:prSet/>
      <dgm:spPr/>
      <dgm:t>
        <a:bodyPr/>
        <a:lstStyle/>
        <a:p>
          <a:endParaRPr lang="en-US"/>
        </a:p>
      </dgm:t>
    </dgm:pt>
    <dgm:pt modelId="{50EDA747-CC61-435D-A8D2-70346F07E863}" type="pres">
      <dgm:prSet presAssocID="{CA54D96E-1546-4AAF-8109-3EC3901CDE8B}" presName="linear" presStyleCnt="0">
        <dgm:presLayoutVars>
          <dgm:animLvl val="lvl"/>
          <dgm:resizeHandles val="exact"/>
        </dgm:presLayoutVars>
      </dgm:prSet>
      <dgm:spPr/>
    </dgm:pt>
    <dgm:pt modelId="{1E929C11-1AAD-4240-9DBA-E4A31FFE612E}" type="pres">
      <dgm:prSet presAssocID="{0BB34CF0-7AE9-4008-AA2E-4D0125BDCE9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F9B81F4-5682-4E94-9E9C-41DC4AD0E39B}" type="pres">
      <dgm:prSet presAssocID="{8F1D099A-5B6E-41B9-A69F-CD16055ED13D}" presName="spacer" presStyleCnt="0"/>
      <dgm:spPr/>
    </dgm:pt>
    <dgm:pt modelId="{699C2A44-4FD0-4580-B9A2-6B925DF957CE}" type="pres">
      <dgm:prSet presAssocID="{BEACBF02-7667-48A3-B420-86E23E07B00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5199E50-6CDB-447A-B86C-DDACBB462CAE}" type="pres">
      <dgm:prSet presAssocID="{BEACBF02-7667-48A3-B420-86E23E07B000}" presName="childText" presStyleLbl="revTx" presStyleIdx="0" presStyleCnt="1">
        <dgm:presLayoutVars>
          <dgm:bulletEnabled val="1"/>
        </dgm:presLayoutVars>
      </dgm:prSet>
      <dgm:spPr/>
    </dgm:pt>
    <dgm:pt modelId="{741A8D87-E7E3-4F66-911A-E7832609E6E3}" type="pres">
      <dgm:prSet presAssocID="{09B5ADFA-26D8-4A05-8984-660F65AEC65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EBAC113-71D7-47E3-BDBA-8A29640B4A3C}" type="presOf" srcId="{09B5ADFA-26D8-4A05-8984-660F65AEC653}" destId="{741A8D87-E7E3-4F66-911A-E7832609E6E3}" srcOrd="0" destOrd="0" presId="urn:microsoft.com/office/officeart/2005/8/layout/vList2"/>
    <dgm:cxn modelId="{CD58B61D-943A-4E20-B623-58DB0DFD630F}" srcId="{BEACBF02-7667-48A3-B420-86E23E07B000}" destId="{FD27BFA7-2BD2-4703-8153-4D016E1C3DAE}" srcOrd="1" destOrd="0" parTransId="{380B3179-7082-4CC6-866B-C4FABE330C11}" sibTransId="{D87123C8-34FB-4CEF-9A7E-31B2233E4C7B}"/>
    <dgm:cxn modelId="{24261428-A1A8-4858-B3C4-DA288D56DF48}" type="presOf" srcId="{CA54D96E-1546-4AAF-8109-3EC3901CDE8B}" destId="{50EDA747-CC61-435D-A8D2-70346F07E863}" srcOrd="0" destOrd="0" presId="urn:microsoft.com/office/officeart/2005/8/layout/vList2"/>
    <dgm:cxn modelId="{82E30F6A-A383-4E76-ABF9-A36B843D4BE4}" srcId="{CA54D96E-1546-4AAF-8109-3EC3901CDE8B}" destId="{BEACBF02-7667-48A3-B420-86E23E07B000}" srcOrd="1" destOrd="0" parTransId="{C75FF3C5-E874-470A-B1E9-9609ADD8A76C}" sibTransId="{19A98AC3-D3AF-4564-A56C-A782F102F9A7}"/>
    <dgm:cxn modelId="{03F3666C-1127-4FD4-A6D1-2BE7BA61308C}" srcId="{CA54D96E-1546-4AAF-8109-3EC3901CDE8B}" destId="{0BB34CF0-7AE9-4008-AA2E-4D0125BDCE9F}" srcOrd="0" destOrd="0" parTransId="{D331653A-C0FA-4FE5-926D-C3316D7FC3D4}" sibTransId="{8F1D099A-5B6E-41B9-A69F-CD16055ED13D}"/>
    <dgm:cxn modelId="{2DFAE474-2105-44EA-8B9C-C21164868619}" type="presOf" srcId="{BEACBF02-7667-48A3-B420-86E23E07B000}" destId="{699C2A44-4FD0-4580-B9A2-6B925DF957CE}" srcOrd="0" destOrd="0" presId="urn:microsoft.com/office/officeart/2005/8/layout/vList2"/>
    <dgm:cxn modelId="{398A4DB0-893F-426F-923B-E5B926B9EEE5}" srcId="{CA54D96E-1546-4AAF-8109-3EC3901CDE8B}" destId="{09B5ADFA-26D8-4A05-8984-660F65AEC653}" srcOrd="2" destOrd="0" parTransId="{5B095EDC-0FC3-4B23-8081-EAAEFC53140A}" sibTransId="{DFF7B47B-0B8B-4598-B893-B6A9BC2CFBD7}"/>
    <dgm:cxn modelId="{51C5B9B2-7127-4192-B6DC-F79528FB83D0}" srcId="{BEACBF02-7667-48A3-B420-86E23E07B000}" destId="{843D710B-2BAF-4EDD-BB2A-E23B802E0940}" srcOrd="0" destOrd="0" parTransId="{7CD249BD-4BBE-4757-A82E-6DD1E4FD633C}" sibTransId="{605C7EA7-CB02-4579-A341-6F62984124E4}"/>
    <dgm:cxn modelId="{D9B1CDE5-8C31-4609-A366-E9FF3D10D71A}" type="presOf" srcId="{FD27BFA7-2BD2-4703-8153-4D016E1C3DAE}" destId="{25199E50-6CDB-447A-B86C-DDACBB462CAE}" srcOrd="0" destOrd="1" presId="urn:microsoft.com/office/officeart/2005/8/layout/vList2"/>
    <dgm:cxn modelId="{D08FC0E9-2E03-4B28-85B6-D70FA683B26A}" type="presOf" srcId="{843D710B-2BAF-4EDD-BB2A-E23B802E0940}" destId="{25199E50-6CDB-447A-B86C-DDACBB462CAE}" srcOrd="0" destOrd="0" presId="urn:microsoft.com/office/officeart/2005/8/layout/vList2"/>
    <dgm:cxn modelId="{07C106F7-1FB3-463A-B66C-477F58FBA39C}" type="presOf" srcId="{0BB34CF0-7AE9-4008-AA2E-4D0125BDCE9F}" destId="{1E929C11-1AAD-4240-9DBA-E4A31FFE612E}" srcOrd="0" destOrd="0" presId="urn:microsoft.com/office/officeart/2005/8/layout/vList2"/>
    <dgm:cxn modelId="{163908C2-A693-4C17-A29C-76972279B5CC}" type="presParOf" srcId="{50EDA747-CC61-435D-A8D2-70346F07E863}" destId="{1E929C11-1AAD-4240-9DBA-E4A31FFE612E}" srcOrd="0" destOrd="0" presId="urn:microsoft.com/office/officeart/2005/8/layout/vList2"/>
    <dgm:cxn modelId="{58D24066-71FD-48C7-BA91-EB53330BCF9A}" type="presParOf" srcId="{50EDA747-CC61-435D-A8D2-70346F07E863}" destId="{7F9B81F4-5682-4E94-9E9C-41DC4AD0E39B}" srcOrd="1" destOrd="0" presId="urn:microsoft.com/office/officeart/2005/8/layout/vList2"/>
    <dgm:cxn modelId="{589E9C1D-C016-468F-9AFE-F62E88575623}" type="presParOf" srcId="{50EDA747-CC61-435D-A8D2-70346F07E863}" destId="{699C2A44-4FD0-4580-B9A2-6B925DF957CE}" srcOrd="2" destOrd="0" presId="urn:microsoft.com/office/officeart/2005/8/layout/vList2"/>
    <dgm:cxn modelId="{9FBC9A0C-E52A-4818-8531-A78EAFBC3ED1}" type="presParOf" srcId="{50EDA747-CC61-435D-A8D2-70346F07E863}" destId="{25199E50-6CDB-447A-B86C-DDACBB462CAE}" srcOrd="3" destOrd="0" presId="urn:microsoft.com/office/officeart/2005/8/layout/vList2"/>
    <dgm:cxn modelId="{F8579EBE-13D6-42D1-B69F-A0E430C0E435}" type="presParOf" srcId="{50EDA747-CC61-435D-A8D2-70346F07E863}" destId="{741A8D87-E7E3-4F66-911A-E7832609E6E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E2E690F-ADD9-443B-9F18-84A9619DAC0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5165D4B-04EF-4E8E-988B-B2CA44BA32E3}">
      <dgm:prSet/>
      <dgm:spPr/>
      <dgm:t>
        <a:bodyPr/>
        <a:lstStyle/>
        <a:p>
          <a:r>
            <a:rPr lang="en-US"/>
            <a:t>Contingency reversal learning:</a:t>
          </a:r>
        </a:p>
      </dgm:t>
    </dgm:pt>
    <dgm:pt modelId="{A9A169F9-D00E-418C-AA8F-1A2D2DAB41B1}" type="parTrans" cxnId="{0100B402-6035-4495-ABA8-1FC78553F2FB}">
      <dgm:prSet/>
      <dgm:spPr/>
      <dgm:t>
        <a:bodyPr/>
        <a:lstStyle/>
        <a:p>
          <a:endParaRPr lang="en-US"/>
        </a:p>
      </dgm:t>
    </dgm:pt>
    <dgm:pt modelId="{24B53789-1F71-43B8-9DB0-B480ADABE67E}" type="sibTrans" cxnId="{0100B402-6035-4495-ABA8-1FC78553F2FB}">
      <dgm:prSet/>
      <dgm:spPr/>
      <dgm:t>
        <a:bodyPr/>
        <a:lstStyle/>
        <a:p>
          <a:endParaRPr lang="en-US"/>
        </a:p>
      </dgm:t>
    </dgm:pt>
    <dgm:pt modelId="{66DB3052-D95D-45E9-970B-E6D47BB7720D}">
      <dgm:prSet/>
      <dgm:spPr/>
      <dgm:t>
        <a:bodyPr/>
        <a:lstStyle/>
        <a:p>
          <a:r>
            <a:rPr lang="en-US"/>
            <a:t>Can learn A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B and then B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A</a:t>
          </a:r>
        </a:p>
      </dgm:t>
    </dgm:pt>
    <dgm:pt modelId="{F89302A7-A975-4236-987C-94A220C28672}" type="parTrans" cxnId="{269D13B7-537D-469D-8AAE-F3A4795455AF}">
      <dgm:prSet/>
      <dgm:spPr/>
      <dgm:t>
        <a:bodyPr/>
        <a:lstStyle/>
        <a:p>
          <a:endParaRPr lang="en-US"/>
        </a:p>
      </dgm:t>
    </dgm:pt>
    <dgm:pt modelId="{CEAD5374-9073-4FC7-8A21-85648DD333C1}" type="sibTrans" cxnId="{269D13B7-537D-469D-8AAE-F3A4795455AF}">
      <dgm:prSet/>
      <dgm:spPr/>
      <dgm:t>
        <a:bodyPr/>
        <a:lstStyle/>
        <a:p>
          <a:endParaRPr lang="en-US"/>
        </a:p>
      </dgm:t>
    </dgm:pt>
    <dgm:pt modelId="{7736D38B-3B8E-49FA-9664-76A1DFA1FB00}">
      <dgm:prSet/>
      <dgm:spPr/>
      <dgm:t>
        <a:bodyPr/>
        <a:lstStyle/>
        <a:p>
          <a:r>
            <a:rPr lang="en-US"/>
            <a:t>Ashton&amp; DeLillo, 2011</a:t>
          </a:r>
        </a:p>
      </dgm:t>
    </dgm:pt>
    <dgm:pt modelId="{66CE36D7-4E34-4586-A3EE-BBB3D9014003}" type="parTrans" cxnId="{485A5A60-C1B9-4A28-BBCD-9215B4D57CD6}">
      <dgm:prSet/>
      <dgm:spPr/>
      <dgm:t>
        <a:bodyPr/>
        <a:lstStyle/>
        <a:p>
          <a:endParaRPr lang="en-US"/>
        </a:p>
      </dgm:t>
    </dgm:pt>
    <dgm:pt modelId="{6CE1CBDB-7A83-496B-AD99-7CEE87AE91F6}" type="sibTrans" cxnId="{485A5A60-C1B9-4A28-BBCD-9215B4D57CD6}">
      <dgm:prSet/>
      <dgm:spPr/>
      <dgm:t>
        <a:bodyPr/>
        <a:lstStyle/>
        <a:p>
          <a:endParaRPr lang="en-US"/>
        </a:p>
      </dgm:t>
    </dgm:pt>
    <dgm:pt modelId="{AB48C84C-2804-45FD-838C-32444C5200F3}">
      <dgm:prSet/>
      <dgm:spPr/>
      <dgm:t>
        <a:bodyPr/>
        <a:lstStyle/>
        <a:p>
          <a:r>
            <a:rPr lang="en-US"/>
            <a:t>Object permanence:</a:t>
          </a:r>
        </a:p>
      </dgm:t>
    </dgm:pt>
    <dgm:pt modelId="{FAEC5CCF-8453-4ABE-893C-4030F27F1F5D}" type="parTrans" cxnId="{2602104D-8FE7-47B4-BCBC-ABE3DAAF7F3C}">
      <dgm:prSet/>
      <dgm:spPr/>
      <dgm:t>
        <a:bodyPr/>
        <a:lstStyle/>
        <a:p>
          <a:endParaRPr lang="en-US"/>
        </a:p>
      </dgm:t>
    </dgm:pt>
    <dgm:pt modelId="{1406BADA-210C-4F60-BC56-6161CB0A6BCD}" type="sibTrans" cxnId="{2602104D-8FE7-47B4-BCBC-ABE3DAAF7F3C}">
      <dgm:prSet/>
      <dgm:spPr/>
      <dgm:t>
        <a:bodyPr/>
        <a:lstStyle/>
        <a:p>
          <a:endParaRPr lang="en-US"/>
        </a:p>
      </dgm:t>
    </dgm:pt>
    <dgm:pt modelId="{B6FD64BE-914C-4423-8F43-FB6FFEAB9CA2}">
      <dgm:prSet/>
      <dgm:spPr/>
      <dgm:t>
        <a:bodyPr/>
        <a:lstStyle/>
        <a:p>
          <a:r>
            <a:rPr lang="en-US"/>
            <a:t>Can find hidden object when observe object hidden</a:t>
          </a:r>
        </a:p>
      </dgm:t>
    </dgm:pt>
    <dgm:pt modelId="{D7CDE870-748B-4B7F-83D3-F2E420E6EDDE}" type="parTrans" cxnId="{08F4B6AA-4EBE-4087-BD22-45BE1193BB17}">
      <dgm:prSet/>
      <dgm:spPr/>
      <dgm:t>
        <a:bodyPr/>
        <a:lstStyle/>
        <a:p>
          <a:endParaRPr lang="en-US"/>
        </a:p>
      </dgm:t>
    </dgm:pt>
    <dgm:pt modelId="{6AB2C550-E6F4-42EC-8112-E0218FBA333C}" type="sibTrans" cxnId="{08F4B6AA-4EBE-4087-BD22-45BE1193BB17}">
      <dgm:prSet/>
      <dgm:spPr/>
      <dgm:t>
        <a:bodyPr/>
        <a:lstStyle/>
        <a:p>
          <a:endParaRPr lang="en-US"/>
        </a:p>
      </dgm:t>
    </dgm:pt>
    <dgm:pt modelId="{70B7391B-D54A-492D-888B-01C913C1C738}">
      <dgm:prSet/>
      <dgm:spPr/>
      <dgm:t>
        <a:bodyPr/>
        <a:lstStyle/>
        <a:p>
          <a:r>
            <a:rPr lang="en-US"/>
            <a:t>Some data ((Gagnon &amp; Dore, 1992, 1994) suggests can find when NOT see the object being hidden</a:t>
          </a:r>
        </a:p>
      </dgm:t>
    </dgm:pt>
    <dgm:pt modelId="{37619113-5553-49E8-A37C-CFCF3AC4F321}" type="parTrans" cxnId="{0FDF18F8-A793-4B65-9E27-8ED52055B6C3}">
      <dgm:prSet/>
      <dgm:spPr/>
      <dgm:t>
        <a:bodyPr/>
        <a:lstStyle/>
        <a:p>
          <a:endParaRPr lang="en-US"/>
        </a:p>
      </dgm:t>
    </dgm:pt>
    <dgm:pt modelId="{7DB8313F-583A-417A-9B02-56B02F18386E}" type="sibTrans" cxnId="{0FDF18F8-A793-4B65-9E27-8ED52055B6C3}">
      <dgm:prSet/>
      <dgm:spPr/>
      <dgm:t>
        <a:bodyPr/>
        <a:lstStyle/>
        <a:p>
          <a:endParaRPr lang="en-US"/>
        </a:p>
      </dgm:t>
    </dgm:pt>
    <dgm:pt modelId="{B4A1A495-5330-4197-B7EE-8B67F8EC8500}">
      <dgm:prSet/>
      <dgm:spPr/>
      <dgm:t>
        <a:bodyPr/>
        <a:lstStyle/>
        <a:p>
          <a:r>
            <a:rPr lang="en-US"/>
            <a:t>Object learning  (Framl &amp; Frank, 1985)</a:t>
          </a:r>
        </a:p>
      </dgm:t>
    </dgm:pt>
    <dgm:pt modelId="{DF6E26FF-AFCE-4971-A760-8FF1E7F0C6CA}" type="parTrans" cxnId="{E15CD101-EA92-4613-8A1F-076229010BE1}">
      <dgm:prSet/>
      <dgm:spPr/>
      <dgm:t>
        <a:bodyPr/>
        <a:lstStyle/>
        <a:p>
          <a:endParaRPr lang="en-US"/>
        </a:p>
      </dgm:t>
    </dgm:pt>
    <dgm:pt modelId="{80FCDDAC-36E3-4407-BF3A-0CDF71A93FAA}" type="sibTrans" cxnId="{E15CD101-EA92-4613-8A1F-076229010BE1}">
      <dgm:prSet/>
      <dgm:spPr/>
      <dgm:t>
        <a:bodyPr/>
        <a:lstStyle/>
        <a:p>
          <a:endParaRPr lang="en-US"/>
        </a:p>
      </dgm:t>
    </dgm:pt>
    <dgm:pt modelId="{5D2FAD4C-BC82-4042-930D-C3B80F49597C}">
      <dgm:prSet/>
      <dgm:spPr/>
      <dgm:t>
        <a:bodyPr/>
        <a:lstStyle/>
        <a:p>
          <a:r>
            <a:rPr lang="en-US"/>
            <a:t>Categorizing and inferential learning: Range, et al, 2008</a:t>
          </a:r>
        </a:p>
      </dgm:t>
    </dgm:pt>
    <dgm:pt modelId="{935ED890-3779-498F-986F-B7E1685E1DEB}" type="parTrans" cxnId="{0B2435EB-0771-4EE1-B231-4838D9D40CD7}">
      <dgm:prSet/>
      <dgm:spPr/>
      <dgm:t>
        <a:bodyPr/>
        <a:lstStyle/>
        <a:p>
          <a:endParaRPr lang="en-US"/>
        </a:p>
      </dgm:t>
    </dgm:pt>
    <dgm:pt modelId="{47ABB262-2E8B-4AE7-9D6D-B9C877AA2621}" type="sibTrans" cxnId="{0B2435EB-0771-4EE1-B231-4838D9D40CD7}">
      <dgm:prSet/>
      <dgm:spPr/>
      <dgm:t>
        <a:bodyPr/>
        <a:lstStyle/>
        <a:p>
          <a:endParaRPr lang="en-US"/>
        </a:p>
      </dgm:t>
    </dgm:pt>
    <dgm:pt modelId="{2DCF63EC-B4C3-46C8-91F5-E8B102E74005}" type="pres">
      <dgm:prSet presAssocID="{FE2E690F-ADD9-443B-9F18-84A9619DAC0B}" presName="linear" presStyleCnt="0">
        <dgm:presLayoutVars>
          <dgm:dir/>
          <dgm:animLvl val="lvl"/>
          <dgm:resizeHandles val="exact"/>
        </dgm:presLayoutVars>
      </dgm:prSet>
      <dgm:spPr/>
    </dgm:pt>
    <dgm:pt modelId="{E7E8084C-14A3-4C8F-A8DB-21851A74A5D2}" type="pres">
      <dgm:prSet presAssocID="{E5165D4B-04EF-4E8E-988B-B2CA44BA32E3}" presName="parentLin" presStyleCnt="0"/>
      <dgm:spPr/>
    </dgm:pt>
    <dgm:pt modelId="{DB15C95C-2C32-4CB2-87F0-D23C3E314D40}" type="pres">
      <dgm:prSet presAssocID="{E5165D4B-04EF-4E8E-988B-B2CA44BA32E3}" presName="parentLeftMargin" presStyleLbl="node1" presStyleIdx="0" presStyleCnt="4"/>
      <dgm:spPr/>
    </dgm:pt>
    <dgm:pt modelId="{F12D9D37-06A2-4708-B96D-AC23E1DB7420}" type="pres">
      <dgm:prSet presAssocID="{E5165D4B-04EF-4E8E-988B-B2CA44BA32E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75E4BC8-9104-446C-8B0A-1E825E5F5CE7}" type="pres">
      <dgm:prSet presAssocID="{E5165D4B-04EF-4E8E-988B-B2CA44BA32E3}" presName="negativeSpace" presStyleCnt="0"/>
      <dgm:spPr/>
    </dgm:pt>
    <dgm:pt modelId="{92252A93-BB08-47FF-B38D-CE9FF92B1D27}" type="pres">
      <dgm:prSet presAssocID="{E5165D4B-04EF-4E8E-988B-B2CA44BA32E3}" presName="childText" presStyleLbl="conFgAcc1" presStyleIdx="0" presStyleCnt="4">
        <dgm:presLayoutVars>
          <dgm:bulletEnabled val="1"/>
        </dgm:presLayoutVars>
      </dgm:prSet>
      <dgm:spPr/>
    </dgm:pt>
    <dgm:pt modelId="{C2532823-7543-48AE-BDFF-F79DDBB7BDAF}" type="pres">
      <dgm:prSet presAssocID="{24B53789-1F71-43B8-9DB0-B480ADABE67E}" presName="spaceBetweenRectangles" presStyleCnt="0"/>
      <dgm:spPr/>
    </dgm:pt>
    <dgm:pt modelId="{541CD490-20BF-4779-BA9F-187041C803BD}" type="pres">
      <dgm:prSet presAssocID="{AB48C84C-2804-45FD-838C-32444C5200F3}" presName="parentLin" presStyleCnt="0"/>
      <dgm:spPr/>
    </dgm:pt>
    <dgm:pt modelId="{020B7CCE-A5AE-4A7A-B149-BB99CCA06384}" type="pres">
      <dgm:prSet presAssocID="{AB48C84C-2804-45FD-838C-32444C5200F3}" presName="parentLeftMargin" presStyleLbl="node1" presStyleIdx="0" presStyleCnt="4"/>
      <dgm:spPr/>
    </dgm:pt>
    <dgm:pt modelId="{CBAD88B6-6A12-424E-9DA2-08524C1C49CF}" type="pres">
      <dgm:prSet presAssocID="{AB48C84C-2804-45FD-838C-32444C5200F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4FED9A3-EFA4-4445-B682-42A034A57792}" type="pres">
      <dgm:prSet presAssocID="{AB48C84C-2804-45FD-838C-32444C5200F3}" presName="negativeSpace" presStyleCnt="0"/>
      <dgm:spPr/>
    </dgm:pt>
    <dgm:pt modelId="{60BC7323-6BFD-41C7-99CF-8832CC52ECE0}" type="pres">
      <dgm:prSet presAssocID="{AB48C84C-2804-45FD-838C-32444C5200F3}" presName="childText" presStyleLbl="conFgAcc1" presStyleIdx="1" presStyleCnt="4">
        <dgm:presLayoutVars>
          <dgm:bulletEnabled val="1"/>
        </dgm:presLayoutVars>
      </dgm:prSet>
      <dgm:spPr/>
    </dgm:pt>
    <dgm:pt modelId="{1200B57E-8C61-4457-8C9A-1F8878A80618}" type="pres">
      <dgm:prSet presAssocID="{1406BADA-210C-4F60-BC56-6161CB0A6BCD}" presName="spaceBetweenRectangles" presStyleCnt="0"/>
      <dgm:spPr/>
    </dgm:pt>
    <dgm:pt modelId="{8DABE0BE-D6AC-41E2-B9BD-C078FD998BEB}" type="pres">
      <dgm:prSet presAssocID="{B4A1A495-5330-4197-B7EE-8B67F8EC8500}" presName="parentLin" presStyleCnt="0"/>
      <dgm:spPr/>
    </dgm:pt>
    <dgm:pt modelId="{6F2CB335-D752-4921-9BAA-07BB700685D6}" type="pres">
      <dgm:prSet presAssocID="{B4A1A495-5330-4197-B7EE-8B67F8EC8500}" presName="parentLeftMargin" presStyleLbl="node1" presStyleIdx="1" presStyleCnt="4"/>
      <dgm:spPr/>
    </dgm:pt>
    <dgm:pt modelId="{04A7383F-DEFC-4041-B759-869F88CCA730}" type="pres">
      <dgm:prSet presAssocID="{B4A1A495-5330-4197-B7EE-8B67F8EC850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95EC6CF-C178-4412-B51E-A5EB853E7985}" type="pres">
      <dgm:prSet presAssocID="{B4A1A495-5330-4197-B7EE-8B67F8EC8500}" presName="negativeSpace" presStyleCnt="0"/>
      <dgm:spPr/>
    </dgm:pt>
    <dgm:pt modelId="{A116585D-D585-4BE3-BD8A-2FF5A168C571}" type="pres">
      <dgm:prSet presAssocID="{B4A1A495-5330-4197-B7EE-8B67F8EC8500}" presName="childText" presStyleLbl="conFgAcc1" presStyleIdx="2" presStyleCnt="4">
        <dgm:presLayoutVars>
          <dgm:bulletEnabled val="1"/>
        </dgm:presLayoutVars>
      </dgm:prSet>
      <dgm:spPr/>
    </dgm:pt>
    <dgm:pt modelId="{8F5A1F55-D0CE-46DD-838D-B384368EEF79}" type="pres">
      <dgm:prSet presAssocID="{80FCDDAC-36E3-4407-BF3A-0CDF71A93FAA}" presName="spaceBetweenRectangles" presStyleCnt="0"/>
      <dgm:spPr/>
    </dgm:pt>
    <dgm:pt modelId="{C413022A-2B14-43A2-B613-BF9D35A94964}" type="pres">
      <dgm:prSet presAssocID="{5D2FAD4C-BC82-4042-930D-C3B80F49597C}" presName="parentLin" presStyleCnt="0"/>
      <dgm:spPr/>
    </dgm:pt>
    <dgm:pt modelId="{9806F27D-8B4E-4B25-84E3-8656B2F4DD02}" type="pres">
      <dgm:prSet presAssocID="{5D2FAD4C-BC82-4042-930D-C3B80F49597C}" presName="parentLeftMargin" presStyleLbl="node1" presStyleIdx="2" presStyleCnt="4"/>
      <dgm:spPr/>
    </dgm:pt>
    <dgm:pt modelId="{B347DE9A-1D40-41E9-AE7B-9F74B8C9BB35}" type="pres">
      <dgm:prSet presAssocID="{5D2FAD4C-BC82-4042-930D-C3B80F49597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9C0E2A3-DB3F-4B03-85A0-357D659FFCB2}" type="pres">
      <dgm:prSet presAssocID="{5D2FAD4C-BC82-4042-930D-C3B80F49597C}" presName="negativeSpace" presStyleCnt="0"/>
      <dgm:spPr/>
    </dgm:pt>
    <dgm:pt modelId="{CBD10677-D2F5-4C6A-AB0F-BC94A1B6C7F5}" type="pres">
      <dgm:prSet presAssocID="{5D2FAD4C-BC82-4042-930D-C3B80F49597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15CD101-EA92-4613-8A1F-076229010BE1}" srcId="{FE2E690F-ADD9-443B-9F18-84A9619DAC0B}" destId="{B4A1A495-5330-4197-B7EE-8B67F8EC8500}" srcOrd="2" destOrd="0" parTransId="{DF6E26FF-AFCE-4971-A760-8FF1E7F0C6CA}" sibTransId="{80FCDDAC-36E3-4407-BF3A-0CDF71A93FAA}"/>
    <dgm:cxn modelId="{0100B402-6035-4495-ABA8-1FC78553F2FB}" srcId="{FE2E690F-ADD9-443B-9F18-84A9619DAC0B}" destId="{E5165D4B-04EF-4E8E-988B-B2CA44BA32E3}" srcOrd="0" destOrd="0" parTransId="{A9A169F9-D00E-418C-AA8F-1A2D2DAB41B1}" sibTransId="{24B53789-1F71-43B8-9DB0-B480ADABE67E}"/>
    <dgm:cxn modelId="{967BEC0B-9440-4BAB-A2C4-31909E6C9996}" type="presOf" srcId="{E5165D4B-04EF-4E8E-988B-B2CA44BA32E3}" destId="{DB15C95C-2C32-4CB2-87F0-D23C3E314D40}" srcOrd="0" destOrd="0" presId="urn:microsoft.com/office/officeart/2005/8/layout/list1"/>
    <dgm:cxn modelId="{A5B0B932-C711-4897-9895-62AC651A4ACE}" type="presOf" srcId="{AB48C84C-2804-45FD-838C-32444C5200F3}" destId="{CBAD88B6-6A12-424E-9DA2-08524C1C49CF}" srcOrd="1" destOrd="0" presId="urn:microsoft.com/office/officeart/2005/8/layout/list1"/>
    <dgm:cxn modelId="{485A5A60-C1B9-4A28-BBCD-9215B4D57CD6}" srcId="{E5165D4B-04EF-4E8E-988B-B2CA44BA32E3}" destId="{7736D38B-3B8E-49FA-9664-76A1DFA1FB00}" srcOrd="1" destOrd="0" parTransId="{66CE36D7-4E34-4586-A3EE-BBB3D9014003}" sibTransId="{6CE1CBDB-7A83-496B-AD99-7CEE87AE91F6}"/>
    <dgm:cxn modelId="{08007B60-00D0-49D8-BC6F-0CC12601F214}" type="presOf" srcId="{70B7391B-D54A-492D-888B-01C913C1C738}" destId="{60BC7323-6BFD-41C7-99CF-8832CC52ECE0}" srcOrd="0" destOrd="1" presId="urn:microsoft.com/office/officeart/2005/8/layout/list1"/>
    <dgm:cxn modelId="{61A7B142-D6FF-41F4-8773-5AD7CD0C0DE4}" type="presOf" srcId="{AB48C84C-2804-45FD-838C-32444C5200F3}" destId="{020B7CCE-A5AE-4A7A-B149-BB99CCA06384}" srcOrd="0" destOrd="0" presId="urn:microsoft.com/office/officeart/2005/8/layout/list1"/>
    <dgm:cxn modelId="{21C3D164-E7AC-4EDF-9894-619B881843DB}" type="presOf" srcId="{B4A1A495-5330-4197-B7EE-8B67F8EC8500}" destId="{04A7383F-DEFC-4041-B759-869F88CCA730}" srcOrd="1" destOrd="0" presId="urn:microsoft.com/office/officeart/2005/8/layout/list1"/>
    <dgm:cxn modelId="{DABDA849-15BB-41D7-8D04-91030A91DF16}" type="presOf" srcId="{7736D38B-3B8E-49FA-9664-76A1DFA1FB00}" destId="{92252A93-BB08-47FF-B38D-CE9FF92B1D27}" srcOrd="0" destOrd="1" presId="urn:microsoft.com/office/officeart/2005/8/layout/list1"/>
    <dgm:cxn modelId="{2602104D-8FE7-47B4-BCBC-ABE3DAAF7F3C}" srcId="{FE2E690F-ADD9-443B-9F18-84A9619DAC0B}" destId="{AB48C84C-2804-45FD-838C-32444C5200F3}" srcOrd="1" destOrd="0" parTransId="{FAEC5CCF-8453-4ABE-893C-4030F27F1F5D}" sibTransId="{1406BADA-210C-4F60-BC56-6161CB0A6BCD}"/>
    <dgm:cxn modelId="{AC65914E-04D9-4433-8FC3-C372C6BDC1CA}" type="presOf" srcId="{5D2FAD4C-BC82-4042-930D-C3B80F49597C}" destId="{B347DE9A-1D40-41E9-AE7B-9F74B8C9BB35}" srcOrd="1" destOrd="0" presId="urn:microsoft.com/office/officeart/2005/8/layout/list1"/>
    <dgm:cxn modelId="{B8FA5557-4651-4172-BFD8-A28DC3CA9323}" type="presOf" srcId="{E5165D4B-04EF-4E8E-988B-B2CA44BA32E3}" destId="{F12D9D37-06A2-4708-B96D-AC23E1DB7420}" srcOrd="1" destOrd="0" presId="urn:microsoft.com/office/officeart/2005/8/layout/list1"/>
    <dgm:cxn modelId="{08F4B6AA-4EBE-4087-BD22-45BE1193BB17}" srcId="{AB48C84C-2804-45FD-838C-32444C5200F3}" destId="{B6FD64BE-914C-4423-8F43-FB6FFEAB9CA2}" srcOrd="0" destOrd="0" parTransId="{D7CDE870-748B-4B7F-83D3-F2E420E6EDDE}" sibTransId="{6AB2C550-E6F4-42EC-8112-E0218FBA333C}"/>
    <dgm:cxn modelId="{269D13B7-537D-469D-8AAE-F3A4795455AF}" srcId="{E5165D4B-04EF-4E8E-988B-B2CA44BA32E3}" destId="{66DB3052-D95D-45E9-970B-E6D47BB7720D}" srcOrd="0" destOrd="0" parTransId="{F89302A7-A975-4236-987C-94A220C28672}" sibTransId="{CEAD5374-9073-4FC7-8A21-85648DD333C1}"/>
    <dgm:cxn modelId="{FE1EA2C1-8186-42CD-90B5-FAA402A7EB5C}" type="presOf" srcId="{B4A1A495-5330-4197-B7EE-8B67F8EC8500}" destId="{6F2CB335-D752-4921-9BAA-07BB700685D6}" srcOrd="0" destOrd="0" presId="urn:microsoft.com/office/officeart/2005/8/layout/list1"/>
    <dgm:cxn modelId="{F6092ED6-9C1A-4411-A9CD-62A65841E76C}" type="presOf" srcId="{FE2E690F-ADD9-443B-9F18-84A9619DAC0B}" destId="{2DCF63EC-B4C3-46C8-91F5-E8B102E74005}" srcOrd="0" destOrd="0" presId="urn:microsoft.com/office/officeart/2005/8/layout/list1"/>
    <dgm:cxn modelId="{260952DF-3B98-462F-9C6C-40AE2D6B400F}" type="presOf" srcId="{5D2FAD4C-BC82-4042-930D-C3B80F49597C}" destId="{9806F27D-8B4E-4B25-84E3-8656B2F4DD02}" srcOrd="0" destOrd="0" presId="urn:microsoft.com/office/officeart/2005/8/layout/list1"/>
    <dgm:cxn modelId="{C344C3E4-0878-4764-88C2-C6570F4CEB6F}" type="presOf" srcId="{B6FD64BE-914C-4423-8F43-FB6FFEAB9CA2}" destId="{60BC7323-6BFD-41C7-99CF-8832CC52ECE0}" srcOrd="0" destOrd="0" presId="urn:microsoft.com/office/officeart/2005/8/layout/list1"/>
    <dgm:cxn modelId="{0B2435EB-0771-4EE1-B231-4838D9D40CD7}" srcId="{FE2E690F-ADD9-443B-9F18-84A9619DAC0B}" destId="{5D2FAD4C-BC82-4042-930D-C3B80F49597C}" srcOrd="3" destOrd="0" parTransId="{935ED890-3779-498F-986F-B7E1685E1DEB}" sibTransId="{47ABB262-2E8B-4AE7-9D6D-B9C877AA2621}"/>
    <dgm:cxn modelId="{0FDF18F8-A793-4B65-9E27-8ED52055B6C3}" srcId="{AB48C84C-2804-45FD-838C-32444C5200F3}" destId="{70B7391B-D54A-492D-888B-01C913C1C738}" srcOrd="1" destOrd="0" parTransId="{37619113-5553-49E8-A37C-CFCF3AC4F321}" sibTransId="{7DB8313F-583A-417A-9B02-56B02F18386E}"/>
    <dgm:cxn modelId="{8573B5F8-170A-44D4-8EAE-A5418D670483}" type="presOf" srcId="{66DB3052-D95D-45E9-970B-E6D47BB7720D}" destId="{92252A93-BB08-47FF-B38D-CE9FF92B1D27}" srcOrd="0" destOrd="0" presId="urn:microsoft.com/office/officeart/2005/8/layout/list1"/>
    <dgm:cxn modelId="{33197004-D997-4F2C-876B-0FE77A3787E0}" type="presParOf" srcId="{2DCF63EC-B4C3-46C8-91F5-E8B102E74005}" destId="{E7E8084C-14A3-4C8F-A8DB-21851A74A5D2}" srcOrd="0" destOrd="0" presId="urn:microsoft.com/office/officeart/2005/8/layout/list1"/>
    <dgm:cxn modelId="{3B6D6E82-D138-407B-9E54-5749D2628C97}" type="presParOf" srcId="{E7E8084C-14A3-4C8F-A8DB-21851A74A5D2}" destId="{DB15C95C-2C32-4CB2-87F0-D23C3E314D40}" srcOrd="0" destOrd="0" presId="urn:microsoft.com/office/officeart/2005/8/layout/list1"/>
    <dgm:cxn modelId="{21856748-7096-4032-BD14-383F64DBEDD8}" type="presParOf" srcId="{E7E8084C-14A3-4C8F-A8DB-21851A74A5D2}" destId="{F12D9D37-06A2-4708-B96D-AC23E1DB7420}" srcOrd="1" destOrd="0" presId="urn:microsoft.com/office/officeart/2005/8/layout/list1"/>
    <dgm:cxn modelId="{EF2B49C5-E4A1-4700-A556-92F71EDE42CE}" type="presParOf" srcId="{2DCF63EC-B4C3-46C8-91F5-E8B102E74005}" destId="{175E4BC8-9104-446C-8B0A-1E825E5F5CE7}" srcOrd="1" destOrd="0" presId="urn:microsoft.com/office/officeart/2005/8/layout/list1"/>
    <dgm:cxn modelId="{BC259DD7-2E11-43A7-B74C-D6A9D9FA80F2}" type="presParOf" srcId="{2DCF63EC-B4C3-46C8-91F5-E8B102E74005}" destId="{92252A93-BB08-47FF-B38D-CE9FF92B1D27}" srcOrd="2" destOrd="0" presId="urn:microsoft.com/office/officeart/2005/8/layout/list1"/>
    <dgm:cxn modelId="{BB6C38AF-E006-4E32-808B-E479DD3D7AD8}" type="presParOf" srcId="{2DCF63EC-B4C3-46C8-91F5-E8B102E74005}" destId="{C2532823-7543-48AE-BDFF-F79DDBB7BDAF}" srcOrd="3" destOrd="0" presId="urn:microsoft.com/office/officeart/2005/8/layout/list1"/>
    <dgm:cxn modelId="{CC6379AF-B709-47F4-8A13-E8C382EEF633}" type="presParOf" srcId="{2DCF63EC-B4C3-46C8-91F5-E8B102E74005}" destId="{541CD490-20BF-4779-BA9F-187041C803BD}" srcOrd="4" destOrd="0" presId="urn:microsoft.com/office/officeart/2005/8/layout/list1"/>
    <dgm:cxn modelId="{F2A9B0C0-092A-4A4F-A730-D2E0F3C50D01}" type="presParOf" srcId="{541CD490-20BF-4779-BA9F-187041C803BD}" destId="{020B7CCE-A5AE-4A7A-B149-BB99CCA06384}" srcOrd="0" destOrd="0" presId="urn:microsoft.com/office/officeart/2005/8/layout/list1"/>
    <dgm:cxn modelId="{C693939B-521A-41A2-A8DE-25CB414A4DAF}" type="presParOf" srcId="{541CD490-20BF-4779-BA9F-187041C803BD}" destId="{CBAD88B6-6A12-424E-9DA2-08524C1C49CF}" srcOrd="1" destOrd="0" presId="urn:microsoft.com/office/officeart/2005/8/layout/list1"/>
    <dgm:cxn modelId="{DAD76F9C-ECC6-4B96-AD22-525D4257735E}" type="presParOf" srcId="{2DCF63EC-B4C3-46C8-91F5-E8B102E74005}" destId="{04FED9A3-EFA4-4445-B682-42A034A57792}" srcOrd="5" destOrd="0" presId="urn:microsoft.com/office/officeart/2005/8/layout/list1"/>
    <dgm:cxn modelId="{C3314828-1E0E-491B-B728-E2808A3964C3}" type="presParOf" srcId="{2DCF63EC-B4C3-46C8-91F5-E8B102E74005}" destId="{60BC7323-6BFD-41C7-99CF-8832CC52ECE0}" srcOrd="6" destOrd="0" presId="urn:microsoft.com/office/officeart/2005/8/layout/list1"/>
    <dgm:cxn modelId="{A9982486-863C-41D2-B51C-3D4FCEDB7E4E}" type="presParOf" srcId="{2DCF63EC-B4C3-46C8-91F5-E8B102E74005}" destId="{1200B57E-8C61-4457-8C9A-1F8878A80618}" srcOrd="7" destOrd="0" presId="urn:microsoft.com/office/officeart/2005/8/layout/list1"/>
    <dgm:cxn modelId="{4030D3DB-3969-4CDE-8B8C-F837E1814DC9}" type="presParOf" srcId="{2DCF63EC-B4C3-46C8-91F5-E8B102E74005}" destId="{8DABE0BE-D6AC-41E2-B9BD-C078FD998BEB}" srcOrd="8" destOrd="0" presId="urn:microsoft.com/office/officeart/2005/8/layout/list1"/>
    <dgm:cxn modelId="{610B11C0-66AA-4B81-B83F-ACDA5BAE22B3}" type="presParOf" srcId="{8DABE0BE-D6AC-41E2-B9BD-C078FD998BEB}" destId="{6F2CB335-D752-4921-9BAA-07BB700685D6}" srcOrd="0" destOrd="0" presId="urn:microsoft.com/office/officeart/2005/8/layout/list1"/>
    <dgm:cxn modelId="{BBE7B53E-2FB3-4416-8D20-C1BC3C8B7FDA}" type="presParOf" srcId="{8DABE0BE-D6AC-41E2-B9BD-C078FD998BEB}" destId="{04A7383F-DEFC-4041-B759-869F88CCA730}" srcOrd="1" destOrd="0" presId="urn:microsoft.com/office/officeart/2005/8/layout/list1"/>
    <dgm:cxn modelId="{D83D83C0-769B-4226-8DCE-538FCD29352C}" type="presParOf" srcId="{2DCF63EC-B4C3-46C8-91F5-E8B102E74005}" destId="{C95EC6CF-C178-4412-B51E-A5EB853E7985}" srcOrd="9" destOrd="0" presId="urn:microsoft.com/office/officeart/2005/8/layout/list1"/>
    <dgm:cxn modelId="{A3542533-01C3-4D6F-8027-BC4D10A5D46B}" type="presParOf" srcId="{2DCF63EC-B4C3-46C8-91F5-E8B102E74005}" destId="{A116585D-D585-4BE3-BD8A-2FF5A168C571}" srcOrd="10" destOrd="0" presId="urn:microsoft.com/office/officeart/2005/8/layout/list1"/>
    <dgm:cxn modelId="{A8F38C4D-F549-46AE-AD1B-BCB51B7395BF}" type="presParOf" srcId="{2DCF63EC-B4C3-46C8-91F5-E8B102E74005}" destId="{8F5A1F55-D0CE-46DD-838D-B384368EEF79}" srcOrd="11" destOrd="0" presId="urn:microsoft.com/office/officeart/2005/8/layout/list1"/>
    <dgm:cxn modelId="{FE97F1AB-A4B3-477D-9F46-3268EDD811FD}" type="presParOf" srcId="{2DCF63EC-B4C3-46C8-91F5-E8B102E74005}" destId="{C413022A-2B14-43A2-B613-BF9D35A94964}" srcOrd="12" destOrd="0" presId="urn:microsoft.com/office/officeart/2005/8/layout/list1"/>
    <dgm:cxn modelId="{E238F0C9-F626-4FC0-8768-22B0E5B5ABE0}" type="presParOf" srcId="{C413022A-2B14-43A2-B613-BF9D35A94964}" destId="{9806F27D-8B4E-4B25-84E3-8656B2F4DD02}" srcOrd="0" destOrd="0" presId="urn:microsoft.com/office/officeart/2005/8/layout/list1"/>
    <dgm:cxn modelId="{B39F86DE-2756-4ED5-A43D-86656909F960}" type="presParOf" srcId="{C413022A-2B14-43A2-B613-BF9D35A94964}" destId="{B347DE9A-1D40-41E9-AE7B-9F74B8C9BB35}" srcOrd="1" destOrd="0" presId="urn:microsoft.com/office/officeart/2005/8/layout/list1"/>
    <dgm:cxn modelId="{B9BDBF5D-D2E3-43A5-9F96-611A84A0D2B8}" type="presParOf" srcId="{2DCF63EC-B4C3-46C8-91F5-E8B102E74005}" destId="{39C0E2A3-DB3F-4B03-85A0-357D659FFCB2}" srcOrd="13" destOrd="0" presId="urn:microsoft.com/office/officeart/2005/8/layout/list1"/>
    <dgm:cxn modelId="{A7E64739-ABB4-46DE-B297-B3EA83BD8D80}" type="presParOf" srcId="{2DCF63EC-B4C3-46C8-91F5-E8B102E74005}" destId="{CBD10677-D2F5-4C6A-AB0F-BC94A1B6C7F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4F22BA-984B-4445-85DF-C516B7395F3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1A01F72-5560-48DC-B0CF-E14301E309D2}">
      <dgm:prSet/>
      <dgm:spPr/>
      <dgm:t>
        <a:bodyPr/>
        <a:lstStyle/>
        <a:p>
          <a:r>
            <a:rPr lang="en-US"/>
            <a:t>Experimental psychologists use comparative cognition in  more limited way</a:t>
          </a:r>
        </a:p>
      </dgm:t>
    </dgm:pt>
    <dgm:pt modelId="{651E76EF-B944-47C1-9FDC-5BDD5A204D56}" type="parTrans" cxnId="{2DF1EA3D-048F-4BDA-BF80-69E0FD60E72C}">
      <dgm:prSet/>
      <dgm:spPr/>
      <dgm:t>
        <a:bodyPr/>
        <a:lstStyle/>
        <a:p>
          <a:endParaRPr lang="en-US"/>
        </a:p>
      </dgm:t>
    </dgm:pt>
    <dgm:pt modelId="{89429A93-221B-4273-8DFC-47D9BFA05D5A}" type="sibTrans" cxnId="{2DF1EA3D-048F-4BDA-BF80-69E0FD60E72C}">
      <dgm:prSet/>
      <dgm:spPr/>
      <dgm:t>
        <a:bodyPr/>
        <a:lstStyle/>
        <a:p>
          <a:endParaRPr lang="en-US"/>
        </a:p>
      </dgm:t>
    </dgm:pt>
    <dgm:pt modelId="{60D8DB12-3ECE-46AC-87DA-9AAA7EC4116B}">
      <dgm:prSet/>
      <dgm:spPr/>
      <dgm:t>
        <a:bodyPr/>
        <a:lstStyle/>
        <a:p>
          <a:r>
            <a:rPr lang="en-US" dirty="0"/>
            <a:t>“Objective evidence cannot give a demonstration either of the existence or the nonexistence of consciousness, thus consciousness is precisely that which cannot be perceived objectively.”</a:t>
          </a:r>
        </a:p>
      </dgm:t>
    </dgm:pt>
    <dgm:pt modelId="{2D7FA25B-BC55-4B67-8216-A20D1364CD43}" type="parTrans" cxnId="{01E24F3F-7BC4-4FD2-8760-8045D8111264}">
      <dgm:prSet/>
      <dgm:spPr/>
      <dgm:t>
        <a:bodyPr/>
        <a:lstStyle/>
        <a:p>
          <a:endParaRPr lang="en-US"/>
        </a:p>
      </dgm:t>
    </dgm:pt>
    <dgm:pt modelId="{F8E9CFC5-D639-4000-8613-E9965C5B1A29}" type="sibTrans" cxnId="{01E24F3F-7BC4-4FD2-8760-8045D8111264}">
      <dgm:prSet/>
      <dgm:spPr/>
      <dgm:t>
        <a:bodyPr/>
        <a:lstStyle/>
        <a:p>
          <a:endParaRPr lang="en-US"/>
        </a:p>
      </dgm:t>
    </dgm:pt>
    <dgm:pt modelId="{EE2EB0C1-3C12-426F-8EE5-99F16080C707}">
      <dgm:prSet/>
      <dgm:spPr/>
      <dgm:t>
        <a:bodyPr/>
        <a:lstStyle/>
        <a:p>
          <a:r>
            <a:rPr lang="en-US" b="1"/>
            <a:t>Comparative cognition = </a:t>
          </a:r>
          <a:r>
            <a:rPr lang="en-US" i="1"/>
            <a:t>theoretical constructs and models used to explain aspects of behavior that cannot be readily characterized in terms of simple S-R mechanisms</a:t>
          </a:r>
          <a:endParaRPr lang="en-US"/>
        </a:p>
      </dgm:t>
    </dgm:pt>
    <dgm:pt modelId="{2AB7768D-785A-4343-B192-7194632DE6D8}" type="parTrans" cxnId="{BF90DF67-E03F-40ED-8696-1227ABDE613B}">
      <dgm:prSet/>
      <dgm:spPr/>
      <dgm:t>
        <a:bodyPr/>
        <a:lstStyle/>
        <a:p>
          <a:endParaRPr lang="en-US"/>
        </a:p>
      </dgm:t>
    </dgm:pt>
    <dgm:pt modelId="{D3CB349A-33A9-4889-B02D-2DFD3D1B340F}" type="sibTrans" cxnId="{BF90DF67-E03F-40ED-8696-1227ABDE613B}">
      <dgm:prSet/>
      <dgm:spPr/>
      <dgm:t>
        <a:bodyPr/>
        <a:lstStyle/>
        <a:p>
          <a:endParaRPr lang="en-US"/>
        </a:p>
      </dgm:t>
    </dgm:pt>
    <dgm:pt modelId="{E4D92AAC-6086-40E9-92AC-CA0F497C8DD7}">
      <dgm:prSet/>
      <dgm:spPr/>
      <dgm:t>
        <a:bodyPr/>
        <a:lstStyle/>
        <a:p>
          <a:endParaRPr lang="en-US" dirty="0"/>
        </a:p>
      </dgm:t>
    </dgm:pt>
    <dgm:pt modelId="{546B7701-D20D-40CB-BDAE-41E6BBFBC9CF}" type="parTrans" cxnId="{B8936704-BA6D-4DC8-A276-1255F42F6B91}">
      <dgm:prSet/>
      <dgm:spPr/>
    </dgm:pt>
    <dgm:pt modelId="{FEF4AF6D-90FA-4BC1-B163-FBC7B7D253C6}" type="sibTrans" cxnId="{B8936704-BA6D-4DC8-A276-1255F42F6B91}">
      <dgm:prSet/>
      <dgm:spPr/>
    </dgm:pt>
    <dgm:pt modelId="{39FF0BB7-7E4C-4E28-9763-AAD00229C6DC}">
      <dgm:prSet/>
      <dgm:spPr/>
      <dgm:t>
        <a:bodyPr/>
        <a:lstStyle/>
        <a:p>
          <a:endParaRPr lang="en-US" dirty="0"/>
        </a:p>
      </dgm:t>
    </dgm:pt>
    <dgm:pt modelId="{61D72297-AECD-4C09-924D-8EF3C672F41C}" type="parTrans" cxnId="{A18A8254-CE5F-4A96-88B3-8F481D234EED}">
      <dgm:prSet/>
      <dgm:spPr/>
    </dgm:pt>
    <dgm:pt modelId="{5C42835C-6E5D-4CEF-BC61-EED9EC3C1D34}" type="sibTrans" cxnId="{A18A8254-CE5F-4A96-88B3-8F481D234EED}">
      <dgm:prSet/>
      <dgm:spPr/>
    </dgm:pt>
    <dgm:pt modelId="{35DF9E06-EC87-46AE-9586-1B48286A9A55}" type="pres">
      <dgm:prSet presAssocID="{034F22BA-984B-4445-85DF-C516B7395F3E}" presName="linear" presStyleCnt="0">
        <dgm:presLayoutVars>
          <dgm:animLvl val="lvl"/>
          <dgm:resizeHandles val="exact"/>
        </dgm:presLayoutVars>
      </dgm:prSet>
      <dgm:spPr/>
    </dgm:pt>
    <dgm:pt modelId="{4F325205-84DC-4256-87D7-86D27BF184A1}" type="pres">
      <dgm:prSet presAssocID="{A1A01F72-5560-48DC-B0CF-E14301E309D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77695BF-7950-4D06-A7B8-5CD1617E5802}" type="pres">
      <dgm:prSet presAssocID="{A1A01F72-5560-48DC-B0CF-E14301E309D2}" presName="childText" presStyleLbl="revTx" presStyleIdx="0" presStyleCnt="1">
        <dgm:presLayoutVars>
          <dgm:bulletEnabled val="1"/>
        </dgm:presLayoutVars>
      </dgm:prSet>
      <dgm:spPr/>
    </dgm:pt>
    <dgm:pt modelId="{C0A9D87B-AED5-49D6-AC50-EDBE44708505}" type="pres">
      <dgm:prSet presAssocID="{EE2EB0C1-3C12-426F-8EE5-99F16080C70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8936704-BA6D-4DC8-A276-1255F42F6B91}" srcId="{A1A01F72-5560-48DC-B0CF-E14301E309D2}" destId="{E4D92AAC-6086-40E9-92AC-CA0F497C8DD7}" srcOrd="0" destOrd="0" parTransId="{546B7701-D20D-40CB-BDAE-41E6BBFBC9CF}" sibTransId="{FEF4AF6D-90FA-4BC1-B163-FBC7B7D253C6}"/>
    <dgm:cxn modelId="{2DF1EA3D-048F-4BDA-BF80-69E0FD60E72C}" srcId="{034F22BA-984B-4445-85DF-C516B7395F3E}" destId="{A1A01F72-5560-48DC-B0CF-E14301E309D2}" srcOrd="0" destOrd="0" parTransId="{651E76EF-B944-47C1-9FDC-5BDD5A204D56}" sibTransId="{89429A93-221B-4273-8DFC-47D9BFA05D5A}"/>
    <dgm:cxn modelId="{01E24F3F-7BC4-4FD2-8760-8045D8111264}" srcId="{A1A01F72-5560-48DC-B0CF-E14301E309D2}" destId="{60D8DB12-3ECE-46AC-87DA-9AAA7EC4116B}" srcOrd="1" destOrd="0" parTransId="{2D7FA25B-BC55-4B67-8216-A20D1364CD43}" sibTransId="{F8E9CFC5-D639-4000-8613-E9965C5B1A29}"/>
    <dgm:cxn modelId="{94044F47-864B-4D78-82BF-84F7AFCD1DEF}" type="presOf" srcId="{A1A01F72-5560-48DC-B0CF-E14301E309D2}" destId="{4F325205-84DC-4256-87D7-86D27BF184A1}" srcOrd="0" destOrd="0" presId="urn:microsoft.com/office/officeart/2005/8/layout/vList2"/>
    <dgm:cxn modelId="{BF90DF67-E03F-40ED-8696-1227ABDE613B}" srcId="{034F22BA-984B-4445-85DF-C516B7395F3E}" destId="{EE2EB0C1-3C12-426F-8EE5-99F16080C707}" srcOrd="1" destOrd="0" parTransId="{2AB7768D-785A-4343-B192-7194632DE6D8}" sibTransId="{D3CB349A-33A9-4889-B02D-2DFD3D1B340F}"/>
    <dgm:cxn modelId="{A18A8254-CE5F-4A96-88B3-8F481D234EED}" srcId="{A1A01F72-5560-48DC-B0CF-E14301E309D2}" destId="{39FF0BB7-7E4C-4E28-9763-AAD00229C6DC}" srcOrd="2" destOrd="0" parTransId="{61D72297-AECD-4C09-924D-8EF3C672F41C}" sibTransId="{5C42835C-6E5D-4CEF-BC61-EED9EC3C1D34}"/>
    <dgm:cxn modelId="{025C4B7C-4D2C-4630-A973-A69BDA484795}" type="presOf" srcId="{E4D92AAC-6086-40E9-92AC-CA0F497C8DD7}" destId="{177695BF-7950-4D06-A7B8-5CD1617E5802}" srcOrd="0" destOrd="0" presId="urn:microsoft.com/office/officeart/2005/8/layout/vList2"/>
    <dgm:cxn modelId="{59AF8D80-E9BC-4CD1-9162-A9CB4C49FA50}" type="presOf" srcId="{39FF0BB7-7E4C-4E28-9763-AAD00229C6DC}" destId="{177695BF-7950-4D06-A7B8-5CD1617E5802}" srcOrd="0" destOrd="2" presId="urn:microsoft.com/office/officeart/2005/8/layout/vList2"/>
    <dgm:cxn modelId="{A547BE9D-239A-40B9-8C43-497AAE8A687B}" type="presOf" srcId="{034F22BA-984B-4445-85DF-C516B7395F3E}" destId="{35DF9E06-EC87-46AE-9586-1B48286A9A55}" srcOrd="0" destOrd="0" presId="urn:microsoft.com/office/officeart/2005/8/layout/vList2"/>
    <dgm:cxn modelId="{8F87E9D4-90BA-4EF6-9447-048B275D14F0}" type="presOf" srcId="{60D8DB12-3ECE-46AC-87DA-9AAA7EC4116B}" destId="{177695BF-7950-4D06-A7B8-5CD1617E5802}" srcOrd="0" destOrd="1" presId="urn:microsoft.com/office/officeart/2005/8/layout/vList2"/>
    <dgm:cxn modelId="{2E7935F8-029E-4BD6-8A8F-93DF5D713AC3}" type="presOf" srcId="{EE2EB0C1-3C12-426F-8EE5-99F16080C707}" destId="{C0A9D87B-AED5-49D6-AC50-EDBE44708505}" srcOrd="0" destOrd="0" presId="urn:microsoft.com/office/officeart/2005/8/layout/vList2"/>
    <dgm:cxn modelId="{825644ED-FC1A-406A-8D97-1CA8E197F46B}" type="presParOf" srcId="{35DF9E06-EC87-46AE-9586-1B48286A9A55}" destId="{4F325205-84DC-4256-87D7-86D27BF184A1}" srcOrd="0" destOrd="0" presId="urn:microsoft.com/office/officeart/2005/8/layout/vList2"/>
    <dgm:cxn modelId="{D35BE150-AA47-4195-8BB9-756EC6333A3E}" type="presParOf" srcId="{35DF9E06-EC87-46AE-9586-1B48286A9A55}" destId="{177695BF-7950-4D06-A7B8-5CD1617E5802}" srcOrd="1" destOrd="0" presId="urn:microsoft.com/office/officeart/2005/8/layout/vList2"/>
    <dgm:cxn modelId="{CE217E45-F681-4E0C-A10D-3CC2995BA691}" type="presParOf" srcId="{35DF9E06-EC87-46AE-9586-1B48286A9A55}" destId="{C0A9D87B-AED5-49D6-AC50-EDBE4470850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3AD1D5B-CFEC-4C89-B16F-DAAE9718E09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2B541C5-DA80-4B3F-878C-2284ADAE744C}">
      <dgm:prSet/>
      <dgm:spPr/>
      <dgm:t>
        <a:bodyPr/>
        <a:lstStyle/>
        <a:p>
          <a:r>
            <a:rPr lang="en-US"/>
            <a:t>Object manipulation (Topal, et al, 1997)</a:t>
          </a:r>
        </a:p>
      </dgm:t>
    </dgm:pt>
    <dgm:pt modelId="{450CCA77-893F-4DAD-8253-4370C7F70513}" type="parTrans" cxnId="{DD873720-FDAB-4F60-B219-6EB6CA307B9E}">
      <dgm:prSet/>
      <dgm:spPr/>
      <dgm:t>
        <a:bodyPr/>
        <a:lstStyle/>
        <a:p>
          <a:endParaRPr lang="en-US"/>
        </a:p>
      </dgm:t>
    </dgm:pt>
    <dgm:pt modelId="{D8D197D0-1F17-49A0-9711-D522CBFB6440}" type="sibTrans" cxnId="{DD873720-FDAB-4F60-B219-6EB6CA307B9E}">
      <dgm:prSet/>
      <dgm:spPr/>
      <dgm:t>
        <a:bodyPr/>
        <a:lstStyle/>
        <a:p>
          <a:endParaRPr lang="en-US"/>
        </a:p>
      </dgm:t>
    </dgm:pt>
    <dgm:pt modelId="{D43B3E12-209B-404E-937F-2EE5DA863391}">
      <dgm:prSet/>
      <dgm:spPr/>
      <dgm:t>
        <a:bodyPr/>
        <a:lstStyle/>
        <a:p>
          <a:r>
            <a:rPr lang="en-US"/>
            <a:t>Means-end task  (Osthaus et al, 2005)</a:t>
          </a:r>
        </a:p>
      </dgm:t>
    </dgm:pt>
    <dgm:pt modelId="{97CAA3BC-88BA-441E-8B15-640DFE70FCDE}" type="parTrans" cxnId="{F410CF23-FCA5-4B59-8447-2A4D1FC0E7B3}">
      <dgm:prSet/>
      <dgm:spPr/>
      <dgm:t>
        <a:bodyPr/>
        <a:lstStyle/>
        <a:p>
          <a:endParaRPr lang="en-US"/>
        </a:p>
      </dgm:t>
    </dgm:pt>
    <dgm:pt modelId="{215AF1DB-EA3F-42EA-AB5E-27CB24CAE9B6}" type="sibTrans" cxnId="{F410CF23-FCA5-4B59-8447-2A4D1FC0E7B3}">
      <dgm:prSet/>
      <dgm:spPr/>
      <dgm:t>
        <a:bodyPr/>
        <a:lstStyle/>
        <a:p>
          <a:endParaRPr lang="en-US"/>
        </a:p>
      </dgm:t>
    </dgm:pt>
    <dgm:pt modelId="{603B3447-5F00-4730-80BD-1B97DA70ABD1}">
      <dgm:prSet/>
      <dgm:spPr/>
      <dgm:t>
        <a:bodyPr/>
        <a:lstStyle/>
        <a:p>
          <a:r>
            <a:rPr lang="en-US"/>
            <a:t>Quantitative tasks</a:t>
          </a:r>
        </a:p>
      </dgm:t>
    </dgm:pt>
    <dgm:pt modelId="{3EB8BC06-07AD-43A0-BC40-2C780A2DAB48}" type="parTrans" cxnId="{302C50DB-9396-42D9-B74C-F76D2A9F4F05}">
      <dgm:prSet/>
      <dgm:spPr/>
      <dgm:t>
        <a:bodyPr/>
        <a:lstStyle/>
        <a:p>
          <a:endParaRPr lang="en-US"/>
        </a:p>
      </dgm:t>
    </dgm:pt>
    <dgm:pt modelId="{FBD166E4-F41A-4498-A244-0A4532496272}" type="sibTrans" cxnId="{302C50DB-9396-42D9-B74C-F76D2A9F4F05}">
      <dgm:prSet/>
      <dgm:spPr/>
      <dgm:t>
        <a:bodyPr/>
        <a:lstStyle/>
        <a:p>
          <a:endParaRPr lang="en-US"/>
        </a:p>
      </dgm:t>
    </dgm:pt>
    <dgm:pt modelId="{2BA5D097-2227-4A1F-BCC0-6384F34AEE7F}">
      <dgm:prSet/>
      <dgm:spPr/>
      <dgm:t>
        <a:bodyPr/>
        <a:lstStyle/>
        <a:p>
          <a:r>
            <a:rPr lang="en-US"/>
            <a:t>More vs. less</a:t>
          </a:r>
        </a:p>
      </dgm:t>
    </dgm:pt>
    <dgm:pt modelId="{8EEBBBFB-3961-48D5-8A7D-C1F8A64D5AA1}" type="parTrans" cxnId="{AE0FAD0A-AF3E-4CF4-8698-FA5EE0DDA1FC}">
      <dgm:prSet/>
      <dgm:spPr/>
      <dgm:t>
        <a:bodyPr/>
        <a:lstStyle/>
        <a:p>
          <a:endParaRPr lang="en-US"/>
        </a:p>
      </dgm:t>
    </dgm:pt>
    <dgm:pt modelId="{079AC33B-E1C5-4D5A-84D5-794EE22E92D0}" type="sibTrans" cxnId="{AE0FAD0A-AF3E-4CF4-8698-FA5EE0DDA1FC}">
      <dgm:prSet/>
      <dgm:spPr/>
      <dgm:t>
        <a:bodyPr/>
        <a:lstStyle/>
        <a:p>
          <a:endParaRPr lang="en-US"/>
        </a:p>
      </dgm:t>
    </dgm:pt>
    <dgm:pt modelId="{13E971D4-EB55-43D9-917B-3E4DA75A8E56}">
      <dgm:prSet/>
      <dgm:spPr/>
      <dgm:t>
        <a:bodyPr/>
        <a:lstStyle/>
        <a:p>
          <a:r>
            <a:rPr lang="en-US"/>
            <a:t>Some counting</a:t>
          </a:r>
        </a:p>
      </dgm:t>
    </dgm:pt>
    <dgm:pt modelId="{CFBBC365-3267-4357-B6A3-F0AA26096117}" type="parTrans" cxnId="{033EC1DD-77EE-4F56-AF40-FD282C4E5BA5}">
      <dgm:prSet/>
      <dgm:spPr/>
      <dgm:t>
        <a:bodyPr/>
        <a:lstStyle/>
        <a:p>
          <a:endParaRPr lang="en-US"/>
        </a:p>
      </dgm:t>
    </dgm:pt>
    <dgm:pt modelId="{2C2F02D4-C211-48E4-A4B7-4BFC1188E711}" type="sibTrans" cxnId="{033EC1DD-77EE-4F56-AF40-FD282C4E5BA5}">
      <dgm:prSet/>
      <dgm:spPr/>
      <dgm:t>
        <a:bodyPr/>
        <a:lstStyle/>
        <a:p>
          <a:endParaRPr lang="en-US"/>
        </a:p>
      </dgm:t>
    </dgm:pt>
    <dgm:pt modelId="{1E36FA26-D290-453C-91C9-01956A43BAB3}">
      <dgm:prSet/>
      <dgm:spPr/>
      <dgm:t>
        <a:bodyPr/>
        <a:lstStyle/>
        <a:p>
          <a:r>
            <a:rPr lang="en-US"/>
            <a:t>Search order</a:t>
          </a:r>
        </a:p>
      </dgm:t>
    </dgm:pt>
    <dgm:pt modelId="{B596BC34-63AE-4837-8886-C9B4F5FBC626}" type="parTrans" cxnId="{6EA8AC11-AC28-49FC-83AD-344A98D0A2BC}">
      <dgm:prSet/>
      <dgm:spPr/>
      <dgm:t>
        <a:bodyPr/>
        <a:lstStyle/>
        <a:p>
          <a:endParaRPr lang="en-US"/>
        </a:p>
      </dgm:t>
    </dgm:pt>
    <dgm:pt modelId="{2D47AD29-CB62-45B4-8AA9-88D7F29CFEBF}" type="sibTrans" cxnId="{6EA8AC11-AC28-49FC-83AD-344A98D0A2BC}">
      <dgm:prSet/>
      <dgm:spPr/>
      <dgm:t>
        <a:bodyPr/>
        <a:lstStyle/>
        <a:p>
          <a:endParaRPr lang="en-US"/>
        </a:p>
      </dgm:t>
    </dgm:pt>
    <dgm:pt modelId="{7CCFCCA2-613D-4E2C-B289-0AC71FB4DCAE}">
      <dgm:prSet/>
      <dgm:spPr/>
      <dgm:t>
        <a:bodyPr/>
        <a:lstStyle/>
        <a:p>
          <a:r>
            <a:rPr lang="en-US"/>
            <a:t>Spatial navigation: Cattet &amp; Etienne, 2004 and solving detour problems (Pongracz, et al, 2001)</a:t>
          </a:r>
        </a:p>
      </dgm:t>
    </dgm:pt>
    <dgm:pt modelId="{A39C79C0-906F-439C-BE21-07CD6D087C91}" type="parTrans" cxnId="{80260C23-9710-4045-A4D3-E219D9C1A082}">
      <dgm:prSet/>
      <dgm:spPr/>
      <dgm:t>
        <a:bodyPr/>
        <a:lstStyle/>
        <a:p>
          <a:endParaRPr lang="en-US"/>
        </a:p>
      </dgm:t>
    </dgm:pt>
    <dgm:pt modelId="{4828AB6E-6AB1-4B83-8D7A-A0B05F21C491}" type="sibTrans" cxnId="{80260C23-9710-4045-A4D3-E219D9C1A082}">
      <dgm:prSet/>
      <dgm:spPr/>
      <dgm:t>
        <a:bodyPr/>
        <a:lstStyle/>
        <a:p>
          <a:endParaRPr lang="en-US"/>
        </a:p>
      </dgm:t>
    </dgm:pt>
    <dgm:pt modelId="{560F5EE1-22EC-42C3-8EBA-9A4AB7CB729E}" type="pres">
      <dgm:prSet presAssocID="{13AD1D5B-CFEC-4C89-B16F-DAAE9718E099}" presName="linear" presStyleCnt="0">
        <dgm:presLayoutVars>
          <dgm:animLvl val="lvl"/>
          <dgm:resizeHandles val="exact"/>
        </dgm:presLayoutVars>
      </dgm:prSet>
      <dgm:spPr/>
    </dgm:pt>
    <dgm:pt modelId="{0BD5C0B7-ED1C-49CD-B3C2-9E11E31CA1CB}" type="pres">
      <dgm:prSet presAssocID="{E2B541C5-DA80-4B3F-878C-2284ADAE744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6DC074-AE41-4FDD-BC62-E4DC01E93D28}" type="pres">
      <dgm:prSet presAssocID="{D8D197D0-1F17-49A0-9711-D522CBFB6440}" presName="spacer" presStyleCnt="0"/>
      <dgm:spPr/>
    </dgm:pt>
    <dgm:pt modelId="{D9469F07-C001-43D1-8527-CD6D5DC5373D}" type="pres">
      <dgm:prSet presAssocID="{D43B3E12-209B-404E-937F-2EE5DA86339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2187194-844C-4E87-ACCF-23725FE593CF}" type="pres">
      <dgm:prSet presAssocID="{215AF1DB-EA3F-42EA-AB5E-27CB24CAE9B6}" presName="spacer" presStyleCnt="0"/>
      <dgm:spPr/>
    </dgm:pt>
    <dgm:pt modelId="{8AD57710-9FF8-41BD-A830-058F2B1B7BD0}" type="pres">
      <dgm:prSet presAssocID="{603B3447-5F00-4730-80BD-1B97DA70ABD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9FED066-DB9E-48CB-BBC8-AF5BBDE94A74}" type="pres">
      <dgm:prSet presAssocID="{603B3447-5F00-4730-80BD-1B97DA70ABD1}" presName="childText" presStyleLbl="revTx" presStyleIdx="0" presStyleCnt="1">
        <dgm:presLayoutVars>
          <dgm:bulletEnabled val="1"/>
        </dgm:presLayoutVars>
      </dgm:prSet>
      <dgm:spPr/>
    </dgm:pt>
    <dgm:pt modelId="{DBD2A619-36C1-442C-8878-2F47DD7B60AC}" type="pres">
      <dgm:prSet presAssocID="{7CCFCCA2-613D-4E2C-B289-0AC71FB4DCA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E0FAD0A-AF3E-4CF4-8698-FA5EE0DDA1FC}" srcId="{603B3447-5F00-4730-80BD-1B97DA70ABD1}" destId="{2BA5D097-2227-4A1F-BCC0-6384F34AEE7F}" srcOrd="0" destOrd="0" parTransId="{8EEBBBFB-3961-48D5-8A7D-C1F8A64D5AA1}" sibTransId="{079AC33B-E1C5-4D5A-84D5-794EE22E92D0}"/>
    <dgm:cxn modelId="{6EA8AC11-AC28-49FC-83AD-344A98D0A2BC}" srcId="{603B3447-5F00-4730-80BD-1B97DA70ABD1}" destId="{1E36FA26-D290-453C-91C9-01956A43BAB3}" srcOrd="2" destOrd="0" parTransId="{B596BC34-63AE-4837-8886-C9B4F5FBC626}" sibTransId="{2D47AD29-CB62-45B4-8AA9-88D7F29CFEBF}"/>
    <dgm:cxn modelId="{12743313-D960-412E-A773-CEAA4CBF53C6}" type="presOf" srcId="{7CCFCCA2-613D-4E2C-B289-0AC71FB4DCAE}" destId="{DBD2A619-36C1-442C-8878-2F47DD7B60AC}" srcOrd="0" destOrd="0" presId="urn:microsoft.com/office/officeart/2005/8/layout/vList2"/>
    <dgm:cxn modelId="{DD873720-FDAB-4F60-B219-6EB6CA307B9E}" srcId="{13AD1D5B-CFEC-4C89-B16F-DAAE9718E099}" destId="{E2B541C5-DA80-4B3F-878C-2284ADAE744C}" srcOrd="0" destOrd="0" parTransId="{450CCA77-893F-4DAD-8253-4370C7F70513}" sibTransId="{D8D197D0-1F17-49A0-9711-D522CBFB6440}"/>
    <dgm:cxn modelId="{80260C23-9710-4045-A4D3-E219D9C1A082}" srcId="{13AD1D5B-CFEC-4C89-B16F-DAAE9718E099}" destId="{7CCFCCA2-613D-4E2C-B289-0AC71FB4DCAE}" srcOrd="3" destOrd="0" parTransId="{A39C79C0-906F-439C-BE21-07CD6D087C91}" sibTransId="{4828AB6E-6AB1-4B83-8D7A-A0B05F21C491}"/>
    <dgm:cxn modelId="{F410CF23-FCA5-4B59-8447-2A4D1FC0E7B3}" srcId="{13AD1D5B-CFEC-4C89-B16F-DAAE9718E099}" destId="{D43B3E12-209B-404E-937F-2EE5DA863391}" srcOrd="1" destOrd="0" parTransId="{97CAA3BC-88BA-441E-8B15-640DFE70FCDE}" sibTransId="{215AF1DB-EA3F-42EA-AB5E-27CB24CAE9B6}"/>
    <dgm:cxn modelId="{628FC948-6F95-4E15-9231-9680FDC772C1}" type="presOf" srcId="{13AD1D5B-CFEC-4C89-B16F-DAAE9718E099}" destId="{560F5EE1-22EC-42C3-8EBA-9A4AB7CB729E}" srcOrd="0" destOrd="0" presId="urn:microsoft.com/office/officeart/2005/8/layout/vList2"/>
    <dgm:cxn modelId="{C7C4637B-09CB-4A79-93C9-E6D1A54DFDEE}" type="presOf" srcId="{2BA5D097-2227-4A1F-BCC0-6384F34AEE7F}" destId="{59FED066-DB9E-48CB-BBC8-AF5BBDE94A74}" srcOrd="0" destOrd="0" presId="urn:microsoft.com/office/officeart/2005/8/layout/vList2"/>
    <dgm:cxn modelId="{EADD35BE-0C05-4281-960F-B36C535C1CE9}" type="presOf" srcId="{D43B3E12-209B-404E-937F-2EE5DA863391}" destId="{D9469F07-C001-43D1-8527-CD6D5DC5373D}" srcOrd="0" destOrd="0" presId="urn:microsoft.com/office/officeart/2005/8/layout/vList2"/>
    <dgm:cxn modelId="{2E7367CE-8EA3-48D1-B800-BBBF5A04DE61}" type="presOf" srcId="{13E971D4-EB55-43D9-917B-3E4DA75A8E56}" destId="{59FED066-DB9E-48CB-BBC8-AF5BBDE94A74}" srcOrd="0" destOrd="1" presId="urn:microsoft.com/office/officeart/2005/8/layout/vList2"/>
    <dgm:cxn modelId="{F49DEAD9-D4AF-4CAB-BC3A-A538A8B4F70B}" type="presOf" srcId="{E2B541C5-DA80-4B3F-878C-2284ADAE744C}" destId="{0BD5C0B7-ED1C-49CD-B3C2-9E11E31CA1CB}" srcOrd="0" destOrd="0" presId="urn:microsoft.com/office/officeart/2005/8/layout/vList2"/>
    <dgm:cxn modelId="{302C50DB-9396-42D9-B74C-F76D2A9F4F05}" srcId="{13AD1D5B-CFEC-4C89-B16F-DAAE9718E099}" destId="{603B3447-5F00-4730-80BD-1B97DA70ABD1}" srcOrd="2" destOrd="0" parTransId="{3EB8BC06-07AD-43A0-BC40-2C780A2DAB48}" sibTransId="{FBD166E4-F41A-4498-A244-0A4532496272}"/>
    <dgm:cxn modelId="{033EC1DD-77EE-4F56-AF40-FD282C4E5BA5}" srcId="{603B3447-5F00-4730-80BD-1B97DA70ABD1}" destId="{13E971D4-EB55-43D9-917B-3E4DA75A8E56}" srcOrd="1" destOrd="0" parTransId="{CFBBC365-3267-4357-B6A3-F0AA26096117}" sibTransId="{2C2F02D4-C211-48E4-A4B7-4BFC1188E711}"/>
    <dgm:cxn modelId="{EE9CF1DD-ADF2-4087-82F4-8217D9053DC5}" type="presOf" srcId="{1E36FA26-D290-453C-91C9-01956A43BAB3}" destId="{59FED066-DB9E-48CB-BBC8-AF5BBDE94A74}" srcOrd="0" destOrd="2" presId="urn:microsoft.com/office/officeart/2005/8/layout/vList2"/>
    <dgm:cxn modelId="{F73C65F0-E521-4151-B260-4A0988E84872}" type="presOf" srcId="{603B3447-5F00-4730-80BD-1B97DA70ABD1}" destId="{8AD57710-9FF8-41BD-A830-058F2B1B7BD0}" srcOrd="0" destOrd="0" presId="urn:microsoft.com/office/officeart/2005/8/layout/vList2"/>
    <dgm:cxn modelId="{49225697-8E48-4B5E-9F8B-7195F6FA5504}" type="presParOf" srcId="{560F5EE1-22EC-42C3-8EBA-9A4AB7CB729E}" destId="{0BD5C0B7-ED1C-49CD-B3C2-9E11E31CA1CB}" srcOrd="0" destOrd="0" presId="urn:microsoft.com/office/officeart/2005/8/layout/vList2"/>
    <dgm:cxn modelId="{3523A0D8-04B2-4043-8500-38E3B78E3487}" type="presParOf" srcId="{560F5EE1-22EC-42C3-8EBA-9A4AB7CB729E}" destId="{CB6DC074-AE41-4FDD-BC62-E4DC01E93D28}" srcOrd="1" destOrd="0" presId="urn:microsoft.com/office/officeart/2005/8/layout/vList2"/>
    <dgm:cxn modelId="{87DA8270-1394-479F-AD21-2B4A468EFF78}" type="presParOf" srcId="{560F5EE1-22EC-42C3-8EBA-9A4AB7CB729E}" destId="{D9469F07-C001-43D1-8527-CD6D5DC5373D}" srcOrd="2" destOrd="0" presId="urn:microsoft.com/office/officeart/2005/8/layout/vList2"/>
    <dgm:cxn modelId="{3346CDA1-88D6-41CB-9B5A-9D69C7104C07}" type="presParOf" srcId="{560F5EE1-22EC-42C3-8EBA-9A4AB7CB729E}" destId="{12187194-844C-4E87-ACCF-23725FE593CF}" srcOrd="3" destOrd="0" presId="urn:microsoft.com/office/officeart/2005/8/layout/vList2"/>
    <dgm:cxn modelId="{349B49B8-4686-4EDE-89F4-60D09F543299}" type="presParOf" srcId="{560F5EE1-22EC-42C3-8EBA-9A4AB7CB729E}" destId="{8AD57710-9FF8-41BD-A830-058F2B1B7BD0}" srcOrd="4" destOrd="0" presId="urn:microsoft.com/office/officeart/2005/8/layout/vList2"/>
    <dgm:cxn modelId="{7D614DAE-5063-482D-A651-79E5832CF4FC}" type="presParOf" srcId="{560F5EE1-22EC-42C3-8EBA-9A4AB7CB729E}" destId="{59FED066-DB9E-48CB-BBC8-AF5BBDE94A74}" srcOrd="5" destOrd="0" presId="urn:microsoft.com/office/officeart/2005/8/layout/vList2"/>
    <dgm:cxn modelId="{C7A68CC1-985D-47CC-A71B-ACF52BE39CE0}" type="presParOf" srcId="{560F5EE1-22EC-42C3-8EBA-9A4AB7CB729E}" destId="{DBD2A619-36C1-442C-8878-2F47DD7B60A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0CC519F-843D-4DB3-A288-42A8F4DEBA0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249E4BC-7C08-4B77-BF07-AC74649F2C27}">
      <dgm:prSet/>
      <dgm:spPr/>
      <dgm:t>
        <a:bodyPr/>
        <a:lstStyle/>
        <a:p>
          <a:r>
            <a:rPr lang="en-US"/>
            <a:t>Tinkelpaugh (1928) task</a:t>
          </a:r>
        </a:p>
      </dgm:t>
    </dgm:pt>
    <dgm:pt modelId="{F3D1DC61-2D3C-47CB-B1A8-00049BC0686B}" type="parTrans" cxnId="{E322772D-A19D-43B5-8EC7-390A35176AF3}">
      <dgm:prSet/>
      <dgm:spPr/>
      <dgm:t>
        <a:bodyPr/>
        <a:lstStyle/>
        <a:p>
          <a:endParaRPr lang="en-US"/>
        </a:p>
      </dgm:t>
    </dgm:pt>
    <dgm:pt modelId="{1BAA6F14-89C9-4099-9C1E-47A75C9FCA01}" type="sibTrans" cxnId="{E322772D-A19D-43B5-8EC7-390A35176AF3}">
      <dgm:prSet/>
      <dgm:spPr/>
      <dgm:t>
        <a:bodyPr/>
        <a:lstStyle/>
        <a:p>
          <a:endParaRPr lang="en-US"/>
        </a:p>
      </dgm:t>
    </dgm:pt>
    <dgm:pt modelId="{D75CCCF5-FF24-458C-90CC-16433D096EBC}">
      <dgm:prSet/>
      <dgm:spPr/>
      <dgm:t>
        <a:bodyPr/>
        <a:lstStyle/>
        <a:p>
          <a:r>
            <a:rPr lang="en-US"/>
            <a:t>Show food item</a:t>
          </a:r>
        </a:p>
      </dgm:t>
    </dgm:pt>
    <dgm:pt modelId="{536A6CBE-EF44-48F7-B5AB-A4D24750E7FC}" type="parTrans" cxnId="{F8201AA6-424C-4341-B323-E70E9438EF9C}">
      <dgm:prSet/>
      <dgm:spPr/>
      <dgm:t>
        <a:bodyPr/>
        <a:lstStyle/>
        <a:p>
          <a:endParaRPr lang="en-US"/>
        </a:p>
      </dgm:t>
    </dgm:pt>
    <dgm:pt modelId="{25E518B9-FAF2-4287-872A-0B5F7FD3916F}" type="sibTrans" cxnId="{F8201AA6-424C-4341-B323-E70E9438EF9C}">
      <dgm:prSet/>
      <dgm:spPr/>
      <dgm:t>
        <a:bodyPr/>
        <a:lstStyle/>
        <a:p>
          <a:endParaRPr lang="en-US"/>
        </a:p>
      </dgm:t>
    </dgm:pt>
    <dgm:pt modelId="{6F7051CE-C600-4792-B196-CF703C4E8DEB}">
      <dgm:prSet/>
      <dgm:spPr/>
      <dgm:t>
        <a:bodyPr/>
        <a:lstStyle/>
        <a:p>
          <a:r>
            <a:rPr lang="en-US"/>
            <a:t>Cover it up with a cup</a:t>
          </a:r>
        </a:p>
      </dgm:t>
    </dgm:pt>
    <dgm:pt modelId="{6AFBCDDF-7BE2-458D-B9F3-0BA658D28AA7}" type="parTrans" cxnId="{9A81C649-A0E6-44C8-98E2-AF4CFB5D8337}">
      <dgm:prSet/>
      <dgm:spPr/>
      <dgm:t>
        <a:bodyPr/>
        <a:lstStyle/>
        <a:p>
          <a:endParaRPr lang="en-US"/>
        </a:p>
      </dgm:t>
    </dgm:pt>
    <dgm:pt modelId="{D1035006-E132-469F-B33C-064F51FF09A4}" type="sibTrans" cxnId="{9A81C649-A0E6-44C8-98E2-AF4CFB5D8337}">
      <dgm:prSet/>
      <dgm:spPr/>
      <dgm:t>
        <a:bodyPr/>
        <a:lstStyle/>
        <a:p>
          <a:endParaRPr lang="en-US"/>
        </a:p>
      </dgm:t>
    </dgm:pt>
    <dgm:pt modelId="{29C68790-9E0E-44AF-A170-D73C71F8B527}">
      <dgm:prSet/>
      <dgm:spPr/>
      <dgm:t>
        <a:bodyPr/>
        <a:lstStyle/>
        <a:p>
          <a:r>
            <a:rPr lang="en-US"/>
            <a:t>Slide to animal</a:t>
          </a:r>
        </a:p>
      </dgm:t>
    </dgm:pt>
    <dgm:pt modelId="{C306115F-079B-46E6-B619-57454A39575E}" type="parTrans" cxnId="{4C0FC672-D1DC-4C26-B152-CA2E13635830}">
      <dgm:prSet/>
      <dgm:spPr/>
      <dgm:t>
        <a:bodyPr/>
        <a:lstStyle/>
        <a:p>
          <a:endParaRPr lang="en-US"/>
        </a:p>
      </dgm:t>
    </dgm:pt>
    <dgm:pt modelId="{6A6706B7-4C7E-4146-BD99-88F103949D3F}" type="sibTrans" cxnId="{4C0FC672-D1DC-4C26-B152-CA2E13635830}">
      <dgm:prSet/>
      <dgm:spPr/>
      <dgm:t>
        <a:bodyPr/>
        <a:lstStyle/>
        <a:p>
          <a:endParaRPr lang="en-US"/>
        </a:p>
      </dgm:t>
    </dgm:pt>
    <dgm:pt modelId="{40C1F378-E10D-4F83-AD65-A778C216CD3C}">
      <dgm:prSet/>
      <dgm:spPr/>
      <dgm:t>
        <a:bodyPr/>
        <a:lstStyle/>
        <a:p>
          <a:r>
            <a:rPr lang="en-US"/>
            <a:t>Animal lifts up cup- but tricked: another lesser preferred food is there</a:t>
          </a:r>
        </a:p>
      </dgm:t>
    </dgm:pt>
    <dgm:pt modelId="{80C1E0E5-7024-44E1-9888-1AB24EA7F23B}" type="parTrans" cxnId="{668E45B8-D614-45E7-9528-97898F8E6F32}">
      <dgm:prSet/>
      <dgm:spPr/>
      <dgm:t>
        <a:bodyPr/>
        <a:lstStyle/>
        <a:p>
          <a:endParaRPr lang="en-US"/>
        </a:p>
      </dgm:t>
    </dgm:pt>
    <dgm:pt modelId="{A5821DE9-1D8D-47FC-8A33-5B4C91FAE0E6}" type="sibTrans" cxnId="{668E45B8-D614-45E7-9528-97898F8E6F32}">
      <dgm:prSet/>
      <dgm:spPr/>
      <dgm:t>
        <a:bodyPr/>
        <a:lstStyle/>
        <a:p>
          <a:endParaRPr lang="en-US"/>
        </a:p>
      </dgm:t>
    </dgm:pt>
    <dgm:pt modelId="{EFB0FF8F-E504-45EF-B3BE-0FB2EE6F3663}">
      <dgm:prSet/>
      <dgm:spPr/>
      <dgm:t>
        <a:bodyPr/>
        <a:lstStyle/>
        <a:p>
          <a:r>
            <a:rPr lang="en-US"/>
            <a:t>Look to see if animal is surprised/upset</a:t>
          </a:r>
        </a:p>
      </dgm:t>
    </dgm:pt>
    <dgm:pt modelId="{AF30EEBA-A54B-4CB7-81BC-F832BC2D17EC}" type="parTrans" cxnId="{7001FB4D-27C3-457A-A928-D3528A404110}">
      <dgm:prSet/>
      <dgm:spPr/>
      <dgm:t>
        <a:bodyPr/>
        <a:lstStyle/>
        <a:p>
          <a:endParaRPr lang="en-US"/>
        </a:p>
      </dgm:t>
    </dgm:pt>
    <dgm:pt modelId="{3C7987FF-0FD2-4FFE-8BC9-37E659B13830}" type="sibTrans" cxnId="{7001FB4D-27C3-457A-A928-D3528A404110}">
      <dgm:prSet/>
      <dgm:spPr/>
      <dgm:t>
        <a:bodyPr/>
        <a:lstStyle/>
        <a:p>
          <a:endParaRPr lang="en-US"/>
        </a:p>
      </dgm:t>
    </dgm:pt>
    <dgm:pt modelId="{820FDE74-9A81-4B4E-98E9-2BF1122244C8}">
      <dgm:prSet/>
      <dgm:spPr/>
      <dgm:t>
        <a:bodyPr/>
        <a:lstStyle/>
        <a:p>
          <a:r>
            <a:rPr lang="en-US"/>
            <a:t>Dogs show strong expectancy violation</a:t>
          </a:r>
        </a:p>
      </dgm:t>
    </dgm:pt>
    <dgm:pt modelId="{8BB31BC0-D56F-41B1-BE89-445E9375B2C2}" type="parTrans" cxnId="{12384B1C-F145-42FA-9F58-F0CA19BC7D84}">
      <dgm:prSet/>
      <dgm:spPr/>
      <dgm:t>
        <a:bodyPr/>
        <a:lstStyle/>
        <a:p>
          <a:endParaRPr lang="en-US"/>
        </a:p>
      </dgm:t>
    </dgm:pt>
    <dgm:pt modelId="{21252AA7-C31C-4FD3-A37E-9B7873387495}" type="sibTrans" cxnId="{12384B1C-F145-42FA-9F58-F0CA19BC7D84}">
      <dgm:prSet/>
      <dgm:spPr/>
      <dgm:t>
        <a:bodyPr/>
        <a:lstStyle/>
        <a:p>
          <a:endParaRPr lang="en-US"/>
        </a:p>
      </dgm:t>
    </dgm:pt>
    <dgm:pt modelId="{518AC45F-BB0E-4D8A-B009-A2EBBAA7EEB2}">
      <dgm:prSet/>
      <dgm:spPr/>
      <dgm:t>
        <a:bodyPr/>
        <a:lstStyle/>
        <a:p>
          <a:r>
            <a:rPr lang="en-US"/>
            <a:t>So do chimps, corvids</a:t>
          </a:r>
        </a:p>
      </dgm:t>
    </dgm:pt>
    <dgm:pt modelId="{5BCCA0CD-ACA2-48E6-AE1D-4A58CBC29F35}" type="parTrans" cxnId="{60100C86-C279-4687-801A-33451897F34C}">
      <dgm:prSet/>
      <dgm:spPr/>
      <dgm:t>
        <a:bodyPr/>
        <a:lstStyle/>
        <a:p>
          <a:endParaRPr lang="en-US"/>
        </a:p>
      </dgm:t>
    </dgm:pt>
    <dgm:pt modelId="{968C5127-C5EA-41C4-B541-C9D3936ADF48}" type="sibTrans" cxnId="{60100C86-C279-4687-801A-33451897F34C}">
      <dgm:prSet/>
      <dgm:spPr/>
      <dgm:t>
        <a:bodyPr/>
        <a:lstStyle/>
        <a:p>
          <a:endParaRPr lang="en-US"/>
        </a:p>
      </dgm:t>
    </dgm:pt>
    <dgm:pt modelId="{5B4BB98D-EEE1-4663-9C50-D221B5AAAD64}">
      <dgm:prSet/>
      <dgm:spPr/>
      <dgm:t>
        <a:bodyPr/>
        <a:lstStyle/>
        <a:p>
          <a:r>
            <a:rPr lang="en-US"/>
            <a:t>Tend to react strongly when tricked</a:t>
          </a:r>
        </a:p>
      </dgm:t>
    </dgm:pt>
    <dgm:pt modelId="{D09A1369-54E3-4067-86D7-2B754C0E2BAE}" type="parTrans" cxnId="{04DE532E-B9AD-4F57-8C44-72E4C5E227FB}">
      <dgm:prSet/>
      <dgm:spPr/>
      <dgm:t>
        <a:bodyPr/>
        <a:lstStyle/>
        <a:p>
          <a:endParaRPr lang="en-US"/>
        </a:p>
      </dgm:t>
    </dgm:pt>
    <dgm:pt modelId="{5DB0E3F9-1BF5-44CB-9421-355807A70F29}" type="sibTrans" cxnId="{04DE532E-B9AD-4F57-8C44-72E4C5E227FB}">
      <dgm:prSet/>
      <dgm:spPr/>
      <dgm:t>
        <a:bodyPr/>
        <a:lstStyle/>
        <a:p>
          <a:endParaRPr lang="en-US"/>
        </a:p>
      </dgm:t>
    </dgm:pt>
    <dgm:pt modelId="{5C1C4C3A-B000-47B1-8764-0E42468DB5E6}">
      <dgm:prSet/>
      <dgm:spPr/>
      <dgm:t>
        <a:bodyPr/>
        <a:lstStyle/>
        <a:p>
          <a:r>
            <a:rPr lang="en-US"/>
            <a:t>And so do monkeys!</a:t>
          </a:r>
        </a:p>
      </dgm:t>
    </dgm:pt>
    <dgm:pt modelId="{8456EF34-79C2-4008-A1CF-CA2D9E6C706C}" type="parTrans" cxnId="{A384AE46-2ADF-4E39-A4A7-CFD0A6645514}">
      <dgm:prSet/>
      <dgm:spPr/>
      <dgm:t>
        <a:bodyPr/>
        <a:lstStyle/>
        <a:p>
          <a:endParaRPr lang="en-US"/>
        </a:p>
      </dgm:t>
    </dgm:pt>
    <dgm:pt modelId="{7408F4B6-7F16-41A5-85D1-E2A33D752D86}" type="sibTrans" cxnId="{A384AE46-2ADF-4E39-A4A7-CFD0A6645514}">
      <dgm:prSet/>
      <dgm:spPr/>
      <dgm:t>
        <a:bodyPr/>
        <a:lstStyle/>
        <a:p>
          <a:endParaRPr lang="en-US"/>
        </a:p>
      </dgm:t>
    </dgm:pt>
    <dgm:pt modelId="{8AFC6206-0F06-46DA-A2C7-C32E09530AB1}" type="pres">
      <dgm:prSet presAssocID="{E0CC519F-843D-4DB3-A288-42A8F4DEBA05}" presName="linear" presStyleCnt="0">
        <dgm:presLayoutVars>
          <dgm:animLvl val="lvl"/>
          <dgm:resizeHandles val="exact"/>
        </dgm:presLayoutVars>
      </dgm:prSet>
      <dgm:spPr/>
    </dgm:pt>
    <dgm:pt modelId="{4C680967-07FD-4612-9EDA-B837A12BC8EA}" type="pres">
      <dgm:prSet presAssocID="{B249E4BC-7C08-4B77-BF07-AC74649F2C2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4156D81-FFF9-4831-AEE9-0CB424AC4379}" type="pres">
      <dgm:prSet presAssocID="{B249E4BC-7C08-4B77-BF07-AC74649F2C27}" presName="childText" presStyleLbl="revTx" presStyleIdx="0" presStyleCnt="2">
        <dgm:presLayoutVars>
          <dgm:bulletEnabled val="1"/>
        </dgm:presLayoutVars>
      </dgm:prSet>
      <dgm:spPr/>
    </dgm:pt>
    <dgm:pt modelId="{48A33030-24F6-4DA3-B3D6-B725A5A2BC51}" type="pres">
      <dgm:prSet presAssocID="{820FDE74-9A81-4B4E-98E9-2BF1122244C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82A8EC7-3D67-4D44-ABBA-E9483C05B9B5}" type="pres">
      <dgm:prSet presAssocID="{820FDE74-9A81-4B4E-98E9-2BF1122244C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2384B1C-F145-42FA-9F58-F0CA19BC7D84}" srcId="{E0CC519F-843D-4DB3-A288-42A8F4DEBA05}" destId="{820FDE74-9A81-4B4E-98E9-2BF1122244C8}" srcOrd="1" destOrd="0" parTransId="{8BB31BC0-D56F-41B1-BE89-445E9375B2C2}" sibTransId="{21252AA7-C31C-4FD3-A37E-9B7873387495}"/>
    <dgm:cxn modelId="{E322772D-A19D-43B5-8EC7-390A35176AF3}" srcId="{E0CC519F-843D-4DB3-A288-42A8F4DEBA05}" destId="{B249E4BC-7C08-4B77-BF07-AC74649F2C27}" srcOrd="0" destOrd="0" parTransId="{F3D1DC61-2D3C-47CB-B1A8-00049BC0686B}" sibTransId="{1BAA6F14-89C9-4099-9C1E-47A75C9FCA01}"/>
    <dgm:cxn modelId="{399A502E-09DE-4DAD-B228-FC28D90FF065}" type="presOf" srcId="{820FDE74-9A81-4B4E-98E9-2BF1122244C8}" destId="{48A33030-24F6-4DA3-B3D6-B725A5A2BC51}" srcOrd="0" destOrd="0" presId="urn:microsoft.com/office/officeart/2005/8/layout/vList2"/>
    <dgm:cxn modelId="{04DE532E-B9AD-4F57-8C44-72E4C5E227FB}" srcId="{820FDE74-9A81-4B4E-98E9-2BF1122244C8}" destId="{5B4BB98D-EEE1-4663-9C50-D221B5AAAD64}" srcOrd="1" destOrd="0" parTransId="{D09A1369-54E3-4067-86D7-2B754C0E2BAE}" sibTransId="{5DB0E3F9-1BF5-44CB-9421-355807A70F29}"/>
    <dgm:cxn modelId="{4811F437-BF89-4AD5-B409-670BD102B396}" type="presOf" srcId="{B249E4BC-7C08-4B77-BF07-AC74649F2C27}" destId="{4C680967-07FD-4612-9EDA-B837A12BC8EA}" srcOrd="0" destOrd="0" presId="urn:microsoft.com/office/officeart/2005/8/layout/vList2"/>
    <dgm:cxn modelId="{A384AE46-2ADF-4E39-A4A7-CFD0A6645514}" srcId="{820FDE74-9A81-4B4E-98E9-2BF1122244C8}" destId="{5C1C4C3A-B000-47B1-8764-0E42468DB5E6}" srcOrd="2" destOrd="0" parTransId="{8456EF34-79C2-4008-A1CF-CA2D9E6C706C}" sibTransId="{7408F4B6-7F16-41A5-85D1-E2A33D752D86}"/>
    <dgm:cxn modelId="{7EE34048-20E7-46BC-8975-59904993B1BE}" type="presOf" srcId="{D75CCCF5-FF24-458C-90CC-16433D096EBC}" destId="{04156D81-FFF9-4831-AEE9-0CB424AC4379}" srcOrd="0" destOrd="0" presId="urn:microsoft.com/office/officeart/2005/8/layout/vList2"/>
    <dgm:cxn modelId="{9A81C649-A0E6-44C8-98E2-AF4CFB5D8337}" srcId="{B249E4BC-7C08-4B77-BF07-AC74649F2C27}" destId="{6F7051CE-C600-4792-B196-CF703C4E8DEB}" srcOrd="1" destOrd="0" parTransId="{6AFBCDDF-7BE2-458D-B9F3-0BA658D28AA7}" sibTransId="{D1035006-E132-469F-B33C-064F51FF09A4}"/>
    <dgm:cxn modelId="{7001FB4D-27C3-457A-A928-D3528A404110}" srcId="{B249E4BC-7C08-4B77-BF07-AC74649F2C27}" destId="{EFB0FF8F-E504-45EF-B3BE-0FB2EE6F3663}" srcOrd="4" destOrd="0" parTransId="{AF30EEBA-A54B-4CB7-81BC-F832BC2D17EC}" sibTransId="{3C7987FF-0FD2-4FFE-8BC9-37E659B13830}"/>
    <dgm:cxn modelId="{4C0FC672-D1DC-4C26-B152-CA2E13635830}" srcId="{B249E4BC-7C08-4B77-BF07-AC74649F2C27}" destId="{29C68790-9E0E-44AF-A170-D73C71F8B527}" srcOrd="2" destOrd="0" parTransId="{C306115F-079B-46E6-B619-57454A39575E}" sibTransId="{6A6706B7-4C7E-4146-BD99-88F103949D3F}"/>
    <dgm:cxn modelId="{A9648D7B-9849-4478-9E55-B8FC87FAA0A8}" type="presOf" srcId="{6F7051CE-C600-4792-B196-CF703C4E8DEB}" destId="{04156D81-FFF9-4831-AEE9-0CB424AC4379}" srcOrd="0" destOrd="1" presId="urn:microsoft.com/office/officeart/2005/8/layout/vList2"/>
    <dgm:cxn modelId="{2E59A67C-000A-44AE-B6DF-CEFAEA63E462}" type="presOf" srcId="{E0CC519F-843D-4DB3-A288-42A8F4DEBA05}" destId="{8AFC6206-0F06-46DA-A2C7-C32E09530AB1}" srcOrd="0" destOrd="0" presId="urn:microsoft.com/office/officeart/2005/8/layout/vList2"/>
    <dgm:cxn modelId="{60100C86-C279-4687-801A-33451897F34C}" srcId="{820FDE74-9A81-4B4E-98E9-2BF1122244C8}" destId="{518AC45F-BB0E-4D8A-B009-A2EBBAA7EEB2}" srcOrd="0" destOrd="0" parTransId="{5BCCA0CD-ACA2-48E6-AE1D-4A58CBC29F35}" sibTransId="{968C5127-C5EA-41C4-B541-C9D3936ADF48}"/>
    <dgm:cxn modelId="{E1D25792-F09A-4A9F-89FA-59D679A40E38}" type="presOf" srcId="{518AC45F-BB0E-4D8A-B009-A2EBBAA7EEB2}" destId="{482A8EC7-3D67-4D44-ABBA-E9483C05B9B5}" srcOrd="0" destOrd="0" presId="urn:microsoft.com/office/officeart/2005/8/layout/vList2"/>
    <dgm:cxn modelId="{174B8594-E98E-4AE5-B0EE-39EFBA5F5470}" type="presOf" srcId="{40C1F378-E10D-4F83-AD65-A778C216CD3C}" destId="{04156D81-FFF9-4831-AEE9-0CB424AC4379}" srcOrd="0" destOrd="3" presId="urn:microsoft.com/office/officeart/2005/8/layout/vList2"/>
    <dgm:cxn modelId="{F8201AA6-424C-4341-B323-E70E9438EF9C}" srcId="{B249E4BC-7C08-4B77-BF07-AC74649F2C27}" destId="{D75CCCF5-FF24-458C-90CC-16433D096EBC}" srcOrd="0" destOrd="0" parTransId="{536A6CBE-EF44-48F7-B5AB-A4D24750E7FC}" sibTransId="{25E518B9-FAF2-4287-872A-0B5F7FD3916F}"/>
    <dgm:cxn modelId="{668E45B8-D614-45E7-9528-97898F8E6F32}" srcId="{B249E4BC-7C08-4B77-BF07-AC74649F2C27}" destId="{40C1F378-E10D-4F83-AD65-A778C216CD3C}" srcOrd="3" destOrd="0" parTransId="{80C1E0E5-7024-44E1-9888-1AB24EA7F23B}" sibTransId="{A5821DE9-1D8D-47FC-8A33-5B4C91FAE0E6}"/>
    <dgm:cxn modelId="{BA1CA9BC-0709-4CD6-A232-DC571B2879DB}" type="presOf" srcId="{EFB0FF8F-E504-45EF-B3BE-0FB2EE6F3663}" destId="{04156D81-FFF9-4831-AEE9-0CB424AC4379}" srcOrd="0" destOrd="4" presId="urn:microsoft.com/office/officeart/2005/8/layout/vList2"/>
    <dgm:cxn modelId="{A03C49C8-69B1-476A-B60E-B59480EFD7DA}" type="presOf" srcId="{5C1C4C3A-B000-47B1-8764-0E42468DB5E6}" destId="{482A8EC7-3D67-4D44-ABBA-E9483C05B9B5}" srcOrd="0" destOrd="2" presId="urn:microsoft.com/office/officeart/2005/8/layout/vList2"/>
    <dgm:cxn modelId="{D9F04ECA-06A5-41C3-AB29-CB6F524B04AA}" type="presOf" srcId="{29C68790-9E0E-44AF-A170-D73C71F8B527}" destId="{04156D81-FFF9-4831-AEE9-0CB424AC4379}" srcOrd="0" destOrd="2" presId="urn:microsoft.com/office/officeart/2005/8/layout/vList2"/>
    <dgm:cxn modelId="{7AEC1EF6-A857-4FF1-BB1E-3343FF45F0B0}" type="presOf" srcId="{5B4BB98D-EEE1-4663-9C50-D221B5AAAD64}" destId="{482A8EC7-3D67-4D44-ABBA-E9483C05B9B5}" srcOrd="0" destOrd="1" presId="urn:microsoft.com/office/officeart/2005/8/layout/vList2"/>
    <dgm:cxn modelId="{8C0BF325-576C-43B5-ABB3-EE69B5EBEBF4}" type="presParOf" srcId="{8AFC6206-0F06-46DA-A2C7-C32E09530AB1}" destId="{4C680967-07FD-4612-9EDA-B837A12BC8EA}" srcOrd="0" destOrd="0" presId="urn:microsoft.com/office/officeart/2005/8/layout/vList2"/>
    <dgm:cxn modelId="{9D38CD74-A560-4264-9ADA-938A64D3AC0F}" type="presParOf" srcId="{8AFC6206-0F06-46DA-A2C7-C32E09530AB1}" destId="{04156D81-FFF9-4831-AEE9-0CB424AC4379}" srcOrd="1" destOrd="0" presId="urn:microsoft.com/office/officeart/2005/8/layout/vList2"/>
    <dgm:cxn modelId="{82D3B65A-5750-4EFA-91C8-1F4E7FE230D5}" type="presParOf" srcId="{8AFC6206-0F06-46DA-A2C7-C32E09530AB1}" destId="{48A33030-24F6-4DA3-B3D6-B725A5A2BC51}" srcOrd="2" destOrd="0" presId="urn:microsoft.com/office/officeart/2005/8/layout/vList2"/>
    <dgm:cxn modelId="{095CE737-23D5-4C70-BC2F-5AE33467FE0D}" type="presParOf" srcId="{8AFC6206-0F06-46DA-A2C7-C32E09530AB1}" destId="{482A8EC7-3D67-4D44-ABBA-E9483C05B9B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8AD9236-3BBC-465D-9F03-E4923E1D6E2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1DEFEE3-830E-4CBF-B513-F36B70833CCC}">
      <dgm:prSet/>
      <dgm:spPr/>
      <dgm:t>
        <a:bodyPr/>
        <a:lstStyle/>
        <a:p>
          <a:r>
            <a:rPr lang="en-US"/>
            <a:t>Dogs can count?</a:t>
          </a:r>
        </a:p>
      </dgm:t>
    </dgm:pt>
    <dgm:pt modelId="{7BF2E373-EBFA-4D58-B161-CA697CB87F62}" type="parTrans" cxnId="{CCD36E81-FE1A-470E-B189-D5AD6FE151B2}">
      <dgm:prSet/>
      <dgm:spPr/>
      <dgm:t>
        <a:bodyPr/>
        <a:lstStyle/>
        <a:p>
          <a:endParaRPr lang="en-US"/>
        </a:p>
      </dgm:t>
    </dgm:pt>
    <dgm:pt modelId="{0F3BF283-F2D2-4D5E-9B87-6E595428F57D}" type="sibTrans" cxnId="{CCD36E81-FE1A-470E-B189-D5AD6FE151B2}">
      <dgm:prSet/>
      <dgm:spPr/>
      <dgm:t>
        <a:bodyPr/>
        <a:lstStyle/>
        <a:p>
          <a:endParaRPr lang="en-US"/>
        </a:p>
      </dgm:t>
    </dgm:pt>
    <dgm:pt modelId="{042F8350-BFB6-41A2-9FB9-57EC0B8FDC0A}">
      <dgm:prSet/>
      <dgm:spPr/>
      <dgm:t>
        <a:bodyPr/>
        <a:lstStyle/>
        <a:p>
          <a:r>
            <a:rPr lang="en-US"/>
            <a:t>Numerical competence and ability to discriminate more and less</a:t>
          </a:r>
        </a:p>
      </dgm:t>
    </dgm:pt>
    <dgm:pt modelId="{E9FB1C9D-41FF-4100-9570-106215199D44}" type="parTrans" cxnId="{C1E4FB7D-39FD-4DB8-9370-B3DE0B29824E}">
      <dgm:prSet/>
      <dgm:spPr/>
      <dgm:t>
        <a:bodyPr/>
        <a:lstStyle/>
        <a:p>
          <a:endParaRPr lang="en-US"/>
        </a:p>
      </dgm:t>
    </dgm:pt>
    <dgm:pt modelId="{3081E8B2-CE72-4531-86A7-6C95DC518808}" type="sibTrans" cxnId="{C1E4FB7D-39FD-4DB8-9370-B3DE0B29824E}">
      <dgm:prSet/>
      <dgm:spPr/>
      <dgm:t>
        <a:bodyPr/>
        <a:lstStyle/>
        <a:p>
          <a:endParaRPr lang="en-US"/>
        </a:p>
      </dgm:t>
    </dgm:pt>
    <dgm:pt modelId="{78483B0B-2260-40F3-ABC0-BF822DBEEB6E}">
      <dgm:prSet/>
      <dgm:spPr/>
      <dgm:t>
        <a:bodyPr/>
        <a:lstStyle/>
        <a:p>
          <a:r>
            <a:rPr lang="en-US"/>
            <a:t>Dogs about as good at numerical competence as the great apes!</a:t>
          </a:r>
        </a:p>
      </dgm:t>
    </dgm:pt>
    <dgm:pt modelId="{87CDC332-26A6-4418-8590-43D81C6A3098}" type="parTrans" cxnId="{7630EB0A-F218-4EEC-856C-6ED69B05F79A}">
      <dgm:prSet/>
      <dgm:spPr/>
      <dgm:t>
        <a:bodyPr/>
        <a:lstStyle/>
        <a:p>
          <a:endParaRPr lang="en-US"/>
        </a:p>
      </dgm:t>
    </dgm:pt>
    <dgm:pt modelId="{6290104D-D873-44F0-B18B-50976B00FE42}" type="sibTrans" cxnId="{7630EB0A-F218-4EEC-856C-6ED69B05F79A}">
      <dgm:prSet/>
      <dgm:spPr/>
      <dgm:t>
        <a:bodyPr/>
        <a:lstStyle/>
        <a:p>
          <a:endParaRPr lang="en-US"/>
        </a:p>
      </dgm:t>
    </dgm:pt>
    <dgm:pt modelId="{8420ADC1-F958-4068-91ED-E6AD727C594A}">
      <dgm:prSet/>
      <dgm:spPr/>
      <dgm:t>
        <a:bodyPr/>
        <a:lstStyle/>
        <a:p>
          <a:r>
            <a:rPr lang="en-US"/>
            <a:t>West and Young (2002) from Pepperberg (1994)</a:t>
          </a:r>
        </a:p>
      </dgm:t>
    </dgm:pt>
    <dgm:pt modelId="{72E03DFC-9004-4829-BC84-DDE279160171}" type="parTrans" cxnId="{A5596EFD-3656-4479-9E34-C86FAF90B612}">
      <dgm:prSet/>
      <dgm:spPr/>
      <dgm:t>
        <a:bodyPr/>
        <a:lstStyle/>
        <a:p>
          <a:endParaRPr lang="en-US"/>
        </a:p>
      </dgm:t>
    </dgm:pt>
    <dgm:pt modelId="{9B18B430-91F5-4C65-BAF0-3E8251A245EA}" type="sibTrans" cxnId="{A5596EFD-3656-4479-9E34-C86FAF90B612}">
      <dgm:prSet/>
      <dgm:spPr/>
      <dgm:t>
        <a:bodyPr/>
        <a:lstStyle/>
        <a:p>
          <a:endParaRPr lang="en-US"/>
        </a:p>
      </dgm:t>
    </dgm:pt>
    <dgm:pt modelId="{4F5CA7DF-5F32-40D5-B038-D2A89B83FB6D}">
      <dgm:prSet/>
      <dgm:spPr/>
      <dgm:t>
        <a:bodyPr/>
        <a:lstStyle/>
        <a:p>
          <a:r>
            <a:rPr lang="en-US"/>
            <a:t>Dogs shown three problems</a:t>
          </a:r>
        </a:p>
      </dgm:t>
    </dgm:pt>
    <dgm:pt modelId="{DA7B06D2-D4DA-4560-8705-36026AAC74B6}" type="parTrans" cxnId="{21972AF3-D030-48D0-B30F-2F0948C0DB9D}">
      <dgm:prSet/>
      <dgm:spPr/>
      <dgm:t>
        <a:bodyPr/>
        <a:lstStyle/>
        <a:p>
          <a:endParaRPr lang="en-US"/>
        </a:p>
      </dgm:t>
    </dgm:pt>
    <dgm:pt modelId="{F3AA9FC6-EB1D-4AFB-B6FF-441F36CBCE55}" type="sibTrans" cxnId="{21972AF3-D030-48D0-B30F-2F0948C0DB9D}">
      <dgm:prSet/>
      <dgm:spPr/>
      <dgm:t>
        <a:bodyPr/>
        <a:lstStyle/>
        <a:p>
          <a:endParaRPr lang="en-US"/>
        </a:p>
      </dgm:t>
    </dgm:pt>
    <dgm:pt modelId="{F12B041C-AAAF-44DE-BD61-8983AFE1CB84}">
      <dgm:prSet/>
      <dgm:spPr/>
      <dgm:t>
        <a:bodyPr/>
        <a:lstStyle/>
        <a:p>
          <a:r>
            <a:rPr lang="en-US"/>
            <a:t>1+1 = 2; </a:t>
          </a:r>
        </a:p>
      </dgm:t>
    </dgm:pt>
    <dgm:pt modelId="{CFF94340-3E8F-403F-A650-497C221B43B4}" type="parTrans" cxnId="{DAFE8431-67BE-4BA8-A91C-02986B103645}">
      <dgm:prSet/>
      <dgm:spPr/>
      <dgm:t>
        <a:bodyPr/>
        <a:lstStyle/>
        <a:p>
          <a:endParaRPr lang="en-US"/>
        </a:p>
      </dgm:t>
    </dgm:pt>
    <dgm:pt modelId="{C007E66C-A038-4673-98BC-12D489C94748}" type="sibTrans" cxnId="{DAFE8431-67BE-4BA8-A91C-02986B103645}">
      <dgm:prSet/>
      <dgm:spPr/>
      <dgm:t>
        <a:bodyPr/>
        <a:lstStyle/>
        <a:p>
          <a:endParaRPr lang="en-US"/>
        </a:p>
      </dgm:t>
    </dgm:pt>
    <dgm:pt modelId="{C4C0042D-3F99-4552-B26E-B4A91BD07ED8}">
      <dgm:prSet/>
      <dgm:spPr/>
      <dgm:t>
        <a:bodyPr/>
        <a:lstStyle/>
        <a:p>
          <a:r>
            <a:rPr lang="en-US"/>
            <a:t>1+1=1;</a:t>
          </a:r>
        </a:p>
      </dgm:t>
    </dgm:pt>
    <dgm:pt modelId="{4BD5C8B9-4299-4464-AA9D-BC900E134DA8}" type="parTrans" cxnId="{29F7EE8F-CF19-4799-B92B-9C0A70108B65}">
      <dgm:prSet/>
      <dgm:spPr/>
      <dgm:t>
        <a:bodyPr/>
        <a:lstStyle/>
        <a:p>
          <a:endParaRPr lang="en-US"/>
        </a:p>
      </dgm:t>
    </dgm:pt>
    <dgm:pt modelId="{1692FC69-0BB1-44C7-B048-CAA86DEB8E76}" type="sibTrans" cxnId="{29F7EE8F-CF19-4799-B92B-9C0A70108B65}">
      <dgm:prSet/>
      <dgm:spPr/>
      <dgm:t>
        <a:bodyPr/>
        <a:lstStyle/>
        <a:p>
          <a:endParaRPr lang="en-US"/>
        </a:p>
      </dgm:t>
    </dgm:pt>
    <dgm:pt modelId="{72149890-4278-4174-8568-C6F9D6CAC033}">
      <dgm:prSet/>
      <dgm:spPr/>
      <dgm:t>
        <a:bodyPr/>
        <a:lstStyle/>
        <a:p>
          <a:r>
            <a:rPr lang="en-US"/>
            <a:t>1+1=3 (all in dog biscuits; shown problem then solution)</a:t>
          </a:r>
        </a:p>
      </dgm:t>
    </dgm:pt>
    <dgm:pt modelId="{C7EDCC1E-202C-49A2-9EB9-2FD08D8CBA39}" type="parTrans" cxnId="{EBB094CD-AA7E-405B-9F10-7312FA4CBC9C}">
      <dgm:prSet/>
      <dgm:spPr/>
      <dgm:t>
        <a:bodyPr/>
        <a:lstStyle/>
        <a:p>
          <a:endParaRPr lang="en-US"/>
        </a:p>
      </dgm:t>
    </dgm:pt>
    <dgm:pt modelId="{A6BFA15E-83F3-4408-8CFA-F230266D53AE}" type="sibTrans" cxnId="{EBB094CD-AA7E-405B-9F10-7312FA4CBC9C}">
      <dgm:prSet/>
      <dgm:spPr/>
      <dgm:t>
        <a:bodyPr/>
        <a:lstStyle/>
        <a:p>
          <a:endParaRPr lang="en-US"/>
        </a:p>
      </dgm:t>
    </dgm:pt>
    <dgm:pt modelId="{228CD583-FCD7-49C6-93C9-12120584C161}">
      <dgm:prSet/>
      <dgm:spPr/>
      <dgm:t>
        <a:bodyPr/>
        <a:lstStyle/>
        <a:p>
          <a:r>
            <a:rPr lang="en-US"/>
            <a:t>Dogs gazed longer when the expected solution was wrong</a:t>
          </a:r>
        </a:p>
      </dgm:t>
    </dgm:pt>
    <dgm:pt modelId="{14164177-60F0-4E23-A7A2-B63C6519CCEC}" type="parTrans" cxnId="{831E2CAE-FA4E-4115-A152-B655F9797EE5}">
      <dgm:prSet/>
      <dgm:spPr/>
      <dgm:t>
        <a:bodyPr/>
        <a:lstStyle/>
        <a:p>
          <a:endParaRPr lang="en-US"/>
        </a:p>
      </dgm:t>
    </dgm:pt>
    <dgm:pt modelId="{5C30A149-5ED0-466A-BDF2-ACD53CED1CF0}" type="sibTrans" cxnId="{831E2CAE-FA4E-4115-A152-B655F9797EE5}">
      <dgm:prSet/>
      <dgm:spPr/>
      <dgm:t>
        <a:bodyPr/>
        <a:lstStyle/>
        <a:p>
          <a:endParaRPr lang="en-US"/>
        </a:p>
      </dgm:t>
    </dgm:pt>
    <dgm:pt modelId="{E12C7725-1087-4E7F-84F7-537A7F43B293}">
      <dgm:prSet/>
      <dgm:spPr/>
      <dgm:t>
        <a:bodyPr/>
        <a:lstStyle/>
        <a:p>
          <a:r>
            <a:rPr lang="en-US"/>
            <a:t>Similar to Tinklepaugh studies in chimps and monkeys</a:t>
          </a:r>
        </a:p>
      </dgm:t>
    </dgm:pt>
    <dgm:pt modelId="{D1F87649-F42D-4000-81B1-735528FD1573}" type="parTrans" cxnId="{4A0D9F9B-9487-4820-B814-EDDB9F319158}">
      <dgm:prSet/>
      <dgm:spPr/>
      <dgm:t>
        <a:bodyPr/>
        <a:lstStyle/>
        <a:p>
          <a:endParaRPr lang="en-US"/>
        </a:p>
      </dgm:t>
    </dgm:pt>
    <dgm:pt modelId="{2A60BDFB-4F0A-4E1E-9891-6B6C325340A2}" type="sibTrans" cxnId="{4A0D9F9B-9487-4820-B814-EDDB9F319158}">
      <dgm:prSet/>
      <dgm:spPr/>
      <dgm:t>
        <a:bodyPr/>
        <a:lstStyle/>
        <a:p>
          <a:endParaRPr lang="en-US"/>
        </a:p>
      </dgm:t>
    </dgm:pt>
    <dgm:pt modelId="{407A6E90-3C97-423C-B000-2C08B00D76A2}" type="pres">
      <dgm:prSet presAssocID="{58AD9236-3BBC-465D-9F03-E4923E1D6E21}" presName="linear" presStyleCnt="0">
        <dgm:presLayoutVars>
          <dgm:animLvl val="lvl"/>
          <dgm:resizeHandles val="exact"/>
        </dgm:presLayoutVars>
      </dgm:prSet>
      <dgm:spPr/>
    </dgm:pt>
    <dgm:pt modelId="{482365A8-B171-4CD0-A157-BE9E4E9D7C06}" type="pres">
      <dgm:prSet presAssocID="{C1DEFEE3-830E-4CBF-B513-F36B70833CC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716C658-DF81-4E86-A891-B497EC9DF718}" type="pres">
      <dgm:prSet presAssocID="{C1DEFEE3-830E-4CBF-B513-F36B70833CCC}" presName="childText" presStyleLbl="revTx" presStyleIdx="0" presStyleCnt="2">
        <dgm:presLayoutVars>
          <dgm:bulletEnabled val="1"/>
        </dgm:presLayoutVars>
      </dgm:prSet>
      <dgm:spPr/>
    </dgm:pt>
    <dgm:pt modelId="{D2EFB9B5-1F4A-4DE7-9572-32B5F990E13D}" type="pres">
      <dgm:prSet presAssocID="{8420ADC1-F958-4068-91ED-E6AD727C594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5801170-3A65-4941-BDE0-71F4F5633B3E}" type="pres">
      <dgm:prSet presAssocID="{8420ADC1-F958-4068-91ED-E6AD727C594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630EB0A-F218-4EEC-856C-6ED69B05F79A}" srcId="{C1DEFEE3-830E-4CBF-B513-F36B70833CCC}" destId="{78483B0B-2260-40F3-ABC0-BF822DBEEB6E}" srcOrd="1" destOrd="0" parTransId="{87CDC332-26A6-4418-8590-43D81C6A3098}" sibTransId="{6290104D-D873-44F0-B18B-50976B00FE42}"/>
    <dgm:cxn modelId="{6517781C-F1CF-469A-9D4A-8B1F2CFFB14F}" type="presOf" srcId="{78483B0B-2260-40F3-ABC0-BF822DBEEB6E}" destId="{8716C658-DF81-4E86-A891-B497EC9DF718}" srcOrd="0" destOrd="1" presId="urn:microsoft.com/office/officeart/2005/8/layout/vList2"/>
    <dgm:cxn modelId="{A3B3A626-D9AB-482A-860C-49644024DA3A}" type="presOf" srcId="{C4C0042D-3F99-4552-B26E-B4A91BD07ED8}" destId="{A5801170-3A65-4941-BDE0-71F4F5633B3E}" srcOrd="0" destOrd="2" presId="urn:microsoft.com/office/officeart/2005/8/layout/vList2"/>
    <dgm:cxn modelId="{DAFE8431-67BE-4BA8-A91C-02986B103645}" srcId="{8420ADC1-F958-4068-91ED-E6AD727C594A}" destId="{F12B041C-AAAF-44DE-BD61-8983AFE1CB84}" srcOrd="1" destOrd="0" parTransId="{CFF94340-3E8F-403F-A650-497C221B43B4}" sibTransId="{C007E66C-A038-4673-98BC-12D489C94748}"/>
    <dgm:cxn modelId="{1D6D7E5E-2C0A-4B23-A43F-0A328C70F3A6}" type="presOf" srcId="{042F8350-BFB6-41A2-9FB9-57EC0B8FDC0A}" destId="{8716C658-DF81-4E86-A891-B497EC9DF718}" srcOrd="0" destOrd="0" presId="urn:microsoft.com/office/officeart/2005/8/layout/vList2"/>
    <dgm:cxn modelId="{C1E4FB7D-39FD-4DB8-9370-B3DE0B29824E}" srcId="{C1DEFEE3-830E-4CBF-B513-F36B70833CCC}" destId="{042F8350-BFB6-41A2-9FB9-57EC0B8FDC0A}" srcOrd="0" destOrd="0" parTransId="{E9FB1C9D-41FF-4100-9570-106215199D44}" sibTransId="{3081E8B2-CE72-4531-86A7-6C95DC518808}"/>
    <dgm:cxn modelId="{CCD36E81-FE1A-470E-B189-D5AD6FE151B2}" srcId="{58AD9236-3BBC-465D-9F03-E4923E1D6E21}" destId="{C1DEFEE3-830E-4CBF-B513-F36B70833CCC}" srcOrd="0" destOrd="0" parTransId="{7BF2E373-EBFA-4D58-B161-CA697CB87F62}" sibTransId="{0F3BF283-F2D2-4D5E-9B87-6E595428F57D}"/>
    <dgm:cxn modelId="{7057F185-A564-48AB-933E-4C50E9231011}" type="presOf" srcId="{72149890-4278-4174-8568-C6F9D6CAC033}" destId="{A5801170-3A65-4941-BDE0-71F4F5633B3E}" srcOrd="0" destOrd="3" presId="urn:microsoft.com/office/officeart/2005/8/layout/vList2"/>
    <dgm:cxn modelId="{29F7EE8F-CF19-4799-B92B-9C0A70108B65}" srcId="{8420ADC1-F958-4068-91ED-E6AD727C594A}" destId="{C4C0042D-3F99-4552-B26E-B4A91BD07ED8}" srcOrd="2" destOrd="0" parTransId="{4BD5C8B9-4299-4464-AA9D-BC900E134DA8}" sibTransId="{1692FC69-0BB1-44C7-B048-CAA86DEB8E76}"/>
    <dgm:cxn modelId="{DC696897-4F65-4011-9DD9-F3B9D5236D01}" type="presOf" srcId="{E12C7725-1087-4E7F-84F7-537A7F43B293}" destId="{A5801170-3A65-4941-BDE0-71F4F5633B3E}" srcOrd="0" destOrd="5" presId="urn:microsoft.com/office/officeart/2005/8/layout/vList2"/>
    <dgm:cxn modelId="{4A0D9F9B-9487-4820-B814-EDDB9F319158}" srcId="{8420ADC1-F958-4068-91ED-E6AD727C594A}" destId="{E12C7725-1087-4E7F-84F7-537A7F43B293}" srcOrd="5" destOrd="0" parTransId="{D1F87649-F42D-4000-81B1-735528FD1573}" sibTransId="{2A60BDFB-4F0A-4E1E-9891-6B6C325340A2}"/>
    <dgm:cxn modelId="{F74DAB9E-75F8-4B5B-A5E6-ED89952724A0}" type="presOf" srcId="{8420ADC1-F958-4068-91ED-E6AD727C594A}" destId="{D2EFB9B5-1F4A-4DE7-9572-32B5F990E13D}" srcOrd="0" destOrd="0" presId="urn:microsoft.com/office/officeart/2005/8/layout/vList2"/>
    <dgm:cxn modelId="{831E2CAE-FA4E-4115-A152-B655F9797EE5}" srcId="{8420ADC1-F958-4068-91ED-E6AD727C594A}" destId="{228CD583-FCD7-49C6-93C9-12120584C161}" srcOrd="4" destOrd="0" parTransId="{14164177-60F0-4E23-A7A2-B63C6519CCEC}" sibTransId="{5C30A149-5ED0-466A-BDF2-ACD53CED1CF0}"/>
    <dgm:cxn modelId="{F47869CD-98F6-4745-B756-EABCFFBE35C6}" type="presOf" srcId="{228CD583-FCD7-49C6-93C9-12120584C161}" destId="{A5801170-3A65-4941-BDE0-71F4F5633B3E}" srcOrd="0" destOrd="4" presId="urn:microsoft.com/office/officeart/2005/8/layout/vList2"/>
    <dgm:cxn modelId="{EBB094CD-AA7E-405B-9F10-7312FA4CBC9C}" srcId="{8420ADC1-F958-4068-91ED-E6AD727C594A}" destId="{72149890-4278-4174-8568-C6F9D6CAC033}" srcOrd="3" destOrd="0" parTransId="{C7EDCC1E-202C-49A2-9EB9-2FD08D8CBA39}" sibTransId="{A6BFA15E-83F3-4408-8CFA-F230266D53AE}"/>
    <dgm:cxn modelId="{1FE436D5-91D3-4011-BF6E-61AD27896150}" type="presOf" srcId="{4F5CA7DF-5F32-40D5-B038-D2A89B83FB6D}" destId="{A5801170-3A65-4941-BDE0-71F4F5633B3E}" srcOrd="0" destOrd="0" presId="urn:microsoft.com/office/officeart/2005/8/layout/vList2"/>
    <dgm:cxn modelId="{9C3F01D9-AB2D-4358-9102-5D009CBE0703}" type="presOf" srcId="{C1DEFEE3-830E-4CBF-B513-F36B70833CCC}" destId="{482365A8-B171-4CD0-A157-BE9E4E9D7C06}" srcOrd="0" destOrd="0" presId="urn:microsoft.com/office/officeart/2005/8/layout/vList2"/>
    <dgm:cxn modelId="{FBC6EBE1-E176-4825-89B6-777E27A5DEE9}" type="presOf" srcId="{58AD9236-3BBC-465D-9F03-E4923E1D6E21}" destId="{407A6E90-3C97-423C-B000-2C08B00D76A2}" srcOrd="0" destOrd="0" presId="urn:microsoft.com/office/officeart/2005/8/layout/vList2"/>
    <dgm:cxn modelId="{1AD610E6-0C32-4AB5-BDD8-8202C4DE0458}" type="presOf" srcId="{F12B041C-AAAF-44DE-BD61-8983AFE1CB84}" destId="{A5801170-3A65-4941-BDE0-71F4F5633B3E}" srcOrd="0" destOrd="1" presId="urn:microsoft.com/office/officeart/2005/8/layout/vList2"/>
    <dgm:cxn modelId="{21972AF3-D030-48D0-B30F-2F0948C0DB9D}" srcId="{8420ADC1-F958-4068-91ED-E6AD727C594A}" destId="{4F5CA7DF-5F32-40D5-B038-D2A89B83FB6D}" srcOrd="0" destOrd="0" parTransId="{DA7B06D2-D4DA-4560-8705-36026AAC74B6}" sibTransId="{F3AA9FC6-EB1D-4AFB-B6FF-441F36CBCE55}"/>
    <dgm:cxn modelId="{A5596EFD-3656-4479-9E34-C86FAF90B612}" srcId="{58AD9236-3BBC-465D-9F03-E4923E1D6E21}" destId="{8420ADC1-F958-4068-91ED-E6AD727C594A}" srcOrd="1" destOrd="0" parTransId="{72E03DFC-9004-4829-BC84-DDE279160171}" sibTransId="{9B18B430-91F5-4C65-BAF0-3E8251A245EA}"/>
    <dgm:cxn modelId="{70873F63-D6B4-4C6F-87AA-EF516BF6DE8D}" type="presParOf" srcId="{407A6E90-3C97-423C-B000-2C08B00D76A2}" destId="{482365A8-B171-4CD0-A157-BE9E4E9D7C06}" srcOrd="0" destOrd="0" presId="urn:microsoft.com/office/officeart/2005/8/layout/vList2"/>
    <dgm:cxn modelId="{1FC65219-A343-4B2B-A5E8-F83542F9C2AD}" type="presParOf" srcId="{407A6E90-3C97-423C-B000-2C08B00D76A2}" destId="{8716C658-DF81-4E86-A891-B497EC9DF718}" srcOrd="1" destOrd="0" presId="urn:microsoft.com/office/officeart/2005/8/layout/vList2"/>
    <dgm:cxn modelId="{3600D047-EE37-4AC5-9E4A-24BF5A2F786B}" type="presParOf" srcId="{407A6E90-3C97-423C-B000-2C08B00D76A2}" destId="{D2EFB9B5-1F4A-4DE7-9572-32B5F990E13D}" srcOrd="2" destOrd="0" presId="urn:microsoft.com/office/officeart/2005/8/layout/vList2"/>
    <dgm:cxn modelId="{90BD1DE5-C304-475A-8880-878852C0760F}" type="presParOf" srcId="{407A6E90-3C97-423C-B000-2C08B00D76A2}" destId="{A5801170-3A65-4941-BDE0-71F4F5633B3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B4B4E5D-AA8B-404C-A80C-6A890C47E3E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61FFC82-EED4-4345-B7EE-D71D7BCFE32D}">
      <dgm:prSet/>
      <dgm:spPr/>
      <dgm:t>
        <a:bodyPr/>
        <a:lstStyle/>
        <a:p>
          <a:r>
            <a:rPr lang="en-US"/>
            <a:t>Spatial memory = memory for places</a:t>
          </a:r>
        </a:p>
      </dgm:t>
    </dgm:pt>
    <dgm:pt modelId="{DFB0E55C-5B30-4C50-8B6C-9BE151BFEBEE}" type="parTrans" cxnId="{00BC042C-30E0-43E0-8E92-FB986EFCF94D}">
      <dgm:prSet/>
      <dgm:spPr/>
      <dgm:t>
        <a:bodyPr/>
        <a:lstStyle/>
        <a:p>
          <a:endParaRPr lang="en-US"/>
        </a:p>
      </dgm:t>
    </dgm:pt>
    <dgm:pt modelId="{8D473EBC-8731-40EA-9CE8-03C5F911D89F}" type="sibTrans" cxnId="{00BC042C-30E0-43E0-8E92-FB986EFCF94D}">
      <dgm:prSet/>
      <dgm:spPr/>
      <dgm:t>
        <a:bodyPr/>
        <a:lstStyle/>
        <a:p>
          <a:endParaRPr lang="en-US"/>
        </a:p>
      </dgm:t>
    </dgm:pt>
    <dgm:pt modelId="{230408DF-325A-4016-B510-B6F77A1C40B5}">
      <dgm:prSet/>
      <dgm:spPr/>
      <dgm:t>
        <a:bodyPr/>
        <a:lstStyle/>
        <a:p>
          <a:r>
            <a:rPr lang="en-US"/>
            <a:t>Why might this be important for animals?</a:t>
          </a:r>
        </a:p>
      </dgm:t>
    </dgm:pt>
    <dgm:pt modelId="{7974B643-6013-42A2-9D3A-7571CD404486}" type="parTrans" cxnId="{32BA8390-4C31-4A09-9B6E-547FC45E6B9B}">
      <dgm:prSet/>
      <dgm:spPr/>
      <dgm:t>
        <a:bodyPr/>
        <a:lstStyle/>
        <a:p>
          <a:endParaRPr lang="en-US"/>
        </a:p>
      </dgm:t>
    </dgm:pt>
    <dgm:pt modelId="{CFCCD289-69FA-45ED-90F8-36E61CDD40C5}" type="sibTrans" cxnId="{32BA8390-4C31-4A09-9B6E-547FC45E6B9B}">
      <dgm:prSet/>
      <dgm:spPr/>
      <dgm:t>
        <a:bodyPr/>
        <a:lstStyle/>
        <a:p>
          <a:endParaRPr lang="en-US"/>
        </a:p>
      </dgm:t>
    </dgm:pt>
    <dgm:pt modelId="{71F12308-89D8-459D-BA9D-3050CC6D61D3}">
      <dgm:prSet/>
      <dgm:spPr/>
      <dgm:t>
        <a:bodyPr/>
        <a:lstStyle/>
        <a:p>
          <a:r>
            <a:rPr lang="en-US"/>
            <a:t>How can we test spatial memory in the laboratory?</a:t>
          </a:r>
        </a:p>
      </dgm:t>
    </dgm:pt>
    <dgm:pt modelId="{AEF7A5A3-DEA4-4394-B296-5F6909996E66}" type="parTrans" cxnId="{20B8F46F-6297-4758-A166-E3DEC86F7E33}">
      <dgm:prSet/>
      <dgm:spPr/>
      <dgm:t>
        <a:bodyPr/>
        <a:lstStyle/>
        <a:p>
          <a:endParaRPr lang="en-US"/>
        </a:p>
      </dgm:t>
    </dgm:pt>
    <dgm:pt modelId="{AE89A331-3243-42B7-B51B-5F9BD339C830}" type="sibTrans" cxnId="{20B8F46F-6297-4758-A166-E3DEC86F7E33}">
      <dgm:prSet/>
      <dgm:spPr/>
      <dgm:t>
        <a:bodyPr/>
        <a:lstStyle/>
        <a:p>
          <a:endParaRPr lang="en-US"/>
        </a:p>
      </dgm:t>
    </dgm:pt>
    <dgm:pt modelId="{B4421BAF-32DC-4BE3-BD18-457E71EB64EF}">
      <dgm:prSet/>
      <dgm:spPr/>
      <dgm:t>
        <a:bodyPr/>
        <a:lstStyle/>
        <a:p>
          <a:r>
            <a:rPr lang="en-US"/>
            <a:t>Morris Water Maze:</a:t>
          </a:r>
        </a:p>
      </dgm:t>
    </dgm:pt>
    <dgm:pt modelId="{86BF1FAB-7DD0-4311-B2BA-1812BE0F83CB}" type="parTrans" cxnId="{7EA8F9A5-A943-49E6-8FB8-B300C0D4D097}">
      <dgm:prSet/>
      <dgm:spPr/>
      <dgm:t>
        <a:bodyPr/>
        <a:lstStyle/>
        <a:p>
          <a:endParaRPr lang="en-US"/>
        </a:p>
      </dgm:t>
    </dgm:pt>
    <dgm:pt modelId="{705A85EF-7030-480D-8005-54A35C72D7A0}" type="sibTrans" cxnId="{7EA8F9A5-A943-49E6-8FB8-B300C0D4D097}">
      <dgm:prSet/>
      <dgm:spPr/>
      <dgm:t>
        <a:bodyPr/>
        <a:lstStyle/>
        <a:p>
          <a:endParaRPr lang="en-US"/>
        </a:p>
      </dgm:t>
    </dgm:pt>
    <dgm:pt modelId="{EA37DE19-0CFE-47EB-A733-AED42CC087A4}">
      <dgm:prSet/>
      <dgm:spPr/>
      <dgm:t>
        <a:bodyPr/>
        <a:lstStyle/>
        <a:p>
          <a:r>
            <a:rPr lang="en-US"/>
            <a:t>Typically used with rats or mice</a:t>
          </a:r>
        </a:p>
      </dgm:t>
    </dgm:pt>
    <dgm:pt modelId="{CA450300-D775-47F7-BB4F-BE602CF51E1C}" type="parTrans" cxnId="{28D75647-46EE-40CF-A116-98C16832119F}">
      <dgm:prSet/>
      <dgm:spPr/>
      <dgm:t>
        <a:bodyPr/>
        <a:lstStyle/>
        <a:p>
          <a:endParaRPr lang="en-US"/>
        </a:p>
      </dgm:t>
    </dgm:pt>
    <dgm:pt modelId="{5F85743C-B1CF-4F9A-A78F-77457F12C7D3}" type="sibTrans" cxnId="{28D75647-46EE-40CF-A116-98C16832119F}">
      <dgm:prSet/>
      <dgm:spPr/>
      <dgm:t>
        <a:bodyPr/>
        <a:lstStyle/>
        <a:p>
          <a:endParaRPr lang="en-US"/>
        </a:p>
      </dgm:t>
    </dgm:pt>
    <dgm:pt modelId="{76C12D81-03A2-4DCA-BA73-F10FA5DDE057}">
      <dgm:prSet/>
      <dgm:spPr/>
      <dgm:t>
        <a:bodyPr/>
        <a:lstStyle/>
        <a:p>
          <a:r>
            <a:rPr lang="en-US"/>
            <a:t>Large water tank</a:t>
          </a:r>
        </a:p>
      </dgm:t>
    </dgm:pt>
    <dgm:pt modelId="{793F95ED-A87C-4DE3-AB4A-C9DAA2801CD7}" type="parTrans" cxnId="{CC2BF15D-FB4F-44D4-886B-8C64E3B5D759}">
      <dgm:prSet/>
      <dgm:spPr/>
      <dgm:t>
        <a:bodyPr/>
        <a:lstStyle/>
        <a:p>
          <a:endParaRPr lang="en-US"/>
        </a:p>
      </dgm:t>
    </dgm:pt>
    <dgm:pt modelId="{CA69621C-A7CE-4881-AA5F-3E266AA2F468}" type="sibTrans" cxnId="{CC2BF15D-FB4F-44D4-886B-8C64E3B5D759}">
      <dgm:prSet/>
      <dgm:spPr/>
      <dgm:t>
        <a:bodyPr/>
        <a:lstStyle/>
        <a:p>
          <a:endParaRPr lang="en-US"/>
        </a:p>
      </dgm:t>
    </dgm:pt>
    <dgm:pt modelId="{E68A713C-464F-499C-9F51-31368270F293}">
      <dgm:prSet/>
      <dgm:spPr/>
      <dgm:t>
        <a:bodyPr/>
        <a:lstStyle/>
        <a:p>
          <a:r>
            <a:rPr lang="en-US"/>
            <a:t>Spatial cues placed around the room (decals on walls, location of doors, windows, etc.)</a:t>
          </a:r>
        </a:p>
      </dgm:t>
    </dgm:pt>
    <dgm:pt modelId="{06F1B00F-50C5-4CD9-BBD3-406AA31B9FC5}" type="parTrans" cxnId="{81C62060-FC9D-45A8-A3AC-77B1DB96DB4A}">
      <dgm:prSet/>
      <dgm:spPr/>
      <dgm:t>
        <a:bodyPr/>
        <a:lstStyle/>
        <a:p>
          <a:endParaRPr lang="en-US"/>
        </a:p>
      </dgm:t>
    </dgm:pt>
    <dgm:pt modelId="{2B09EF37-50E2-47A5-A5DA-D91666D27182}" type="sibTrans" cxnId="{81C62060-FC9D-45A8-A3AC-77B1DB96DB4A}">
      <dgm:prSet/>
      <dgm:spPr/>
      <dgm:t>
        <a:bodyPr/>
        <a:lstStyle/>
        <a:p>
          <a:endParaRPr lang="en-US"/>
        </a:p>
      </dgm:t>
    </dgm:pt>
    <dgm:pt modelId="{2F87996B-FDEF-47FF-9A0D-6756362B76AF}">
      <dgm:prSet/>
      <dgm:spPr/>
      <dgm:t>
        <a:bodyPr/>
        <a:lstStyle/>
        <a:p>
          <a:r>
            <a:rPr lang="en-US"/>
            <a:t>Placement of platforms (start and finish) are tied to different “landmarks”</a:t>
          </a:r>
        </a:p>
      </dgm:t>
    </dgm:pt>
    <dgm:pt modelId="{E16C42E2-78E6-49B1-A4C8-B97E7C1F98B5}" type="parTrans" cxnId="{5EAD437E-679F-4AEE-B8D3-34FC8F580D75}">
      <dgm:prSet/>
      <dgm:spPr/>
      <dgm:t>
        <a:bodyPr/>
        <a:lstStyle/>
        <a:p>
          <a:endParaRPr lang="en-US"/>
        </a:p>
      </dgm:t>
    </dgm:pt>
    <dgm:pt modelId="{E1FB522C-2CF0-4915-B170-0EE41D00BCE0}" type="sibTrans" cxnId="{5EAD437E-679F-4AEE-B8D3-34FC8F580D75}">
      <dgm:prSet/>
      <dgm:spPr/>
      <dgm:t>
        <a:bodyPr/>
        <a:lstStyle/>
        <a:p>
          <a:endParaRPr lang="en-US"/>
        </a:p>
      </dgm:t>
    </dgm:pt>
    <dgm:pt modelId="{0ACD1749-87A6-4449-9053-16045772B720}">
      <dgm:prSet/>
      <dgm:spPr/>
      <dgm:t>
        <a:bodyPr/>
        <a:lstStyle/>
        <a:p>
          <a:r>
            <a:rPr lang="en-US"/>
            <a:t>Data show that rats and mice do indeed use the landmarks</a:t>
          </a:r>
        </a:p>
      </dgm:t>
    </dgm:pt>
    <dgm:pt modelId="{A177A55F-B1F9-4667-A445-8EF3ADBDCEDF}" type="parTrans" cxnId="{83B247B3-5766-436A-9166-7670E0FB67F8}">
      <dgm:prSet/>
      <dgm:spPr/>
      <dgm:t>
        <a:bodyPr/>
        <a:lstStyle/>
        <a:p>
          <a:endParaRPr lang="en-US"/>
        </a:p>
      </dgm:t>
    </dgm:pt>
    <dgm:pt modelId="{CFB45C19-6AE0-4F4D-9F87-40137426A029}" type="sibTrans" cxnId="{83B247B3-5766-436A-9166-7670E0FB67F8}">
      <dgm:prSet/>
      <dgm:spPr/>
      <dgm:t>
        <a:bodyPr/>
        <a:lstStyle/>
        <a:p>
          <a:endParaRPr lang="en-US"/>
        </a:p>
      </dgm:t>
    </dgm:pt>
    <dgm:pt modelId="{901F2ADA-5C4E-4A00-AC49-B29E889AF4BD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https://www.youtube.com/watch?v=LrCzSIbvSN4</a:t>
          </a:r>
          <a:endParaRPr lang="en-US" dirty="0"/>
        </a:p>
      </dgm:t>
    </dgm:pt>
    <dgm:pt modelId="{BF1C6C6C-5E5B-45A5-80E2-13CBC9D8FA55}" type="parTrans" cxnId="{705A382D-2957-404F-8EAD-C54492FE36C2}">
      <dgm:prSet/>
      <dgm:spPr/>
      <dgm:t>
        <a:bodyPr/>
        <a:lstStyle/>
        <a:p>
          <a:endParaRPr lang="en-US"/>
        </a:p>
      </dgm:t>
    </dgm:pt>
    <dgm:pt modelId="{A39F23CE-7120-40A3-8486-EA5FCDF3FBCA}" type="sibTrans" cxnId="{705A382D-2957-404F-8EAD-C54492FE36C2}">
      <dgm:prSet/>
      <dgm:spPr/>
      <dgm:t>
        <a:bodyPr/>
        <a:lstStyle/>
        <a:p>
          <a:endParaRPr lang="en-US"/>
        </a:p>
      </dgm:t>
    </dgm:pt>
    <dgm:pt modelId="{8005AD75-3100-4564-9D4F-7606F259C904}" type="pres">
      <dgm:prSet presAssocID="{CB4B4E5D-AA8B-404C-A80C-6A890C47E3E6}" presName="linear" presStyleCnt="0">
        <dgm:presLayoutVars>
          <dgm:animLvl val="lvl"/>
          <dgm:resizeHandles val="exact"/>
        </dgm:presLayoutVars>
      </dgm:prSet>
      <dgm:spPr/>
    </dgm:pt>
    <dgm:pt modelId="{F0753A28-1125-476E-BE6B-1D9740343313}" type="pres">
      <dgm:prSet presAssocID="{961FFC82-EED4-4345-B7EE-D71D7BCFE32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E4F2A0D-9EA8-4B49-B5B7-4766ACF41A38}" type="pres">
      <dgm:prSet presAssocID="{961FFC82-EED4-4345-B7EE-D71D7BCFE32D}" presName="childText" presStyleLbl="revTx" presStyleIdx="0" presStyleCnt="2">
        <dgm:presLayoutVars>
          <dgm:bulletEnabled val="1"/>
        </dgm:presLayoutVars>
      </dgm:prSet>
      <dgm:spPr/>
    </dgm:pt>
    <dgm:pt modelId="{65BC2F42-BEF5-43AA-9656-0E4C11213612}" type="pres">
      <dgm:prSet presAssocID="{71F12308-89D8-459D-BA9D-3050CC6D61D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0161FE9-B208-4B18-BB2C-64D5525EF7E9}" type="pres">
      <dgm:prSet presAssocID="{71F12308-89D8-459D-BA9D-3050CC6D61D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A113003-E0DC-4232-8252-0CDEAD8FEF57}" type="presOf" srcId="{71F12308-89D8-459D-BA9D-3050CC6D61D3}" destId="{65BC2F42-BEF5-43AA-9656-0E4C11213612}" srcOrd="0" destOrd="0" presId="urn:microsoft.com/office/officeart/2005/8/layout/vList2"/>
    <dgm:cxn modelId="{00BC042C-30E0-43E0-8E92-FB986EFCF94D}" srcId="{CB4B4E5D-AA8B-404C-A80C-6A890C47E3E6}" destId="{961FFC82-EED4-4345-B7EE-D71D7BCFE32D}" srcOrd="0" destOrd="0" parTransId="{DFB0E55C-5B30-4C50-8B6C-9BE151BFEBEE}" sibTransId="{8D473EBC-8731-40EA-9CE8-03C5F911D89F}"/>
    <dgm:cxn modelId="{705A382D-2957-404F-8EAD-C54492FE36C2}" srcId="{71F12308-89D8-459D-BA9D-3050CC6D61D3}" destId="{901F2ADA-5C4E-4A00-AC49-B29E889AF4BD}" srcOrd="1" destOrd="0" parTransId="{BF1C6C6C-5E5B-45A5-80E2-13CBC9D8FA55}" sibTransId="{A39F23CE-7120-40A3-8486-EA5FCDF3FBCA}"/>
    <dgm:cxn modelId="{CC2BF15D-FB4F-44D4-886B-8C64E3B5D759}" srcId="{B4421BAF-32DC-4BE3-BD18-457E71EB64EF}" destId="{76C12D81-03A2-4DCA-BA73-F10FA5DDE057}" srcOrd="1" destOrd="0" parTransId="{793F95ED-A87C-4DE3-AB4A-C9DAA2801CD7}" sibTransId="{CA69621C-A7CE-4881-AA5F-3E266AA2F468}"/>
    <dgm:cxn modelId="{81F4C85F-44FA-4420-937F-F54DFD94FA81}" type="presOf" srcId="{901F2ADA-5C4E-4A00-AC49-B29E889AF4BD}" destId="{50161FE9-B208-4B18-BB2C-64D5525EF7E9}" srcOrd="0" destOrd="6" presId="urn:microsoft.com/office/officeart/2005/8/layout/vList2"/>
    <dgm:cxn modelId="{81C62060-FC9D-45A8-A3AC-77B1DB96DB4A}" srcId="{B4421BAF-32DC-4BE3-BD18-457E71EB64EF}" destId="{E68A713C-464F-499C-9F51-31368270F293}" srcOrd="2" destOrd="0" parTransId="{06F1B00F-50C5-4CD9-BBD3-406AA31B9FC5}" sibTransId="{2B09EF37-50E2-47A5-A5DA-D91666D27182}"/>
    <dgm:cxn modelId="{D1C44144-D93F-461C-A4F0-039560EB7442}" type="presOf" srcId="{76C12D81-03A2-4DCA-BA73-F10FA5DDE057}" destId="{50161FE9-B208-4B18-BB2C-64D5525EF7E9}" srcOrd="0" destOrd="2" presId="urn:microsoft.com/office/officeart/2005/8/layout/vList2"/>
    <dgm:cxn modelId="{77FD2965-E45E-4992-A4E3-ABCF97E97B38}" type="presOf" srcId="{B4421BAF-32DC-4BE3-BD18-457E71EB64EF}" destId="{50161FE9-B208-4B18-BB2C-64D5525EF7E9}" srcOrd="0" destOrd="0" presId="urn:microsoft.com/office/officeart/2005/8/layout/vList2"/>
    <dgm:cxn modelId="{28D75647-46EE-40CF-A116-98C16832119F}" srcId="{B4421BAF-32DC-4BE3-BD18-457E71EB64EF}" destId="{EA37DE19-0CFE-47EB-A733-AED42CC087A4}" srcOrd="0" destOrd="0" parTransId="{CA450300-D775-47F7-BB4F-BE602CF51E1C}" sibTransId="{5F85743C-B1CF-4F9A-A78F-77457F12C7D3}"/>
    <dgm:cxn modelId="{F605844C-0C40-4750-8603-AAE91A57F0F0}" type="presOf" srcId="{2F87996B-FDEF-47FF-9A0D-6756362B76AF}" destId="{50161FE9-B208-4B18-BB2C-64D5525EF7E9}" srcOrd="0" destOrd="4" presId="urn:microsoft.com/office/officeart/2005/8/layout/vList2"/>
    <dgm:cxn modelId="{20B8F46F-6297-4758-A166-E3DEC86F7E33}" srcId="{CB4B4E5D-AA8B-404C-A80C-6A890C47E3E6}" destId="{71F12308-89D8-459D-BA9D-3050CC6D61D3}" srcOrd="1" destOrd="0" parTransId="{AEF7A5A3-DEA4-4394-B296-5F6909996E66}" sibTransId="{AE89A331-3243-42B7-B51B-5F9BD339C830}"/>
    <dgm:cxn modelId="{18CD0D54-B07B-4B80-ACA8-4B16EF30600C}" type="presOf" srcId="{961FFC82-EED4-4345-B7EE-D71D7BCFE32D}" destId="{F0753A28-1125-476E-BE6B-1D9740343313}" srcOrd="0" destOrd="0" presId="urn:microsoft.com/office/officeart/2005/8/layout/vList2"/>
    <dgm:cxn modelId="{7DB84577-FF93-4E6C-B2C8-10F065C17F59}" type="presOf" srcId="{E68A713C-464F-499C-9F51-31368270F293}" destId="{50161FE9-B208-4B18-BB2C-64D5525EF7E9}" srcOrd="0" destOrd="3" presId="urn:microsoft.com/office/officeart/2005/8/layout/vList2"/>
    <dgm:cxn modelId="{5EAD437E-679F-4AEE-B8D3-34FC8F580D75}" srcId="{B4421BAF-32DC-4BE3-BD18-457E71EB64EF}" destId="{2F87996B-FDEF-47FF-9A0D-6756362B76AF}" srcOrd="3" destOrd="0" parTransId="{E16C42E2-78E6-49B1-A4C8-B97E7C1F98B5}" sibTransId="{E1FB522C-2CF0-4915-B170-0EE41D00BCE0}"/>
    <dgm:cxn modelId="{5E231281-4890-4858-98C8-DEB5DD4E4963}" type="presOf" srcId="{CB4B4E5D-AA8B-404C-A80C-6A890C47E3E6}" destId="{8005AD75-3100-4564-9D4F-7606F259C904}" srcOrd="0" destOrd="0" presId="urn:microsoft.com/office/officeart/2005/8/layout/vList2"/>
    <dgm:cxn modelId="{A5FD4C81-7080-47BB-896F-7B6C3659F607}" type="presOf" srcId="{EA37DE19-0CFE-47EB-A733-AED42CC087A4}" destId="{50161FE9-B208-4B18-BB2C-64D5525EF7E9}" srcOrd="0" destOrd="1" presId="urn:microsoft.com/office/officeart/2005/8/layout/vList2"/>
    <dgm:cxn modelId="{32BA8390-4C31-4A09-9B6E-547FC45E6B9B}" srcId="{961FFC82-EED4-4345-B7EE-D71D7BCFE32D}" destId="{230408DF-325A-4016-B510-B6F77A1C40B5}" srcOrd="0" destOrd="0" parTransId="{7974B643-6013-42A2-9D3A-7571CD404486}" sibTransId="{CFCCD289-69FA-45ED-90F8-36E61CDD40C5}"/>
    <dgm:cxn modelId="{7EA8F9A5-A943-49E6-8FB8-B300C0D4D097}" srcId="{71F12308-89D8-459D-BA9D-3050CC6D61D3}" destId="{B4421BAF-32DC-4BE3-BD18-457E71EB64EF}" srcOrd="0" destOrd="0" parTransId="{86BF1FAB-7DD0-4311-B2BA-1812BE0F83CB}" sibTransId="{705A85EF-7030-480D-8005-54A35C72D7A0}"/>
    <dgm:cxn modelId="{83B247B3-5766-436A-9166-7670E0FB67F8}" srcId="{B4421BAF-32DC-4BE3-BD18-457E71EB64EF}" destId="{0ACD1749-87A6-4449-9053-16045772B720}" srcOrd="4" destOrd="0" parTransId="{A177A55F-B1F9-4667-A445-8EF3ADBDCEDF}" sibTransId="{CFB45C19-6AE0-4F4D-9F87-40137426A029}"/>
    <dgm:cxn modelId="{E72010B7-2703-4C78-B0C1-EE4CB2CD06D1}" type="presOf" srcId="{230408DF-325A-4016-B510-B6F77A1C40B5}" destId="{EE4F2A0D-9EA8-4B49-B5B7-4766ACF41A38}" srcOrd="0" destOrd="0" presId="urn:microsoft.com/office/officeart/2005/8/layout/vList2"/>
    <dgm:cxn modelId="{EAFF4AE8-62EA-4B89-B8E3-9692B817C331}" type="presOf" srcId="{0ACD1749-87A6-4449-9053-16045772B720}" destId="{50161FE9-B208-4B18-BB2C-64D5525EF7E9}" srcOrd="0" destOrd="5" presId="urn:microsoft.com/office/officeart/2005/8/layout/vList2"/>
    <dgm:cxn modelId="{B0E87061-7FE2-4504-A811-8FF36BA23710}" type="presParOf" srcId="{8005AD75-3100-4564-9D4F-7606F259C904}" destId="{F0753A28-1125-476E-BE6B-1D9740343313}" srcOrd="0" destOrd="0" presId="urn:microsoft.com/office/officeart/2005/8/layout/vList2"/>
    <dgm:cxn modelId="{B6F964FE-BE7E-4E66-B6FB-F517D655A063}" type="presParOf" srcId="{8005AD75-3100-4564-9D4F-7606F259C904}" destId="{EE4F2A0D-9EA8-4B49-B5B7-4766ACF41A38}" srcOrd="1" destOrd="0" presId="urn:microsoft.com/office/officeart/2005/8/layout/vList2"/>
    <dgm:cxn modelId="{604BDDA1-685C-4667-AEAF-683480FE5CAD}" type="presParOf" srcId="{8005AD75-3100-4564-9D4F-7606F259C904}" destId="{65BC2F42-BEF5-43AA-9656-0E4C11213612}" srcOrd="2" destOrd="0" presId="urn:microsoft.com/office/officeart/2005/8/layout/vList2"/>
    <dgm:cxn modelId="{7323EAE0-40E7-4B65-BC91-4AE2AA7A086B}" type="presParOf" srcId="{8005AD75-3100-4564-9D4F-7606F259C904}" destId="{50161FE9-B208-4B18-BB2C-64D5525EF7E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77F75E4-FC44-4DBA-AAE2-6D3EFB5C18C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9FCEAAA-5C91-496C-B858-56E92E27DBF8}">
      <dgm:prSet/>
      <dgm:spPr/>
      <dgm:t>
        <a:bodyPr/>
        <a:lstStyle/>
        <a:p>
          <a:r>
            <a:rPr lang="en-US"/>
            <a:t>How do animals remember where the food comes from? </a:t>
          </a:r>
        </a:p>
      </dgm:t>
    </dgm:pt>
    <dgm:pt modelId="{73EE73E9-DF1A-4F56-B19D-E32A2C1AA2BD}" type="parTrans" cxnId="{A142A6D9-73FC-4FAB-B6EC-56E992CD3F87}">
      <dgm:prSet/>
      <dgm:spPr/>
      <dgm:t>
        <a:bodyPr/>
        <a:lstStyle/>
        <a:p>
          <a:endParaRPr lang="en-US"/>
        </a:p>
      </dgm:t>
    </dgm:pt>
    <dgm:pt modelId="{C1181320-A15A-4B91-8C9E-92D1B7A33624}" type="sibTrans" cxnId="{A142A6D9-73FC-4FAB-B6EC-56E992CD3F87}">
      <dgm:prSet/>
      <dgm:spPr/>
      <dgm:t>
        <a:bodyPr/>
        <a:lstStyle/>
        <a:p>
          <a:endParaRPr lang="en-US"/>
        </a:p>
      </dgm:t>
    </dgm:pt>
    <dgm:pt modelId="{754167A4-F31A-4551-AC36-FD06013A64C1}">
      <dgm:prSet/>
      <dgm:spPr/>
      <dgm:t>
        <a:bodyPr/>
        <a:lstStyle/>
        <a:p>
          <a:r>
            <a:rPr lang="en-US"/>
            <a:t>How do animals remember where they left their food?</a:t>
          </a:r>
        </a:p>
      </dgm:t>
    </dgm:pt>
    <dgm:pt modelId="{6887FC2E-CFD8-455D-B867-014794C40208}" type="parTrans" cxnId="{8F1F25E2-C334-4EDE-B90C-FDCA12271ECD}">
      <dgm:prSet/>
      <dgm:spPr/>
      <dgm:t>
        <a:bodyPr/>
        <a:lstStyle/>
        <a:p>
          <a:endParaRPr lang="en-US"/>
        </a:p>
      </dgm:t>
    </dgm:pt>
    <dgm:pt modelId="{DE818E8B-B17C-4FE8-BAB6-6B79E7220C02}" type="sibTrans" cxnId="{8F1F25E2-C334-4EDE-B90C-FDCA12271ECD}">
      <dgm:prSet/>
      <dgm:spPr/>
      <dgm:t>
        <a:bodyPr/>
        <a:lstStyle/>
        <a:p>
          <a:endParaRPr lang="en-US"/>
        </a:p>
      </dgm:t>
    </dgm:pt>
    <dgm:pt modelId="{4C38D523-300D-4569-98EF-78D1D595A343}">
      <dgm:prSet/>
      <dgm:spPr/>
      <dgm:t>
        <a:bodyPr/>
        <a:lstStyle/>
        <a:p>
          <a:r>
            <a:rPr lang="en-US"/>
            <a:t>What environmental and internal stimuli are animals using during search behaviors?</a:t>
          </a:r>
        </a:p>
      </dgm:t>
    </dgm:pt>
    <dgm:pt modelId="{84FA957F-AB99-4F07-8D9F-6C3D6ABD51D8}" type="parTrans" cxnId="{E0F01AD9-2A06-487B-B733-F901C52F65CD}">
      <dgm:prSet/>
      <dgm:spPr/>
      <dgm:t>
        <a:bodyPr/>
        <a:lstStyle/>
        <a:p>
          <a:endParaRPr lang="en-US"/>
        </a:p>
      </dgm:t>
    </dgm:pt>
    <dgm:pt modelId="{E791563A-F724-4E8B-AA38-8ACE8C9FA231}" type="sibTrans" cxnId="{E0F01AD9-2A06-487B-B733-F901C52F65CD}">
      <dgm:prSet/>
      <dgm:spPr/>
      <dgm:t>
        <a:bodyPr/>
        <a:lstStyle/>
        <a:p>
          <a:endParaRPr lang="en-US"/>
        </a:p>
      </dgm:t>
    </dgm:pt>
    <dgm:pt modelId="{05517DC9-5891-42ED-A041-1A6962CB5CE4}" type="pres">
      <dgm:prSet presAssocID="{177F75E4-FC44-4DBA-AAE2-6D3EFB5C18C0}" presName="linear" presStyleCnt="0">
        <dgm:presLayoutVars>
          <dgm:animLvl val="lvl"/>
          <dgm:resizeHandles val="exact"/>
        </dgm:presLayoutVars>
      </dgm:prSet>
      <dgm:spPr/>
    </dgm:pt>
    <dgm:pt modelId="{78C0CA25-4D64-46EA-9D6D-6140C2688294}" type="pres">
      <dgm:prSet presAssocID="{C9FCEAAA-5C91-496C-B858-56E92E27DBF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500A818-B71D-4103-ACCC-43A92979B0D2}" type="pres">
      <dgm:prSet presAssocID="{C1181320-A15A-4B91-8C9E-92D1B7A33624}" presName="spacer" presStyleCnt="0"/>
      <dgm:spPr/>
    </dgm:pt>
    <dgm:pt modelId="{4E4DD30D-B3F1-4783-87CF-364E5B54B006}" type="pres">
      <dgm:prSet presAssocID="{754167A4-F31A-4551-AC36-FD06013A64C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33139AB-CE49-4FB1-B0CD-D1A898B89F36}" type="pres">
      <dgm:prSet presAssocID="{DE818E8B-B17C-4FE8-BAB6-6B79E7220C02}" presName="spacer" presStyleCnt="0"/>
      <dgm:spPr/>
    </dgm:pt>
    <dgm:pt modelId="{7A2BE390-5994-4435-970D-81C89BD22145}" type="pres">
      <dgm:prSet presAssocID="{4C38D523-300D-4569-98EF-78D1D595A34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E244E1B-34CD-4424-B6E9-6E3E2318CD64}" type="presOf" srcId="{754167A4-F31A-4551-AC36-FD06013A64C1}" destId="{4E4DD30D-B3F1-4783-87CF-364E5B54B006}" srcOrd="0" destOrd="0" presId="urn:microsoft.com/office/officeart/2005/8/layout/vList2"/>
    <dgm:cxn modelId="{55F55267-A95D-4810-A480-0F573007DCC9}" type="presOf" srcId="{C9FCEAAA-5C91-496C-B858-56E92E27DBF8}" destId="{78C0CA25-4D64-46EA-9D6D-6140C2688294}" srcOrd="0" destOrd="0" presId="urn:microsoft.com/office/officeart/2005/8/layout/vList2"/>
    <dgm:cxn modelId="{CA72D956-9A1B-4873-BEA9-5D249EF46AB4}" type="presOf" srcId="{4C38D523-300D-4569-98EF-78D1D595A343}" destId="{7A2BE390-5994-4435-970D-81C89BD22145}" srcOrd="0" destOrd="0" presId="urn:microsoft.com/office/officeart/2005/8/layout/vList2"/>
    <dgm:cxn modelId="{E0F01AD9-2A06-487B-B733-F901C52F65CD}" srcId="{177F75E4-FC44-4DBA-AAE2-6D3EFB5C18C0}" destId="{4C38D523-300D-4569-98EF-78D1D595A343}" srcOrd="2" destOrd="0" parTransId="{84FA957F-AB99-4F07-8D9F-6C3D6ABD51D8}" sibTransId="{E791563A-F724-4E8B-AA38-8ACE8C9FA231}"/>
    <dgm:cxn modelId="{A142A6D9-73FC-4FAB-B6EC-56E992CD3F87}" srcId="{177F75E4-FC44-4DBA-AAE2-6D3EFB5C18C0}" destId="{C9FCEAAA-5C91-496C-B858-56E92E27DBF8}" srcOrd="0" destOrd="0" parTransId="{73EE73E9-DF1A-4F56-B19D-E32A2C1AA2BD}" sibTransId="{C1181320-A15A-4B91-8C9E-92D1B7A33624}"/>
    <dgm:cxn modelId="{8F1F25E2-C334-4EDE-B90C-FDCA12271ECD}" srcId="{177F75E4-FC44-4DBA-AAE2-6D3EFB5C18C0}" destId="{754167A4-F31A-4551-AC36-FD06013A64C1}" srcOrd="1" destOrd="0" parTransId="{6887FC2E-CFD8-455D-B867-014794C40208}" sibTransId="{DE818E8B-B17C-4FE8-BAB6-6B79E7220C02}"/>
    <dgm:cxn modelId="{CFC894E4-EC83-4FAB-B0F4-1761815BB866}" type="presOf" srcId="{177F75E4-FC44-4DBA-AAE2-6D3EFB5C18C0}" destId="{05517DC9-5891-42ED-A041-1A6962CB5CE4}" srcOrd="0" destOrd="0" presId="urn:microsoft.com/office/officeart/2005/8/layout/vList2"/>
    <dgm:cxn modelId="{2164DC51-3951-4226-9942-AA58981C6800}" type="presParOf" srcId="{05517DC9-5891-42ED-A041-1A6962CB5CE4}" destId="{78C0CA25-4D64-46EA-9D6D-6140C2688294}" srcOrd="0" destOrd="0" presId="urn:microsoft.com/office/officeart/2005/8/layout/vList2"/>
    <dgm:cxn modelId="{2E7CC99C-85E1-4CB4-A4DC-8E455CA64DA4}" type="presParOf" srcId="{05517DC9-5891-42ED-A041-1A6962CB5CE4}" destId="{7500A818-B71D-4103-ACCC-43A92979B0D2}" srcOrd="1" destOrd="0" presId="urn:microsoft.com/office/officeart/2005/8/layout/vList2"/>
    <dgm:cxn modelId="{1E17C13A-F4B2-4F61-A26B-728BB700B5FE}" type="presParOf" srcId="{05517DC9-5891-42ED-A041-1A6962CB5CE4}" destId="{4E4DD30D-B3F1-4783-87CF-364E5B54B006}" srcOrd="2" destOrd="0" presId="urn:microsoft.com/office/officeart/2005/8/layout/vList2"/>
    <dgm:cxn modelId="{A4377FAC-A737-4E06-A207-F373414F69DC}" type="presParOf" srcId="{05517DC9-5891-42ED-A041-1A6962CB5CE4}" destId="{533139AB-CE49-4FB1-B0CD-D1A898B89F36}" srcOrd="3" destOrd="0" presId="urn:microsoft.com/office/officeart/2005/8/layout/vList2"/>
    <dgm:cxn modelId="{A3F74133-E1B6-4B3A-A2B6-33C37CCA69EE}" type="presParOf" srcId="{05517DC9-5891-42ED-A041-1A6962CB5CE4}" destId="{7A2BE390-5994-4435-970D-81C89BD2214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F5D1F68-B7FD-4DFD-A04C-3063E8904AD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81A4D8E-31F6-427E-BB46-35E1F8EDF638}">
      <dgm:prSet/>
      <dgm:spPr/>
      <dgm:t>
        <a:bodyPr/>
        <a:lstStyle/>
        <a:p>
          <a:r>
            <a:rPr lang="en-US"/>
            <a:t>Animal creates a resource distribution tha only it knows/has awareness of.</a:t>
          </a:r>
        </a:p>
      </dgm:t>
    </dgm:pt>
    <dgm:pt modelId="{06149CE7-E2C6-41CC-874A-AFDE0686C00E}" type="parTrans" cxnId="{C6CC7B77-F540-4250-BA03-7BCED7D5629C}">
      <dgm:prSet/>
      <dgm:spPr/>
      <dgm:t>
        <a:bodyPr/>
        <a:lstStyle/>
        <a:p>
          <a:endParaRPr lang="en-US"/>
        </a:p>
      </dgm:t>
    </dgm:pt>
    <dgm:pt modelId="{9FC6BFFA-2A8B-44EC-B3AB-32DF08A9DA79}" type="sibTrans" cxnId="{C6CC7B77-F540-4250-BA03-7BCED7D5629C}">
      <dgm:prSet/>
      <dgm:spPr/>
      <dgm:t>
        <a:bodyPr/>
        <a:lstStyle/>
        <a:p>
          <a:endParaRPr lang="en-US"/>
        </a:p>
      </dgm:t>
    </dgm:pt>
    <dgm:pt modelId="{02E069D1-06F1-4AF6-9EDE-79311D1FCE6F}">
      <dgm:prSet/>
      <dgm:spPr/>
      <dgm:t>
        <a:bodyPr/>
        <a:lstStyle/>
        <a:p>
          <a:r>
            <a:rPr lang="en-US"/>
            <a:t>Reference Memory: storage sites, what is in the site, territory</a:t>
          </a:r>
        </a:p>
      </dgm:t>
    </dgm:pt>
    <dgm:pt modelId="{CC15925B-EE84-4451-9E52-6755A835AB45}" type="parTrans" cxnId="{14AC94B2-CC9C-4B1A-A55E-74F5BDE29E59}">
      <dgm:prSet/>
      <dgm:spPr/>
      <dgm:t>
        <a:bodyPr/>
        <a:lstStyle/>
        <a:p>
          <a:endParaRPr lang="en-US"/>
        </a:p>
      </dgm:t>
    </dgm:pt>
    <dgm:pt modelId="{07F2D285-CFCF-43B7-9983-A041C659317D}" type="sibTrans" cxnId="{14AC94B2-CC9C-4B1A-A55E-74F5BDE29E59}">
      <dgm:prSet/>
      <dgm:spPr/>
      <dgm:t>
        <a:bodyPr/>
        <a:lstStyle/>
        <a:p>
          <a:endParaRPr lang="en-US"/>
        </a:p>
      </dgm:t>
    </dgm:pt>
    <dgm:pt modelId="{AD2244A2-9E9C-44B1-A538-42C8EF1DA593}">
      <dgm:prSet/>
      <dgm:spPr/>
      <dgm:t>
        <a:bodyPr/>
        <a:lstStyle/>
        <a:p>
          <a:r>
            <a:rPr lang="en-US"/>
            <a:t>Working Memory: which site did I empty today?</a:t>
          </a:r>
        </a:p>
      </dgm:t>
    </dgm:pt>
    <dgm:pt modelId="{DE02245C-78BC-44A6-9315-8B9918ECD3DF}" type="parTrans" cxnId="{E546E4E2-A9A8-4062-BCA0-3FD0678384C1}">
      <dgm:prSet/>
      <dgm:spPr/>
      <dgm:t>
        <a:bodyPr/>
        <a:lstStyle/>
        <a:p>
          <a:endParaRPr lang="en-US"/>
        </a:p>
      </dgm:t>
    </dgm:pt>
    <dgm:pt modelId="{62FF388A-CEF7-4CF0-9D43-02041990BD7D}" type="sibTrans" cxnId="{E546E4E2-A9A8-4062-BCA0-3FD0678384C1}">
      <dgm:prSet/>
      <dgm:spPr/>
      <dgm:t>
        <a:bodyPr/>
        <a:lstStyle/>
        <a:p>
          <a:endParaRPr lang="en-US"/>
        </a:p>
      </dgm:t>
    </dgm:pt>
    <dgm:pt modelId="{3A4CE391-96AD-433F-91F2-7F2964F29002}">
      <dgm:prSet/>
      <dgm:spPr/>
      <dgm:t>
        <a:bodyPr/>
        <a:lstStyle/>
        <a:p>
          <a:r>
            <a:rPr lang="en-US"/>
            <a:t>Information: spatial layout, site contents, etc.</a:t>
          </a:r>
        </a:p>
      </dgm:t>
    </dgm:pt>
    <dgm:pt modelId="{E146AB36-C52F-4208-9A8E-A8AF0E291F56}" type="parTrans" cxnId="{19EBFD8B-FD01-4C98-9044-FAF5ACEAD562}">
      <dgm:prSet/>
      <dgm:spPr/>
      <dgm:t>
        <a:bodyPr/>
        <a:lstStyle/>
        <a:p>
          <a:endParaRPr lang="en-US"/>
        </a:p>
      </dgm:t>
    </dgm:pt>
    <dgm:pt modelId="{4741C1AF-6059-45F2-9009-088D8189180B}" type="sibTrans" cxnId="{19EBFD8B-FD01-4C98-9044-FAF5ACEAD562}">
      <dgm:prSet/>
      <dgm:spPr/>
      <dgm:t>
        <a:bodyPr/>
        <a:lstStyle/>
        <a:p>
          <a:endParaRPr lang="en-US"/>
        </a:p>
      </dgm:t>
    </dgm:pt>
    <dgm:pt modelId="{EEF79283-0AEE-42E0-A3D4-C875D5366D4F}" type="pres">
      <dgm:prSet presAssocID="{EF5D1F68-B7FD-4DFD-A04C-3063E8904ADA}" presName="linear" presStyleCnt="0">
        <dgm:presLayoutVars>
          <dgm:animLvl val="lvl"/>
          <dgm:resizeHandles val="exact"/>
        </dgm:presLayoutVars>
      </dgm:prSet>
      <dgm:spPr/>
    </dgm:pt>
    <dgm:pt modelId="{0BB28E04-75B1-40E1-9150-71524F7FA8C4}" type="pres">
      <dgm:prSet presAssocID="{781A4D8E-31F6-427E-BB46-35E1F8EDF63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04CB08E-5D61-4121-98B4-D940C4F9032D}" type="pres">
      <dgm:prSet presAssocID="{9FC6BFFA-2A8B-44EC-B3AB-32DF08A9DA79}" presName="spacer" presStyleCnt="0"/>
      <dgm:spPr/>
    </dgm:pt>
    <dgm:pt modelId="{1DB5C43C-C26B-4BDF-B9B0-D2067FBD143A}" type="pres">
      <dgm:prSet presAssocID="{02E069D1-06F1-4AF6-9EDE-79311D1FCE6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92683F2-A898-4E2D-A3FD-1AE01F307857}" type="pres">
      <dgm:prSet presAssocID="{07F2D285-CFCF-43B7-9983-A041C659317D}" presName="spacer" presStyleCnt="0"/>
      <dgm:spPr/>
    </dgm:pt>
    <dgm:pt modelId="{8AD4666A-7D98-4BCA-A23C-DBBBC808F57A}" type="pres">
      <dgm:prSet presAssocID="{AD2244A2-9E9C-44B1-A538-42C8EF1DA59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26A8AD9-E378-432C-BA24-471CBAE0553B}" type="pres">
      <dgm:prSet presAssocID="{62FF388A-CEF7-4CF0-9D43-02041990BD7D}" presName="spacer" presStyleCnt="0"/>
      <dgm:spPr/>
    </dgm:pt>
    <dgm:pt modelId="{7EFDBED5-1DEC-4EF1-B86B-873BC8FDEB40}" type="pres">
      <dgm:prSet presAssocID="{3A4CE391-96AD-433F-91F2-7F2964F2900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6CC7B77-F540-4250-BA03-7BCED7D5629C}" srcId="{EF5D1F68-B7FD-4DFD-A04C-3063E8904ADA}" destId="{781A4D8E-31F6-427E-BB46-35E1F8EDF638}" srcOrd="0" destOrd="0" parTransId="{06149CE7-E2C6-41CC-874A-AFDE0686C00E}" sibTransId="{9FC6BFFA-2A8B-44EC-B3AB-32DF08A9DA79}"/>
    <dgm:cxn modelId="{7C81E088-EF33-4BF0-BCDB-43F928BF1B74}" type="presOf" srcId="{781A4D8E-31F6-427E-BB46-35E1F8EDF638}" destId="{0BB28E04-75B1-40E1-9150-71524F7FA8C4}" srcOrd="0" destOrd="0" presId="urn:microsoft.com/office/officeart/2005/8/layout/vList2"/>
    <dgm:cxn modelId="{C721EE8B-38A5-43A3-9EB3-4BFA5E5C592E}" type="presOf" srcId="{EF5D1F68-B7FD-4DFD-A04C-3063E8904ADA}" destId="{EEF79283-0AEE-42E0-A3D4-C875D5366D4F}" srcOrd="0" destOrd="0" presId="urn:microsoft.com/office/officeart/2005/8/layout/vList2"/>
    <dgm:cxn modelId="{19EBFD8B-FD01-4C98-9044-FAF5ACEAD562}" srcId="{EF5D1F68-B7FD-4DFD-A04C-3063E8904ADA}" destId="{3A4CE391-96AD-433F-91F2-7F2964F29002}" srcOrd="3" destOrd="0" parTransId="{E146AB36-C52F-4208-9A8E-A8AF0E291F56}" sibTransId="{4741C1AF-6059-45F2-9009-088D8189180B}"/>
    <dgm:cxn modelId="{14AC94B2-CC9C-4B1A-A55E-74F5BDE29E59}" srcId="{EF5D1F68-B7FD-4DFD-A04C-3063E8904ADA}" destId="{02E069D1-06F1-4AF6-9EDE-79311D1FCE6F}" srcOrd="1" destOrd="0" parTransId="{CC15925B-EE84-4451-9E52-6755A835AB45}" sibTransId="{07F2D285-CFCF-43B7-9983-A041C659317D}"/>
    <dgm:cxn modelId="{DCE592B8-6EAA-475A-96CC-9AA381CA2690}" type="presOf" srcId="{3A4CE391-96AD-433F-91F2-7F2964F29002}" destId="{7EFDBED5-1DEC-4EF1-B86B-873BC8FDEB40}" srcOrd="0" destOrd="0" presId="urn:microsoft.com/office/officeart/2005/8/layout/vList2"/>
    <dgm:cxn modelId="{303282BE-8E58-4456-9BA6-4418AA98A186}" type="presOf" srcId="{02E069D1-06F1-4AF6-9EDE-79311D1FCE6F}" destId="{1DB5C43C-C26B-4BDF-B9B0-D2067FBD143A}" srcOrd="0" destOrd="0" presId="urn:microsoft.com/office/officeart/2005/8/layout/vList2"/>
    <dgm:cxn modelId="{F5DD08DB-A0ED-47C6-A718-F9EE7AFE5F1F}" type="presOf" srcId="{AD2244A2-9E9C-44B1-A538-42C8EF1DA593}" destId="{8AD4666A-7D98-4BCA-A23C-DBBBC808F57A}" srcOrd="0" destOrd="0" presId="urn:microsoft.com/office/officeart/2005/8/layout/vList2"/>
    <dgm:cxn modelId="{E546E4E2-A9A8-4062-BCA0-3FD0678384C1}" srcId="{EF5D1F68-B7FD-4DFD-A04C-3063E8904ADA}" destId="{AD2244A2-9E9C-44B1-A538-42C8EF1DA593}" srcOrd="2" destOrd="0" parTransId="{DE02245C-78BC-44A6-9315-8B9918ECD3DF}" sibTransId="{62FF388A-CEF7-4CF0-9D43-02041990BD7D}"/>
    <dgm:cxn modelId="{126C95D1-2ED8-4B2A-A1C6-267623676EDA}" type="presParOf" srcId="{EEF79283-0AEE-42E0-A3D4-C875D5366D4F}" destId="{0BB28E04-75B1-40E1-9150-71524F7FA8C4}" srcOrd="0" destOrd="0" presId="urn:microsoft.com/office/officeart/2005/8/layout/vList2"/>
    <dgm:cxn modelId="{86F5FC02-CFFC-419F-BBA6-20BDA3E71816}" type="presParOf" srcId="{EEF79283-0AEE-42E0-A3D4-C875D5366D4F}" destId="{604CB08E-5D61-4121-98B4-D940C4F9032D}" srcOrd="1" destOrd="0" presId="urn:microsoft.com/office/officeart/2005/8/layout/vList2"/>
    <dgm:cxn modelId="{592C7633-970E-4883-9188-A8CF386A0F2A}" type="presParOf" srcId="{EEF79283-0AEE-42E0-A3D4-C875D5366D4F}" destId="{1DB5C43C-C26B-4BDF-B9B0-D2067FBD143A}" srcOrd="2" destOrd="0" presId="urn:microsoft.com/office/officeart/2005/8/layout/vList2"/>
    <dgm:cxn modelId="{4923B546-E3BB-4EE2-BD7F-337AA6F6FDBE}" type="presParOf" srcId="{EEF79283-0AEE-42E0-A3D4-C875D5366D4F}" destId="{D92683F2-A898-4E2D-A3FD-1AE01F307857}" srcOrd="3" destOrd="0" presId="urn:microsoft.com/office/officeart/2005/8/layout/vList2"/>
    <dgm:cxn modelId="{89692E13-639B-423D-A808-1C86B37E5A97}" type="presParOf" srcId="{EEF79283-0AEE-42E0-A3D4-C875D5366D4F}" destId="{8AD4666A-7D98-4BCA-A23C-DBBBC808F57A}" srcOrd="4" destOrd="0" presId="urn:microsoft.com/office/officeart/2005/8/layout/vList2"/>
    <dgm:cxn modelId="{B5ED9534-673F-43FB-8B86-42F257DB8B86}" type="presParOf" srcId="{EEF79283-0AEE-42E0-A3D4-C875D5366D4F}" destId="{C26A8AD9-E378-432C-BA24-471CBAE0553B}" srcOrd="5" destOrd="0" presId="urn:microsoft.com/office/officeart/2005/8/layout/vList2"/>
    <dgm:cxn modelId="{6E6BF9CD-5ECF-4743-A71B-BA7328EEBB2E}" type="presParOf" srcId="{EEF79283-0AEE-42E0-A3D4-C875D5366D4F}" destId="{7EFDBED5-1DEC-4EF1-B86B-873BC8FDEB4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5F51773-44E5-455D-89E5-E5180C36CE0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787336A-F70D-4B23-97CC-B4919C1E8036}">
      <dgm:prSet/>
      <dgm:spPr/>
      <dgm:t>
        <a:bodyPr/>
        <a:lstStyle/>
        <a:p>
          <a:r>
            <a:rPr lang="en-US" dirty="0"/>
            <a:t>Clark's nutcrackers can </a:t>
          </a:r>
          <a:r>
            <a:rPr lang="en-US" b="1" i="1" dirty="0">
              <a:solidFill>
                <a:schemeClr val="tx1"/>
              </a:solidFill>
            </a:rPr>
            <a:t>learn to find the point halfway between two landmarks </a:t>
          </a:r>
          <a:r>
            <a:rPr lang="en-US" dirty="0"/>
            <a:t>that vary in the distance that separates them. </a:t>
          </a:r>
        </a:p>
      </dgm:t>
    </dgm:pt>
    <dgm:pt modelId="{A200C11D-F55E-42D8-848B-1D2DD15DF7AF}" type="parTrans" cxnId="{6DC09C64-51AA-486D-9C3A-BAC9F7F9B97D}">
      <dgm:prSet/>
      <dgm:spPr/>
      <dgm:t>
        <a:bodyPr/>
        <a:lstStyle/>
        <a:p>
          <a:endParaRPr lang="en-US"/>
        </a:p>
      </dgm:t>
    </dgm:pt>
    <dgm:pt modelId="{929AC4A1-D72B-44EB-961B-3FC950377B81}" type="sibTrans" cxnId="{6DC09C64-51AA-486D-9C3A-BAC9F7F9B97D}">
      <dgm:prSet/>
      <dgm:spPr/>
      <dgm:t>
        <a:bodyPr/>
        <a:lstStyle/>
        <a:p>
          <a:endParaRPr lang="en-US"/>
        </a:p>
      </dgm:t>
    </dgm:pt>
    <dgm:pt modelId="{62586AF5-BAED-4315-B5C5-2856196CB6F9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General principle: </a:t>
          </a:r>
          <a:r>
            <a:rPr lang="en-US" dirty="0"/>
            <a:t>Birds must correctly find the halfway point when the landmarks when presented with varying distances between the landmarks. </a:t>
          </a:r>
        </a:p>
      </dgm:t>
    </dgm:pt>
    <dgm:pt modelId="{C7FFF4E5-69EB-43A9-9DFD-DA2556EE99B5}" type="parTrans" cxnId="{2F7F5B29-6DD9-449D-9E0A-2E803DCE9848}">
      <dgm:prSet/>
      <dgm:spPr/>
      <dgm:t>
        <a:bodyPr/>
        <a:lstStyle/>
        <a:p>
          <a:endParaRPr lang="en-US"/>
        </a:p>
      </dgm:t>
    </dgm:pt>
    <dgm:pt modelId="{DB225FD8-2E7A-48E4-B45E-4113BC1AD379}" type="sibTrans" cxnId="{2F7F5B29-6DD9-449D-9E0A-2E803DCE9848}">
      <dgm:prSet/>
      <dgm:spPr/>
      <dgm:t>
        <a:bodyPr/>
        <a:lstStyle/>
        <a:p>
          <a:endParaRPr lang="en-US"/>
        </a:p>
      </dgm:t>
    </dgm:pt>
    <dgm:pt modelId="{6EF7398E-1E58-4DCC-A471-CE0AA7DA94C9}">
      <dgm:prSet/>
      <dgm:spPr/>
      <dgm:t>
        <a:bodyPr/>
        <a:lstStyle/>
        <a:p>
          <a:r>
            <a:rPr lang="en-US" dirty="0"/>
            <a:t>The ability to find a point defined not by the relationship between a goal and a landmark, </a:t>
          </a:r>
          <a:r>
            <a:rPr lang="en-US" i="1" dirty="0">
              <a:solidFill>
                <a:schemeClr val="tx1"/>
              </a:solidFill>
            </a:rPr>
            <a:t>but by the relationship between landmarks. </a:t>
          </a:r>
          <a:endParaRPr lang="en-US" dirty="0">
            <a:solidFill>
              <a:schemeClr val="tx1"/>
            </a:solidFill>
          </a:endParaRPr>
        </a:p>
      </dgm:t>
    </dgm:pt>
    <dgm:pt modelId="{D9F7165F-C4F7-41B9-8E6C-337277B341AF}" type="parTrans" cxnId="{EF3BEADF-48E4-4772-8CA9-62A0E95DFFBE}">
      <dgm:prSet/>
      <dgm:spPr/>
      <dgm:t>
        <a:bodyPr/>
        <a:lstStyle/>
        <a:p>
          <a:endParaRPr lang="en-US"/>
        </a:p>
      </dgm:t>
    </dgm:pt>
    <dgm:pt modelId="{2E83B109-409A-4AD5-B58C-5305C4A76C64}" type="sibTrans" cxnId="{EF3BEADF-48E4-4772-8CA9-62A0E95DFFBE}">
      <dgm:prSet/>
      <dgm:spPr/>
      <dgm:t>
        <a:bodyPr/>
        <a:lstStyle/>
        <a:p>
          <a:endParaRPr lang="en-US"/>
        </a:p>
      </dgm:t>
    </dgm:pt>
    <dgm:pt modelId="{EC5B8A08-DACF-4546-99F1-F740F128DEDA}" type="pres">
      <dgm:prSet presAssocID="{75F51773-44E5-455D-89E5-E5180C36CE00}" presName="linear" presStyleCnt="0">
        <dgm:presLayoutVars>
          <dgm:animLvl val="lvl"/>
          <dgm:resizeHandles val="exact"/>
        </dgm:presLayoutVars>
      </dgm:prSet>
      <dgm:spPr/>
    </dgm:pt>
    <dgm:pt modelId="{68431912-F87E-40AF-A40A-DF53CDEED3FA}" type="pres">
      <dgm:prSet presAssocID="{2787336A-F70D-4B23-97CC-B4919C1E803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1F1F28E-52C0-413D-BE74-5C57717A19BA}" type="pres">
      <dgm:prSet presAssocID="{929AC4A1-D72B-44EB-961B-3FC950377B81}" presName="spacer" presStyleCnt="0"/>
      <dgm:spPr/>
    </dgm:pt>
    <dgm:pt modelId="{4D960C80-C1A9-41E0-BC79-A650CECF62D6}" type="pres">
      <dgm:prSet presAssocID="{62586AF5-BAED-4315-B5C5-2856196CB6F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955FC09-F3D0-4CDC-9EB3-2B28CA66D60B}" type="pres">
      <dgm:prSet presAssocID="{DB225FD8-2E7A-48E4-B45E-4113BC1AD379}" presName="spacer" presStyleCnt="0"/>
      <dgm:spPr/>
    </dgm:pt>
    <dgm:pt modelId="{04CDE76B-F492-4E57-9FE8-D3006BC9B5F8}" type="pres">
      <dgm:prSet presAssocID="{6EF7398E-1E58-4DCC-A471-CE0AA7DA94C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A3A9507-31A1-4D0E-B9E5-03FD90F01F08}" type="presOf" srcId="{75F51773-44E5-455D-89E5-E5180C36CE00}" destId="{EC5B8A08-DACF-4546-99F1-F740F128DEDA}" srcOrd="0" destOrd="0" presId="urn:microsoft.com/office/officeart/2005/8/layout/vList2"/>
    <dgm:cxn modelId="{2F7F5B29-6DD9-449D-9E0A-2E803DCE9848}" srcId="{75F51773-44E5-455D-89E5-E5180C36CE00}" destId="{62586AF5-BAED-4315-B5C5-2856196CB6F9}" srcOrd="1" destOrd="0" parTransId="{C7FFF4E5-69EB-43A9-9DFD-DA2556EE99B5}" sibTransId="{DB225FD8-2E7A-48E4-B45E-4113BC1AD379}"/>
    <dgm:cxn modelId="{A6E1D763-92E5-4927-B2D5-C15E7BD4C891}" type="presOf" srcId="{62586AF5-BAED-4315-B5C5-2856196CB6F9}" destId="{4D960C80-C1A9-41E0-BC79-A650CECF62D6}" srcOrd="0" destOrd="0" presId="urn:microsoft.com/office/officeart/2005/8/layout/vList2"/>
    <dgm:cxn modelId="{6DC09C64-51AA-486D-9C3A-BAC9F7F9B97D}" srcId="{75F51773-44E5-455D-89E5-E5180C36CE00}" destId="{2787336A-F70D-4B23-97CC-B4919C1E8036}" srcOrd="0" destOrd="0" parTransId="{A200C11D-F55E-42D8-848B-1D2DD15DF7AF}" sibTransId="{929AC4A1-D72B-44EB-961B-3FC950377B81}"/>
    <dgm:cxn modelId="{14DA0AC5-8DB6-42D8-9ECC-A81DE122E15A}" type="presOf" srcId="{6EF7398E-1E58-4DCC-A471-CE0AA7DA94C9}" destId="{04CDE76B-F492-4E57-9FE8-D3006BC9B5F8}" srcOrd="0" destOrd="0" presId="urn:microsoft.com/office/officeart/2005/8/layout/vList2"/>
    <dgm:cxn modelId="{EF3BEADF-48E4-4772-8CA9-62A0E95DFFBE}" srcId="{75F51773-44E5-455D-89E5-E5180C36CE00}" destId="{6EF7398E-1E58-4DCC-A471-CE0AA7DA94C9}" srcOrd="2" destOrd="0" parTransId="{D9F7165F-C4F7-41B9-8E6C-337277B341AF}" sibTransId="{2E83B109-409A-4AD5-B58C-5305C4A76C64}"/>
    <dgm:cxn modelId="{1CDFBCFC-B668-47B5-99EE-FDD5962CEC10}" type="presOf" srcId="{2787336A-F70D-4B23-97CC-B4919C1E8036}" destId="{68431912-F87E-40AF-A40A-DF53CDEED3FA}" srcOrd="0" destOrd="0" presId="urn:microsoft.com/office/officeart/2005/8/layout/vList2"/>
    <dgm:cxn modelId="{E117045E-E9AC-4F69-B12F-2597B405D7BE}" type="presParOf" srcId="{EC5B8A08-DACF-4546-99F1-F740F128DEDA}" destId="{68431912-F87E-40AF-A40A-DF53CDEED3FA}" srcOrd="0" destOrd="0" presId="urn:microsoft.com/office/officeart/2005/8/layout/vList2"/>
    <dgm:cxn modelId="{ED1742A6-76E2-4E5C-A46B-3CD36D67201C}" type="presParOf" srcId="{EC5B8A08-DACF-4546-99F1-F740F128DEDA}" destId="{C1F1F28E-52C0-413D-BE74-5C57717A19BA}" srcOrd="1" destOrd="0" presId="urn:microsoft.com/office/officeart/2005/8/layout/vList2"/>
    <dgm:cxn modelId="{C4CB3FCF-43D5-4F3C-BE74-415F87CCD3D0}" type="presParOf" srcId="{EC5B8A08-DACF-4546-99F1-F740F128DEDA}" destId="{4D960C80-C1A9-41E0-BC79-A650CECF62D6}" srcOrd="2" destOrd="0" presId="urn:microsoft.com/office/officeart/2005/8/layout/vList2"/>
    <dgm:cxn modelId="{0091BEE9-8A6F-42E9-A713-D226CAAE5296}" type="presParOf" srcId="{EC5B8A08-DACF-4546-99F1-F740F128DEDA}" destId="{A955FC09-F3D0-4CDC-9EB3-2B28CA66D60B}" srcOrd="3" destOrd="0" presId="urn:microsoft.com/office/officeart/2005/8/layout/vList2"/>
    <dgm:cxn modelId="{58340843-DD94-45C5-A972-6614810A03BC}" type="presParOf" srcId="{EC5B8A08-DACF-4546-99F1-F740F128DEDA}" destId="{04CDE76B-F492-4E57-9FE8-D3006BC9B5F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918EBE7-5C29-42DF-B8B5-259993231B4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EA8B5DF-1D7B-4A4E-8FF2-F8954340B56E}">
      <dgm:prSet/>
      <dgm:spPr/>
      <dgm:t>
        <a:bodyPr/>
        <a:lstStyle/>
        <a:p>
          <a:r>
            <a:rPr lang="en-US"/>
            <a:t>Direction: The use of directional bearings to find the (hypothetical) line connecting the landmarks</a:t>
          </a:r>
        </a:p>
      </dgm:t>
    </dgm:pt>
    <dgm:pt modelId="{B73C2728-280A-4650-8D14-7EEA0C816C70}" type="parTrans" cxnId="{A9A50D16-3F6E-44A0-B8CB-A859C3DB7D94}">
      <dgm:prSet/>
      <dgm:spPr/>
      <dgm:t>
        <a:bodyPr/>
        <a:lstStyle/>
        <a:p>
          <a:endParaRPr lang="en-US"/>
        </a:p>
      </dgm:t>
    </dgm:pt>
    <dgm:pt modelId="{01E6022F-D4A6-4A4C-A430-E72A4A02ADF6}" type="sibTrans" cxnId="{A9A50D16-3F6E-44A0-B8CB-A859C3DB7D94}">
      <dgm:prSet/>
      <dgm:spPr/>
      <dgm:t>
        <a:bodyPr/>
        <a:lstStyle/>
        <a:p>
          <a:endParaRPr lang="en-US"/>
        </a:p>
      </dgm:t>
    </dgm:pt>
    <dgm:pt modelId="{3C5FA7BA-0A76-4E7C-823A-DFA3A75B6DEA}">
      <dgm:prSet/>
      <dgm:spPr/>
      <dgm:t>
        <a:bodyPr/>
        <a:lstStyle/>
        <a:p>
          <a:r>
            <a:rPr lang="en-US"/>
            <a:t>North, south, east, west</a:t>
          </a:r>
        </a:p>
      </dgm:t>
    </dgm:pt>
    <dgm:pt modelId="{FEA2C7EB-A3E5-4068-B37C-255CE2AF67BA}" type="parTrans" cxnId="{16BE78F8-7395-4DEB-910A-B54CFF62822C}">
      <dgm:prSet/>
      <dgm:spPr/>
      <dgm:t>
        <a:bodyPr/>
        <a:lstStyle/>
        <a:p>
          <a:endParaRPr lang="en-US"/>
        </a:p>
      </dgm:t>
    </dgm:pt>
    <dgm:pt modelId="{6E80188A-4577-4B34-9B01-85F0DFFA649A}" type="sibTrans" cxnId="{16BE78F8-7395-4DEB-910A-B54CFF62822C}">
      <dgm:prSet/>
      <dgm:spPr/>
      <dgm:t>
        <a:bodyPr/>
        <a:lstStyle/>
        <a:p>
          <a:endParaRPr lang="en-US"/>
        </a:p>
      </dgm:t>
    </dgm:pt>
    <dgm:pt modelId="{2FE6A7D3-B335-42F9-ABD0-639473BFEA1D}">
      <dgm:prSet/>
      <dgm:spPr/>
      <dgm:t>
        <a:bodyPr/>
        <a:lstStyle/>
        <a:p>
          <a:r>
            <a:rPr lang="en-US"/>
            <a:t>Must use landmarks to mark direction</a:t>
          </a:r>
        </a:p>
      </dgm:t>
    </dgm:pt>
    <dgm:pt modelId="{695A75D3-5339-4B51-9CBF-704EBB401D76}" type="parTrans" cxnId="{327616B2-1758-4D37-A99D-F568D502F310}">
      <dgm:prSet/>
      <dgm:spPr/>
      <dgm:t>
        <a:bodyPr/>
        <a:lstStyle/>
        <a:p>
          <a:endParaRPr lang="en-US"/>
        </a:p>
      </dgm:t>
    </dgm:pt>
    <dgm:pt modelId="{14FFC426-6594-4726-BAE0-08F6986664B3}" type="sibTrans" cxnId="{327616B2-1758-4D37-A99D-F568D502F310}">
      <dgm:prSet/>
      <dgm:spPr/>
      <dgm:t>
        <a:bodyPr/>
        <a:lstStyle/>
        <a:p>
          <a:endParaRPr lang="en-US"/>
        </a:p>
      </dgm:t>
    </dgm:pt>
    <dgm:pt modelId="{7BB24B5F-9323-47E6-83B8-7B8E167517D5}">
      <dgm:prSet/>
      <dgm:spPr/>
      <dgm:t>
        <a:bodyPr/>
        <a:lstStyle/>
        <a:p>
          <a:r>
            <a:rPr lang="en-US"/>
            <a:t>Distance: Finding the correct place along that line.</a:t>
          </a:r>
        </a:p>
      </dgm:t>
    </dgm:pt>
    <dgm:pt modelId="{518A3187-E8AB-4D2B-9FA9-B23CA7955E6A}" type="parTrans" cxnId="{0416EE6A-B1D9-4540-BF70-E92844410289}">
      <dgm:prSet/>
      <dgm:spPr/>
      <dgm:t>
        <a:bodyPr/>
        <a:lstStyle/>
        <a:p>
          <a:endParaRPr lang="en-US"/>
        </a:p>
      </dgm:t>
    </dgm:pt>
    <dgm:pt modelId="{89D8869E-14ED-420D-8163-3F04A12CB4BC}" type="sibTrans" cxnId="{0416EE6A-B1D9-4540-BF70-E92844410289}">
      <dgm:prSet/>
      <dgm:spPr/>
      <dgm:t>
        <a:bodyPr/>
        <a:lstStyle/>
        <a:p>
          <a:endParaRPr lang="en-US"/>
        </a:p>
      </dgm:t>
    </dgm:pt>
    <dgm:pt modelId="{59EE4BC2-D2B4-472E-8A28-C67FDEFDA031}">
      <dgm:prSet/>
      <dgm:spPr/>
      <dgm:t>
        <a:bodyPr/>
        <a:lstStyle/>
        <a:p>
          <a:r>
            <a:rPr lang="en-US"/>
            <a:t>Must use landmarks to mark distance</a:t>
          </a:r>
        </a:p>
      </dgm:t>
    </dgm:pt>
    <dgm:pt modelId="{9FA97229-0DA3-4BB1-8C15-670669B65F2B}" type="parTrans" cxnId="{A4018026-1127-419C-BDBF-EA259A8C37C2}">
      <dgm:prSet/>
      <dgm:spPr/>
      <dgm:t>
        <a:bodyPr/>
        <a:lstStyle/>
        <a:p>
          <a:endParaRPr lang="en-US"/>
        </a:p>
      </dgm:t>
    </dgm:pt>
    <dgm:pt modelId="{56810017-7E0F-4ED1-BE00-DC6D7531DB87}" type="sibTrans" cxnId="{A4018026-1127-419C-BDBF-EA259A8C37C2}">
      <dgm:prSet/>
      <dgm:spPr/>
      <dgm:t>
        <a:bodyPr/>
        <a:lstStyle/>
        <a:p>
          <a:endParaRPr lang="en-US"/>
        </a:p>
      </dgm:t>
    </dgm:pt>
    <dgm:pt modelId="{15E22DE2-57EF-482B-8135-48984B52D074}" type="pres">
      <dgm:prSet presAssocID="{9918EBE7-5C29-42DF-B8B5-259993231B44}" presName="linear" presStyleCnt="0">
        <dgm:presLayoutVars>
          <dgm:animLvl val="lvl"/>
          <dgm:resizeHandles val="exact"/>
        </dgm:presLayoutVars>
      </dgm:prSet>
      <dgm:spPr/>
    </dgm:pt>
    <dgm:pt modelId="{71DD2D6E-E005-4B96-9398-80CB7080DB31}" type="pres">
      <dgm:prSet presAssocID="{0EA8B5DF-1D7B-4A4E-8FF2-F8954340B56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CFE82B2-563E-4AB6-8EED-CD7F2ECAC0D7}" type="pres">
      <dgm:prSet presAssocID="{0EA8B5DF-1D7B-4A4E-8FF2-F8954340B56E}" presName="childText" presStyleLbl="revTx" presStyleIdx="0" presStyleCnt="2">
        <dgm:presLayoutVars>
          <dgm:bulletEnabled val="1"/>
        </dgm:presLayoutVars>
      </dgm:prSet>
      <dgm:spPr/>
    </dgm:pt>
    <dgm:pt modelId="{306A1C0D-3ACE-48CD-AA0F-0EA3F4B00795}" type="pres">
      <dgm:prSet presAssocID="{7BB24B5F-9323-47E6-83B8-7B8E167517D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A12BE81-5AA2-4595-A4AD-006F8D7CC8A0}" type="pres">
      <dgm:prSet presAssocID="{7BB24B5F-9323-47E6-83B8-7B8E167517D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9A50D16-3F6E-44A0-B8CB-A859C3DB7D94}" srcId="{9918EBE7-5C29-42DF-B8B5-259993231B44}" destId="{0EA8B5DF-1D7B-4A4E-8FF2-F8954340B56E}" srcOrd="0" destOrd="0" parTransId="{B73C2728-280A-4650-8D14-7EEA0C816C70}" sibTransId="{01E6022F-D4A6-4A4C-A430-E72A4A02ADF6}"/>
    <dgm:cxn modelId="{A4018026-1127-419C-BDBF-EA259A8C37C2}" srcId="{7BB24B5F-9323-47E6-83B8-7B8E167517D5}" destId="{59EE4BC2-D2B4-472E-8A28-C67FDEFDA031}" srcOrd="0" destOrd="0" parTransId="{9FA97229-0DA3-4BB1-8C15-670669B65F2B}" sibTransId="{56810017-7E0F-4ED1-BE00-DC6D7531DB87}"/>
    <dgm:cxn modelId="{D5FE662F-505F-48E3-AE04-4BA072CCA8A2}" type="presOf" srcId="{9918EBE7-5C29-42DF-B8B5-259993231B44}" destId="{15E22DE2-57EF-482B-8135-48984B52D074}" srcOrd="0" destOrd="0" presId="urn:microsoft.com/office/officeart/2005/8/layout/vList2"/>
    <dgm:cxn modelId="{25958B60-6ED9-4D3F-A2DD-6D520DBC538C}" type="presOf" srcId="{7BB24B5F-9323-47E6-83B8-7B8E167517D5}" destId="{306A1C0D-3ACE-48CD-AA0F-0EA3F4B00795}" srcOrd="0" destOrd="0" presId="urn:microsoft.com/office/officeart/2005/8/layout/vList2"/>
    <dgm:cxn modelId="{9AE52E65-7F31-4BE8-A6F1-16E6C07F14FF}" type="presOf" srcId="{59EE4BC2-D2B4-472E-8A28-C67FDEFDA031}" destId="{AA12BE81-5AA2-4595-A4AD-006F8D7CC8A0}" srcOrd="0" destOrd="0" presId="urn:microsoft.com/office/officeart/2005/8/layout/vList2"/>
    <dgm:cxn modelId="{0416EE6A-B1D9-4540-BF70-E92844410289}" srcId="{9918EBE7-5C29-42DF-B8B5-259993231B44}" destId="{7BB24B5F-9323-47E6-83B8-7B8E167517D5}" srcOrd="1" destOrd="0" parTransId="{518A3187-E8AB-4D2B-9FA9-B23CA7955E6A}" sibTransId="{89D8869E-14ED-420D-8163-3F04A12CB4BC}"/>
    <dgm:cxn modelId="{A43FE893-2497-474A-9C68-49C21F2BD173}" type="presOf" srcId="{0EA8B5DF-1D7B-4A4E-8FF2-F8954340B56E}" destId="{71DD2D6E-E005-4B96-9398-80CB7080DB31}" srcOrd="0" destOrd="0" presId="urn:microsoft.com/office/officeart/2005/8/layout/vList2"/>
    <dgm:cxn modelId="{327616B2-1758-4D37-A99D-F568D502F310}" srcId="{0EA8B5DF-1D7B-4A4E-8FF2-F8954340B56E}" destId="{2FE6A7D3-B335-42F9-ABD0-639473BFEA1D}" srcOrd="1" destOrd="0" parTransId="{695A75D3-5339-4B51-9CBF-704EBB401D76}" sibTransId="{14FFC426-6594-4726-BAE0-08F6986664B3}"/>
    <dgm:cxn modelId="{D7BFD2DB-B26A-494E-BED6-248BA9FFE56E}" type="presOf" srcId="{3C5FA7BA-0A76-4E7C-823A-DFA3A75B6DEA}" destId="{3CFE82B2-563E-4AB6-8EED-CD7F2ECAC0D7}" srcOrd="0" destOrd="0" presId="urn:microsoft.com/office/officeart/2005/8/layout/vList2"/>
    <dgm:cxn modelId="{655B6FEF-5680-4B01-97FF-275B160FF9CA}" type="presOf" srcId="{2FE6A7D3-B335-42F9-ABD0-639473BFEA1D}" destId="{3CFE82B2-563E-4AB6-8EED-CD7F2ECAC0D7}" srcOrd="0" destOrd="1" presId="urn:microsoft.com/office/officeart/2005/8/layout/vList2"/>
    <dgm:cxn modelId="{16BE78F8-7395-4DEB-910A-B54CFF62822C}" srcId="{0EA8B5DF-1D7B-4A4E-8FF2-F8954340B56E}" destId="{3C5FA7BA-0A76-4E7C-823A-DFA3A75B6DEA}" srcOrd="0" destOrd="0" parTransId="{FEA2C7EB-A3E5-4068-B37C-255CE2AF67BA}" sibTransId="{6E80188A-4577-4B34-9B01-85F0DFFA649A}"/>
    <dgm:cxn modelId="{1DD3A1E0-49A6-4227-B1F5-CCE4D9492DAD}" type="presParOf" srcId="{15E22DE2-57EF-482B-8135-48984B52D074}" destId="{71DD2D6E-E005-4B96-9398-80CB7080DB31}" srcOrd="0" destOrd="0" presId="urn:microsoft.com/office/officeart/2005/8/layout/vList2"/>
    <dgm:cxn modelId="{FB8721BE-A8C2-4033-A315-E4EFCBEBC85C}" type="presParOf" srcId="{15E22DE2-57EF-482B-8135-48984B52D074}" destId="{3CFE82B2-563E-4AB6-8EED-CD7F2ECAC0D7}" srcOrd="1" destOrd="0" presId="urn:microsoft.com/office/officeart/2005/8/layout/vList2"/>
    <dgm:cxn modelId="{D032880F-89AB-41EE-BF06-1FCEBAE00C32}" type="presParOf" srcId="{15E22DE2-57EF-482B-8135-48984B52D074}" destId="{306A1C0D-3ACE-48CD-AA0F-0EA3F4B00795}" srcOrd="2" destOrd="0" presId="urn:microsoft.com/office/officeart/2005/8/layout/vList2"/>
    <dgm:cxn modelId="{F1A0D896-4D2A-4778-A96D-76D404D19859}" type="presParOf" srcId="{15E22DE2-57EF-482B-8135-48984B52D074}" destId="{AA12BE81-5AA2-4595-A4AD-006F8D7CC8A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8D5B84D-1F8C-41CE-9B65-3BE8A4FD40B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DF8B7FF-9CB9-492C-A802-D266716643A3}">
      <dgm:prSet/>
      <dgm:spPr/>
      <dgm:t>
        <a:bodyPr/>
        <a:lstStyle/>
        <a:p>
          <a:r>
            <a:rPr lang="en-US"/>
            <a:t>Animals can </a:t>
          </a:r>
        </a:p>
      </dgm:t>
    </dgm:pt>
    <dgm:pt modelId="{74F7735D-ABEB-45D0-BA8B-BD2A80A4091D}" type="parTrans" cxnId="{E720B560-9697-4AD8-9D0E-8021383D0D65}">
      <dgm:prSet/>
      <dgm:spPr/>
      <dgm:t>
        <a:bodyPr/>
        <a:lstStyle/>
        <a:p>
          <a:endParaRPr lang="en-US"/>
        </a:p>
      </dgm:t>
    </dgm:pt>
    <dgm:pt modelId="{7D0F1012-A619-4644-A16F-0339874AC7FB}" type="sibTrans" cxnId="{E720B560-9697-4AD8-9D0E-8021383D0D65}">
      <dgm:prSet/>
      <dgm:spPr/>
      <dgm:t>
        <a:bodyPr/>
        <a:lstStyle/>
        <a:p>
          <a:endParaRPr lang="en-US"/>
        </a:p>
      </dgm:t>
    </dgm:pt>
    <dgm:pt modelId="{4C28554D-296F-4FD3-9BF5-52D7297E8400}">
      <dgm:prSet/>
      <dgm:spPr/>
      <dgm:t>
        <a:bodyPr/>
        <a:lstStyle/>
        <a:p>
          <a:r>
            <a:rPr lang="en-US"/>
            <a:t>Form both concrete and abstract concepts</a:t>
          </a:r>
        </a:p>
      </dgm:t>
    </dgm:pt>
    <dgm:pt modelId="{6C7CB92D-5BA2-421F-88B0-F876B27679A2}" type="parTrans" cxnId="{2F9F0C12-80F4-4E37-8C39-C12B3F6B90DA}">
      <dgm:prSet/>
      <dgm:spPr/>
      <dgm:t>
        <a:bodyPr/>
        <a:lstStyle/>
        <a:p>
          <a:endParaRPr lang="en-US"/>
        </a:p>
      </dgm:t>
    </dgm:pt>
    <dgm:pt modelId="{8C3646CC-431B-42F8-B64A-D4910D381CBC}" type="sibTrans" cxnId="{2F9F0C12-80F4-4E37-8C39-C12B3F6B90DA}">
      <dgm:prSet/>
      <dgm:spPr/>
      <dgm:t>
        <a:bodyPr/>
        <a:lstStyle/>
        <a:p>
          <a:endParaRPr lang="en-US"/>
        </a:p>
      </dgm:t>
    </dgm:pt>
    <dgm:pt modelId="{37D1CC4F-2E85-4356-8821-065D62FC1B11}">
      <dgm:prSet/>
      <dgm:spPr/>
      <dgm:t>
        <a:bodyPr/>
        <a:lstStyle/>
        <a:p>
          <a:r>
            <a:rPr lang="en-US"/>
            <a:t>Can use concept rules when presented with novel stimuli</a:t>
          </a:r>
        </a:p>
      </dgm:t>
    </dgm:pt>
    <dgm:pt modelId="{0CB76C34-CEB0-463B-AAAF-73001D3EABA0}" type="parTrans" cxnId="{A800A6C9-B5FE-4878-91A0-ED454B0E7135}">
      <dgm:prSet/>
      <dgm:spPr/>
      <dgm:t>
        <a:bodyPr/>
        <a:lstStyle/>
        <a:p>
          <a:endParaRPr lang="en-US"/>
        </a:p>
      </dgm:t>
    </dgm:pt>
    <dgm:pt modelId="{4FC02CEB-F9CF-4253-91E9-47C6DC05898A}" type="sibTrans" cxnId="{A800A6C9-B5FE-4878-91A0-ED454B0E7135}">
      <dgm:prSet/>
      <dgm:spPr/>
      <dgm:t>
        <a:bodyPr/>
        <a:lstStyle/>
        <a:p>
          <a:endParaRPr lang="en-US"/>
        </a:p>
      </dgm:t>
    </dgm:pt>
    <dgm:pt modelId="{B87DED8F-B3C1-43B9-B726-E5E874FF9BAC}">
      <dgm:prSet/>
      <dgm:spPr/>
      <dgm:t>
        <a:bodyPr/>
        <a:lstStyle/>
        <a:p>
          <a:r>
            <a:rPr lang="en-US"/>
            <a:t>Use prospective and retrospective memory when remembering when they remember where they have been</a:t>
          </a:r>
        </a:p>
      </dgm:t>
    </dgm:pt>
    <dgm:pt modelId="{CCCCC85E-E51B-49ED-954D-6E9ECBF100F1}" type="parTrans" cxnId="{A480D01E-6251-468A-90DB-B9BE7C8A8507}">
      <dgm:prSet/>
      <dgm:spPr/>
      <dgm:t>
        <a:bodyPr/>
        <a:lstStyle/>
        <a:p>
          <a:endParaRPr lang="en-US"/>
        </a:p>
      </dgm:t>
    </dgm:pt>
    <dgm:pt modelId="{9EFF811E-EECD-4425-B0C9-3199E9519272}" type="sibTrans" cxnId="{A480D01E-6251-468A-90DB-B9BE7C8A8507}">
      <dgm:prSet/>
      <dgm:spPr/>
      <dgm:t>
        <a:bodyPr/>
        <a:lstStyle/>
        <a:p>
          <a:endParaRPr lang="en-US"/>
        </a:p>
      </dgm:t>
    </dgm:pt>
    <dgm:pt modelId="{33B9C717-FCD5-4EE2-9EC8-0AE6E8C820D6}">
      <dgm:prSet/>
      <dgm:spPr/>
      <dgm:t>
        <a:bodyPr/>
        <a:lstStyle/>
        <a:p>
          <a:r>
            <a:rPr lang="en-US"/>
            <a:t>Animals use relationships between stimuli to solve problems</a:t>
          </a:r>
        </a:p>
      </dgm:t>
    </dgm:pt>
    <dgm:pt modelId="{EE76E1B7-2227-4B53-9C63-8925426CB0AA}" type="parTrans" cxnId="{A4DEEB6A-D77E-48E9-990C-9DFC77B2EF40}">
      <dgm:prSet/>
      <dgm:spPr/>
      <dgm:t>
        <a:bodyPr/>
        <a:lstStyle/>
        <a:p>
          <a:endParaRPr lang="en-US"/>
        </a:p>
      </dgm:t>
    </dgm:pt>
    <dgm:pt modelId="{3335431F-BB67-426C-A47A-E8E5D8AA35BE}" type="sibTrans" cxnId="{A4DEEB6A-D77E-48E9-990C-9DFC77B2EF40}">
      <dgm:prSet/>
      <dgm:spPr/>
      <dgm:t>
        <a:bodyPr/>
        <a:lstStyle/>
        <a:p>
          <a:endParaRPr lang="en-US"/>
        </a:p>
      </dgm:t>
    </dgm:pt>
    <dgm:pt modelId="{E1C79BE2-ECE1-433B-BF40-C8D91E8EBDC0}">
      <dgm:prSet/>
      <dgm:spPr/>
      <dgm:t>
        <a:bodyPr/>
        <a:lstStyle/>
        <a:p>
          <a:r>
            <a:rPr lang="en-US"/>
            <a:t>They use the relationship between distance or color or shape</a:t>
          </a:r>
        </a:p>
      </dgm:t>
    </dgm:pt>
    <dgm:pt modelId="{13A90DD0-C205-43DD-BDAD-E9306EE7E3B7}" type="parTrans" cxnId="{574AFC27-7F49-47DC-8B4B-B098A5CFCBC7}">
      <dgm:prSet/>
      <dgm:spPr/>
      <dgm:t>
        <a:bodyPr/>
        <a:lstStyle/>
        <a:p>
          <a:endParaRPr lang="en-US"/>
        </a:p>
      </dgm:t>
    </dgm:pt>
    <dgm:pt modelId="{C7C709AD-8971-40EC-A4B1-DF10402FA126}" type="sibTrans" cxnId="{574AFC27-7F49-47DC-8B4B-B098A5CFCBC7}">
      <dgm:prSet/>
      <dgm:spPr/>
      <dgm:t>
        <a:bodyPr/>
        <a:lstStyle/>
        <a:p>
          <a:endParaRPr lang="en-US"/>
        </a:p>
      </dgm:t>
    </dgm:pt>
    <dgm:pt modelId="{2AA28B43-9867-4862-9748-2B4B92224F76}">
      <dgm:prSet/>
      <dgm:spPr/>
      <dgm:t>
        <a:bodyPr/>
        <a:lstStyle/>
        <a:p>
          <a:r>
            <a:rPr lang="en-US"/>
            <a:t>They form expectancies about outcomes</a:t>
          </a:r>
        </a:p>
      </dgm:t>
    </dgm:pt>
    <dgm:pt modelId="{55155CE4-EB12-4A9B-9277-DFA9530C49B3}" type="parTrans" cxnId="{640805A2-1599-4855-937A-D73CE041A73E}">
      <dgm:prSet/>
      <dgm:spPr/>
      <dgm:t>
        <a:bodyPr/>
        <a:lstStyle/>
        <a:p>
          <a:endParaRPr lang="en-US"/>
        </a:p>
      </dgm:t>
    </dgm:pt>
    <dgm:pt modelId="{0EC1338B-9602-4E14-8767-C6C402341138}" type="sibTrans" cxnId="{640805A2-1599-4855-937A-D73CE041A73E}">
      <dgm:prSet/>
      <dgm:spPr/>
      <dgm:t>
        <a:bodyPr/>
        <a:lstStyle/>
        <a:p>
          <a:endParaRPr lang="en-US"/>
        </a:p>
      </dgm:t>
    </dgm:pt>
    <dgm:pt modelId="{F1F60FAD-E850-4E79-B393-9844F15FB444}">
      <dgm:prSet/>
      <dgm:spPr/>
      <dgm:t>
        <a:bodyPr/>
        <a:lstStyle/>
        <a:p>
          <a:r>
            <a:rPr lang="en-US"/>
            <a:t>They are pissed when their expectancies fail!</a:t>
          </a:r>
        </a:p>
      </dgm:t>
    </dgm:pt>
    <dgm:pt modelId="{E117CB1F-14C9-4030-8038-E9F4DF5B748D}" type="parTrans" cxnId="{48349961-5885-499B-AFA9-0EEEFAACAC16}">
      <dgm:prSet/>
      <dgm:spPr/>
      <dgm:t>
        <a:bodyPr/>
        <a:lstStyle/>
        <a:p>
          <a:endParaRPr lang="en-US"/>
        </a:p>
      </dgm:t>
    </dgm:pt>
    <dgm:pt modelId="{A064DF34-FB17-4123-9B3B-7B597780FA4A}" type="sibTrans" cxnId="{48349961-5885-499B-AFA9-0EEEFAACAC16}">
      <dgm:prSet/>
      <dgm:spPr/>
      <dgm:t>
        <a:bodyPr/>
        <a:lstStyle/>
        <a:p>
          <a:endParaRPr lang="en-US"/>
        </a:p>
      </dgm:t>
    </dgm:pt>
    <dgm:pt modelId="{83CB39FA-F8B4-4539-B7BF-761FE724064B}" type="pres">
      <dgm:prSet presAssocID="{98D5B84D-1F8C-41CE-9B65-3BE8A4FD40B6}" presName="linear" presStyleCnt="0">
        <dgm:presLayoutVars>
          <dgm:animLvl val="lvl"/>
          <dgm:resizeHandles val="exact"/>
        </dgm:presLayoutVars>
      </dgm:prSet>
      <dgm:spPr/>
    </dgm:pt>
    <dgm:pt modelId="{760E6D6C-0A61-418F-B8A3-AEDDC69B1740}" type="pres">
      <dgm:prSet presAssocID="{0DF8B7FF-9CB9-492C-A802-D266716643A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EABD9A4-B2BF-473D-8415-98575F8BED61}" type="pres">
      <dgm:prSet presAssocID="{0DF8B7FF-9CB9-492C-A802-D266716643A3}" presName="childText" presStyleLbl="revTx" presStyleIdx="0" presStyleCnt="2">
        <dgm:presLayoutVars>
          <dgm:bulletEnabled val="1"/>
        </dgm:presLayoutVars>
      </dgm:prSet>
      <dgm:spPr/>
    </dgm:pt>
    <dgm:pt modelId="{9F5F565F-652A-46B5-9A9E-736E79807945}" type="pres">
      <dgm:prSet presAssocID="{33B9C717-FCD5-4EE2-9EC8-0AE6E8C820D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12F7AFD-BF72-46BE-A45A-1D0C89582FB5}" type="pres">
      <dgm:prSet presAssocID="{33B9C717-FCD5-4EE2-9EC8-0AE6E8C820D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F9F0C12-80F4-4E37-8C39-C12B3F6B90DA}" srcId="{0DF8B7FF-9CB9-492C-A802-D266716643A3}" destId="{4C28554D-296F-4FD3-9BF5-52D7297E8400}" srcOrd="0" destOrd="0" parTransId="{6C7CB92D-5BA2-421F-88B0-F876B27679A2}" sibTransId="{8C3646CC-431B-42F8-B64A-D4910D381CBC}"/>
    <dgm:cxn modelId="{F2D96919-719C-470E-8A07-9363BE636BE7}" type="presOf" srcId="{0DF8B7FF-9CB9-492C-A802-D266716643A3}" destId="{760E6D6C-0A61-418F-B8A3-AEDDC69B1740}" srcOrd="0" destOrd="0" presId="urn:microsoft.com/office/officeart/2005/8/layout/vList2"/>
    <dgm:cxn modelId="{A480D01E-6251-468A-90DB-B9BE7C8A8507}" srcId="{0DF8B7FF-9CB9-492C-A802-D266716643A3}" destId="{B87DED8F-B3C1-43B9-B726-E5E874FF9BAC}" srcOrd="2" destOrd="0" parTransId="{CCCCC85E-E51B-49ED-954D-6E9ECBF100F1}" sibTransId="{9EFF811E-EECD-4425-B0C9-3199E9519272}"/>
    <dgm:cxn modelId="{574AFC27-7F49-47DC-8B4B-B098A5CFCBC7}" srcId="{33B9C717-FCD5-4EE2-9EC8-0AE6E8C820D6}" destId="{E1C79BE2-ECE1-433B-BF40-C8D91E8EBDC0}" srcOrd="0" destOrd="0" parTransId="{13A90DD0-C205-43DD-BDAD-E9306EE7E3B7}" sibTransId="{C7C709AD-8971-40EC-A4B1-DF10402FA126}"/>
    <dgm:cxn modelId="{FF93FC2F-EA19-46F6-956A-199886209CCB}" type="presOf" srcId="{E1C79BE2-ECE1-433B-BF40-C8D91E8EBDC0}" destId="{D12F7AFD-BF72-46BE-A45A-1D0C89582FB5}" srcOrd="0" destOrd="0" presId="urn:microsoft.com/office/officeart/2005/8/layout/vList2"/>
    <dgm:cxn modelId="{967E503B-8D7E-4999-8FB7-0B385B8CA793}" type="presOf" srcId="{2AA28B43-9867-4862-9748-2B4B92224F76}" destId="{D12F7AFD-BF72-46BE-A45A-1D0C89582FB5}" srcOrd="0" destOrd="1" presId="urn:microsoft.com/office/officeart/2005/8/layout/vList2"/>
    <dgm:cxn modelId="{E720B560-9697-4AD8-9D0E-8021383D0D65}" srcId="{98D5B84D-1F8C-41CE-9B65-3BE8A4FD40B6}" destId="{0DF8B7FF-9CB9-492C-A802-D266716643A3}" srcOrd="0" destOrd="0" parTransId="{74F7735D-ABEB-45D0-BA8B-BD2A80A4091D}" sibTransId="{7D0F1012-A619-4644-A16F-0339874AC7FB}"/>
    <dgm:cxn modelId="{48349961-5885-499B-AFA9-0EEEFAACAC16}" srcId="{33B9C717-FCD5-4EE2-9EC8-0AE6E8C820D6}" destId="{F1F60FAD-E850-4E79-B393-9844F15FB444}" srcOrd="2" destOrd="0" parTransId="{E117CB1F-14C9-4030-8038-E9F4DF5B748D}" sibTransId="{A064DF34-FB17-4123-9B3B-7B597780FA4A}"/>
    <dgm:cxn modelId="{A4DEEB6A-D77E-48E9-990C-9DFC77B2EF40}" srcId="{98D5B84D-1F8C-41CE-9B65-3BE8A4FD40B6}" destId="{33B9C717-FCD5-4EE2-9EC8-0AE6E8C820D6}" srcOrd="1" destOrd="0" parTransId="{EE76E1B7-2227-4B53-9C63-8925426CB0AA}" sibTransId="{3335431F-BB67-426C-A47A-E8E5D8AA35BE}"/>
    <dgm:cxn modelId="{427BD850-6F05-42CD-A8C8-36FA9FDC1A3B}" type="presOf" srcId="{98D5B84D-1F8C-41CE-9B65-3BE8A4FD40B6}" destId="{83CB39FA-F8B4-4539-B7BF-761FE724064B}" srcOrd="0" destOrd="0" presId="urn:microsoft.com/office/officeart/2005/8/layout/vList2"/>
    <dgm:cxn modelId="{370F227E-8495-4D88-BC96-413ED62C328C}" type="presOf" srcId="{F1F60FAD-E850-4E79-B393-9844F15FB444}" destId="{D12F7AFD-BF72-46BE-A45A-1D0C89582FB5}" srcOrd="0" destOrd="2" presId="urn:microsoft.com/office/officeart/2005/8/layout/vList2"/>
    <dgm:cxn modelId="{640805A2-1599-4855-937A-D73CE041A73E}" srcId="{33B9C717-FCD5-4EE2-9EC8-0AE6E8C820D6}" destId="{2AA28B43-9867-4862-9748-2B4B92224F76}" srcOrd="1" destOrd="0" parTransId="{55155CE4-EB12-4A9B-9277-DFA9530C49B3}" sibTransId="{0EC1338B-9602-4E14-8767-C6C402341138}"/>
    <dgm:cxn modelId="{EFC359B6-5751-4BDA-905D-BBCE5CB3E4E9}" type="presOf" srcId="{37D1CC4F-2E85-4356-8821-065D62FC1B11}" destId="{CEABD9A4-B2BF-473D-8415-98575F8BED61}" srcOrd="0" destOrd="1" presId="urn:microsoft.com/office/officeart/2005/8/layout/vList2"/>
    <dgm:cxn modelId="{C5E095B7-44A0-4C9F-AA79-C74953069F9E}" type="presOf" srcId="{B87DED8F-B3C1-43B9-B726-E5E874FF9BAC}" destId="{CEABD9A4-B2BF-473D-8415-98575F8BED61}" srcOrd="0" destOrd="2" presId="urn:microsoft.com/office/officeart/2005/8/layout/vList2"/>
    <dgm:cxn modelId="{4355F7BC-7408-4133-BCF9-24D6F0DA8B23}" type="presOf" srcId="{33B9C717-FCD5-4EE2-9EC8-0AE6E8C820D6}" destId="{9F5F565F-652A-46B5-9A9E-736E79807945}" srcOrd="0" destOrd="0" presId="urn:microsoft.com/office/officeart/2005/8/layout/vList2"/>
    <dgm:cxn modelId="{A800A6C9-B5FE-4878-91A0-ED454B0E7135}" srcId="{0DF8B7FF-9CB9-492C-A802-D266716643A3}" destId="{37D1CC4F-2E85-4356-8821-065D62FC1B11}" srcOrd="1" destOrd="0" parTransId="{0CB76C34-CEB0-463B-AAAF-73001D3EABA0}" sibTransId="{4FC02CEB-F9CF-4253-91E9-47C6DC05898A}"/>
    <dgm:cxn modelId="{05EBE1CA-D46F-4D9C-B2B3-EE156F333209}" type="presOf" srcId="{4C28554D-296F-4FD3-9BF5-52D7297E8400}" destId="{CEABD9A4-B2BF-473D-8415-98575F8BED61}" srcOrd="0" destOrd="0" presId="urn:microsoft.com/office/officeart/2005/8/layout/vList2"/>
    <dgm:cxn modelId="{050136DD-B274-42AB-9DD3-26D2DA9F239E}" type="presParOf" srcId="{83CB39FA-F8B4-4539-B7BF-761FE724064B}" destId="{760E6D6C-0A61-418F-B8A3-AEDDC69B1740}" srcOrd="0" destOrd="0" presId="urn:microsoft.com/office/officeart/2005/8/layout/vList2"/>
    <dgm:cxn modelId="{80C5BE42-A569-40E0-92B2-4AA3AC282651}" type="presParOf" srcId="{83CB39FA-F8B4-4539-B7BF-761FE724064B}" destId="{CEABD9A4-B2BF-473D-8415-98575F8BED61}" srcOrd="1" destOrd="0" presId="urn:microsoft.com/office/officeart/2005/8/layout/vList2"/>
    <dgm:cxn modelId="{B670483B-B750-4341-9149-35464C5AD437}" type="presParOf" srcId="{83CB39FA-F8B4-4539-B7BF-761FE724064B}" destId="{9F5F565F-652A-46B5-9A9E-736E79807945}" srcOrd="2" destOrd="0" presId="urn:microsoft.com/office/officeart/2005/8/layout/vList2"/>
    <dgm:cxn modelId="{33685CCF-ECE1-49D5-BD78-EFAE589B13C3}" type="presParOf" srcId="{83CB39FA-F8B4-4539-B7BF-761FE724064B}" destId="{D12F7AFD-BF72-46BE-A45A-1D0C89582FB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5A91A1B-F87D-409E-80E6-271C4C1AFA9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BB64815-318C-4AE1-8092-194248864217}">
      <dgm:prSet/>
      <dgm:spPr/>
      <dgm:t>
        <a:bodyPr/>
        <a:lstStyle/>
        <a:p>
          <a:r>
            <a:rPr lang="en-US"/>
            <a:t>Do animals use behavior to manipulate other animals behavior?</a:t>
          </a:r>
        </a:p>
      </dgm:t>
    </dgm:pt>
    <dgm:pt modelId="{822DCAF7-800A-4EB1-A5D2-0ACCBD63AB53}" type="parTrans" cxnId="{68CEE489-0D54-4BD6-9BB1-B8D8B8D031A8}">
      <dgm:prSet/>
      <dgm:spPr/>
      <dgm:t>
        <a:bodyPr/>
        <a:lstStyle/>
        <a:p>
          <a:endParaRPr lang="en-US"/>
        </a:p>
      </dgm:t>
    </dgm:pt>
    <dgm:pt modelId="{7A03C4A5-DA4C-4998-A780-524FA27D95A4}" type="sibTrans" cxnId="{68CEE489-0D54-4BD6-9BB1-B8D8B8D031A8}">
      <dgm:prSet/>
      <dgm:spPr/>
      <dgm:t>
        <a:bodyPr/>
        <a:lstStyle/>
        <a:p>
          <a:endParaRPr lang="en-US"/>
        </a:p>
      </dgm:t>
    </dgm:pt>
    <dgm:pt modelId="{D4EE842F-9345-4559-A08B-27E9CA4BBEBF}">
      <dgm:prSet/>
      <dgm:spPr/>
      <dgm:t>
        <a:bodyPr/>
        <a:lstStyle/>
        <a:p>
          <a:r>
            <a:rPr lang="en-US"/>
            <a:t>Does this involve intentionality, or is it just innate?</a:t>
          </a:r>
        </a:p>
      </dgm:t>
    </dgm:pt>
    <dgm:pt modelId="{E8863B5F-A7D1-48ED-BAFE-25BC5ACE0078}" type="parTrans" cxnId="{DBCB42D5-1602-4856-8248-FBE8F4340509}">
      <dgm:prSet/>
      <dgm:spPr/>
      <dgm:t>
        <a:bodyPr/>
        <a:lstStyle/>
        <a:p>
          <a:endParaRPr lang="en-US"/>
        </a:p>
      </dgm:t>
    </dgm:pt>
    <dgm:pt modelId="{6D19B364-2821-4487-A0F9-7F84CEEEFA5B}" type="sibTrans" cxnId="{DBCB42D5-1602-4856-8248-FBE8F4340509}">
      <dgm:prSet/>
      <dgm:spPr/>
      <dgm:t>
        <a:bodyPr/>
        <a:lstStyle/>
        <a:p>
          <a:endParaRPr lang="en-US"/>
        </a:p>
      </dgm:t>
    </dgm:pt>
    <dgm:pt modelId="{360B762C-5628-4408-9140-8FB9D4D92172}">
      <dgm:prSet/>
      <dgm:spPr/>
      <dgm:t>
        <a:bodyPr/>
        <a:lstStyle/>
        <a:p>
          <a:r>
            <a:rPr lang="en-US"/>
            <a:t>Moths using disguise; birds pretending to be hurt? Really!?!</a:t>
          </a:r>
        </a:p>
      </dgm:t>
    </dgm:pt>
    <dgm:pt modelId="{AA45E6A3-33EA-4E53-ACE3-A72BE93E894E}" type="parTrans" cxnId="{B42BED00-0E20-4952-8893-2E36184FA611}">
      <dgm:prSet/>
      <dgm:spPr/>
      <dgm:t>
        <a:bodyPr/>
        <a:lstStyle/>
        <a:p>
          <a:endParaRPr lang="en-US"/>
        </a:p>
      </dgm:t>
    </dgm:pt>
    <dgm:pt modelId="{F4310F5A-C326-4122-B751-8FFAA5983C2F}" type="sibTrans" cxnId="{B42BED00-0E20-4952-8893-2E36184FA611}">
      <dgm:prSet/>
      <dgm:spPr/>
      <dgm:t>
        <a:bodyPr/>
        <a:lstStyle/>
        <a:p>
          <a:endParaRPr lang="en-US"/>
        </a:p>
      </dgm:t>
    </dgm:pt>
    <dgm:pt modelId="{3460FF29-C73A-4470-9D1C-DC7F6F2D41B5}" type="pres">
      <dgm:prSet presAssocID="{75A91A1B-F87D-409E-80E6-271C4C1AFA9D}" presName="vert0" presStyleCnt="0">
        <dgm:presLayoutVars>
          <dgm:dir/>
          <dgm:animOne val="branch"/>
          <dgm:animLvl val="lvl"/>
        </dgm:presLayoutVars>
      </dgm:prSet>
      <dgm:spPr/>
    </dgm:pt>
    <dgm:pt modelId="{998CB147-5333-4299-B8CE-C1C49CA021E2}" type="pres">
      <dgm:prSet presAssocID="{CBB64815-318C-4AE1-8092-194248864217}" presName="thickLine" presStyleLbl="alignNode1" presStyleIdx="0" presStyleCnt="3"/>
      <dgm:spPr/>
    </dgm:pt>
    <dgm:pt modelId="{F8BE024A-CD5A-41FB-ACD3-CBC97B271EC4}" type="pres">
      <dgm:prSet presAssocID="{CBB64815-318C-4AE1-8092-194248864217}" presName="horz1" presStyleCnt="0"/>
      <dgm:spPr/>
    </dgm:pt>
    <dgm:pt modelId="{3D770DE6-F616-4B83-8684-88CAD0E039FC}" type="pres">
      <dgm:prSet presAssocID="{CBB64815-318C-4AE1-8092-194248864217}" presName="tx1" presStyleLbl="revTx" presStyleIdx="0" presStyleCnt="3"/>
      <dgm:spPr/>
    </dgm:pt>
    <dgm:pt modelId="{7F290F4D-79FC-4BA5-9294-ACE01C8409B0}" type="pres">
      <dgm:prSet presAssocID="{CBB64815-318C-4AE1-8092-194248864217}" presName="vert1" presStyleCnt="0"/>
      <dgm:spPr/>
    </dgm:pt>
    <dgm:pt modelId="{A789E389-1FB5-4922-9C2D-BE91B1FCCDF7}" type="pres">
      <dgm:prSet presAssocID="{D4EE842F-9345-4559-A08B-27E9CA4BBEBF}" presName="thickLine" presStyleLbl="alignNode1" presStyleIdx="1" presStyleCnt="3"/>
      <dgm:spPr/>
    </dgm:pt>
    <dgm:pt modelId="{478E3041-1436-4F0A-82DA-6AC85F3B5145}" type="pres">
      <dgm:prSet presAssocID="{D4EE842F-9345-4559-A08B-27E9CA4BBEBF}" presName="horz1" presStyleCnt="0"/>
      <dgm:spPr/>
    </dgm:pt>
    <dgm:pt modelId="{A9239DDA-3050-4293-A7A8-0F1BFCA66FE8}" type="pres">
      <dgm:prSet presAssocID="{D4EE842F-9345-4559-A08B-27E9CA4BBEBF}" presName="tx1" presStyleLbl="revTx" presStyleIdx="1" presStyleCnt="3"/>
      <dgm:spPr/>
    </dgm:pt>
    <dgm:pt modelId="{0D71B888-19DC-429F-A100-E7B11712D5B4}" type="pres">
      <dgm:prSet presAssocID="{D4EE842F-9345-4559-A08B-27E9CA4BBEBF}" presName="vert1" presStyleCnt="0"/>
      <dgm:spPr/>
    </dgm:pt>
    <dgm:pt modelId="{F8FD179C-33B2-490A-8FBC-566410C907FE}" type="pres">
      <dgm:prSet presAssocID="{360B762C-5628-4408-9140-8FB9D4D92172}" presName="thickLine" presStyleLbl="alignNode1" presStyleIdx="2" presStyleCnt="3"/>
      <dgm:spPr/>
    </dgm:pt>
    <dgm:pt modelId="{397DF744-432B-4047-A4F1-CA3582DF54BB}" type="pres">
      <dgm:prSet presAssocID="{360B762C-5628-4408-9140-8FB9D4D92172}" presName="horz1" presStyleCnt="0"/>
      <dgm:spPr/>
    </dgm:pt>
    <dgm:pt modelId="{11F8F92E-B06B-4F34-AD35-16D4847295F9}" type="pres">
      <dgm:prSet presAssocID="{360B762C-5628-4408-9140-8FB9D4D92172}" presName="tx1" presStyleLbl="revTx" presStyleIdx="2" presStyleCnt="3"/>
      <dgm:spPr/>
    </dgm:pt>
    <dgm:pt modelId="{1C1EABFF-D5C5-45C0-AC8B-8493E8F6A40D}" type="pres">
      <dgm:prSet presAssocID="{360B762C-5628-4408-9140-8FB9D4D92172}" presName="vert1" presStyleCnt="0"/>
      <dgm:spPr/>
    </dgm:pt>
  </dgm:ptLst>
  <dgm:cxnLst>
    <dgm:cxn modelId="{B42BED00-0E20-4952-8893-2E36184FA611}" srcId="{75A91A1B-F87D-409E-80E6-271C4C1AFA9D}" destId="{360B762C-5628-4408-9140-8FB9D4D92172}" srcOrd="2" destOrd="0" parTransId="{AA45E6A3-33EA-4E53-ACE3-A72BE93E894E}" sibTransId="{F4310F5A-C326-4122-B751-8FFAA5983C2F}"/>
    <dgm:cxn modelId="{C7D40474-9B09-4059-9D9A-9B015B1D80FD}" type="presOf" srcId="{D4EE842F-9345-4559-A08B-27E9CA4BBEBF}" destId="{A9239DDA-3050-4293-A7A8-0F1BFCA66FE8}" srcOrd="0" destOrd="0" presId="urn:microsoft.com/office/officeart/2008/layout/LinedList"/>
    <dgm:cxn modelId="{68CEE489-0D54-4BD6-9BB1-B8D8B8D031A8}" srcId="{75A91A1B-F87D-409E-80E6-271C4C1AFA9D}" destId="{CBB64815-318C-4AE1-8092-194248864217}" srcOrd="0" destOrd="0" parTransId="{822DCAF7-800A-4EB1-A5D2-0ACCBD63AB53}" sibTransId="{7A03C4A5-DA4C-4998-A780-524FA27D95A4}"/>
    <dgm:cxn modelId="{DA31A193-D492-4633-A9C4-4000ED9151EF}" type="presOf" srcId="{CBB64815-318C-4AE1-8092-194248864217}" destId="{3D770DE6-F616-4B83-8684-88CAD0E039FC}" srcOrd="0" destOrd="0" presId="urn:microsoft.com/office/officeart/2008/layout/LinedList"/>
    <dgm:cxn modelId="{7A1F4CCA-5961-4E4B-95B0-95619D610BAA}" type="presOf" srcId="{360B762C-5628-4408-9140-8FB9D4D92172}" destId="{11F8F92E-B06B-4F34-AD35-16D4847295F9}" srcOrd="0" destOrd="0" presId="urn:microsoft.com/office/officeart/2008/layout/LinedList"/>
    <dgm:cxn modelId="{DBCB42D5-1602-4856-8248-FBE8F4340509}" srcId="{75A91A1B-F87D-409E-80E6-271C4C1AFA9D}" destId="{D4EE842F-9345-4559-A08B-27E9CA4BBEBF}" srcOrd="1" destOrd="0" parTransId="{E8863B5F-A7D1-48ED-BAFE-25BC5ACE0078}" sibTransId="{6D19B364-2821-4487-A0F9-7F84CEEEFA5B}"/>
    <dgm:cxn modelId="{0CA197DD-5E86-402A-8166-0752655BE635}" type="presOf" srcId="{75A91A1B-F87D-409E-80E6-271C4C1AFA9D}" destId="{3460FF29-C73A-4470-9D1C-DC7F6F2D41B5}" srcOrd="0" destOrd="0" presId="urn:microsoft.com/office/officeart/2008/layout/LinedList"/>
    <dgm:cxn modelId="{9F5B4A64-47DC-45F7-9256-937EE39C475A}" type="presParOf" srcId="{3460FF29-C73A-4470-9D1C-DC7F6F2D41B5}" destId="{998CB147-5333-4299-B8CE-C1C49CA021E2}" srcOrd="0" destOrd="0" presId="urn:microsoft.com/office/officeart/2008/layout/LinedList"/>
    <dgm:cxn modelId="{0D6DEA91-BAA2-45E3-A666-2D1990972C65}" type="presParOf" srcId="{3460FF29-C73A-4470-9D1C-DC7F6F2D41B5}" destId="{F8BE024A-CD5A-41FB-ACD3-CBC97B271EC4}" srcOrd="1" destOrd="0" presId="urn:microsoft.com/office/officeart/2008/layout/LinedList"/>
    <dgm:cxn modelId="{F9E723D2-0468-4260-925F-0CD5EA349B66}" type="presParOf" srcId="{F8BE024A-CD5A-41FB-ACD3-CBC97B271EC4}" destId="{3D770DE6-F616-4B83-8684-88CAD0E039FC}" srcOrd="0" destOrd="0" presId="urn:microsoft.com/office/officeart/2008/layout/LinedList"/>
    <dgm:cxn modelId="{88EB8427-E43C-496A-8D86-1EE0266D33EA}" type="presParOf" srcId="{F8BE024A-CD5A-41FB-ACD3-CBC97B271EC4}" destId="{7F290F4D-79FC-4BA5-9294-ACE01C8409B0}" srcOrd="1" destOrd="0" presId="urn:microsoft.com/office/officeart/2008/layout/LinedList"/>
    <dgm:cxn modelId="{B673D198-9CB1-4442-B47C-AD9BF96B3648}" type="presParOf" srcId="{3460FF29-C73A-4470-9D1C-DC7F6F2D41B5}" destId="{A789E389-1FB5-4922-9C2D-BE91B1FCCDF7}" srcOrd="2" destOrd="0" presId="urn:microsoft.com/office/officeart/2008/layout/LinedList"/>
    <dgm:cxn modelId="{4C00B60B-1B85-4BA3-9FAE-6556865C983C}" type="presParOf" srcId="{3460FF29-C73A-4470-9D1C-DC7F6F2D41B5}" destId="{478E3041-1436-4F0A-82DA-6AC85F3B5145}" srcOrd="3" destOrd="0" presId="urn:microsoft.com/office/officeart/2008/layout/LinedList"/>
    <dgm:cxn modelId="{67E4E453-5078-4B81-A917-2D91F034034F}" type="presParOf" srcId="{478E3041-1436-4F0A-82DA-6AC85F3B5145}" destId="{A9239DDA-3050-4293-A7A8-0F1BFCA66FE8}" srcOrd="0" destOrd="0" presId="urn:microsoft.com/office/officeart/2008/layout/LinedList"/>
    <dgm:cxn modelId="{C69FE68A-C913-443F-A354-40616DAEA17A}" type="presParOf" srcId="{478E3041-1436-4F0A-82DA-6AC85F3B5145}" destId="{0D71B888-19DC-429F-A100-E7B11712D5B4}" srcOrd="1" destOrd="0" presId="urn:microsoft.com/office/officeart/2008/layout/LinedList"/>
    <dgm:cxn modelId="{3C756F74-3945-4F70-85F6-426AE769AE53}" type="presParOf" srcId="{3460FF29-C73A-4470-9D1C-DC7F6F2D41B5}" destId="{F8FD179C-33B2-490A-8FBC-566410C907FE}" srcOrd="4" destOrd="0" presId="urn:microsoft.com/office/officeart/2008/layout/LinedList"/>
    <dgm:cxn modelId="{74EDBDF6-815D-414E-BA0D-AF05535A4AD0}" type="presParOf" srcId="{3460FF29-C73A-4470-9D1C-DC7F6F2D41B5}" destId="{397DF744-432B-4047-A4F1-CA3582DF54BB}" srcOrd="5" destOrd="0" presId="urn:microsoft.com/office/officeart/2008/layout/LinedList"/>
    <dgm:cxn modelId="{77BE15B4-C8AE-40FC-B7F1-713073A5F0E1}" type="presParOf" srcId="{397DF744-432B-4047-A4F1-CA3582DF54BB}" destId="{11F8F92E-B06B-4F34-AD35-16D4847295F9}" srcOrd="0" destOrd="0" presId="urn:microsoft.com/office/officeart/2008/layout/LinedList"/>
    <dgm:cxn modelId="{2020C7F8-A70A-41F0-88C3-6540A56B9488}" type="presParOf" srcId="{397DF744-432B-4047-A4F1-CA3582DF54BB}" destId="{1C1EABFF-D5C5-45C0-AC8B-8493E8F6A40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505298-1291-487F-AEDE-74512E77801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A5F7CB0-4A1E-4D90-843F-8C0AD762FFD0}">
      <dgm:prSet/>
      <dgm:spPr/>
      <dgm:t>
        <a:bodyPr/>
        <a:lstStyle/>
        <a:p>
          <a:r>
            <a:rPr lang="en-US"/>
            <a:t>When causal inferences about “rich mental life” of an animal is made, one may be projecting own thoughts/emotions/intentions on that animal</a:t>
          </a:r>
        </a:p>
      </dgm:t>
    </dgm:pt>
    <dgm:pt modelId="{99953213-2AC6-4BD6-9402-04800D8201B6}" type="parTrans" cxnId="{21D01F98-8904-4154-A90A-46BFC9AD70E0}">
      <dgm:prSet/>
      <dgm:spPr/>
      <dgm:t>
        <a:bodyPr/>
        <a:lstStyle/>
        <a:p>
          <a:endParaRPr lang="en-US"/>
        </a:p>
      </dgm:t>
    </dgm:pt>
    <dgm:pt modelId="{75A42425-1603-4C99-B502-E9B5C53094A2}" type="sibTrans" cxnId="{21D01F98-8904-4154-A90A-46BFC9AD70E0}">
      <dgm:prSet/>
      <dgm:spPr/>
      <dgm:t>
        <a:bodyPr/>
        <a:lstStyle/>
        <a:p>
          <a:endParaRPr lang="en-US"/>
        </a:p>
      </dgm:t>
    </dgm:pt>
    <dgm:pt modelId="{79839861-8779-40D5-8F3E-7A99B739197E}">
      <dgm:prSet/>
      <dgm:spPr/>
      <dgm:t>
        <a:bodyPr/>
        <a:lstStyle/>
        <a:p>
          <a:r>
            <a:rPr lang="en-US"/>
            <a:t>Anthropomorphism = projecting human qualities onto animals</a:t>
          </a:r>
        </a:p>
      </dgm:t>
    </dgm:pt>
    <dgm:pt modelId="{B6E8E067-660E-44E1-8BF9-005DD857F771}" type="parTrans" cxnId="{01380DCE-A08A-42F2-8032-600C90222D73}">
      <dgm:prSet/>
      <dgm:spPr/>
      <dgm:t>
        <a:bodyPr/>
        <a:lstStyle/>
        <a:p>
          <a:endParaRPr lang="en-US"/>
        </a:p>
      </dgm:t>
    </dgm:pt>
    <dgm:pt modelId="{0090991F-B32A-461A-901B-E6E92D66AB3E}" type="sibTrans" cxnId="{01380DCE-A08A-42F2-8032-600C90222D73}">
      <dgm:prSet/>
      <dgm:spPr/>
      <dgm:t>
        <a:bodyPr/>
        <a:lstStyle/>
        <a:p>
          <a:endParaRPr lang="en-US"/>
        </a:p>
      </dgm:t>
    </dgm:pt>
    <dgm:pt modelId="{4C732526-E160-45D6-A396-E3784377EC50}">
      <dgm:prSet/>
      <dgm:spPr/>
      <dgm:t>
        <a:bodyPr/>
        <a:lstStyle/>
        <a:p>
          <a:r>
            <a:rPr lang="en-US"/>
            <a:t>Remember that cognitive mechanisms involving internal representations are theoretical constructs inferred from the behavior of organisms</a:t>
          </a:r>
        </a:p>
      </dgm:t>
    </dgm:pt>
    <dgm:pt modelId="{AEAF3601-127F-4128-A406-B6FB0784BB12}" type="parTrans" cxnId="{7989B9DD-CDCC-4D52-8B88-F50DE3561BEA}">
      <dgm:prSet/>
      <dgm:spPr/>
      <dgm:t>
        <a:bodyPr/>
        <a:lstStyle/>
        <a:p>
          <a:endParaRPr lang="en-US"/>
        </a:p>
      </dgm:t>
    </dgm:pt>
    <dgm:pt modelId="{6F7202A8-C6FC-4DD7-875E-8305BB2F0B67}" type="sibTrans" cxnId="{7989B9DD-CDCC-4D52-8B88-F50DE3561BEA}">
      <dgm:prSet/>
      <dgm:spPr/>
      <dgm:t>
        <a:bodyPr/>
        <a:lstStyle/>
        <a:p>
          <a:endParaRPr lang="en-US"/>
        </a:p>
      </dgm:t>
    </dgm:pt>
    <dgm:pt modelId="{1FB4EBE7-D262-4C3A-A746-70D7ED658FFE}">
      <dgm:prSet/>
      <dgm:spPr/>
      <dgm:t>
        <a:bodyPr/>
        <a:lstStyle/>
        <a:p>
          <a:r>
            <a:rPr lang="en-US"/>
            <a:t>This is true for both humans AND animals!</a:t>
          </a:r>
        </a:p>
      </dgm:t>
    </dgm:pt>
    <dgm:pt modelId="{B54E8409-97CA-47C4-9AEC-BB5189175BF4}" type="parTrans" cxnId="{F833BD11-BB29-41FC-B8DF-2AFC63E6BD57}">
      <dgm:prSet/>
      <dgm:spPr/>
      <dgm:t>
        <a:bodyPr/>
        <a:lstStyle/>
        <a:p>
          <a:endParaRPr lang="en-US"/>
        </a:p>
      </dgm:t>
    </dgm:pt>
    <dgm:pt modelId="{2A3822D0-4845-48F6-986B-37456B384B36}" type="sibTrans" cxnId="{F833BD11-BB29-41FC-B8DF-2AFC63E6BD57}">
      <dgm:prSet/>
      <dgm:spPr/>
      <dgm:t>
        <a:bodyPr/>
        <a:lstStyle/>
        <a:p>
          <a:endParaRPr lang="en-US"/>
        </a:p>
      </dgm:t>
    </dgm:pt>
    <dgm:pt modelId="{6E06B488-D551-42DA-B957-5E1718A153AB}">
      <dgm:prSet/>
      <dgm:spPr/>
      <dgm:t>
        <a:bodyPr/>
        <a:lstStyle/>
        <a:p>
          <a:r>
            <a:rPr lang="en-US"/>
            <a:t>We must be careful when making causal inferences and tying them to internal states when all we have is behavior as our data</a:t>
          </a:r>
        </a:p>
      </dgm:t>
    </dgm:pt>
    <dgm:pt modelId="{11B6D9ED-8D22-4C1F-A8EC-D0B0E94EED4D}" type="parTrans" cxnId="{33C0F648-83F5-4A7F-A0B4-F67E93383F7D}">
      <dgm:prSet/>
      <dgm:spPr/>
      <dgm:t>
        <a:bodyPr/>
        <a:lstStyle/>
        <a:p>
          <a:endParaRPr lang="en-US"/>
        </a:p>
      </dgm:t>
    </dgm:pt>
    <dgm:pt modelId="{B977D2ED-5F62-4D96-8F10-5D3EAD4A19C3}" type="sibTrans" cxnId="{33C0F648-83F5-4A7F-A0B4-F67E93383F7D}">
      <dgm:prSet/>
      <dgm:spPr/>
      <dgm:t>
        <a:bodyPr/>
        <a:lstStyle/>
        <a:p>
          <a:endParaRPr lang="en-US"/>
        </a:p>
      </dgm:t>
    </dgm:pt>
    <dgm:pt modelId="{F7DBA53F-1613-4ABE-A4A3-C1B19C298A0A}" type="pres">
      <dgm:prSet presAssocID="{2E505298-1291-487F-AEDE-74512E77801D}" presName="linear" presStyleCnt="0">
        <dgm:presLayoutVars>
          <dgm:animLvl val="lvl"/>
          <dgm:resizeHandles val="exact"/>
        </dgm:presLayoutVars>
      </dgm:prSet>
      <dgm:spPr/>
    </dgm:pt>
    <dgm:pt modelId="{80CF763C-E31D-4C7C-BC5F-517B1E13CE08}" type="pres">
      <dgm:prSet presAssocID="{4A5F7CB0-4A1E-4D90-843F-8C0AD762FFD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234C4D0-85C5-488A-B6B6-0CAE7A97CD14}" type="pres">
      <dgm:prSet presAssocID="{75A42425-1603-4C99-B502-E9B5C53094A2}" presName="spacer" presStyleCnt="0"/>
      <dgm:spPr/>
    </dgm:pt>
    <dgm:pt modelId="{D8C3478C-24AA-468F-9CE9-DD0A01ED2975}" type="pres">
      <dgm:prSet presAssocID="{79839861-8779-40D5-8F3E-7A99B739197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90B1CA4-C0F1-440F-9F2A-7E6ECEA7921F}" type="pres">
      <dgm:prSet presAssocID="{0090991F-B32A-461A-901B-E6E92D66AB3E}" presName="spacer" presStyleCnt="0"/>
      <dgm:spPr/>
    </dgm:pt>
    <dgm:pt modelId="{8396928A-D450-4471-AFD7-9F8F6E456CD1}" type="pres">
      <dgm:prSet presAssocID="{4C732526-E160-45D6-A396-E3784377EC5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EEE6561-780F-43AF-B48C-E82FFDACE845}" type="pres">
      <dgm:prSet presAssocID="{4C732526-E160-45D6-A396-E3784377EC5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E922009-01FA-4D92-90BA-1329DF9C7A90}" type="presOf" srcId="{79839861-8779-40D5-8F3E-7A99B739197E}" destId="{D8C3478C-24AA-468F-9CE9-DD0A01ED2975}" srcOrd="0" destOrd="0" presId="urn:microsoft.com/office/officeart/2005/8/layout/vList2"/>
    <dgm:cxn modelId="{F833BD11-BB29-41FC-B8DF-2AFC63E6BD57}" srcId="{4C732526-E160-45D6-A396-E3784377EC50}" destId="{1FB4EBE7-D262-4C3A-A746-70D7ED658FFE}" srcOrd="0" destOrd="0" parTransId="{B54E8409-97CA-47C4-9AEC-BB5189175BF4}" sibTransId="{2A3822D0-4845-48F6-986B-37456B384B36}"/>
    <dgm:cxn modelId="{5516803D-287C-4D34-BDAA-EDA9A6604959}" type="presOf" srcId="{4A5F7CB0-4A1E-4D90-843F-8C0AD762FFD0}" destId="{80CF763C-E31D-4C7C-BC5F-517B1E13CE08}" srcOrd="0" destOrd="0" presId="urn:microsoft.com/office/officeart/2005/8/layout/vList2"/>
    <dgm:cxn modelId="{99B5D85F-4736-4971-A9DA-14F0FB5006C0}" type="presOf" srcId="{1FB4EBE7-D262-4C3A-A746-70D7ED658FFE}" destId="{8EEE6561-780F-43AF-B48C-E82FFDACE845}" srcOrd="0" destOrd="0" presId="urn:microsoft.com/office/officeart/2005/8/layout/vList2"/>
    <dgm:cxn modelId="{33C0F648-83F5-4A7F-A0B4-F67E93383F7D}" srcId="{4C732526-E160-45D6-A396-E3784377EC50}" destId="{6E06B488-D551-42DA-B957-5E1718A153AB}" srcOrd="1" destOrd="0" parTransId="{11B6D9ED-8D22-4C1F-A8EC-D0B0E94EED4D}" sibTransId="{B977D2ED-5F62-4D96-8F10-5D3EAD4A19C3}"/>
    <dgm:cxn modelId="{21D01F98-8904-4154-A90A-46BFC9AD70E0}" srcId="{2E505298-1291-487F-AEDE-74512E77801D}" destId="{4A5F7CB0-4A1E-4D90-843F-8C0AD762FFD0}" srcOrd="0" destOrd="0" parTransId="{99953213-2AC6-4BD6-9402-04800D8201B6}" sibTransId="{75A42425-1603-4C99-B502-E9B5C53094A2}"/>
    <dgm:cxn modelId="{94E10BA9-AA04-4C12-8CB3-E11140E34D5A}" type="presOf" srcId="{4C732526-E160-45D6-A396-E3784377EC50}" destId="{8396928A-D450-4471-AFD7-9F8F6E456CD1}" srcOrd="0" destOrd="0" presId="urn:microsoft.com/office/officeart/2005/8/layout/vList2"/>
    <dgm:cxn modelId="{4A92FBC4-E734-47E3-AD82-A457D24E5A72}" type="presOf" srcId="{2E505298-1291-487F-AEDE-74512E77801D}" destId="{F7DBA53F-1613-4ABE-A4A3-C1B19C298A0A}" srcOrd="0" destOrd="0" presId="urn:microsoft.com/office/officeart/2005/8/layout/vList2"/>
    <dgm:cxn modelId="{C5D1E4C8-559D-4B80-A164-575EE5A40457}" type="presOf" srcId="{6E06B488-D551-42DA-B957-5E1718A153AB}" destId="{8EEE6561-780F-43AF-B48C-E82FFDACE845}" srcOrd="0" destOrd="1" presId="urn:microsoft.com/office/officeart/2005/8/layout/vList2"/>
    <dgm:cxn modelId="{01380DCE-A08A-42F2-8032-600C90222D73}" srcId="{2E505298-1291-487F-AEDE-74512E77801D}" destId="{79839861-8779-40D5-8F3E-7A99B739197E}" srcOrd="1" destOrd="0" parTransId="{B6E8E067-660E-44E1-8BF9-005DD857F771}" sibTransId="{0090991F-B32A-461A-901B-E6E92D66AB3E}"/>
    <dgm:cxn modelId="{7989B9DD-CDCC-4D52-8B88-F50DE3561BEA}" srcId="{2E505298-1291-487F-AEDE-74512E77801D}" destId="{4C732526-E160-45D6-A396-E3784377EC50}" srcOrd="2" destOrd="0" parTransId="{AEAF3601-127F-4128-A406-B6FB0784BB12}" sibTransId="{6F7202A8-C6FC-4DD7-875E-8305BB2F0B67}"/>
    <dgm:cxn modelId="{13C75F35-2448-4BBA-9390-02B9655A5516}" type="presParOf" srcId="{F7DBA53F-1613-4ABE-A4A3-C1B19C298A0A}" destId="{80CF763C-E31D-4C7C-BC5F-517B1E13CE08}" srcOrd="0" destOrd="0" presId="urn:microsoft.com/office/officeart/2005/8/layout/vList2"/>
    <dgm:cxn modelId="{E0B99FEB-39EF-4A47-8F21-22A5672EC687}" type="presParOf" srcId="{F7DBA53F-1613-4ABE-A4A3-C1B19C298A0A}" destId="{4234C4D0-85C5-488A-B6B6-0CAE7A97CD14}" srcOrd="1" destOrd="0" presId="urn:microsoft.com/office/officeart/2005/8/layout/vList2"/>
    <dgm:cxn modelId="{A3083850-2F28-4359-9017-A449319F0ED7}" type="presParOf" srcId="{F7DBA53F-1613-4ABE-A4A3-C1B19C298A0A}" destId="{D8C3478C-24AA-468F-9CE9-DD0A01ED2975}" srcOrd="2" destOrd="0" presId="urn:microsoft.com/office/officeart/2005/8/layout/vList2"/>
    <dgm:cxn modelId="{605C90C9-4737-4ED0-800A-A273B5FA7035}" type="presParOf" srcId="{F7DBA53F-1613-4ABE-A4A3-C1B19C298A0A}" destId="{390B1CA4-C0F1-440F-9F2A-7E6ECEA7921F}" srcOrd="3" destOrd="0" presId="urn:microsoft.com/office/officeart/2005/8/layout/vList2"/>
    <dgm:cxn modelId="{21C365B6-FAB2-472A-816F-D9395F522C37}" type="presParOf" srcId="{F7DBA53F-1613-4ABE-A4A3-C1B19C298A0A}" destId="{8396928A-D450-4471-AFD7-9F8F6E456CD1}" srcOrd="4" destOrd="0" presId="urn:microsoft.com/office/officeart/2005/8/layout/vList2"/>
    <dgm:cxn modelId="{2A84ACB1-7975-4156-999D-770AFF49A947}" type="presParOf" srcId="{F7DBA53F-1613-4ABE-A4A3-C1B19C298A0A}" destId="{8EEE6561-780F-43AF-B48C-E82FFDACE84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0CDE8CE-30AD-409B-BB83-8C4ACD2262A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81C76CE-44D7-4755-9DE2-FB32BE70B390}">
      <dgm:prSet/>
      <dgm:spPr/>
      <dgm:t>
        <a:bodyPr/>
        <a:lstStyle/>
        <a:p>
          <a:r>
            <a:rPr lang="en-US"/>
            <a:t>Can do perspective taking</a:t>
          </a:r>
        </a:p>
      </dgm:t>
    </dgm:pt>
    <dgm:pt modelId="{D144FD31-D90B-48A8-930F-03BDD23B8130}" type="parTrans" cxnId="{9922841F-4DBB-4892-AA1F-444D3D76818E}">
      <dgm:prSet/>
      <dgm:spPr/>
      <dgm:t>
        <a:bodyPr/>
        <a:lstStyle/>
        <a:p>
          <a:endParaRPr lang="en-US"/>
        </a:p>
      </dgm:t>
    </dgm:pt>
    <dgm:pt modelId="{D346A47B-C0B7-4359-9233-779145BC38BE}" type="sibTrans" cxnId="{9922841F-4DBB-4892-AA1F-444D3D76818E}">
      <dgm:prSet/>
      <dgm:spPr/>
      <dgm:t>
        <a:bodyPr/>
        <a:lstStyle/>
        <a:p>
          <a:endParaRPr lang="en-US"/>
        </a:p>
      </dgm:t>
    </dgm:pt>
    <dgm:pt modelId="{41C14752-9BED-417A-80F9-88C7552BBDEB}">
      <dgm:prSet/>
      <dgm:spPr/>
      <dgm:t>
        <a:bodyPr/>
        <a:lstStyle/>
        <a:p>
          <a:r>
            <a:rPr lang="en-US"/>
            <a:t>Change reaction to forbidden food (Call, et a, 2003; Tomasello, 2008)</a:t>
          </a:r>
        </a:p>
      </dgm:t>
    </dgm:pt>
    <dgm:pt modelId="{E0231DC1-CAB2-4200-999E-7B46CB2307FA}" type="parTrans" cxnId="{75A9BFC0-5CA1-43AA-9107-A55BE35A101D}">
      <dgm:prSet/>
      <dgm:spPr/>
      <dgm:t>
        <a:bodyPr/>
        <a:lstStyle/>
        <a:p>
          <a:endParaRPr lang="en-US"/>
        </a:p>
      </dgm:t>
    </dgm:pt>
    <dgm:pt modelId="{954DEB51-1735-49B4-86A9-D977ACF317E1}" type="sibTrans" cxnId="{75A9BFC0-5CA1-43AA-9107-A55BE35A101D}">
      <dgm:prSet/>
      <dgm:spPr/>
      <dgm:t>
        <a:bodyPr/>
        <a:lstStyle/>
        <a:p>
          <a:endParaRPr lang="en-US"/>
        </a:p>
      </dgm:t>
    </dgm:pt>
    <dgm:pt modelId="{15B5F621-A655-4D20-924B-D0BF5BEEF48E}">
      <dgm:prSet/>
      <dgm:spPr/>
      <dgm:t>
        <a:bodyPr/>
        <a:lstStyle/>
        <a:p>
          <a:r>
            <a:rPr lang="en-US"/>
            <a:t>Change where drop ball depending on position of human</a:t>
          </a:r>
        </a:p>
      </dgm:t>
    </dgm:pt>
    <dgm:pt modelId="{59C31D4E-1C39-4157-8FD9-D4B5809A7283}" type="parTrans" cxnId="{56EA21DE-E0D1-4905-A10A-3FCB5CF462E2}">
      <dgm:prSet/>
      <dgm:spPr/>
      <dgm:t>
        <a:bodyPr/>
        <a:lstStyle/>
        <a:p>
          <a:endParaRPr lang="en-US"/>
        </a:p>
      </dgm:t>
    </dgm:pt>
    <dgm:pt modelId="{43BDE42C-9182-4DF2-87D7-11B9499955E4}" type="sibTrans" cxnId="{56EA21DE-E0D1-4905-A10A-3FCB5CF462E2}">
      <dgm:prSet/>
      <dgm:spPr/>
      <dgm:t>
        <a:bodyPr/>
        <a:lstStyle/>
        <a:p>
          <a:endParaRPr lang="en-US"/>
        </a:p>
      </dgm:t>
    </dgm:pt>
    <dgm:pt modelId="{BADD9EF3-DE46-4E84-83DD-9E4A97BAD340}">
      <dgm:prSet/>
      <dgm:spPr/>
      <dgm:t>
        <a:bodyPr/>
        <a:lstStyle/>
        <a:p>
          <a:r>
            <a:rPr lang="en-US"/>
            <a:t>Begging responses change depending on actions of human</a:t>
          </a:r>
        </a:p>
      </dgm:t>
    </dgm:pt>
    <dgm:pt modelId="{ED7D4DB7-553E-4E33-A189-0AAE40D65183}" type="parTrans" cxnId="{AA0B6BC0-F12F-4439-9AA6-8AAA0EB24A92}">
      <dgm:prSet/>
      <dgm:spPr/>
      <dgm:t>
        <a:bodyPr/>
        <a:lstStyle/>
        <a:p>
          <a:endParaRPr lang="en-US"/>
        </a:p>
      </dgm:t>
    </dgm:pt>
    <dgm:pt modelId="{0FA9676D-131A-41F2-992E-D20473E10D7D}" type="sibTrans" cxnId="{AA0B6BC0-F12F-4439-9AA6-8AAA0EB24A92}">
      <dgm:prSet/>
      <dgm:spPr/>
      <dgm:t>
        <a:bodyPr/>
        <a:lstStyle/>
        <a:p>
          <a:endParaRPr lang="en-US"/>
        </a:p>
      </dgm:t>
    </dgm:pt>
    <dgm:pt modelId="{668056FA-39B6-4FF8-9EAC-472857654200}">
      <dgm:prSet/>
      <dgm:spPr/>
      <dgm:t>
        <a:bodyPr/>
        <a:lstStyle/>
        <a:p>
          <a:r>
            <a:rPr lang="en-US"/>
            <a:t>Attempt to communicate with humans:</a:t>
          </a:r>
        </a:p>
      </dgm:t>
    </dgm:pt>
    <dgm:pt modelId="{57E539E2-C1CC-44D2-8C67-890D14F5679F}" type="parTrans" cxnId="{0DF5F5F6-76AF-424F-9481-222AA09AC03F}">
      <dgm:prSet/>
      <dgm:spPr/>
      <dgm:t>
        <a:bodyPr/>
        <a:lstStyle/>
        <a:p>
          <a:endParaRPr lang="en-US"/>
        </a:p>
      </dgm:t>
    </dgm:pt>
    <dgm:pt modelId="{49D83BB2-1119-4BE4-9C3A-6CCF0F465DD1}" type="sibTrans" cxnId="{0DF5F5F6-76AF-424F-9481-222AA09AC03F}">
      <dgm:prSet/>
      <dgm:spPr/>
      <dgm:t>
        <a:bodyPr/>
        <a:lstStyle/>
        <a:p>
          <a:endParaRPr lang="en-US"/>
        </a:p>
      </dgm:t>
    </dgm:pt>
    <dgm:pt modelId="{62057850-16B2-4121-9E0E-B787D9E514A0}">
      <dgm:prSet/>
      <dgm:spPr/>
      <dgm:t>
        <a:bodyPr/>
        <a:lstStyle/>
        <a:p>
          <a:r>
            <a:rPr lang="en-US"/>
            <a:t>Move objects closer</a:t>
          </a:r>
        </a:p>
      </dgm:t>
    </dgm:pt>
    <dgm:pt modelId="{433CBD0C-8409-4F6A-BA55-54B3CBFCF844}" type="parTrans" cxnId="{C1467A88-7A18-4ACD-ADA4-C6C798618856}">
      <dgm:prSet/>
      <dgm:spPr/>
      <dgm:t>
        <a:bodyPr/>
        <a:lstStyle/>
        <a:p>
          <a:endParaRPr lang="en-US"/>
        </a:p>
      </dgm:t>
    </dgm:pt>
    <dgm:pt modelId="{2E5E4696-409C-4FD6-A99E-AD5DD19C7330}" type="sibTrans" cxnId="{C1467A88-7A18-4ACD-ADA4-C6C798618856}">
      <dgm:prSet/>
      <dgm:spPr/>
      <dgm:t>
        <a:bodyPr/>
        <a:lstStyle/>
        <a:p>
          <a:endParaRPr lang="en-US"/>
        </a:p>
      </dgm:t>
    </dgm:pt>
    <dgm:pt modelId="{FE4642ED-6561-4C39-BF36-3B23A8C7C0FC}">
      <dgm:prSet/>
      <dgm:spPr/>
      <dgm:t>
        <a:bodyPr/>
        <a:lstStyle/>
        <a:p>
          <a:r>
            <a:rPr lang="en-US"/>
            <a:t>Indicate location of items</a:t>
          </a:r>
        </a:p>
      </dgm:t>
    </dgm:pt>
    <dgm:pt modelId="{7991E482-D7C4-44C0-93E3-26574F9F4533}" type="parTrans" cxnId="{D9EC9070-D847-4198-A358-E5DDEE29266A}">
      <dgm:prSet/>
      <dgm:spPr/>
      <dgm:t>
        <a:bodyPr/>
        <a:lstStyle/>
        <a:p>
          <a:endParaRPr lang="en-US"/>
        </a:p>
      </dgm:t>
    </dgm:pt>
    <dgm:pt modelId="{CD3C5510-6C92-4D01-9EE8-C9BC5755E4A5}" type="sibTrans" cxnId="{D9EC9070-D847-4198-A358-E5DDEE29266A}">
      <dgm:prSet/>
      <dgm:spPr/>
      <dgm:t>
        <a:bodyPr/>
        <a:lstStyle/>
        <a:p>
          <a:endParaRPr lang="en-US"/>
        </a:p>
      </dgm:t>
    </dgm:pt>
    <dgm:pt modelId="{C85C2013-C357-4AF8-BBF6-3A3B1B44CAF6}">
      <dgm:prSet/>
      <dgm:spPr/>
      <dgm:t>
        <a:bodyPr/>
        <a:lstStyle/>
        <a:p>
          <a:r>
            <a:rPr lang="en-US"/>
            <a:t>Ask for help with problem</a:t>
          </a:r>
        </a:p>
      </dgm:t>
    </dgm:pt>
    <dgm:pt modelId="{D4E92551-6EB4-4A4C-9630-9A7BECE61F3E}" type="parTrans" cxnId="{85286D15-7E1B-4928-81BB-DC59A16F1E97}">
      <dgm:prSet/>
      <dgm:spPr/>
      <dgm:t>
        <a:bodyPr/>
        <a:lstStyle/>
        <a:p>
          <a:endParaRPr lang="en-US"/>
        </a:p>
      </dgm:t>
    </dgm:pt>
    <dgm:pt modelId="{79AFADB0-7DD8-467E-BE19-CB57AC0EEA39}" type="sibTrans" cxnId="{85286D15-7E1B-4928-81BB-DC59A16F1E97}">
      <dgm:prSet/>
      <dgm:spPr/>
      <dgm:t>
        <a:bodyPr/>
        <a:lstStyle/>
        <a:p>
          <a:endParaRPr lang="en-US"/>
        </a:p>
      </dgm:t>
    </dgm:pt>
    <dgm:pt modelId="{C491BA53-AB98-4508-8D08-83B874DDC7FB}">
      <dgm:prSet/>
      <dgm:spPr/>
      <dgm:t>
        <a:bodyPr/>
        <a:lstStyle/>
        <a:p>
          <a:r>
            <a:rPr lang="en-US"/>
            <a:t>Occurs as early as 8 weeks</a:t>
          </a:r>
        </a:p>
      </dgm:t>
    </dgm:pt>
    <dgm:pt modelId="{0D420E3D-B45C-4E0C-8EE4-8E430BC93899}" type="parTrans" cxnId="{A7344FFB-6285-4F6B-B2EC-8355A0B103EF}">
      <dgm:prSet/>
      <dgm:spPr/>
      <dgm:t>
        <a:bodyPr/>
        <a:lstStyle/>
        <a:p>
          <a:endParaRPr lang="en-US"/>
        </a:p>
      </dgm:t>
    </dgm:pt>
    <dgm:pt modelId="{08E1ED7A-E3DD-4ED0-9524-9697E70B7D28}" type="sibTrans" cxnId="{A7344FFB-6285-4F6B-B2EC-8355A0B103EF}">
      <dgm:prSet/>
      <dgm:spPr/>
      <dgm:t>
        <a:bodyPr/>
        <a:lstStyle/>
        <a:p>
          <a:endParaRPr lang="en-US"/>
        </a:p>
      </dgm:t>
    </dgm:pt>
    <dgm:pt modelId="{71FDF6DB-AE64-47D6-A060-37669BBFB6D0}">
      <dgm:prSet/>
      <dgm:spPr/>
      <dgm:t>
        <a:bodyPr/>
        <a:lstStyle/>
        <a:p>
          <a:r>
            <a:rPr lang="en-US"/>
            <a:t>Service dogs are better!</a:t>
          </a:r>
        </a:p>
      </dgm:t>
    </dgm:pt>
    <dgm:pt modelId="{5EC37746-6B75-4B9B-942E-1D578D9ACA4C}" type="parTrans" cxnId="{BB4BC267-F8AE-45F5-8ADD-AC798ABA6901}">
      <dgm:prSet/>
      <dgm:spPr/>
      <dgm:t>
        <a:bodyPr/>
        <a:lstStyle/>
        <a:p>
          <a:endParaRPr lang="en-US"/>
        </a:p>
      </dgm:t>
    </dgm:pt>
    <dgm:pt modelId="{821AF38C-0B15-4DF2-AB62-E453F0AD58F4}" type="sibTrans" cxnId="{BB4BC267-F8AE-45F5-8ADD-AC798ABA6901}">
      <dgm:prSet/>
      <dgm:spPr/>
      <dgm:t>
        <a:bodyPr/>
        <a:lstStyle/>
        <a:p>
          <a:endParaRPr lang="en-US"/>
        </a:p>
      </dgm:t>
    </dgm:pt>
    <dgm:pt modelId="{5627E0EB-2D1B-43D0-A0E2-9CB47A77B8A7}">
      <dgm:prSet/>
      <dgm:spPr/>
      <dgm:t>
        <a:bodyPr/>
        <a:lstStyle/>
        <a:p>
          <a:r>
            <a:rPr lang="en-US"/>
            <a:t>Miklosi, et al, 2003; Viranyi, et al, 2006; Topal, et al, 2006</a:t>
          </a:r>
        </a:p>
      </dgm:t>
    </dgm:pt>
    <dgm:pt modelId="{6309E89A-95B0-4D22-8B5A-FE1268E5FDD1}" type="parTrans" cxnId="{C43BAE63-D086-4E1E-8B4B-DAC94DD1E2F0}">
      <dgm:prSet/>
      <dgm:spPr/>
      <dgm:t>
        <a:bodyPr/>
        <a:lstStyle/>
        <a:p>
          <a:endParaRPr lang="en-US"/>
        </a:p>
      </dgm:t>
    </dgm:pt>
    <dgm:pt modelId="{F99719A5-20A7-461C-86D4-764D0DE00E42}" type="sibTrans" cxnId="{C43BAE63-D086-4E1E-8B4B-DAC94DD1E2F0}">
      <dgm:prSet/>
      <dgm:spPr/>
      <dgm:t>
        <a:bodyPr/>
        <a:lstStyle/>
        <a:p>
          <a:endParaRPr lang="en-US"/>
        </a:p>
      </dgm:t>
    </dgm:pt>
    <dgm:pt modelId="{4CDF9447-863D-4804-ADCF-9AD97FA64BAD}" type="pres">
      <dgm:prSet presAssocID="{E0CDE8CE-30AD-409B-BB83-8C4ACD2262AA}" presName="linear" presStyleCnt="0">
        <dgm:presLayoutVars>
          <dgm:dir/>
          <dgm:animLvl val="lvl"/>
          <dgm:resizeHandles val="exact"/>
        </dgm:presLayoutVars>
      </dgm:prSet>
      <dgm:spPr/>
    </dgm:pt>
    <dgm:pt modelId="{F0FE66B8-68D0-403B-840F-7198B0C33946}" type="pres">
      <dgm:prSet presAssocID="{B81C76CE-44D7-4755-9DE2-FB32BE70B390}" presName="parentLin" presStyleCnt="0"/>
      <dgm:spPr/>
    </dgm:pt>
    <dgm:pt modelId="{046E96B9-1A64-4797-9C0B-25B42D2ACC37}" type="pres">
      <dgm:prSet presAssocID="{B81C76CE-44D7-4755-9DE2-FB32BE70B390}" presName="parentLeftMargin" presStyleLbl="node1" presStyleIdx="0" presStyleCnt="2"/>
      <dgm:spPr/>
    </dgm:pt>
    <dgm:pt modelId="{1CC110BE-1012-4199-BA97-9119281C9939}" type="pres">
      <dgm:prSet presAssocID="{B81C76CE-44D7-4755-9DE2-FB32BE70B39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FD83922-E05A-44A6-BE25-6C2D9F157534}" type="pres">
      <dgm:prSet presAssocID="{B81C76CE-44D7-4755-9DE2-FB32BE70B390}" presName="negativeSpace" presStyleCnt="0"/>
      <dgm:spPr/>
    </dgm:pt>
    <dgm:pt modelId="{4E2DEA64-EC80-4275-AC4A-350DD54083CB}" type="pres">
      <dgm:prSet presAssocID="{B81C76CE-44D7-4755-9DE2-FB32BE70B390}" presName="childText" presStyleLbl="conFgAcc1" presStyleIdx="0" presStyleCnt="2">
        <dgm:presLayoutVars>
          <dgm:bulletEnabled val="1"/>
        </dgm:presLayoutVars>
      </dgm:prSet>
      <dgm:spPr/>
    </dgm:pt>
    <dgm:pt modelId="{818AAFDF-C9EA-4930-906A-0BF5C4713096}" type="pres">
      <dgm:prSet presAssocID="{D346A47B-C0B7-4359-9233-779145BC38BE}" presName="spaceBetweenRectangles" presStyleCnt="0"/>
      <dgm:spPr/>
    </dgm:pt>
    <dgm:pt modelId="{CB9A7857-01F4-4C64-8B7C-61F018734AAA}" type="pres">
      <dgm:prSet presAssocID="{668056FA-39B6-4FF8-9EAC-472857654200}" presName="parentLin" presStyleCnt="0"/>
      <dgm:spPr/>
    </dgm:pt>
    <dgm:pt modelId="{D7138C7E-F980-4B2A-ADDD-EBB541D8A9B6}" type="pres">
      <dgm:prSet presAssocID="{668056FA-39B6-4FF8-9EAC-472857654200}" presName="parentLeftMargin" presStyleLbl="node1" presStyleIdx="0" presStyleCnt="2"/>
      <dgm:spPr/>
    </dgm:pt>
    <dgm:pt modelId="{52D2D583-86B7-4EB9-AFD7-400233B31D41}" type="pres">
      <dgm:prSet presAssocID="{668056FA-39B6-4FF8-9EAC-47285765420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8AAD4B2-D348-49DA-8894-5A4D109EB272}" type="pres">
      <dgm:prSet presAssocID="{668056FA-39B6-4FF8-9EAC-472857654200}" presName="negativeSpace" presStyleCnt="0"/>
      <dgm:spPr/>
    </dgm:pt>
    <dgm:pt modelId="{E424A7D7-F974-42B8-8EEB-5D7310CE079C}" type="pres">
      <dgm:prSet presAssocID="{668056FA-39B6-4FF8-9EAC-47285765420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5286D15-7E1B-4928-81BB-DC59A16F1E97}" srcId="{668056FA-39B6-4FF8-9EAC-472857654200}" destId="{C85C2013-C357-4AF8-BBF6-3A3B1B44CAF6}" srcOrd="2" destOrd="0" parTransId="{D4E92551-6EB4-4A4C-9630-9A7BECE61F3E}" sibTransId="{79AFADB0-7DD8-467E-BE19-CB57AC0EEA39}"/>
    <dgm:cxn modelId="{95683517-86D2-40A9-AB8E-2555863DF45A}" type="presOf" srcId="{5627E0EB-2D1B-43D0-A0E2-9CB47A77B8A7}" destId="{E424A7D7-F974-42B8-8EEB-5D7310CE079C}" srcOrd="0" destOrd="5" presId="urn:microsoft.com/office/officeart/2005/8/layout/list1"/>
    <dgm:cxn modelId="{9922841F-4DBB-4892-AA1F-444D3D76818E}" srcId="{E0CDE8CE-30AD-409B-BB83-8C4ACD2262AA}" destId="{B81C76CE-44D7-4755-9DE2-FB32BE70B390}" srcOrd="0" destOrd="0" parTransId="{D144FD31-D90B-48A8-930F-03BDD23B8130}" sibTransId="{D346A47B-C0B7-4359-9233-779145BC38BE}"/>
    <dgm:cxn modelId="{2BD12224-4C91-4409-8061-2139E0B9598A}" type="presOf" srcId="{71FDF6DB-AE64-47D6-A060-37669BBFB6D0}" destId="{E424A7D7-F974-42B8-8EEB-5D7310CE079C}" srcOrd="0" destOrd="4" presId="urn:microsoft.com/office/officeart/2005/8/layout/list1"/>
    <dgm:cxn modelId="{CE8B012B-4272-4C94-99DE-C0E9B4A4FF6D}" type="presOf" srcId="{668056FA-39B6-4FF8-9EAC-472857654200}" destId="{D7138C7E-F980-4B2A-ADDD-EBB541D8A9B6}" srcOrd="0" destOrd="0" presId="urn:microsoft.com/office/officeart/2005/8/layout/list1"/>
    <dgm:cxn modelId="{4125FB42-8BE1-4CF4-95B6-118A91FEFDA7}" type="presOf" srcId="{E0CDE8CE-30AD-409B-BB83-8C4ACD2262AA}" destId="{4CDF9447-863D-4804-ADCF-9AD97FA64BAD}" srcOrd="0" destOrd="0" presId="urn:microsoft.com/office/officeart/2005/8/layout/list1"/>
    <dgm:cxn modelId="{C43BAE63-D086-4E1E-8B4B-DAC94DD1E2F0}" srcId="{668056FA-39B6-4FF8-9EAC-472857654200}" destId="{5627E0EB-2D1B-43D0-A0E2-9CB47A77B8A7}" srcOrd="5" destOrd="0" parTransId="{6309E89A-95B0-4D22-8B5A-FE1268E5FDD1}" sibTransId="{F99719A5-20A7-461C-86D4-764D0DE00E42}"/>
    <dgm:cxn modelId="{4B2D6567-43CA-4A5B-A813-74CD673D00E7}" type="presOf" srcId="{B81C76CE-44D7-4755-9DE2-FB32BE70B390}" destId="{046E96B9-1A64-4797-9C0B-25B42D2ACC37}" srcOrd="0" destOrd="0" presId="urn:microsoft.com/office/officeart/2005/8/layout/list1"/>
    <dgm:cxn modelId="{BB4BC267-F8AE-45F5-8ADD-AC798ABA6901}" srcId="{668056FA-39B6-4FF8-9EAC-472857654200}" destId="{71FDF6DB-AE64-47D6-A060-37669BBFB6D0}" srcOrd="4" destOrd="0" parTransId="{5EC37746-6B75-4B9B-942E-1D578D9ACA4C}" sibTransId="{821AF38C-0B15-4DF2-AB62-E453F0AD58F4}"/>
    <dgm:cxn modelId="{D952A46A-26C3-4991-972E-724C097C1EDD}" type="presOf" srcId="{B81C76CE-44D7-4755-9DE2-FB32BE70B390}" destId="{1CC110BE-1012-4199-BA97-9119281C9939}" srcOrd="1" destOrd="0" presId="urn:microsoft.com/office/officeart/2005/8/layout/list1"/>
    <dgm:cxn modelId="{D9EC9070-D847-4198-A358-E5DDEE29266A}" srcId="{668056FA-39B6-4FF8-9EAC-472857654200}" destId="{FE4642ED-6561-4C39-BF36-3B23A8C7C0FC}" srcOrd="1" destOrd="0" parTransId="{7991E482-D7C4-44C0-93E3-26574F9F4533}" sibTransId="{CD3C5510-6C92-4D01-9EE8-C9BC5755E4A5}"/>
    <dgm:cxn modelId="{1009BC50-AFE1-47B0-9766-7791FB7E5B04}" type="presOf" srcId="{62057850-16B2-4121-9E0E-B787D9E514A0}" destId="{E424A7D7-F974-42B8-8EEB-5D7310CE079C}" srcOrd="0" destOrd="0" presId="urn:microsoft.com/office/officeart/2005/8/layout/list1"/>
    <dgm:cxn modelId="{C1467A88-7A18-4ACD-ADA4-C6C798618856}" srcId="{668056FA-39B6-4FF8-9EAC-472857654200}" destId="{62057850-16B2-4121-9E0E-B787D9E514A0}" srcOrd="0" destOrd="0" parTransId="{433CBD0C-8409-4F6A-BA55-54B3CBFCF844}" sibTransId="{2E5E4696-409C-4FD6-A99E-AD5DD19C7330}"/>
    <dgm:cxn modelId="{8F64258B-1273-4452-BF8C-039A7FAD136A}" type="presOf" srcId="{C85C2013-C357-4AF8-BBF6-3A3B1B44CAF6}" destId="{E424A7D7-F974-42B8-8EEB-5D7310CE079C}" srcOrd="0" destOrd="2" presId="urn:microsoft.com/office/officeart/2005/8/layout/list1"/>
    <dgm:cxn modelId="{753BC098-747C-4EBA-B6C2-CBE7D6062B97}" type="presOf" srcId="{15B5F621-A655-4D20-924B-D0BF5BEEF48E}" destId="{4E2DEA64-EC80-4275-AC4A-350DD54083CB}" srcOrd="0" destOrd="1" presId="urn:microsoft.com/office/officeart/2005/8/layout/list1"/>
    <dgm:cxn modelId="{7DE1BFA2-2460-49D1-A077-3E52C4376876}" type="presOf" srcId="{FE4642ED-6561-4C39-BF36-3B23A8C7C0FC}" destId="{E424A7D7-F974-42B8-8EEB-5D7310CE079C}" srcOrd="0" destOrd="1" presId="urn:microsoft.com/office/officeart/2005/8/layout/list1"/>
    <dgm:cxn modelId="{AA0B6BC0-F12F-4439-9AA6-8AAA0EB24A92}" srcId="{B81C76CE-44D7-4755-9DE2-FB32BE70B390}" destId="{BADD9EF3-DE46-4E84-83DD-9E4A97BAD340}" srcOrd="2" destOrd="0" parTransId="{ED7D4DB7-553E-4E33-A189-0AAE40D65183}" sibTransId="{0FA9676D-131A-41F2-992E-D20473E10D7D}"/>
    <dgm:cxn modelId="{75A9BFC0-5CA1-43AA-9107-A55BE35A101D}" srcId="{B81C76CE-44D7-4755-9DE2-FB32BE70B390}" destId="{41C14752-9BED-417A-80F9-88C7552BBDEB}" srcOrd="0" destOrd="0" parTransId="{E0231DC1-CAB2-4200-999E-7B46CB2307FA}" sibTransId="{954DEB51-1735-49B4-86A9-D977ACF317E1}"/>
    <dgm:cxn modelId="{9CDADFD0-E25C-4CB5-A004-0620FD1AF542}" type="presOf" srcId="{41C14752-9BED-417A-80F9-88C7552BBDEB}" destId="{4E2DEA64-EC80-4275-AC4A-350DD54083CB}" srcOrd="0" destOrd="0" presId="urn:microsoft.com/office/officeart/2005/8/layout/list1"/>
    <dgm:cxn modelId="{FE952DD2-6E76-4870-9463-90F62000C1BF}" type="presOf" srcId="{C491BA53-AB98-4508-8D08-83B874DDC7FB}" destId="{E424A7D7-F974-42B8-8EEB-5D7310CE079C}" srcOrd="0" destOrd="3" presId="urn:microsoft.com/office/officeart/2005/8/layout/list1"/>
    <dgm:cxn modelId="{56EA21DE-E0D1-4905-A10A-3FCB5CF462E2}" srcId="{B81C76CE-44D7-4755-9DE2-FB32BE70B390}" destId="{15B5F621-A655-4D20-924B-D0BF5BEEF48E}" srcOrd="1" destOrd="0" parTransId="{59C31D4E-1C39-4157-8FD9-D4B5809A7283}" sibTransId="{43BDE42C-9182-4DF2-87D7-11B9499955E4}"/>
    <dgm:cxn modelId="{DD81B9E3-0F6B-46A0-9668-CC5A5495C3FC}" type="presOf" srcId="{668056FA-39B6-4FF8-9EAC-472857654200}" destId="{52D2D583-86B7-4EB9-AFD7-400233B31D41}" srcOrd="1" destOrd="0" presId="urn:microsoft.com/office/officeart/2005/8/layout/list1"/>
    <dgm:cxn modelId="{88F8F3E7-761F-4D25-AB9A-24BD838EF8E5}" type="presOf" srcId="{BADD9EF3-DE46-4E84-83DD-9E4A97BAD340}" destId="{4E2DEA64-EC80-4275-AC4A-350DD54083CB}" srcOrd="0" destOrd="2" presId="urn:microsoft.com/office/officeart/2005/8/layout/list1"/>
    <dgm:cxn modelId="{0DF5F5F6-76AF-424F-9481-222AA09AC03F}" srcId="{E0CDE8CE-30AD-409B-BB83-8C4ACD2262AA}" destId="{668056FA-39B6-4FF8-9EAC-472857654200}" srcOrd="1" destOrd="0" parTransId="{57E539E2-C1CC-44D2-8C67-890D14F5679F}" sibTransId="{49D83BB2-1119-4BE4-9C3A-6CCF0F465DD1}"/>
    <dgm:cxn modelId="{A7344FFB-6285-4F6B-B2EC-8355A0B103EF}" srcId="{668056FA-39B6-4FF8-9EAC-472857654200}" destId="{C491BA53-AB98-4508-8D08-83B874DDC7FB}" srcOrd="3" destOrd="0" parTransId="{0D420E3D-B45C-4E0C-8EE4-8E430BC93899}" sibTransId="{08E1ED7A-E3DD-4ED0-9524-9697E70B7D28}"/>
    <dgm:cxn modelId="{58A2FA51-A7DF-4C98-B76B-7E8BCD788395}" type="presParOf" srcId="{4CDF9447-863D-4804-ADCF-9AD97FA64BAD}" destId="{F0FE66B8-68D0-403B-840F-7198B0C33946}" srcOrd="0" destOrd="0" presId="urn:microsoft.com/office/officeart/2005/8/layout/list1"/>
    <dgm:cxn modelId="{3BC97CB1-4CB6-4B09-875C-3F9CB8609D6F}" type="presParOf" srcId="{F0FE66B8-68D0-403B-840F-7198B0C33946}" destId="{046E96B9-1A64-4797-9C0B-25B42D2ACC37}" srcOrd="0" destOrd="0" presId="urn:microsoft.com/office/officeart/2005/8/layout/list1"/>
    <dgm:cxn modelId="{D3AA3921-7CEC-4078-BBBD-4F617D2BB8E8}" type="presParOf" srcId="{F0FE66B8-68D0-403B-840F-7198B0C33946}" destId="{1CC110BE-1012-4199-BA97-9119281C9939}" srcOrd="1" destOrd="0" presId="urn:microsoft.com/office/officeart/2005/8/layout/list1"/>
    <dgm:cxn modelId="{18F7ACE0-00D6-4523-9344-5EFDF551331B}" type="presParOf" srcId="{4CDF9447-863D-4804-ADCF-9AD97FA64BAD}" destId="{DFD83922-E05A-44A6-BE25-6C2D9F157534}" srcOrd="1" destOrd="0" presId="urn:microsoft.com/office/officeart/2005/8/layout/list1"/>
    <dgm:cxn modelId="{83298334-9E5B-403D-8F1A-D4C0FED9CB8F}" type="presParOf" srcId="{4CDF9447-863D-4804-ADCF-9AD97FA64BAD}" destId="{4E2DEA64-EC80-4275-AC4A-350DD54083CB}" srcOrd="2" destOrd="0" presId="urn:microsoft.com/office/officeart/2005/8/layout/list1"/>
    <dgm:cxn modelId="{F187455C-E3FF-4705-B01A-73EDC6AFD2AC}" type="presParOf" srcId="{4CDF9447-863D-4804-ADCF-9AD97FA64BAD}" destId="{818AAFDF-C9EA-4930-906A-0BF5C4713096}" srcOrd="3" destOrd="0" presId="urn:microsoft.com/office/officeart/2005/8/layout/list1"/>
    <dgm:cxn modelId="{A65EF33A-3A2F-4D0A-B5F4-1361C9C3FEA7}" type="presParOf" srcId="{4CDF9447-863D-4804-ADCF-9AD97FA64BAD}" destId="{CB9A7857-01F4-4C64-8B7C-61F018734AAA}" srcOrd="4" destOrd="0" presId="urn:microsoft.com/office/officeart/2005/8/layout/list1"/>
    <dgm:cxn modelId="{6AB842B3-B1FE-430E-B63B-B4A3F489BA25}" type="presParOf" srcId="{CB9A7857-01F4-4C64-8B7C-61F018734AAA}" destId="{D7138C7E-F980-4B2A-ADDD-EBB541D8A9B6}" srcOrd="0" destOrd="0" presId="urn:microsoft.com/office/officeart/2005/8/layout/list1"/>
    <dgm:cxn modelId="{64E1CFD0-7AED-4448-930B-D3F0A3234DBB}" type="presParOf" srcId="{CB9A7857-01F4-4C64-8B7C-61F018734AAA}" destId="{52D2D583-86B7-4EB9-AFD7-400233B31D41}" srcOrd="1" destOrd="0" presId="urn:microsoft.com/office/officeart/2005/8/layout/list1"/>
    <dgm:cxn modelId="{B04AE99F-504E-4682-B5B0-19E98792EE01}" type="presParOf" srcId="{4CDF9447-863D-4804-ADCF-9AD97FA64BAD}" destId="{28AAD4B2-D348-49DA-8894-5A4D109EB272}" srcOrd="5" destOrd="0" presId="urn:microsoft.com/office/officeart/2005/8/layout/list1"/>
    <dgm:cxn modelId="{E5DFDC1B-B46F-4A51-BAA7-F0439009370B}" type="presParOf" srcId="{4CDF9447-863D-4804-ADCF-9AD97FA64BAD}" destId="{E424A7D7-F974-42B8-8EEB-5D7310CE079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59FD98C1-9110-4999-B1E2-3D0FC9875AFB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9C52B94-51EE-477B-9987-41D174DFC795}">
      <dgm:prSet/>
      <dgm:spPr/>
      <dgm:t>
        <a:bodyPr/>
        <a:lstStyle/>
        <a:p>
          <a:r>
            <a:rPr lang="en-US"/>
            <a:t>Can model other dogs</a:t>
          </a:r>
        </a:p>
      </dgm:t>
    </dgm:pt>
    <dgm:pt modelId="{1057A9D1-BF8B-4126-BBF1-490F3C864995}" type="parTrans" cxnId="{9A5B5961-C92C-4B78-A60E-F62B208ED5CA}">
      <dgm:prSet/>
      <dgm:spPr/>
      <dgm:t>
        <a:bodyPr/>
        <a:lstStyle/>
        <a:p>
          <a:endParaRPr lang="en-US"/>
        </a:p>
      </dgm:t>
    </dgm:pt>
    <dgm:pt modelId="{B133BCB4-4AAD-427D-82F0-80EE097F2C96}" type="sibTrans" cxnId="{9A5B5961-C92C-4B78-A60E-F62B208ED5CA}">
      <dgm:prSet/>
      <dgm:spPr/>
      <dgm:t>
        <a:bodyPr/>
        <a:lstStyle/>
        <a:p>
          <a:endParaRPr lang="en-US"/>
        </a:p>
      </dgm:t>
    </dgm:pt>
    <dgm:pt modelId="{4397F737-72D8-4558-9ACF-9A035940429D}">
      <dgm:prSet/>
      <dgm:spPr/>
      <dgm:t>
        <a:bodyPr/>
        <a:lstStyle/>
        <a:p>
          <a:r>
            <a:rPr lang="en-US"/>
            <a:t>Not as good as model humans</a:t>
          </a:r>
        </a:p>
      </dgm:t>
    </dgm:pt>
    <dgm:pt modelId="{0E78D9BF-982F-4005-B4EA-BEEDB380FA75}" type="parTrans" cxnId="{68E122E0-18DE-4189-B57D-72FD9B81AFCF}">
      <dgm:prSet/>
      <dgm:spPr/>
      <dgm:t>
        <a:bodyPr/>
        <a:lstStyle/>
        <a:p>
          <a:endParaRPr lang="en-US"/>
        </a:p>
      </dgm:t>
    </dgm:pt>
    <dgm:pt modelId="{8EF61D87-5D4B-4246-863D-63A6ED54B0EE}" type="sibTrans" cxnId="{68E122E0-18DE-4189-B57D-72FD9B81AFCF}">
      <dgm:prSet/>
      <dgm:spPr/>
      <dgm:t>
        <a:bodyPr/>
        <a:lstStyle/>
        <a:p>
          <a:endParaRPr lang="en-US"/>
        </a:p>
      </dgm:t>
    </dgm:pt>
    <dgm:pt modelId="{90AF808E-01D9-4596-BCCF-993FC4E77F79}">
      <dgm:prSet/>
      <dgm:spPr/>
      <dgm:t>
        <a:bodyPr/>
        <a:lstStyle/>
        <a:p>
          <a:r>
            <a:rPr lang="en-US"/>
            <a:t>Snout contact provides information (Lupfer-Johnson)</a:t>
          </a:r>
        </a:p>
      </dgm:t>
    </dgm:pt>
    <dgm:pt modelId="{4B5EB49F-BD66-4D31-A609-BAF4A9E6C02C}" type="parTrans" cxnId="{0EF614C0-4E4E-4A5F-BEAD-FED0DE1DDD39}">
      <dgm:prSet/>
      <dgm:spPr/>
      <dgm:t>
        <a:bodyPr/>
        <a:lstStyle/>
        <a:p>
          <a:endParaRPr lang="en-US"/>
        </a:p>
      </dgm:t>
    </dgm:pt>
    <dgm:pt modelId="{13355342-BFA9-4770-8B5F-81481A8535B5}" type="sibTrans" cxnId="{0EF614C0-4E4E-4A5F-BEAD-FED0DE1DDD39}">
      <dgm:prSet/>
      <dgm:spPr/>
      <dgm:t>
        <a:bodyPr/>
        <a:lstStyle/>
        <a:p>
          <a:endParaRPr lang="en-US"/>
        </a:p>
      </dgm:t>
    </dgm:pt>
    <dgm:pt modelId="{FB915011-4C28-4E73-97CA-04ECD228EC7F}">
      <dgm:prSet/>
      <dgm:spPr/>
      <dgm:t>
        <a:bodyPr/>
        <a:lstStyle/>
        <a:p>
          <a:r>
            <a:rPr lang="en-US"/>
            <a:t>Very good at modeling off of humans</a:t>
          </a:r>
        </a:p>
      </dgm:t>
    </dgm:pt>
    <dgm:pt modelId="{789D3E21-E636-43DB-9FF3-AC7F178D313C}" type="parTrans" cxnId="{78B042C0-5BC9-4639-B941-DF25F3209FA2}">
      <dgm:prSet/>
      <dgm:spPr/>
      <dgm:t>
        <a:bodyPr/>
        <a:lstStyle/>
        <a:p>
          <a:endParaRPr lang="en-US"/>
        </a:p>
      </dgm:t>
    </dgm:pt>
    <dgm:pt modelId="{B1AD820B-AF66-4B84-874E-3B3F4B86909C}" type="sibTrans" cxnId="{78B042C0-5BC9-4639-B941-DF25F3209FA2}">
      <dgm:prSet/>
      <dgm:spPr/>
      <dgm:t>
        <a:bodyPr/>
        <a:lstStyle/>
        <a:p>
          <a:endParaRPr lang="en-US"/>
        </a:p>
      </dgm:t>
    </dgm:pt>
    <dgm:pt modelId="{9CFE030D-42D7-468F-90F4-622F9F20F8C3}">
      <dgm:prSet/>
      <dgm:spPr/>
      <dgm:t>
        <a:bodyPr/>
        <a:lstStyle/>
        <a:p>
          <a:r>
            <a:rPr lang="en-US"/>
            <a:t>Action matching: Do as I do</a:t>
          </a:r>
        </a:p>
      </dgm:t>
    </dgm:pt>
    <dgm:pt modelId="{40121FBB-EFCC-4690-9BF6-8E3017C303C4}" type="parTrans" cxnId="{B7C1FC4D-C2E5-487D-A3B7-CE601A31589E}">
      <dgm:prSet/>
      <dgm:spPr/>
      <dgm:t>
        <a:bodyPr/>
        <a:lstStyle/>
        <a:p>
          <a:endParaRPr lang="en-US"/>
        </a:p>
      </dgm:t>
    </dgm:pt>
    <dgm:pt modelId="{676156F1-C9D9-47F9-B2B3-DF1E02A0484D}" type="sibTrans" cxnId="{B7C1FC4D-C2E5-487D-A3B7-CE601A31589E}">
      <dgm:prSet/>
      <dgm:spPr/>
      <dgm:t>
        <a:bodyPr/>
        <a:lstStyle/>
        <a:p>
          <a:endParaRPr lang="en-US"/>
        </a:p>
      </dgm:t>
    </dgm:pt>
    <dgm:pt modelId="{EAB1BE70-CC38-461A-98C5-73F5D5498B78}">
      <dgm:prSet/>
      <dgm:spPr/>
      <dgm:t>
        <a:bodyPr/>
        <a:lstStyle/>
        <a:p>
          <a:r>
            <a:rPr lang="en-US"/>
            <a:t>Topal, et al, 2006; Huber, et al, 2009; Range, et al, 20070</a:t>
          </a:r>
        </a:p>
      </dgm:t>
    </dgm:pt>
    <dgm:pt modelId="{1521F347-78CE-4D76-A266-C274A411F8EE}" type="parTrans" cxnId="{62CD9259-2BBD-49F0-A0E6-71B4F9381847}">
      <dgm:prSet/>
      <dgm:spPr/>
      <dgm:t>
        <a:bodyPr/>
        <a:lstStyle/>
        <a:p>
          <a:endParaRPr lang="en-US"/>
        </a:p>
      </dgm:t>
    </dgm:pt>
    <dgm:pt modelId="{8EA53F32-93AE-4615-844A-45D8A8E072F4}" type="sibTrans" cxnId="{62CD9259-2BBD-49F0-A0E6-71B4F9381847}">
      <dgm:prSet/>
      <dgm:spPr/>
      <dgm:t>
        <a:bodyPr/>
        <a:lstStyle/>
        <a:p>
          <a:endParaRPr lang="en-US"/>
        </a:p>
      </dgm:t>
    </dgm:pt>
    <dgm:pt modelId="{BAB5BA77-0D70-4E20-9270-BBAA53B4E026}" type="pres">
      <dgm:prSet presAssocID="{59FD98C1-9110-4999-B1E2-3D0FC9875AFB}" presName="linear" presStyleCnt="0">
        <dgm:presLayoutVars>
          <dgm:dir/>
          <dgm:animLvl val="lvl"/>
          <dgm:resizeHandles val="exact"/>
        </dgm:presLayoutVars>
      </dgm:prSet>
      <dgm:spPr/>
    </dgm:pt>
    <dgm:pt modelId="{70FFEF67-2607-487E-B9DF-CF47681EC8B6}" type="pres">
      <dgm:prSet presAssocID="{19C52B94-51EE-477B-9987-41D174DFC795}" presName="parentLin" presStyleCnt="0"/>
      <dgm:spPr/>
    </dgm:pt>
    <dgm:pt modelId="{E7802991-9237-45A9-8B18-3E649BC252ED}" type="pres">
      <dgm:prSet presAssocID="{19C52B94-51EE-477B-9987-41D174DFC795}" presName="parentLeftMargin" presStyleLbl="node1" presStyleIdx="0" presStyleCnt="1"/>
      <dgm:spPr/>
    </dgm:pt>
    <dgm:pt modelId="{7FB37529-C530-4521-A84A-413D74A26CCE}" type="pres">
      <dgm:prSet presAssocID="{19C52B94-51EE-477B-9987-41D174DFC79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1E554D3-FA5F-4A52-9F34-AAFA55D4AFF8}" type="pres">
      <dgm:prSet presAssocID="{19C52B94-51EE-477B-9987-41D174DFC795}" presName="negativeSpace" presStyleCnt="0"/>
      <dgm:spPr/>
    </dgm:pt>
    <dgm:pt modelId="{32D085F8-283E-4E92-B6C8-2BC7A8E8F68A}" type="pres">
      <dgm:prSet presAssocID="{19C52B94-51EE-477B-9987-41D174DFC79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0239D26-F83E-4E4C-A2C9-7B822AED1B5C}" type="presOf" srcId="{90AF808E-01D9-4596-BCCF-993FC4E77F79}" destId="{32D085F8-283E-4E92-B6C8-2BC7A8E8F68A}" srcOrd="0" destOrd="1" presId="urn:microsoft.com/office/officeart/2005/8/layout/list1"/>
    <dgm:cxn modelId="{D2162D37-D420-4718-8B69-1DA1E88D68C2}" type="presOf" srcId="{EAB1BE70-CC38-461A-98C5-73F5D5498B78}" destId="{32D085F8-283E-4E92-B6C8-2BC7A8E8F68A}" srcOrd="0" destOrd="4" presId="urn:microsoft.com/office/officeart/2005/8/layout/list1"/>
    <dgm:cxn modelId="{9A5B5961-C92C-4B78-A60E-F62B208ED5CA}" srcId="{59FD98C1-9110-4999-B1E2-3D0FC9875AFB}" destId="{19C52B94-51EE-477B-9987-41D174DFC795}" srcOrd="0" destOrd="0" parTransId="{1057A9D1-BF8B-4126-BBF1-490F3C864995}" sibTransId="{B133BCB4-4AAD-427D-82F0-80EE097F2C96}"/>
    <dgm:cxn modelId="{B7C1FC4D-C2E5-487D-A3B7-CE601A31589E}" srcId="{FB915011-4C28-4E73-97CA-04ECD228EC7F}" destId="{9CFE030D-42D7-468F-90F4-622F9F20F8C3}" srcOrd="0" destOrd="0" parTransId="{40121FBB-EFCC-4690-9BF6-8E3017C303C4}" sibTransId="{676156F1-C9D9-47F9-B2B3-DF1E02A0484D}"/>
    <dgm:cxn modelId="{DA8C194F-B151-43A6-9DB6-3AB2870AE56E}" type="presOf" srcId="{19C52B94-51EE-477B-9987-41D174DFC795}" destId="{E7802991-9237-45A9-8B18-3E649BC252ED}" srcOrd="0" destOrd="0" presId="urn:microsoft.com/office/officeart/2005/8/layout/list1"/>
    <dgm:cxn modelId="{62CD9259-2BBD-49F0-A0E6-71B4F9381847}" srcId="{FB915011-4C28-4E73-97CA-04ECD228EC7F}" destId="{EAB1BE70-CC38-461A-98C5-73F5D5498B78}" srcOrd="1" destOrd="0" parTransId="{1521F347-78CE-4D76-A266-C274A411F8EE}" sibTransId="{8EA53F32-93AE-4615-844A-45D8A8E072F4}"/>
    <dgm:cxn modelId="{4720549B-809B-4954-8446-33714602033B}" type="presOf" srcId="{9CFE030D-42D7-468F-90F4-622F9F20F8C3}" destId="{32D085F8-283E-4E92-B6C8-2BC7A8E8F68A}" srcOrd="0" destOrd="3" presId="urn:microsoft.com/office/officeart/2005/8/layout/list1"/>
    <dgm:cxn modelId="{BA04E5A2-FCE5-4886-B31A-ABE8CC4936C3}" type="presOf" srcId="{59FD98C1-9110-4999-B1E2-3D0FC9875AFB}" destId="{BAB5BA77-0D70-4E20-9270-BBAA53B4E026}" srcOrd="0" destOrd="0" presId="urn:microsoft.com/office/officeart/2005/8/layout/list1"/>
    <dgm:cxn modelId="{E25569A4-D3E4-44C6-BFA6-0B57D4702E1C}" type="presOf" srcId="{19C52B94-51EE-477B-9987-41D174DFC795}" destId="{7FB37529-C530-4521-A84A-413D74A26CCE}" srcOrd="1" destOrd="0" presId="urn:microsoft.com/office/officeart/2005/8/layout/list1"/>
    <dgm:cxn modelId="{E8AEA7BC-179F-4472-9634-ADA61AABEB45}" type="presOf" srcId="{FB915011-4C28-4E73-97CA-04ECD228EC7F}" destId="{32D085F8-283E-4E92-B6C8-2BC7A8E8F68A}" srcOrd="0" destOrd="2" presId="urn:microsoft.com/office/officeart/2005/8/layout/list1"/>
    <dgm:cxn modelId="{0EF614C0-4E4E-4A5F-BEAD-FED0DE1DDD39}" srcId="{19C52B94-51EE-477B-9987-41D174DFC795}" destId="{90AF808E-01D9-4596-BCCF-993FC4E77F79}" srcOrd="1" destOrd="0" parTransId="{4B5EB49F-BD66-4D31-A609-BAF4A9E6C02C}" sibTransId="{13355342-BFA9-4770-8B5F-81481A8535B5}"/>
    <dgm:cxn modelId="{78B042C0-5BC9-4639-B941-DF25F3209FA2}" srcId="{90AF808E-01D9-4596-BCCF-993FC4E77F79}" destId="{FB915011-4C28-4E73-97CA-04ECD228EC7F}" srcOrd="0" destOrd="0" parTransId="{789D3E21-E636-43DB-9FF3-AC7F178D313C}" sibTransId="{B1AD820B-AF66-4B84-874E-3B3F4B86909C}"/>
    <dgm:cxn modelId="{68E122E0-18DE-4189-B57D-72FD9B81AFCF}" srcId="{19C52B94-51EE-477B-9987-41D174DFC795}" destId="{4397F737-72D8-4558-9ACF-9A035940429D}" srcOrd="0" destOrd="0" parTransId="{0E78D9BF-982F-4005-B4EA-BEEDB380FA75}" sibTransId="{8EF61D87-5D4B-4246-863D-63A6ED54B0EE}"/>
    <dgm:cxn modelId="{B50643FD-DFBD-4D3B-B8CF-8AA4C4B9F874}" type="presOf" srcId="{4397F737-72D8-4558-9ACF-9A035940429D}" destId="{32D085F8-283E-4E92-B6C8-2BC7A8E8F68A}" srcOrd="0" destOrd="0" presId="urn:microsoft.com/office/officeart/2005/8/layout/list1"/>
    <dgm:cxn modelId="{02646A4A-C911-4C9C-8057-B17B1C20427A}" type="presParOf" srcId="{BAB5BA77-0D70-4E20-9270-BBAA53B4E026}" destId="{70FFEF67-2607-487E-B9DF-CF47681EC8B6}" srcOrd="0" destOrd="0" presId="urn:microsoft.com/office/officeart/2005/8/layout/list1"/>
    <dgm:cxn modelId="{35B1C5ED-FEB2-4949-BE5F-401C5205A0D2}" type="presParOf" srcId="{70FFEF67-2607-487E-B9DF-CF47681EC8B6}" destId="{E7802991-9237-45A9-8B18-3E649BC252ED}" srcOrd="0" destOrd="0" presId="urn:microsoft.com/office/officeart/2005/8/layout/list1"/>
    <dgm:cxn modelId="{9B056E19-595B-4CD6-9F82-1BA38AC29DFE}" type="presParOf" srcId="{70FFEF67-2607-487E-B9DF-CF47681EC8B6}" destId="{7FB37529-C530-4521-A84A-413D74A26CCE}" srcOrd="1" destOrd="0" presId="urn:microsoft.com/office/officeart/2005/8/layout/list1"/>
    <dgm:cxn modelId="{FB1623EA-68F6-4512-8B9D-F215FCA10D88}" type="presParOf" srcId="{BAB5BA77-0D70-4E20-9270-BBAA53B4E026}" destId="{21E554D3-FA5F-4A52-9F34-AAFA55D4AFF8}" srcOrd="1" destOrd="0" presId="urn:microsoft.com/office/officeart/2005/8/layout/list1"/>
    <dgm:cxn modelId="{E96EB7DD-A27A-44BC-BF62-97D6B513C384}" type="presParOf" srcId="{BAB5BA77-0D70-4E20-9270-BBAA53B4E026}" destId="{32D085F8-283E-4E92-B6C8-2BC7A8E8F68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571B666-BD71-4541-BB5A-04E8369D4DB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8773D4-E30A-4B8D-80BA-A0A41595B447}">
      <dgm:prSet/>
      <dgm:spPr/>
      <dgm:t>
        <a:bodyPr/>
        <a:lstStyle/>
        <a:p>
          <a:r>
            <a:rPr lang="en-US"/>
            <a:t>Dogs were trained to beg from a human for food</a:t>
          </a:r>
        </a:p>
      </dgm:t>
    </dgm:pt>
    <dgm:pt modelId="{F399CBEB-4AF6-4D72-A723-CF72E2F1A947}" type="parTrans" cxnId="{0B5EF6E2-0619-4180-9858-F69E399EC245}">
      <dgm:prSet/>
      <dgm:spPr/>
      <dgm:t>
        <a:bodyPr/>
        <a:lstStyle/>
        <a:p>
          <a:endParaRPr lang="en-US"/>
        </a:p>
      </dgm:t>
    </dgm:pt>
    <dgm:pt modelId="{563DA89B-4359-41CD-885B-810826CEF180}" type="sibTrans" cxnId="{0B5EF6E2-0619-4180-9858-F69E399EC245}">
      <dgm:prSet/>
      <dgm:spPr/>
      <dgm:t>
        <a:bodyPr/>
        <a:lstStyle/>
        <a:p>
          <a:endParaRPr lang="en-US"/>
        </a:p>
      </dgm:t>
    </dgm:pt>
    <dgm:pt modelId="{1BBBD8F1-F6B0-4D07-A76B-91C3F67CD98C}">
      <dgm:prSet/>
      <dgm:spPr/>
      <dgm:t>
        <a:bodyPr/>
        <a:lstStyle/>
        <a:p>
          <a:r>
            <a:rPr lang="en-US" dirty="0"/>
            <a:t>Offered choice of a blindfolded human or a human that could see them</a:t>
          </a:r>
        </a:p>
      </dgm:t>
    </dgm:pt>
    <dgm:pt modelId="{344CF175-5E39-4866-A8BE-64A9E3C61142}" type="parTrans" cxnId="{729E7CC8-26A9-46C7-AE92-B9C56B89765A}">
      <dgm:prSet/>
      <dgm:spPr/>
      <dgm:t>
        <a:bodyPr/>
        <a:lstStyle/>
        <a:p>
          <a:endParaRPr lang="en-US"/>
        </a:p>
      </dgm:t>
    </dgm:pt>
    <dgm:pt modelId="{C6B1B8AF-CCC4-4EB5-97CD-42EF3936091D}" type="sibTrans" cxnId="{729E7CC8-26A9-46C7-AE92-B9C56B89765A}">
      <dgm:prSet/>
      <dgm:spPr/>
      <dgm:t>
        <a:bodyPr/>
        <a:lstStyle/>
        <a:p>
          <a:endParaRPr lang="en-US"/>
        </a:p>
      </dgm:t>
    </dgm:pt>
    <dgm:pt modelId="{5002F864-D923-4EB3-86CE-35CA4A20F6B1}">
      <dgm:prSet/>
      <dgm:spPr/>
      <dgm:t>
        <a:bodyPr/>
        <a:lstStyle/>
        <a:p>
          <a:r>
            <a:rPr lang="en-US" dirty="0"/>
            <a:t>(for control, also a human with the blindfold over the mouth, nose, around the neck)</a:t>
          </a:r>
        </a:p>
      </dgm:t>
    </dgm:pt>
    <dgm:pt modelId="{727DF037-71DE-4B7F-8102-574021C5C7AF}" type="parTrans" cxnId="{BF385572-D86D-43C3-BEAE-240518818304}">
      <dgm:prSet/>
      <dgm:spPr/>
      <dgm:t>
        <a:bodyPr/>
        <a:lstStyle/>
        <a:p>
          <a:endParaRPr lang="en-US"/>
        </a:p>
      </dgm:t>
    </dgm:pt>
    <dgm:pt modelId="{9E6040A1-5BAE-4CFB-AE9B-967EA3FC8CC9}" type="sibTrans" cxnId="{BF385572-D86D-43C3-BEAE-240518818304}">
      <dgm:prSet/>
      <dgm:spPr/>
      <dgm:t>
        <a:bodyPr/>
        <a:lstStyle/>
        <a:p>
          <a:endParaRPr lang="en-US"/>
        </a:p>
      </dgm:t>
    </dgm:pt>
    <dgm:pt modelId="{B9A8FE1B-85F1-4DCE-8D59-DD16DD470C56}">
      <dgm:prSet/>
      <dgm:spPr/>
      <dgm:t>
        <a:bodyPr/>
        <a:lstStyle/>
        <a:p>
          <a:r>
            <a:rPr lang="en-US" dirty="0"/>
            <a:t>Dogs preferred the human with no blindfold over the eyes; no difference between this and person with blindfold who could see</a:t>
          </a:r>
        </a:p>
      </dgm:t>
    </dgm:pt>
    <dgm:pt modelId="{5B9208BD-F668-44FD-9FED-370C4A70E8D2}" type="parTrans" cxnId="{DADE82A0-B3AE-483E-8F50-E772DD7E36C0}">
      <dgm:prSet/>
      <dgm:spPr/>
      <dgm:t>
        <a:bodyPr/>
        <a:lstStyle/>
        <a:p>
          <a:endParaRPr lang="en-US"/>
        </a:p>
      </dgm:t>
    </dgm:pt>
    <dgm:pt modelId="{33EBC175-0DFC-44FD-9A3C-52844B68D6C8}" type="sibTrans" cxnId="{DADE82A0-B3AE-483E-8F50-E772DD7E36C0}">
      <dgm:prSet/>
      <dgm:spPr/>
      <dgm:t>
        <a:bodyPr/>
        <a:lstStyle/>
        <a:p>
          <a:endParaRPr lang="en-US"/>
        </a:p>
      </dgm:t>
    </dgm:pt>
    <dgm:pt modelId="{28D8B3F8-E4AB-4DB8-AB9D-6408FAC65348}">
      <dgm:prSet/>
      <dgm:spPr/>
      <dgm:t>
        <a:bodyPr/>
        <a:lstStyle/>
        <a:p>
          <a:r>
            <a:rPr lang="en-US" dirty="0"/>
            <a:t>Only chimps, bonobos also do this</a:t>
          </a:r>
        </a:p>
      </dgm:t>
    </dgm:pt>
    <dgm:pt modelId="{0A051CAF-2634-4D23-A5FD-A4B5E9BB6185}" type="parTrans" cxnId="{59EBB001-6210-48F9-89B4-D1719975F938}">
      <dgm:prSet/>
      <dgm:spPr/>
      <dgm:t>
        <a:bodyPr/>
        <a:lstStyle/>
        <a:p>
          <a:endParaRPr lang="en-US"/>
        </a:p>
      </dgm:t>
    </dgm:pt>
    <dgm:pt modelId="{97D20D16-B0E4-49FB-AA7F-1FA076116045}" type="sibTrans" cxnId="{59EBB001-6210-48F9-89B4-D1719975F938}">
      <dgm:prSet/>
      <dgm:spPr/>
      <dgm:t>
        <a:bodyPr/>
        <a:lstStyle/>
        <a:p>
          <a:endParaRPr lang="en-US"/>
        </a:p>
      </dgm:t>
    </dgm:pt>
    <dgm:pt modelId="{ABA9BE2D-83E7-4335-A0F3-35B13D64C8F3}">
      <dgm:prSet/>
      <dgm:spPr/>
      <dgm:t>
        <a:bodyPr/>
        <a:lstStyle/>
        <a:p>
          <a:r>
            <a:rPr lang="en-US"/>
            <a:t>Povllelli, et al, 1990; Heyes, 1993</a:t>
          </a:r>
        </a:p>
      </dgm:t>
    </dgm:pt>
    <dgm:pt modelId="{EB7E9EEB-7BCF-4C84-A670-0553DC573854}" type="parTrans" cxnId="{109C1FC8-7912-4FC2-B4C1-A387B04A3D5C}">
      <dgm:prSet/>
      <dgm:spPr/>
      <dgm:t>
        <a:bodyPr/>
        <a:lstStyle/>
        <a:p>
          <a:endParaRPr lang="en-US"/>
        </a:p>
      </dgm:t>
    </dgm:pt>
    <dgm:pt modelId="{C1543600-5BF3-4CD0-A656-9B61744F5B97}" type="sibTrans" cxnId="{109C1FC8-7912-4FC2-B4C1-A387B04A3D5C}">
      <dgm:prSet/>
      <dgm:spPr/>
      <dgm:t>
        <a:bodyPr/>
        <a:lstStyle/>
        <a:p>
          <a:endParaRPr lang="en-US"/>
        </a:p>
      </dgm:t>
    </dgm:pt>
    <dgm:pt modelId="{920C6465-3091-4204-9F85-6B0C7AAC6CE1}">
      <dgm:prSet/>
      <dgm:spPr/>
      <dgm:t>
        <a:bodyPr/>
        <a:lstStyle/>
        <a:p>
          <a:r>
            <a:rPr lang="en-US" dirty="0"/>
            <a:t>Dogs, like chimps, use human behavior for cues to food location</a:t>
          </a:r>
        </a:p>
      </dgm:t>
    </dgm:pt>
    <dgm:pt modelId="{7785DFE0-310E-4563-99C9-AA54605A0813}" type="parTrans" cxnId="{61D9CF05-E41D-4D0C-9048-832887C9AAB7}">
      <dgm:prSet/>
      <dgm:spPr/>
      <dgm:t>
        <a:bodyPr/>
        <a:lstStyle/>
        <a:p>
          <a:endParaRPr lang="en-US"/>
        </a:p>
      </dgm:t>
    </dgm:pt>
    <dgm:pt modelId="{3992FA88-63AD-4A13-B93F-E4B4C77EAC9B}" type="sibTrans" cxnId="{61D9CF05-E41D-4D0C-9048-832887C9AAB7}">
      <dgm:prSet/>
      <dgm:spPr/>
      <dgm:t>
        <a:bodyPr/>
        <a:lstStyle/>
        <a:p>
          <a:endParaRPr lang="en-US"/>
        </a:p>
      </dgm:t>
    </dgm:pt>
    <dgm:pt modelId="{9C640DC7-AF33-4652-9CDC-0EE4C7886E85}">
      <dgm:prSet/>
      <dgm:spPr/>
      <dgm:t>
        <a:bodyPr/>
        <a:lstStyle/>
        <a:p>
          <a:r>
            <a:rPr lang="en-US" dirty="0"/>
            <a:t>Humans pointed, turned head or just turned eyes to look at location of hidden food</a:t>
          </a:r>
        </a:p>
      </dgm:t>
    </dgm:pt>
    <dgm:pt modelId="{299DE9A6-A2BD-4F6F-A378-98F0E407F044}" type="parTrans" cxnId="{E171932B-E59E-42D1-88FD-EDD5ECA96230}">
      <dgm:prSet/>
      <dgm:spPr/>
      <dgm:t>
        <a:bodyPr/>
        <a:lstStyle/>
        <a:p>
          <a:endParaRPr lang="en-US"/>
        </a:p>
      </dgm:t>
    </dgm:pt>
    <dgm:pt modelId="{FC22E1E3-5782-49D9-BDC3-4926DEB48CC7}" type="sibTrans" cxnId="{E171932B-E59E-42D1-88FD-EDD5ECA96230}">
      <dgm:prSet/>
      <dgm:spPr/>
      <dgm:t>
        <a:bodyPr/>
        <a:lstStyle/>
        <a:p>
          <a:endParaRPr lang="en-US"/>
        </a:p>
      </dgm:t>
    </dgm:pt>
    <dgm:pt modelId="{09FCD108-DF4A-43FB-AC8E-D43B06FDA651}">
      <dgm:prSet/>
      <dgm:spPr/>
      <dgm:t>
        <a:bodyPr/>
        <a:lstStyle/>
        <a:p>
          <a:r>
            <a:rPr lang="en-US" dirty="0"/>
            <a:t>Dogs could use all three cues to determine where the food was located</a:t>
          </a:r>
        </a:p>
      </dgm:t>
    </dgm:pt>
    <dgm:pt modelId="{2662B276-CF0B-4265-94A1-214A99DA9024}" type="parTrans" cxnId="{EEBC3887-1BDF-4F5A-8804-8EB2682C9EC5}">
      <dgm:prSet/>
      <dgm:spPr/>
      <dgm:t>
        <a:bodyPr/>
        <a:lstStyle/>
        <a:p>
          <a:endParaRPr lang="en-US"/>
        </a:p>
      </dgm:t>
    </dgm:pt>
    <dgm:pt modelId="{2CFE0A49-7A89-48B3-9A7F-0882C7E62BCE}" type="sibTrans" cxnId="{EEBC3887-1BDF-4F5A-8804-8EB2682C9EC5}">
      <dgm:prSet/>
      <dgm:spPr/>
      <dgm:t>
        <a:bodyPr/>
        <a:lstStyle/>
        <a:p>
          <a:endParaRPr lang="en-US"/>
        </a:p>
      </dgm:t>
    </dgm:pt>
    <dgm:pt modelId="{A7A8872D-74F1-4F66-88FE-91A684665D0D}">
      <dgm:prSet/>
      <dgm:spPr/>
      <dgm:t>
        <a:bodyPr/>
        <a:lstStyle/>
        <a:p>
          <a:endParaRPr lang="en-US" dirty="0"/>
        </a:p>
      </dgm:t>
    </dgm:pt>
    <dgm:pt modelId="{D7D9D00E-523B-485C-AC1E-E64675E9E2D0}" type="parTrans" cxnId="{E9C1D594-482F-467C-95F0-2D77ACFF5C34}">
      <dgm:prSet/>
      <dgm:spPr/>
    </dgm:pt>
    <dgm:pt modelId="{BE9ADA05-1ED3-4CB4-8176-939371B6B83C}" type="sibTrans" cxnId="{E9C1D594-482F-467C-95F0-2D77ACFF5C34}">
      <dgm:prSet/>
      <dgm:spPr/>
    </dgm:pt>
    <dgm:pt modelId="{BD9C2D54-9672-4BD2-8341-201EC560586B}">
      <dgm:prSet/>
      <dgm:spPr/>
      <dgm:t>
        <a:bodyPr/>
        <a:lstStyle/>
        <a:p>
          <a:endParaRPr lang="en-US" dirty="0"/>
        </a:p>
      </dgm:t>
    </dgm:pt>
    <dgm:pt modelId="{9E78A2BD-C833-4725-B3BB-C25DD3F6636E}" type="parTrans" cxnId="{4CEB6653-5CE7-4516-A419-8CBDEE3F31E1}">
      <dgm:prSet/>
      <dgm:spPr/>
    </dgm:pt>
    <dgm:pt modelId="{0DD6CEED-1C8B-4348-8032-1905C354D0A5}" type="sibTrans" cxnId="{4CEB6653-5CE7-4516-A419-8CBDEE3F31E1}">
      <dgm:prSet/>
      <dgm:spPr/>
    </dgm:pt>
    <dgm:pt modelId="{7394345B-4FEE-4422-8FBA-D112C2E72ECA}">
      <dgm:prSet/>
      <dgm:spPr/>
      <dgm:t>
        <a:bodyPr/>
        <a:lstStyle/>
        <a:p>
          <a:endParaRPr lang="en-US" dirty="0"/>
        </a:p>
      </dgm:t>
    </dgm:pt>
    <dgm:pt modelId="{301BEDAA-DF3E-48B8-9F4E-C90B64B2811A}" type="parTrans" cxnId="{BC9246E2-FAEE-4E0A-A9F2-D85F8DE8FC96}">
      <dgm:prSet/>
      <dgm:spPr/>
    </dgm:pt>
    <dgm:pt modelId="{48615679-7471-4708-8643-ADF82768ABE9}" type="sibTrans" cxnId="{BC9246E2-FAEE-4E0A-A9F2-D85F8DE8FC96}">
      <dgm:prSet/>
      <dgm:spPr/>
    </dgm:pt>
    <dgm:pt modelId="{B785B210-9575-4F05-B8BD-EDB7EC36C69C}">
      <dgm:prSet/>
      <dgm:spPr/>
      <dgm:t>
        <a:bodyPr/>
        <a:lstStyle/>
        <a:p>
          <a:endParaRPr lang="en-US" dirty="0"/>
        </a:p>
      </dgm:t>
    </dgm:pt>
    <dgm:pt modelId="{400F5674-0F04-449D-BE52-B2C9ED2E6826}" type="parTrans" cxnId="{F2B9EAC2-CE24-4B07-B379-B73A4F0E0EA4}">
      <dgm:prSet/>
      <dgm:spPr/>
    </dgm:pt>
    <dgm:pt modelId="{3A9ADC68-2EBA-4921-93A7-CF186E2E8C9E}" type="sibTrans" cxnId="{F2B9EAC2-CE24-4B07-B379-B73A4F0E0EA4}">
      <dgm:prSet/>
      <dgm:spPr/>
    </dgm:pt>
    <dgm:pt modelId="{AC73DAC0-1579-4223-ACA7-3B9FC87802C8}">
      <dgm:prSet/>
      <dgm:spPr/>
      <dgm:t>
        <a:bodyPr/>
        <a:lstStyle/>
        <a:p>
          <a:endParaRPr lang="en-US" dirty="0"/>
        </a:p>
      </dgm:t>
    </dgm:pt>
    <dgm:pt modelId="{499A6BB4-2C17-4795-A021-D99A3B55D540}" type="parTrans" cxnId="{FD73D0E5-46E7-40E5-8AED-2A4928224ADE}">
      <dgm:prSet/>
      <dgm:spPr/>
    </dgm:pt>
    <dgm:pt modelId="{11A1EBE2-2008-4267-881F-1B13F935C45B}" type="sibTrans" cxnId="{FD73D0E5-46E7-40E5-8AED-2A4928224ADE}">
      <dgm:prSet/>
      <dgm:spPr/>
    </dgm:pt>
    <dgm:pt modelId="{AB909C9C-D7F6-4F7F-9963-CA22B8483189}" type="pres">
      <dgm:prSet presAssocID="{5571B666-BD71-4541-BB5A-04E8369D4DBD}" presName="Name0" presStyleCnt="0">
        <dgm:presLayoutVars>
          <dgm:dir/>
          <dgm:animLvl val="lvl"/>
          <dgm:resizeHandles val="exact"/>
        </dgm:presLayoutVars>
      </dgm:prSet>
      <dgm:spPr/>
    </dgm:pt>
    <dgm:pt modelId="{297AF9F9-03B5-4378-93EF-4FED41352DC8}" type="pres">
      <dgm:prSet presAssocID="{408773D4-E30A-4B8D-80BA-A0A41595B447}" presName="composite" presStyleCnt="0"/>
      <dgm:spPr/>
    </dgm:pt>
    <dgm:pt modelId="{EEF485D0-10AC-4C3D-A097-4C5F7787E80B}" type="pres">
      <dgm:prSet presAssocID="{408773D4-E30A-4B8D-80BA-A0A41595B44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0DD7664-EF24-4C9B-BDCE-46DFC352FF5C}" type="pres">
      <dgm:prSet presAssocID="{408773D4-E30A-4B8D-80BA-A0A41595B447}" presName="desTx" presStyleLbl="alignAccFollowNode1" presStyleIdx="0" presStyleCnt="2">
        <dgm:presLayoutVars>
          <dgm:bulletEnabled val="1"/>
        </dgm:presLayoutVars>
      </dgm:prSet>
      <dgm:spPr/>
    </dgm:pt>
    <dgm:pt modelId="{46502386-641E-4495-934D-22C7229FB817}" type="pres">
      <dgm:prSet presAssocID="{563DA89B-4359-41CD-885B-810826CEF180}" presName="space" presStyleCnt="0"/>
      <dgm:spPr/>
    </dgm:pt>
    <dgm:pt modelId="{CF251E0F-B268-411C-B30E-F2C39BA025E8}" type="pres">
      <dgm:prSet presAssocID="{ABA9BE2D-83E7-4335-A0F3-35B13D64C8F3}" presName="composite" presStyleCnt="0"/>
      <dgm:spPr/>
    </dgm:pt>
    <dgm:pt modelId="{904371AD-CE23-4DDE-B78C-7C25A5BBE8BB}" type="pres">
      <dgm:prSet presAssocID="{ABA9BE2D-83E7-4335-A0F3-35B13D64C8F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3D50378-5A51-4AD5-92AE-CCD10151DBAF}" type="pres">
      <dgm:prSet presAssocID="{ABA9BE2D-83E7-4335-A0F3-35B13D64C8F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9EBB001-6210-48F9-89B4-D1719975F938}" srcId="{408773D4-E30A-4B8D-80BA-A0A41595B447}" destId="{28D8B3F8-E4AB-4DB8-AB9D-6408FAC65348}" srcOrd="6" destOrd="0" parTransId="{0A051CAF-2634-4D23-A5FD-A4B5E9BB6185}" sibTransId="{97D20D16-B0E4-49FB-AA7F-1FA076116045}"/>
    <dgm:cxn modelId="{61D9CF05-E41D-4D0C-9048-832887C9AAB7}" srcId="{ABA9BE2D-83E7-4335-A0F3-35B13D64C8F3}" destId="{920C6465-3091-4204-9F85-6B0C7AAC6CE1}" srcOrd="0" destOrd="0" parTransId="{7785DFE0-310E-4563-99C9-AA54605A0813}" sibTransId="{3992FA88-63AD-4A13-B93F-E4B4C77EAC9B}"/>
    <dgm:cxn modelId="{AF51460B-72FC-4C87-9CB2-F7EB3BB2A35C}" type="presOf" srcId="{B9A8FE1B-85F1-4DCE-8D59-DD16DD470C56}" destId="{50DD7664-EF24-4C9B-BDCE-46DFC352FF5C}" srcOrd="0" destOrd="4" presId="urn:microsoft.com/office/officeart/2005/8/layout/hList1"/>
    <dgm:cxn modelId="{E4044922-303B-484D-84E8-590EB209B809}" type="presOf" srcId="{5571B666-BD71-4541-BB5A-04E8369D4DBD}" destId="{AB909C9C-D7F6-4F7F-9963-CA22B8483189}" srcOrd="0" destOrd="0" presId="urn:microsoft.com/office/officeart/2005/8/layout/hList1"/>
    <dgm:cxn modelId="{F167EC29-4FE6-4F84-B9B5-15438C6F7B96}" type="presOf" srcId="{5002F864-D923-4EB3-86CE-35CA4A20F6B1}" destId="{50DD7664-EF24-4C9B-BDCE-46DFC352FF5C}" srcOrd="0" destOrd="2" presId="urn:microsoft.com/office/officeart/2005/8/layout/hList1"/>
    <dgm:cxn modelId="{E171932B-E59E-42D1-88FD-EDD5ECA96230}" srcId="{ABA9BE2D-83E7-4335-A0F3-35B13D64C8F3}" destId="{9C640DC7-AF33-4652-9CDC-0EE4C7886E85}" srcOrd="2" destOrd="0" parTransId="{299DE9A6-A2BD-4F6F-A378-98F0E407F044}" sibTransId="{FC22E1E3-5782-49D9-BDC3-4926DEB48CC7}"/>
    <dgm:cxn modelId="{126AFD2F-6ED7-4968-93C8-B8F1541B3EA4}" type="presOf" srcId="{BD9C2D54-9672-4BD2-8341-201EC560586B}" destId="{50DD7664-EF24-4C9B-BDCE-46DFC352FF5C}" srcOrd="0" destOrd="3" presId="urn:microsoft.com/office/officeart/2005/8/layout/hList1"/>
    <dgm:cxn modelId="{62420E64-D530-4DD1-9CC6-8DA5C0755E4F}" type="presOf" srcId="{A7A8872D-74F1-4F66-88FE-91A684665D0D}" destId="{50DD7664-EF24-4C9B-BDCE-46DFC352FF5C}" srcOrd="0" destOrd="1" presId="urn:microsoft.com/office/officeart/2005/8/layout/hList1"/>
    <dgm:cxn modelId="{BF385572-D86D-43C3-BEAE-240518818304}" srcId="{408773D4-E30A-4B8D-80BA-A0A41595B447}" destId="{5002F864-D923-4EB3-86CE-35CA4A20F6B1}" srcOrd="2" destOrd="0" parTransId="{727DF037-71DE-4B7F-8102-574021C5C7AF}" sibTransId="{9E6040A1-5BAE-4CFB-AE9B-967EA3FC8CC9}"/>
    <dgm:cxn modelId="{4CEB6653-5CE7-4516-A419-8CBDEE3F31E1}" srcId="{408773D4-E30A-4B8D-80BA-A0A41595B447}" destId="{BD9C2D54-9672-4BD2-8341-201EC560586B}" srcOrd="3" destOrd="0" parTransId="{9E78A2BD-C833-4725-B3BB-C25DD3F6636E}" sibTransId="{0DD6CEED-1C8B-4348-8032-1905C354D0A5}"/>
    <dgm:cxn modelId="{EEBC3887-1BDF-4F5A-8804-8EB2682C9EC5}" srcId="{ABA9BE2D-83E7-4335-A0F3-35B13D64C8F3}" destId="{09FCD108-DF4A-43FB-AC8E-D43B06FDA651}" srcOrd="4" destOrd="0" parTransId="{2662B276-CF0B-4265-94A1-214A99DA9024}" sibTransId="{2CFE0A49-7A89-48B3-9A7F-0882C7E62BCE}"/>
    <dgm:cxn modelId="{E9C1D594-482F-467C-95F0-2D77ACFF5C34}" srcId="{408773D4-E30A-4B8D-80BA-A0A41595B447}" destId="{A7A8872D-74F1-4F66-88FE-91A684665D0D}" srcOrd="1" destOrd="0" parTransId="{D7D9D00E-523B-485C-AC1E-E64675E9E2D0}" sibTransId="{BE9ADA05-1ED3-4CB4-8176-939371B6B83C}"/>
    <dgm:cxn modelId="{DF7A7997-40B5-414B-BC40-C18B1CF77237}" type="presOf" srcId="{7394345B-4FEE-4422-8FBA-D112C2E72ECA}" destId="{50DD7664-EF24-4C9B-BDCE-46DFC352FF5C}" srcOrd="0" destOrd="5" presId="urn:microsoft.com/office/officeart/2005/8/layout/hList1"/>
    <dgm:cxn modelId="{252DF59C-E8BD-4C8B-8EA4-34079A8A0171}" type="presOf" srcId="{9C640DC7-AF33-4652-9CDC-0EE4C7886E85}" destId="{23D50378-5A51-4AD5-92AE-CCD10151DBAF}" srcOrd="0" destOrd="2" presId="urn:microsoft.com/office/officeart/2005/8/layout/hList1"/>
    <dgm:cxn modelId="{DADE82A0-B3AE-483E-8F50-E772DD7E36C0}" srcId="{408773D4-E30A-4B8D-80BA-A0A41595B447}" destId="{B9A8FE1B-85F1-4DCE-8D59-DD16DD470C56}" srcOrd="4" destOrd="0" parTransId="{5B9208BD-F668-44FD-9FED-370C4A70E8D2}" sibTransId="{33EBC175-0DFC-44FD-9A3C-52844B68D6C8}"/>
    <dgm:cxn modelId="{91D4E0A4-29F6-4018-83C5-AB8E10AB4E73}" type="presOf" srcId="{920C6465-3091-4204-9F85-6B0C7AAC6CE1}" destId="{23D50378-5A51-4AD5-92AE-CCD10151DBAF}" srcOrd="0" destOrd="0" presId="urn:microsoft.com/office/officeart/2005/8/layout/hList1"/>
    <dgm:cxn modelId="{BBAF7AB3-4C48-4CAC-B5BB-CE7FF99CD46F}" type="presOf" srcId="{28D8B3F8-E4AB-4DB8-AB9D-6408FAC65348}" destId="{50DD7664-EF24-4C9B-BDCE-46DFC352FF5C}" srcOrd="0" destOrd="6" presId="urn:microsoft.com/office/officeart/2005/8/layout/hList1"/>
    <dgm:cxn modelId="{2C1A96B4-6278-45C0-8F98-96755AEBB868}" type="presOf" srcId="{B785B210-9575-4F05-B8BD-EDB7EC36C69C}" destId="{23D50378-5A51-4AD5-92AE-CCD10151DBAF}" srcOrd="0" destOrd="1" presId="urn:microsoft.com/office/officeart/2005/8/layout/hList1"/>
    <dgm:cxn modelId="{9D7D48B9-F2FF-4732-B314-EFB07681E971}" type="presOf" srcId="{408773D4-E30A-4B8D-80BA-A0A41595B447}" destId="{EEF485D0-10AC-4C3D-A097-4C5F7787E80B}" srcOrd="0" destOrd="0" presId="urn:microsoft.com/office/officeart/2005/8/layout/hList1"/>
    <dgm:cxn modelId="{19B2C6BD-BEB1-4E8B-AF59-91F57026C375}" type="presOf" srcId="{1BBBD8F1-F6B0-4D07-A76B-91C3F67CD98C}" destId="{50DD7664-EF24-4C9B-BDCE-46DFC352FF5C}" srcOrd="0" destOrd="0" presId="urn:microsoft.com/office/officeart/2005/8/layout/hList1"/>
    <dgm:cxn modelId="{F2B9EAC2-CE24-4B07-B379-B73A4F0E0EA4}" srcId="{ABA9BE2D-83E7-4335-A0F3-35B13D64C8F3}" destId="{B785B210-9575-4F05-B8BD-EDB7EC36C69C}" srcOrd="1" destOrd="0" parTransId="{400F5674-0F04-449D-BE52-B2C9ED2E6826}" sibTransId="{3A9ADC68-2EBA-4921-93A7-CF186E2E8C9E}"/>
    <dgm:cxn modelId="{109C1FC8-7912-4FC2-B4C1-A387B04A3D5C}" srcId="{5571B666-BD71-4541-BB5A-04E8369D4DBD}" destId="{ABA9BE2D-83E7-4335-A0F3-35B13D64C8F3}" srcOrd="1" destOrd="0" parTransId="{EB7E9EEB-7BCF-4C84-A670-0553DC573854}" sibTransId="{C1543600-5BF3-4CD0-A656-9B61744F5B97}"/>
    <dgm:cxn modelId="{729E7CC8-26A9-46C7-AE92-B9C56B89765A}" srcId="{408773D4-E30A-4B8D-80BA-A0A41595B447}" destId="{1BBBD8F1-F6B0-4D07-A76B-91C3F67CD98C}" srcOrd="0" destOrd="0" parTransId="{344CF175-5E39-4866-A8BE-64A9E3C61142}" sibTransId="{C6B1B8AF-CCC4-4EB5-97CD-42EF3936091D}"/>
    <dgm:cxn modelId="{75392CD9-DAD4-4890-8320-F976B315F8EF}" type="presOf" srcId="{09FCD108-DF4A-43FB-AC8E-D43B06FDA651}" destId="{23D50378-5A51-4AD5-92AE-CCD10151DBAF}" srcOrd="0" destOrd="4" presId="urn:microsoft.com/office/officeart/2005/8/layout/hList1"/>
    <dgm:cxn modelId="{10EA0BE0-441D-42FA-8FB8-19A8BEB55C71}" type="presOf" srcId="{ABA9BE2D-83E7-4335-A0F3-35B13D64C8F3}" destId="{904371AD-CE23-4DDE-B78C-7C25A5BBE8BB}" srcOrd="0" destOrd="0" presId="urn:microsoft.com/office/officeart/2005/8/layout/hList1"/>
    <dgm:cxn modelId="{BC9246E2-FAEE-4E0A-A9F2-D85F8DE8FC96}" srcId="{408773D4-E30A-4B8D-80BA-A0A41595B447}" destId="{7394345B-4FEE-4422-8FBA-D112C2E72ECA}" srcOrd="5" destOrd="0" parTransId="{301BEDAA-DF3E-48B8-9F4E-C90B64B2811A}" sibTransId="{48615679-7471-4708-8643-ADF82768ABE9}"/>
    <dgm:cxn modelId="{0B5EF6E2-0619-4180-9858-F69E399EC245}" srcId="{5571B666-BD71-4541-BB5A-04E8369D4DBD}" destId="{408773D4-E30A-4B8D-80BA-A0A41595B447}" srcOrd="0" destOrd="0" parTransId="{F399CBEB-4AF6-4D72-A723-CF72E2F1A947}" sibTransId="{563DA89B-4359-41CD-885B-810826CEF180}"/>
    <dgm:cxn modelId="{FD73D0E5-46E7-40E5-8AED-2A4928224ADE}" srcId="{ABA9BE2D-83E7-4335-A0F3-35B13D64C8F3}" destId="{AC73DAC0-1579-4223-ACA7-3B9FC87802C8}" srcOrd="3" destOrd="0" parTransId="{499A6BB4-2C17-4795-A021-D99A3B55D540}" sibTransId="{11A1EBE2-2008-4267-881F-1B13F935C45B}"/>
    <dgm:cxn modelId="{65102EF4-89A5-4420-9FC1-E36AAAFCD4E4}" type="presOf" srcId="{AC73DAC0-1579-4223-ACA7-3B9FC87802C8}" destId="{23D50378-5A51-4AD5-92AE-CCD10151DBAF}" srcOrd="0" destOrd="3" presId="urn:microsoft.com/office/officeart/2005/8/layout/hList1"/>
    <dgm:cxn modelId="{74EB7B0A-FFB3-4C2E-9A72-A2811B237577}" type="presParOf" srcId="{AB909C9C-D7F6-4F7F-9963-CA22B8483189}" destId="{297AF9F9-03B5-4378-93EF-4FED41352DC8}" srcOrd="0" destOrd="0" presId="urn:microsoft.com/office/officeart/2005/8/layout/hList1"/>
    <dgm:cxn modelId="{D94AFCAF-658C-4CFA-A3A1-94F04B2187FF}" type="presParOf" srcId="{297AF9F9-03B5-4378-93EF-4FED41352DC8}" destId="{EEF485D0-10AC-4C3D-A097-4C5F7787E80B}" srcOrd="0" destOrd="0" presId="urn:microsoft.com/office/officeart/2005/8/layout/hList1"/>
    <dgm:cxn modelId="{3B73217C-3CEE-4EE7-A410-D1AE6C46531C}" type="presParOf" srcId="{297AF9F9-03B5-4378-93EF-4FED41352DC8}" destId="{50DD7664-EF24-4C9B-BDCE-46DFC352FF5C}" srcOrd="1" destOrd="0" presId="urn:microsoft.com/office/officeart/2005/8/layout/hList1"/>
    <dgm:cxn modelId="{FC6B9F99-93F9-4A8D-BA6B-ED8B84D18B61}" type="presParOf" srcId="{AB909C9C-D7F6-4F7F-9963-CA22B8483189}" destId="{46502386-641E-4495-934D-22C7229FB817}" srcOrd="1" destOrd="0" presId="urn:microsoft.com/office/officeart/2005/8/layout/hList1"/>
    <dgm:cxn modelId="{9533940A-8890-4E0B-85FC-91DF506480C5}" type="presParOf" srcId="{AB909C9C-D7F6-4F7F-9963-CA22B8483189}" destId="{CF251E0F-B268-411C-B30E-F2C39BA025E8}" srcOrd="2" destOrd="0" presId="urn:microsoft.com/office/officeart/2005/8/layout/hList1"/>
    <dgm:cxn modelId="{1D3A038A-0428-461D-A99A-A264F5DC793E}" type="presParOf" srcId="{CF251E0F-B268-411C-B30E-F2C39BA025E8}" destId="{904371AD-CE23-4DDE-B78C-7C25A5BBE8BB}" srcOrd="0" destOrd="0" presId="urn:microsoft.com/office/officeart/2005/8/layout/hList1"/>
    <dgm:cxn modelId="{5C31F83A-F064-45A1-B376-50ABA2686D28}" type="presParOf" srcId="{CF251E0F-B268-411C-B30E-F2C39BA025E8}" destId="{23D50378-5A51-4AD5-92AE-CCD10151DBA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7A69FFA-617E-4149-913F-4C0CF7300AD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AEB02E5-B3F9-4200-86BC-1389804EBDE3}">
      <dgm:prSet/>
      <dgm:spPr/>
      <dgm:t>
        <a:bodyPr/>
        <a:lstStyle/>
        <a:p>
          <a:r>
            <a:rPr lang="en-US"/>
            <a:t>Dogs could use errors as clues, as well</a:t>
          </a:r>
        </a:p>
      </dgm:t>
    </dgm:pt>
    <dgm:pt modelId="{C6CC3E2C-8471-4A6E-805A-577421028ED2}" type="parTrans" cxnId="{F0FAD709-9E1A-4140-85BB-8FC65C3683F7}">
      <dgm:prSet/>
      <dgm:spPr/>
      <dgm:t>
        <a:bodyPr/>
        <a:lstStyle/>
        <a:p>
          <a:endParaRPr lang="en-US"/>
        </a:p>
      </dgm:t>
    </dgm:pt>
    <dgm:pt modelId="{79E6C3E3-FB2F-4D40-9633-647AEFF98D3A}" type="sibTrans" cxnId="{F0FAD709-9E1A-4140-85BB-8FC65C3683F7}">
      <dgm:prSet/>
      <dgm:spPr/>
      <dgm:t>
        <a:bodyPr/>
        <a:lstStyle/>
        <a:p>
          <a:endParaRPr lang="en-US"/>
        </a:p>
      </dgm:t>
    </dgm:pt>
    <dgm:pt modelId="{C2B0DF79-B5BC-4E63-90D2-3B7AEB2EC284}">
      <dgm:prSet/>
      <dgm:spPr/>
      <dgm:t>
        <a:bodyPr/>
        <a:lstStyle/>
        <a:p>
          <a:r>
            <a:rPr lang="en-US"/>
            <a:t>Dogs blindfolded or not</a:t>
          </a:r>
        </a:p>
      </dgm:t>
    </dgm:pt>
    <dgm:pt modelId="{D36100BD-09FA-475F-9EED-563BD2EDE39F}" type="parTrans" cxnId="{A9D3C7FC-6E2B-4148-8E29-00CF389689B1}">
      <dgm:prSet/>
      <dgm:spPr/>
      <dgm:t>
        <a:bodyPr/>
        <a:lstStyle/>
        <a:p>
          <a:endParaRPr lang="en-US"/>
        </a:p>
      </dgm:t>
    </dgm:pt>
    <dgm:pt modelId="{26705536-EB98-4AD1-99DB-0E50D532D945}" type="sibTrans" cxnId="{A9D3C7FC-6E2B-4148-8E29-00CF389689B1}">
      <dgm:prSet/>
      <dgm:spPr/>
      <dgm:t>
        <a:bodyPr/>
        <a:lstStyle/>
        <a:p>
          <a:endParaRPr lang="en-US"/>
        </a:p>
      </dgm:t>
    </dgm:pt>
    <dgm:pt modelId="{4627DDC4-2D26-4E09-8F98-028DEAAB817F}">
      <dgm:prSet/>
      <dgm:spPr/>
      <dgm:t>
        <a:bodyPr/>
        <a:lstStyle/>
        <a:p>
          <a:r>
            <a:rPr lang="en-US"/>
            <a:t>Watched/not watched model get a hidden food</a:t>
          </a:r>
        </a:p>
      </dgm:t>
    </dgm:pt>
    <dgm:pt modelId="{4D2D0559-70D1-446E-A970-9E28E16ED17D}" type="parTrans" cxnId="{02D80AAA-DF45-4D65-9E11-9F71115CC75D}">
      <dgm:prSet/>
      <dgm:spPr/>
      <dgm:t>
        <a:bodyPr/>
        <a:lstStyle/>
        <a:p>
          <a:endParaRPr lang="en-US"/>
        </a:p>
      </dgm:t>
    </dgm:pt>
    <dgm:pt modelId="{5C02DEE8-F407-4DFE-8CFA-FCFD12D2B955}" type="sibTrans" cxnId="{02D80AAA-DF45-4D65-9E11-9F71115CC75D}">
      <dgm:prSet/>
      <dgm:spPr/>
      <dgm:t>
        <a:bodyPr/>
        <a:lstStyle/>
        <a:p>
          <a:endParaRPr lang="en-US"/>
        </a:p>
      </dgm:t>
    </dgm:pt>
    <dgm:pt modelId="{24D2C943-5354-409F-BCA5-C37D583B8685}">
      <dgm:prSet/>
      <dgm:spPr/>
      <dgm:t>
        <a:bodyPr/>
        <a:lstStyle/>
        <a:p>
          <a:r>
            <a:rPr lang="en-US"/>
            <a:t>Those who could watch did better</a:t>
          </a:r>
        </a:p>
      </dgm:t>
    </dgm:pt>
    <dgm:pt modelId="{1AECB08A-78CB-4389-AFD6-0B864F51ADC7}" type="parTrans" cxnId="{777D281C-7250-4D40-995A-E440CA32BF05}">
      <dgm:prSet/>
      <dgm:spPr/>
      <dgm:t>
        <a:bodyPr/>
        <a:lstStyle/>
        <a:p>
          <a:endParaRPr lang="en-US"/>
        </a:p>
      </dgm:t>
    </dgm:pt>
    <dgm:pt modelId="{9F3E2A60-50EF-4CF4-A833-AA0C6417BD5A}" type="sibTrans" cxnId="{777D281C-7250-4D40-995A-E440CA32BF05}">
      <dgm:prSet/>
      <dgm:spPr/>
      <dgm:t>
        <a:bodyPr/>
        <a:lstStyle/>
        <a:p>
          <a:endParaRPr lang="en-US"/>
        </a:p>
      </dgm:t>
    </dgm:pt>
    <dgm:pt modelId="{76041CDF-327D-4C50-9A41-FA84E4B9D3E8}">
      <dgm:prSet/>
      <dgm:spPr/>
      <dgm:t>
        <a:bodyPr/>
        <a:lstStyle/>
        <a:p>
          <a:r>
            <a:rPr lang="en-US"/>
            <a:t>Had other dogs watch the blindfolded dogs find the food</a:t>
          </a:r>
        </a:p>
      </dgm:t>
    </dgm:pt>
    <dgm:pt modelId="{A3916B43-328E-41E7-AB47-5D289B1D7309}" type="parTrans" cxnId="{27B61A92-F50A-4421-8203-EEEBDD574A1A}">
      <dgm:prSet/>
      <dgm:spPr/>
      <dgm:t>
        <a:bodyPr/>
        <a:lstStyle/>
        <a:p>
          <a:endParaRPr lang="en-US"/>
        </a:p>
      </dgm:t>
    </dgm:pt>
    <dgm:pt modelId="{143F5A8D-237B-42EA-9DE6-A1BD1833BA48}" type="sibTrans" cxnId="{27B61A92-F50A-4421-8203-EEEBDD574A1A}">
      <dgm:prSet/>
      <dgm:spPr/>
      <dgm:t>
        <a:bodyPr/>
        <a:lstStyle/>
        <a:p>
          <a:endParaRPr lang="en-US"/>
        </a:p>
      </dgm:t>
    </dgm:pt>
    <dgm:pt modelId="{FD6B7F48-177C-423A-A841-D6D2D7892682}">
      <dgm:prSet/>
      <dgm:spPr/>
      <dgm:t>
        <a:bodyPr/>
        <a:lstStyle/>
        <a:p>
          <a:r>
            <a:rPr lang="en-US"/>
            <a:t>Blindfolded dogs made many mistakes before found food</a:t>
          </a:r>
        </a:p>
      </dgm:t>
    </dgm:pt>
    <dgm:pt modelId="{16323E69-7006-42E6-BC3C-04DD125AA086}" type="parTrans" cxnId="{18333732-CC82-4478-9915-B0446FC55FC9}">
      <dgm:prSet/>
      <dgm:spPr/>
      <dgm:t>
        <a:bodyPr/>
        <a:lstStyle/>
        <a:p>
          <a:endParaRPr lang="en-US"/>
        </a:p>
      </dgm:t>
    </dgm:pt>
    <dgm:pt modelId="{3AD4BEE6-636B-42C8-86E1-357D5EEB6A1F}" type="sibTrans" cxnId="{18333732-CC82-4478-9915-B0446FC55FC9}">
      <dgm:prSet/>
      <dgm:spPr/>
      <dgm:t>
        <a:bodyPr/>
        <a:lstStyle/>
        <a:p>
          <a:endParaRPr lang="en-US"/>
        </a:p>
      </dgm:t>
    </dgm:pt>
    <dgm:pt modelId="{6551774E-9C08-4041-A35A-1D36BDBA5C2D}">
      <dgm:prSet/>
      <dgm:spPr/>
      <dgm:t>
        <a:bodyPr/>
        <a:lstStyle/>
        <a:p>
          <a:r>
            <a:rPr lang="en-US"/>
            <a:t>Those dogs who watched avoided the areas that the food was not and went more directly to the final food location, avoiding the errors</a:t>
          </a:r>
        </a:p>
      </dgm:t>
    </dgm:pt>
    <dgm:pt modelId="{88AD6456-F5AA-4F86-9154-99416573085B}" type="parTrans" cxnId="{FD70A71B-F58D-45B9-ABA9-4ADC10BCFE46}">
      <dgm:prSet/>
      <dgm:spPr/>
      <dgm:t>
        <a:bodyPr/>
        <a:lstStyle/>
        <a:p>
          <a:endParaRPr lang="en-US"/>
        </a:p>
      </dgm:t>
    </dgm:pt>
    <dgm:pt modelId="{1B7C33FB-214A-4999-9B15-0C9A7EBE2798}" type="sibTrans" cxnId="{FD70A71B-F58D-45B9-ABA9-4ADC10BCFE46}">
      <dgm:prSet/>
      <dgm:spPr/>
      <dgm:t>
        <a:bodyPr/>
        <a:lstStyle/>
        <a:p>
          <a:endParaRPr lang="en-US"/>
        </a:p>
      </dgm:t>
    </dgm:pt>
    <dgm:pt modelId="{C5866AFB-2EF9-429D-8557-745F301010C6}" type="pres">
      <dgm:prSet presAssocID="{77A69FFA-617E-4149-913F-4C0CF7300AD9}" presName="linear" presStyleCnt="0">
        <dgm:presLayoutVars>
          <dgm:animLvl val="lvl"/>
          <dgm:resizeHandles val="exact"/>
        </dgm:presLayoutVars>
      </dgm:prSet>
      <dgm:spPr/>
    </dgm:pt>
    <dgm:pt modelId="{C0EC262F-E5CA-4E25-B98D-AFDF85526307}" type="pres">
      <dgm:prSet presAssocID="{1AEB02E5-B3F9-4200-86BC-1389804EBDE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BCFDE0E-23FB-4D86-A0AE-ADBD643A44E1}" type="pres">
      <dgm:prSet presAssocID="{79E6C3E3-FB2F-4D40-9633-647AEFF98D3A}" presName="spacer" presStyleCnt="0"/>
      <dgm:spPr/>
    </dgm:pt>
    <dgm:pt modelId="{A6B53CDB-BC5A-46B8-A541-15C3E267464A}" type="pres">
      <dgm:prSet presAssocID="{C2B0DF79-B5BC-4E63-90D2-3B7AEB2EC28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06A31AA-3E99-4942-80CF-736034A02C33}" type="pres">
      <dgm:prSet presAssocID="{C2B0DF79-B5BC-4E63-90D2-3B7AEB2EC284}" presName="childText" presStyleLbl="revTx" presStyleIdx="0" presStyleCnt="2">
        <dgm:presLayoutVars>
          <dgm:bulletEnabled val="1"/>
        </dgm:presLayoutVars>
      </dgm:prSet>
      <dgm:spPr/>
    </dgm:pt>
    <dgm:pt modelId="{D9057FEA-5CC3-47BB-B7B1-12EAE364BF6B}" type="pres">
      <dgm:prSet presAssocID="{76041CDF-327D-4C50-9A41-FA84E4B9D3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42C6FEC-6875-4C06-B8F2-13CEA99E15FD}" type="pres">
      <dgm:prSet presAssocID="{76041CDF-327D-4C50-9A41-FA84E4B9D3E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C617608-7812-481F-B7AF-34002F13899D}" type="presOf" srcId="{FD6B7F48-177C-423A-A841-D6D2D7892682}" destId="{542C6FEC-6875-4C06-B8F2-13CEA99E15FD}" srcOrd="0" destOrd="0" presId="urn:microsoft.com/office/officeart/2005/8/layout/vList2"/>
    <dgm:cxn modelId="{F0FAD709-9E1A-4140-85BB-8FC65C3683F7}" srcId="{77A69FFA-617E-4149-913F-4C0CF7300AD9}" destId="{1AEB02E5-B3F9-4200-86BC-1389804EBDE3}" srcOrd="0" destOrd="0" parTransId="{C6CC3E2C-8471-4A6E-805A-577421028ED2}" sibTransId="{79E6C3E3-FB2F-4D40-9633-647AEFF98D3A}"/>
    <dgm:cxn modelId="{FD70A71B-F58D-45B9-ABA9-4ADC10BCFE46}" srcId="{76041CDF-327D-4C50-9A41-FA84E4B9D3E8}" destId="{6551774E-9C08-4041-A35A-1D36BDBA5C2D}" srcOrd="1" destOrd="0" parTransId="{88AD6456-F5AA-4F86-9154-99416573085B}" sibTransId="{1B7C33FB-214A-4999-9B15-0C9A7EBE2798}"/>
    <dgm:cxn modelId="{777D281C-7250-4D40-995A-E440CA32BF05}" srcId="{C2B0DF79-B5BC-4E63-90D2-3B7AEB2EC284}" destId="{24D2C943-5354-409F-BCA5-C37D583B8685}" srcOrd="1" destOrd="0" parTransId="{1AECB08A-78CB-4389-AFD6-0B864F51ADC7}" sibTransId="{9F3E2A60-50EF-4CF4-A833-AA0C6417BD5A}"/>
    <dgm:cxn modelId="{18333732-CC82-4478-9915-B0446FC55FC9}" srcId="{76041CDF-327D-4C50-9A41-FA84E4B9D3E8}" destId="{FD6B7F48-177C-423A-A841-D6D2D7892682}" srcOrd="0" destOrd="0" parTransId="{16323E69-7006-42E6-BC3C-04DD125AA086}" sibTransId="{3AD4BEE6-636B-42C8-86E1-357D5EEB6A1F}"/>
    <dgm:cxn modelId="{C24E7676-9295-45AE-A7EC-43886381F415}" type="presOf" srcId="{1AEB02E5-B3F9-4200-86BC-1389804EBDE3}" destId="{C0EC262F-E5CA-4E25-B98D-AFDF85526307}" srcOrd="0" destOrd="0" presId="urn:microsoft.com/office/officeart/2005/8/layout/vList2"/>
    <dgm:cxn modelId="{10321778-33C4-4EAD-B126-1C8F4AD21CBB}" type="presOf" srcId="{76041CDF-327D-4C50-9A41-FA84E4B9D3E8}" destId="{D9057FEA-5CC3-47BB-B7B1-12EAE364BF6B}" srcOrd="0" destOrd="0" presId="urn:microsoft.com/office/officeart/2005/8/layout/vList2"/>
    <dgm:cxn modelId="{E897007D-F0EB-4FDC-AB34-9FD331C519EC}" type="presOf" srcId="{4627DDC4-2D26-4E09-8F98-028DEAAB817F}" destId="{306A31AA-3E99-4942-80CF-736034A02C33}" srcOrd="0" destOrd="0" presId="urn:microsoft.com/office/officeart/2005/8/layout/vList2"/>
    <dgm:cxn modelId="{27B61A92-F50A-4421-8203-EEEBDD574A1A}" srcId="{77A69FFA-617E-4149-913F-4C0CF7300AD9}" destId="{76041CDF-327D-4C50-9A41-FA84E4B9D3E8}" srcOrd="2" destOrd="0" parTransId="{A3916B43-328E-41E7-AB47-5D289B1D7309}" sibTransId="{143F5A8D-237B-42EA-9DE6-A1BD1833BA48}"/>
    <dgm:cxn modelId="{884C0D9C-AD31-41E1-87F0-DB9448CD48D6}" type="presOf" srcId="{C2B0DF79-B5BC-4E63-90D2-3B7AEB2EC284}" destId="{A6B53CDB-BC5A-46B8-A541-15C3E267464A}" srcOrd="0" destOrd="0" presId="urn:microsoft.com/office/officeart/2005/8/layout/vList2"/>
    <dgm:cxn modelId="{02D80AAA-DF45-4D65-9E11-9F71115CC75D}" srcId="{C2B0DF79-B5BC-4E63-90D2-3B7AEB2EC284}" destId="{4627DDC4-2D26-4E09-8F98-028DEAAB817F}" srcOrd="0" destOrd="0" parTransId="{4D2D0559-70D1-446E-A970-9E28E16ED17D}" sibTransId="{5C02DEE8-F407-4DFE-8CFA-FCFD12D2B955}"/>
    <dgm:cxn modelId="{EBC209B0-B21B-41D4-AE57-D496C2BE67A4}" type="presOf" srcId="{6551774E-9C08-4041-A35A-1D36BDBA5C2D}" destId="{542C6FEC-6875-4C06-B8F2-13CEA99E15FD}" srcOrd="0" destOrd="1" presId="urn:microsoft.com/office/officeart/2005/8/layout/vList2"/>
    <dgm:cxn modelId="{207BCEB7-1234-46CD-98AB-9B03AA2034D4}" type="presOf" srcId="{77A69FFA-617E-4149-913F-4C0CF7300AD9}" destId="{C5866AFB-2EF9-429D-8557-745F301010C6}" srcOrd="0" destOrd="0" presId="urn:microsoft.com/office/officeart/2005/8/layout/vList2"/>
    <dgm:cxn modelId="{0FA635EF-F704-4B3C-818B-C31B4076E76A}" type="presOf" srcId="{24D2C943-5354-409F-BCA5-C37D583B8685}" destId="{306A31AA-3E99-4942-80CF-736034A02C33}" srcOrd="0" destOrd="1" presId="urn:microsoft.com/office/officeart/2005/8/layout/vList2"/>
    <dgm:cxn modelId="{A9D3C7FC-6E2B-4148-8E29-00CF389689B1}" srcId="{77A69FFA-617E-4149-913F-4C0CF7300AD9}" destId="{C2B0DF79-B5BC-4E63-90D2-3B7AEB2EC284}" srcOrd="1" destOrd="0" parTransId="{D36100BD-09FA-475F-9EED-563BD2EDE39F}" sibTransId="{26705536-EB98-4AD1-99DB-0E50D532D945}"/>
    <dgm:cxn modelId="{25308A9F-6FB4-4BC2-820F-3AF103766131}" type="presParOf" srcId="{C5866AFB-2EF9-429D-8557-745F301010C6}" destId="{C0EC262F-E5CA-4E25-B98D-AFDF85526307}" srcOrd="0" destOrd="0" presId="urn:microsoft.com/office/officeart/2005/8/layout/vList2"/>
    <dgm:cxn modelId="{B33DD78B-6020-4EE9-9879-EE91EE2D8FC4}" type="presParOf" srcId="{C5866AFB-2EF9-429D-8557-745F301010C6}" destId="{5BCFDE0E-23FB-4D86-A0AE-ADBD643A44E1}" srcOrd="1" destOrd="0" presId="urn:microsoft.com/office/officeart/2005/8/layout/vList2"/>
    <dgm:cxn modelId="{B4AC4BC4-26B0-4F01-B942-ECD19E96B95D}" type="presParOf" srcId="{C5866AFB-2EF9-429D-8557-745F301010C6}" destId="{A6B53CDB-BC5A-46B8-A541-15C3E267464A}" srcOrd="2" destOrd="0" presId="urn:microsoft.com/office/officeart/2005/8/layout/vList2"/>
    <dgm:cxn modelId="{66D569B0-5B43-47CD-98C2-E1B9A6029B10}" type="presParOf" srcId="{C5866AFB-2EF9-429D-8557-745F301010C6}" destId="{306A31AA-3E99-4942-80CF-736034A02C33}" srcOrd="3" destOrd="0" presId="urn:microsoft.com/office/officeart/2005/8/layout/vList2"/>
    <dgm:cxn modelId="{4C614E71-6BC6-4F12-B31C-98BCCEA954BA}" type="presParOf" srcId="{C5866AFB-2EF9-429D-8557-745F301010C6}" destId="{D9057FEA-5CC3-47BB-B7B1-12EAE364BF6B}" srcOrd="4" destOrd="0" presId="urn:microsoft.com/office/officeart/2005/8/layout/vList2"/>
    <dgm:cxn modelId="{96000B5A-6244-47D2-9CBE-31B51909A26F}" type="presParOf" srcId="{C5866AFB-2EF9-429D-8557-745F301010C6}" destId="{542C6FEC-6875-4C06-B8F2-13CEA99E15F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6E7826B-6C0C-4A73-AE8B-F1F04D1401C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AA9E234-1EE0-4741-90F9-71C888FF0EFE}">
      <dgm:prSet/>
      <dgm:spPr/>
      <dgm:t>
        <a:bodyPr/>
        <a:lstStyle/>
        <a:p>
          <a:r>
            <a:rPr lang="en-US"/>
            <a:t>Dogs able to choose which observer they preferred: </a:t>
          </a:r>
        </a:p>
      </dgm:t>
    </dgm:pt>
    <dgm:pt modelId="{EBE2CDDA-8CA8-4F27-A5A6-8BC3478D1B7B}" type="parTrans" cxnId="{49B112E5-6011-4BE3-AEE5-67CDFAB881A1}">
      <dgm:prSet/>
      <dgm:spPr/>
      <dgm:t>
        <a:bodyPr/>
        <a:lstStyle/>
        <a:p>
          <a:endParaRPr lang="en-US"/>
        </a:p>
      </dgm:t>
    </dgm:pt>
    <dgm:pt modelId="{754AB0BD-9D5D-4705-AB3C-83239F3EC034}" type="sibTrans" cxnId="{49B112E5-6011-4BE3-AEE5-67CDFAB881A1}">
      <dgm:prSet/>
      <dgm:spPr/>
      <dgm:t>
        <a:bodyPr/>
        <a:lstStyle/>
        <a:p>
          <a:endParaRPr lang="en-US"/>
        </a:p>
      </dgm:t>
    </dgm:pt>
    <dgm:pt modelId="{EE895E5A-FD1C-45B6-8478-64B51422D574}">
      <dgm:prSet/>
      <dgm:spPr/>
      <dgm:t>
        <a:bodyPr/>
        <a:lstStyle/>
        <a:p>
          <a:r>
            <a:rPr lang="en-US"/>
            <a:t>Three locations in which the food could be hidden</a:t>
          </a:r>
        </a:p>
      </dgm:t>
    </dgm:pt>
    <dgm:pt modelId="{97282036-D7BE-4B6C-91CF-4EA5CF6CC1D0}" type="parTrans" cxnId="{62D33F4D-554B-4529-AAF8-FDC69F615CD3}">
      <dgm:prSet/>
      <dgm:spPr/>
      <dgm:t>
        <a:bodyPr/>
        <a:lstStyle/>
        <a:p>
          <a:endParaRPr lang="en-US"/>
        </a:p>
      </dgm:t>
    </dgm:pt>
    <dgm:pt modelId="{5C8F5C00-262F-4B47-B8A5-88031AF2BC37}" type="sibTrans" cxnId="{62D33F4D-554B-4529-AAF8-FDC69F615CD3}">
      <dgm:prSet/>
      <dgm:spPr/>
      <dgm:t>
        <a:bodyPr/>
        <a:lstStyle/>
        <a:p>
          <a:endParaRPr lang="en-US"/>
        </a:p>
      </dgm:t>
    </dgm:pt>
    <dgm:pt modelId="{9E5246B9-C05C-49F6-AE16-2985CAAB7B16}">
      <dgm:prSet/>
      <dgm:spPr/>
      <dgm:t>
        <a:bodyPr/>
        <a:lstStyle/>
        <a:p>
          <a:r>
            <a:rPr lang="en-US"/>
            <a:t>One human was in room (with the dog) when the food was hidden; human could see the location of the hidden food (watched the “hider”); dog could not</a:t>
          </a:r>
        </a:p>
      </dgm:t>
    </dgm:pt>
    <dgm:pt modelId="{00439988-C4F1-45AB-A04E-6FC12CA0FC90}" type="parTrans" cxnId="{696134CA-0283-4FE2-A311-550326AF884A}">
      <dgm:prSet/>
      <dgm:spPr/>
      <dgm:t>
        <a:bodyPr/>
        <a:lstStyle/>
        <a:p>
          <a:endParaRPr lang="en-US"/>
        </a:p>
      </dgm:t>
    </dgm:pt>
    <dgm:pt modelId="{422567B0-3A2C-401F-9EA1-92B914C0A07A}" type="sibTrans" cxnId="{696134CA-0283-4FE2-A311-550326AF884A}">
      <dgm:prSet/>
      <dgm:spPr/>
      <dgm:t>
        <a:bodyPr/>
        <a:lstStyle/>
        <a:p>
          <a:endParaRPr lang="en-US"/>
        </a:p>
      </dgm:t>
    </dgm:pt>
    <dgm:pt modelId="{574C9E43-AD30-4935-ACB1-BFC167A61B82}">
      <dgm:prSet/>
      <dgm:spPr/>
      <dgm:t>
        <a:bodyPr/>
        <a:lstStyle/>
        <a:p>
          <a:r>
            <a:rPr lang="en-US"/>
            <a:t>Second person entered room after food was hidden</a:t>
          </a:r>
        </a:p>
      </dgm:t>
    </dgm:pt>
    <dgm:pt modelId="{7347BF79-B488-407C-836B-B16334D0EA18}" type="parTrans" cxnId="{FF7C95B7-1F90-4CD0-ACD5-3814BCD097FD}">
      <dgm:prSet/>
      <dgm:spPr/>
      <dgm:t>
        <a:bodyPr/>
        <a:lstStyle/>
        <a:p>
          <a:endParaRPr lang="en-US"/>
        </a:p>
      </dgm:t>
    </dgm:pt>
    <dgm:pt modelId="{D9B56463-7799-41F0-A569-A3A5ED3900B5}" type="sibTrans" cxnId="{FF7C95B7-1F90-4CD0-ACD5-3814BCD097FD}">
      <dgm:prSet/>
      <dgm:spPr/>
      <dgm:t>
        <a:bodyPr/>
        <a:lstStyle/>
        <a:p>
          <a:endParaRPr lang="en-US"/>
        </a:p>
      </dgm:t>
    </dgm:pt>
    <dgm:pt modelId="{8393B82C-E770-4531-8226-BA34F5EEE0F4}">
      <dgm:prSet/>
      <dgm:spPr/>
      <dgm:t>
        <a:bodyPr/>
        <a:lstStyle/>
        <a:p>
          <a:r>
            <a:rPr lang="en-US"/>
            <a:t>Both humans sat in chairs, dog was to choose who to approach to get the food for them</a:t>
          </a:r>
        </a:p>
      </dgm:t>
    </dgm:pt>
    <dgm:pt modelId="{C3C7DE08-BCF8-4CB3-8DE4-A9ECE8673EA4}" type="parTrans" cxnId="{50B64A78-BE4C-4F59-A59C-AD3C0B1EBB2F}">
      <dgm:prSet/>
      <dgm:spPr/>
      <dgm:t>
        <a:bodyPr/>
        <a:lstStyle/>
        <a:p>
          <a:endParaRPr lang="en-US"/>
        </a:p>
      </dgm:t>
    </dgm:pt>
    <dgm:pt modelId="{421286EF-05D3-434B-B392-D2D9E0848077}" type="sibTrans" cxnId="{50B64A78-BE4C-4F59-A59C-AD3C0B1EBB2F}">
      <dgm:prSet/>
      <dgm:spPr/>
      <dgm:t>
        <a:bodyPr/>
        <a:lstStyle/>
        <a:p>
          <a:endParaRPr lang="en-US"/>
        </a:p>
      </dgm:t>
    </dgm:pt>
    <dgm:pt modelId="{5C6F3B4C-5BB0-495C-AD03-7C34B5184791}">
      <dgm:prSet/>
      <dgm:spPr/>
      <dgm:t>
        <a:bodyPr/>
        <a:lstStyle/>
        <a:p>
          <a:r>
            <a:rPr lang="en-US"/>
            <a:t>Overwhelmingly chose the individual who was in the room at the time the food was hidden</a:t>
          </a:r>
        </a:p>
      </dgm:t>
    </dgm:pt>
    <dgm:pt modelId="{DD25D83C-08CD-4A7D-AC2D-20847C93E664}" type="parTrans" cxnId="{552BDA3C-6707-4074-83BD-22EE6C1245ED}">
      <dgm:prSet/>
      <dgm:spPr/>
      <dgm:t>
        <a:bodyPr/>
        <a:lstStyle/>
        <a:p>
          <a:endParaRPr lang="en-US"/>
        </a:p>
      </dgm:t>
    </dgm:pt>
    <dgm:pt modelId="{7F059099-14FC-4AA6-82AE-D0D394926571}" type="sibTrans" cxnId="{552BDA3C-6707-4074-83BD-22EE6C1245ED}">
      <dgm:prSet/>
      <dgm:spPr/>
      <dgm:t>
        <a:bodyPr/>
        <a:lstStyle/>
        <a:p>
          <a:endParaRPr lang="en-US"/>
        </a:p>
      </dgm:t>
    </dgm:pt>
    <dgm:pt modelId="{2ED78820-90D7-4694-8EF6-7F0958382480}" type="pres">
      <dgm:prSet presAssocID="{36E7826B-6C0C-4A73-AE8B-F1F04D1401CC}" presName="linear" presStyleCnt="0">
        <dgm:presLayoutVars>
          <dgm:animLvl val="lvl"/>
          <dgm:resizeHandles val="exact"/>
        </dgm:presLayoutVars>
      </dgm:prSet>
      <dgm:spPr/>
    </dgm:pt>
    <dgm:pt modelId="{97284FA7-789A-4FA8-858C-90133055F69B}" type="pres">
      <dgm:prSet presAssocID="{8AA9E234-1EE0-4741-90F9-71C888FF0EF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4514ACE-7640-40DD-ACDE-308D1478627D}" type="pres">
      <dgm:prSet presAssocID="{8AA9E234-1EE0-4741-90F9-71C888FF0EFE}" presName="childText" presStyleLbl="revTx" presStyleIdx="0" presStyleCnt="1">
        <dgm:presLayoutVars>
          <dgm:bulletEnabled val="1"/>
        </dgm:presLayoutVars>
      </dgm:prSet>
      <dgm:spPr/>
    </dgm:pt>
    <dgm:pt modelId="{0F5E6668-9B8F-4368-B630-307CAB8B3265}" type="pres">
      <dgm:prSet presAssocID="{5C6F3B4C-5BB0-495C-AD03-7C34B518479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395450C-29A1-4921-9A77-D0FF6D84C689}" type="presOf" srcId="{36E7826B-6C0C-4A73-AE8B-F1F04D1401CC}" destId="{2ED78820-90D7-4694-8EF6-7F0958382480}" srcOrd="0" destOrd="0" presId="urn:microsoft.com/office/officeart/2005/8/layout/vList2"/>
    <dgm:cxn modelId="{A0C42237-5265-441A-ADBD-00DB74498CF1}" type="presOf" srcId="{574C9E43-AD30-4935-ACB1-BFC167A61B82}" destId="{E4514ACE-7640-40DD-ACDE-308D1478627D}" srcOrd="0" destOrd="2" presId="urn:microsoft.com/office/officeart/2005/8/layout/vList2"/>
    <dgm:cxn modelId="{552BDA3C-6707-4074-83BD-22EE6C1245ED}" srcId="{36E7826B-6C0C-4A73-AE8B-F1F04D1401CC}" destId="{5C6F3B4C-5BB0-495C-AD03-7C34B5184791}" srcOrd="1" destOrd="0" parTransId="{DD25D83C-08CD-4A7D-AC2D-20847C93E664}" sibTransId="{7F059099-14FC-4AA6-82AE-D0D394926571}"/>
    <dgm:cxn modelId="{9BF9896C-763E-418E-A613-1F48C922D832}" type="presOf" srcId="{EE895E5A-FD1C-45B6-8478-64B51422D574}" destId="{E4514ACE-7640-40DD-ACDE-308D1478627D}" srcOrd="0" destOrd="0" presId="urn:microsoft.com/office/officeart/2005/8/layout/vList2"/>
    <dgm:cxn modelId="{62D33F4D-554B-4529-AAF8-FDC69F615CD3}" srcId="{8AA9E234-1EE0-4741-90F9-71C888FF0EFE}" destId="{EE895E5A-FD1C-45B6-8478-64B51422D574}" srcOrd="0" destOrd="0" parTransId="{97282036-D7BE-4B6C-91CF-4EA5CF6CC1D0}" sibTransId="{5C8F5C00-262F-4B47-B8A5-88031AF2BC37}"/>
    <dgm:cxn modelId="{50B64A78-BE4C-4F59-A59C-AD3C0B1EBB2F}" srcId="{8AA9E234-1EE0-4741-90F9-71C888FF0EFE}" destId="{8393B82C-E770-4531-8226-BA34F5EEE0F4}" srcOrd="3" destOrd="0" parTransId="{C3C7DE08-BCF8-4CB3-8DE4-A9ECE8673EA4}" sibTransId="{421286EF-05D3-434B-B392-D2D9E0848077}"/>
    <dgm:cxn modelId="{1E245A7B-7069-419E-8132-90E4C8719661}" type="presOf" srcId="{8AA9E234-1EE0-4741-90F9-71C888FF0EFE}" destId="{97284FA7-789A-4FA8-858C-90133055F69B}" srcOrd="0" destOrd="0" presId="urn:microsoft.com/office/officeart/2005/8/layout/vList2"/>
    <dgm:cxn modelId="{ADE657A1-BFF5-428D-8E8E-854B871F6E2B}" type="presOf" srcId="{5C6F3B4C-5BB0-495C-AD03-7C34B5184791}" destId="{0F5E6668-9B8F-4368-B630-307CAB8B3265}" srcOrd="0" destOrd="0" presId="urn:microsoft.com/office/officeart/2005/8/layout/vList2"/>
    <dgm:cxn modelId="{6FCD2BA9-BF59-48F6-B16E-2460A9D17F41}" type="presOf" srcId="{9E5246B9-C05C-49F6-AE16-2985CAAB7B16}" destId="{E4514ACE-7640-40DD-ACDE-308D1478627D}" srcOrd="0" destOrd="1" presId="urn:microsoft.com/office/officeart/2005/8/layout/vList2"/>
    <dgm:cxn modelId="{54EA57B6-CCBE-43DF-85C8-E35EAED7118A}" type="presOf" srcId="{8393B82C-E770-4531-8226-BA34F5EEE0F4}" destId="{E4514ACE-7640-40DD-ACDE-308D1478627D}" srcOrd="0" destOrd="3" presId="urn:microsoft.com/office/officeart/2005/8/layout/vList2"/>
    <dgm:cxn modelId="{FF7C95B7-1F90-4CD0-ACD5-3814BCD097FD}" srcId="{8AA9E234-1EE0-4741-90F9-71C888FF0EFE}" destId="{574C9E43-AD30-4935-ACB1-BFC167A61B82}" srcOrd="2" destOrd="0" parTransId="{7347BF79-B488-407C-836B-B16334D0EA18}" sibTransId="{D9B56463-7799-41F0-A569-A3A5ED3900B5}"/>
    <dgm:cxn modelId="{696134CA-0283-4FE2-A311-550326AF884A}" srcId="{8AA9E234-1EE0-4741-90F9-71C888FF0EFE}" destId="{9E5246B9-C05C-49F6-AE16-2985CAAB7B16}" srcOrd="1" destOrd="0" parTransId="{00439988-C4F1-45AB-A04E-6FC12CA0FC90}" sibTransId="{422567B0-3A2C-401F-9EA1-92B914C0A07A}"/>
    <dgm:cxn modelId="{49B112E5-6011-4BE3-AEE5-67CDFAB881A1}" srcId="{36E7826B-6C0C-4A73-AE8B-F1F04D1401CC}" destId="{8AA9E234-1EE0-4741-90F9-71C888FF0EFE}" srcOrd="0" destOrd="0" parTransId="{EBE2CDDA-8CA8-4F27-A5A6-8BC3478D1B7B}" sibTransId="{754AB0BD-9D5D-4705-AB3C-83239F3EC034}"/>
    <dgm:cxn modelId="{BDE1AABF-D2F2-4E66-A56A-4DA34F7C2516}" type="presParOf" srcId="{2ED78820-90D7-4694-8EF6-7F0958382480}" destId="{97284FA7-789A-4FA8-858C-90133055F69B}" srcOrd="0" destOrd="0" presId="urn:microsoft.com/office/officeart/2005/8/layout/vList2"/>
    <dgm:cxn modelId="{99B6ED03-6ACF-436A-8524-ED5C90A6847E}" type="presParOf" srcId="{2ED78820-90D7-4694-8EF6-7F0958382480}" destId="{E4514ACE-7640-40DD-ACDE-308D1478627D}" srcOrd="1" destOrd="0" presId="urn:microsoft.com/office/officeart/2005/8/layout/vList2"/>
    <dgm:cxn modelId="{AA2EAF64-8C4B-48D5-A3CD-88CFB5818F20}" type="presParOf" srcId="{2ED78820-90D7-4694-8EF6-7F0958382480}" destId="{0F5E6668-9B8F-4368-B630-307CAB8B326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C354B88E-CB42-4662-B915-7C4C06CB92B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DFF85BD-8CDB-4E51-AA19-4E9384CB7A63}">
      <dgm:prSet/>
      <dgm:spPr/>
      <dgm:t>
        <a:bodyPr/>
        <a:lstStyle/>
        <a:p>
          <a:r>
            <a:rPr lang="en-US"/>
            <a:t>Dogs taught to shake hands to get a reward</a:t>
          </a:r>
        </a:p>
      </dgm:t>
    </dgm:pt>
    <dgm:pt modelId="{D84BAA7F-8171-49E5-AC3A-6B146BACA23D}" type="parTrans" cxnId="{1BAA428E-BB3D-4E89-8F46-62441CED6B82}">
      <dgm:prSet/>
      <dgm:spPr/>
      <dgm:t>
        <a:bodyPr/>
        <a:lstStyle/>
        <a:p>
          <a:endParaRPr lang="en-US"/>
        </a:p>
      </dgm:t>
    </dgm:pt>
    <dgm:pt modelId="{CC9C590E-7EB6-472D-8175-4177C6A44F1C}" type="sibTrans" cxnId="{1BAA428E-BB3D-4E89-8F46-62441CED6B82}">
      <dgm:prSet/>
      <dgm:spPr/>
      <dgm:t>
        <a:bodyPr/>
        <a:lstStyle/>
        <a:p>
          <a:endParaRPr lang="en-US"/>
        </a:p>
      </dgm:t>
    </dgm:pt>
    <dgm:pt modelId="{C4DE3BFF-4FB9-44CF-8C09-B0D974D905A8}">
      <dgm:prSet/>
      <dgm:spPr/>
      <dgm:t>
        <a:bodyPr/>
        <a:lstStyle/>
        <a:p>
          <a:r>
            <a:rPr lang="en-US"/>
            <a:t>Two dogs at a time</a:t>
          </a:r>
        </a:p>
      </dgm:t>
    </dgm:pt>
    <dgm:pt modelId="{5E4E7871-43DB-4FE5-B004-446D7D6C8B00}" type="parTrans" cxnId="{AEA0A3C1-2302-40A8-8096-90F5496D7207}">
      <dgm:prSet/>
      <dgm:spPr/>
      <dgm:t>
        <a:bodyPr/>
        <a:lstStyle/>
        <a:p>
          <a:endParaRPr lang="en-US"/>
        </a:p>
      </dgm:t>
    </dgm:pt>
    <dgm:pt modelId="{D1ECB4E2-0ADF-439A-B185-567AECB5F385}" type="sibTrans" cxnId="{AEA0A3C1-2302-40A8-8096-90F5496D7207}">
      <dgm:prSet/>
      <dgm:spPr/>
      <dgm:t>
        <a:bodyPr/>
        <a:lstStyle/>
        <a:p>
          <a:endParaRPr lang="en-US"/>
        </a:p>
      </dgm:t>
    </dgm:pt>
    <dgm:pt modelId="{681B8150-DFDB-4839-848A-A3B8A57D1D3F}">
      <dgm:prSet/>
      <dgm:spPr/>
      <dgm:t>
        <a:bodyPr/>
        <a:lstStyle/>
        <a:p>
          <a:r>
            <a:rPr lang="en-US"/>
            <a:t>Dogs had to shake hands with experimenter</a:t>
          </a:r>
        </a:p>
      </dgm:t>
    </dgm:pt>
    <dgm:pt modelId="{A7FD9972-9E54-473D-B6AC-9ADA0F868EF9}" type="parTrans" cxnId="{05985E91-BB68-4801-9546-18F40572DD9A}">
      <dgm:prSet/>
      <dgm:spPr/>
      <dgm:t>
        <a:bodyPr/>
        <a:lstStyle/>
        <a:p>
          <a:endParaRPr lang="en-US"/>
        </a:p>
      </dgm:t>
    </dgm:pt>
    <dgm:pt modelId="{0477349B-03B7-460F-B4C3-EA943B1B8D1F}" type="sibTrans" cxnId="{05985E91-BB68-4801-9546-18F40572DD9A}">
      <dgm:prSet/>
      <dgm:spPr/>
      <dgm:t>
        <a:bodyPr/>
        <a:lstStyle/>
        <a:p>
          <a:endParaRPr lang="en-US"/>
        </a:p>
      </dgm:t>
    </dgm:pt>
    <dgm:pt modelId="{BF1213E9-024E-4A93-B03A-572F9B1089CF}">
      <dgm:prSet/>
      <dgm:spPr/>
      <dgm:t>
        <a:bodyPr/>
        <a:lstStyle/>
        <a:p>
          <a:r>
            <a:rPr lang="en-US"/>
            <a:t>One dog is rewarded, the other is not</a:t>
          </a:r>
        </a:p>
      </dgm:t>
    </dgm:pt>
    <dgm:pt modelId="{21BD17A8-A7D0-42B6-B2D4-386270718F4C}" type="parTrans" cxnId="{04C67747-0891-4E1F-B790-E23F3C0EFB97}">
      <dgm:prSet/>
      <dgm:spPr/>
      <dgm:t>
        <a:bodyPr/>
        <a:lstStyle/>
        <a:p>
          <a:endParaRPr lang="en-US"/>
        </a:p>
      </dgm:t>
    </dgm:pt>
    <dgm:pt modelId="{60CDD6CF-5152-4016-97D1-EF97150DB837}" type="sibTrans" cxnId="{04C67747-0891-4E1F-B790-E23F3C0EFB97}">
      <dgm:prSet/>
      <dgm:spPr/>
      <dgm:t>
        <a:bodyPr/>
        <a:lstStyle/>
        <a:p>
          <a:endParaRPr lang="en-US"/>
        </a:p>
      </dgm:t>
    </dgm:pt>
    <dgm:pt modelId="{F5A5E2AC-60A4-428E-83F5-F6422EF130F0}">
      <dgm:prSet/>
      <dgm:spPr/>
      <dgm:t>
        <a:bodyPr/>
        <a:lstStyle/>
        <a:p>
          <a:r>
            <a:rPr lang="en-US"/>
            <a:t>Dogs who got rewarded kept responding to cue</a:t>
          </a:r>
        </a:p>
      </dgm:t>
    </dgm:pt>
    <dgm:pt modelId="{6413F42B-BF11-4834-A448-42A3009E2AE7}" type="parTrans" cxnId="{592E3C9C-DE43-4B67-B625-DFACD7DDC25F}">
      <dgm:prSet/>
      <dgm:spPr/>
      <dgm:t>
        <a:bodyPr/>
        <a:lstStyle/>
        <a:p>
          <a:endParaRPr lang="en-US"/>
        </a:p>
      </dgm:t>
    </dgm:pt>
    <dgm:pt modelId="{50BF8E18-9458-4CB5-9B2B-1F0477EE9C5B}" type="sibTrans" cxnId="{592E3C9C-DE43-4B67-B625-DFACD7DDC25F}">
      <dgm:prSet/>
      <dgm:spPr/>
      <dgm:t>
        <a:bodyPr/>
        <a:lstStyle/>
        <a:p>
          <a:endParaRPr lang="en-US"/>
        </a:p>
      </dgm:t>
    </dgm:pt>
    <dgm:pt modelId="{589E8B6C-CA91-4EF3-BF0E-8B543BE36DC0}">
      <dgm:prSet/>
      <dgm:spPr/>
      <dgm:t>
        <a:bodyPr/>
        <a:lstStyle/>
        <a:p>
          <a:r>
            <a:rPr lang="en-US"/>
            <a:t>Dogs who did NOT get rewarded</a:t>
          </a:r>
        </a:p>
      </dgm:t>
    </dgm:pt>
    <dgm:pt modelId="{F7F5B120-3799-4E02-BE19-BF59CEC4EA40}" type="parTrans" cxnId="{5E06D2FA-9BA6-4186-B5E4-F42AD07DEB06}">
      <dgm:prSet/>
      <dgm:spPr/>
      <dgm:t>
        <a:bodyPr/>
        <a:lstStyle/>
        <a:p>
          <a:endParaRPr lang="en-US"/>
        </a:p>
      </dgm:t>
    </dgm:pt>
    <dgm:pt modelId="{6ED84960-6349-4140-AD10-904D3A0B5100}" type="sibTrans" cxnId="{5E06D2FA-9BA6-4186-B5E4-F42AD07DEB06}">
      <dgm:prSet/>
      <dgm:spPr/>
      <dgm:t>
        <a:bodyPr/>
        <a:lstStyle/>
        <a:p>
          <a:endParaRPr lang="en-US"/>
        </a:p>
      </dgm:t>
    </dgm:pt>
    <dgm:pt modelId="{38A08844-7BEF-4CE1-A46D-A85CB0B9633D}">
      <dgm:prSet/>
      <dgm:spPr/>
      <dgm:t>
        <a:bodyPr/>
        <a:lstStyle/>
        <a:p>
          <a:r>
            <a:rPr lang="en-US"/>
            <a:t>Hesitated longer before responding</a:t>
          </a:r>
        </a:p>
      </dgm:t>
    </dgm:pt>
    <dgm:pt modelId="{21E47666-9825-4286-9E73-F5453E9A9210}" type="parTrans" cxnId="{4E15A0FE-104D-4741-8A16-3E9D8CFF1A79}">
      <dgm:prSet/>
      <dgm:spPr/>
      <dgm:t>
        <a:bodyPr/>
        <a:lstStyle/>
        <a:p>
          <a:endParaRPr lang="en-US"/>
        </a:p>
      </dgm:t>
    </dgm:pt>
    <dgm:pt modelId="{9F0E6306-0C30-408A-87F9-E9AE017DA1EC}" type="sibTrans" cxnId="{4E15A0FE-104D-4741-8A16-3E9D8CFF1A79}">
      <dgm:prSet/>
      <dgm:spPr/>
      <dgm:t>
        <a:bodyPr/>
        <a:lstStyle/>
        <a:p>
          <a:endParaRPr lang="en-US"/>
        </a:p>
      </dgm:t>
    </dgm:pt>
    <dgm:pt modelId="{3EBEED76-4D60-46DB-9BF6-B1BF132DC1B1}">
      <dgm:prSet/>
      <dgm:spPr/>
      <dgm:t>
        <a:bodyPr/>
        <a:lstStyle/>
        <a:p>
          <a:r>
            <a:rPr lang="en-US"/>
            <a:t>Quit responding</a:t>
          </a:r>
        </a:p>
      </dgm:t>
    </dgm:pt>
    <dgm:pt modelId="{6E0C2B59-164D-4B2C-BC30-AAB386BA2078}" type="parTrans" cxnId="{AB409656-DEF4-4E7F-BB53-B3406F07E303}">
      <dgm:prSet/>
      <dgm:spPr/>
      <dgm:t>
        <a:bodyPr/>
        <a:lstStyle/>
        <a:p>
          <a:endParaRPr lang="en-US"/>
        </a:p>
      </dgm:t>
    </dgm:pt>
    <dgm:pt modelId="{E80FA73C-B06E-4AF8-8F95-DE4FE795F714}" type="sibTrans" cxnId="{AB409656-DEF4-4E7F-BB53-B3406F07E303}">
      <dgm:prSet/>
      <dgm:spPr/>
      <dgm:t>
        <a:bodyPr/>
        <a:lstStyle/>
        <a:p>
          <a:endParaRPr lang="en-US"/>
        </a:p>
      </dgm:t>
    </dgm:pt>
    <dgm:pt modelId="{AD90FACB-C3E3-46BD-9B10-3F5C8CDFF0BC}">
      <dgm:prSet/>
      <dgm:spPr/>
      <dgm:t>
        <a:bodyPr/>
        <a:lstStyle/>
        <a:p>
          <a:r>
            <a:rPr lang="en-US"/>
            <a:t>Remember those monkeys? </a:t>
          </a:r>
        </a:p>
      </dgm:t>
    </dgm:pt>
    <dgm:pt modelId="{63553EEB-5429-40FB-B8E3-0941C62995D4}" type="parTrans" cxnId="{FE43489E-2B51-4EAA-8EF6-852BA699C94C}">
      <dgm:prSet/>
      <dgm:spPr/>
      <dgm:t>
        <a:bodyPr/>
        <a:lstStyle/>
        <a:p>
          <a:endParaRPr lang="en-US"/>
        </a:p>
      </dgm:t>
    </dgm:pt>
    <dgm:pt modelId="{40A3BE05-FE29-4C6B-AA4C-998809C7306F}" type="sibTrans" cxnId="{FE43489E-2B51-4EAA-8EF6-852BA699C94C}">
      <dgm:prSet/>
      <dgm:spPr/>
      <dgm:t>
        <a:bodyPr/>
        <a:lstStyle/>
        <a:p>
          <a:endParaRPr lang="en-US"/>
        </a:p>
      </dgm:t>
    </dgm:pt>
    <dgm:pt modelId="{F3A7DF66-E542-426D-8DED-08B45ABA6F0F}" type="pres">
      <dgm:prSet presAssocID="{C354B88E-CB42-4662-B915-7C4C06CB92BA}" presName="linear" presStyleCnt="0">
        <dgm:presLayoutVars>
          <dgm:animLvl val="lvl"/>
          <dgm:resizeHandles val="exact"/>
        </dgm:presLayoutVars>
      </dgm:prSet>
      <dgm:spPr/>
    </dgm:pt>
    <dgm:pt modelId="{76C3619D-F759-4EA9-B8EB-0FCCCD5261B2}" type="pres">
      <dgm:prSet presAssocID="{9DFF85BD-8CDB-4E51-AA19-4E9384CB7A6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7CA643A-C855-4000-982F-CB28575AAD3B}" type="pres">
      <dgm:prSet presAssocID="{CC9C590E-7EB6-472D-8175-4177C6A44F1C}" presName="spacer" presStyleCnt="0"/>
      <dgm:spPr/>
    </dgm:pt>
    <dgm:pt modelId="{34D58281-5DC0-4843-955E-13B8EDCF8F07}" type="pres">
      <dgm:prSet presAssocID="{C4DE3BFF-4FB9-44CF-8C09-B0D974D905A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6689FDF-2748-4FAD-BCE3-BB5F9462C5BB}" type="pres">
      <dgm:prSet presAssocID="{C4DE3BFF-4FB9-44CF-8C09-B0D974D905A8}" presName="childText" presStyleLbl="revTx" presStyleIdx="0" presStyleCnt="2">
        <dgm:presLayoutVars>
          <dgm:bulletEnabled val="1"/>
        </dgm:presLayoutVars>
      </dgm:prSet>
      <dgm:spPr/>
    </dgm:pt>
    <dgm:pt modelId="{0632ED43-3DF8-47CC-96F1-15D4484103BE}" type="pres">
      <dgm:prSet presAssocID="{F5A5E2AC-60A4-428E-83F5-F6422EF130F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1363BA6-03F2-4E3C-804C-321007D1AAF0}" type="pres">
      <dgm:prSet presAssocID="{50BF8E18-9458-4CB5-9B2B-1F0477EE9C5B}" presName="spacer" presStyleCnt="0"/>
      <dgm:spPr/>
    </dgm:pt>
    <dgm:pt modelId="{A45A0381-40FC-4B41-A01B-8F374ABABD63}" type="pres">
      <dgm:prSet presAssocID="{589E8B6C-CA91-4EF3-BF0E-8B543BE36DC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F941871-4562-44FF-85D0-EAFB38441ED1}" type="pres">
      <dgm:prSet presAssocID="{589E8B6C-CA91-4EF3-BF0E-8B543BE36DC0}" presName="childText" presStyleLbl="revTx" presStyleIdx="1" presStyleCnt="2">
        <dgm:presLayoutVars>
          <dgm:bulletEnabled val="1"/>
        </dgm:presLayoutVars>
      </dgm:prSet>
      <dgm:spPr/>
    </dgm:pt>
    <dgm:pt modelId="{21EC9E15-64C8-4EFB-B3BA-A8AEEC8B7292}" type="pres">
      <dgm:prSet presAssocID="{AD90FACB-C3E3-46BD-9B10-3F5C8CDFF0B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DBC2106-1FB8-435D-9C79-59F72B3C498D}" type="presOf" srcId="{3EBEED76-4D60-46DB-9BF6-B1BF132DC1B1}" destId="{4F941871-4562-44FF-85D0-EAFB38441ED1}" srcOrd="0" destOrd="1" presId="urn:microsoft.com/office/officeart/2005/8/layout/vList2"/>
    <dgm:cxn modelId="{FE453D09-30FE-4DD5-94DD-CDF56B6EB41B}" type="presOf" srcId="{38A08844-7BEF-4CE1-A46D-A85CB0B9633D}" destId="{4F941871-4562-44FF-85D0-EAFB38441ED1}" srcOrd="0" destOrd="0" presId="urn:microsoft.com/office/officeart/2005/8/layout/vList2"/>
    <dgm:cxn modelId="{2779A312-6BF4-4419-AF75-EBB1DC1899D7}" type="presOf" srcId="{681B8150-DFDB-4839-848A-A3B8A57D1D3F}" destId="{86689FDF-2748-4FAD-BCE3-BB5F9462C5BB}" srcOrd="0" destOrd="0" presId="urn:microsoft.com/office/officeart/2005/8/layout/vList2"/>
    <dgm:cxn modelId="{241C6326-8943-4DE0-A151-F02B5612BD4C}" type="presOf" srcId="{9DFF85BD-8CDB-4E51-AA19-4E9384CB7A63}" destId="{76C3619D-F759-4EA9-B8EB-0FCCCD5261B2}" srcOrd="0" destOrd="0" presId="urn:microsoft.com/office/officeart/2005/8/layout/vList2"/>
    <dgm:cxn modelId="{84DB575D-BCE8-4E55-ABB8-2262C5FEAE4E}" type="presOf" srcId="{BF1213E9-024E-4A93-B03A-572F9B1089CF}" destId="{86689FDF-2748-4FAD-BCE3-BB5F9462C5BB}" srcOrd="0" destOrd="1" presId="urn:microsoft.com/office/officeart/2005/8/layout/vList2"/>
    <dgm:cxn modelId="{04C67747-0891-4E1F-B790-E23F3C0EFB97}" srcId="{C4DE3BFF-4FB9-44CF-8C09-B0D974D905A8}" destId="{BF1213E9-024E-4A93-B03A-572F9B1089CF}" srcOrd="1" destOrd="0" parTransId="{21BD17A8-A7D0-42B6-B2D4-386270718F4C}" sibTransId="{60CDD6CF-5152-4016-97D1-EF97150DB837}"/>
    <dgm:cxn modelId="{BC3E8271-654F-4790-A682-E9F9DC7EF2FF}" type="presOf" srcId="{F5A5E2AC-60A4-428E-83F5-F6422EF130F0}" destId="{0632ED43-3DF8-47CC-96F1-15D4484103BE}" srcOrd="0" destOrd="0" presId="urn:microsoft.com/office/officeart/2005/8/layout/vList2"/>
    <dgm:cxn modelId="{8F360172-3472-475F-8A4D-C76C3A785C02}" type="presOf" srcId="{C4DE3BFF-4FB9-44CF-8C09-B0D974D905A8}" destId="{34D58281-5DC0-4843-955E-13B8EDCF8F07}" srcOrd="0" destOrd="0" presId="urn:microsoft.com/office/officeart/2005/8/layout/vList2"/>
    <dgm:cxn modelId="{AB409656-DEF4-4E7F-BB53-B3406F07E303}" srcId="{589E8B6C-CA91-4EF3-BF0E-8B543BE36DC0}" destId="{3EBEED76-4D60-46DB-9BF6-B1BF132DC1B1}" srcOrd="1" destOrd="0" parTransId="{6E0C2B59-164D-4B2C-BC30-AAB386BA2078}" sibTransId="{E80FA73C-B06E-4AF8-8F95-DE4FE795F714}"/>
    <dgm:cxn modelId="{1BAA428E-BB3D-4E89-8F46-62441CED6B82}" srcId="{C354B88E-CB42-4662-B915-7C4C06CB92BA}" destId="{9DFF85BD-8CDB-4E51-AA19-4E9384CB7A63}" srcOrd="0" destOrd="0" parTransId="{D84BAA7F-8171-49E5-AC3A-6B146BACA23D}" sibTransId="{CC9C590E-7EB6-472D-8175-4177C6A44F1C}"/>
    <dgm:cxn modelId="{05985E91-BB68-4801-9546-18F40572DD9A}" srcId="{C4DE3BFF-4FB9-44CF-8C09-B0D974D905A8}" destId="{681B8150-DFDB-4839-848A-A3B8A57D1D3F}" srcOrd="0" destOrd="0" parTransId="{A7FD9972-9E54-473D-B6AC-9ADA0F868EF9}" sibTransId="{0477349B-03B7-460F-B4C3-EA943B1B8D1F}"/>
    <dgm:cxn modelId="{8331B794-1E6B-41E1-8313-6E38A512F778}" type="presOf" srcId="{C354B88E-CB42-4662-B915-7C4C06CB92BA}" destId="{F3A7DF66-E542-426D-8DED-08B45ABA6F0F}" srcOrd="0" destOrd="0" presId="urn:microsoft.com/office/officeart/2005/8/layout/vList2"/>
    <dgm:cxn modelId="{592E3C9C-DE43-4B67-B625-DFACD7DDC25F}" srcId="{C354B88E-CB42-4662-B915-7C4C06CB92BA}" destId="{F5A5E2AC-60A4-428E-83F5-F6422EF130F0}" srcOrd="2" destOrd="0" parTransId="{6413F42B-BF11-4834-A448-42A3009E2AE7}" sibTransId="{50BF8E18-9458-4CB5-9B2B-1F0477EE9C5B}"/>
    <dgm:cxn modelId="{FE43489E-2B51-4EAA-8EF6-852BA699C94C}" srcId="{C354B88E-CB42-4662-B915-7C4C06CB92BA}" destId="{AD90FACB-C3E3-46BD-9B10-3F5C8CDFF0BC}" srcOrd="4" destOrd="0" parTransId="{63553EEB-5429-40FB-B8E3-0941C62995D4}" sibTransId="{40A3BE05-FE29-4C6B-AA4C-998809C7306F}"/>
    <dgm:cxn modelId="{899AB2BE-86CF-410E-AEE6-5BE0948ECC8B}" type="presOf" srcId="{589E8B6C-CA91-4EF3-BF0E-8B543BE36DC0}" destId="{A45A0381-40FC-4B41-A01B-8F374ABABD63}" srcOrd="0" destOrd="0" presId="urn:microsoft.com/office/officeart/2005/8/layout/vList2"/>
    <dgm:cxn modelId="{AEA0A3C1-2302-40A8-8096-90F5496D7207}" srcId="{C354B88E-CB42-4662-B915-7C4C06CB92BA}" destId="{C4DE3BFF-4FB9-44CF-8C09-B0D974D905A8}" srcOrd="1" destOrd="0" parTransId="{5E4E7871-43DB-4FE5-B004-446D7D6C8B00}" sibTransId="{D1ECB4E2-0ADF-439A-B185-567AECB5F385}"/>
    <dgm:cxn modelId="{5E06D2FA-9BA6-4186-B5E4-F42AD07DEB06}" srcId="{C354B88E-CB42-4662-B915-7C4C06CB92BA}" destId="{589E8B6C-CA91-4EF3-BF0E-8B543BE36DC0}" srcOrd="3" destOrd="0" parTransId="{F7F5B120-3799-4E02-BE19-BF59CEC4EA40}" sibTransId="{6ED84960-6349-4140-AD10-904D3A0B5100}"/>
    <dgm:cxn modelId="{3EAAAEFB-5481-470F-9054-C42264895C54}" type="presOf" srcId="{AD90FACB-C3E3-46BD-9B10-3F5C8CDFF0BC}" destId="{21EC9E15-64C8-4EFB-B3BA-A8AEEC8B7292}" srcOrd="0" destOrd="0" presId="urn:microsoft.com/office/officeart/2005/8/layout/vList2"/>
    <dgm:cxn modelId="{4E15A0FE-104D-4741-8A16-3E9D8CFF1A79}" srcId="{589E8B6C-CA91-4EF3-BF0E-8B543BE36DC0}" destId="{38A08844-7BEF-4CE1-A46D-A85CB0B9633D}" srcOrd="0" destOrd="0" parTransId="{21E47666-9825-4286-9E73-F5453E9A9210}" sibTransId="{9F0E6306-0C30-408A-87F9-E9AE017DA1EC}"/>
    <dgm:cxn modelId="{C2FF8589-9514-4836-BEA8-E21D3D433222}" type="presParOf" srcId="{F3A7DF66-E542-426D-8DED-08B45ABA6F0F}" destId="{76C3619D-F759-4EA9-B8EB-0FCCCD5261B2}" srcOrd="0" destOrd="0" presId="urn:microsoft.com/office/officeart/2005/8/layout/vList2"/>
    <dgm:cxn modelId="{488585D3-964E-4E9B-8592-B737A6357131}" type="presParOf" srcId="{F3A7DF66-E542-426D-8DED-08B45ABA6F0F}" destId="{97CA643A-C855-4000-982F-CB28575AAD3B}" srcOrd="1" destOrd="0" presId="urn:microsoft.com/office/officeart/2005/8/layout/vList2"/>
    <dgm:cxn modelId="{F778C816-38FC-46F0-A9BD-7623E00A554B}" type="presParOf" srcId="{F3A7DF66-E542-426D-8DED-08B45ABA6F0F}" destId="{34D58281-5DC0-4843-955E-13B8EDCF8F07}" srcOrd="2" destOrd="0" presId="urn:microsoft.com/office/officeart/2005/8/layout/vList2"/>
    <dgm:cxn modelId="{91C247FA-CF62-4A10-B408-1C9ED3DDD98A}" type="presParOf" srcId="{F3A7DF66-E542-426D-8DED-08B45ABA6F0F}" destId="{86689FDF-2748-4FAD-BCE3-BB5F9462C5BB}" srcOrd="3" destOrd="0" presId="urn:microsoft.com/office/officeart/2005/8/layout/vList2"/>
    <dgm:cxn modelId="{7B4BCA51-D7E1-4C66-BB3D-9406BAC5FDF2}" type="presParOf" srcId="{F3A7DF66-E542-426D-8DED-08B45ABA6F0F}" destId="{0632ED43-3DF8-47CC-96F1-15D4484103BE}" srcOrd="4" destOrd="0" presId="urn:microsoft.com/office/officeart/2005/8/layout/vList2"/>
    <dgm:cxn modelId="{D53F8385-92AB-4C8A-A688-4053A4F07D48}" type="presParOf" srcId="{F3A7DF66-E542-426D-8DED-08B45ABA6F0F}" destId="{21363BA6-03F2-4E3C-804C-321007D1AAF0}" srcOrd="5" destOrd="0" presId="urn:microsoft.com/office/officeart/2005/8/layout/vList2"/>
    <dgm:cxn modelId="{DF859580-4EEF-411A-A387-50BBC0905EF5}" type="presParOf" srcId="{F3A7DF66-E542-426D-8DED-08B45ABA6F0F}" destId="{A45A0381-40FC-4B41-A01B-8F374ABABD63}" srcOrd="6" destOrd="0" presId="urn:microsoft.com/office/officeart/2005/8/layout/vList2"/>
    <dgm:cxn modelId="{37F0E154-FA36-4862-874F-A82585C04B6A}" type="presParOf" srcId="{F3A7DF66-E542-426D-8DED-08B45ABA6F0F}" destId="{4F941871-4562-44FF-85D0-EAFB38441ED1}" srcOrd="7" destOrd="0" presId="urn:microsoft.com/office/officeart/2005/8/layout/vList2"/>
    <dgm:cxn modelId="{97C03742-1649-4019-979B-B3A7A8BE6399}" type="presParOf" srcId="{F3A7DF66-E542-426D-8DED-08B45ABA6F0F}" destId="{21EC9E15-64C8-4EFB-B3BA-A8AEEC8B729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3BA43CE1-70A1-409C-818E-4C07C5F4662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ACB73C1-32BC-42F7-BCBD-93AAD3A65EDF}">
      <dgm:prSet/>
      <dgm:spPr/>
      <dgm:t>
        <a:bodyPr/>
        <a:lstStyle/>
        <a:p>
          <a:r>
            <a:rPr lang="en-US"/>
            <a:t>Study by Prato-Previde, Marshall-Pescini and Valsecchi (Italians!).</a:t>
          </a:r>
        </a:p>
      </dgm:t>
    </dgm:pt>
    <dgm:pt modelId="{B777F2B6-6FDE-4F0F-B670-F054C2D41558}" type="parTrans" cxnId="{A311D5DB-94A5-418F-B7B0-BE6933006BF1}">
      <dgm:prSet/>
      <dgm:spPr/>
      <dgm:t>
        <a:bodyPr/>
        <a:lstStyle/>
        <a:p>
          <a:endParaRPr lang="en-US"/>
        </a:p>
      </dgm:t>
    </dgm:pt>
    <dgm:pt modelId="{51E19389-9403-4ED5-9516-081837EFEFD6}" type="sibTrans" cxnId="{A311D5DB-94A5-418F-B7B0-BE6933006BF1}">
      <dgm:prSet/>
      <dgm:spPr/>
      <dgm:t>
        <a:bodyPr/>
        <a:lstStyle/>
        <a:p>
          <a:endParaRPr lang="en-US"/>
        </a:p>
      </dgm:t>
    </dgm:pt>
    <dgm:pt modelId="{328BBC21-B15D-4750-B32C-3439FBD32849}">
      <dgm:prSet/>
      <dgm:spPr/>
      <dgm:t>
        <a:bodyPr/>
        <a:lstStyle/>
        <a:p>
          <a:r>
            <a:rPr lang="en-US"/>
            <a:t>Interested in how dogs’ owners may influence how dogs choose between bigger and smaller choice</a:t>
          </a:r>
        </a:p>
      </dgm:t>
    </dgm:pt>
    <dgm:pt modelId="{6081BB2F-095D-405A-B5BC-67B0C59AEC44}" type="parTrans" cxnId="{61C21492-6939-4E0A-8F6E-B9D96DA22E8E}">
      <dgm:prSet/>
      <dgm:spPr/>
      <dgm:t>
        <a:bodyPr/>
        <a:lstStyle/>
        <a:p>
          <a:endParaRPr lang="en-US"/>
        </a:p>
      </dgm:t>
    </dgm:pt>
    <dgm:pt modelId="{E87A6067-F8FB-4C6E-8093-01049E8532F6}" type="sibTrans" cxnId="{61C21492-6939-4E0A-8F6E-B9D96DA22E8E}">
      <dgm:prSet/>
      <dgm:spPr/>
      <dgm:t>
        <a:bodyPr/>
        <a:lstStyle/>
        <a:p>
          <a:endParaRPr lang="en-US"/>
        </a:p>
      </dgm:t>
    </dgm:pt>
    <dgm:pt modelId="{EB4739D2-7E69-44B3-8058-54BEC1D767AA}">
      <dgm:prSet/>
      <dgm:spPr/>
      <dgm:t>
        <a:bodyPr/>
        <a:lstStyle/>
        <a:p>
          <a:r>
            <a:rPr lang="en-US"/>
            <a:t>Food choice is particularly strong</a:t>
          </a:r>
        </a:p>
      </dgm:t>
    </dgm:pt>
    <dgm:pt modelId="{D5909D19-97EE-43A1-8155-8E7F2F8A917A}" type="parTrans" cxnId="{DFEAAB2A-8163-4B06-8FA9-5BF451B09578}">
      <dgm:prSet/>
      <dgm:spPr/>
      <dgm:t>
        <a:bodyPr/>
        <a:lstStyle/>
        <a:p>
          <a:endParaRPr lang="en-US"/>
        </a:p>
      </dgm:t>
    </dgm:pt>
    <dgm:pt modelId="{8E28A42C-18F4-4984-8F52-536A1C72301B}" type="sibTrans" cxnId="{DFEAAB2A-8163-4B06-8FA9-5BF451B09578}">
      <dgm:prSet/>
      <dgm:spPr/>
      <dgm:t>
        <a:bodyPr/>
        <a:lstStyle/>
        <a:p>
          <a:endParaRPr lang="en-US"/>
        </a:p>
      </dgm:t>
    </dgm:pt>
    <dgm:pt modelId="{05773DB0-7C57-4111-9EF7-77BC8FB64A32}">
      <dgm:prSet/>
      <dgm:spPr/>
      <dgm:t>
        <a:bodyPr/>
        <a:lstStyle/>
        <a:p>
          <a:r>
            <a:rPr lang="en-US"/>
            <a:t>Most dogs food driven</a:t>
          </a:r>
        </a:p>
      </dgm:t>
    </dgm:pt>
    <dgm:pt modelId="{1B8277AA-A6BC-49DE-A92C-F554AD54237C}" type="parTrans" cxnId="{BA1464A4-7035-44AA-B92F-9958E46C628C}">
      <dgm:prSet/>
      <dgm:spPr/>
      <dgm:t>
        <a:bodyPr/>
        <a:lstStyle/>
        <a:p>
          <a:endParaRPr lang="en-US"/>
        </a:p>
      </dgm:t>
    </dgm:pt>
    <dgm:pt modelId="{DFCC927E-AABB-404E-8F01-DF9E2E6D8430}" type="sibTrans" cxnId="{BA1464A4-7035-44AA-B92F-9958E46C628C}">
      <dgm:prSet/>
      <dgm:spPr/>
      <dgm:t>
        <a:bodyPr/>
        <a:lstStyle/>
        <a:p>
          <a:endParaRPr lang="en-US"/>
        </a:p>
      </dgm:t>
    </dgm:pt>
    <dgm:pt modelId="{13160B99-113C-4F5C-BDDF-8B8C4AAB5F0F}">
      <dgm:prSet/>
      <dgm:spPr/>
      <dgm:t>
        <a:bodyPr/>
        <a:lstStyle/>
        <a:p>
          <a:r>
            <a:rPr lang="en-US"/>
            <a:t>Choose bigger (evolutionary drive, too!)</a:t>
          </a:r>
        </a:p>
      </dgm:t>
    </dgm:pt>
    <dgm:pt modelId="{8A10FCB3-55D0-45F5-BA32-ECC889821453}" type="parTrans" cxnId="{25D9EB12-F7C4-4E3B-9C2F-0180E618DFFE}">
      <dgm:prSet/>
      <dgm:spPr/>
      <dgm:t>
        <a:bodyPr/>
        <a:lstStyle/>
        <a:p>
          <a:endParaRPr lang="en-US"/>
        </a:p>
      </dgm:t>
    </dgm:pt>
    <dgm:pt modelId="{DCE31838-9D03-406B-BCBA-A16C6389C84C}" type="sibTrans" cxnId="{25D9EB12-F7C4-4E3B-9C2F-0180E618DFFE}">
      <dgm:prSet/>
      <dgm:spPr/>
      <dgm:t>
        <a:bodyPr/>
        <a:lstStyle/>
        <a:p>
          <a:endParaRPr lang="en-US"/>
        </a:p>
      </dgm:t>
    </dgm:pt>
    <dgm:pt modelId="{C928254A-75F3-4D2F-A5E7-CA162196271A}">
      <dgm:prSet/>
      <dgm:spPr/>
      <dgm:t>
        <a:bodyPr/>
        <a:lstStyle/>
        <a:p>
          <a:r>
            <a:rPr lang="en-US"/>
            <a:t>But, also want to “please” their owners</a:t>
          </a:r>
        </a:p>
      </dgm:t>
    </dgm:pt>
    <dgm:pt modelId="{0B58E167-D4ED-4ADB-A1CC-6C89A6CAE285}" type="parTrans" cxnId="{E00F06B0-687C-47BB-AE34-F351D441D285}">
      <dgm:prSet/>
      <dgm:spPr/>
      <dgm:t>
        <a:bodyPr/>
        <a:lstStyle/>
        <a:p>
          <a:endParaRPr lang="en-US"/>
        </a:p>
      </dgm:t>
    </dgm:pt>
    <dgm:pt modelId="{56C1D8DE-D5A9-41D3-B196-915C9B61041B}" type="sibTrans" cxnId="{E00F06B0-687C-47BB-AE34-F351D441D285}">
      <dgm:prSet/>
      <dgm:spPr/>
      <dgm:t>
        <a:bodyPr/>
        <a:lstStyle/>
        <a:p>
          <a:endParaRPr lang="en-US"/>
        </a:p>
      </dgm:t>
    </dgm:pt>
    <dgm:pt modelId="{2D534E18-72A2-4255-9386-D0A54ED8DB9A}" type="pres">
      <dgm:prSet presAssocID="{3BA43CE1-70A1-409C-818E-4C07C5F46628}" presName="linear" presStyleCnt="0">
        <dgm:presLayoutVars>
          <dgm:animLvl val="lvl"/>
          <dgm:resizeHandles val="exact"/>
        </dgm:presLayoutVars>
      </dgm:prSet>
      <dgm:spPr/>
    </dgm:pt>
    <dgm:pt modelId="{B42D89A5-232F-403B-9EFF-5FA247F44080}" type="pres">
      <dgm:prSet presAssocID="{CACB73C1-32BC-42F7-BCBD-93AAD3A65ED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998A48F-4E8A-4C37-96D1-B3480B398C03}" type="pres">
      <dgm:prSet presAssocID="{51E19389-9403-4ED5-9516-081837EFEFD6}" presName="spacer" presStyleCnt="0"/>
      <dgm:spPr/>
    </dgm:pt>
    <dgm:pt modelId="{3BF3A910-E924-48A4-8C76-248F5C000EE0}" type="pres">
      <dgm:prSet presAssocID="{328BBC21-B15D-4750-B32C-3439FBD3284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4FADD58-4D61-453C-A5EA-0D0607988073}" type="pres">
      <dgm:prSet presAssocID="{E87A6067-F8FB-4C6E-8093-01049E8532F6}" presName="spacer" presStyleCnt="0"/>
      <dgm:spPr/>
    </dgm:pt>
    <dgm:pt modelId="{5051519C-538C-48BE-A83D-8AE2481A14CD}" type="pres">
      <dgm:prSet presAssocID="{EB4739D2-7E69-44B3-8058-54BEC1D767A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04153D9-25A1-4C0F-BBFC-D373129B30B0}" type="pres">
      <dgm:prSet presAssocID="{EB4739D2-7E69-44B3-8058-54BEC1D767A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7102A10-C484-4130-A4D0-67EC710CCA5E}" type="presOf" srcId="{EB4739D2-7E69-44B3-8058-54BEC1D767AA}" destId="{5051519C-538C-48BE-A83D-8AE2481A14CD}" srcOrd="0" destOrd="0" presId="urn:microsoft.com/office/officeart/2005/8/layout/vList2"/>
    <dgm:cxn modelId="{25D9EB12-F7C4-4E3B-9C2F-0180E618DFFE}" srcId="{EB4739D2-7E69-44B3-8058-54BEC1D767AA}" destId="{13160B99-113C-4F5C-BDDF-8B8C4AAB5F0F}" srcOrd="1" destOrd="0" parTransId="{8A10FCB3-55D0-45F5-BA32-ECC889821453}" sibTransId="{DCE31838-9D03-406B-BCBA-A16C6389C84C}"/>
    <dgm:cxn modelId="{DFEAAB2A-8163-4B06-8FA9-5BF451B09578}" srcId="{3BA43CE1-70A1-409C-818E-4C07C5F46628}" destId="{EB4739D2-7E69-44B3-8058-54BEC1D767AA}" srcOrd="2" destOrd="0" parTransId="{D5909D19-97EE-43A1-8155-8E7F2F8A917A}" sibTransId="{8E28A42C-18F4-4984-8F52-536A1C72301B}"/>
    <dgm:cxn modelId="{A362C035-C599-4046-A13E-C0B67E77019F}" type="presOf" srcId="{05773DB0-7C57-4111-9EF7-77BC8FB64A32}" destId="{704153D9-25A1-4C0F-BBFC-D373129B30B0}" srcOrd="0" destOrd="0" presId="urn:microsoft.com/office/officeart/2005/8/layout/vList2"/>
    <dgm:cxn modelId="{AC1E6C44-CE30-4867-B83D-8B396F70C6E2}" type="presOf" srcId="{328BBC21-B15D-4750-B32C-3439FBD32849}" destId="{3BF3A910-E924-48A4-8C76-248F5C000EE0}" srcOrd="0" destOrd="0" presId="urn:microsoft.com/office/officeart/2005/8/layout/vList2"/>
    <dgm:cxn modelId="{61C21492-6939-4E0A-8F6E-B9D96DA22E8E}" srcId="{3BA43CE1-70A1-409C-818E-4C07C5F46628}" destId="{328BBC21-B15D-4750-B32C-3439FBD32849}" srcOrd="1" destOrd="0" parTransId="{6081BB2F-095D-405A-B5BC-67B0C59AEC44}" sibTransId="{E87A6067-F8FB-4C6E-8093-01049E8532F6}"/>
    <dgm:cxn modelId="{BA1464A4-7035-44AA-B92F-9958E46C628C}" srcId="{EB4739D2-7E69-44B3-8058-54BEC1D767AA}" destId="{05773DB0-7C57-4111-9EF7-77BC8FB64A32}" srcOrd="0" destOrd="0" parTransId="{1B8277AA-A6BC-49DE-A92C-F554AD54237C}" sibTransId="{DFCC927E-AABB-404E-8F01-DF9E2E6D8430}"/>
    <dgm:cxn modelId="{E00F06B0-687C-47BB-AE34-F351D441D285}" srcId="{EB4739D2-7E69-44B3-8058-54BEC1D767AA}" destId="{C928254A-75F3-4D2F-A5E7-CA162196271A}" srcOrd="2" destOrd="0" parTransId="{0B58E167-D4ED-4ADB-A1CC-6C89A6CAE285}" sibTransId="{56C1D8DE-D5A9-41D3-B196-915C9B61041B}"/>
    <dgm:cxn modelId="{9E001DB5-9881-4510-8B2F-581202EEED79}" type="presOf" srcId="{CACB73C1-32BC-42F7-BCBD-93AAD3A65EDF}" destId="{B42D89A5-232F-403B-9EFF-5FA247F44080}" srcOrd="0" destOrd="0" presId="urn:microsoft.com/office/officeart/2005/8/layout/vList2"/>
    <dgm:cxn modelId="{10E7E5BE-1764-4302-9C6F-D35D17625ACA}" type="presOf" srcId="{13160B99-113C-4F5C-BDDF-8B8C4AAB5F0F}" destId="{704153D9-25A1-4C0F-BBFC-D373129B30B0}" srcOrd="0" destOrd="1" presId="urn:microsoft.com/office/officeart/2005/8/layout/vList2"/>
    <dgm:cxn modelId="{A8A8E9D1-A097-440F-BC9E-5671AF329212}" type="presOf" srcId="{C928254A-75F3-4D2F-A5E7-CA162196271A}" destId="{704153D9-25A1-4C0F-BBFC-D373129B30B0}" srcOrd="0" destOrd="2" presId="urn:microsoft.com/office/officeart/2005/8/layout/vList2"/>
    <dgm:cxn modelId="{A311D5DB-94A5-418F-B7B0-BE6933006BF1}" srcId="{3BA43CE1-70A1-409C-818E-4C07C5F46628}" destId="{CACB73C1-32BC-42F7-BCBD-93AAD3A65EDF}" srcOrd="0" destOrd="0" parTransId="{B777F2B6-6FDE-4F0F-B670-F054C2D41558}" sibTransId="{51E19389-9403-4ED5-9516-081837EFEFD6}"/>
    <dgm:cxn modelId="{AE786AFD-0F57-45ED-BF52-C4D37AC2AA95}" type="presOf" srcId="{3BA43CE1-70A1-409C-818E-4C07C5F46628}" destId="{2D534E18-72A2-4255-9386-D0A54ED8DB9A}" srcOrd="0" destOrd="0" presId="urn:microsoft.com/office/officeart/2005/8/layout/vList2"/>
    <dgm:cxn modelId="{C603AD1E-DC04-4966-9E34-B7A13C1F8A40}" type="presParOf" srcId="{2D534E18-72A2-4255-9386-D0A54ED8DB9A}" destId="{B42D89A5-232F-403B-9EFF-5FA247F44080}" srcOrd="0" destOrd="0" presId="urn:microsoft.com/office/officeart/2005/8/layout/vList2"/>
    <dgm:cxn modelId="{0D65695C-6331-47F2-AF09-676AEFA6D080}" type="presParOf" srcId="{2D534E18-72A2-4255-9386-D0A54ED8DB9A}" destId="{5998A48F-4E8A-4C37-96D1-B3480B398C03}" srcOrd="1" destOrd="0" presId="urn:microsoft.com/office/officeart/2005/8/layout/vList2"/>
    <dgm:cxn modelId="{051603AF-2038-4FED-8073-3F2FA653B58B}" type="presParOf" srcId="{2D534E18-72A2-4255-9386-D0A54ED8DB9A}" destId="{3BF3A910-E924-48A4-8C76-248F5C000EE0}" srcOrd="2" destOrd="0" presId="urn:microsoft.com/office/officeart/2005/8/layout/vList2"/>
    <dgm:cxn modelId="{0105D5C9-89AE-4C9B-AC27-882E531F23AA}" type="presParOf" srcId="{2D534E18-72A2-4255-9386-D0A54ED8DB9A}" destId="{C4FADD58-4D61-453C-A5EA-0D0607988073}" srcOrd="3" destOrd="0" presId="urn:microsoft.com/office/officeart/2005/8/layout/vList2"/>
    <dgm:cxn modelId="{EB4B532A-ED14-4E7F-9724-FD4081BABBA9}" type="presParOf" srcId="{2D534E18-72A2-4255-9386-D0A54ED8DB9A}" destId="{5051519C-538C-48BE-A83D-8AE2481A14CD}" srcOrd="4" destOrd="0" presId="urn:microsoft.com/office/officeart/2005/8/layout/vList2"/>
    <dgm:cxn modelId="{F523532E-FBFC-4A86-A039-D050BB99C60B}" type="presParOf" srcId="{2D534E18-72A2-4255-9386-D0A54ED8DB9A}" destId="{704153D9-25A1-4C0F-BBFC-D373129B30B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CAE047C-24C4-44D0-B3E5-79A30952C48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871BD59-D3AB-4F8E-852E-45837911F0EF}">
      <dgm:prSet/>
      <dgm:spPr/>
      <dgm:t>
        <a:bodyPr/>
        <a:lstStyle/>
        <a:p>
          <a:r>
            <a:rPr lang="en-US"/>
            <a:t>What has years of socialization selected dogs to do?</a:t>
          </a:r>
        </a:p>
      </dgm:t>
    </dgm:pt>
    <dgm:pt modelId="{A0B267AD-E02B-4E9C-86A4-AB7DF8E96B3D}" type="parTrans" cxnId="{1C37482B-7915-49D6-8EC9-628F25F732D5}">
      <dgm:prSet/>
      <dgm:spPr/>
      <dgm:t>
        <a:bodyPr/>
        <a:lstStyle/>
        <a:p>
          <a:endParaRPr lang="en-US"/>
        </a:p>
      </dgm:t>
    </dgm:pt>
    <dgm:pt modelId="{8AE37879-AC03-46BF-ACDD-701B5079E659}" type="sibTrans" cxnId="{1C37482B-7915-49D6-8EC9-628F25F732D5}">
      <dgm:prSet/>
      <dgm:spPr/>
      <dgm:t>
        <a:bodyPr/>
        <a:lstStyle/>
        <a:p>
          <a:endParaRPr lang="en-US"/>
        </a:p>
      </dgm:t>
    </dgm:pt>
    <dgm:pt modelId="{9E109FA1-8054-491C-B25A-B42C50C5C82E}">
      <dgm:prSet/>
      <dgm:spPr/>
      <dgm:t>
        <a:bodyPr/>
        <a:lstStyle/>
        <a:p>
          <a:r>
            <a:rPr lang="en-US"/>
            <a:t>Attend to owners</a:t>
          </a:r>
        </a:p>
      </dgm:t>
    </dgm:pt>
    <dgm:pt modelId="{64F7ECB3-390E-4E7A-9024-4FEC615D6637}" type="parTrans" cxnId="{5C5775AA-B9E6-4C73-BED9-D56284A6B8A4}">
      <dgm:prSet/>
      <dgm:spPr/>
      <dgm:t>
        <a:bodyPr/>
        <a:lstStyle/>
        <a:p>
          <a:endParaRPr lang="en-US"/>
        </a:p>
      </dgm:t>
    </dgm:pt>
    <dgm:pt modelId="{EA6DD497-A1D7-4005-9BBC-3183346B761D}" type="sibTrans" cxnId="{5C5775AA-B9E6-4C73-BED9-D56284A6B8A4}">
      <dgm:prSet/>
      <dgm:spPr/>
      <dgm:t>
        <a:bodyPr/>
        <a:lstStyle/>
        <a:p>
          <a:endParaRPr lang="en-US"/>
        </a:p>
      </dgm:t>
    </dgm:pt>
    <dgm:pt modelId="{537D7644-8D34-42AB-BF4B-DD78D90248A2}">
      <dgm:prSet/>
      <dgm:spPr/>
      <dgm:t>
        <a:bodyPr/>
        <a:lstStyle/>
        <a:p>
          <a:r>
            <a:rPr lang="en-US"/>
            <a:t>“please” owners by obeying commands, doing what owners desire</a:t>
          </a:r>
        </a:p>
      </dgm:t>
    </dgm:pt>
    <dgm:pt modelId="{5023D4EF-D0E5-46C9-A045-9E66C2FECED2}" type="parTrans" cxnId="{B7BDEC80-45C6-4B3A-9218-1D975F342DD2}">
      <dgm:prSet/>
      <dgm:spPr/>
      <dgm:t>
        <a:bodyPr/>
        <a:lstStyle/>
        <a:p>
          <a:endParaRPr lang="en-US"/>
        </a:p>
      </dgm:t>
    </dgm:pt>
    <dgm:pt modelId="{654A3C23-819B-4D33-B32E-33031131EF49}" type="sibTrans" cxnId="{B7BDEC80-45C6-4B3A-9218-1D975F342DD2}">
      <dgm:prSet/>
      <dgm:spPr/>
      <dgm:t>
        <a:bodyPr/>
        <a:lstStyle/>
        <a:p>
          <a:endParaRPr lang="en-US"/>
        </a:p>
      </dgm:t>
    </dgm:pt>
    <dgm:pt modelId="{EF878509-DA32-422E-B912-8F0AFC6D8182}">
      <dgm:prSet/>
      <dgm:spPr/>
      <dgm:t>
        <a:bodyPr/>
        <a:lstStyle/>
        <a:p>
          <a:r>
            <a:rPr lang="en-US"/>
            <a:t>Dogs are selected to both</a:t>
          </a:r>
        </a:p>
      </dgm:t>
    </dgm:pt>
    <dgm:pt modelId="{3A9CAA70-03C1-425A-9D18-16CE6B203ABA}" type="parTrans" cxnId="{C4BE9D1F-47B6-4326-ACC1-BB9FFB10A2C7}">
      <dgm:prSet/>
      <dgm:spPr/>
      <dgm:t>
        <a:bodyPr/>
        <a:lstStyle/>
        <a:p>
          <a:endParaRPr lang="en-US"/>
        </a:p>
      </dgm:t>
    </dgm:pt>
    <dgm:pt modelId="{59AC16E9-1F75-4260-8DAB-54F30FC19C1D}" type="sibTrans" cxnId="{C4BE9D1F-47B6-4326-ACC1-BB9FFB10A2C7}">
      <dgm:prSet/>
      <dgm:spPr/>
      <dgm:t>
        <a:bodyPr/>
        <a:lstStyle/>
        <a:p>
          <a:endParaRPr lang="en-US"/>
        </a:p>
      </dgm:t>
    </dgm:pt>
    <dgm:pt modelId="{7EBAC722-658E-49FC-B1EF-87376149A6CB}">
      <dgm:prSet/>
      <dgm:spPr/>
      <dgm:t>
        <a:bodyPr/>
        <a:lstStyle/>
        <a:p>
          <a:r>
            <a:rPr lang="en-US"/>
            <a:t>Attend to humans</a:t>
          </a:r>
        </a:p>
      </dgm:t>
    </dgm:pt>
    <dgm:pt modelId="{C6619D46-1964-4BC1-91A9-2BAAB56F8FD7}" type="parTrans" cxnId="{302253F3-775A-4E03-A790-18F50409E83A}">
      <dgm:prSet/>
      <dgm:spPr/>
      <dgm:t>
        <a:bodyPr/>
        <a:lstStyle/>
        <a:p>
          <a:endParaRPr lang="en-US"/>
        </a:p>
      </dgm:t>
    </dgm:pt>
    <dgm:pt modelId="{8CE10F30-55AE-478B-83C8-70BB14761B64}" type="sibTrans" cxnId="{302253F3-775A-4E03-A790-18F50409E83A}">
      <dgm:prSet/>
      <dgm:spPr/>
      <dgm:t>
        <a:bodyPr/>
        <a:lstStyle/>
        <a:p>
          <a:endParaRPr lang="en-US"/>
        </a:p>
      </dgm:t>
    </dgm:pt>
    <dgm:pt modelId="{A0CCD271-8A09-41C1-AEDD-9E6A8E1E413B}">
      <dgm:prSet/>
      <dgm:spPr/>
      <dgm:t>
        <a:bodyPr/>
        <a:lstStyle/>
        <a:p>
          <a:r>
            <a:rPr lang="en-US"/>
            <a:t>Choose most food</a:t>
          </a:r>
        </a:p>
      </dgm:t>
    </dgm:pt>
    <dgm:pt modelId="{00C53225-1196-4604-B8C5-1869C845E37D}" type="parTrans" cxnId="{D34BD797-1983-4AAD-B419-BBA7C28B0571}">
      <dgm:prSet/>
      <dgm:spPr/>
      <dgm:t>
        <a:bodyPr/>
        <a:lstStyle/>
        <a:p>
          <a:endParaRPr lang="en-US"/>
        </a:p>
      </dgm:t>
    </dgm:pt>
    <dgm:pt modelId="{96E9D0A8-7296-4151-A587-FEA814551017}" type="sibTrans" cxnId="{D34BD797-1983-4AAD-B419-BBA7C28B0571}">
      <dgm:prSet/>
      <dgm:spPr/>
      <dgm:t>
        <a:bodyPr/>
        <a:lstStyle/>
        <a:p>
          <a:endParaRPr lang="en-US"/>
        </a:p>
      </dgm:t>
    </dgm:pt>
    <dgm:pt modelId="{122521AF-D9F8-4223-B0BB-FC2B15311A1A}" type="pres">
      <dgm:prSet presAssocID="{ACAE047C-24C4-44D0-B3E5-79A30952C488}" presName="linear" presStyleCnt="0">
        <dgm:presLayoutVars>
          <dgm:animLvl val="lvl"/>
          <dgm:resizeHandles val="exact"/>
        </dgm:presLayoutVars>
      </dgm:prSet>
      <dgm:spPr/>
    </dgm:pt>
    <dgm:pt modelId="{556B45BB-B8B4-4537-89EE-C37F77D463BC}" type="pres">
      <dgm:prSet presAssocID="{B871BD59-D3AB-4F8E-852E-45837911F0E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76C029C-3784-48A8-A860-ABE77AD0CC4F}" type="pres">
      <dgm:prSet presAssocID="{B871BD59-D3AB-4F8E-852E-45837911F0EF}" presName="childText" presStyleLbl="revTx" presStyleIdx="0" presStyleCnt="2">
        <dgm:presLayoutVars>
          <dgm:bulletEnabled val="1"/>
        </dgm:presLayoutVars>
      </dgm:prSet>
      <dgm:spPr/>
    </dgm:pt>
    <dgm:pt modelId="{CD676FCA-700B-45CD-A8E7-C5B5AFD7AABF}" type="pres">
      <dgm:prSet presAssocID="{EF878509-DA32-422E-B912-8F0AFC6D818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7C51C34-8E22-47BD-9CC8-C4D6A5E38A45}" type="pres">
      <dgm:prSet presAssocID="{EF878509-DA32-422E-B912-8F0AFC6D818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A1D7106-6658-4F27-ACA9-55D735F4C7F0}" type="presOf" srcId="{A0CCD271-8A09-41C1-AEDD-9E6A8E1E413B}" destId="{C7C51C34-8E22-47BD-9CC8-C4D6A5E38A45}" srcOrd="0" destOrd="1" presId="urn:microsoft.com/office/officeart/2005/8/layout/vList2"/>
    <dgm:cxn modelId="{ED81001D-1601-4336-B407-FE392AB3DF74}" type="presOf" srcId="{537D7644-8D34-42AB-BF4B-DD78D90248A2}" destId="{E76C029C-3784-48A8-A860-ABE77AD0CC4F}" srcOrd="0" destOrd="1" presId="urn:microsoft.com/office/officeart/2005/8/layout/vList2"/>
    <dgm:cxn modelId="{C4BE9D1F-47B6-4326-ACC1-BB9FFB10A2C7}" srcId="{ACAE047C-24C4-44D0-B3E5-79A30952C488}" destId="{EF878509-DA32-422E-B912-8F0AFC6D8182}" srcOrd="1" destOrd="0" parTransId="{3A9CAA70-03C1-425A-9D18-16CE6B203ABA}" sibTransId="{59AC16E9-1F75-4260-8DAB-54F30FC19C1D}"/>
    <dgm:cxn modelId="{1C37482B-7915-49D6-8EC9-628F25F732D5}" srcId="{ACAE047C-24C4-44D0-B3E5-79A30952C488}" destId="{B871BD59-D3AB-4F8E-852E-45837911F0EF}" srcOrd="0" destOrd="0" parTransId="{A0B267AD-E02B-4E9C-86A4-AB7DF8E96B3D}" sibTransId="{8AE37879-AC03-46BF-ACDD-701B5079E659}"/>
    <dgm:cxn modelId="{E435F042-C55C-4580-AA13-CCDEB9E60D43}" type="presOf" srcId="{9E109FA1-8054-491C-B25A-B42C50C5C82E}" destId="{E76C029C-3784-48A8-A860-ABE77AD0CC4F}" srcOrd="0" destOrd="0" presId="urn:microsoft.com/office/officeart/2005/8/layout/vList2"/>
    <dgm:cxn modelId="{3FB4086E-92FB-4CA1-B81B-85C36E009F32}" type="presOf" srcId="{ACAE047C-24C4-44D0-B3E5-79A30952C488}" destId="{122521AF-D9F8-4223-B0BB-FC2B15311A1A}" srcOrd="0" destOrd="0" presId="urn:microsoft.com/office/officeart/2005/8/layout/vList2"/>
    <dgm:cxn modelId="{B7BDEC80-45C6-4B3A-9218-1D975F342DD2}" srcId="{B871BD59-D3AB-4F8E-852E-45837911F0EF}" destId="{537D7644-8D34-42AB-BF4B-DD78D90248A2}" srcOrd="1" destOrd="0" parTransId="{5023D4EF-D0E5-46C9-A045-9E66C2FECED2}" sibTransId="{654A3C23-819B-4D33-B32E-33031131EF49}"/>
    <dgm:cxn modelId="{95003D8E-F469-4CD2-8057-38B6537F0B0B}" type="presOf" srcId="{7EBAC722-658E-49FC-B1EF-87376149A6CB}" destId="{C7C51C34-8E22-47BD-9CC8-C4D6A5E38A45}" srcOrd="0" destOrd="0" presId="urn:microsoft.com/office/officeart/2005/8/layout/vList2"/>
    <dgm:cxn modelId="{D34BD797-1983-4AAD-B419-BBA7C28B0571}" srcId="{EF878509-DA32-422E-B912-8F0AFC6D8182}" destId="{A0CCD271-8A09-41C1-AEDD-9E6A8E1E413B}" srcOrd="1" destOrd="0" parTransId="{00C53225-1196-4604-B8C5-1869C845E37D}" sibTransId="{96E9D0A8-7296-4151-A587-FEA814551017}"/>
    <dgm:cxn modelId="{5C5775AA-B9E6-4C73-BED9-D56284A6B8A4}" srcId="{B871BD59-D3AB-4F8E-852E-45837911F0EF}" destId="{9E109FA1-8054-491C-B25A-B42C50C5C82E}" srcOrd="0" destOrd="0" parTransId="{64F7ECB3-390E-4E7A-9024-4FEC615D6637}" sibTransId="{EA6DD497-A1D7-4005-9BBC-3183346B761D}"/>
    <dgm:cxn modelId="{DD6603AE-610F-449D-BE96-C787A6075F9A}" type="presOf" srcId="{EF878509-DA32-422E-B912-8F0AFC6D8182}" destId="{CD676FCA-700B-45CD-A8E7-C5B5AFD7AABF}" srcOrd="0" destOrd="0" presId="urn:microsoft.com/office/officeart/2005/8/layout/vList2"/>
    <dgm:cxn modelId="{07CE54D4-EA49-46DC-B4F1-4762586D2058}" type="presOf" srcId="{B871BD59-D3AB-4F8E-852E-45837911F0EF}" destId="{556B45BB-B8B4-4537-89EE-C37F77D463BC}" srcOrd="0" destOrd="0" presId="urn:microsoft.com/office/officeart/2005/8/layout/vList2"/>
    <dgm:cxn modelId="{302253F3-775A-4E03-A790-18F50409E83A}" srcId="{EF878509-DA32-422E-B912-8F0AFC6D8182}" destId="{7EBAC722-658E-49FC-B1EF-87376149A6CB}" srcOrd="0" destOrd="0" parTransId="{C6619D46-1964-4BC1-91A9-2BAAB56F8FD7}" sibTransId="{8CE10F30-55AE-478B-83C8-70BB14761B64}"/>
    <dgm:cxn modelId="{477095B1-4979-47FC-B265-16ABD9A53219}" type="presParOf" srcId="{122521AF-D9F8-4223-B0BB-FC2B15311A1A}" destId="{556B45BB-B8B4-4537-89EE-C37F77D463BC}" srcOrd="0" destOrd="0" presId="urn:microsoft.com/office/officeart/2005/8/layout/vList2"/>
    <dgm:cxn modelId="{5A4A7FE9-CBF6-4EEB-A990-E2A9E1870259}" type="presParOf" srcId="{122521AF-D9F8-4223-B0BB-FC2B15311A1A}" destId="{E76C029C-3784-48A8-A860-ABE77AD0CC4F}" srcOrd="1" destOrd="0" presId="urn:microsoft.com/office/officeart/2005/8/layout/vList2"/>
    <dgm:cxn modelId="{10ACE31D-0B84-45F5-A2C6-2E5FE9514D01}" type="presParOf" srcId="{122521AF-D9F8-4223-B0BB-FC2B15311A1A}" destId="{CD676FCA-700B-45CD-A8E7-C5B5AFD7AABF}" srcOrd="2" destOrd="0" presId="urn:microsoft.com/office/officeart/2005/8/layout/vList2"/>
    <dgm:cxn modelId="{484E7893-73A6-4DFE-B9B7-ADE535C83DC3}" type="presParOf" srcId="{122521AF-D9F8-4223-B0BB-FC2B15311A1A}" destId="{C7C51C34-8E22-47BD-9CC8-C4D6A5E38A4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5B6FAE3E-609F-4DE5-9379-04AF3FD59F6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1F8F9B0-7582-4268-BEE5-F2F2B1495E06}">
      <dgm:prSet/>
      <dgm:spPr/>
      <dgm:t>
        <a:bodyPr/>
        <a:lstStyle/>
        <a:p>
          <a:r>
            <a:rPr lang="en-US"/>
            <a:t>54 dog-owner dyads</a:t>
          </a:r>
        </a:p>
      </dgm:t>
    </dgm:pt>
    <dgm:pt modelId="{5424EB43-34E7-4AE9-876C-B37F2892EC3D}" type="parTrans" cxnId="{03330EC9-4930-431F-BC72-EA8A05077543}">
      <dgm:prSet/>
      <dgm:spPr/>
      <dgm:t>
        <a:bodyPr/>
        <a:lstStyle/>
        <a:p>
          <a:endParaRPr lang="en-US"/>
        </a:p>
      </dgm:t>
    </dgm:pt>
    <dgm:pt modelId="{1DBBFDEF-EB82-49A5-BAB7-82E6A6AF2B0B}" type="sibTrans" cxnId="{03330EC9-4930-431F-BC72-EA8A05077543}">
      <dgm:prSet/>
      <dgm:spPr/>
      <dgm:t>
        <a:bodyPr/>
        <a:lstStyle/>
        <a:p>
          <a:endParaRPr lang="en-US"/>
        </a:p>
      </dgm:t>
    </dgm:pt>
    <dgm:pt modelId="{A515E6AF-3D80-4FAA-9FFF-3CE9EBF87C0F}">
      <dgm:prSet/>
      <dgm:spPr/>
      <dgm:t>
        <a:bodyPr/>
        <a:lstStyle/>
        <a:p>
          <a:r>
            <a:rPr lang="en-US"/>
            <a:t>Mostly pure breeds</a:t>
          </a:r>
        </a:p>
      </dgm:t>
    </dgm:pt>
    <dgm:pt modelId="{5773D7AF-7AE8-43AA-BF78-148F96B54790}" type="parTrans" cxnId="{7BD78DB2-9750-4CE0-B5E8-21E5F15A973C}">
      <dgm:prSet/>
      <dgm:spPr/>
      <dgm:t>
        <a:bodyPr/>
        <a:lstStyle/>
        <a:p>
          <a:endParaRPr lang="en-US"/>
        </a:p>
      </dgm:t>
    </dgm:pt>
    <dgm:pt modelId="{0AC62610-1500-475F-861D-278B1B26331F}" type="sibTrans" cxnId="{7BD78DB2-9750-4CE0-B5E8-21E5F15A973C}">
      <dgm:prSet/>
      <dgm:spPr/>
      <dgm:t>
        <a:bodyPr/>
        <a:lstStyle/>
        <a:p>
          <a:endParaRPr lang="en-US"/>
        </a:p>
      </dgm:t>
    </dgm:pt>
    <dgm:pt modelId="{54F0357B-DF75-42CB-B847-C59BEB8D7CA3}">
      <dgm:prSet/>
      <dgm:spPr/>
      <dgm:t>
        <a:bodyPr/>
        <a:lstStyle/>
        <a:p>
          <a:r>
            <a:rPr lang="en-US"/>
            <a:t>Some mixed breeds</a:t>
          </a:r>
        </a:p>
      </dgm:t>
    </dgm:pt>
    <dgm:pt modelId="{11F45FC3-F57C-4BE8-8E3E-4CC77E3B358C}" type="parTrans" cxnId="{5B260036-15BB-4FA3-BCDF-5CE9E9F26A3B}">
      <dgm:prSet/>
      <dgm:spPr/>
      <dgm:t>
        <a:bodyPr/>
        <a:lstStyle/>
        <a:p>
          <a:endParaRPr lang="en-US"/>
        </a:p>
      </dgm:t>
    </dgm:pt>
    <dgm:pt modelId="{2230940B-620B-43BF-9FC7-51EDB821C814}" type="sibTrans" cxnId="{5B260036-15BB-4FA3-BCDF-5CE9E9F26A3B}">
      <dgm:prSet/>
      <dgm:spPr/>
      <dgm:t>
        <a:bodyPr/>
        <a:lstStyle/>
        <a:p>
          <a:endParaRPr lang="en-US"/>
        </a:p>
      </dgm:t>
    </dgm:pt>
    <dgm:pt modelId="{5199A936-AB1D-44A5-AE9B-8D4943B4235D}">
      <dgm:prSet/>
      <dgm:spPr/>
      <dgm:t>
        <a:bodyPr/>
        <a:lstStyle/>
        <a:p>
          <a:r>
            <a:rPr lang="en-US"/>
            <a:t>Three different tasks:</a:t>
          </a:r>
        </a:p>
      </dgm:t>
    </dgm:pt>
    <dgm:pt modelId="{77786582-DEC6-4935-BF89-5CEE236CF247}" type="parTrans" cxnId="{90676238-30FD-4CCE-9EA5-9EAB69EC6B9D}">
      <dgm:prSet/>
      <dgm:spPr/>
      <dgm:t>
        <a:bodyPr/>
        <a:lstStyle/>
        <a:p>
          <a:endParaRPr lang="en-US"/>
        </a:p>
      </dgm:t>
    </dgm:pt>
    <dgm:pt modelId="{1F2562AF-8770-425F-B6A0-2C7249037652}" type="sibTrans" cxnId="{90676238-30FD-4CCE-9EA5-9EAB69EC6B9D}">
      <dgm:prSet/>
      <dgm:spPr/>
      <dgm:t>
        <a:bodyPr/>
        <a:lstStyle/>
        <a:p>
          <a:endParaRPr lang="en-US"/>
        </a:p>
      </dgm:t>
    </dgm:pt>
    <dgm:pt modelId="{EC3281B9-E650-4897-BF67-EF2DE5459F10}">
      <dgm:prSet/>
      <dgm:spPr/>
      <dgm:t>
        <a:bodyPr/>
        <a:lstStyle/>
        <a:p>
          <a:r>
            <a:rPr lang="en-US"/>
            <a:t>Bigger smaller choice</a:t>
          </a:r>
        </a:p>
      </dgm:t>
    </dgm:pt>
    <dgm:pt modelId="{9B7295AA-FF78-44BA-B0D9-C0D0F6E0F93A}" type="parTrans" cxnId="{5E27BFBD-C08D-42B4-B493-EEDE41C06E20}">
      <dgm:prSet/>
      <dgm:spPr/>
      <dgm:t>
        <a:bodyPr/>
        <a:lstStyle/>
        <a:p>
          <a:endParaRPr lang="en-US"/>
        </a:p>
      </dgm:t>
    </dgm:pt>
    <dgm:pt modelId="{9D62B89D-CDB6-4D39-8A11-1AF1395A5106}" type="sibTrans" cxnId="{5E27BFBD-C08D-42B4-B493-EEDE41C06E20}">
      <dgm:prSet/>
      <dgm:spPr/>
      <dgm:t>
        <a:bodyPr/>
        <a:lstStyle/>
        <a:p>
          <a:endParaRPr lang="en-US"/>
        </a:p>
      </dgm:t>
    </dgm:pt>
    <dgm:pt modelId="{D35A5F99-8E43-41AC-B5DA-D9CFCB93580E}">
      <dgm:prSet/>
      <dgm:spPr/>
      <dgm:t>
        <a:bodyPr/>
        <a:lstStyle/>
        <a:p>
          <a:r>
            <a:rPr lang="en-US"/>
            <a:t>Bigger smaller choice with human pointing to smaller</a:t>
          </a:r>
        </a:p>
      </dgm:t>
    </dgm:pt>
    <dgm:pt modelId="{655642D4-721A-44C9-B1ED-CD6DE8E537B4}" type="parTrans" cxnId="{B139A42B-BE20-4180-BDD8-D9190E40056B}">
      <dgm:prSet/>
      <dgm:spPr/>
      <dgm:t>
        <a:bodyPr/>
        <a:lstStyle/>
        <a:p>
          <a:endParaRPr lang="en-US"/>
        </a:p>
      </dgm:t>
    </dgm:pt>
    <dgm:pt modelId="{7667357F-08BE-4FE1-AD37-4355A9CF8FA6}" type="sibTrans" cxnId="{B139A42B-BE20-4180-BDD8-D9190E40056B}">
      <dgm:prSet/>
      <dgm:spPr/>
      <dgm:t>
        <a:bodyPr/>
        <a:lstStyle/>
        <a:p>
          <a:endParaRPr lang="en-US"/>
        </a:p>
      </dgm:t>
    </dgm:pt>
    <dgm:pt modelId="{05EF90AE-5D0D-46E4-BD95-962095D02969}">
      <dgm:prSet/>
      <dgm:spPr/>
      <dgm:t>
        <a:bodyPr/>
        <a:lstStyle/>
        <a:p>
          <a:r>
            <a:rPr lang="en-US"/>
            <a:t>1:1 choice with human pointing to a particular choice</a:t>
          </a:r>
        </a:p>
      </dgm:t>
    </dgm:pt>
    <dgm:pt modelId="{1BC98B45-3E82-46F5-B86F-DD0A5517A48E}" type="parTrans" cxnId="{E259D2A7-DA7B-4FB3-8926-1D0C8CF4A14A}">
      <dgm:prSet/>
      <dgm:spPr/>
      <dgm:t>
        <a:bodyPr/>
        <a:lstStyle/>
        <a:p>
          <a:endParaRPr lang="en-US"/>
        </a:p>
      </dgm:t>
    </dgm:pt>
    <dgm:pt modelId="{C817B646-2F3B-496E-92D5-DAFB96069E57}" type="sibTrans" cxnId="{E259D2A7-DA7B-4FB3-8926-1D0C8CF4A14A}">
      <dgm:prSet/>
      <dgm:spPr/>
      <dgm:t>
        <a:bodyPr/>
        <a:lstStyle/>
        <a:p>
          <a:endParaRPr lang="en-US"/>
        </a:p>
      </dgm:t>
    </dgm:pt>
    <dgm:pt modelId="{16242CC5-9DEB-4B3E-9166-144B44283374}">
      <dgm:prSet/>
      <dgm:spPr/>
      <dgm:t>
        <a:bodyPr/>
        <a:lstStyle/>
        <a:p>
          <a:r>
            <a:rPr lang="en-US"/>
            <a:t>Also gave the CBARQ assessment</a:t>
          </a:r>
        </a:p>
      </dgm:t>
    </dgm:pt>
    <dgm:pt modelId="{3EA60C3F-04DC-4033-B5AE-7C183F6B013C}" type="parTrans" cxnId="{4D8BF06A-0E82-4AEB-8A11-04AF167046A1}">
      <dgm:prSet/>
      <dgm:spPr/>
      <dgm:t>
        <a:bodyPr/>
        <a:lstStyle/>
        <a:p>
          <a:endParaRPr lang="en-US"/>
        </a:p>
      </dgm:t>
    </dgm:pt>
    <dgm:pt modelId="{DDD098CD-340A-4C0A-A860-C4F00E5B8AAB}" type="sibTrans" cxnId="{4D8BF06A-0E82-4AEB-8A11-04AF167046A1}">
      <dgm:prSet/>
      <dgm:spPr/>
      <dgm:t>
        <a:bodyPr/>
        <a:lstStyle/>
        <a:p>
          <a:endParaRPr lang="en-US"/>
        </a:p>
      </dgm:t>
    </dgm:pt>
    <dgm:pt modelId="{369F87F3-74D5-4E7A-8120-065CD8C28440}">
      <dgm:prSet/>
      <dgm:spPr/>
      <dgm:t>
        <a:bodyPr/>
        <a:lstStyle/>
        <a:p>
          <a:r>
            <a:rPr lang="en-US"/>
            <a:t>Several subscales on aggression, excitation, separation anxiety, general fears</a:t>
          </a:r>
        </a:p>
      </dgm:t>
    </dgm:pt>
    <dgm:pt modelId="{7CB2F6DB-A92A-4FBD-98E3-0D7F688CD2B7}" type="parTrans" cxnId="{28B0F044-F89D-4B82-8CFF-F11286E00078}">
      <dgm:prSet/>
      <dgm:spPr/>
      <dgm:t>
        <a:bodyPr/>
        <a:lstStyle/>
        <a:p>
          <a:endParaRPr lang="en-US"/>
        </a:p>
      </dgm:t>
    </dgm:pt>
    <dgm:pt modelId="{420260B5-657B-4505-8D36-34637EFA854F}" type="sibTrans" cxnId="{28B0F044-F89D-4B82-8CFF-F11286E00078}">
      <dgm:prSet/>
      <dgm:spPr/>
      <dgm:t>
        <a:bodyPr/>
        <a:lstStyle/>
        <a:p>
          <a:endParaRPr lang="en-US"/>
        </a:p>
      </dgm:t>
    </dgm:pt>
    <dgm:pt modelId="{8BC5D3DF-C52B-4B93-8E06-6EB116476345}">
      <dgm:prSet/>
      <dgm:spPr/>
      <dgm:t>
        <a:bodyPr/>
        <a:lstStyle/>
        <a:p>
          <a:r>
            <a:rPr lang="en-US"/>
            <a:t>Did not feed dogs for several hours before study</a:t>
          </a:r>
        </a:p>
      </dgm:t>
    </dgm:pt>
    <dgm:pt modelId="{692D2BEE-1BF9-4D5A-9611-74031398862B}" type="parTrans" cxnId="{2956094C-49E8-40FA-B101-DD77D98C2894}">
      <dgm:prSet/>
      <dgm:spPr/>
      <dgm:t>
        <a:bodyPr/>
        <a:lstStyle/>
        <a:p>
          <a:endParaRPr lang="en-US"/>
        </a:p>
      </dgm:t>
    </dgm:pt>
    <dgm:pt modelId="{50AC3B0A-5D3F-4E4D-99E2-FF8745DF06BE}" type="sibTrans" cxnId="{2956094C-49E8-40FA-B101-DD77D98C2894}">
      <dgm:prSet/>
      <dgm:spPr/>
      <dgm:t>
        <a:bodyPr/>
        <a:lstStyle/>
        <a:p>
          <a:endParaRPr lang="en-US"/>
        </a:p>
      </dgm:t>
    </dgm:pt>
    <dgm:pt modelId="{1503F3DD-0023-498B-8158-1386362819BB}" type="pres">
      <dgm:prSet presAssocID="{5B6FAE3E-609F-4DE5-9379-04AF3FD59F6F}" presName="linear" presStyleCnt="0">
        <dgm:presLayoutVars>
          <dgm:animLvl val="lvl"/>
          <dgm:resizeHandles val="exact"/>
        </dgm:presLayoutVars>
      </dgm:prSet>
      <dgm:spPr/>
    </dgm:pt>
    <dgm:pt modelId="{4943D566-1D19-4083-B762-DD9DC44DEE5E}" type="pres">
      <dgm:prSet presAssocID="{01F8F9B0-7582-4268-BEE5-F2F2B1495E0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5767803-6D8B-472C-AF47-81C3C2580A01}" type="pres">
      <dgm:prSet presAssocID="{01F8F9B0-7582-4268-BEE5-F2F2B1495E06}" presName="childText" presStyleLbl="revTx" presStyleIdx="0" presStyleCnt="3">
        <dgm:presLayoutVars>
          <dgm:bulletEnabled val="1"/>
        </dgm:presLayoutVars>
      </dgm:prSet>
      <dgm:spPr/>
    </dgm:pt>
    <dgm:pt modelId="{1A2EBBBB-A464-4421-B248-62BB5E1601CE}" type="pres">
      <dgm:prSet presAssocID="{5199A936-AB1D-44A5-AE9B-8D4943B4235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EB83750-BE3C-4CD2-8F44-CBEE55B06012}" type="pres">
      <dgm:prSet presAssocID="{5199A936-AB1D-44A5-AE9B-8D4943B4235D}" presName="childText" presStyleLbl="revTx" presStyleIdx="1" presStyleCnt="3">
        <dgm:presLayoutVars>
          <dgm:bulletEnabled val="1"/>
        </dgm:presLayoutVars>
      </dgm:prSet>
      <dgm:spPr/>
    </dgm:pt>
    <dgm:pt modelId="{574457A1-8778-4D1C-96A6-44EE9B061F1B}" type="pres">
      <dgm:prSet presAssocID="{16242CC5-9DEB-4B3E-9166-144B4428337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85101ED-9171-4782-85E1-298B1A1C8BCA}" type="pres">
      <dgm:prSet presAssocID="{16242CC5-9DEB-4B3E-9166-144B44283374}" presName="childText" presStyleLbl="revTx" presStyleIdx="2" presStyleCnt="3">
        <dgm:presLayoutVars>
          <dgm:bulletEnabled val="1"/>
        </dgm:presLayoutVars>
      </dgm:prSet>
      <dgm:spPr/>
    </dgm:pt>
    <dgm:pt modelId="{ECFCFE82-4577-4338-9361-DA76371DA6BE}" type="pres">
      <dgm:prSet presAssocID="{8BC5D3DF-C52B-4B93-8E06-6EB11647634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F388105-4ABD-4DA7-8B69-2C9D6C5A6F18}" type="presOf" srcId="{5199A936-AB1D-44A5-AE9B-8D4943B4235D}" destId="{1A2EBBBB-A464-4421-B248-62BB5E1601CE}" srcOrd="0" destOrd="0" presId="urn:microsoft.com/office/officeart/2005/8/layout/vList2"/>
    <dgm:cxn modelId="{38FDD712-0E69-4F00-A277-659A1B5E265A}" type="presOf" srcId="{EC3281B9-E650-4897-BF67-EF2DE5459F10}" destId="{1EB83750-BE3C-4CD2-8F44-CBEE55B06012}" srcOrd="0" destOrd="0" presId="urn:microsoft.com/office/officeart/2005/8/layout/vList2"/>
    <dgm:cxn modelId="{FE3EE523-61CF-4B54-8002-BF97802968C2}" type="presOf" srcId="{369F87F3-74D5-4E7A-8120-065CD8C28440}" destId="{285101ED-9171-4782-85E1-298B1A1C8BCA}" srcOrd="0" destOrd="0" presId="urn:microsoft.com/office/officeart/2005/8/layout/vList2"/>
    <dgm:cxn modelId="{B139A42B-BE20-4180-BDD8-D9190E40056B}" srcId="{5199A936-AB1D-44A5-AE9B-8D4943B4235D}" destId="{D35A5F99-8E43-41AC-B5DA-D9CFCB93580E}" srcOrd="1" destOrd="0" parTransId="{655642D4-721A-44C9-B1ED-CD6DE8E537B4}" sibTransId="{7667357F-08BE-4FE1-AD37-4355A9CF8FA6}"/>
    <dgm:cxn modelId="{C42D842F-36B9-4238-9BEC-DB6AD6F2AA0F}" type="presOf" srcId="{01F8F9B0-7582-4268-BEE5-F2F2B1495E06}" destId="{4943D566-1D19-4083-B762-DD9DC44DEE5E}" srcOrd="0" destOrd="0" presId="urn:microsoft.com/office/officeart/2005/8/layout/vList2"/>
    <dgm:cxn modelId="{5B260036-15BB-4FA3-BCDF-5CE9E9F26A3B}" srcId="{01F8F9B0-7582-4268-BEE5-F2F2B1495E06}" destId="{54F0357B-DF75-42CB-B847-C59BEB8D7CA3}" srcOrd="1" destOrd="0" parTransId="{11F45FC3-F57C-4BE8-8E3E-4CC77E3B358C}" sibTransId="{2230940B-620B-43BF-9FC7-51EDB821C814}"/>
    <dgm:cxn modelId="{90676238-30FD-4CCE-9EA5-9EAB69EC6B9D}" srcId="{5B6FAE3E-609F-4DE5-9379-04AF3FD59F6F}" destId="{5199A936-AB1D-44A5-AE9B-8D4943B4235D}" srcOrd="1" destOrd="0" parTransId="{77786582-DEC6-4935-BF89-5CEE236CF247}" sibTransId="{1F2562AF-8770-425F-B6A0-2C7249037652}"/>
    <dgm:cxn modelId="{9551AD3A-61C7-4699-A399-4E23452518B9}" type="presOf" srcId="{8BC5D3DF-C52B-4B93-8E06-6EB116476345}" destId="{ECFCFE82-4577-4338-9361-DA76371DA6BE}" srcOrd="0" destOrd="0" presId="urn:microsoft.com/office/officeart/2005/8/layout/vList2"/>
    <dgm:cxn modelId="{2B0A8760-0221-45A4-AE7F-8689397D4C34}" type="presOf" srcId="{A515E6AF-3D80-4FAA-9FFF-3CE9EBF87C0F}" destId="{25767803-6D8B-472C-AF47-81C3C2580A01}" srcOrd="0" destOrd="0" presId="urn:microsoft.com/office/officeart/2005/8/layout/vList2"/>
    <dgm:cxn modelId="{28B0F044-F89D-4B82-8CFF-F11286E00078}" srcId="{16242CC5-9DEB-4B3E-9166-144B44283374}" destId="{369F87F3-74D5-4E7A-8120-065CD8C28440}" srcOrd="0" destOrd="0" parTransId="{7CB2F6DB-A92A-4FBD-98E3-0D7F688CD2B7}" sibTransId="{420260B5-657B-4505-8D36-34637EFA854F}"/>
    <dgm:cxn modelId="{4D8BF06A-0E82-4AEB-8A11-04AF167046A1}" srcId="{5B6FAE3E-609F-4DE5-9379-04AF3FD59F6F}" destId="{16242CC5-9DEB-4B3E-9166-144B44283374}" srcOrd="2" destOrd="0" parTransId="{3EA60C3F-04DC-4033-B5AE-7C183F6B013C}" sibTransId="{DDD098CD-340A-4C0A-A860-C4F00E5B8AAB}"/>
    <dgm:cxn modelId="{2956094C-49E8-40FA-B101-DD77D98C2894}" srcId="{5B6FAE3E-609F-4DE5-9379-04AF3FD59F6F}" destId="{8BC5D3DF-C52B-4B93-8E06-6EB116476345}" srcOrd="3" destOrd="0" parTransId="{692D2BEE-1BF9-4D5A-9611-74031398862B}" sibTransId="{50AC3B0A-5D3F-4E4D-99E2-FF8745DF06BE}"/>
    <dgm:cxn modelId="{EF7AEE53-828E-4A19-AC97-30DEAAA2D7D3}" type="presOf" srcId="{5B6FAE3E-609F-4DE5-9379-04AF3FD59F6F}" destId="{1503F3DD-0023-498B-8158-1386362819BB}" srcOrd="0" destOrd="0" presId="urn:microsoft.com/office/officeart/2005/8/layout/vList2"/>
    <dgm:cxn modelId="{40B00C7A-0523-41A8-B515-1B4D1E380182}" type="presOf" srcId="{05EF90AE-5D0D-46E4-BD95-962095D02969}" destId="{1EB83750-BE3C-4CD2-8F44-CBEE55B06012}" srcOrd="0" destOrd="2" presId="urn:microsoft.com/office/officeart/2005/8/layout/vList2"/>
    <dgm:cxn modelId="{E259D2A7-DA7B-4FB3-8926-1D0C8CF4A14A}" srcId="{5199A936-AB1D-44A5-AE9B-8D4943B4235D}" destId="{05EF90AE-5D0D-46E4-BD95-962095D02969}" srcOrd="2" destOrd="0" parTransId="{1BC98B45-3E82-46F5-B86F-DD0A5517A48E}" sibTransId="{C817B646-2F3B-496E-92D5-DAFB96069E57}"/>
    <dgm:cxn modelId="{7BD78DB2-9750-4CE0-B5E8-21E5F15A973C}" srcId="{01F8F9B0-7582-4268-BEE5-F2F2B1495E06}" destId="{A515E6AF-3D80-4FAA-9FFF-3CE9EBF87C0F}" srcOrd="0" destOrd="0" parTransId="{5773D7AF-7AE8-43AA-BF78-148F96B54790}" sibTransId="{0AC62610-1500-475F-861D-278B1B26331F}"/>
    <dgm:cxn modelId="{5E27BFBD-C08D-42B4-B493-EEDE41C06E20}" srcId="{5199A936-AB1D-44A5-AE9B-8D4943B4235D}" destId="{EC3281B9-E650-4897-BF67-EF2DE5459F10}" srcOrd="0" destOrd="0" parTransId="{9B7295AA-FF78-44BA-B0D9-C0D0F6E0F93A}" sibTransId="{9D62B89D-CDB6-4D39-8A11-1AF1395A5106}"/>
    <dgm:cxn modelId="{03330EC9-4930-431F-BC72-EA8A05077543}" srcId="{5B6FAE3E-609F-4DE5-9379-04AF3FD59F6F}" destId="{01F8F9B0-7582-4268-BEE5-F2F2B1495E06}" srcOrd="0" destOrd="0" parTransId="{5424EB43-34E7-4AE9-876C-B37F2892EC3D}" sibTransId="{1DBBFDEF-EB82-49A5-BAB7-82E6A6AF2B0B}"/>
    <dgm:cxn modelId="{91D689DD-E450-4852-871B-C4EAB76DC0AF}" type="presOf" srcId="{54F0357B-DF75-42CB-B847-C59BEB8D7CA3}" destId="{25767803-6D8B-472C-AF47-81C3C2580A01}" srcOrd="0" destOrd="1" presId="urn:microsoft.com/office/officeart/2005/8/layout/vList2"/>
    <dgm:cxn modelId="{E58CE7E2-B150-4E0B-ACF3-2321220E8DD2}" type="presOf" srcId="{16242CC5-9DEB-4B3E-9166-144B44283374}" destId="{574457A1-8778-4D1C-96A6-44EE9B061F1B}" srcOrd="0" destOrd="0" presId="urn:microsoft.com/office/officeart/2005/8/layout/vList2"/>
    <dgm:cxn modelId="{5D2E40F5-F694-4B27-A615-16FD87052B14}" type="presOf" srcId="{D35A5F99-8E43-41AC-B5DA-D9CFCB93580E}" destId="{1EB83750-BE3C-4CD2-8F44-CBEE55B06012}" srcOrd="0" destOrd="1" presId="urn:microsoft.com/office/officeart/2005/8/layout/vList2"/>
    <dgm:cxn modelId="{F3D9F4C7-D6ED-4266-840F-41C4B46D114D}" type="presParOf" srcId="{1503F3DD-0023-498B-8158-1386362819BB}" destId="{4943D566-1D19-4083-B762-DD9DC44DEE5E}" srcOrd="0" destOrd="0" presId="urn:microsoft.com/office/officeart/2005/8/layout/vList2"/>
    <dgm:cxn modelId="{7506DFDE-73DF-4CAC-82DC-017D1AC7C73C}" type="presParOf" srcId="{1503F3DD-0023-498B-8158-1386362819BB}" destId="{25767803-6D8B-472C-AF47-81C3C2580A01}" srcOrd="1" destOrd="0" presId="urn:microsoft.com/office/officeart/2005/8/layout/vList2"/>
    <dgm:cxn modelId="{58ABA39B-833D-42B3-9C99-E83724AAA69D}" type="presParOf" srcId="{1503F3DD-0023-498B-8158-1386362819BB}" destId="{1A2EBBBB-A464-4421-B248-62BB5E1601CE}" srcOrd="2" destOrd="0" presId="urn:microsoft.com/office/officeart/2005/8/layout/vList2"/>
    <dgm:cxn modelId="{FA1D90EE-AD6F-4924-80F2-EF8B33B5E912}" type="presParOf" srcId="{1503F3DD-0023-498B-8158-1386362819BB}" destId="{1EB83750-BE3C-4CD2-8F44-CBEE55B06012}" srcOrd="3" destOrd="0" presId="urn:microsoft.com/office/officeart/2005/8/layout/vList2"/>
    <dgm:cxn modelId="{DF9BF12B-AC9A-4443-A969-B055BC66F562}" type="presParOf" srcId="{1503F3DD-0023-498B-8158-1386362819BB}" destId="{574457A1-8778-4D1C-96A6-44EE9B061F1B}" srcOrd="4" destOrd="0" presId="urn:microsoft.com/office/officeart/2005/8/layout/vList2"/>
    <dgm:cxn modelId="{50582FF5-AB4A-4D8F-A3A7-10711F2C8149}" type="presParOf" srcId="{1503F3DD-0023-498B-8158-1386362819BB}" destId="{285101ED-9171-4782-85E1-298B1A1C8BCA}" srcOrd="5" destOrd="0" presId="urn:microsoft.com/office/officeart/2005/8/layout/vList2"/>
    <dgm:cxn modelId="{0A7FCA99-B1B0-4390-8ECF-749299BD5AE1}" type="presParOf" srcId="{1503F3DD-0023-498B-8158-1386362819BB}" destId="{ECFCFE82-4577-4338-9361-DA76371DA6B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DB4EE85-FF73-4ACD-895A-5ABC6563D0C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7106CED-B554-4049-BB8F-1600ACED113F}">
      <dgm:prSet/>
      <dgm:spPr/>
      <dgm:t>
        <a:bodyPr/>
        <a:lstStyle/>
        <a:p>
          <a:r>
            <a:rPr lang="en-US"/>
            <a:t>1:1 condition:</a:t>
          </a:r>
        </a:p>
      </dgm:t>
    </dgm:pt>
    <dgm:pt modelId="{6829778C-6427-461E-B6EC-2317FEFCB2EA}" type="parTrans" cxnId="{FCFF0AD9-4E20-4467-BE55-5C43D7200B35}">
      <dgm:prSet/>
      <dgm:spPr/>
      <dgm:t>
        <a:bodyPr/>
        <a:lstStyle/>
        <a:p>
          <a:endParaRPr lang="en-US"/>
        </a:p>
      </dgm:t>
    </dgm:pt>
    <dgm:pt modelId="{B7B2C655-A0C0-40E6-A26A-413E19AC856C}" type="sibTrans" cxnId="{FCFF0AD9-4E20-4467-BE55-5C43D7200B35}">
      <dgm:prSet/>
      <dgm:spPr/>
      <dgm:t>
        <a:bodyPr/>
        <a:lstStyle/>
        <a:p>
          <a:endParaRPr lang="en-US"/>
        </a:p>
      </dgm:t>
    </dgm:pt>
    <dgm:pt modelId="{89BB1110-D811-4AEA-BFC6-E27CA5024AF2}">
      <dgm:prSet/>
      <dgm:spPr/>
      <dgm:t>
        <a:bodyPr/>
        <a:lstStyle/>
        <a:p>
          <a:r>
            <a:rPr lang="en-US"/>
            <a:t>82% chose owners choice</a:t>
          </a:r>
        </a:p>
      </dgm:t>
    </dgm:pt>
    <dgm:pt modelId="{430D3088-31BD-4D38-9683-227C63CB43AF}" type="parTrans" cxnId="{85E05F00-AC88-473C-91D5-76DAF105C1E9}">
      <dgm:prSet/>
      <dgm:spPr/>
      <dgm:t>
        <a:bodyPr/>
        <a:lstStyle/>
        <a:p>
          <a:endParaRPr lang="en-US"/>
        </a:p>
      </dgm:t>
    </dgm:pt>
    <dgm:pt modelId="{8D0F0F8E-77C9-4A91-B83D-55A632F60ACB}" type="sibTrans" cxnId="{85E05F00-AC88-473C-91D5-76DAF105C1E9}">
      <dgm:prSet/>
      <dgm:spPr/>
      <dgm:t>
        <a:bodyPr/>
        <a:lstStyle/>
        <a:p>
          <a:endParaRPr lang="en-US"/>
        </a:p>
      </dgm:t>
    </dgm:pt>
    <dgm:pt modelId="{FEF93ECA-C19C-48C7-BEF7-C9557BE7D905}">
      <dgm:prSet/>
      <dgm:spPr/>
      <dgm:t>
        <a:bodyPr/>
        <a:lstStyle/>
        <a:p>
          <a:r>
            <a:rPr lang="en-US"/>
            <a:t>6% chose opposite plate</a:t>
          </a:r>
        </a:p>
      </dgm:t>
    </dgm:pt>
    <dgm:pt modelId="{7B719021-3706-41FF-8057-5911C54256C2}" type="parTrans" cxnId="{D97948A6-78E8-4C3B-8288-9C08664D0BAA}">
      <dgm:prSet/>
      <dgm:spPr/>
      <dgm:t>
        <a:bodyPr/>
        <a:lstStyle/>
        <a:p>
          <a:endParaRPr lang="en-US"/>
        </a:p>
      </dgm:t>
    </dgm:pt>
    <dgm:pt modelId="{2CB74710-3946-4326-A927-43A3131FFF8B}" type="sibTrans" cxnId="{D97948A6-78E8-4C3B-8288-9C08664D0BAA}">
      <dgm:prSet/>
      <dgm:spPr/>
      <dgm:t>
        <a:bodyPr/>
        <a:lstStyle/>
        <a:p>
          <a:endParaRPr lang="en-US"/>
        </a:p>
      </dgm:t>
    </dgm:pt>
    <dgm:pt modelId="{AC92D016-3C77-42EC-9585-BC881E8823DB}">
      <dgm:prSet/>
      <dgm:spPr/>
      <dgm:t>
        <a:bodyPr/>
        <a:lstStyle/>
        <a:p>
          <a:r>
            <a:rPr lang="en-US"/>
            <a:t>12% showed no preference</a:t>
          </a:r>
        </a:p>
      </dgm:t>
    </dgm:pt>
    <dgm:pt modelId="{213C287A-70F8-4C56-B8A7-2A2973422AB6}" type="parTrans" cxnId="{39B8F251-75D6-43B3-949C-B6DE32CA4B54}">
      <dgm:prSet/>
      <dgm:spPr/>
      <dgm:t>
        <a:bodyPr/>
        <a:lstStyle/>
        <a:p>
          <a:endParaRPr lang="en-US"/>
        </a:p>
      </dgm:t>
    </dgm:pt>
    <dgm:pt modelId="{2038E0EE-0E6D-4633-8818-222C408350BD}" type="sibTrans" cxnId="{39B8F251-75D6-43B3-949C-B6DE32CA4B54}">
      <dgm:prSet/>
      <dgm:spPr/>
      <dgm:t>
        <a:bodyPr/>
        <a:lstStyle/>
        <a:p>
          <a:endParaRPr lang="en-US"/>
        </a:p>
      </dgm:t>
    </dgm:pt>
    <dgm:pt modelId="{C86B363E-420E-4D24-A5B1-00E0346DDAF5}">
      <dgm:prSet/>
      <dgm:spPr/>
      <dgm:t>
        <a:bodyPr/>
        <a:lstStyle/>
        <a:p>
          <a:r>
            <a:rPr lang="en-US"/>
            <a:t>Bigger/Smaller owners’ preference</a:t>
          </a:r>
        </a:p>
      </dgm:t>
    </dgm:pt>
    <dgm:pt modelId="{D5ECE316-5AAE-4C23-8D1D-58076B00B008}" type="parTrans" cxnId="{FB02FC98-FE3C-4858-8299-C73A58B3BEFE}">
      <dgm:prSet/>
      <dgm:spPr/>
      <dgm:t>
        <a:bodyPr/>
        <a:lstStyle/>
        <a:p>
          <a:endParaRPr lang="en-US"/>
        </a:p>
      </dgm:t>
    </dgm:pt>
    <dgm:pt modelId="{C9770974-D803-410D-9215-A34459662EDC}" type="sibTrans" cxnId="{FB02FC98-FE3C-4858-8299-C73A58B3BEFE}">
      <dgm:prSet/>
      <dgm:spPr/>
      <dgm:t>
        <a:bodyPr/>
        <a:lstStyle/>
        <a:p>
          <a:endParaRPr lang="en-US"/>
        </a:p>
      </dgm:t>
    </dgm:pt>
    <dgm:pt modelId="{5F1C5C8D-1DE2-4632-9B33-11584ACC9875}">
      <dgm:prSet/>
      <dgm:spPr/>
      <dgm:t>
        <a:bodyPr/>
        <a:lstStyle/>
        <a:p>
          <a:r>
            <a:rPr lang="en-US"/>
            <a:t>32% chose larger</a:t>
          </a:r>
        </a:p>
      </dgm:t>
    </dgm:pt>
    <dgm:pt modelId="{8C4ECC9E-C316-4B88-8960-9D7655AD9340}" type="parTrans" cxnId="{EDE8FC8C-AA4C-41CC-8C47-801A10E74621}">
      <dgm:prSet/>
      <dgm:spPr/>
      <dgm:t>
        <a:bodyPr/>
        <a:lstStyle/>
        <a:p>
          <a:endParaRPr lang="en-US"/>
        </a:p>
      </dgm:t>
    </dgm:pt>
    <dgm:pt modelId="{3BEA3C0B-7667-4A5E-AEFA-5FAA984F8424}" type="sibTrans" cxnId="{EDE8FC8C-AA4C-41CC-8C47-801A10E74621}">
      <dgm:prSet/>
      <dgm:spPr/>
      <dgm:t>
        <a:bodyPr/>
        <a:lstStyle/>
        <a:p>
          <a:endParaRPr lang="en-US"/>
        </a:p>
      </dgm:t>
    </dgm:pt>
    <dgm:pt modelId="{8A50A332-6DB7-4698-90C7-18648825B6A1}">
      <dgm:prSet/>
      <dgm:spPr/>
      <dgm:t>
        <a:bodyPr/>
        <a:lstStyle/>
        <a:p>
          <a:r>
            <a:rPr lang="en-US"/>
            <a:t>32% chose owner’s choice</a:t>
          </a:r>
        </a:p>
      </dgm:t>
    </dgm:pt>
    <dgm:pt modelId="{3097C5E3-5CF8-45C3-A5CC-D87442E0C8DB}" type="parTrans" cxnId="{5B70EE75-5084-4A0F-A34F-4E235B5CB1FE}">
      <dgm:prSet/>
      <dgm:spPr/>
      <dgm:t>
        <a:bodyPr/>
        <a:lstStyle/>
        <a:p>
          <a:endParaRPr lang="en-US"/>
        </a:p>
      </dgm:t>
    </dgm:pt>
    <dgm:pt modelId="{B856C2D8-B722-4141-ACEE-CEF3A2176212}" type="sibTrans" cxnId="{5B70EE75-5084-4A0F-A34F-4E235B5CB1FE}">
      <dgm:prSet/>
      <dgm:spPr/>
      <dgm:t>
        <a:bodyPr/>
        <a:lstStyle/>
        <a:p>
          <a:endParaRPr lang="en-US"/>
        </a:p>
      </dgm:t>
    </dgm:pt>
    <dgm:pt modelId="{BA8090E5-2DE7-4EAB-BEB0-5FD00E73F696}">
      <dgm:prSet/>
      <dgm:spPr/>
      <dgm:t>
        <a:bodyPr/>
        <a:lstStyle/>
        <a:p>
          <a:r>
            <a:rPr lang="en-US"/>
            <a:t>36% chose both equally often</a:t>
          </a:r>
        </a:p>
      </dgm:t>
    </dgm:pt>
    <dgm:pt modelId="{FB3A7B5D-B5AD-4AA1-BE9B-E7ECD0406D28}" type="parTrans" cxnId="{94145DA4-6078-4F7B-99D7-5947471D9585}">
      <dgm:prSet/>
      <dgm:spPr/>
      <dgm:t>
        <a:bodyPr/>
        <a:lstStyle/>
        <a:p>
          <a:endParaRPr lang="en-US"/>
        </a:p>
      </dgm:t>
    </dgm:pt>
    <dgm:pt modelId="{D095E47F-3625-4A52-99FD-427AB346C033}" type="sibTrans" cxnId="{94145DA4-6078-4F7B-99D7-5947471D9585}">
      <dgm:prSet/>
      <dgm:spPr/>
      <dgm:t>
        <a:bodyPr/>
        <a:lstStyle/>
        <a:p>
          <a:endParaRPr lang="en-US"/>
        </a:p>
      </dgm:t>
    </dgm:pt>
    <dgm:pt modelId="{D4DA8875-5C88-4EB4-B4AF-9EE0E786F0F7}">
      <dgm:prSet/>
      <dgm:spPr/>
      <dgm:t>
        <a:bodyPr/>
        <a:lstStyle/>
        <a:p>
          <a:r>
            <a:rPr lang="en-US"/>
            <a:t>Dogs with stronger human attachment showed more ambivalence</a:t>
          </a:r>
        </a:p>
      </dgm:t>
    </dgm:pt>
    <dgm:pt modelId="{B05DA5BE-0ECA-48DA-B627-F6F9E984FE67}" type="parTrans" cxnId="{E5BB0CCA-051C-48F4-A6E1-5AD599574FEC}">
      <dgm:prSet/>
      <dgm:spPr/>
      <dgm:t>
        <a:bodyPr/>
        <a:lstStyle/>
        <a:p>
          <a:endParaRPr lang="en-US"/>
        </a:p>
      </dgm:t>
    </dgm:pt>
    <dgm:pt modelId="{4D636166-5DFD-47BC-827C-42B7793D9586}" type="sibTrans" cxnId="{E5BB0CCA-051C-48F4-A6E1-5AD599574FEC}">
      <dgm:prSet/>
      <dgm:spPr/>
      <dgm:t>
        <a:bodyPr/>
        <a:lstStyle/>
        <a:p>
          <a:endParaRPr lang="en-US"/>
        </a:p>
      </dgm:t>
    </dgm:pt>
    <dgm:pt modelId="{5A7408E6-8CE0-47CF-9CC2-042834B9FF05}" type="pres">
      <dgm:prSet presAssocID="{3DB4EE85-FF73-4ACD-895A-5ABC6563D0C4}" presName="linear" presStyleCnt="0">
        <dgm:presLayoutVars>
          <dgm:animLvl val="lvl"/>
          <dgm:resizeHandles val="exact"/>
        </dgm:presLayoutVars>
      </dgm:prSet>
      <dgm:spPr/>
    </dgm:pt>
    <dgm:pt modelId="{FE00CA4A-5D72-4400-85A2-D55C6B51BE7A}" type="pres">
      <dgm:prSet presAssocID="{77106CED-B554-4049-BB8F-1600ACED113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29A7F12-37E6-4464-9E27-3277598CBB3B}" type="pres">
      <dgm:prSet presAssocID="{77106CED-B554-4049-BB8F-1600ACED113F}" presName="childText" presStyleLbl="revTx" presStyleIdx="0" presStyleCnt="2">
        <dgm:presLayoutVars>
          <dgm:bulletEnabled val="1"/>
        </dgm:presLayoutVars>
      </dgm:prSet>
      <dgm:spPr/>
    </dgm:pt>
    <dgm:pt modelId="{0F4DCEA8-20F7-40C0-B004-9EC5B1330ADA}" type="pres">
      <dgm:prSet presAssocID="{C86B363E-420E-4D24-A5B1-00E0346DDAF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E091496-B26B-4FA0-B37A-FE6BE7784491}" type="pres">
      <dgm:prSet presAssocID="{C86B363E-420E-4D24-A5B1-00E0346DDAF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5E05F00-AC88-473C-91D5-76DAF105C1E9}" srcId="{77106CED-B554-4049-BB8F-1600ACED113F}" destId="{89BB1110-D811-4AEA-BFC6-E27CA5024AF2}" srcOrd="0" destOrd="0" parTransId="{430D3088-31BD-4D38-9683-227C63CB43AF}" sibTransId="{8D0F0F8E-77C9-4A91-B83D-55A632F60ACB}"/>
    <dgm:cxn modelId="{8130B45F-C6F7-4744-A09D-56E7D8E122A8}" type="presOf" srcId="{FEF93ECA-C19C-48C7-BEF7-C9557BE7D905}" destId="{729A7F12-37E6-4464-9E27-3277598CBB3B}" srcOrd="0" destOrd="1" presId="urn:microsoft.com/office/officeart/2005/8/layout/vList2"/>
    <dgm:cxn modelId="{FB666669-BCF6-467E-9EB6-5790F8A276FC}" type="presOf" srcId="{77106CED-B554-4049-BB8F-1600ACED113F}" destId="{FE00CA4A-5D72-4400-85A2-D55C6B51BE7A}" srcOrd="0" destOrd="0" presId="urn:microsoft.com/office/officeart/2005/8/layout/vList2"/>
    <dgm:cxn modelId="{CE12186A-66E3-4E34-8D6C-75B51EC73942}" type="presOf" srcId="{89BB1110-D811-4AEA-BFC6-E27CA5024AF2}" destId="{729A7F12-37E6-4464-9E27-3277598CBB3B}" srcOrd="0" destOrd="0" presId="urn:microsoft.com/office/officeart/2005/8/layout/vList2"/>
    <dgm:cxn modelId="{39B8F251-75D6-43B3-949C-B6DE32CA4B54}" srcId="{77106CED-B554-4049-BB8F-1600ACED113F}" destId="{AC92D016-3C77-42EC-9585-BC881E8823DB}" srcOrd="2" destOrd="0" parTransId="{213C287A-70F8-4C56-B8A7-2A2973422AB6}" sibTransId="{2038E0EE-0E6D-4633-8818-222C408350BD}"/>
    <dgm:cxn modelId="{CB6DD173-D7F6-4F75-A827-CD76154844EC}" type="presOf" srcId="{8A50A332-6DB7-4698-90C7-18648825B6A1}" destId="{8E091496-B26B-4FA0-B37A-FE6BE7784491}" srcOrd="0" destOrd="1" presId="urn:microsoft.com/office/officeart/2005/8/layout/vList2"/>
    <dgm:cxn modelId="{5B70EE75-5084-4A0F-A34F-4E235B5CB1FE}" srcId="{C86B363E-420E-4D24-A5B1-00E0346DDAF5}" destId="{8A50A332-6DB7-4698-90C7-18648825B6A1}" srcOrd="1" destOrd="0" parTransId="{3097C5E3-5CF8-45C3-A5CC-D87442E0C8DB}" sibTransId="{B856C2D8-B722-4141-ACEE-CEF3A2176212}"/>
    <dgm:cxn modelId="{86905887-0E55-4F4B-8EBA-B8CC267437E7}" type="presOf" srcId="{C86B363E-420E-4D24-A5B1-00E0346DDAF5}" destId="{0F4DCEA8-20F7-40C0-B004-9EC5B1330ADA}" srcOrd="0" destOrd="0" presId="urn:microsoft.com/office/officeart/2005/8/layout/vList2"/>
    <dgm:cxn modelId="{ECC41989-0290-42FD-A487-AC17992888EA}" type="presOf" srcId="{3DB4EE85-FF73-4ACD-895A-5ABC6563D0C4}" destId="{5A7408E6-8CE0-47CF-9CC2-042834B9FF05}" srcOrd="0" destOrd="0" presId="urn:microsoft.com/office/officeart/2005/8/layout/vList2"/>
    <dgm:cxn modelId="{EDE8FC8C-AA4C-41CC-8C47-801A10E74621}" srcId="{C86B363E-420E-4D24-A5B1-00E0346DDAF5}" destId="{5F1C5C8D-1DE2-4632-9B33-11584ACC9875}" srcOrd="0" destOrd="0" parTransId="{8C4ECC9E-C316-4B88-8960-9D7655AD9340}" sibTransId="{3BEA3C0B-7667-4A5E-AEFA-5FAA984F8424}"/>
    <dgm:cxn modelId="{FB02FC98-FE3C-4858-8299-C73A58B3BEFE}" srcId="{3DB4EE85-FF73-4ACD-895A-5ABC6563D0C4}" destId="{C86B363E-420E-4D24-A5B1-00E0346DDAF5}" srcOrd="1" destOrd="0" parTransId="{D5ECE316-5AAE-4C23-8D1D-58076B00B008}" sibTransId="{C9770974-D803-410D-9215-A34459662EDC}"/>
    <dgm:cxn modelId="{2EDD339B-F734-4AC7-981F-A0F4BAB0488C}" type="presOf" srcId="{D4DA8875-5C88-4EB4-B4AF-9EE0E786F0F7}" destId="{8E091496-B26B-4FA0-B37A-FE6BE7784491}" srcOrd="0" destOrd="3" presId="urn:microsoft.com/office/officeart/2005/8/layout/vList2"/>
    <dgm:cxn modelId="{925F7E9B-479D-483A-BF30-967A68F815D7}" type="presOf" srcId="{5F1C5C8D-1DE2-4632-9B33-11584ACC9875}" destId="{8E091496-B26B-4FA0-B37A-FE6BE7784491}" srcOrd="0" destOrd="0" presId="urn:microsoft.com/office/officeart/2005/8/layout/vList2"/>
    <dgm:cxn modelId="{0906FB9C-6731-4948-B31E-1D58A0DF278C}" type="presOf" srcId="{BA8090E5-2DE7-4EAB-BEB0-5FD00E73F696}" destId="{8E091496-B26B-4FA0-B37A-FE6BE7784491}" srcOrd="0" destOrd="2" presId="urn:microsoft.com/office/officeart/2005/8/layout/vList2"/>
    <dgm:cxn modelId="{94145DA4-6078-4F7B-99D7-5947471D9585}" srcId="{C86B363E-420E-4D24-A5B1-00E0346DDAF5}" destId="{BA8090E5-2DE7-4EAB-BEB0-5FD00E73F696}" srcOrd="2" destOrd="0" parTransId="{FB3A7B5D-B5AD-4AA1-BE9B-E7ECD0406D28}" sibTransId="{D095E47F-3625-4A52-99FD-427AB346C033}"/>
    <dgm:cxn modelId="{D97948A6-78E8-4C3B-8288-9C08664D0BAA}" srcId="{77106CED-B554-4049-BB8F-1600ACED113F}" destId="{FEF93ECA-C19C-48C7-BEF7-C9557BE7D905}" srcOrd="1" destOrd="0" parTransId="{7B719021-3706-41FF-8057-5911C54256C2}" sibTransId="{2CB74710-3946-4326-A927-43A3131FFF8B}"/>
    <dgm:cxn modelId="{B08848C7-08C6-4E1B-86FF-EA4EE3ECCC71}" type="presOf" srcId="{AC92D016-3C77-42EC-9585-BC881E8823DB}" destId="{729A7F12-37E6-4464-9E27-3277598CBB3B}" srcOrd="0" destOrd="2" presId="urn:microsoft.com/office/officeart/2005/8/layout/vList2"/>
    <dgm:cxn modelId="{E5BB0CCA-051C-48F4-A6E1-5AD599574FEC}" srcId="{C86B363E-420E-4D24-A5B1-00E0346DDAF5}" destId="{D4DA8875-5C88-4EB4-B4AF-9EE0E786F0F7}" srcOrd="3" destOrd="0" parTransId="{B05DA5BE-0ECA-48DA-B627-F6F9E984FE67}" sibTransId="{4D636166-5DFD-47BC-827C-42B7793D9586}"/>
    <dgm:cxn modelId="{FCFF0AD9-4E20-4467-BE55-5C43D7200B35}" srcId="{3DB4EE85-FF73-4ACD-895A-5ABC6563D0C4}" destId="{77106CED-B554-4049-BB8F-1600ACED113F}" srcOrd="0" destOrd="0" parTransId="{6829778C-6427-461E-B6EC-2317FEFCB2EA}" sibTransId="{B7B2C655-A0C0-40E6-A26A-413E19AC856C}"/>
    <dgm:cxn modelId="{FA798226-6D79-480D-BC32-175002E332B9}" type="presParOf" srcId="{5A7408E6-8CE0-47CF-9CC2-042834B9FF05}" destId="{FE00CA4A-5D72-4400-85A2-D55C6B51BE7A}" srcOrd="0" destOrd="0" presId="urn:microsoft.com/office/officeart/2005/8/layout/vList2"/>
    <dgm:cxn modelId="{C5A2B2F6-613B-42A9-9FA0-24B75DCAB326}" type="presParOf" srcId="{5A7408E6-8CE0-47CF-9CC2-042834B9FF05}" destId="{729A7F12-37E6-4464-9E27-3277598CBB3B}" srcOrd="1" destOrd="0" presId="urn:microsoft.com/office/officeart/2005/8/layout/vList2"/>
    <dgm:cxn modelId="{99642466-989E-4455-99B7-63CB9F05C9C6}" type="presParOf" srcId="{5A7408E6-8CE0-47CF-9CC2-042834B9FF05}" destId="{0F4DCEA8-20F7-40C0-B004-9EC5B1330ADA}" srcOrd="2" destOrd="0" presId="urn:microsoft.com/office/officeart/2005/8/layout/vList2"/>
    <dgm:cxn modelId="{094CA2E4-7648-4799-8E71-2F1D253BEAEC}" type="presParOf" srcId="{5A7408E6-8CE0-47CF-9CC2-042834B9FF05}" destId="{8E091496-B26B-4FA0-B37A-FE6BE778449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4B919E-BC9E-4772-BC40-E53722861E2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06D4E2-1829-420D-B0A5-75E92D4D252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Optimal Foraging Theory:</a:t>
          </a:r>
          <a:r>
            <a:rPr lang="en-US"/>
            <a:t> Maximize rate of energy intake and fitness. </a:t>
          </a:r>
        </a:p>
      </dgm:t>
    </dgm:pt>
    <dgm:pt modelId="{A15C024B-C839-44DE-A967-FD285F881675}" type="parTrans" cxnId="{BAF5C924-7A13-4B2A-9FA2-859A51D778FE}">
      <dgm:prSet/>
      <dgm:spPr/>
      <dgm:t>
        <a:bodyPr/>
        <a:lstStyle/>
        <a:p>
          <a:endParaRPr lang="en-US"/>
        </a:p>
      </dgm:t>
    </dgm:pt>
    <dgm:pt modelId="{C3D0032C-4C64-4411-BD03-EFB95C8AC357}" type="sibTrans" cxnId="{BAF5C924-7A13-4B2A-9FA2-859A51D778FE}">
      <dgm:prSet/>
      <dgm:spPr/>
      <dgm:t>
        <a:bodyPr/>
        <a:lstStyle/>
        <a:p>
          <a:endParaRPr lang="en-US"/>
        </a:p>
      </dgm:t>
    </dgm:pt>
    <dgm:pt modelId="{9A808C17-53EE-42C0-B8C0-86C0A28C4C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/>
            <a:t>Example:</a:t>
          </a:r>
          <a:r>
            <a:rPr lang="en-US" dirty="0"/>
            <a:t> Woodpecker takes longer on some trees than on others when foraging.</a:t>
          </a:r>
        </a:p>
      </dgm:t>
    </dgm:pt>
    <dgm:pt modelId="{7EB1B23E-946C-44E1-A445-324861E8485F}" type="parTrans" cxnId="{EAF66068-E8D5-4EF4-BD9D-4B03F55A2FF9}">
      <dgm:prSet/>
      <dgm:spPr/>
      <dgm:t>
        <a:bodyPr/>
        <a:lstStyle/>
        <a:p>
          <a:endParaRPr lang="en-US"/>
        </a:p>
      </dgm:t>
    </dgm:pt>
    <dgm:pt modelId="{B1D582B8-A529-47F6-9473-30E485F582DA}" type="sibTrans" cxnId="{EAF66068-E8D5-4EF4-BD9D-4B03F55A2FF9}">
      <dgm:prSet/>
      <dgm:spPr/>
      <dgm:t>
        <a:bodyPr/>
        <a:lstStyle/>
        <a:p>
          <a:endParaRPr lang="en-US"/>
        </a:p>
      </dgm:t>
    </dgm:pt>
    <dgm:pt modelId="{778D980A-3870-4518-A4DA-8C9847C36F8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/>
            <a:t>Assume:</a:t>
          </a:r>
          <a:r>
            <a:rPr lang="en-US"/>
            <a:t> adaptive, optimal, maximizing energy, maximizing fitness.</a:t>
          </a:r>
        </a:p>
      </dgm:t>
    </dgm:pt>
    <dgm:pt modelId="{0C8A013B-46F6-43B5-8905-A628701AD2BA}" type="parTrans" cxnId="{E00372AA-E43E-414A-A140-5A9A290FE24F}">
      <dgm:prSet/>
      <dgm:spPr/>
      <dgm:t>
        <a:bodyPr/>
        <a:lstStyle/>
        <a:p>
          <a:endParaRPr lang="en-US"/>
        </a:p>
      </dgm:t>
    </dgm:pt>
    <dgm:pt modelId="{7D1ABA45-F214-4C01-80C8-5ADD4491891A}" type="sibTrans" cxnId="{E00372AA-E43E-414A-A140-5A9A290FE24F}">
      <dgm:prSet/>
      <dgm:spPr/>
      <dgm:t>
        <a:bodyPr/>
        <a:lstStyle/>
        <a:p>
          <a:endParaRPr lang="en-US"/>
        </a:p>
      </dgm:t>
    </dgm:pt>
    <dgm:pt modelId="{E69775FF-EB3C-495D-B848-BD0002576A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/>
            <a:t>Function</a:t>
          </a:r>
          <a:r>
            <a:rPr lang="en-US" i="1"/>
            <a:t>:</a:t>
          </a:r>
          <a:r>
            <a:rPr lang="en-US"/>
            <a:t> avoid depleted food, avoid predation, stay close to nest.</a:t>
          </a:r>
        </a:p>
      </dgm:t>
    </dgm:pt>
    <dgm:pt modelId="{7DC46BF3-219D-40F9-9756-97B38361F30F}" type="parTrans" cxnId="{013CD023-4DAA-45AF-A705-7EAAF372F2B2}">
      <dgm:prSet/>
      <dgm:spPr/>
      <dgm:t>
        <a:bodyPr/>
        <a:lstStyle/>
        <a:p>
          <a:endParaRPr lang="en-US"/>
        </a:p>
      </dgm:t>
    </dgm:pt>
    <dgm:pt modelId="{65F92404-1B6C-4428-B0F6-05F24C6B9230}" type="sibTrans" cxnId="{013CD023-4DAA-45AF-A705-7EAAF372F2B2}">
      <dgm:prSet/>
      <dgm:spPr/>
      <dgm:t>
        <a:bodyPr/>
        <a:lstStyle/>
        <a:p>
          <a:endParaRPr lang="en-US"/>
        </a:p>
      </dgm:t>
    </dgm:pt>
    <dgm:pt modelId="{2F625F93-2440-422C-AF23-E8DABBEDC2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/>
            <a:t>Mechanism</a:t>
          </a:r>
          <a:r>
            <a:rPr lang="en-US"/>
            <a:t>: how know depleted, what info tells bird to change behavior, how does it know where its nest is?</a:t>
          </a:r>
        </a:p>
      </dgm:t>
    </dgm:pt>
    <dgm:pt modelId="{BB9DAD07-FA4D-4E85-B46C-4AD74BC4BD3A}" type="parTrans" cxnId="{020F6817-521A-48DA-B1C1-4C13B86EEDAA}">
      <dgm:prSet/>
      <dgm:spPr/>
      <dgm:t>
        <a:bodyPr/>
        <a:lstStyle/>
        <a:p>
          <a:endParaRPr lang="en-US"/>
        </a:p>
      </dgm:t>
    </dgm:pt>
    <dgm:pt modelId="{39ED7C6E-66EC-4157-BD39-61B9579EBC5E}" type="sibTrans" cxnId="{020F6817-521A-48DA-B1C1-4C13B86EEDAA}">
      <dgm:prSet/>
      <dgm:spPr/>
      <dgm:t>
        <a:bodyPr/>
        <a:lstStyle/>
        <a:p>
          <a:endParaRPr lang="en-US"/>
        </a:p>
      </dgm:t>
    </dgm:pt>
    <dgm:pt modelId="{09D92592-FC43-487E-96F0-3DA89EB258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/>
            <a:t>Measure</a:t>
          </a:r>
          <a:r>
            <a:rPr lang="en-US" i="1" dirty="0"/>
            <a:t>:</a:t>
          </a:r>
          <a:r>
            <a:rPr lang="en-US" dirty="0"/>
            <a:t> distances between trees, prey repletion rates, prey energy, etc.</a:t>
          </a:r>
        </a:p>
      </dgm:t>
    </dgm:pt>
    <dgm:pt modelId="{950A8388-65CF-462C-9FA6-F5978726D6BD}" type="parTrans" cxnId="{84819DB5-1F0E-4C48-B512-B5D57411AFEB}">
      <dgm:prSet/>
      <dgm:spPr/>
      <dgm:t>
        <a:bodyPr/>
        <a:lstStyle/>
        <a:p>
          <a:endParaRPr lang="en-US"/>
        </a:p>
      </dgm:t>
    </dgm:pt>
    <dgm:pt modelId="{024F9433-8F8E-4391-A83A-67D354AE6C2B}" type="sibTrans" cxnId="{84819DB5-1F0E-4C48-B512-B5D57411AFEB}">
      <dgm:prSet/>
      <dgm:spPr/>
      <dgm:t>
        <a:bodyPr/>
        <a:lstStyle/>
        <a:p>
          <a:endParaRPr lang="en-US"/>
        </a:p>
      </dgm:t>
    </dgm:pt>
    <dgm:pt modelId="{2004B733-8985-4761-B423-EDE9190C0C27}" type="pres">
      <dgm:prSet presAssocID="{094B919E-BC9E-4772-BC40-E53722861E26}" presName="root" presStyleCnt="0">
        <dgm:presLayoutVars>
          <dgm:dir/>
          <dgm:resizeHandles val="exact"/>
        </dgm:presLayoutVars>
      </dgm:prSet>
      <dgm:spPr/>
    </dgm:pt>
    <dgm:pt modelId="{907FE133-181F-49F7-BEEC-1AD9830AD7E4}" type="pres">
      <dgm:prSet presAssocID="{5D06D4E2-1829-420D-B0A5-75E92D4D2527}" presName="compNode" presStyleCnt="0"/>
      <dgm:spPr/>
    </dgm:pt>
    <dgm:pt modelId="{B9B56092-05B3-4BEC-AD25-0B80F2DBD439}" type="pres">
      <dgm:prSet presAssocID="{5D06D4E2-1829-420D-B0A5-75E92D4D2527}" presName="bgRect" presStyleLbl="bgShp" presStyleIdx="0" presStyleCnt="2"/>
      <dgm:spPr/>
    </dgm:pt>
    <dgm:pt modelId="{DD863EE6-21C7-4973-A8C3-44DB5F80DD11}" type="pres">
      <dgm:prSet presAssocID="{5D06D4E2-1829-420D-B0A5-75E92D4D252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scle Arm"/>
        </a:ext>
      </dgm:extLst>
    </dgm:pt>
    <dgm:pt modelId="{D836F4ED-0E74-40EF-B954-4363E6478083}" type="pres">
      <dgm:prSet presAssocID="{5D06D4E2-1829-420D-B0A5-75E92D4D2527}" presName="spaceRect" presStyleCnt="0"/>
      <dgm:spPr/>
    </dgm:pt>
    <dgm:pt modelId="{F0451C0E-5BF6-44E3-937A-2FA7BFEC55A9}" type="pres">
      <dgm:prSet presAssocID="{5D06D4E2-1829-420D-B0A5-75E92D4D2527}" presName="parTx" presStyleLbl="revTx" presStyleIdx="0" presStyleCnt="3">
        <dgm:presLayoutVars>
          <dgm:chMax val="0"/>
          <dgm:chPref val="0"/>
        </dgm:presLayoutVars>
      </dgm:prSet>
      <dgm:spPr/>
    </dgm:pt>
    <dgm:pt modelId="{EB738BD3-5938-4410-A289-0A198DA1DEB6}" type="pres">
      <dgm:prSet presAssocID="{C3D0032C-4C64-4411-BD03-EFB95C8AC357}" presName="sibTrans" presStyleCnt="0"/>
      <dgm:spPr/>
    </dgm:pt>
    <dgm:pt modelId="{EB5D651B-9859-462F-8E28-0CA94D5B9727}" type="pres">
      <dgm:prSet presAssocID="{9A808C17-53EE-42C0-B8C0-86C0A28C4CE1}" presName="compNode" presStyleCnt="0"/>
      <dgm:spPr/>
    </dgm:pt>
    <dgm:pt modelId="{A65EDEBC-ED55-4E93-A453-C4174C4B0478}" type="pres">
      <dgm:prSet presAssocID="{9A808C17-53EE-42C0-B8C0-86C0A28C4CE1}" presName="bgRect" presStyleLbl="bgShp" presStyleIdx="1" presStyleCnt="2" custScaleY="164534"/>
      <dgm:spPr/>
    </dgm:pt>
    <dgm:pt modelId="{480B4141-A75E-4D9B-A30C-BA1EE58B405E}" type="pres">
      <dgm:prSet presAssocID="{9A808C17-53EE-42C0-B8C0-86C0A28C4CE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ebra"/>
        </a:ext>
      </dgm:extLst>
    </dgm:pt>
    <dgm:pt modelId="{9B6686FE-64C1-457D-9795-5DC9706903B2}" type="pres">
      <dgm:prSet presAssocID="{9A808C17-53EE-42C0-B8C0-86C0A28C4CE1}" presName="spaceRect" presStyleCnt="0"/>
      <dgm:spPr/>
    </dgm:pt>
    <dgm:pt modelId="{4EA365BE-521F-445A-BFED-52894DBDE224}" type="pres">
      <dgm:prSet presAssocID="{9A808C17-53EE-42C0-B8C0-86C0A28C4CE1}" presName="parTx" presStyleLbl="revTx" presStyleIdx="1" presStyleCnt="3">
        <dgm:presLayoutVars>
          <dgm:chMax val="0"/>
          <dgm:chPref val="0"/>
        </dgm:presLayoutVars>
      </dgm:prSet>
      <dgm:spPr/>
    </dgm:pt>
    <dgm:pt modelId="{F86EF7C1-DF19-4857-B814-61D7495C4ABC}" type="pres">
      <dgm:prSet presAssocID="{9A808C17-53EE-42C0-B8C0-86C0A28C4CE1}" presName="desTx" presStyleLbl="revTx" presStyleIdx="2" presStyleCnt="3">
        <dgm:presLayoutVars/>
      </dgm:prSet>
      <dgm:spPr/>
    </dgm:pt>
  </dgm:ptLst>
  <dgm:cxnLst>
    <dgm:cxn modelId="{E097C40A-F144-4FD4-BA27-1F81D4AD9737}" type="presOf" srcId="{778D980A-3870-4518-A4DA-8C9847C36F8B}" destId="{F86EF7C1-DF19-4857-B814-61D7495C4ABC}" srcOrd="0" destOrd="0" presId="urn:microsoft.com/office/officeart/2018/2/layout/IconVerticalSolidList"/>
    <dgm:cxn modelId="{020F6817-521A-48DA-B1C1-4C13B86EEDAA}" srcId="{9A808C17-53EE-42C0-B8C0-86C0A28C4CE1}" destId="{2F625F93-2440-422C-AF23-E8DABBEDC281}" srcOrd="2" destOrd="0" parTransId="{BB9DAD07-FA4D-4E85-B46C-4AD74BC4BD3A}" sibTransId="{39ED7C6E-66EC-4157-BD39-61B9579EBC5E}"/>
    <dgm:cxn modelId="{013CD023-4DAA-45AF-A705-7EAAF372F2B2}" srcId="{9A808C17-53EE-42C0-B8C0-86C0A28C4CE1}" destId="{E69775FF-EB3C-495D-B848-BD0002576A31}" srcOrd="1" destOrd="0" parTransId="{7DC46BF3-219D-40F9-9756-97B38361F30F}" sibTransId="{65F92404-1B6C-4428-B0F6-05F24C6B9230}"/>
    <dgm:cxn modelId="{BAF5C924-7A13-4B2A-9FA2-859A51D778FE}" srcId="{094B919E-BC9E-4772-BC40-E53722861E26}" destId="{5D06D4E2-1829-420D-B0A5-75E92D4D2527}" srcOrd="0" destOrd="0" parTransId="{A15C024B-C839-44DE-A967-FD285F881675}" sibTransId="{C3D0032C-4C64-4411-BD03-EFB95C8AC357}"/>
    <dgm:cxn modelId="{87F9643A-C532-4EB9-B4CD-B347E6463C19}" type="presOf" srcId="{9A808C17-53EE-42C0-B8C0-86C0A28C4CE1}" destId="{4EA365BE-521F-445A-BFED-52894DBDE224}" srcOrd="0" destOrd="0" presId="urn:microsoft.com/office/officeart/2018/2/layout/IconVerticalSolidList"/>
    <dgm:cxn modelId="{AFC22166-9FEB-4F4C-B3C0-2CE1DE5205BE}" type="presOf" srcId="{2F625F93-2440-422C-AF23-E8DABBEDC281}" destId="{F86EF7C1-DF19-4857-B814-61D7495C4ABC}" srcOrd="0" destOrd="2" presId="urn:microsoft.com/office/officeart/2018/2/layout/IconVerticalSolidList"/>
    <dgm:cxn modelId="{593A9367-C9E5-4C93-922B-B3F851A57892}" type="presOf" srcId="{5D06D4E2-1829-420D-B0A5-75E92D4D2527}" destId="{F0451C0E-5BF6-44E3-937A-2FA7BFEC55A9}" srcOrd="0" destOrd="0" presId="urn:microsoft.com/office/officeart/2018/2/layout/IconVerticalSolidList"/>
    <dgm:cxn modelId="{EAF66068-E8D5-4EF4-BD9D-4B03F55A2FF9}" srcId="{094B919E-BC9E-4772-BC40-E53722861E26}" destId="{9A808C17-53EE-42C0-B8C0-86C0A28C4CE1}" srcOrd="1" destOrd="0" parTransId="{7EB1B23E-946C-44E1-A445-324861E8485F}" sibTransId="{B1D582B8-A529-47F6-9473-30E485F582DA}"/>
    <dgm:cxn modelId="{DB604D6E-211D-4FC0-9136-A87167F60231}" type="presOf" srcId="{E69775FF-EB3C-495D-B848-BD0002576A31}" destId="{F86EF7C1-DF19-4857-B814-61D7495C4ABC}" srcOrd="0" destOrd="1" presId="urn:microsoft.com/office/officeart/2018/2/layout/IconVerticalSolidList"/>
    <dgm:cxn modelId="{3E72F170-026A-49AC-97E9-791083A6B6E3}" type="presOf" srcId="{09D92592-FC43-487E-96F0-3DA89EB2586D}" destId="{F86EF7C1-DF19-4857-B814-61D7495C4ABC}" srcOrd="0" destOrd="3" presId="urn:microsoft.com/office/officeart/2018/2/layout/IconVerticalSolidList"/>
    <dgm:cxn modelId="{AAA17984-30B8-43B8-87E9-818FA02C50B8}" type="presOf" srcId="{094B919E-BC9E-4772-BC40-E53722861E26}" destId="{2004B733-8985-4761-B423-EDE9190C0C27}" srcOrd="0" destOrd="0" presId="urn:microsoft.com/office/officeart/2018/2/layout/IconVerticalSolidList"/>
    <dgm:cxn modelId="{E00372AA-E43E-414A-A140-5A9A290FE24F}" srcId="{9A808C17-53EE-42C0-B8C0-86C0A28C4CE1}" destId="{778D980A-3870-4518-A4DA-8C9847C36F8B}" srcOrd="0" destOrd="0" parTransId="{0C8A013B-46F6-43B5-8905-A628701AD2BA}" sibTransId="{7D1ABA45-F214-4C01-80C8-5ADD4491891A}"/>
    <dgm:cxn modelId="{84819DB5-1F0E-4C48-B512-B5D57411AFEB}" srcId="{9A808C17-53EE-42C0-B8C0-86C0A28C4CE1}" destId="{09D92592-FC43-487E-96F0-3DA89EB2586D}" srcOrd="3" destOrd="0" parTransId="{950A8388-65CF-462C-9FA6-F5978726D6BD}" sibTransId="{024F9433-8F8E-4391-A83A-67D354AE6C2B}"/>
    <dgm:cxn modelId="{7A027A4A-DC29-4B82-9001-FE94131600A0}" type="presParOf" srcId="{2004B733-8985-4761-B423-EDE9190C0C27}" destId="{907FE133-181F-49F7-BEEC-1AD9830AD7E4}" srcOrd="0" destOrd="0" presId="urn:microsoft.com/office/officeart/2018/2/layout/IconVerticalSolidList"/>
    <dgm:cxn modelId="{8A5BEAB5-DCF6-4FF2-8B8C-071594AEF0D0}" type="presParOf" srcId="{907FE133-181F-49F7-BEEC-1AD9830AD7E4}" destId="{B9B56092-05B3-4BEC-AD25-0B80F2DBD439}" srcOrd="0" destOrd="0" presId="urn:microsoft.com/office/officeart/2018/2/layout/IconVerticalSolidList"/>
    <dgm:cxn modelId="{B00BE855-E1D6-4FCA-B5A1-D522E6D89D25}" type="presParOf" srcId="{907FE133-181F-49F7-BEEC-1AD9830AD7E4}" destId="{DD863EE6-21C7-4973-A8C3-44DB5F80DD11}" srcOrd="1" destOrd="0" presId="urn:microsoft.com/office/officeart/2018/2/layout/IconVerticalSolidList"/>
    <dgm:cxn modelId="{6CE14E1B-E417-4158-B442-B7697EB7CC54}" type="presParOf" srcId="{907FE133-181F-49F7-BEEC-1AD9830AD7E4}" destId="{D836F4ED-0E74-40EF-B954-4363E6478083}" srcOrd="2" destOrd="0" presId="urn:microsoft.com/office/officeart/2018/2/layout/IconVerticalSolidList"/>
    <dgm:cxn modelId="{F0C4E7C0-E25F-4A1C-BDB2-0DE10BDEE567}" type="presParOf" srcId="{907FE133-181F-49F7-BEEC-1AD9830AD7E4}" destId="{F0451C0E-5BF6-44E3-937A-2FA7BFEC55A9}" srcOrd="3" destOrd="0" presId="urn:microsoft.com/office/officeart/2018/2/layout/IconVerticalSolidList"/>
    <dgm:cxn modelId="{600C2DF6-56ED-4702-96C2-7E15A8225AA5}" type="presParOf" srcId="{2004B733-8985-4761-B423-EDE9190C0C27}" destId="{EB738BD3-5938-4410-A289-0A198DA1DEB6}" srcOrd="1" destOrd="0" presId="urn:microsoft.com/office/officeart/2018/2/layout/IconVerticalSolidList"/>
    <dgm:cxn modelId="{8185F04F-7FE6-42B6-9E4F-31B6904982FC}" type="presParOf" srcId="{2004B733-8985-4761-B423-EDE9190C0C27}" destId="{EB5D651B-9859-462F-8E28-0CA94D5B9727}" srcOrd="2" destOrd="0" presId="urn:microsoft.com/office/officeart/2018/2/layout/IconVerticalSolidList"/>
    <dgm:cxn modelId="{051FF150-3C60-410F-8EAD-D2D00BE8BE23}" type="presParOf" srcId="{EB5D651B-9859-462F-8E28-0CA94D5B9727}" destId="{A65EDEBC-ED55-4E93-A453-C4174C4B0478}" srcOrd="0" destOrd="0" presId="urn:microsoft.com/office/officeart/2018/2/layout/IconVerticalSolidList"/>
    <dgm:cxn modelId="{B0FA4861-BB31-4540-BBB7-62689D5238E3}" type="presParOf" srcId="{EB5D651B-9859-462F-8E28-0CA94D5B9727}" destId="{480B4141-A75E-4D9B-A30C-BA1EE58B405E}" srcOrd="1" destOrd="0" presId="urn:microsoft.com/office/officeart/2018/2/layout/IconVerticalSolidList"/>
    <dgm:cxn modelId="{EF7BD862-C660-4A21-BDD1-9B8B1577C12F}" type="presParOf" srcId="{EB5D651B-9859-462F-8E28-0CA94D5B9727}" destId="{9B6686FE-64C1-457D-9795-5DC9706903B2}" srcOrd="2" destOrd="0" presId="urn:microsoft.com/office/officeart/2018/2/layout/IconVerticalSolidList"/>
    <dgm:cxn modelId="{FE4398FF-F091-4C12-8BB2-418EEC63C344}" type="presParOf" srcId="{EB5D651B-9859-462F-8E28-0CA94D5B9727}" destId="{4EA365BE-521F-445A-BFED-52894DBDE224}" srcOrd="3" destOrd="0" presId="urn:microsoft.com/office/officeart/2018/2/layout/IconVerticalSolidList"/>
    <dgm:cxn modelId="{20B6BCF6-1969-49E5-8727-FAABE55234A3}" type="presParOf" srcId="{EB5D651B-9859-462F-8E28-0CA94D5B9727}" destId="{F86EF7C1-DF19-4857-B814-61D7495C4AB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D410C30D-9402-4DDF-BE65-7ABCCAF5AF1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A0CA6E9-10BD-4E68-BB25-B60B23E0C874}">
      <dgm:prSet/>
      <dgm:spPr/>
      <dgm:t>
        <a:bodyPr/>
        <a:lstStyle/>
        <a:p>
          <a:r>
            <a:rPr lang="en-US"/>
            <a:t>Serves as a means of social interaction between dogs.</a:t>
          </a:r>
        </a:p>
      </dgm:t>
    </dgm:pt>
    <dgm:pt modelId="{54FD63CA-4452-4D02-B6BB-ED80A6E1D91D}" type="parTrans" cxnId="{E1925F4F-93FE-47DD-ABA4-7D6EF0247EC8}">
      <dgm:prSet/>
      <dgm:spPr/>
      <dgm:t>
        <a:bodyPr/>
        <a:lstStyle/>
        <a:p>
          <a:endParaRPr lang="en-US"/>
        </a:p>
      </dgm:t>
    </dgm:pt>
    <dgm:pt modelId="{68B93BD9-30A6-4392-8880-B23348E4DEC4}" type="sibTrans" cxnId="{E1925F4F-93FE-47DD-ABA4-7D6EF0247EC8}">
      <dgm:prSet/>
      <dgm:spPr/>
      <dgm:t>
        <a:bodyPr/>
        <a:lstStyle/>
        <a:p>
          <a:endParaRPr lang="en-US"/>
        </a:p>
      </dgm:t>
    </dgm:pt>
    <dgm:pt modelId="{71AD3604-DBE9-447C-9757-F904CD227FFB}">
      <dgm:prSet/>
      <dgm:spPr/>
      <dgm:t>
        <a:bodyPr/>
        <a:lstStyle/>
        <a:p>
          <a:r>
            <a:rPr lang="en-US"/>
            <a:t>Provides a means of developing and refining motor behaviors, practicing role taking and developing self-control behaviors. </a:t>
          </a:r>
        </a:p>
      </dgm:t>
    </dgm:pt>
    <dgm:pt modelId="{B40E4E9D-535B-4B53-9769-56DA68F19769}" type="parTrans" cxnId="{0AD7C610-4F65-46B6-94B5-5C530B80D2C8}">
      <dgm:prSet/>
      <dgm:spPr/>
      <dgm:t>
        <a:bodyPr/>
        <a:lstStyle/>
        <a:p>
          <a:endParaRPr lang="en-US"/>
        </a:p>
      </dgm:t>
    </dgm:pt>
    <dgm:pt modelId="{3A804518-E9AF-43FA-A29C-E7A08B8B5E1F}" type="sibTrans" cxnId="{0AD7C610-4F65-46B6-94B5-5C530B80D2C8}">
      <dgm:prSet/>
      <dgm:spPr/>
      <dgm:t>
        <a:bodyPr/>
        <a:lstStyle/>
        <a:p>
          <a:endParaRPr lang="en-US"/>
        </a:p>
      </dgm:t>
    </dgm:pt>
    <dgm:pt modelId="{27F3906A-5DF0-4B75-8ADF-7D78F15841A7}">
      <dgm:prSet/>
      <dgm:spPr/>
      <dgm:t>
        <a:bodyPr/>
        <a:lstStyle/>
        <a:p>
          <a:r>
            <a:rPr lang="en-US"/>
            <a:t>Behavioral repertoire required for play is complex. </a:t>
          </a:r>
        </a:p>
      </dgm:t>
    </dgm:pt>
    <dgm:pt modelId="{AD427118-96D6-48B9-8C94-7D8384AD18DC}" type="parTrans" cxnId="{DD4F617D-2C2B-4A7E-BECA-BF6305DFA207}">
      <dgm:prSet/>
      <dgm:spPr/>
      <dgm:t>
        <a:bodyPr/>
        <a:lstStyle/>
        <a:p>
          <a:endParaRPr lang="en-US"/>
        </a:p>
      </dgm:t>
    </dgm:pt>
    <dgm:pt modelId="{3F48BBCF-55D7-408D-89ED-C6E0F921519B}" type="sibTrans" cxnId="{DD4F617D-2C2B-4A7E-BECA-BF6305DFA207}">
      <dgm:prSet/>
      <dgm:spPr/>
      <dgm:t>
        <a:bodyPr/>
        <a:lstStyle/>
        <a:p>
          <a:endParaRPr lang="en-US"/>
        </a:p>
      </dgm:t>
    </dgm:pt>
    <dgm:pt modelId="{1F7AF347-8C25-4971-A380-40153FD34929}">
      <dgm:prSet/>
      <dgm:spPr/>
      <dgm:t>
        <a:bodyPr/>
        <a:lstStyle/>
        <a:p>
          <a:r>
            <a:rPr lang="en-US"/>
            <a:t>includes a variety of behaviors such as chasing, play fighting and tug of war. </a:t>
          </a:r>
        </a:p>
      </dgm:t>
    </dgm:pt>
    <dgm:pt modelId="{2236FB7A-09BC-4617-B612-D0F0AB6F0D21}" type="parTrans" cxnId="{439BD31C-F941-48F1-94BD-F16044FE7B6C}">
      <dgm:prSet/>
      <dgm:spPr/>
      <dgm:t>
        <a:bodyPr/>
        <a:lstStyle/>
        <a:p>
          <a:endParaRPr lang="en-US"/>
        </a:p>
      </dgm:t>
    </dgm:pt>
    <dgm:pt modelId="{A46B6ACB-7C05-4EF4-A76B-A12538487D85}" type="sibTrans" cxnId="{439BD31C-F941-48F1-94BD-F16044FE7B6C}">
      <dgm:prSet/>
      <dgm:spPr/>
      <dgm:t>
        <a:bodyPr/>
        <a:lstStyle/>
        <a:p>
          <a:endParaRPr lang="en-US"/>
        </a:p>
      </dgm:t>
    </dgm:pt>
    <dgm:pt modelId="{E3B0E727-37C5-4F2A-AFB7-8602C69593F5}">
      <dgm:prSet/>
      <dgm:spPr/>
      <dgm:t>
        <a:bodyPr/>
        <a:lstStyle/>
        <a:p>
          <a:r>
            <a:rPr lang="en-US"/>
            <a:t>These behaviors, while also observed during predation and other aggressive interactions, have different meanings when emitted within the context of play (Bekoff, 1998). </a:t>
          </a:r>
        </a:p>
      </dgm:t>
    </dgm:pt>
    <dgm:pt modelId="{2407250B-1631-438E-8793-A52AEB9DD5F8}" type="parTrans" cxnId="{A5051750-74E6-4528-9B86-C4DD1F8A320B}">
      <dgm:prSet/>
      <dgm:spPr/>
      <dgm:t>
        <a:bodyPr/>
        <a:lstStyle/>
        <a:p>
          <a:endParaRPr lang="en-US"/>
        </a:p>
      </dgm:t>
    </dgm:pt>
    <dgm:pt modelId="{32F3B7FB-47C7-4B43-B6DD-2CE02E0B5ABA}" type="sibTrans" cxnId="{A5051750-74E6-4528-9B86-C4DD1F8A320B}">
      <dgm:prSet/>
      <dgm:spPr/>
      <dgm:t>
        <a:bodyPr/>
        <a:lstStyle/>
        <a:p>
          <a:endParaRPr lang="en-US"/>
        </a:p>
      </dgm:t>
    </dgm:pt>
    <dgm:pt modelId="{8B2CF13A-CADA-48B1-A676-B84A369A16CB}">
      <dgm:prSet/>
      <dgm:spPr/>
      <dgm:t>
        <a:bodyPr/>
        <a:lstStyle/>
        <a:p>
          <a:r>
            <a:rPr lang="en-US"/>
            <a:t>Horowitz (2008):  Dogs appear to understand that they must get the attention of another dog when signaling intent to play, and that intent to play must be understood by the attending dog. 	</a:t>
          </a:r>
        </a:p>
      </dgm:t>
    </dgm:pt>
    <dgm:pt modelId="{63621101-2230-4F49-870D-A76DEC9F7C98}" type="parTrans" cxnId="{7D52CE4B-91A9-4B7E-B1F4-A982D2A64AB8}">
      <dgm:prSet/>
      <dgm:spPr/>
      <dgm:t>
        <a:bodyPr/>
        <a:lstStyle/>
        <a:p>
          <a:endParaRPr lang="en-US"/>
        </a:p>
      </dgm:t>
    </dgm:pt>
    <dgm:pt modelId="{70E5F526-5350-4CDE-95E7-7F1455CA115A}" type="sibTrans" cxnId="{7D52CE4B-91A9-4B7E-B1F4-A982D2A64AB8}">
      <dgm:prSet/>
      <dgm:spPr/>
      <dgm:t>
        <a:bodyPr/>
        <a:lstStyle/>
        <a:p>
          <a:endParaRPr lang="en-US"/>
        </a:p>
      </dgm:t>
    </dgm:pt>
    <dgm:pt modelId="{5BDB7FD4-6EA0-45B0-82CA-6F2F1045CE12}" type="pres">
      <dgm:prSet presAssocID="{D410C30D-9402-4DDF-BE65-7ABCCAF5AF11}" presName="linear" presStyleCnt="0">
        <dgm:presLayoutVars>
          <dgm:animLvl val="lvl"/>
          <dgm:resizeHandles val="exact"/>
        </dgm:presLayoutVars>
      </dgm:prSet>
      <dgm:spPr/>
    </dgm:pt>
    <dgm:pt modelId="{009D69A6-E609-4745-99C1-45C5DB86E724}" type="pres">
      <dgm:prSet presAssocID="{3A0CA6E9-10BD-4E68-BB25-B60B23E0C87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F88DFC-D6C0-437F-BE09-378E491A9E2B}" type="pres">
      <dgm:prSet presAssocID="{68B93BD9-30A6-4392-8880-B23348E4DEC4}" presName="spacer" presStyleCnt="0"/>
      <dgm:spPr/>
    </dgm:pt>
    <dgm:pt modelId="{67BF0F66-06AD-4F0D-98B1-E3412096E4A1}" type="pres">
      <dgm:prSet presAssocID="{71AD3604-DBE9-447C-9757-F904CD227FF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B3A4948-70BC-4A39-A641-A43661D96857}" type="pres">
      <dgm:prSet presAssocID="{3A804518-E9AF-43FA-A29C-E7A08B8B5E1F}" presName="spacer" presStyleCnt="0"/>
      <dgm:spPr/>
    </dgm:pt>
    <dgm:pt modelId="{FC913893-C6FA-4892-AE13-70A0C4BC4B78}" type="pres">
      <dgm:prSet presAssocID="{27F3906A-5DF0-4B75-8ADF-7D78F15841A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44AA1D5-90A4-4A5B-8A49-891972FB0EC5}" type="pres">
      <dgm:prSet presAssocID="{27F3906A-5DF0-4B75-8ADF-7D78F15841A7}" presName="childText" presStyleLbl="revTx" presStyleIdx="0" presStyleCnt="1">
        <dgm:presLayoutVars>
          <dgm:bulletEnabled val="1"/>
        </dgm:presLayoutVars>
      </dgm:prSet>
      <dgm:spPr/>
    </dgm:pt>
    <dgm:pt modelId="{CE8A8D6E-6922-42FC-97B2-6E3C6112530F}" type="pres">
      <dgm:prSet presAssocID="{8B2CF13A-CADA-48B1-A676-B84A369A16C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A124008-6FE8-4056-8029-ACA8FC5FAE31}" type="presOf" srcId="{71AD3604-DBE9-447C-9757-F904CD227FFB}" destId="{67BF0F66-06AD-4F0D-98B1-E3412096E4A1}" srcOrd="0" destOrd="0" presId="urn:microsoft.com/office/officeart/2005/8/layout/vList2"/>
    <dgm:cxn modelId="{0AD7C610-4F65-46B6-94B5-5C530B80D2C8}" srcId="{D410C30D-9402-4DDF-BE65-7ABCCAF5AF11}" destId="{71AD3604-DBE9-447C-9757-F904CD227FFB}" srcOrd="1" destOrd="0" parTransId="{B40E4E9D-535B-4B53-9769-56DA68F19769}" sibTransId="{3A804518-E9AF-43FA-A29C-E7A08B8B5E1F}"/>
    <dgm:cxn modelId="{A6DE9915-42C6-415E-B0E9-54DAE8BBE8C4}" type="presOf" srcId="{8B2CF13A-CADA-48B1-A676-B84A369A16CB}" destId="{CE8A8D6E-6922-42FC-97B2-6E3C6112530F}" srcOrd="0" destOrd="0" presId="urn:microsoft.com/office/officeart/2005/8/layout/vList2"/>
    <dgm:cxn modelId="{439BD31C-F941-48F1-94BD-F16044FE7B6C}" srcId="{27F3906A-5DF0-4B75-8ADF-7D78F15841A7}" destId="{1F7AF347-8C25-4971-A380-40153FD34929}" srcOrd="0" destOrd="0" parTransId="{2236FB7A-09BC-4617-B612-D0F0AB6F0D21}" sibTransId="{A46B6ACB-7C05-4EF4-A76B-A12538487D85}"/>
    <dgm:cxn modelId="{29BB0036-AAA4-4418-9AB2-7C77FA14D743}" type="presOf" srcId="{1F7AF347-8C25-4971-A380-40153FD34929}" destId="{E44AA1D5-90A4-4A5B-8A49-891972FB0EC5}" srcOrd="0" destOrd="0" presId="urn:microsoft.com/office/officeart/2005/8/layout/vList2"/>
    <dgm:cxn modelId="{7D52CE4B-91A9-4B7E-B1F4-A982D2A64AB8}" srcId="{D410C30D-9402-4DDF-BE65-7ABCCAF5AF11}" destId="{8B2CF13A-CADA-48B1-A676-B84A369A16CB}" srcOrd="3" destOrd="0" parTransId="{63621101-2230-4F49-870D-A76DEC9F7C98}" sibTransId="{70E5F526-5350-4CDE-95E7-7F1455CA115A}"/>
    <dgm:cxn modelId="{E1925F4F-93FE-47DD-ABA4-7D6EF0247EC8}" srcId="{D410C30D-9402-4DDF-BE65-7ABCCAF5AF11}" destId="{3A0CA6E9-10BD-4E68-BB25-B60B23E0C874}" srcOrd="0" destOrd="0" parTransId="{54FD63CA-4452-4D02-B6BB-ED80A6E1D91D}" sibTransId="{68B93BD9-30A6-4392-8880-B23348E4DEC4}"/>
    <dgm:cxn modelId="{A5051750-74E6-4528-9B86-C4DD1F8A320B}" srcId="{27F3906A-5DF0-4B75-8ADF-7D78F15841A7}" destId="{E3B0E727-37C5-4F2A-AFB7-8602C69593F5}" srcOrd="1" destOrd="0" parTransId="{2407250B-1631-438E-8793-A52AEB9DD5F8}" sibTransId="{32F3B7FB-47C7-4B43-B6DD-2CE02E0B5ABA}"/>
    <dgm:cxn modelId="{C846C97B-1AFB-4578-88CA-620AF7C70896}" type="presOf" srcId="{27F3906A-5DF0-4B75-8ADF-7D78F15841A7}" destId="{FC913893-C6FA-4892-AE13-70A0C4BC4B78}" srcOrd="0" destOrd="0" presId="urn:microsoft.com/office/officeart/2005/8/layout/vList2"/>
    <dgm:cxn modelId="{DD4F617D-2C2B-4A7E-BECA-BF6305DFA207}" srcId="{D410C30D-9402-4DDF-BE65-7ABCCAF5AF11}" destId="{27F3906A-5DF0-4B75-8ADF-7D78F15841A7}" srcOrd="2" destOrd="0" parTransId="{AD427118-96D6-48B9-8C94-7D8384AD18DC}" sibTransId="{3F48BBCF-55D7-408D-89ED-C6E0F921519B}"/>
    <dgm:cxn modelId="{C97A3EAC-A199-43AA-9707-037679D90BD0}" type="presOf" srcId="{D410C30D-9402-4DDF-BE65-7ABCCAF5AF11}" destId="{5BDB7FD4-6EA0-45B0-82CA-6F2F1045CE12}" srcOrd="0" destOrd="0" presId="urn:microsoft.com/office/officeart/2005/8/layout/vList2"/>
    <dgm:cxn modelId="{2A5874D0-B02B-402E-A587-67771379DD93}" type="presOf" srcId="{E3B0E727-37C5-4F2A-AFB7-8602C69593F5}" destId="{E44AA1D5-90A4-4A5B-8A49-891972FB0EC5}" srcOrd="0" destOrd="1" presId="urn:microsoft.com/office/officeart/2005/8/layout/vList2"/>
    <dgm:cxn modelId="{433253DD-1C99-48E6-9699-925B5BF5DC1C}" type="presOf" srcId="{3A0CA6E9-10BD-4E68-BB25-B60B23E0C874}" destId="{009D69A6-E609-4745-99C1-45C5DB86E724}" srcOrd="0" destOrd="0" presId="urn:microsoft.com/office/officeart/2005/8/layout/vList2"/>
    <dgm:cxn modelId="{BFECF2DC-52A9-4070-B59E-C0C956095DE7}" type="presParOf" srcId="{5BDB7FD4-6EA0-45B0-82CA-6F2F1045CE12}" destId="{009D69A6-E609-4745-99C1-45C5DB86E724}" srcOrd="0" destOrd="0" presId="urn:microsoft.com/office/officeart/2005/8/layout/vList2"/>
    <dgm:cxn modelId="{1B3D0B13-065E-4258-92B4-8EF7C96985F9}" type="presParOf" srcId="{5BDB7FD4-6EA0-45B0-82CA-6F2F1045CE12}" destId="{FDF88DFC-D6C0-437F-BE09-378E491A9E2B}" srcOrd="1" destOrd="0" presId="urn:microsoft.com/office/officeart/2005/8/layout/vList2"/>
    <dgm:cxn modelId="{AB373F15-543B-4FB9-87AD-6B1FF126C3DE}" type="presParOf" srcId="{5BDB7FD4-6EA0-45B0-82CA-6F2F1045CE12}" destId="{67BF0F66-06AD-4F0D-98B1-E3412096E4A1}" srcOrd="2" destOrd="0" presId="urn:microsoft.com/office/officeart/2005/8/layout/vList2"/>
    <dgm:cxn modelId="{63BB8B94-666D-48E1-9744-619FC8FE0A22}" type="presParOf" srcId="{5BDB7FD4-6EA0-45B0-82CA-6F2F1045CE12}" destId="{4B3A4948-70BC-4A39-A641-A43661D96857}" srcOrd="3" destOrd="0" presId="urn:microsoft.com/office/officeart/2005/8/layout/vList2"/>
    <dgm:cxn modelId="{B241CF9C-52D7-40A0-A7F6-463E5BFD0321}" type="presParOf" srcId="{5BDB7FD4-6EA0-45B0-82CA-6F2F1045CE12}" destId="{FC913893-C6FA-4892-AE13-70A0C4BC4B78}" srcOrd="4" destOrd="0" presId="urn:microsoft.com/office/officeart/2005/8/layout/vList2"/>
    <dgm:cxn modelId="{13234E84-277A-45E5-8D9C-EF5FC881F556}" type="presParOf" srcId="{5BDB7FD4-6EA0-45B0-82CA-6F2F1045CE12}" destId="{E44AA1D5-90A4-4A5B-8A49-891972FB0EC5}" srcOrd="5" destOrd="0" presId="urn:microsoft.com/office/officeart/2005/8/layout/vList2"/>
    <dgm:cxn modelId="{21010E5A-5A86-4BE7-991E-7614E9C7C33A}" type="presParOf" srcId="{5BDB7FD4-6EA0-45B0-82CA-6F2F1045CE12}" destId="{CE8A8D6E-6922-42FC-97B2-6E3C611253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1D0458A4-4CC8-44E4-8A6B-B7A4F186EC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1BCAC6F-5B7F-4CD3-B240-238B6521942A}">
      <dgm:prSet/>
      <dgm:spPr/>
      <dgm:t>
        <a:bodyPr/>
        <a:lstStyle/>
        <a:p>
          <a:r>
            <a:rPr lang="en-US"/>
            <a:t>Play behaviors may mimic many elements of </a:t>
          </a:r>
        </a:p>
      </dgm:t>
    </dgm:pt>
    <dgm:pt modelId="{2D0AE570-DECE-473C-8B58-D2099212C276}" type="parTrans" cxnId="{DAE15F1D-D220-4D92-A9C0-290A2E939B24}">
      <dgm:prSet/>
      <dgm:spPr/>
      <dgm:t>
        <a:bodyPr/>
        <a:lstStyle/>
        <a:p>
          <a:endParaRPr lang="en-US"/>
        </a:p>
      </dgm:t>
    </dgm:pt>
    <dgm:pt modelId="{598B01DD-2ABF-4492-841C-C03CC0AA1E26}" type="sibTrans" cxnId="{DAE15F1D-D220-4D92-A9C0-290A2E939B24}">
      <dgm:prSet/>
      <dgm:spPr/>
      <dgm:t>
        <a:bodyPr/>
        <a:lstStyle/>
        <a:p>
          <a:endParaRPr lang="en-US"/>
        </a:p>
      </dgm:t>
    </dgm:pt>
    <dgm:pt modelId="{A5D5D5DA-6FDE-4CBB-B38F-2B19E6F745D1}">
      <dgm:prSet/>
      <dgm:spPr/>
      <dgm:t>
        <a:bodyPr/>
        <a:lstStyle/>
        <a:p>
          <a:r>
            <a:rPr lang="en-US"/>
            <a:t>Predatory behavior, </a:t>
          </a:r>
        </a:p>
      </dgm:t>
    </dgm:pt>
    <dgm:pt modelId="{9E2469DC-E81C-4079-AF9D-A6F3C8C5EFE3}" type="parTrans" cxnId="{DDF6908E-45CB-455C-977A-EE430CF674F3}">
      <dgm:prSet/>
      <dgm:spPr/>
      <dgm:t>
        <a:bodyPr/>
        <a:lstStyle/>
        <a:p>
          <a:endParaRPr lang="en-US"/>
        </a:p>
      </dgm:t>
    </dgm:pt>
    <dgm:pt modelId="{8596E7AE-05E4-4C2C-81CB-BCB2C7CF28CA}" type="sibTrans" cxnId="{DDF6908E-45CB-455C-977A-EE430CF674F3}">
      <dgm:prSet/>
      <dgm:spPr/>
      <dgm:t>
        <a:bodyPr/>
        <a:lstStyle/>
        <a:p>
          <a:endParaRPr lang="en-US"/>
        </a:p>
      </dgm:t>
    </dgm:pt>
    <dgm:pt modelId="{3615510D-4175-4AD5-B5E1-E3CEF470BAC0}">
      <dgm:prSet/>
      <dgm:spPr/>
      <dgm:t>
        <a:bodyPr/>
        <a:lstStyle/>
        <a:p>
          <a:r>
            <a:rPr lang="en-US"/>
            <a:t>Escape behavior, </a:t>
          </a:r>
        </a:p>
      </dgm:t>
    </dgm:pt>
    <dgm:pt modelId="{10A79D53-7A81-4447-9D06-404E945508BC}" type="parTrans" cxnId="{B6B19D7D-D744-48D3-838C-45CA80DD8B22}">
      <dgm:prSet/>
      <dgm:spPr/>
      <dgm:t>
        <a:bodyPr/>
        <a:lstStyle/>
        <a:p>
          <a:endParaRPr lang="en-US"/>
        </a:p>
      </dgm:t>
    </dgm:pt>
    <dgm:pt modelId="{E03A0900-6C01-438B-A3EC-CBF9F86299EF}" type="sibTrans" cxnId="{B6B19D7D-D744-48D3-838C-45CA80DD8B22}">
      <dgm:prSet/>
      <dgm:spPr/>
      <dgm:t>
        <a:bodyPr/>
        <a:lstStyle/>
        <a:p>
          <a:endParaRPr lang="en-US"/>
        </a:p>
      </dgm:t>
    </dgm:pt>
    <dgm:pt modelId="{E56F1698-C71D-4D43-BE9A-6959B43FA7EF}">
      <dgm:prSet/>
      <dgm:spPr/>
      <dgm:t>
        <a:bodyPr/>
        <a:lstStyle/>
        <a:p>
          <a:r>
            <a:rPr lang="en-US"/>
            <a:t>Sexual behavior, </a:t>
          </a:r>
        </a:p>
      </dgm:t>
    </dgm:pt>
    <dgm:pt modelId="{5C74C32B-0B59-464E-8BBC-1FFCC57AB4DB}" type="parTrans" cxnId="{7FE728CF-04E9-4008-9317-DA8B2182D9C5}">
      <dgm:prSet/>
      <dgm:spPr/>
      <dgm:t>
        <a:bodyPr/>
        <a:lstStyle/>
        <a:p>
          <a:endParaRPr lang="en-US"/>
        </a:p>
      </dgm:t>
    </dgm:pt>
    <dgm:pt modelId="{E212A404-3B80-41C7-8EDC-BC6D10D66875}" type="sibTrans" cxnId="{7FE728CF-04E9-4008-9317-DA8B2182D9C5}">
      <dgm:prSet/>
      <dgm:spPr/>
      <dgm:t>
        <a:bodyPr/>
        <a:lstStyle/>
        <a:p>
          <a:endParaRPr lang="en-US"/>
        </a:p>
      </dgm:t>
    </dgm:pt>
    <dgm:pt modelId="{53578D0A-FB43-42BC-BDA9-8408C5DB4327}">
      <dgm:prSet/>
      <dgm:spPr/>
      <dgm:t>
        <a:bodyPr/>
        <a:lstStyle/>
        <a:p>
          <a:r>
            <a:rPr lang="en-US"/>
            <a:t>But without the serious intent of these behaviors that would occur in “reality” situations. </a:t>
          </a:r>
        </a:p>
      </dgm:t>
    </dgm:pt>
    <dgm:pt modelId="{852BD038-B74A-440E-8181-AB680C0ED07B}" type="parTrans" cxnId="{DFAB5CCF-F986-4B44-AD2C-662467D867AF}">
      <dgm:prSet/>
      <dgm:spPr/>
      <dgm:t>
        <a:bodyPr/>
        <a:lstStyle/>
        <a:p>
          <a:endParaRPr lang="en-US"/>
        </a:p>
      </dgm:t>
    </dgm:pt>
    <dgm:pt modelId="{139BD6E8-F3A1-4509-96BF-5C1E1C3663CB}" type="sibTrans" cxnId="{DFAB5CCF-F986-4B44-AD2C-662467D867AF}">
      <dgm:prSet/>
      <dgm:spPr/>
      <dgm:t>
        <a:bodyPr/>
        <a:lstStyle/>
        <a:p>
          <a:endParaRPr lang="en-US"/>
        </a:p>
      </dgm:t>
    </dgm:pt>
    <dgm:pt modelId="{CD8F83F0-C646-4E3B-B1B3-2A03E7310EE9}">
      <dgm:prSet/>
      <dgm:spPr/>
      <dgm:t>
        <a:bodyPr/>
        <a:lstStyle/>
        <a:p>
          <a:r>
            <a:rPr lang="en-US"/>
            <a:t>Behavioral play sequences rarely include the final element of a predation, escape or sexual sequence. </a:t>
          </a:r>
        </a:p>
      </dgm:t>
    </dgm:pt>
    <dgm:pt modelId="{D7E87173-406E-4E24-95AB-83195CCD555C}" type="parTrans" cxnId="{2664CFBC-A54C-4F20-B19B-80324166F6CB}">
      <dgm:prSet/>
      <dgm:spPr/>
      <dgm:t>
        <a:bodyPr/>
        <a:lstStyle/>
        <a:p>
          <a:endParaRPr lang="en-US"/>
        </a:p>
      </dgm:t>
    </dgm:pt>
    <dgm:pt modelId="{EC69C9F3-54A4-49EA-B030-73BFC7BB13CC}" type="sibTrans" cxnId="{2664CFBC-A54C-4F20-B19B-80324166F6CB}">
      <dgm:prSet/>
      <dgm:spPr/>
      <dgm:t>
        <a:bodyPr/>
        <a:lstStyle/>
        <a:p>
          <a:endParaRPr lang="en-US"/>
        </a:p>
      </dgm:t>
    </dgm:pt>
    <dgm:pt modelId="{EB0084E9-EAFE-4CB2-BA92-83C93A2322D1}">
      <dgm:prSet/>
      <dgm:spPr/>
      <dgm:t>
        <a:bodyPr/>
        <a:lstStyle/>
        <a:p>
          <a:r>
            <a:rPr lang="en-US"/>
            <a:t>Dogs might chase and grab, but rarely kill. </a:t>
          </a:r>
        </a:p>
      </dgm:t>
    </dgm:pt>
    <dgm:pt modelId="{C5B70802-E353-4F5A-90BA-35DD9E29662C}" type="parTrans" cxnId="{4987DB5E-2377-4B9A-82C4-A7AA36CE3952}">
      <dgm:prSet/>
      <dgm:spPr/>
      <dgm:t>
        <a:bodyPr/>
        <a:lstStyle/>
        <a:p>
          <a:endParaRPr lang="en-US"/>
        </a:p>
      </dgm:t>
    </dgm:pt>
    <dgm:pt modelId="{757B1BC6-FC63-4D3F-A6AE-F1330A69EE54}" type="sibTrans" cxnId="{4987DB5E-2377-4B9A-82C4-A7AA36CE3952}">
      <dgm:prSet/>
      <dgm:spPr/>
      <dgm:t>
        <a:bodyPr/>
        <a:lstStyle/>
        <a:p>
          <a:endParaRPr lang="en-US"/>
        </a:p>
      </dgm:t>
    </dgm:pt>
    <dgm:pt modelId="{0779061C-5E14-492E-8D95-BBE4D190F5E9}">
      <dgm:prSet/>
      <dgm:spPr/>
      <dgm:t>
        <a:bodyPr/>
        <a:lstStyle/>
        <a:p>
          <a:r>
            <a:rPr lang="en-US"/>
            <a:t>Cats play with pieces of paper, and even real mice, but if well fed rarely kill and eat.</a:t>
          </a:r>
        </a:p>
      </dgm:t>
    </dgm:pt>
    <dgm:pt modelId="{C86A733E-719B-499C-BEE4-BB336B64C9C8}" type="parTrans" cxnId="{74F85E9D-A057-4780-B30E-76DE5FA255C9}">
      <dgm:prSet/>
      <dgm:spPr/>
      <dgm:t>
        <a:bodyPr/>
        <a:lstStyle/>
        <a:p>
          <a:endParaRPr lang="en-US"/>
        </a:p>
      </dgm:t>
    </dgm:pt>
    <dgm:pt modelId="{B43EA2E9-0A77-4F94-A52F-93E79E6BB99C}" type="sibTrans" cxnId="{74F85E9D-A057-4780-B30E-76DE5FA255C9}">
      <dgm:prSet/>
      <dgm:spPr/>
      <dgm:t>
        <a:bodyPr/>
        <a:lstStyle/>
        <a:p>
          <a:endParaRPr lang="en-US"/>
        </a:p>
      </dgm:t>
    </dgm:pt>
    <dgm:pt modelId="{C43C01A7-7E95-4388-AA05-9B87B5A9A168}">
      <dgm:prSet/>
      <dgm:spPr/>
      <dgm:t>
        <a:bodyPr/>
        <a:lstStyle/>
        <a:p>
          <a:r>
            <a:rPr lang="en-US"/>
            <a:t>Some elements of the natural sequence may become exaggerated while the rest of the body stays relaxed. </a:t>
          </a:r>
        </a:p>
      </dgm:t>
    </dgm:pt>
    <dgm:pt modelId="{E5E628ED-EFC4-4DFC-9B41-733D345D2358}" type="parTrans" cxnId="{F397FB25-E512-49CA-8484-0E887B192E39}">
      <dgm:prSet/>
      <dgm:spPr/>
      <dgm:t>
        <a:bodyPr/>
        <a:lstStyle/>
        <a:p>
          <a:endParaRPr lang="en-US"/>
        </a:p>
      </dgm:t>
    </dgm:pt>
    <dgm:pt modelId="{23635603-B83E-4DA9-BD2A-6FD35CB6B3CD}" type="sibTrans" cxnId="{F397FB25-E512-49CA-8484-0E887B192E39}">
      <dgm:prSet/>
      <dgm:spPr/>
      <dgm:t>
        <a:bodyPr/>
        <a:lstStyle/>
        <a:p>
          <a:endParaRPr lang="en-US"/>
        </a:p>
      </dgm:t>
    </dgm:pt>
    <dgm:pt modelId="{55996646-CE60-4EEF-8202-797C985A2874}">
      <dgm:prSet/>
      <dgm:spPr/>
      <dgm:t>
        <a:bodyPr/>
        <a:lstStyle/>
        <a:p>
          <a:r>
            <a:rPr lang="en-US"/>
            <a:t>Bite response remains inhibited </a:t>
          </a:r>
        </a:p>
      </dgm:t>
    </dgm:pt>
    <dgm:pt modelId="{D1258042-AB27-40FA-9627-8F95C5751C47}" type="parTrans" cxnId="{329F1DD3-ACF5-401B-B074-FEA48AF7252A}">
      <dgm:prSet/>
      <dgm:spPr/>
      <dgm:t>
        <a:bodyPr/>
        <a:lstStyle/>
        <a:p>
          <a:endParaRPr lang="en-US"/>
        </a:p>
      </dgm:t>
    </dgm:pt>
    <dgm:pt modelId="{E1A436DD-BD52-40A2-A373-98860C1C2E31}" type="sibTrans" cxnId="{329F1DD3-ACF5-401B-B074-FEA48AF7252A}">
      <dgm:prSet/>
      <dgm:spPr/>
      <dgm:t>
        <a:bodyPr/>
        <a:lstStyle/>
        <a:p>
          <a:endParaRPr lang="en-US"/>
        </a:p>
      </dgm:t>
    </dgm:pt>
    <dgm:pt modelId="{EE789599-6965-4B0A-9EA8-8039ED0611E1}">
      <dgm:prSet/>
      <dgm:spPr/>
      <dgm:t>
        <a:bodyPr/>
        <a:lstStyle/>
        <a:p>
          <a:r>
            <a:rPr lang="en-US"/>
            <a:t>But biting may be implied by an exaggerated and symbolic manner via a wide open, toothy mouth (Kaufer. 2013). </a:t>
          </a:r>
        </a:p>
      </dgm:t>
    </dgm:pt>
    <dgm:pt modelId="{AE85D277-701C-4975-B54F-90A0CFD192F0}" type="parTrans" cxnId="{90207C54-DDEC-46FD-A36C-D57F2A11F716}">
      <dgm:prSet/>
      <dgm:spPr/>
      <dgm:t>
        <a:bodyPr/>
        <a:lstStyle/>
        <a:p>
          <a:endParaRPr lang="en-US"/>
        </a:p>
      </dgm:t>
    </dgm:pt>
    <dgm:pt modelId="{831D10F6-1F00-4C60-8555-5AB58ADEAD30}" type="sibTrans" cxnId="{90207C54-DDEC-46FD-A36C-D57F2A11F716}">
      <dgm:prSet/>
      <dgm:spPr/>
      <dgm:t>
        <a:bodyPr/>
        <a:lstStyle/>
        <a:p>
          <a:endParaRPr lang="en-US"/>
        </a:p>
      </dgm:t>
    </dgm:pt>
    <dgm:pt modelId="{BE7ADD35-4A59-4E9F-8FF2-ACD32AEF4B84}" type="pres">
      <dgm:prSet presAssocID="{1D0458A4-4CC8-44E4-8A6B-B7A4F186EC7C}" presName="linear" presStyleCnt="0">
        <dgm:presLayoutVars>
          <dgm:animLvl val="lvl"/>
          <dgm:resizeHandles val="exact"/>
        </dgm:presLayoutVars>
      </dgm:prSet>
      <dgm:spPr/>
    </dgm:pt>
    <dgm:pt modelId="{3BB9A0CD-07DB-4BFB-A3F8-A930B1136F39}" type="pres">
      <dgm:prSet presAssocID="{F1BCAC6F-5B7F-4CD3-B240-238B6521942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F8EA6D8-6487-4FDA-AA4D-167951753A13}" type="pres">
      <dgm:prSet presAssocID="{F1BCAC6F-5B7F-4CD3-B240-238B6521942A}" presName="childText" presStyleLbl="revTx" presStyleIdx="0" presStyleCnt="3">
        <dgm:presLayoutVars>
          <dgm:bulletEnabled val="1"/>
        </dgm:presLayoutVars>
      </dgm:prSet>
      <dgm:spPr/>
    </dgm:pt>
    <dgm:pt modelId="{1141A90E-E18B-4BF9-8464-1AC5AE852430}" type="pres">
      <dgm:prSet presAssocID="{CD8F83F0-C646-4E3B-B1B3-2A03E7310EE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5BF0773-D435-42DC-B70C-EE6FACB67794}" type="pres">
      <dgm:prSet presAssocID="{CD8F83F0-C646-4E3B-B1B3-2A03E7310EE9}" presName="childText" presStyleLbl="revTx" presStyleIdx="1" presStyleCnt="3">
        <dgm:presLayoutVars>
          <dgm:bulletEnabled val="1"/>
        </dgm:presLayoutVars>
      </dgm:prSet>
      <dgm:spPr/>
    </dgm:pt>
    <dgm:pt modelId="{77D3BA0A-8381-453E-9530-5049E0B1F749}" type="pres">
      <dgm:prSet presAssocID="{C43C01A7-7E95-4388-AA05-9B87B5A9A16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6D2F8EC-D6DC-4799-8DC5-6A934CB9AA44}" type="pres">
      <dgm:prSet presAssocID="{C43C01A7-7E95-4388-AA05-9B87B5A9A168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AE15F1D-D220-4D92-A9C0-290A2E939B24}" srcId="{1D0458A4-4CC8-44E4-8A6B-B7A4F186EC7C}" destId="{F1BCAC6F-5B7F-4CD3-B240-238B6521942A}" srcOrd="0" destOrd="0" parTransId="{2D0AE570-DECE-473C-8B58-D2099212C276}" sibTransId="{598B01DD-2ABF-4492-841C-C03CC0AA1E26}"/>
    <dgm:cxn modelId="{F397FB25-E512-49CA-8484-0E887B192E39}" srcId="{1D0458A4-4CC8-44E4-8A6B-B7A4F186EC7C}" destId="{C43C01A7-7E95-4388-AA05-9B87B5A9A168}" srcOrd="2" destOrd="0" parTransId="{E5E628ED-EFC4-4DFC-9B41-733D345D2358}" sibTransId="{23635603-B83E-4DA9-BD2A-6FD35CB6B3CD}"/>
    <dgm:cxn modelId="{11C87326-8A42-4C11-825C-40DCE773D371}" type="presOf" srcId="{EE789599-6965-4B0A-9EA8-8039ED0611E1}" destId="{E6D2F8EC-D6DC-4799-8DC5-6A934CB9AA44}" srcOrd="0" destOrd="1" presId="urn:microsoft.com/office/officeart/2005/8/layout/vList2"/>
    <dgm:cxn modelId="{A43D4631-90BB-451B-B5E3-74E741FCEC6E}" type="presOf" srcId="{0779061C-5E14-492E-8D95-BBE4D190F5E9}" destId="{55BF0773-D435-42DC-B70C-EE6FACB67794}" srcOrd="0" destOrd="1" presId="urn:microsoft.com/office/officeart/2005/8/layout/vList2"/>
    <dgm:cxn modelId="{4987DB5E-2377-4B9A-82C4-A7AA36CE3952}" srcId="{CD8F83F0-C646-4E3B-B1B3-2A03E7310EE9}" destId="{EB0084E9-EAFE-4CB2-BA92-83C93A2322D1}" srcOrd="0" destOrd="0" parTransId="{C5B70802-E353-4F5A-90BA-35DD9E29662C}" sibTransId="{757B1BC6-FC63-4D3F-A6AE-F1330A69EE54}"/>
    <dgm:cxn modelId="{69FFF142-E30F-4700-8F1D-25980201C50B}" type="presOf" srcId="{1D0458A4-4CC8-44E4-8A6B-B7A4F186EC7C}" destId="{BE7ADD35-4A59-4E9F-8FF2-ACD32AEF4B84}" srcOrd="0" destOrd="0" presId="urn:microsoft.com/office/officeart/2005/8/layout/vList2"/>
    <dgm:cxn modelId="{163E7464-4D52-422E-9E6F-87ECDB1E0F80}" type="presOf" srcId="{CD8F83F0-C646-4E3B-B1B3-2A03E7310EE9}" destId="{1141A90E-E18B-4BF9-8464-1AC5AE852430}" srcOrd="0" destOrd="0" presId="urn:microsoft.com/office/officeart/2005/8/layout/vList2"/>
    <dgm:cxn modelId="{009E4E46-BC20-4CCA-901A-138031166798}" type="presOf" srcId="{55996646-CE60-4EEF-8202-797C985A2874}" destId="{E6D2F8EC-D6DC-4799-8DC5-6A934CB9AA44}" srcOrd="0" destOrd="0" presId="urn:microsoft.com/office/officeart/2005/8/layout/vList2"/>
    <dgm:cxn modelId="{90207C54-DDEC-46FD-A36C-D57F2A11F716}" srcId="{C43C01A7-7E95-4388-AA05-9B87B5A9A168}" destId="{EE789599-6965-4B0A-9EA8-8039ED0611E1}" srcOrd="1" destOrd="0" parTransId="{AE85D277-701C-4975-B54F-90A0CFD192F0}" sibTransId="{831D10F6-1F00-4C60-8555-5AB58ADEAD30}"/>
    <dgm:cxn modelId="{B6B19D7D-D744-48D3-838C-45CA80DD8B22}" srcId="{F1BCAC6F-5B7F-4CD3-B240-238B6521942A}" destId="{3615510D-4175-4AD5-B5E1-E3CEF470BAC0}" srcOrd="1" destOrd="0" parTransId="{10A79D53-7A81-4447-9D06-404E945508BC}" sibTransId="{E03A0900-6C01-438B-A3EC-CBF9F86299EF}"/>
    <dgm:cxn modelId="{DDF6908E-45CB-455C-977A-EE430CF674F3}" srcId="{F1BCAC6F-5B7F-4CD3-B240-238B6521942A}" destId="{A5D5D5DA-6FDE-4CBB-B38F-2B19E6F745D1}" srcOrd="0" destOrd="0" parTransId="{9E2469DC-E81C-4079-AF9D-A6F3C8C5EFE3}" sibTransId="{8596E7AE-05E4-4C2C-81CB-BCB2C7CF28CA}"/>
    <dgm:cxn modelId="{3AF2C591-3DC0-4FC1-BF72-99FFAC2F5586}" type="presOf" srcId="{53578D0A-FB43-42BC-BDA9-8408C5DB4327}" destId="{AF8EA6D8-6487-4FDA-AA4D-167951753A13}" srcOrd="0" destOrd="3" presId="urn:microsoft.com/office/officeart/2005/8/layout/vList2"/>
    <dgm:cxn modelId="{C33C1A95-CC25-4DBE-814E-EC7CB24413E4}" type="presOf" srcId="{E56F1698-C71D-4D43-BE9A-6959B43FA7EF}" destId="{AF8EA6D8-6487-4FDA-AA4D-167951753A13}" srcOrd="0" destOrd="2" presId="urn:microsoft.com/office/officeart/2005/8/layout/vList2"/>
    <dgm:cxn modelId="{74F85E9D-A057-4780-B30E-76DE5FA255C9}" srcId="{CD8F83F0-C646-4E3B-B1B3-2A03E7310EE9}" destId="{0779061C-5E14-492E-8D95-BBE4D190F5E9}" srcOrd="1" destOrd="0" parTransId="{C86A733E-719B-499C-BEE4-BB336B64C9C8}" sibTransId="{B43EA2E9-0A77-4F94-A52F-93E79E6BB99C}"/>
    <dgm:cxn modelId="{902568A1-8839-4424-84DA-6ECCC814C586}" type="presOf" srcId="{F1BCAC6F-5B7F-4CD3-B240-238B6521942A}" destId="{3BB9A0CD-07DB-4BFB-A3F8-A930B1136F39}" srcOrd="0" destOrd="0" presId="urn:microsoft.com/office/officeart/2005/8/layout/vList2"/>
    <dgm:cxn modelId="{2664CFBC-A54C-4F20-B19B-80324166F6CB}" srcId="{1D0458A4-4CC8-44E4-8A6B-B7A4F186EC7C}" destId="{CD8F83F0-C646-4E3B-B1B3-2A03E7310EE9}" srcOrd="1" destOrd="0" parTransId="{D7E87173-406E-4E24-95AB-83195CCD555C}" sibTransId="{EC69C9F3-54A4-49EA-B030-73BFC7BB13CC}"/>
    <dgm:cxn modelId="{CE43F1C9-FF5B-432A-9D1F-679629F82253}" type="presOf" srcId="{A5D5D5DA-6FDE-4CBB-B38F-2B19E6F745D1}" destId="{AF8EA6D8-6487-4FDA-AA4D-167951753A13}" srcOrd="0" destOrd="0" presId="urn:microsoft.com/office/officeart/2005/8/layout/vList2"/>
    <dgm:cxn modelId="{7FE728CF-04E9-4008-9317-DA8B2182D9C5}" srcId="{F1BCAC6F-5B7F-4CD3-B240-238B6521942A}" destId="{E56F1698-C71D-4D43-BE9A-6959B43FA7EF}" srcOrd="2" destOrd="0" parTransId="{5C74C32B-0B59-464E-8BBC-1FFCC57AB4DB}" sibTransId="{E212A404-3B80-41C7-8EDC-BC6D10D66875}"/>
    <dgm:cxn modelId="{DFAB5CCF-F986-4B44-AD2C-662467D867AF}" srcId="{F1BCAC6F-5B7F-4CD3-B240-238B6521942A}" destId="{53578D0A-FB43-42BC-BDA9-8408C5DB4327}" srcOrd="3" destOrd="0" parTransId="{852BD038-B74A-440E-8181-AB680C0ED07B}" sibTransId="{139BD6E8-F3A1-4509-96BF-5C1E1C3663CB}"/>
    <dgm:cxn modelId="{329F1DD3-ACF5-401B-B074-FEA48AF7252A}" srcId="{C43C01A7-7E95-4388-AA05-9B87B5A9A168}" destId="{55996646-CE60-4EEF-8202-797C985A2874}" srcOrd="0" destOrd="0" parTransId="{D1258042-AB27-40FA-9627-8F95C5751C47}" sibTransId="{E1A436DD-BD52-40A2-A373-98860C1C2E31}"/>
    <dgm:cxn modelId="{DD5697D6-20EC-424C-B990-FC0B66EAEBD4}" type="presOf" srcId="{EB0084E9-EAFE-4CB2-BA92-83C93A2322D1}" destId="{55BF0773-D435-42DC-B70C-EE6FACB67794}" srcOrd="0" destOrd="0" presId="urn:microsoft.com/office/officeart/2005/8/layout/vList2"/>
    <dgm:cxn modelId="{D3A1B2EA-AEC5-4CD7-BCAC-6ECEADA3E2E7}" type="presOf" srcId="{C43C01A7-7E95-4388-AA05-9B87B5A9A168}" destId="{77D3BA0A-8381-453E-9530-5049E0B1F749}" srcOrd="0" destOrd="0" presId="urn:microsoft.com/office/officeart/2005/8/layout/vList2"/>
    <dgm:cxn modelId="{C4B4D4EB-AA14-499E-8AEF-E05BB65AB048}" type="presOf" srcId="{3615510D-4175-4AD5-B5E1-E3CEF470BAC0}" destId="{AF8EA6D8-6487-4FDA-AA4D-167951753A13}" srcOrd="0" destOrd="1" presId="urn:microsoft.com/office/officeart/2005/8/layout/vList2"/>
    <dgm:cxn modelId="{F1950FDB-346F-4131-8C54-B2398543DDC7}" type="presParOf" srcId="{BE7ADD35-4A59-4E9F-8FF2-ACD32AEF4B84}" destId="{3BB9A0CD-07DB-4BFB-A3F8-A930B1136F39}" srcOrd="0" destOrd="0" presId="urn:microsoft.com/office/officeart/2005/8/layout/vList2"/>
    <dgm:cxn modelId="{DAF3DC4C-AD5D-4B97-9E66-ACAF3F1599B7}" type="presParOf" srcId="{BE7ADD35-4A59-4E9F-8FF2-ACD32AEF4B84}" destId="{AF8EA6D8-6487-4FDA-AA4D-167951753A13}" srcOrd="1" destOrd="0" presId="urn:microsoft.com/office/officeart/2005/8/layout/vList2"/>
    <dgm:cxn modelId="{984E2ED0-042B-44E2-B659-DCA208F9BFA0}" type="presParOf" srcId="{BE7ADD35-4A59-4E9F-8FF2-ACD32AEF4B84}" destId="{1141A90E-E18B-4BF9-8464-1AC5AE852430}" srcOrd="2" destOrd="0" presId="urn:microsoft.com/office/officeart/2005/8/layout/vList2"/>
    <dgm:cxn modelId="{BC0EFA86-AC1B-4230-AC47-E9C6F6A37C9F}" type="presParOf" srcId="{BE7ADD35-4A59-4E9F-8FF2-ACD32AEF4B84}" destId="{55BF0773-D435-42DC-B70C-EE6FACB67794}" srcOrd="3" destOrd="0" presId="urn:microsoft.com/office/officeart/2005/8/layout/vList2"/>
    <dgm:cxn modelId="{6FEAFC77-509E-4A38-A00A-2E9BCD39908F}" type="presParOf" srcId="{BE7ADD35-4A59-4E9F-8FF2-ACD32AEF4B84}" destId="{77D3BA0A-8381-453E-9530-5049E0B1F749}" srcOrd="4" destOrd="0" presId="urn:microsoft.com/office/officeart/2005/8/layout/vList2"/>
    <dgm:cxn modelId="{AA5F8308-A06A-4BA2-A22C-9B762545E99C}" type="presParOf" srcId="{BE7ADD35-4A59-4E9F-8FF2-ACD32AEF4B84}" destId="{E6D2F8EC-D6DC-4799-8DC5-6A934CB9AA4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EA1E86F4-26C0-4D8A-9702-B5ADCA803E0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D6C150B-ACC2-4FA4-AFE6-00E728A9E4ED}">
      <dgm:prSet/>
      <dgm:spPr/>
      <dgm:t>
        <a:bodyPr/>
        <a:lstStyle/>
        <a:p>
          <a:r>
            <a:rPr lang="en-US"/>
            <a:t>Play must occur in a familiar and emotionally safe environment (relaxed field). </a:t>
          </a:r>
        </a:p>
      </dgm:t>
    </dgm:pt>
    <dgm:pt modelId="{F78E1A2A-4197-4D9D-8ED6-79C6E9D0F6C8}" type="parTrans" cxnId="{AB8266E3-A227-4952-9053-8ADD92B459BA}">
      <dgm:prSet/>
      <dgm:spPr/>
      <dgm:t>
        <a:bodyPr/>
        <a:lstStyle/>
        <a:p>
          <a:endParaRPr lang="en-US"/>
        </a:p>
      </dgm:t>
    </dgm:pt>
    <dgm:pt modelId="{6005C3C7-733F-4936-89A9-FEB72B3CE6C8}" type="sibTrans" cxnId="{AB8266E3-A227-4952-9053-8ADD92B459BA}">
      <dgm:prSet/>
      <dgm:spPr/>
      <dgm:t>
        <a:bodyPr/>
        <a:lstStyle/>
        <a:p>
          <a:endParaRPr lang="en-US"/>
        </a:p>
      </dgm:t>
    </dgm:pt>
    <dgm:pt modelId="{7AC2EC80-6232-47F8-ADD1-2F45CB08C826}">
      <dgm:prSet/>
      <dgm:spPr/>
      <dgm:t>
        <a:bodyPr/>
        <a:lstStyle/>
        <a:p>
          <a:r>
            <a:rPr lang="en-US"/>
            <a:t>Play has no specific aim other than play itself. That is, it has limited immediate function. </a:t>
          </a:r>
        </a:p>
      </dgm:t>
    </dgm:pt>
    <dgm:pt modelId="{1B7B4AFE-E2CF-4A12-AD8F-5AC1BD234B9B}" type="parTrans" cxnId="{6B4BFFB6-A02B-4DF2-A94F-BB6A08BAB151}">
      <dgm:prSet/>
      <dgm:spPr/>
      <dgm:t>
        <a:bodyPr/>
        <a:lstStyle/>
        <a:p>
          <a:endParaRPr lang="en-US"/>
        </a:p>
      </dgm:t>
    </dgm:pt>
    <dgm:pt modelId="{895E964B-0388-48DE-A7C7-647BFFA033B5}" type="sibTrans" cxnId="{6B4BFFB6-A02B-4DF2-A94F-BB6A08BAB151}">
      <dgm:prSet/>
      <dgm:spPr/>
      <dgm:t>
        <a:bodyPr/>
        <a:lstStyle/>
        <a:p>
          <a:endParaRPr lang="en-US"/>
        </a:p>
      </dgm:t>
    </dgm:pt>
    <dgm:pt modelId="{E3315D3F-C2DB-4F54-9E6F-5B31CFEBE0AA}">
      <dgm:prSet/>
      <dgm:spPr/>
      <dgm:t>
        <a:bodyPr/>
        <a:lstStyle/>
        <a:p>
          <a:r>
            <a:rPr lang="en-US"/>
            <a:t>Play is both voluntary and self-reinforcing. Burghard considers this the endogenous component of play.</a:t>
          </a:r>
        </a:p>
      </dgm:t>
    </dgm:pt>
    <dgm:pt modelId="{E98FEDE9-CB15-45D0-98E9-ACAF5A4A3FB2}" type="parTrans" cxnId="{F829DA23-530F-4079-A856-1B59087B5339}">
      <dgm:prSet/>
      <dgm:spPr/>
      <dgm:t>
        <a:bodyPr/>
        <a:lstStyle/>
        <a:p>
          <a:endParaRPr lang="en-US"/>
        </a:p>
      </dgm:t>
    </dgm:pt>
    <dgm:pt modelId="{D05DFDD9-23D7-444D-BE78-92F0E0725926}" type="sibTrans" cxnId="{F829DA23-530F-4079-A856-1B59087B5339}">
      <dgm:prSet/>
      <dgm:spPr/>
      <dgm:t>
        <a:bodyPr/>
        <a:lstStyle/>
        <a:p>
          <a:endParaRPr lang="en-US"/>
        </a:p>
      </dgm:t>
    </dgm:pt>
    <dgm:pt modelId="{D0A4B33F-0BA8-4D2B-874C-F1BF44EB8586}">
      <dgm:prSet/>
      <dgm:spPr/>
      <dgm:t>
        <a:bodyPr/>
        <a:lstStyle/>
        <a:p>
          <a:r>
            <a:rPr lang="en-US"/>
            <a:t>Play does not parallel reality in either structural or temporal sequences. </a:t>
          </a:r>
        </a:p>
      </dgm:t>
    </dgm:pt>
    <dgm:pt modelId="{D574D98C-196E-4EE2-A2E5-AEDA2125341B}" type="parTrans" cxnId="{44D2D0BB-6CD6-47E7-8E28-6B9D5AAF6D9E}">
      <dgm:prSet/>
      <dgm:spPr/>
      <dgm:t>
        <a:bodyPr/>
        <a:lstStyle/>
        <a:p>
          <a:endParaRPr lang="en-US"/>
        </a:p>
      </dgm:t>
    </dgm:pt>
    <dgm:pt modelId="{951DC2EF-16BB-40D4-958A-2E8255449747}" type="sibTrans" cxnId="{44D2D0BB-6CD6-47E7-8E28-6B9D5AAF6D9E}">
      <dgm:prSet/>
      <dgm:spPr/>
      <dgm:t>
        <a:bodyPr/>
        <a:lstStyle/>
        <a:p>
          <a:endParaRPr lang="en-US"/>
        </a:p>
      </dgm:t>
    </dgm:pt>
    <dgm:pt modelId="{D5947AFB-13BD-4818-8C3E-0CB1328B6686}">
      <dgm:prSet/>
      <dgm:spPr/>
      <dgm:t>
        <a:bodyPr/>
        <a:lstStyle/>
        <a:p>
          <a:r>
            <a:rPr lang="en-US"/>
            <a:t>Play behaviors show repetitive behavior patterns.  </a:t>
          </a:r>
        </a:p>
      </dgm:t>
    </dgm:pt>
    <dgm:pt modelId="{3333F19A-5C9F-4272-ADBD-1C027964ED8A}" type="parTrans" cxnId="{95BBA615-B414-4B3B-B25E-E6C584B1A7AA}">
      <dgm:prSet/>
      <dgm:spPr/>
      <dgm:t>
        <a:bodyPr/>
        <a:lstStyle/>
        <a:p>
          <a:endParaRPr lang="en-US"/>
        </a:p>
      </dgm:t>
    </dgm:pt>
    <dgm:pt modelId="{A15045A9-C186-4A65-A1AD-D6DB2DB34602}" type="sibTrans" cxnId="{95BBA615-B414-4B3B-B25E-E6C584B1A7AA}">
      <dgm:prSet/>
      <dgm:spPr/>
      <dgm:t>
        <a:bodyPr/>
        <a:lstStyle/>
        <a:p>
          <a:endParaRPr lang="en-US"/>
        </a:p>
      </dgm:t>
    </dgm:pt>
    <dgm:pt modelId="{AC3176C2-EF5A-403E-AFA9-842A5A3F44AB}" type="pres">
      <dgm:prSet presAssocID="{EA1E86F4-26C0-4D8A-9702-B5ADCA803E03}" presName="linear" presStyleCnt="0">
        <dgm:presLayoutVars>
          <dgm:animLvl val="lvl"/>
          <dgm:resizeHandles val="exact"/>
        </dgm:presLayoutVars>
      </dgm:prSet>
      <dgm:spPr/>
    </dgm:pt>
    <dgm:pt modelId="{3C1080AF-8CBC-4ACA-AFED-25AB9096A01D}" type="pres">
      <dgm:prSet presAssocID="{1D6C150B-ACC2-4FA4-AFE6-00E728A9E4E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5D7E348-B3EB-4E83-8EF0-09B631862AF9}" type="pres">
      <dgm:prSet presAssocID="{6005C3C7-733F-4936-89A9-FEB72B3CE6C8}" presName="spacer" presStyleCnt="0"/>
      <dgm:spPr/>
    </dgm:pt>
    <dgm:pt modelId="{AB19B686-4A32-4B2F-B4EE-BC119F0F7A06}" type="pres">
      <dgm:prSet presAssocID="{7AC2EC80-6232-47F8-ADD1-2F45CB08C82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35B55AF-0661-41B4-B6B4-9FBE75F44AA0}" type="pres">
      <dgm:prSet presAssocID="{895E964B-0388-48DE-A7C7-647BFFA033B5}" presName="spacer" presStyleCnt="0"/>
      <dgm:spPr/>
    </dgm:pt>
    <dgm:pt modelId="{183DD3D4-5000-4A35-A4CB-13969DDB3604}" type="pres">
      <dgm:prSet presAssocID="{E3315D3F-C2DB-4F54-9E6F-5B31CFEBE0A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FA9EE7D-F604-4D86-8329-AD35BBB35D41}" type="pres">
      <dgm:prSet presAssocID="{D05DFDD9-23D7-444D-BE78-92F0E0725926}" presName="spacer" presStyleCnt="0"/>
      <dgm:spPr/>
    </dgm:pt>
    <dgm:pt modelId="{0BF91A72-17D4-477A-AD0F-5C66DF7385DB}" type="pres">
      <dgm:prSet presAssocID="{D0A4B33F-0BA8-4D2B-874C-F1BF44EB858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1C9418C-8A4E-4D29-91F9-82883B8143C0}" type="pres">
      <dgm:prSet presAssocID="{951DC2EF-16BB-40D4-958A-2E8255449747}" presName="spacer" presStyleCnt="0"/>
      <dgm:spPr/>
    </dgm:pt>
    <dgm:pt modelId="{5EEABBFE-1DD8-44B5-9288-F1AB47E70789}" type="pres">
      <dgm:prSet presAssocID="{D5947AFB-13BD-4818-8C3E-0CB1328B668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5BBA615-B414-4B3B-B25E-E6C584B1A7AA}" srcId="{EA1E86F4-26C0-4D8A-9702-B5ADCA803E03}" destId="{D5947AFB-13BD-4818-8C3E-0CB1328B6686}" srcOrd="4" destOrd="0" parTransId="{3333F19A-5C9F-4272-ADBD-1C027964ED8A}" sibTransId="{A15045A9-C186-4A65-A1AD-D6DB2DB34602}"/>
    <dgm:cxn modelId="{F829DA23-530F-4079-A856-1B59087B5339}" srcId="{EA1E86F4-26C0-4D8A-9702-B5ADCA803E03}" destId="{E3315D3F-C2DB-4F54-9E6F-5B31CFEBE0AA}" srcOrd="2" destOrd="0" parTransId="{E98FEDE9-CB15-45D0-98E9-ACAF5A4A3FB2}" sibTransId="{D05DFDD9-23D7-444D-BE78-92F0E0725926}"/>
    <dgm:cxn modelId="{748B8E2B-9329-44AF-9352-C75079FAC675}" type="presOf" srcId="{EA1E86F4-26C0-4D8A-9702-B5ADCA803E03}" destId="{AC3176C2-EF5A-403E-AFA9-842A5A3F44AB}" srcOrd="0" destOrd="0" presId="urn:microsoft.com/office/officeart/2005/8/layout/vList2"/>
    <dgm:cxn modelId="{6FFC6F35-0147-4FEA-A891-D86C0A551C6F}" type="presOf" srcId="{D0A4B33F-0BA8-4D2B-874C-F1BF44EB8586}" destId="{0BF91A72-17D4-477A-AD0F-5C66DF7385DB}" srcOrd="0" destOrd="0" presId="urn:microsoft.com/office/officeart/2005/8/layout/vList2"/>
    <dgm:cxn modelId="{688C9C48-F580-4476-88E8-5CC4644AAE46}" type="presOf" srcId="{7AC2EC80-6232-47F8-ADD1-2F45CB08C826}" destId="{AB19B686-4A32-4B2F-B4EE-BC119F0F7A06}" srcOrd="0" destOrd="0" presId="urn:microsoft.com/office/officeart/2005/8/layout/vList2"/>
    <dgm:cxn modelId="{03DB7F4A-E53B-4000-B892-E6AC35247BD5}" type="presOf" srcId="{E3315D3F-C2DB-4F54-9E6F-5B31CFEBE0AA}" destId="{183DD3D4-5000-4A35-A4CB-13969DDB3604}" srcOrd="0" destOrd="0" presId="urn:microsoft.com/office/officeart/2005/8/layout/vList2"/>
    <dgm:cxn modelId="{F147CF57-5502-4C81-A9B9-805009D7BC83}" type="presOf" srcId="{1D6C150B-ACC2-4FA4-AFE6-00E728A9E4ED}" destId="{3C1080AF-8CBC-4ACA-AFED-25AB9096A01D}" srcOrd="0" destOrd="0" presId="urn:microsoft.com/office/officeart/2005/8/layout/vList2"/>
    <dgm:cxn modelId="{6B4BFFB6-A02B-4DF2-A94F-BB6A08BAB151}" srcId="{EA1E86F4-26C0-4D8A-9702-B5ADCA803E03}" destId="{7AC2EC80-6232-47F8-ADD1-2F45CB08C826}" srcOrd="1" destOrd="0" parTransId="{1B7B4AFE-E2CF-4A12-AD8F-5AC1BD234B9B}" sibTransId="{895E964B-0388-48DE-A7C7-647BFFA033B5}"/>
    <dgm:cxn modelId="{44D2D0BB-6CD6-47E7-8E28-6B9D5AAF6D9E}" srcId="{EA1E86F4-26C0-4D8A-9702-B5ADCA803E03}" destId="{D0A4B33F-0BA8-4D2B-874C-F1BF44EB8586}" srcOrd="3" destOrd="0" parTransId="{D574D98C-196E-4EE2-A2E5-AEDA2125341B}" sibTransId="{951DC2EF-16BB-40D4-958A-2E8255449747}"/>
    <dgm:cxn modelId="{07F3E9DD-0D38-4FAA-ACDD-74D682D79AF5}" type="presOf" srcId="{D5947AFB-13BD-4818-8C3E-0CB1328B6686}" destId="{5EEABBFE-1DD8-44B5-9288-F1AB47E70789}" srcOrd="0" destOrd="0" presId="urn:microsoft.com/office/officeart/2005/8/layout/vList2"/>
    <dgm:cxn modelId="{AB8266E3-A227-4952-9053-8ADD92B459BA}" srcId="{EA1E86F4-26C0-4D8A-9702-B5ADCA803E03}" destId="{1D6C150B-ACC2-4FA4-AFE6-00E728A9E4ED}" srcOrd="0" destOrd="0" parTransId="{F78E1A2A-4197-4D9D-8ED6-79C6E9D0F6C8}" sibTransId="{6005C3C7-733F-4936-89A9-FEB72B3CE6C8}"/>
    <dgm:cxn modelId="{EAF222E4-759A-4122-9FFD-64D723814A17}" type="presParOf" srcId="{AC3176C2-EF5A-403E-AFA9-842A5A3F44AB}" destId="{3C1080AF-8CBC-4ACA-AFED-25AB9096A01D}" srcOrd="0" destOrd="0" presId="urn:microsoft.com/office/officeart/2005/8/layout/vList2"/>
    <dgm:cxn modelId="{D1A711FF-867E-45BC-9F6C-D0D72AFC48B4}" type="presParOf" srcId="{AC3176C2-EF5A-403E-AFA9-842A5A3F44AB}" destId="{65D7E348-B3EB-4E83-8EF0-09B631862AF9}" srcOrd="1" destOrd="0" presId="urn:microsoft.com/office/officeart/2005/8/layout/vList2"/>
    <dgm:cxn modelId="{67071BC9-975D-4DC9-953E-4F03C0F4E724}" type="presParOf" srcId="{AC3176C2-EF5A-403E-AFA9-842A5A3F44AB}" destId="{AB19B686-4A32-4B2F-B4EE-BC119F0F7A06}" srcOrd="2" destOrd="0" presId="urn:microsoft.com/office/officeart/2005/8/layout/vList2"/>
    <dgm:cxn modelId="{FB45A557-9CDB-4516-A88C-7FF952D640C2}" type="presParOf" srcId="{AC3176C2-EF5A-403E-AFA9-842A5A3F44AB}" destId="{C35B55AF-0661-41B4-B6B4-9FBE75F44AA0}" srcOrd="3" destOrd="0" presId="urn:microsoft.com/office/officeart/2005/8/layout/vList2"/>
    <dgm:cxn modelId="{360D492D-882A-4B88-9D91-738DE6A228B4}" type="presParOf" srcId="{AC3176C2-EF5A-403E-AFA9-842A5A3F44AB}" destId="{183DD3D4-5000-4A35-A4CB-13969DDB3604}" srcOrd="4" destOrd="0" presId="urn:microsoft.com/office/officeart/2005/8/layout/vList2"/>
    <dgm:cxn modelId="{0D9DCFE7-99F7-4E70-AF02-456BAB64E9F4}" type="presParOf" srcId="{AC3176C2-EF5A-403E-AFA9-842A5A3F44AB}" destId="{CFA9EE7D-F604-4D86-8329-AD35BBB35D41}" srcOrd="5" destOrd="0" presId="urn:microsoft.com/office/officeart/2005/8/layout/vList2"/>
    <dgm:cxn modelId="{B900DD4D-37A5-4FEA-A80C-6DAAD1862D90}" type="presParOf" srcId="{AC3176C2-EF5A-403E-AFA9-842A5A3F44AB}" destId="{0BF91A72-17D4-477A-AD0F-5C66DF7385DB}" srcOrd="6" destOrd="0" presId="urn:microsoft.com/office/officeart/2005/8/layout/vList2"/>
    <dgm:cxn modelId="{C8D5CD12-C09B-48E7-A9A6-28E678C183FB}" type="presParOf" srcId="{AC3176C2-EF5A-403E-AFA9-842A5A3F44AB}" destId="{F1C9418C-8A4E-4D29-91F9-82883B8143C0}" srcOrd="7" destOrd="0" presId="urn:microsoft.com/office/officeart/2005/8/layout/vList2"/>
    <dgm:cxn modelId="{EDC0487A-29AA-4472-8583-D3E1284E0F51}" type="presParOf" srcId="{AC3176C2-EF5A-403E-AFA9-842A5A3F44AB}" destId="{5EEABBFE-1DD8-44B5-9288-F1AB47E7078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9250ADEB-7041-4283-BBAE-928C5E70D85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31B89A7-887E-4F6B-BA6E-A60363D3DDB1}">
      <dgm:prSet/>
      <dgm:spPr/>
      <dgm:t>
        <a:bodyPr/>
        <a:lstStyle/>
        <a:p>
          <a:r>
            <a:rPr lang="en-US"/>
            <a:t>Social play between dogs contains a repertoire of behaviors and behavior patterns that are only observed during interactive play, including, for dogs: </a:t>
          </a:r>
        </a:p>
      </dgm:t>
    </dgm:pt>
    <dgm:pt modelId="{650807CC-2773-45F0-85E4-890137B871A2}" type="parTrans" cxnId="{64D8A428-D169-49DE-A59F-3B457F226CF9}">
      <dgm:prSet/>
      <dgm:spPr/>
      <dgm:t>
        <a:bodyPr/>
        <a:lstStyle/>
        <a:p>
          <a:endParaRPr lang="en-US"/>
        </a:p>
      </dgm:t>
    </dgm:pt>
    <dgm:pt modelId="{04964E2E-8D63-4082-958D-BEF3709E182F}" type="sibTrans" cxnId="{64D8A428-D169-49DE-A59F-3B457F226CF9}">
      <dgm:prSet/>
      <dgm:spPr/>
      <dgm:t>
        <a:bodyPr/>
        <a:lstStyle/>
        <a:p>
          <a:endParaRPr lang="en-US"/>
        </a:p>
      </dgm:t>
    </dgm:pt>
    <dgm:pt modelId="{9117EFD6-4618-4A43-BBC6-686E228CF9DF}">
      <dgm:prSet/>
      <dgm:spPr/>
      <dgm:t>
        <a:bodyPr/>
        <a:lstStyle/>
        <a:p>
          <a:r>
            <a:rPr lang="en-US"/>
            <a:t>The play bow, </a:t>
          </a:r>
        </a:p>
      </dgm:t>
    </dgm:pt>
    <dgm:pt modelId="{234E91EB-86F9-40E2-9A95-BA87FEE7DEAA}" type="parTrans" cxnId="{667FE41E-59C9-4B4A-BA4C-2FDA1F6EDBD3}">
      <dgm:prSet/>
      <dgm:spPr/>
      <dgm:t>
        <a:bodyPr/>
        <a:lstStyle/>
        <a:p>
          <a:endParaRPr lang="en-US"/>
        </a:p>
      </dgm:t>
    </dgm:pt>
    <dgm:pt modelId="{F84CACD8-5657-4CFC-95CA-6859DF1CA7B3}" type="sibTrans" cxnId="{667FE41E-59C9-4B4A-BA4C-2FDA1F6EDBD3}">
      <dgm:prSet/>
      <dgm:spPr/>
      <dgm:t>
        <a:bodyPr/>
        <a:lstStyle/>
        <a:p>
          <a:endParaRPr lang="en-US"/>
        </a:p>
      </dgm:t>
    </dgm:pt>
    <dgm:pt modelId="{2022F687-0709-4B2C-96D3-E7F36D2F86E0}">
      <dgm:prSet/>
      <dgm:spPr/>
      <dgm:t>
        <a:bodyPr/>
        <a:lstStyle/>
        <a:p>
          <a:r>
            <a:rPr lang="en-US"/>
            <a:t>The play slap,</a:t>
          </a:r>
        </a:p>
      </dgm:t>
    </dgm:pt>
    <dgm:pt modelId="{627868A6-8D91-4792-9E6F-9CDFCB236982}" type="parTrans" cxnId="{F17D6FAF-B9E6-4531-B4B6-05C3809B9071}">
      <dgm:prSet/>
      <dgm:spPr/>
      <dgm:t>
        <a:bodyPr/>
        <a:lstStyle/>
        <a:p>
          <a:endParaRPr lang="en-US"/>
        </a:p>
      </dgm:t>
    </dgm:pt>
    <dgm:pt modelId="{03A1CC55-42B6-4DBE-98C1-0AD0B69A12F4}" type="sibTrans" cxnId="{F17D6FAF-B9E6-4531-B4B6-05C3809B9071}">
      <dgm:prSet/>
      <dgm:spPr/>
      <dgm:t>
        <a:bodyPr/>
        <a:lstStyle/>
        <a:p>
          <a:endParaRPr lang="en-US"/>
        </a:p>
      </dgm:t>
    </dgm:pt>
    <dgm:pt modelId="{30D49E48-07E0-493E-9672-DFB23C023A40}">
      <dgm:prSet/>
      <dgm:spPr/>
      <dgm:t>
        <a:bodyPr/>
        <a:lstStyle/>
        <a:p>
          <a:r>
            <a:rPr lang="en-US"/>
            <a:t>The play nip or </a:t>
          </a:r>
        </a:p>
      </dgm:t>
    </dgm:pt>
    <dgm:pt modelId="{5ED6DDBB-7D23-4F04-BF7E-E0BDF61A970B}" type="parTrans" cxnId="{34EAB4EE-DD80-45B0-AEA1-0E12AE7D074C}">
      <dgm:prSet/>
      <dgm:spPr/>
      <dgm:t>
        <a:bodyPr/>
        <a:lstStyle/>
        <a:p>
          <a:endParaRPr lang="en-US"/>
        </a:p>
      </dgm:t>
    </dgm:pt>
    <dgm:pt modelId="{67836B80-433F-46B4-83D9-0AC4F0196A23}" type="sibTrans" cxnId="{34EAB4EE-DD80-45B0-AEA1-0E12AE7D074C}">
      <dgm:prSet/>
      <dgm:spPr/>
      <dgm:t>
        <a:bodyPr/>
        <a:lstStyle/>
        <a:p>
          <a:endParaRPr lang="en-US"/>
        </a:p>
      </dgm:t>
    </dgm:pt>
    <dgm:pt modelId="{90330451-AB97-42CD-B792-D651067F51B9}">
      <dgm:prSet/>
      <dgm:spPr/>
      <dgm:t>
        <a:bodyPr/>
        <a:lstStyle/>
        <a:p>
          <a:r>
            <a:rPr lang="en-US"/>
            <a:t>Play paw, and the </a:t>
          </a:r>
        </a:p>
      </dgm:t>
    </dgm:pt>
    <dgm:pt modelId="{17FA0804-AB9D-4497-BFC6-FA13D80E63FF}" type="parTrans" cxnId="{2C62658F-264B-4782-AC12-182196DB29C6}">
      <dgm:prSet/>
      <dgm:spPr/>
      <dgm:t>
        <a:bodyPr/>
        <a:lstStyle/>
        <a:p>
          <a:endParaRPr lang="en-US"/>
        </a:p>
      </dgm:t>
    </dgm:pt>
    <dgm:pt modelId="{456DE61E-D8E6-4F1C-BBCE-8F3D81293A2B}" type="sibTrans" cxnId="{2C62658F-264B-4782-AC12-182196DB29C6}">
      <dgm:prSet/>
      <dgm:spPr/>
      <dgm:t>
        <a:bodyPr/>
        <a:lstStyle/>
        <a:p>
          <a:endParaRPr lang="en-US"/>
        </a:p>
      </dgm:t>
    </dgm:pt>
    <dgm:pt modelId="{E436C1D8-EC22-41BB-A0EB-B46CA6A406A6}">
      <dgm:prSet/>
      <dgm:spPr/>
      <dgm:t>
        <a:bodyPr/>
        <a:lstStyle/>
        <a:p>
          <a:r>
            <a:rPr lang="en-US"/>
            <a:t>Tag and run sequence. </a:t>
          </a:r>
        </a:p>
      </dgm:t>
    </dgm:pt>
    <dgm:pt modelId="{93D5DE8C-F3C0-4B0D-9BB9-CA04CD8D8369}" type="parTrans" cxnId="{AA87028C-E6C7-4157-BC92-76195BA66E91}">
      <dgm:prSet/>
      <dgm:spPr/>
      <dgm:t>
        <a:bodyPr/>
        <a:lstStyle/>
        <a:p>
          <a:endParaRPr lang="en-US"/>
        </a:p>
      </dgm:t>
    </dgm:pt>
    <dgm:pt modelId="{F4B82BDB-1057-4295-84FD-D284CD6EBA4A}" type="sibTrans" cxnId="{AA87028C-E6C7-4157-BC92-76195BA66E91}">
      <dgm:prSet/>
      <dgm:spPr/>
      <dgm:t>
        <a:bodyPr/>
        <a:lstStyle/>
        <a:p>
          <a:endParaRPr lang="en-US"/>
        </a:p>
      </dgm:t>
    </dgm:pt>
    <dgm:pt modelId="{91284DF7-AFCC-4F39-AD3D-03F4823EA995}">
      <dgm:prSet/>
      <dgm:spPr/>
      <dgm:t>
        <a:bodyPr/>
        <a:lstStyle/>
        <a:p>
          <a:r>
            <a:rPr lang="en-US"/>
            <a:t>The play bow is particularly important.</a:t>
          </a:r>
        </a:p>
      </dgm:t>
    </dgm:pt>
    <dgm:pt modelId="{95675DED-6243-489F-8815-42569073A38F}" type="parTrans" cxnId="{B2B3FE25-A382-49F2-A625-1912ADA8DC12}">
      <dgm:prSet/>
      <dgm:spPr/>
      <dgm:t>
        <a:bodyPr/>
        <a:lstStyle/>
        <a:p>
          <a:endParaRPr lang="en-US"/>
        </a:p>
      </dgm:t>
    </dgm:pt>
    <dgm:pt modelId="{440524BF-5A74-4163-8F16-15810E5CBD1B}" type="sibTrans" cxnId="{B2B3FE25-A382-49F2-A625-1912ADA8DC12}">
      <dgm:prSet/>
      <dgm:spPr/>
      <dgm:t>
        <a:bodyPr/>
        <a:lstStyle/>
        <a:p>
          <a:endParaRPr lang="en-US"/>
        </a:p>
      </dgm:t>
    </dgm:pt>
    <dgm:pt modelId="{B7C836B6-BA0F-4517-8CCA-B270017F229B}">
      <dgm:prSet/>
      <dgm:spPr/>
      <dgm:t>
        <a:bodyPr/>
        <a:lstStyle/>
        <a:p>
          <a:r>
            <a:rPr lang="en-US"/>
            <a:t>Limited to play encounters </a:t>
          </a:r>
        </a:p>
      </dgm:t>
    </dgm:pt>
    <dgm:pt modelId="{600FB3BF-6648-4179-89FD-DDE929F42AD5}" type="parTrans" cxnId="{692FC896-D215-494A-8163-DD38CB1AB217}">
      <dgm:prSet/>
      <dgm:spPr/>
      <dgm:t>
        <a:bodyPr/>
        <a:lstStyle/>
        <a:p>
          <a:endParaRPr lang="en-US"/>
        </a:p>
      </dgm:t>
    </dgm:pt>
    <dgm:pt modelId="{DE369658-B6B5-4FC5-96A3-0C81D466FE9D}" type="sibTrans" cxnId="{692FC896-D215-494A-8163-DD38CB1AB217}">
      <dgm:prSet/>
      <dgm:spPr/>
      <dgm:t>
        <a:bodyPr/>
        <a:lstStyle/>
        <a:p>
          <a:endParaRPr lang="en-US"/>
        </a:p>
      </dgm:t>
    </dgm:pt>
    <dgm:pt modelId="{0CF6ECD1-877E-4998-B113-42C6275D8E62}">
      <dgm:prSet/>
      <dgm:spPr/>
      <dgm:t>
        <a:bodyPr/>
        <a:lstStyle/>
        <a:p>
          <a:r>
            <a:rPr lang="en-US"/>
            <a:t>This behavior is used to signal intent for all following behaviors: </a:t>
          </a:r>
        </a:p>
      </dgm:t>
    </dgm:pt>
    <dgm:pt modelId="{2A0E2913-D7DC-423C-BD9D-64082F3FB80C}" type="parTrans" cxnId="{90A0AB40-B706-4207-B3AA-D15E218C21F9}">
      <dgm:prSet/>
      <dgm:spPr/>
      <dgm:t>
        <a:bodyPr/>
        <a:lstStyle/>
        <a:p>
          <a:endParaRPr lang="en-US"/>
        </a:p>
      </dgm:t>
    </dgm:pt>
    <dgm:pt modelId="{ED0093AC-2667-42EC-892A-48F5A9875BA6}" type="sibTrans" cxnId="{90A0AB40-B706-4207-B3AA-D15E218C21F9}">
      <dgm:prSet/>
      <dgm:spPr/>
      <dgm:t>
        <a:bodyPr/>
        <a:lstStyle/>
        <a:p>
          <a:endParaRPr lang="en-US"/>
        </a:p>
      </dgm:t>
    </dgm:pt>
    <dgm:pt modelId="{BBDF6777-153E-4FF7-8978-E88986334E72}">
      <dgm:prSet/>
      <dgm:spPr/>
      <dgm:t>
        <a:bodyPr/>
        <a:lstStyle/>
        <a:p>
          <a:r>
            <a:rPr lang="en-US"/>
            <a:t>A bite that follows a play bow is rarely interpreted as an aggression</a:t>
          </a:r>
        </a:p>
      </dgm:t>
    </dgm:pt>
    <dgm:pt modelId="{65D0AA08-61D0-4BAC-9D69-FDA1C905B753}" type="parTrans" cxnId="{33CBB54E-3C39-49A8-A552-204DCFAC6CC0}">
      <dgm:prSet/>
      <dgm:spPr/>
      <dgm:t>
        <a:bodyPr/>
        <a:lstStyle/>
        <a:p>
          <a:endParaRPr lang="en-US"/>
        </a:p>
      </dgm:t>
    </dgm:pt>
    <dgm:pt modelId="{3E25CC0C-66F7-4DE9-8A9A-28C7346A4064}" type="sibTrans" cxnId="{33CBB54E-3C39-49A8-A552-204DCFAC6CC0}">
      <dgm:prSet/>
      <dgm:spPr/>
      <dgm:t>
        <a:bodyPr/>
        <a:lstStyle/>
        <a:p>
          <a:endParaRPr lang="en-US"/>
        </a:p>
      </dgm:t>
    </dgm:pt>
    <dgm:pt modelId="{1A430B3D-704F-4167-940D-98FD1235B86B}">
      <dgm:prSet/>
      <dgm:spPr/>
      <dgm:t>
        <a:bodyPr/>
        <a:lstStyle/>
        <a:p>
          <a:r>
            <a:rPr lang="en-US"/>
            <a:t>Play bow signals that any following responses are under the setting condition of “play”. </a:t>
          </a:r>
        </a:p>
      </dgm:t>
    </dgm:pt>
    <dgm:pt modelId="{2AC9521E-DE0E-4B29-88A6-3137DC02B01F}" type="parTrans" cxnId="{6CF8BAEF-39B3-4918-B037-E76A313748BF}">
      <dgm:prSet/>
      <dgm:spPr/>
      <dgm:t>
        <a:bodyPr/>
        <a:lstStyle/>
        <a:p>
          <a:endParaRPr lang="en-US"/>
        </a:p>
      </dgm:t>
    </dgm:pt>
    <dgm:pt modelId="{76265DF3-FC01-4D78-8B95-132002452716}" type="sibTrans" cxnId="{6CF8BAEF-39B3-4918-B037-E76A313748BF}">
      <dgm:prSet/>
      <dgm:spPr/>
      <dgm:t>
        <a:bodyPr/>
        <a:lstStyle/>
        <a:p>
          <a:endParaRPr lang="en-US"/>
        </a:p>
      </dgm:t>
    </dgm:pt>
    <dgm:pt modelId="{BF9CBDB5-5475-409C-8BB7-9839BB7F9343}" type="pres">
      <dgm:prSet presAssocID="{9250ADEB-7041-4283-BBAE-928C5E70D857}" presName="linear" presStyleCnt="0">
        <dgm:presLayoutVars>
          <dgm:animLvl val="lvl"/>
          <dgm:resizeHandles val="exact"/>
        </dgm:presLayoutVars>
      </dgm:prSet>
      <dgm:spPr/>
    </dgm:pt>
    <dgm:pt modelId="{8FEB8485-E040-4B38-961F-F888C686C7FE}" type="pres">
      <dgm:prSet presAssocID="{D31B89A7-887E-4F6B-BA6E-A60363D3DDB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9761EB7-5B97-4A7D-BD51-E43EBA03A942}" type="pres">
      <dgm:prSet presAssocID="{D31B89A7-887E-4F6B-BA6E-A60363D3DDB1}" presName="childText" presStyleLbl="revTx" presStyleIdx="0" presStyleCnt="2">
        <dgm:presLayoutVars>
          <dgm:bulletEnabled val="1"/>
        </dgm:presLayoutVars>
      </dgm:prSet>
      <dgm:spPr/>
    </dgm:pt>
    <dgm:pt modelId="{109DFFC0-182E-4F57-92A4-B1C964B4A5A7}" type="pres">
      <dgm:prSet presAssocID="{91284DF7-AFCC-4F39-AD3D-03F4823EA99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A62EEAD-2690-40A0-9952-4D4988723B8B}" type="pres">
      <dgm:prSet presAssocID="{91284DF7-AFCC-4F39-AD3D-03F4823EA99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28CAD16-5173-4FF2-B99B-5EAD3080B81C}" type="presOf" srcId="{BBDF6777-153E-4FF7-8978-E88986334E72}" destId="{CA62EEAD-2690-40A0-9952-4D4988723B8B}" srcOrd="0" destOrd="2" presId="urn:microsoft.com/office/officeart/2005/8/layout/vList2"/>
    <dgm:cxn modelId="{667FE41E-59C9-4B4A-BA4C-2FDA1F6EDBD3}" srcId="{D31B89A7-887E-4F6B-BA6E-A60363D3DDB1}" destId="{9117EFD6-4618-4A43-BBC6-686E228CF9DF}" srcOrd="0" destOrd="0" parTransId="{234E91EB-86F9-40E2-9A95-BA87FEE7DEAA}" sibTransId="{F84CACD8-5657-4CFC-95CA-6859DF1CA7B3}"/>
    <dgm:cxn modelId="{B2B3FE25-A382-49F2-A625-1912ADA8DC12}" srcId="{9250ADEB-7041-4283-BBAE-928C5E70D857}" destId="{91284DF7-AFCC-4F39-AD3D-03F4823EA995}" srcOrd="1" destOrd="0" parTransId="{95675DED-6243-489F-8815-42569073A38F}" sibTransId="{440524BF-5A74-4163-8F16-15810E5CBD1B}"/>
    <dgm:cxn modelId="{64D8A428-D169-49DE-A59F-3B457F226CF9}" srcId="{9250ADEB-7041-4283-BBAE-928C5E70D857}" destId="{D31B89A7-887E-4F6B-BA6E-A60363D3DDB1}" srcOrd="0" destOrd="0" parTransId="{650807CC-2773-45F0-85E4-890137B871A2}" sibTransId="{04964E2E-8D63-4082-958D-BEF3709E182F}"/>
    <dgm:cxn modelId="{0B47A232-7FB1-4FF4-AB51-0B0330214BB2}" type="presOf" srcId="{B7C836B6-BA0F-4517-8CCA-B270017F229B}" destId="{CA62EEAD-2690-40A0-9952-4D4988723B8B}" srcOrd="0" destOrd="0" presId="urn:microsoft.com/office/officeart/2005/8/layout/vList2"/>
    <dgm:cxn modelId="{C44DDC3B-3F69-4B36-A658-39A8AA63169D}" type="presOf" srcId="{90330451-AB97-42CD-B792-D651067F51B9}" destId="{89761EB7-5B97-4A7D-BD51-E43EBA03A942}" srcOrd="0" destOrd="3" presId="urn:microsoft.com/office/officeart/2005/8/layout/vList2"/>
    <dgm:cxn modelId="{90A0AB40-B706-4207-B3AA-D15E218C21F9}" srcId="{91284DF7-AFCC-4F39-AD3D-03F4823EA995}" destId="{0CF6ECD1-877E-4998-B113-42C6275D8E62}" srcOrd="1" destOrd="0" parTransId="{2A0E2913-D7DC-423C-BD9D-64082F3FB80C}" sibTransId="{ED0093AC-2667-42EC-892A-48F5A9875BA6}"/>
    <dgm:cxn modelId="{C8AF865F-EE21-42C5-AD76-CD67E8419105}" type="presOf" srcId="{0CF6ECD1-877E-4998-B113-42C6275D8E62}" destId="{CA62EEAD-2690-40A0-9952-4D4988723B8B}" srcOrd="0" destOrd="1" presId="urn:microsoft.com/office/officeart/2005/8/layout/vList2"/>
    <dgm:cxn modelId="{1BACCD6B-B71B-4358-8B15-368932538A99}" type="presOf" srcId="{91284DF7-AFCC-4F39-AD3D-03F4823EA995}" destId="{109DFFC0-182E-4F57-92A4-B1C964B4A5A7}" srcOrd="0" destOrd="0" presId="urn:microsoft.com/office/officeart/2005/8/layout/vList2"/>
    <dgm:cxn modelId="{33CBB54E-3C39-49A8-A552-204DCFAC6CC0}" srcId="{0CF6ECD1-877E-4998-B113-42C6275D8E62}" destId="{BBDF6777-153E-4FF7-8978-E88986334E72}" srcOrd="0" destOrd="0" parTransId="{65D0AA08-61D0-4BAC-9D69-FDA1C905B753}" sibTransId="{3E25CC0C-66F7-4DE9-8A9A-28C7346A4064}"/>
    <dgm:cxn modelId="{9BCF9A80-D73B-42D9-8F04-3DC7F30A63D5}" type="presOf" srcId="{9250ADEB-7041-4283-BBAE-928C5E70D857}" destId="{BF9CBDB5-5475-409C-8BB7-9839BB7F9343}" srcOrd="0" destOrd="0" presId="urn:microsoft.com/office/officeart/2005/8/layout/vList2"/>
    <dgm:cxn modelId="{AA87028C-E6C7-4157-BC92-76195BA66E91}" srcId="{D31B89A7-887E-4F6B-BA6E-A60363D3DDB1}" destId="{E436C1D8-EC22-41BB-A0EB-B46CA6A406A6}" srcOrd="4" destOrd="0" parTransId="{93D5DE8C-F3C0-4B0D-9BB9-CA04CD8D8369}" sibTransId="{F4B82BDB-1057-4295-84FD-D284CD6EBA4A}"/>
    <dgm:cxn modelId="{2C62658F-264B-4782-AC12-182196DB29C6}" srcId="{D31B89A7-887E-4F6B-BA6E-A60363D3DDB1}" destId="{90330451-AB97-42CD-B792-D651067F51B9}" srcOrd="3" destOrd="0" parTransId="{17FA0804-AB9D-4497-BFC6-FA13D80E63FF}" sibTransId="{456DE61E-D8E6-4F1C-BBCE-8F3D81293A2B}"/>
    <dgm:cxn modelId="{692FC896-D215-494A-8163-DD38CB1AB217}" srcId="{91284DF7-AFCC-4F39-AD3D-03F4823EA995}" destId="{B7C836B6-BA0F-4517-8CCA-B270017F229B}" srcOrd="0" destOrd="0" parTransId="{600FB3BF-6648-4179-89FD-DDE929F42AD5}" sibTransId="{DE369658-B6B5-4FC5-96A3-0C81D466FE9D}"/>
    <dgm:cxn modelId="{F17D6FAF-B9E6-4531-B4B6-05C3809B9071}" srcId="{D31B89A7-887E-4F6B-BA6E-A60363D3DDB1}" destId="{2022F687-0709-4B2C-96D3-E7F36D2F86E0}" srcOrd="1" destOrd="0" parTransId="{627868A6-8D91-4792-9E6F-9CDFCB236982}" sibTransId="{03A1CC55-42B6-4DBE-98C1-0AD0B69A12F4}"/>
    <dgm:cxn modelId="{01B80BC2-A93A-4459-93F5-13337D419BF5}" type="presOf" srcId="{1A430B3D-704F-4167-940D-98FD1235B86B}" destId="{CA62EEAD-2690-40A0-9952-4D4988723B8B}" srcOrd="0" destOrd="3" presId="urn:microsoft.com/office/officeart/2005/8/layout/vList2"/>
    <dgm:cxn modelId="{1B72A1D4-02CC-4840-AF9E-2BD7C6A62E3B}" type="presOf" srcId="{E436C1D8-EC22-41BB-A0EB-B46CA6A406A6}" destId="{89761EB7-5B97-4A7D-BD51-E43EBA03A942}" srcOrd="0" destOrd="4" presId="urn:microsoft.com/office/officeart/2005/8/layout/vList2"/>
    <dgm:cxn modelId="{909CAFD6-D95E-40ED-84DA-65F59AFE0B87}" type="presOf" srcId="{2022F687-0709-4B2C-96D3-E7F36D2F86E0}" destId="{89761EB7-5B97-4A7D-BD51-E43EBA03A942}" srcOrd="0" destOrd="1" presId="urn:microsoft.com/office/officeart/2005/8/layout/vList2"/>
    <dgm:cxn modelId="{94494FD7-B502-4771-85D8-E03462C36B00}" type="presOf" srcId="{30D49E48-07E0-493E-9672-DFB23C023A40}" destId="{89761EB7-5B97-4A7D-BD51-E43EBA03A942}" srcOrd="0" destOrd="2" presId="urn:microsoft.com/office/officeart/2005/8/layout/vList2"/>
    <dgm:cxn modelId="{3E5634E5-2573-47CD-BC91-27823E1AE2E5}" type="presOf" srcId="{9117EFD6-4618-4A43-BBC6-686E228CF9DF}" destId="{89761EB7-5B97-4A7D-BD51-E43EBA03A942}" srcOrd="0" destOrd="0" presId="urn:microsoft.com/office/officeart/2005/8/layout/vList2"/>
    <dgm:cxn modelId="{34EAB4EE-DD80-45B0-AEA1-0E12AE7D074C}" srcId="{D31B89A7-887E-4F6B-BA6E-A60363D3DDB1}" destId="{30D49E48-07E0-493E-9672-DFB23C023A40}" srcOrd="2" destOrd="0" parTransId="{5ED6DDBB-7D23-4F04-BF7E-E0BDF61A970B}" sibTransId="{67836B80-433F-46B4-83D9-0AC4F0196A23}"/>
    <dgm:cxn modelId="{6CF8BAEF-39B3-4918-B037-E76A313748BF}" srcId="{0CF6ECD1-877E-4998-B113-42C6275D8E62}" destId="{1A430B3D-704F-4167-940D-98FD1235B86B}" srcOrd="1" destOrd="0" parTransId="{2AC9521E-DE0E-4B29-88A6-3137DC02B01F}" sibTransId="{76265DF3-FC01-4D78-8B95-132002452716}"/>
    <dgm:cxn modelId="{A6FD58F9-5153-4DF3-9E0B-3BF5DF838688}" type="presOf" srcId="{D31B89A7-887E-4F6B-BA6E-A60363D3DDB1}" destId="{8FEB8485-E040-4B38-961F-F888C686C7FE}" srcOrd="0" destOrd="0" presId="urn:microsoft.com/office/officeart/2005/8/layout/vList2"/>
    <dgm:cxn modelId="{967E61D7-B0DC-4950-B03F-DE1D368AF5CC}" type="presParOf" srcId="{BF9CBDB5-5475-409C-8BB7-9839BB7F9343}" destId="{8FEB8485-E040-4B38-961F-F888C686C7FE}" srcOrd="0" destOrd="0" presId="urn:microsoft.com/office/officeart/2005/8/layout/vList2"/>
    <dgm:cxn modelId="{535384A0-BBF8-4B1A-943C-829F7ECAA3A0}" type="presParOf" srcId="{BF9CBDB5-5475-409C-8BB7-9839BB7F9343}" destId="{89761EB7-5B97-4A7D-BD51-E43EBA03A942}" srcOrd="1" destOrd="0" presId="urn:microsoft.com/office/officeart/2005/8/layout/vList2"/>
    <dgm:cxn modelId="{AB9C154F-AF1F-4D45-B8AD-37C5CCF06F38}" type="presParOf" srcId="{BF9CBDB5-5475-409C-8BB7-9839BB7F9343}" destId="{109DFFC0-182E-4F57-92A4-B1C964B4A5A7}" srcOrd="2" destOrd="0" presId="urn:microsoft.com/office/officeart/2005/8/layout/vList2"/>
    <dgm:cxn modelId="{8D2D1C13-F55C-4CBB-A44C-DC7857CF12B1}" type="presParOf" srcId="{BF9CBDB5-5475-409C-8BB7-9839BB7F9343}" destId="{CA62EEAD-2690-40A0-9952-4D4988723B8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142DE54E-87B4-4CC8-B7AD-783E213D4F4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3468A20-1E1B-45DD-A49B-6FFAF4E26AA6}">
      <dgm:prSet/>
      <dgm:spPr/>
      <dgm:t>
        <a:bodyPr/>
        <a:lstStyle/>
        <a:p>
          <a:r>
            <a:rPr lang="en-US"/>
            <a:t>Include a bark that appears acoustically different than barks that occur in non-play situations (Federson-Peterson, 2008), </a:t>
          </a:r>
        </a:p>
      </dgm:t>
    </dgm:pt>
    <dgm:pt modelId="{68E6A5DE-4AA3-4CB3-B147-CADC8CA41FC4}" type="parTrans" cxnId="{EA401132-2B16-4917-AEDD-03909D5685DF}">
      <dgm:prSet/>
      <dgm:spPr/>
      <dgm:t>
        <a:bodyPr/>
        <a:lstStyle/>
        <a:p>
          <a:endParaRPr lang="en-US"/>
        </a:p>
      </dgm:t>
    </dgm:pt>
    <dgm:pt modelId="{750847A0-6B9B-44AD-BF4E-9AC78CB291CB}" type="sibTrans" cxnId="{EA401132-2B16-4917-AEDD-03909D5685DF}">
      <dgm:prSet/>
      <dgm:spPr/>
      <dgm:t>
        <a:bodyPr/>
        <a:lstStyle/>
        <a:p>
          <a:endParaRPr lang="en-US"/>
        </a:p>
      </dgm:t>
    </dgm:pt>
    <dgm:pt modelId="{A639AC9C-1EF5-4FBB-B589-F58057764DCD}">
      <dgm:prSet/>
      <dgm:spPr/>
      <dgm:t>
        <a:bodyPr/>
        <a:lstStyle/>
        <a:p>
          <a:r>
            <a:rPr lang="en-US"/>
            <a:t>Federson-Peterson (2008: play barks take two typical forms: </a:t>
          </a:r>
        </a:p>
      </dgm:t>
    </dgm:pt>
    <dgm:pt modelId="{46D1BEBF-C720-4A9F-85B4-710AF18A3E51}" type="parTrans" cxnId="{67885611-358D-4FF2-AB0F-877104105169}">
      <dgm:prSet/>
      <dgm:spPr/>
      <dgm:t>
        <a:bodyPr/>
        <a:lstStyle/>
        <a:p>
          <a:endParaRPr lang="en-US"/>
        </a:p>
      </dgm:t>
    </dgm:pt>
    <dgm:pt modelId="{9E64B965-7DB0-4288-92DC-686AFF36AABB}" type="sibTrans" cxnId="{67885611-358D-4FF2-AB0F-877104105169}">
      <dgm:prSet/>
      <dgm:spPr/>
      <dgm:t>
        <a:bodyPr/>
        <a:lstStyle/>
        <a:p>
          <a:endParaRPr lang="en-US"/>
        </a:p>
      </dgm:t>
    </dgm:pt>
    <dgm:pt modelId="{43A48F22-44C3-47A8-BEF8-335E8A8C18C5}">
      <dgm:prSet/>
      <dgm:spPr/>
      <dgm:t>
        <a:bodyPr/>
        <a:lstStyle/>
        <a:p>
          <a:r>
            <a:rPr lang="en-US"/>
            <a:t>Slow rhythmical, tonal pattern  occurring at regular intervals: </a:t>
          </a:r>
        </a:p>
      </dgm:t>
    </dgm:pt>
    <dgm:pt modelId="{512ACEE0-6334-4BE3-A052-C4A7912DF994}" type="parTrans" cxnId="{07BD5DD0-9E39-4E2F-96E2-E24D89F926EB}">
      <dgm:prSet/>
      <dgm:spPr/>
      <dgm:t>
        <a:bodyPr/>
        <a:lstStyle/>
        <a:p>
          <a:endParaRPr lang="en-US"/>
        </a:p>
      </dgm:t>
    </dgm:pt>
    <dgm:pt modelId="{156836C4-A501-4F1E-BD33-2F2BC9DA1D48}" type="sibTrans" cxnId="{07BD5DD0-9E39-4E2F-96E2-E24D89F926EB}">
      <dgm:prSet/>
      <dgm:spPr/>
      <dgm:t>
        <a:bodyPr/>
        <a:lstStyle/>
        <a:p>
          <a:endParaRPr lang="en-US"/>
        </a:p>
      </dgm:t>
    </dgm:pt>
    <dgm:pt modelId="{AB5BBC6A-1ABB-4DA4-84D4-808B18D9DAC2}">
      <dgm:prSet/>
      <dgm:spPr/>
      <dgm:t>
        <a:bodyPr/>
        <a:lstStyle/>
        <a:p>
          <a:r>
            <a:rPr lang="en-US"/>
            <a:t>Distance-reducing function</a:t>
          </a:r>
        </a:p>
      </dgm:t>
    </dgm:pt>
    <dgm:pt modelId="{D626A6F0-6C8D-4728-8E33-6CA56A0EE79B}" type="parTrans" cxnId="{3906B164-1E38-4374-87FB-284FC4E5EDFC}">
      <dgm:prSet/>
      <dgm:spPr/>
      <dgm:t>
        <a:bodyPr/>
        <a:lstStyle/>
        <a:p>
          <a:endParaRPr lang="en-US"/>
        </a:p>
      </dgm:t>
    </dgm:pt>
    <dgm:pt modelId="{29D572DF-DD44-4D31-A0E1-AB917153BCB7}" type="sibTrans" cxnId="{3906B164-1E38-4374-87FB-284FC4E5EDFC}">
      <dgm:prSet/>
      <dgm:spPr/>
      <dgm:t>
        <a:bodyPr/>
        <a:lstStyle/>
        <a:p>
          <a:endParaRPr lang="en-US"/>
        </a:p>
      </dgm:t>
    </dgm:pt>
    <dgm:pt modelId="{B518FF90-EAB7-498B-B10F-3A9135F7E009}">
      <dgm:prSet/>
      <dgm:spPr/>
      <dgm:t>
        <a:bodyPr/>
        <a:lstStyle/>
        <a:p>
          <a:r>
            <a:rPr lang="en-US"/>
            <a:t>Come play with me</a:t>
          </a:r>
        </a:p>
      </dgm:t>
    </dgm:pt>
    <dgm:pt modelId="{0950F3D9-B621-4C17-B4B3-C7A06029F741}" type="parTrans" cxnId="{38364359-BC02-4315-BA7F-925BD3DF8E52}">
      <dgm:prSet/>
      <dgm:spPr/>
      <dgm:t>
        <a:bodyPr/>
        <a:lstStyle/>
        <a:p>
          <a:endParaRPr lang="en-US"/>
        </a:p>
      </dgm:t>
    </dgm:pt>
    <dgm:pt modelId="{D1C6845A-912C-4D8F-8D13-22562CC7065E}" type="sibTrans" cxnId="{38364359-BC02-4315-BA7F-925BD3DF8E52}">
      <dgm:prSet/>
      <dgm:spPr/>
      <dgm:t>
        <a:bodyPr/>
        <a:lstStyle/>
        <a:p>
          <a:endParaRPr lang="en-US"/>
        </a:p>
      </dgm:t>
    </dgm:pt>
    <dgm:pt modelId="{7D08CCF4-A843-425D-BF1E-4676533FCFE2}">
      <dgm:prSet/>
      <dgm:spPr/>
      <dgm:t>
        <a:bodyPr/>
        <a:lstStyle/>
        <a:p>
          <a:r>
            <a:rPr lang="en-US"/>
            <a:t>Atonal, disharmonious and arrhythmical pattern: </a:t>
          </a:r>
        </a:p>
      </dgm:t>
    </dgm:pt>
    <dgm:pt modelId="{F48F3AE2-2B3A-46CE-BA67-78B4855EBB6C}" type="parTrans" cxnId="{71892073-5F8C-4A70-9C6B-678D8B4B0A52}">
      <dgm:prSet/>
      <dgm:spPr/>
      <dgm:t>
        <a:bodyPr/>
        <a:lstStyle/>
        <a:p>
          <a:endParaRPr lang="en-US"/>
        </a:p>
      </dgm:t>
    </dgm:pt>
    <dgm:pt modelId="{43F3118F-2677-43DA-8991-5CDD027D83F3}" type="sibTrans" cxnId="{71892073-5F8C-4A70-9C6B-678D8B4B0A52}">
      <dgm:prSet/>
      <dgm:spPr/>
      <dgm:t>
        <a:bodyPr/>
        <a:lstStyle/>
        <a:p>
          <a:endParaRPr lang="en-US"/>
        </a:p>
      </dgm:t>
    </dgm:pt>
    <dgm:pt modelId="{F2A75071-0E24-487C-8E98-FD4CA3D6DF20}">
      <dgm:prSet/>
      <dgm:spPr/>
      <dgm:t>
        <a:bodyPr/>
        <a:lstStyle/>
        <a:p>
          <a:r>
            <a:rPr lang="en-US"/>
            <a:t>Distance increasing function</a:t>
          </a:r>
        </a:p>
      </dgm:t>
    </dgm:pt>
    <dgm:pt modelId="{D43878FC-FD98-4737-A2D1-E836BF258F1B}" type="parTrans" cxnId="{36B9DF59-5F91-4AB0-AFC5-D9FA2AD25440}">
      <dgm:prSet/>
      <dgm:spPr/>
      <dgm:t>
        <a:bodyPr/>
        <a:lstStyle/>
        <a:p>
          <a:endParaRPr lang="en-US"/>
        </a:p>
      </dgm:t>
    </dgm:pt>
    <dgm:pt modelId="{7F9D9820-389B-4D6B-A620-24ED2C77D1A5}" type="sibTrans" cxnId="{36B9DF59-5F91-4AB0-AFC5-D9FA2AD25440}">
      <dgm:prSet/>
      <dgm:spPr/>
      <dgm:t>
        <a:bodyPr/>
        <a:lstStyle/>
        <a:p>
          <a:endParaRPr lang="en-US"/>
        </a:p>
      </dgm:t>
    </dgm:pt>
    <dgm:pt modelId="{4E8811F7-13C5-4F8E-BC00-ECA9D316E4B4}">
      <dgm:prSet/>
      <dgm:spPr/>
      <dgm:t>
        <a:bodyPr/>
        <a:lstStyle/>
        <a:p>
          <a:r>
            <a:rPr lang="en-US"/>
            <a:t>Go away </a:t>
          </a:r>
        </a:p>
      </dgm:t>
    </dgm:pt>
    <dgm:pt modelId="{DFDE000B-B97A-46F5-B0B0-BE8CEB8C583C}" type="parTrans" cxnId="{3505749B-89DF-45A6-8502-05E89B161B4F}">
      <dgm:prSet/>
      <dgm:spPr/>
      <dgm:t>
        <a:bodyPr/>
        <a:lstStyle/>
        <a:p>
          <a:endParaRPr lang="en-US"/>
        </a:p>
      </dgm:t>
    </dgm:pt>
    <dgm:pt modelId="{2D0E7468-159E-4B6C-91F0-C3D7B212FF01}" type="sibTrans" cxnId="{3505749B-89DF-45A6-8502-05E89B161B4F}">
      <dgm:prSet/>
      <dgm:spPr/>
      <dgm:t>
        <a:bodyPr/>
        <a:lstStyle/>
        <a:p>
          <a:endParaRPr lang="en-US"/>
        </a:p>
      </dgm:t>
    </dgm:pt>
    <dgm:pt modelId="{670A7CDC-DB33-4CDC-A631-8D3DCAE9EC00}">
      <dgm:prSet/>
      <dgm:spPr/>
      <dgm:t>
        <a:bodyPr/>
        <a:lstStyle/>
        <a:p>
          <a:r>
            <a:rPr lang="en-US"/>
            <a:t>(Meyer 2004)</a:t>
          </a:r>
        </a:p>
      </dgm:t>
    </dgm:pt>
    <dgm:pt modelId="{AB29944F-9CA6-4886-980D-E8731DFB5BE2}" type="parTrans" cxnId="{E43DC148-AF85-46EA-89CE-ACA2636C076B}">
      <dgm:prSet/>
      <dgm:spPr/>
      <dgm:t>
        <a:bodyPr/>
        <a:lstStyle/>
        <a:p>
          <a:endParaRPr lang="en-US"/>
        </a:p>
      </dgm:t>
    </dgm:pt>
    <dgm:pt modelId="{43E8BE45-4254-4603-B4C4-B188AD559A20}" type="sibTrans" cxnId="{E43DC148-AF85-46EA-89CE-ACA2636C076B}">
      <dgm:prSet/>
      <dgm:spPr/>
      <dgm:t>
        <a:bodyPr/>
        <a:lstStyle/>
        <a:p>
          <a:endParaRPr lang="en-US"/>
        </a:p>
      </dgm:t>
    </dgm:pt>
    <dgm:pt modelId="{F27D324D-12C6-4692-B659-B68230785F1E}" type="pres">
      <dgm:prSet presAssocID="{142DE54E-87B4-4CC8-B7AD-783E213D4F42}" presName="linear" presStyleCnt="0">
        <dgm:presLayoutVars>
          <dgm:animLvl val="lvl"/>
          <dgm:resizeHandles val="exact"/>
        </dgm:presLayoutVars>
      </dgm:prSet>
      <dgm:spPr/>
    </dgm:pt>
    <dgm:pt modelId="{ED10B1D9-99EA-4DF3-9BC0-943614776848}" type="pres">
      <dgm:prSet presAssocID="{C3468A20-1E1B-45DD-A49B-6FFAF4E26AA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02332A4-A96E-4D0E-A189-8D0BB267459B}" type="pres">
      <dgm:prSet presAssocID="{750847A0-6B9B-44AD-BF4E-9AC78CB291CB}" presName="spacer" presStyleCnt="0"/>
      <dgm:spPr/>
    </dgm:pt>
    <dgm:pt modelId="{8077FB7A-520C-460F-BAA7-1F59EBCAF3CC}" type="pres">
      <dgm:prSet presAssocID="{A639AC9C-1EF5-4FBB-B589-F58057764DC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146EC35-E57E-4598-9314-99AEC5FCAE66}" type="pres">
      <dgm:prSet presAssocID="{A639AC9C-1EF5-4FBB-B589-F58057764DC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3FA2A03-39E0-466D-AA10-6AF6D3259301}" type="presOf" srcId="{43A48F22-44C3-47A8-BEF8-335E8A8C18C5}" destId="{4146EC35-E57E-4598-9314-99AEC5FCAE66}" srcOrd="0" destOrd="0" presId="urn:microsoft.com/office/officeart/2005/8/layout/vList2"/>
    <dgm:cxn modelId="{67885611-358D-4FF2-AB0F-877104105169}" srcId="{142DE54E-87B4-4CC8-B7AD-783E213D4F42}" destId="{A639AC9C-1EF5-4FBB-B589-F58057764DCD}" srcOrd="1" destOrd="0" parTransId="{46D1BEBF-C720-4A9F-85B4-710AF18A3E51}" sibTransId="{9E64B965-7DB0-4288-92DC-686AFF36AABB}"/>
    <dgm:cxn modelId="{7CFB3318-6E7F-4BF2-85C6-D61F71792D61}" type="presOf" srcId="{C3468A20-1E1B-45DD-A49B-6FFAF4E26AA6}" destId="{ED10B1D9-99EA-4DF3-9BC0-943614776848}" srcOrd="0" destOrd="0" presId="urn:microsoft.com/office/officeart/2005/8/layout/vList2"/>
    <dgm:cxn modelId="{EA401132-2B16-4917-AEDD-03909D5685DF}" srcId="{142DE54E-87B4-4CC8-B7AD-783E213D4F42}" destId="{C3468A20-1E1B-45DD-A49B-6FFAF4E26AA6}" srcOrd="0" destOrd="0" parTransId="{68E6A5DE-4AA3-4CB3-B147-CADC8CA41FC4}" sibTransId="{750847A0-6B9B-44AD-BF4E-9AC78CB291CB}"/>
    <dgm:cxn modelId="{791CDE39-2D30-47E8-8CFE-75E47D758EF5}" type="presOf" srcId="{AB5BBC6A-1ABB-4DA4-84D4-808B18D9DAC2}" destId="{4146EC35-E57E-4598-9314-99AEC5FCAE66}" srcOrd="0" destOrd="1" presId="urn:microsoft.com/office/officeart/2005/8/layout/vList2"/>
    <dgm:cxn modelId="{DB684C5C-541C-4539-BEDA-EB6F9F2624EF}" type="presOf" srcId="{A639AC9C-1EF5-4FBB-B589-F58057764DCD}" destId="{8077FB7A-520C-460F-BAA7-1F59EBCAF3CC}" srcOrd="0" destOrd="0" presId="urn:microsoft.com/office/officeart/2005/8/layout/vList2"/>
    <dgm:cxn modelId="{3906B164-1E38-4374-87FB-284FC4E5EDFC}" srcId="{43A48F22-44C3-47A8-BEF8-335E8A8C18C5}" destId="{AB5BBC6A-1ABB-4DA4-84D4-808B18D9DAC2}" srcOrd="0" destOrd="0" parTransId="{D626A6F0-6C8D-4728-8E33-6CA56A0EE79B}" sibTransId="{29D572DF-DD44-4D31-A0E1-AB917153BCB7}"/>
    <dgm:cxn modelId="{E43DC148-AF85-46EA-89CE-ACA2636C076B}" srcId="{7D08CCF4-A843-425D-BF1E-4676533FCFE2}" destId="{670A7CDC-DB33-4CDC-A631-8D3DCAE9EC00}" srcOrd="2" destOrd="0" parTransId="{AB29944F-9CA6-4886-980D-E8731DFB5BE2}" sibTransId="{43E8BE45-4254-4603-B4C4-B188AD559A20}"/>
    <dgm:cxn modelId="{F546CA51-818E-4F41-9FA3-D5F93D9B54F7}" type="presOf" srcId="{142DE54E-87B4-4CC8-B7AD-783E213D4F42}" destId="{F27D324D-12C6-4692-B659-B68230785F1E}" srcOrd="0" destOrd="0" presId="urn:microsoft.com/office/officeart/2005/8/layout/vList2"/>
    <dgm:cxn modelId="{71892073-5F8C-4A70-9C6B-678D8B4B0A52}" srcId="{A639AC9C-1EF5-4FBB-B589-F58057764DCD}" destId="{7D08CCF4-A843-425D-BF1E-4676533FCFE2}" srcOrd="1" destOrd="0" parTransId="{F48F3AE2-2B3A-46CE-BA67-78B4855EBB6C}" sibTransId="{43F3118F-2677-43DA-8991-5CDD027D83F3}"/>
    <dgm:cxn modelId="{38364359-BC02-4315-BA7F-925BD3DF8E52}" srcId="{43A48F22-44C3-47A8-BEF8-335E8A8C18C5}" destId="{B518FF90-EAB7-498B-B10F-3A9135F7E009}" srcOrd="1" destOrd="0" parTransId="{0950F3D9-B621-4C17-B4B3-C7A06029F741}" sibTransId="{D1C6845A-912C-4D8F-8D13-22562CC7065E}"/>
    <dgm:cxn modelId="{36B9DF59-5F91-4AB0-AFC5-D9FA2AD25440}" srcId="{7D08CCF4-A843-425D-BF1E-4676533FCFE2}" destId="{F2A75071-0E24-487C-8E98-FD4CA3D6DF20}" srcOrd="0" destOrd="0" parTransId="{D43878FC-FD98-4737-A2D1-E836BF258F1B}" sibTransId="{7F9D9820-389B-4D6B-A620-24ED2C77D1A5}"/>
    <dgm:cxn modelId="{AC4BFF7D-465D-4F15-AAD0-6CBF69FF25B2}" type="presOf" srcId="{670A7CDC-DB33-4CDC-A631-8D3DCAE9EC00}" destId="{4146EC35-E57E-4598-9314-99AEC5FCAE66}" srcOrd="0" destOrd="6" presId="urn:microsoft.com/office/officeart/2005/8/layout/vList2"/>
    <dgm:cxn modelId="{3505749B-89DF-45A6-8502-05E89B161B4F}" srcId="{7D08CCF4-A843-425D-BF1E-4676533FCFE2}" destId="{4E8811F7-13C5-4F8E-BC00-ECA9D316E4B4}" srcOrd="1" destOrd="0" parTransId="{DFDE000B-B97A-46F5-B0B0-BE8CEB8C583C}" sibTransId="{2D0E7468-159E-4B6C-91F0-C3D7B212FF01}"/>
    <dgm:cxn modelId="{F11811A8-B439-42E6-8475-50624FE56103}" type="presOf" srcId="{4E8811F7-13C5-4F8E-BC00-ECA9D316E4B4}" destId="{4146EC35-E57E-4598-9314-99AEC5FCAE66}" srcOrd="0" destOrd="5" presId="urn:microsoft.com/office/officeart/2005/8/layout/vList2"/>
    <dgm:cxn modelId="{EA1006AD-C6A8-4CE2-AA74-72C93852DB1F}" type="presOf" srcId="{7D08CCF4-A843-425D-BF1E-4676533FCFE2}" destId="{4146EC35-E57E-4598-9314-99AEC5FCAE66}" srcOrd="0" destOrd="3" presId="urn:microsoft.com/office/officeart/2005/8/layout/vList2"/>
    <dgm:cxn modelId="{07BD5DD0-9E39-4E2F-96E2-E24D89F926EB}" srcId="{A639AC9C-1EF5-4FBB-B589-F58057764DCD}" destId="{43A48F22-44C3-47A8-BEF8-335E8A8C18C5}" srcOrd="0" destOrd="0" parTransId="{512ACEE0-6334-4BE3-A052-C4A7912DF994}" sibTransId="{156836C4-A501-4F1E-BD33-2F2BC9DA1D48}"/>
    <dgm:cxn modelId="{8C9347D7-EFDE-4685-996A-EB6F675EAE91}" type="presOf" srcId="{B518FF90-EAB7-498B-B10F-3A9135F7E009}" destId="{4146EC35-E57E-4598-9314-99AEC5FCAE66}" srcOrd="0" destOrd="2" presId="urn:microsoft.com/office/officeart/2005/8/layout/vList2"/>
    <dgm:cxn modelId="{0EEEFBE7-7319-4E1B-9057-CF13CE4885DB}" type="presOf" srcId="{F2A75071-0E24-487C-8E98-FD4CA3D6DF20}" destId="{4146EC35-E57E-4598-9314-99AEC5FCAE66}" srcOrd="0" destOrd="4" presId="urn:microsoft.com/office/officeart/2005/8/layout/vList2"/>
    <dgm:cxn modelId="{F219959B-3295-49E2-82C2-4224AD233471}" type="presParOf" srcId="{F27D324D-12C6-4692-B659-B68230785F1E}" destId="{ED10B1D9-99EA-4DF3-9BC0-943614776848}" srcOrd="0" destOrd="0" presId="urn:microsoft.com/office/officeart/2005/8/layout/vList2"/>
    <dgm:cxn modelId="{9B9FC376-7B38-4D2E-A8CF-72F238C04094}" type="presParOf" srcId="{F27D324D-12C6-4692-B659-B68230785F1E}" destId="{C02332A4-A96E-4D0E-A189-8D0BB267459B}" srcOrd="1" destOrd="0" presId="urn:microsoft.com/office/officeart/2005/8/layout/vList2"/>
    <dgm:cxn modelId="{EC477CE4-5070-4BBA-B584-60B1F2A105A0}" type="presParOf" srcId="{F27D324D-12C6-4692-B659-B68230785F1E}" destId="{8077FB7A-520C-460F-BAA7-1F59EBCAF3CC}" srcOrd="2" destOrd="0" presId="urn:microsoft.com/office/officeart/2005/8/layout/vList2"/>
    <dgm:cxn modelId="{1AF97B07-942B-4285-815A-746ED5997EC2}" type="presParOf" srcId="{F27D324D-12C6-4692-B659-B68230785F1E}" destId="{4146EC35-E57E-4598-9314-99AEC5FCAE6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8AE103A8-1B83-4884-B22B-AAD7F0F7B6B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C4328FB-10A3-4FF1-A330-577B881951B9}">
      <dgm:prSet/>
      <dgm:spPr/>
      <dgm:t>
        <a:bodyPr/>
        <a:lstStyle/>
        <a:p>
          <a:r>
            <a:rPr lang="en-US"/>
            <a:t>Developmental sequence to the emergence of the play bark. </a:t>
          </a:r>
        </a:p>
      </dgm:t>
    </dgm:pt>
    <dgm:pt modelId="{7DD3FFAE-F7AF-4A15-97D6-9C437E9B9964}" type="parTrans" cxnId="{97E8A703-A317-4A62-B47C-D913C2A3AA92}">
      <dgm:prSet/>
      <dgm:spPr/>
      <dgm:t>
        <a:bodyPr/>
        <a:lstStyle/>
        <a:p>
          <a:endParaRPr lang="en-US"/>
        </a:p>
      </dgm:t>
    </dgm:pt>
    <dgm:pt modelId="{ACF6F428-2A40-4FDE-BDBD-01B37EC917B0}" type="sibTrans" cxnId="{97E8A703-A317-4A62-B47C-D913C2A3AA92}">
      <dgm:prSet/>
      <dgm:spPr/>
      <dgm:t>
        <a:bodyPr/>
        <a:lstStyle/>
        <a:p>
          <a:endParaRPr lang="en-US"/>
        </a:p>
      </dgm:t>
    </dgm:pt>
    <dgm:pt modelId="{A0594889-5807-41C0-AF45-AAC8FD26F9D9}">
      <dgm:prSet/>
      <dgm:spPr/>
      <dgm:t>
        <a:bodyPr/>
        <a:lstStyle/>
        <a:p>
          <a:r>
            <a:rPr lang="en-US"/>
            <a:t>Tonal barking  in juvenile dogs</a:t>
          </a:r>
        </a:p>
      </dgm:t>
    </dgm:pt>
    <dgm:pt modelId="{296591DA-B7F1-4FDA-A3F6-44A94D17E8AB}" type="parTrans" cxnId="{2055A652-CA96-4ACF-BA7E-C4798CAAB453}">
      <dgm:prSet/>
      <dgm:spPr/>
      <dgm:t>
        <a:bodyPr/>
        <a:lstStyle/>
        <a:p>
          <a:endParaRPr lang="en-US"/>
        </a:p>
      </dgm:t>
    </dgm:pt>
    <dgm:pt modelId="{454436E3-3A7D-4690-968B-460A34AE0E65}" type="sibTrans" cxnId="{2055A652-CA96-4ACF-BA7E-C4798CAAB453}">
      <dgm:prSet/>
      <dgm:spPr/>
      <dgm:t>
        <a:bodyPr/>
        <a:lstStyle/>
        <a:p>
          <a:endParaRPr lang="en-US"/>
        </a:p>
      </dgm:t>
    </dgm:pt>
    <dgm:pt modelId="{1CF34E82-058E-455C-A651-348151A7FDE0}">
      <dgm:prSet/>
      <dgm:spPr/>
      <dgm:t>
        <a:bodyPr/>
        <a:lstStyle/>
        <a:p>
          <a:r>
            <a:rPr lang="en-US"/>
            <a:t>Adult dogs combine tonal barking with the play bow to form a play solicitation.  </a:t>
          </a:r>
        </a:p>
      </dgm:t>
    </dgm:pt>
    <dgm:pt modelId="{06F611E6-A7A3-4A37-AA6C-F11FEF85D863}" type="parTrans" cxnId="{F2D3B872-A485-445B-B75F-2AF4B8168EED}">
      <dgm:prSet/>
      <dgm:spPr/>
      <dgm:t>
        <a:bodyPr/>
        <a:lstStyle/>
        <a:p>
          <a:endParaRPr lang="en-US"/>
        </a:p>
      </dgm:t>
    </dgm:pt>
    <dgm:pt modelId="{0B917AFB-26AE-43F0-A879-E37D4CA163E9}" type="sibTrans" cxnId="{F2D3B872-A485-445B-B75F-2AF4B8168EED}">
      <dgm:prSet/>
      <dgm:spPr/>
      <dgm:t>
        <a:bodyPr/>
        <a:lstStyle/>
        <a:p>
          <a:endParaRPr lang="en-US"/>
        </a:p>
      </dgm:t>
    </dgm:pt>
    <dgm:pt modelId="{48599668-DD12-440D-9552-C8D743BE0B10}">
      <dgm:prSet/>
      <dgm:spPr/>
      <dgm:t>
        <a:bodyPr/>
        <a:lstStyle/>
        <a:p>
          <a:r>
            <a:rPr lang="en-US"/>
            <a:t>Atonal barking occurs primarily during rough and tumble play and play fighting, </a:t>
          </a:r>
        </a:p>
      </dgm:t>
    </dgm:pt>
    <dgm:pt modelId="{E35D7271-8C8A-4EBE-826C-11E638E55CFF}" type="parTrans" cxnId="{59C16220-15FC-483C-90D3-F4DEF3C15CB2}">
      <dgm:prSet/>
      <dgm:spPr/>
      <dgm:t>
        <a:bodyPr/>
        <a:lstStyle/>
        <a:p>
          <a:endParaRPr lang="en-US"/>
        </a:p>
      </dgm:t>
    </dgm:pt>
    <dgm:pt modelId="{EE0C915F-BA8C-4558-A03D-E0F6ABA21308}" type="sibTrans" cxnId="{59C16220-15FC-483C-90D3-F4DEF3C15CB2}">
      <dgm:prSet/>
      <dgm:spPr/>
      <dgm:t>
        <a:bodyPr/>
        <a:lstStyle/>
        <a:p>
          <a:endParaRPr lang="en-US"/>
        </a:p>
      </dgm:t>
    </dgm:pt>
    <dgm:pt modelId="{E5302BB9-A0CE-427A-A7CE-E4A66BFCB9E2}">
      <dgm:prSet/>
      <dgm:spPr/>
      <dgm:t>
        <a:bodyPr/>
        <a:lstStyle/>
        <a:p>
          <a:r>
            <a:rPr lang="en-US"/>
            <a:t>Indicates an escalation of excitement or even stress (Fedderson-Peterson, 2008).  </a:t>
          </a:r>
        </a:p>
      </dgm:t>
    </dgm:pt>
    <dgm:pt modelId="{3BBB5430-135A-4FD5-9BE5-36A5838F21BF}" type="parTrans" cxnId="{BDB13003-0944-45FE-B1A8-3EE0884B87DF}">
      <dgm:prSet/>
      <dgm:spPr/>
      <dgm:t>
        <a:bodyPr/>
        <a:lstStyle/>
        <a:p>
          <a:endParaRPr lang="en-US"/>
        </a:p>
      </dgm:t>
    </dgm:pt>
    <dgm:pt modelId="{EF97AA75-C3B6-4B9B-8A77-41CDF9252FF7}" type="sibTrans" cxnId="{BDB13003-0944-45FE-B1A8-3EE0884B87DF}">
      <dgm:prSet/>
      <dgm:spPr/>
      <dgm:t>
        <a:bodyPr/>
        <a:lstStyle/>
        <a:p>
          <a:endParaRPr lang="en-US"/>
        </a:p>
      </dgm:t>
    </dgm:pt>
    <dgm:pt modelId="{8F93AA77-25C2-47E7-B187-4DF33C737657}" type="pres">
      <dgm:prSet presAssocID="{8AE103A8-1B83-4884-B22B-AAD7F0F7B6BA}" presName="linear" presStyleCnt="0">
        <dgm:presLayoutVars>
          <dgm:animLvl val="lvl"/>
          <dgm:resizeHandles val="exact"/>
        </dgm:presLayoutVars>
      </dgm:prSet>
      <dgm:spPr/>
    </dgm:pt>
    <dgm:pt modelId="{44061C69-9159-4EBA-84B2-8DD4A6E89B4D}" type="pres">
      <dgm:prSet presAssocID="{DC4328FB-10A3-4FF1-A330-577B881951B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192441C-DC15-492A-9696-57C6EDEFD687}" type="pres">
      <dgm:prSet presAssocID="{ACF6F428-2A40-4FDE-BDBD-01B37EC917B0}" presName="spacer" presStyleCnt="0"/>
      <dgm:spPr/>
    </dgm:pt>
    <dgm:pt modelId="{454724E5-B3E5-416F-8F7D-29C95CB12799}" type="pres">
      <dgm:prSet presAssocID="{A0594889-5807-41C0-AF45-AAC8FD26F9D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168417F-20C3-46BD-8E39-C8DCF246B5C2}" type="pres">
      <dgm:prSet presAssocID="{454436E3-3A7D-4690-968B-460A34AE0E65}" presName="spacer" presStyleCnt="0"/>
      <dgm:spPr/>
    </dgm:pt>
    <dgm:pt modelId="{9D26B040-5826-4A9D-B4C3-076BAAB06BD1}" type="pres">
      <dgm:prSet presAssocID="{1CF34E82-058E-455C-A651-348151A7FDE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F58615B-6080-4520-BA25-F3B5C87170A6}" type="pres">
      <dgm:prSet presAssocID="{0B917AFB-26AE-43F0-A879-E37D4CA163E9}" presName="spacer" presStyleCnt="0"/>
      <dgm:spPr/>
    </dgm:pt>
    <dgm:pt modelId="{2A9C79C9-1773-4CA0-B03B-1FD10F53A0CF}" type="pres">
      <dgm:prSet presAssocID="{48599668-DD12-440D-9552-C8D743BE0B1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9250506-97EE-43F7-BD11-64FDA0D89950}" type="pres">
      <dgm:prSet presAssocID="{EE0C915F-BA8C-4558-A03D-E0F6ABA21308}" presName="spacer" presStyleCnt="0"/>
      <dgm:spPr/>
    </dgm:pt>
    <dgm:pt modelId="{3ADDB48E-5713-4C93-A8C2-0F27397A3160}" type="pres">
      <dgm:prSet presAssocID="{E5302BB9-A0CE-427A-A7CE-E4A66BFCB9E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DB13003-0944-45FE-B1A8-3EE0884B87DF}" srcId="{8AE103A8-1B83-4884-B22B-AAD7F0F7B6BA}" destId="{E5302BB9-A0CE-427A-A7CE-E4A66BFCB9E2}" srcOrd="4" destOrd="0" parTransId="{3BBB5430-135A-4FD5-9BE5-36A5838F21BF}" sibTransId="{EF97AA75-C3B6-4B9B-8A77-41CDF9252FF7}"/>
    <dgm:cxn modelId="{97E8A703-A317-4A62-B47C-D913C2A3AA92}" srcId="{8AE103A8-1B83-4884-B22B-AAD7F0F7B6BA}" destId="{DC4328FB-10A3-4FF1-A330-577B881951B9}" srcOrd="0" destOrd="0" parTransId="{7DD3FFAE-F7AF-4A15-97D6-9C437E9B9964}" sibTransId="{ACF6F428-2A40-4FDE-BDBD-01B37EC917B0}"/>
    <dgm:cxn modelId="{777E8A11-4296-4D7F-9925-387225A54BD2}" type="presOf" srcId="{A0594889-5807-41C0-AF45-AAC8FD26F9D9}" destId="{454724E5-B3E5-416F-8F7D-29C95CB12799}" srcOrd="0" destOrd="0" presId="urn:microsoft.com/office/officeart/2005/8/layout/vList2"/>
    <dgm:cxn modelId="{59C16220-15FC-483C-90D3-F4DEF3C15CB2}" srcId="{8AE103A8-1B83-4884-B22B-AAD7F0F7B6BA}" destId="{48599668-DD12-440D-9552-C8D743BE0B10}" srcOrd="3" destOrd="0" parTransId="{E35D7271-8C8A-4EBE-826C-11E638E55CFF}" sibTransId="{EE0C915F-BA8C-4558-A03D-E0F6ABA21308}"/>
    <dgm:cxn modelId="{08E3953C-1F26-4980-9336-F5CAF3E201D8}" type="presOf" srcId="{DC4328FB-10A3-4FF1-A330-577B881951B9}" destId="{44061C69-9159-4EBA-84B2-8DD4A6E89B4D}" srcOrd="0" destOrd="0" presId="urn:microsoft.com/office/officeart/2005/8/layout/vList2"/>
    <dgm:cxn modelId="{2055A652-CA96-4ACF-BA7E-C4798CAAB453}" srcId="{8AE103A8-1B83-4884-B22B-AAD7F0F7B6BA}" destId="{A0594889-5807-41C0-AF45-AAC8FD26F9D9}" srcOrd="1" destOrd="0" parTransId="{296591DA-B7F1-4FDA-A3F6-44A94D17E8AB}" sibTransId="{454436E3-3A7D-4690-968B-460A34AE0E65}"/>
    <dgm:cxn modelId="{F2D3B872-A485-445B-B75F-2AF4B8168EED}" srcId="{8AE103A8-1B83-4884-B22B-AAD7F0F7B6BA}" destId="{1CF34E82-058E-455C-A651-348151A7FDE0}" srcOrd="2" destOrd="0" parTransId="{06F611E6-A7A3-4A37-AA6C-F11FEF85D863}" sibTransId="{0B917AFB-26AE-43F0-A879-E37D4CA163E9}"/>
    <dgm:cxn modelId="{867D3358-3B19-4361-8959-E5C6C269B821}" type="presOf" srcId="{48599668-DD12-440D-9552-C8D743BE0B10}" destId="{2A9C79C9-1773-4CA0-B03B-1FD10F53A0CF}" srcOrd="0" destOrd="0" presId="urn:microsoft.com/office/officeart/2005/8/layout/vList2"/>
    <dgm:cxn modelId="{3CA8E183-E7F0-4C3D-8F65-26BA615E2A5E}" type="presOf" srcId="{E5302BB9-A0CE-427A-A7CE-E4A66BFCB9E2}" destId="{3ADDB48E-5713-4C93-A8C2-0F27397A3160}" srcOrd="0" destOrd="0" presId="urn:microsoft.com/office/officeart/2005/8/layout/vList2"/>
    <dgm:cxn modelId="{B78D07CE-7AB9-4584-B45A-94F2A8C6F474}" type="presOf" srcId="{1CF34E82-058E-455C-A651-348151A7FDE0}" destId="{9D26B040-5826-4A9D-B4C3-076BAAB06BD1}" srcOrd="0" destOrd="0" presId="urn:microsoft.com/office/officeart/2005/8/layout/vList2"/>
    <dgm:cxn modelId="{8E63C3DC-A6FC-485E-B220-8357FF28E75D}" type="presOf" srcId="{8AE103A8-1B83-4884-B22B-AAD7F0F7B6BA}" destId="{8F93AA77-25C2-47E7-B187-4DF33C737657}" srcOrd="0" destOrd="0" presId="urn:microsoft.com/office/officeart/2005/8/layout/vList2"/>
    <dgm:cxn modelId="{BCD1863E-CF8C-4E9C-9931-63CFE7F5CE29}" type="presParOf" srcId="{8F93AA77-25C2-47E7-B187-4DF33C737657}" destId="{44061C69-9159-4EBA-84B2-8DD4A6E89B4D}" srcOrd="0" destOrd="0" presId="urn:microsoft.com/office/officeart/2005/8/layout/vList2"/>
    <dgm:cxn modelId="{F4CFA532-0010-4184-821D-1FA94CF29189}" type="presParOf" srcId="{8F93AA77-25C2-47E7-B187-4DF33C737657}" destId="{3192441C-DC15-492A-9696-57C6EDEFD687}" srcOrd="1" destOrd="0" presId="urn:microsoft.com/office/officeart/2005/8/layout/vList2"/>
    <dgm:cxn modelId="{76D1BA4C-68E8-4B52-B6C1-9C8949A67954}" type="presParOf" srcId="{8F93AA77-25C2-47E7-B187-4DF33C737657}" destId="{454724E5-B3E5-416F-8F7D-29C95CB12799}" srcOrd="2" destOrd="0" presId="urn:microsoft.com/office/officeart/2005/8/layout/vList2"/>
    <dgm:cxn modelId="{4676679E-27E1-49DA-90B6-AB6D31BD7ED0}" type="presParOf" srcId="{8F93AA77-25C2-47E7-B187-4DF33C737657}" destId="{A168417F-20C3-46BD-8E39-C8DCF246B5C2}" srcOrd="3" destOrd="0" presId="urn:microsoft.com/office/officeart/2005/8/layout/vList2"/>
    <dgm:cxn modelId="{1FBD4E8E-DA71-493C-BC0A-C554A4468EC7}" type="presParOf" srcId="{8F93AA77-25C2-47E7-B187-4DF33C737657}" destId="{9D26B040-5826-4A9D-B4C3-076BAAB06BD1}" srcOrd="4" destOrd="0" presId="urn:microsoft.com/office/officeart/2005/8/layout/vList2"/>
    <dgm:cxn modelId="{95B97F88-DED5-4D7F-9A92-C51D40523D8A}" type="presParOf" srcId="{8F93AA77-25C2-47E7-B187-4DF33C737657}" destId="{3F58615B-6080-4520-BA25-F3B5C87170A6}" srcOrd="5" destOrd="0" presId="urn:microsoft.com/office/officeart/2005/8/layout/vList2"/>
    <dgm:cxn modelId="{4FF83513-0C5C-49F6-8DA1-A22DAD636773}" type="presParOf" srcId="{8F93AA77-25C2-47E7-B187-4DF33C737657}" destId="{2A9C79C9-1773-4CA0-B03B-1FD10F53A0CF}" srcOrd="6" destOrd="0" presId="urn:microsoft.com/office/officeart/2005/8/layout/vList2"/>
    <dgm:cxn modelId="{2E0AB073-822E-480C-985E-9F28AE83BC3D}" type="presParOf" srcId="{8F93AA77-25C2-47E7-B187-4DF33C737657}" destId="{19250506-97EE-43F7-BD11-64FDA0D89950}" srcOrd="7" destOrd="0" presId="urn:microsoft.com/office/officeart/2005/8/layout/vList2"/>
    <dgm:cxn modelId="{A06874DC-A3D5-480B-B9B3-122AD149411E}" type="presParOf" srcId="{8F93AA77-25C2-47E7-B187-4DF33C737657}" destId="{3ADDB48E-5713-4C93-A8C2-0F27397A316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4E397640-2F0B-43CF-94DA-72979AC63C2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D95855A-4532-4554-AD43-B099E7086F47}">
      <dgm:prSet/>
      <dgm:spPr/>
      <dgm:t>
        <a:bodyPr/>
        <a:lstStyle/>
        <a:p>
          <a:r>
            <a:rPr lang="en-US"/>
            <a:t>Bekoff (2008): Play signals important for showing clear and honest intent for play: </a:t>
          </a:r>
        </a:p>
      </dgm:t>
    </dgm:pt>
    <dgm:pt modelId="{20EF9943-807A-4ED6-AC1D-EBAB87AF1D4D}" type="parTrans" cxnId="{9B1BEEBF-1BFA-4574-ABA9-40498054CEA1}">
      <dgm:prSet/>
      <dgm:spPr/>
      <dgm:t>
        <a:bodyPr/>
        <a:lstStyle/>
        <a:p>
          <a:endParaRPr lang="en-US"/>
        </a:p>
      </dgm:t>
    </dgm:pt>
    <dgm:pt modelId="{0A2709BE-AF05-491D-B8C4-D4207C64B386}" type="sibTrans" cxnId="{9B1BEEBF-1BFA-4574-ABA9-40498054CEA1}">
      <dgm:prSet/>
      <dgm:spPr/>
      <dgm:t>
        <a:bodyPr/>
        <a:lstStyle/>
        <a:p>
          <a:endParaRPr lang="en-US"/>
        </a:p>
      </dgm:t>
    </dgm:pt>
    <dgm:pt modelId="{4B68B9EB-0942-4DE9-845F-EC27273ED9C4}">
      <dgm:prSet/>
      <dgm:spPr/>
      <dgm:t>
        <a:bodyPr/>
        <a:lstStyle/>
        <a:p>
          <a:r>
            <a:rPr lang="en-US"/>
            <a:t>Dogs that consistently violate the rules of play (e.g., engage in bite aggression after a play bow signal) are avoided by other dogs, </a:t>
          </a:r>
        </a:p>
      </dgm:t>
    </dgm:pt>
    <dgm:pt modelId="{C9F54CEA-8F7D-40F9-A7E5-1C8600CCCCF3}" type="parTrans" cxnId="{BB82FCCA-01AA-418B-9C07-0071BD873095}">
      <dgm:prSet/>
      <dgm:spPr/>
      <dgm:t>
        <a:bodyPr/>
        <a:lstStyle/>
        <a:p>
          <a:endParaRPr lang="en-US"/>
        </a:p>
      </dgm:t>
    </dgm:pt>
    <dgm:pt modelId="{B8712833-D5B3-4FB4-BBE0-F2D8DF32FAC6}" type="sibTrans" cxnId="{BB82FCCA-01AA-418B-9C07-0071BD873095}">
      <dgm:prSet/>
      <dgm:spPr/>
      <dgm:t>
        <a:bodyPr/>
        <a:lstStyle/>
        <a:p>
          <a:endParaRPr lang="en-US"/>
        </a:p>
      </dgm:t>
    </dgm:pt>
    <dgm:pt modelId="{4E1B3336-A14B-479C-ABE1-B769C3D18AE7}">
      <dgm:prSet/>
      <dgm:spPr/>
      <dgm:t>
        <a:bodyPr/>
        <a:lstStyle/>
        <a:p>
          <a:r>
            <a:rPr lang="en-US"/>
            <a:t>Often are unable to successfully engage other dogs in play. </a:t>
          </a:r>
        </a:p>
      </dgm:t>
    </dgm:pt>
    <dgm:pt modelId="{F7CD001D-1ABE-43CD-BD2B-EFC8CD42D34B}" type="parTrans" cxnId="{5EBA206B-434C-4737-8578-D04B7B6F2D9D}">
      <dgm:prSet/>
      <dgm:spPr/>
      <dgm:t>
        <a:bodyPr/>
        <a:lstStyle/>
        <a:p>
          <a:endParaRPr lang="en-US"/>
        </a:p>
      </dgm:t>
    </dgm:pt>
    <dgm:pt modelId="{33C1F62F-2C40-4BB4-9F18-EB50B1871F31}" type="sibTrans" cxnId="{5EBA206B-434C-4737-8578-D04B7B6F2D9D}">
      <dgm:prSet/>
      <dgm:spPr/>
      <dgm:t>
        <a:bodyPr/>
        <a:lstStyle/>
        <a:p>
          <a:endParaRPr lang="en-US"/>
        </a:p>
      </dgm:t>
    </dgm:pt>
    <dgm:pt modelId="{671AA2DA-B897-4ACB-94FE-C25D681B06B0}">
      <dgm:prSet/>
      <dgm:spPr/>
      <dgm:t>
        <a:bodyPr/>
        <a:lstStyle/>
        <a:p>
          <a:r>
            <a:rPr lang="en-US"/>
            <a:t>Rare that play signals are violated.</a:t>
          </a:r>
        </a:p>
      </dgm:t>
    </dgm:pt>
    <dgm:pt modelId="{A553C261-9511-4CF1-8413-2AE6417A6C81}" type="parTrans" cxnId="{2771843A-D9CC-40A9-A4F5-273D215B0762}">
      <dgm:prSet/>
      <dgm:spPr/>
      <dgm:t>
        <a:bodyPr/>
        <a:lstStyle/>
        <a:p>
          <a:endParaRPr lang="en-US"/>
        </a:p>
      </dgm:t>
    </dgm:pt>
    <dgm:pt modelId="{15C8ED59-BD70-42AE-B98B-763872D98E7B}" type="sibTrans" cxnId="{2771843A-D9CC-40A9-A4F5-273D215B0762}">
      <dgm:prSet/>
      <dgm:spPr/>
      <dgm:t>
        <a:bodyPr/>
        <a:lstStyle/>
        <a:p>
          <a:endParaRPr lang="en-US"/>
        </a:p>
      </dgm:t>
    </dgm:pt>
    <dgm:pt modelId="{B93068FC-AEB8-488B-BFC6-52AF13AF223A}">
      <dgm:prSet/>
      <dgm:spPr/>
      <dgm:t>
        <a:bodyPr/>
        <a:lstStyle/>
        <a:p>
          <a:r>
            <a:rPr lang="en-US"/>
            <a:t>Shyan (2003) found less than 0.5% of play fights developed into actual aggression during extensive observations in American dog parks. </a:t>
          </a:r>
        </a:p>
      </dgm:t>
    </dgm:pt>
    <dgm:pt modelId="{C239CDC6-064C-41EC-85DB-4E3A40452D29}" type="parTrans" cxnId="{725B6A5B-665D-48F4-9489-3ED9CA68A1AD}">
      <dgm:prSet/>
      <dgm:spPr/>
      <dgm:t>
        <a:bodyPr/>
        <a:lstStyle/>
        <a:p>
          <a:endParaRPr lang="en-US"/>
        </a:p>
      </dgm:t>
    </dgm:pt>
    <dgm:pt modelId="{95DE7E07-8E7F-4ED1-8E4B-1E6EBAF8D77A}" type="sibTrans" cxnId="{725B6A5B-665D-48F4-9489-3ED9CA68A1AD}">
      <dgm:prSet/>
      <dgm:spPr/>
      <dgm:t>
        <a:bodyPr/>
        <a:lstStyle/>
        <a:p>
          <a:endParaRPr lang="en-US"/>
        </a:p>
      </dgm:t>
    </dgm:pt>
    <dgm:pt modelId="{DA49C2CB-6FE8-4D40-8D95-BECABEBDF2CF}">
      <dgm:prSet/>
      <dgm:spPr/>
      <dgm:t>
        <a:bodyPr/>
        <a:lstStyle/>
        <a:p>
          <a:r>
            <a:rPr lang="en-US"/>
            <a:t>Bekoff’s work with wild coyotes revealed only 5 or 6 episodes of “cheating” during over 1,000 observations (Bekoff, 2010).</a:t>
          </a:r>
        </a:p>
      </dgm:t>
    </dgm:pt>
    <dgm:pt modelId="{B057E7C6-6457-42F8-8665-AD067C7BCEFE}" type="parTrans" cxnId="{F1C93C54-D2E4-4464-B4DE-9EAAA8746A13}">
      <dgm:prSet/>
      <dgm:spPr/>
      <dgm:t>
        <a:bodyPr/>
        <a:lstStyle/>
        <a:p>
          <a:endParaRPr lang="en-US"/>
        </a:p>
      </dgm:t>
    </dgm:pt>
    <dgm:pt modelId="{AD31E9F3-FDA4-491C-928D-4FD36F1CE757}" type="sibTrans" cxnId="{F1C93C54-D2E4-4464-B4DE-9EAAA8746A13}">
      <dgm:prSet/>
      <dgm:spPr/>
      <dgm:t>
        <a:bodyPr/>
        <a:lstStyle/>
        <a:p>
          <a:endParaRPr lang="en-US"/>
        </a:p>
      </dgm:t>
    </dgm:pt>
    <dgm:pt modelId="{704EC656-674B-4A04-99E0-C961BF4B21F2}" type="pres">
      <dgm:prSet presAssocID="{4E397640-2F0B-43CF-94DA-72979AC63C23}" presName="linear" presStyleCnt="0">
        <dgm:presLayoutVars>
          <dgm:animLvl val="lvl"/>
          <dgm:resizeHandles val="exact"/>
        </dgm:presLayoutVars>
      </dgm:prSet>
      <dgm:spPr/>
    </dgm:pt>
    <dgm:pt modelId="{B66FF5FC-54C2-45B8-9175-1CC87E5B6924}" type="pres">
      <dgm:prSet presAssocID="{6D95855A-4532-4554-AD43-B099E7086F4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3970F43-1C75-4970-8EE9-68A045FBB6C9}" type="pres">
      <dgm:prSet presAssocID="{6D95855A-4532-4554-AD43-B099E7086F47}" presName="childText" presStyleLbl="revTx" presStyleIdx="0" presStyleCnt="2">
        <dgm:presLayoutVars>
          <dgm:bulletEnabled val="1"/>
        </dgm:presLayoutVars>
      </dgm:prSet>
      <dgm:spPr/>
    </dgm:pt>
    <dgm:pt modelId="{E8942453-FC32-4DDD-8203-D690ECB6A857}" type="pres">
      <dgm:prSet presAssocID="{671AA2DA-B897-4ACB-94FE-C25D681B06B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312F321-B438-46E2-90C9-30568537F8CE}" type="pres">
      <dgm:prSet presAssocID="{671AA2DA-B897-4ACB-94FE-C25D681B06B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9DEC015-1339-4AE3-9015-7976D7B138B1}" type="presOf" srcId="{B93068FC-AEB8-488B-BFC6-52AF13AF223A}" destId="{5312F321-B438-46E2-90C9-30568537F8CE}" srcOrd="0" destOrd="0" presId="urn:microsoft.com/office/officeart/2005/8/layout/vList2"/>
    <dgm:cxn modelId="{2771843A-D9CC-40A9-A4F5-273D215B0762}" srcId="{4E397640-2F0B-43CF-94DA-72979AC63C23}" destId="{671AA2DA-B897-4ACB-94FE-C25D681B06B0}" srcOrd="1" destOrd="0" parTransId="{A553C261-9511-4CF1-8413-2AE6417A6C81}" sibTransId="{15C8ED59-BD70-42AE-B98B-763872D98E7B}"/>
    <dgm:cxn modelId="{725B6A5B-665D-48F4-9489-3ED9CA68A1AD}" srcId="{671AA2DA-B897-4ACB-94FE-C25D681B06B0}" destId="{B93068FC-AEB8-488B-BFC6-52AF13AF223A}" srcOrd="0" destOrd="0" parTransId="{C239CDC6-064C-41EC-85DB-4E3A40452D29}" sibTransId="{95DE7E07-8E7F-4ED1-8E4B-1E6EBAF8D77A}"/>
    <dgm:cxn modelId="{5EBA206B-434C-4737-8578-D04B7B6F2D9D}" srcId="{6D95855A-4532-4554-AD43-B099E7086F47}" destId="{4E1B3336-A14B-479C-ABE1-B769C3D18AE7}" srcOrd="1" destOrd="0" parTransId="{F7CD001D-1ABE-43CD-BD2B-EFC8CD42D34B}" sibTransId="{33C1F62F-2C40-4BB4-9F18-EB50B1871F31}"/>
    <dgm:cxn modelId="{F1C93C54-D2E4-4464-B4DE-9EAAA8746A13}" srcId="{671AA2DA-B897-4ACB-94FE-C25D681B06B0}" destId="{DA49C2CB-6FE8-4D40-8D95-BECABEBDF2CF}" srcOrd="1" destOrd="0" parTransId="{B057E7C6-6457-42F8-8665-AD067C7BCEFE}" sibTransId="{AD31E9F3-FDA4-491C-928D-4FD36F1CE757}"/>
    <dgm:cxn modelId="{9BD1F477-0230-4FF6-83BE-FD49158AA56F}" type="presOf" srcId="{671AA2DA-B897-4ACB-94FE-C25D681B06B0}" destId="{E8942453-FC32-4DDD-8203-D690ECB6A857}" srcOrd="0" destOrd="0" presId="urn:microsoft.com/office/officeart/2005/8/layout/vList2"/>
    <dgm:cxn modelId="{369C05AA-2CB4-4182-8A79-8A81A604FF6B}" type="presOf" srcId="{6D95855A-4532-4554-AD43-B099E7086F47}" destId="{B66FF5FC-54C2-45B8-9175-1CC87E5B6924}" srcOrd="0" destOrd="0" presId="urn:microsoft.com/office/officeart/2005/8/layout/vList2"/>
    <dgm:cxn modelId="{7AA54EBF-6FD2-440B-A556-305AC23C8CA4}" type="presOf" srcId="{4E397640-2F0B-43CF-94DA-72979AC63C23}" destId="{704EC656-674B-4A04-99E0-C961BF4B21F2}" srcOrd="0" destOrd="0" presId="urn:microsoft.com/office/officeart/2005/8/layout/vList2"/>
    <dgm:cxn modelId="{9B1BEEBF-1BFA-4574-ABA9-40498054CEA1}" srcId="{4E397640-2F0B-43CF-94DA-72979AC63C23}" destId="{6D95855A-4532-4554-AD43-B099E7086F47}" srcOrd="0" destOrd="0" parTransId="{20EF9943-807A-4ED6-AC1D-EBAB87AF1D4D}" sibTransId="{0A2709BE-AF05-491D-B8C4-D4207C64B386}"/>
    <dgm:cxn modelId="{BB82FCCA-01AA-418B-9C07-0071BD873095}" srcId="{6D95855A-4532-4554-AD43-B099E7086F47}" destId="{4B68B9EB-0942-4DE9-845F-EC27273ED9C4}" srcOrd="0" destOrd="0" parTransId="{C9F54CEA-8F7D-40F9-A7E5-1C8600CCCCF3}" sibTransId="{B8712833-D5B3-4FB4-BBE0-F2D8DF32FAC6}"/>
    <dgm:cxn modelId="{2EA004D6-86E3-4F14-B9C0-FB000BC1E0AD}" type="presOf" srcId="{DA49C2CB-6FE8-4D40-8D95-BECABEBDF2CF}" destId="{5312F321-B438-46E2-90C9-30568537F8CE}" srcOrd="0" destOrd="1" presId="urn:microsoft.com/office/officeart/2005/8/layout/vList2"/>
    <dgm:cxn modelId="{BE1848DF-54E2-442D-BB13-AC27BC7C9787}" type="presOf" srcId="{4E1B3336-A14B-479C-ABE1-B769C3D18AE7}" destId="{C3970F43-1C75-4970-8EE9-68A045FBB6C9}" srcOrd="0" destOrd="1" presId="urn:microsoft.com/office/officeart/2005/8/layout/vList2"/>
    <dgm:cxn modelId="{D20A54ED-E7ED-4B2F-B83C-531FE7D783E8}" type="presOf" srcId="{4B68B9EB-0942-4DE9-845F-EC27273ED9C4}" destId="{C3970F43-1C75-4970-8EE9-68A045FBB6C9}" srcOrd="0" destOrd="0" presId="urn:microsoft.com/office/officeart/2005/8/layout/vList2"/>
    <dgm:cxn modelId="{A541F3FE-54C1-4C60-8185-0F51504BE643}" type="presParOf" srcId="{704EC656-674B-4A04-99E0-C961BF4B21F2}" destId="{B66FF5FC-54C2-45B8-9175-1CC87E5B6924}" srcOrd="0" destOrd="0" presId="urn:microsoft.com/office/officeart/2005/8/layout/vList2"/>
    <dgm:cxn modelId="{BF838008-46AF-4BEA-B48D-0A33D40B7EEB}" type="presParOf" srcId="{704EC656-674B-4A04-99E0-C961BF4B21F2}" destId="{C3970F43-1C75-4970-8EE9-68A045FBB6C9}" srcOrd="1" destOrd="0" presId="urn:microsoft.com/office/officeart/2005/8/layout/vList2"/>
    <dgm:cxn modelId="{45F5C288-BECC-4972-B394-2C33FAAAB88D}" type="presParOf" srcId="{704EC656-674B-4A04-99E0-C961BF4B21F2}" destId="{E8942453-FC32-4DDD-8203-D690ECB6A857}" srcOrd="2" destOrd="0" presId="urn:microsoft.com/office/officeart/2005/8/layout/vList2"/>
    <dgm:cxn modelId="{16B9DC9F-40DA-4A17-AB1F-3478D374F2CB}" type="presParOf" srcId="{704EC656-674B-4A04-99E0-C961BF4B21F2}" destId="{5312F321-B438-46E2-90C9-30568537F8C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C1B01A39-9393-4224-9BE9-CDA0767B23B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A4C141F-1975-4F79-803A-8BC717AFE8C8}">
      <dgm:prSet/>
      <dgm:spPr/>
      <dgm:t>
        <a:bodyPr/>
        <a:lstStyle/>
        <a:p>
          <a:r>
            <a:rPr lang="en-US"/>
            <a:t>Dogs engaging in social play exhibit </a:t>
          </a:r>
          <a:r>
            <a:rPr lang="en-US" b="1"/>
            <a:t>clear role reversals </a:t>
          </a:r>
          <a:r>
            <a:rPr lang="en-US"/>
            <a:t>during play,</a:t>
          </a:r>
        </a:p>
      </dgm:t>
    </dgm:pt>
    <dgm:pt modelId="{95258F27-0FA1-434C-8FD1-48723172B840}" type="parTrans" cxnId="{144AB900-3CDA-44F0-8079-2B9E51FF80E1}">
      <dgm:prSet/>
      <dgm:spPr/>
      <dgm:t>
        <a:bodyPr/>
        <a:lstStyle/>
        <a:p>
          <a:endParaRPr lang="en-US"/>
        </a:p>
      </dgm:t>
    </dgm:pt>
    <dgm:pt modelId="{BFC50774-137D-4BDB-B4EB-73B2662D8A54}" type="sibTrans" cxnId="{144AB900-3CDA-44F0-8079-2B9E51FF80E1}">
      <dgm:prSet/>
      <dgm:spPr/>
      <dgm:t>
        <a:bodyPr/>
        <a:lstStyle/>
        <a:p>
          <a:endParaRPr lang="en-US"/>
        </a:p>
      </dgm:t>
    </dgm:pt>
    <dgm:pt modelId="{A4BE33D4-7730-4214-B7F8-146362FA1AD5}">
      <dgm:prSet/>
      <dgm:spPr/>
      <dgm:t>
        <a:bodyPr/>
        <a:lstStyle/>
        <a:p>
          <a:r>
            <a:rPr lang="en-US"/>
            <a:t>There are no “losers” or “winners” (Aldis, 1975, Zimen, 1971). </a:t>
          </a:r>
        </a:p>
      </dgm:t>
    </dgm:pt>
    <dgm:pt modelId="{FF3C32DC-AB7F-43F0-BBA0-29F06D85B24C}" type="parTrans" cxnId="{4D89FAEE-7482-4918-8875-8AECA6FBC496}">
      <dgm:prSet/>
      <dgm:spPr/>
      <dgm:t>
        <a:bodyPr/>
        <a:lstStyle/>
        <a:p>
          <a:endParaRPr lang="en-US"/>
        </a:p>
      </dgm:t>
    </dgm:pt>
    <dgm:pt modelId="{71F2B2CB-831C-4E8A-8CE8-F3D13191EBC9}" type="sibTrans" cxnId="{4D89FAEE-7482-4918-8875-8AECA6FBC496}">
      <dgm:prSet/>
      <dgm:spPr/>
      <dgm:t>
        <a:bodyPr/>
        <a:lstStyle/>
        <a:p>
          <a:endParaRPr lang="en-US"/>
        </a:p>
      </dgm:t>
    </dgm:pt>
    <dgm:pt modelId="{84EB0362-ECB2-477C-9573-A3676595FD22}">
      <dgm:prSet/>
      <dgm:spPr/>
      <dgm:t>
        <a:bodyPr/>
        <a:lstStyle/>
        <a:p>
          <a:r>
            <a:rPr lang="en-US"/>
            <a:t>The chaser may be chased; the attacker may become the defender. </a:t>
          </a:r>
        </a:p>
      </dgm:t>
    </dgm:pt>
    <dgm:pt modelId="{98B0CB03-1F54-4E0C-8AA6-14F01EDBEF4F}" type="parTrans" cxnId="{4C5F5834-0BA5-4EEA-AB40-C02E897F3778}">
      <dgm:prSet/>
      <dgm:spPr/>
      <dgm:t>
        <a:bodyPr/>
        <a:lstStyle/>
        <a:p>
          <a:endParaRPr lang="en-US"/>
        </a:p>
      </dgm:t>
    </dgm:pt>
    <dgm:pt modelId="{AEA46B21-A44F-41CF-94A4-77B3C4697C90}" type="sibTrans" cxnId="{4C5F5834-0BA5-4EEA-AB40-C02E897F3778}">
      <dgm:prSet/>
      <dgm:spPr/>
      <dgm:t>
        <a:bodyPr/>
        <a:lstStyle/>
        <a:p>
          <a:endParaRPr lang="en-US"/>
        </a:p>
      </dgm:t>
    </dgm:pt>
    <dgm:pt modelId="{256D1660-A8CD-4CE4-9E2F-9174120BAB44}">
      <dgm:prSet/>
      <dgm:spPr/>
      <dgm:t>
        <a:bodyPr/>
        <a:lstStyle/>
        <a:p>
          <a:r>
            <a:rPr lang="en-US"/>
            <a:t>Older dogs, a larger or more physically superior dog may take on the “underdog”,</a:t>
          </a:r>
        </a:p>
      </dgm:t>
    </dgm:pt>
    <dgm:pt modelId="{96330316-7099-4860-AA13-C6EED98A35CE}" type="parTrans" cxnId="{C906D18C-27CC-4136-9093-B5A7D72312D6}">
      <dgm:prSet/>
      <dgm:spPr/>
      <dgm:t>
        <a:bodyPr/>
        <a:lstStyle/>
        <a:p>
          <a:endParaRPr lang="en-US"/>
        </a:p>
      </dgm:t>
    </dgm:pt>
    <dgm:pt modelId="{000EF382-1DA7-4908-B61E-5E2FE43695CD}" type="sibTrans" cxnId="{C906D18C-27CC-4136-9093-B5A7D72312D6}">
      <dgm:prSet/>
      <dgm:spPr/>
      <dgm:t>
        <a:bodyPr/>
        <a:lstStyle/>
        <a:p>
          <a:endParaRPr lang="en-US"/>
        </a:p>
      </dgm:t>
    </dgm:pt>
    <dgm:pt modelId="{F000D29C-80C8-4981-8046-359F02E7E597}">
      <dgm:prSet/>
      <dgm:spPr/>
      <dgm:t>
        <a:bodyPr/>
        <a:lstStyle/>
        <a:p>
          <a:r>
            <a:rPr lang="en-US"/>
            <a:t>Will “lose” voluntarily, and thus self-handicap. </a:t>
          </a:r>
        </a:p>
      </dgm:t>
    </dgm:pt>
    <dgm:pt modelId="{31449AA8-33B3-4A00-841B-8999A6CB9DAE}" type="parTrans" cxnId="{C697EED1-3A22-426F-BD88-536EC6E63838}">
      <dgm:prSet/>
      <dgm:spPr/>
      <dgm:t>
        <a:bodyPr/>
        <a:lstStyle/>
        <a:p>
          <a:endParaRPr lang="en-US"/>
        </a:p>
      </dgm:t>
    </dgm:pt>
    <dgm:pt modelId="{53E47465-ABB6-43F7-B2AA-98F58FC9BFF0}" type="sibTrans" cxnId="{C697EED1-3A22-426F-BD88-536EC6E63838}">
      <dgm:prSet/>
      <dgm:spPr/>
      <dgm:t>
        <a:bodyPr/>
        <a:lstStyle/>
        <a:p>
          <a:endParaRPr lang="en-US"/>
        </a:p>
      </dgm:t>
    </dgm:pt>
    <dgm:pt modelId="{EED34321-5EC2-4A95-8005-8E125EF2999C}" type="pres">
      <dgm:prSet presAssocID="{C1B01A39-9393-4224-9BE9-CDA0767B23B6}" presName="linear" presStyleCnt="0">
        <dgm:presLayoutVars>
          <dgm:animLvl val="lvl"/>
          <dgm:resizeHandles val="exact"/>
        </dgm:presLayoutVars>
      </dgm:prSet>
      <dgm:spPr/>
    </dgm:pt>
    <dgm:pt modelId="{C967C89D-3833-4745-98B4-20C58D05EC03}" type="pres">
      <dgm:prSet presAssocID="{5A4C141F-1975-4F79-803A-8BC717AFE8C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A4E0A77-C818-48A3-B45B-937468719EAF}" type="pres">
      <dgm:prSet presAssocID="{BFC50774-137D-4BDB-B4EB-73B2662D8A54}" presName="spacer" presStyleCnt="0"/>
      <dgm:spPr/>
    </dgm:pt>
    <dgm:pt modelId="{098F45B1-BA7B-42A3-9266-3AFFB978EE4F}" type="pres">
      <dgm:prSet presAssocID="{A4BE33D4-7730-4214-B7F8-146362FA1AD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BE3984C-291F-4467-9361-07353ECA691A}" type="pres">
      <dgm:prSet presAssocID="{A4BE33D4-7730-4214-B7F8-146362FA1AD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44AB900-3CDA-44F0-8079-2B9E51FF80E1}" srcId="{C1B01A39-9393-4224-9BE9-CDA0767B23B6}" destId="{5A4C141F-1975-4F79-803A-8BC717AFE8C8}" srcOrd="0" destOrd="0" parTransId="{95258F27-0FA1-434C-8FD1-48723172B840}" sibTransId="{BFC50774-137D-4BDB-B4EB-73B2662D8A54}"/>
    <dgm:cxn modelId="{A7EEEE26-762F-4AF8-913E-8588C3C18B9B}" type="presOf" srcId="{84EB0362-ECB2-477C-9573-A3676595FD22}" destId="{FBE3984C-291F-4467-9361-07353ECA691A}" srcOrd="0" destOrd="0" presId="urn:microsoft.com/office/officeart/2005/8/layout/vList2"/>
    <dgm:cxn modelId="{4C5F5834-0BA5-4EEA-AB40-C02E897F3778}" srcId="{A4BE33D4-7730-4214-B7F8-146362FA1AD5}" destId="{84EB0362-ECB2-477C-9573-A3676595FD22}" srcOrd="0" destOrd="0" parTransId="{98B0CB03-1F54-4E0C-8AA6-14F01EDBEF4F}" sibTransId="{AEA46B21-A44F-41CF-94A4-77B3C4697C90}"/>
    <dgm:cxn modelId="{93DBD93A-F727-418F-B2D5-3BA09294A173}" type="presOf" srcId="{256D1660-A8CD-4CE4-9E2F-9174120BAB44}" destId="{FBE3984C-291F-4467-9361-07353ECA691A}" srcOrd="0" destOrd="1" presId="urn:microsoft.com/office/officeart/2005/8/layout/vList2"/>
    <dgm:cxn modelId="{C906D18C-27CC-4136-9093-B5A7D72312D6}" srcId="{A4BE33D4-7730-4214-B7F8-146362FA1AD5}" destId="{256D1660-A8CD-4CE4-9E2F-9174120BAB44}" srcOrd="1" destOrd="0" parTransId="{96330316-7099-4860-AA13-C6EED98A35CE}" sibTransId="{000EF382-1DA7-4908-B61E-5E2FE43695CD}"/>
    <dgm:cxn modelId="{A121FCC9-0EAF-4E26-9206-BAB62C5077AD}" type="presOf" srcId="{C1B01A39-9393-4224-9BE9-CDA0767B23B6}" destId="{EED34321-5EC2-4A95-8005-8E125EF2999C}" srcOrd="0" destOrd="0" presId="urn:microsoft.com/office/officeart/2005/8/layout/vList2"/>
    <dgm:cxn modelId="{C697EED1-3A22-426F-BD88-536EC6E63838}" srcId="{A4BE33D4-7730-4214-B7F8-146362FA1AD5}" destId="{F000D29C-80C8-4981-8046-359F02E7E597}" srcOrd="2" destOrd="0" parTransId="{31449AA8-33B3-4A00-841B-8999A6CB9DAE}" sibTransId="{53E47465-ABB6-43F7-B2AA-98F58FC9BFF0}"/>
    <dgm:cxn modelId="{F27589DF-6A3E-4A6F-A31B-A774D4C6B207}" type="presOf" srcId="{A4BE33D4-7730-4214-B7F8-146362FA1AD5}" destId="{098F45B1-BA7B-42A3-9266-3AFFB978EE4F}" srcOrd="0" destOrd="0" presId="urn:microsoft.com/office/officeart/2005/8/layout/vList2"/>
    <dgm:cxn modelId="{7A3D3DE7-4E5A-4384-B4B1-FA069D2C9405}" type="presOf" srcId="{5A4C141F-1975-4F79-803A-8BC717AFE8C8}" destId="{C967C89D-3833-4745-98B4-20C58D05EC03}" srcOrd="0" destOrd="0" presId="urn:microsoft.com/office/officeart/2005/8/layout/vList2"/>
    <dgm:cxn modelId="{4D89FAEE-7482-4918-8875-8AECA6FBC496}" srcId="{C1B01A39-9393-4224-9BE9-CDA0767B23B6}" destId="{A4BE33D4-7730-4214-B7F8-146362FA1AD5}" srcOrd="1" destOrd="0" parTransId="{FF3C32DC-AB7F-43F0-BBA0-29F06D85B24C}" sibTransId="{71F2B2CB-831C-4E8A-8CE8-F3D13191EBC9}"/>
    <dgm:cxn modelId="{81B81EFC-F9A8-49C8-961E-7306AD510965}" type="presOf" srcId="{F000D29C-80C8-4981-8046-359F02E7E597}" destId="{FBE3984C-291F-4467-9361-07353ECA691A}" srcOrd="0" destOrd="2" presId="urn:microsoft.com/office/officeart/2005/8/layout/vList2"/>
    <dgm:cxn modelId="{7FFB74FC-1AB9-43A8-BC07-072DCCCFD134}" type="presParOf" srcId="{EED34321-5EC2-4A95-8005-8E125EF2999C}" destId="{C967C89D-3833-4745-98B4-20C58D05EC03}" srcOrd="0" destOrd="0" presId="urn:microsoft.com/office/officeart/2005/8/layout/vList2"/>
    <dgm:cxn modelId="{1562333E-E3F3-48FA-A7BA-7ECF9B4EE830}" type="presParOf" srcId="{EED34321-5EC2-4A95-8005-8E125EF2999C}" destId="{DA4E0A77-C818-48A3-B45B-937468719EAF}" srcOrd="1" destOrd="0" presId="urn:microsoft.com/office/officeart/2005/8/layout/vList2"/>
    <dgm:cxn modelId="{4BAF6C82-0815-4C7C-BCA7-82DCA208C2A2}" type="presParOf" srcId="{EED34321-5EC2-4A95-8005-8E125EF2999C}" destId="{098F45B1-BA7B-42A3-9266-3AFFB978EE4F}" srcOrd="2" destOrd="0" presId="urn:microsoft.com/office/officeart/2005/8/layout/vList2"/>
    <dgm:cxn modelId="{E66728EB-465E-4C24-92B9-1CA1A5B9C83E}" type="presParOf" srcId="{EED34321-5EC2-4A95-8005-8E125EF2999C}" destId="{FBE3984C-291F-4467-9361-07353ECA691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DE78F11D-CCF0-41E9-A980-A54E836D5D3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249EBA9-2AEF-464B-AED6-E6BFB4CCB5F7}">
      <dgm:prSet/>
      <dgm:spPr/>
      <dgm:t>
        <a:bodyPr/>
        <a:lstStyle/>
        <a:p>
          <a:r>
            <a:rPr lang="en-US" b="1"/>
            <a:t>Self-handicapping</a:t>
          </a:r>
          <a:endParaRPr lang="en-US"/>
        </a:p>
      </dgm:t>
    </dgm:pt>
    <dgm:pt modelId="{18311BD2-6DC0-461C-8C63-4683FA3458FF}" type="parTrans" cxnId="{EE357604-9F9D-472E-A8C4-C9EE703A87F6}">
      <dgm:prSet/>
      <dgm:spPr/>
      <dgm:t>
        <a:bodyPr/>
        <a:lstStyle/>
        <a:p>
          <a:endParaRPr lang="en-US"/>
        </a:p>
      </dgm:t>
    </dgm:pt>
    <dgm:pt modelId="{6EAD31D2-E9FA-4F8F-9F75-760F6687C088}" type="sibTrans" cxnId="{EE357604-9F9D-472E-A8C4-C9EE703A87F6}">
      <dgm:prSet/>
      <dgm:spPr/>
      <dgm:t>
        <a:bodyPr/>
        <a:lstStyle/>
        <a:p>
          <a:endParaRPr lang="en-US"/>
        </a:p>
      </dgm:t>
    </dgm:pt>
    <dgm:pt modelId="{4D9FAB98-6B75-4E5C-9F01-F3AF39E7A0A7}">
      <dgm:prSet/>
      <dgm:spPr/>
      <dgm:t>
        <a:bodyPr/>
        <a:lstStyle/>
        <a:p>
          <a:r>
            <a:rPr lang="en-US"/>
            <a:t>Involves bigger, stronger, more skilled dog assuming a disadvantageous position when interacting with a less able dog </a:t>
          </a:r>
        </a:p>
      </dgm:t>
    </dgm:pt>
    <dgm:pt modelId="{74360EC5-2562-4FAB-8CFC-9F4DB6882DEB}" type="parTrans" cxnId="{3848769B-60EB-4DB5-A14C-91CAADF58DB4}">
      <dgm:prSet/>
      <dgm:spPr/>
      <dgm:t>
        <a:bodyPr/>
        <a:lstStyle/>
        <a:p>
          <a:endParaRPr lang="en-US"/>
        </a:p>
      </dgm:t>
    </dgm:pt>
    <dgm:pt modelId="{70634AE8-8374-44E2-9915-7476E81D92B4}" type="sibTrans" cxnId="{3848769B-60EB-4DB5-A14C-91CAADF58DB4}">
      <dgm:prSet/>
      <dgm:spPr/>
      <dgm:t>
        <a:bodyPr/>
        <a:lstStyle/>
        <a:p>
          <a:endParaRPr lang="en-US"/>
        </a:p>
      </dgm:t>
    </dgm:pt>
    <dgm:pt modelId="{08710BE9-FA4B-47BF-B6D0-96C8068A8DCC}">
      <dgm:prSet/>
      <dgm:spPr/>
      <dgm:t>
        <a:bodyPr/>
        <a:lstStyle/>
        <a:p>
          <a:r>
            <a:rPr lang="en-US"/>
            <a:t>Burghardt, 2005; Bekoff &amp; Byers, 1998  </a:t>
          </a:r>
        </a:p>
      </dgm:t>
    </dgm:pt>
    <dgm:pt modelId="{AB07D9BE-7C8A-4A7A-A41C-4797852FAB5E}" type="parTrans" cxnId="{A63BD667-806E-47B5-B4F6-7A84D1F42E89}">
      <dgm:prSet/>
      <dgm:spPr/>
      <dgm:t>
        <a:bodyPr/>
        <a:lstStyle/>
        <a:p>
          <a:endParaRPr lang="en-US"/>
        </a:p>
      </dgm:t>
    </dgm:pt>
    <dgm:pt modelId="{0061A980-B13F-49D2-972A-7E19F3054567}" type="sibTrans" cxnId="{A63BD667-806E-47B5-B4F6-7A84D1F42E89}">
      <dgm:prSet/>
      <dgm:spPr/>
      <dgm:t>
        <a:bodyPr/>
        <a:lstStyle/>
        <a:p>
          <a:endParaRPr lang="en-US"/>
        </a:p>
      </dgm:t>
    </dgm:pt>
    <dgm:pt modelId="{376305F6-C365-41C1-85ED-6B65A43E571C}">
      <dgm:prSet/>
      <dgm:spPr/>
      <dgm:t>
        <a:bodyPr/>
        <a:lstStyle/>
        <a:p>
          <a:r>
            <a:rPr lang="en-US"/>
            <a:t>Well-socialized dogs play by the play rules/follow the behavioral signals critical for framing play sequences. </a:t>
          </a:r>
        </a:p>
      </dgm:t>
    </dgm:pt>
    <dgm:pt modelId="{44B336DF-9125-40EC-B137-0262E00D5260}" type="parTrans" cxnId="{60D03F19-AD91-42B4-8DA8-43437CF219DE}">
      <dgm:prSet/>
      <dgm:spPr/>
      <dgm:t>
        <a:bodyPr/>
        <a:lstStyle/>
        <a:p>
          <a:endParaRPr lang="en-US"/>
        </a:p>
      </dgm:t>
    </dgm:pt>
    <dgm:pt modelId="{F835E6C3-F1C5-4161-AF79-320EB153E7CB}" type="sibTrans" cxnId="{60D03F19-AD91-42B4-8DA8-43437CF219DE}">
      <dgm:prSet/>
      <dgm:spPr/>
      <dgm:t>
        <a:bodyPr/>
        <a:lstStyle/>
        <a:p>
          <a:endParaRPr lang="en-US"/>
        </a:p>
      </dgm:t>
    </dgm:pt>
    <dgm:pt modelId="{A03B2157-AB95-4B8A-8150-2743D3671F90}">
      <dgm:prSet/>
      <dgm:spPr/>
      <dgm:t>
        <a:bodyPr/>
        <a:lstStyle/>
        <a:p>
          <a:r>
            <a:rPr lang="en-US"/>
            <a:t>Experience playing appears to be integral to the development of appropriate play interactions.</a:t>
          </a:r>
        </a:p>
      </dgm:t>
    </dgm:pt>
    <dgm:pt modelId="{BCD27704-4A89-4570-941F-37220395A02F}" type="parTrans" cxnId="{B5ACDC5D-0245-43BA-8A09-A832667607A6}">
      <dgm:prSet/>
      <dgm:spPr/>
      <dgm:t>
        <a:bodyPr/>
        <a:lstStyle/>
        <a:p>
          <a:endParaRPr lang="en-US"/>
        </a:p>
      </dgm:t>
    </dgm:pt>
    <dgm:pt modelId="{C2D922BB-7682-4994-A7BD-79DB5E007E2A}" type="sibTrans" cxnId="{B5ACDC5D-0245-43BA-8A09-A832667607A6}">
      <dgm:prSet/>
      <dgm:spPr/>
      <dgm:t>
        <a:bodyPr/>
        <a:lstStyle/>
        <a:p>
          <a:endParaRPr lang="en-US"/>
        </a:p>
      </dgm:t>
    </dgm:pt>
    <dgm:pt modelId="{74135588-53ED-47F5-92A8-F984536F35F7}" type="pres">
      <dgm:prSet presAssocID="{DE78F11D-CCF0-41E9-A980-A54E836D5D36}" presName="linear" presStyleCnt="0">
        <dgm:presLayoutVars>
          <dgm:animLvl val="lvl"/>
          <dgm:resizeHandles val="exact"/>
        </dgm:presLayoutVars>
      </dgm:prSet>
      <dgm:spPr/>
    </dgm:pt>
    <dgm:pt modelId="{44B37CEA-D259-4DE3-BBEB-FD42A9F65A1E}" type="pres">
      <dgm:prSet presAssocID="{E249EBA9-2AEF-464B-AED6-E6BFB4CCB5F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4A5988F-1211-4CF8-9A9A-23470298926F}" type="pres">
      <dgm:prSet presAssocID="{E249EBA9-2AEF-464B-AED6-E6BFB4CCB5F7}" presName="childText" presStyleLbl="revTx" presStyleIdx="0" presStyleCnt="1">
        <dgm:presLayoutVars>
          <dgm:bulletEnabled val="1"/>
        </dgm:presLayoutVars>
      </dgm:prSet>
      <dgm:spPr/>
    </dgm:pt>
    <dgm:pt modelId="{12B4BD04-97B2-4C65-9F1E-823BCD74827A}" type="pres">
      <dgm:prSet presAssocID="{376305F6-C365-41C1-85ED-6B65A43E57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F95E3F4-8E9B-419E-8329-A74AD8ED433E}" type="pres">
      <dgm:prSet presAssocID="{F835E6C3-F1C5-4161-AF79-320EB153E7CB}" presName="spacer" presStyleCnt="0"/>
      <dgm:spPr/>
    </dgm:pt>
    <dgm:pt modelId="{868D81FC-FC00-47B8-9315-1B4A00422883}" type="pres">
      <dgm:prSet presAssocID="{A03B2157-AB95-4B8A-8150-2743D3671F9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E357604-9F9D-472E-A8C4-C9EE703A87F6}" srcId="{DE78F11D-CCF0-41E9-A980-A54E836D5D36}" destId="{E249EBA9-2AEF-464B-AED6-E6BFB4CCB5F7}" srcOrd="0" destOrd="0" parTransId="{18311BD2-6DC0-461C-8C63-4683FA3458FF}" sibTransId="{6EAD31D2-E9FA-4F8F-9F75-760F6687C088}"/>
    <dgm:cxn modelId="{60D03F19-AD91-42B4-8DA8-43437CF219DE}" srcId="{DE78F11D-CCF0-41E9-A980-A54E836D5D36}" destId="{376305F6-C365-41C1-85ED-6B65A43E571C}" srcOrd="1" destOrd="0" parTransId="{44B336DF-9125-40EC-B137-0262E00D5260}" sibTransId="{F835E6C3-F1C5-4161-AF79-320EB153E7CB}"/>
    <dgm:cxn modelId="{1B89F222-48A5-4D33-8949-C8D7BE532433}" type="presOf" srcId="{376305F6-C365-41C1-85ED-6B65A43E571C}" destId="{12B4BD04-97B2-4C65-9F1E-823BCD74827A}" srcOrd="0" destOrd="0" presId="urn:microsoft.com/office/officeart/2005/8/layout/vList2"/>
    <dgm:cxn modelId="{6140C733-60DA-434F-8966-230FED5FB869}" type="presOf" srcId="{4D9FAB98-6B75-4E5C-9F01-F3AF39E7A0A7}" destId="{B4A5988F-1211-4CF8-9A9A-23470298926F}" srcOrd="0" destOrd="0" presId="urn:microsoft.com/office/officeart/2005/8/layout/vList2"/>
    <dgm:cxn modelId="{15C1983D-14F1-4763-87B9-9B138E9B801A}" type="presOf" srcId="{E249EBA9-2AEF-464B-AED6-E6BFB4CCB5F7}" destId="{44B37CEA-D259-4DE3-BBEB-FD42A9F65A1E}" srcOrd="0" destOrd="0" presId="urn:microsoft.com/office/officeart/2005/8/layout/vList2"/>
    <dgm:cxn modelId="{E7EF733E-7CE9-4566-8DA4-72DC690363AC}" type="presOf" srcId="{08710BE9-FA4B-47BF-B6D0-96C8068A8DCC}" destId="{B4A5988F-1211-4CF8-9A9A-23470298926F}" srcOrd="0" destOrd="1" presId="urn:microsoft.com/office/officeart/2005/8/layout/vList2"/>
    <dgm:cxn modelId="{B5ACDC5D-0245-43BA-8A09-A832667607A6}" srcId="{DE78F11D-CCF0-41E9-A980-A54E836D5D36}" destId="{A03B2157-AB95-4B8A-8150-2743D3671F90}" srcOrd="2" destOrd="0" parTransId="{BCD27704-4A89-4570-941F-37220395A02F}" sibTransId="{C2D922BB-7682-4994-A7BD-79DB5E007E2A}"/>
    <dgm:cxn modelId="{A63BD667-806E-47B5-B4F6-7A84D1F42E89}" srcId="{E249EBA9-2AEF-464B-AED6-E6BFB4CCB5F7}" destId="{08710BE9-FA4B-47BF-B6D0-96C8068A8DCC}" srcOrd="1" destOrd="0" parTransId="{AB07D9BE-7C8A-4A7A-A41C-4797852FAB5E}" sibTransId="{0061A980-B13F-49D2-972A-7E19F3054567}"/>
    <dgm:cxn modelId="{18C79F82-96D3-471B-8195-0456F192701A}" type="presOf" srcId="{DE78F11D-CCF0-41E9-A980-A54E836D5D36}" destId="{74135588-53ED-47F5-92A8-F984536F35F7}" srcOrd="0" destOrd="0" presId="urn:microsoft.com/office/officeart/2005/8/layout/vList2"/>
    <dgm:cxn modelId="{3848769B-60EB-4DB5-A14C-91CAADF58DB4}" srcId="{E249EBA9-2AEF-464B-AED6-E6BFB4CCB5F7}" destId="{4D9FAB98-6B75-4E5C-9F01-F3AF39E7A0A7}" srcOrd="0" destOrd="0" parTransId="{74360EC5-2562-4FAB-8CFC-9F4DB6882DEB}" sibTransId="{70634AE8-8374-44E2-9915-7476E81D92B4}"/>
    <dgm:cxn modelId="{3BCBBAE8-846E-49D8-95AC-E3AAF9FA58ED}" type="presOf" srcId="{A03B2157-AB95-4B8A-8150-2743D3671F90}" destId="{868D81FC-FC00-47B8-9315-1B4A00422883}" srcOrd="0" destOrd="0" presId="urn:microsoft.com/office/officeart/2005/8/layout/vList2"/>
    <dgm:cxn modelId="{B03F71BA-EC54-4CAC-B509-83D9066FB815}" type="presParOf" srcId="{74135588-53ED-47F5-92A8-F984536F35F7}" destId="{44B37CEA-D259-4DE3-BBEB-FD42A9F65A1E}" srcOrd="0" destOrd="0" presId="urn:microsoft.com/office/officeart/2005/8/layout/vList2"/>
    <dgm:cxn modelId="{C6B43757-3928-424D-B039-356CABFBD1EA}" type="presParOf" srcId="{74135588-53ED-47F5-92A8-F984536F35F7}" destId="{B4A5988F-1211-4CF8-9A9A-23470298926F}" srcOrd="1" destOrd="0" presId="urn:microsoft.com/office/officeart/2005/8/layout/vList2"/>
    <dgm:cxn modelId="{4AD881D1-AEBA-4593-B4EE-AE4D7339C6E1}" type="presParOf" srcId="{74135588-53ED-47F5-92A8-F984536F35F7}" destId="{12B4BD04-97B2-4C65-9F1E-823BCD74827A}" srcOrd="2" destOrd="0" presId="urn:microsoft.com/office/officeart/2005/8/layout/vList2"/>
    <dgm:cxn modelId="{6E5D2FB4-63C0-4F78-B1D4-A359EBFE7800}" type="presParOf" srcId="{74135588-53ED-47F5-92A8-F984536F35F7}" destId="{2F95E3F4-8E9B-419E-8329-A74AD8ED433E}" srcOrd="3" destOrd="0" presId="urn:microsoft.com/office/officeart/2005/8/layout/vList2"/>
    <dgm:cxn modelId="{3400B735-06F8-44C0-9E03-363452C55D12}" type="presParOf" srcId="{74135588-53ED-47F5-92A8-F984536F35F7}" destId="{868D81FC-FC00-47B8-9315-1B4A0042288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A492A7ED-FF3D-45DC-BAE9-535E41CE435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7F51E04-CEEA-44FD-B87D-2BE1D308D452}">
      <dgm:prSet/>
      <dgm:spPr/>
      <dgm:t>
        <a:bodyPr/>
        <a:lstStyle/>
        <a:p>
          <a:r>
            <a:rPr lang="en-US"/>
            <a:t>Other play behaviors modified through the practice and experience of play.</a:t>
          </a:r>
        </a:p>
      </dgm:t>
    </dgm:pt>
    <dgm:pt modelId="{862A5E5A-3C24-46F4-95B2-723A5799C777}" type="parTrans" cxnId="{5366F975-B27E-4359-A12C-C5C8B47107DB}">
      <dgm:prSet/>
      <dgm:spPr/>
      <dgm:t>
        <a:bodyPr/>
        <a:lstStyle/>
        <a:p>
          <a:endParaRPr lang="en-US"/>
        </a:p>
      </dgm:t>
    </dgm:pt>
    <dgm:pt modelId="{B11304D8-F5B4-4978-9705-2BF4BE01B56C}" type="sibTrans" cxnId="{5366F975-B27E-4359-A12C-C5C8B47107DB}">
      <dgm:prSet/>
      <dgm:spPr/>
      <dgm:t>
        <a:bodyPr/>
        <a:lstStyle/>
        <a:p>
          <a:endParaRPr lang="en-US"/>
        </a:p>
      </dgm:t>
    </dgm:pt>
    <dgm:pt modelId="{D8F6A24E-D4B2-4055-BC66-0071507C9B75}">
      <dgm:prSet/>
      <dgm:spPr/>
      <dgm:t>
        <a:bodyPr/>
        <a:lstStyle/>
        <a:p>
          <a:r>
            <a:rPr lang="en-US"/>
            <a:t>Dogs, and in particular, puppies, learn consequences of their own behavior through repetition of loosely organized behavioral sequences during play.  </a:t>
          </a:r>
        </a:p>
      </dgm:t>
    </dgm:pt>
    <dgm:pt modelId="{C65221FD-E32C-48FD-A67C-F8A9990441C4}" type="parTrans" cxnId="{AB2FDD0B-3B66-4224-9C4F-E103D0C70B40}">
      <dgm:prSet/>
      <dgm:spPr/>
      <dgm:t>
        <a:bodyPr/>
        <a:lstStyle/>
        <a:p>
          <a:endParaRPr lang="en-US"/>
        </a:p>
      </dgm:t>
    </dgm:pt>
    <dgm:pt modelId="{A4D5D0E8-F0D3-4DF5-B515-9573E05B3221}" type="sibTrans" cxnId="{AB2FDD0B-3B66-4224-9C4F-E103D0C70B40}">
      <dgm:prSet/>
      <dgm:spPr/>
      <dgm:t>
        <a:bodyPr/>
        <a:lstStyle/>
        <a:p>
          <a:endParaRPr lang="en-US"/>
        </a:p>
      </dgm:t>
    </dgm:pt>
    <dgm:pt modelId="{2860EEC2-CEFE-4CCE-8FEF-20F0630C46C0}">
      <dgm:prSet/>
      <dgm:spPr/>
      <dgm:t>
        <a:bodyPr/>
        <a:lstStyle/>
        <a:p>
          <a:r>
            <a:rPr lang="en-US"/>
            <a:t>Dog may interact repeatedly with another dog or a toy, but how it interacts with the toy may change. </a:t>
          </a:r>
        </a:p>
      </dgm:t>
    </dgm:pt>
    <dgm:pt modelId="{CEA93FCE-B1D0-4F8C-BE72-24F6B6A73E45}" type="parTrans" cxnId="{EF43E35C-3753-474F-BE3B-E024AE0EC2C1}">
      <dgm:prSet/>
      <dgm:spPr/>
      <dgm:t>
        <a:bodyPr/>
        <a:lstStyle/>
        <a:p>
          <a:endParaRPr lang="en-US"/>
        </a:p>
      </dgm:t>
    </dgm:pt>
    <dgm:pt modelId="{4A1950B8-6865-4BFD-B02A-68E78AEAB9DD}" type="sibTrans" cxnId="{EF43E35C-3753-474F-BE3B-E024AE0EC2C1}">
      <dgm:prSet/>
      <dgm:spPr/>
      <dgm:t>
        <a:bodyPr/>
        <a:lstStyle/>
        <a:p>
          <a:endParaRPr lang="en-US"/>
        </a:p>
      </dgm:t>
    </dgm:pt>
    <dgm:pt modelId="{2E1E2C85-4C54-4542-B86D-191D3D7F5ACC}">
      <dgm:prSet/>
      <dgm:spPr/>
      <dgm:t>
        <a:bodyPr/>
        <a:lstStyle/>
        <a:p>
          <a:r>
            <a:rPr lang="en-US" b="1"/>
            <a:t>Experience appears to play a strong role in the development of many play behavior and reinforces the rules of social play</a:t>
          </a:r>
          <a:endParaRPr lang="en-US"/>
        </a:p>
      </dgm:t>
    </dgm:pt>
    <dgm:pt modelId="{7821B9E2-F11C-44DD-86C9-F92B2C6C0B94}" type="parTrans" cxnId="{B5949879-B580-4237-91AF-3E11CB2DA5ED}">
      <dgm:prSet/>
      <dgm:spPr/>
      <dgm:t>
        <a:bodyPr/>
        <a:lstStyle/>
        <a:p>
          <a:endParaRPr lang="en-US"/>
        </a:p>
      </dgm:t>
    </dgm:pt>
    <dgm:pt modelId="{0E006031-5D92-4CF4-BB88-7289DEF73814}" type="sibTrans" cxnId="{B5949879-B580-4237-91AF-3E11CB2DA5ED}">
      <dgm:prSet/>
      <dgm:spPr/>
      <dgm:t>
        <a:bodyPr/>
        <a:lstStyle/>
        <a:p>
          <a:endParaRPr lang="en-US"/>
        </a:p>
      </dgm:t>
    </dgm:pt>
    <dgm:pt modelId="{2287C0E3-6084-4DF4-AFCD-737296E96FD0}" type="pres">
      <dgm:prSet presAssocID="{A492A7ED-FF3D-45DC-BAE9-535E41CE4359}" presName="linear" presStyleCnt="0">
        <dgm:presLayoutVars>
          <dgm:animLvl val="lvl"/>
          <dgm:resizeHandles val="exact"/>
        </dgm:presLayoutVars>
      </dgm:prSet>
      <dgm:spPr/>
    </dgm:pt>
    <dgm:pt modelId="{6F9870DE-19D1-4117-A620-690FCFFEBD48}" type="pres">
      <dgm:prSet presAssocID="{47F51E04-CEEA-44FD-B87D-2BE1D308D45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C865F71-8237-4D3D-9013-D79469026FB3}" type="pres">
      <dgm:prSet presAssocID="{47F51E04-CEEA-44FD-B87D-2BE1D308D452}" presName="childText" presStyleLbl="revTx" presStyleIdx="0" presStyleCnt="1">
        <dgm:presLayoutVars>
          <dgm:bulletEnabled val="1"/>
        </dgm:presLayoutVars>
      </dgm:prSet>
      <dgm:spPr/>
    </dgm:pt>
    <dgm:pt modelId="{C7A12BBF-E190-437F-80DE-A549EF4F20A1}" type="pres">
      <dgm:prSet presAssocID="{2E1E2C85-4C54-4542-B86D-191D3D7F5AC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B2FDD0B-3B66-4224-9C4F-E103D0C70B40}" srcId="{47F51E04-CEEA-44FD-B87D-2BE1D308D452}" destId="{D8F6A24E-D4B2-4055-BC66-0071507C9B75}" srcOrd="0" destOrd="0" parTransId="{C65221FD-E32C-48FD-A67C-F8A9990441C4}" sibTransId="{A4D5D0E8-F0D3-4DF5-B515-9573E05B3221}"/>
    <dgm:cxn modelId="{342FD511-22D1-4344-A9D7-A7A9C1BA9BFB}" type="presOf" srcId="{2860EEC2-CEFE-4CCE-8FEF-20F0630C46C0}" destId="{0C865F71-8237-4D3D-9013-D79469026FB3}" srcOrd="0" destOrd="1" presId="urn:microsoft.com/office/officeart/2005/8/layout/vList2"/>
    <dgm:cxn modelId="{EF43E35C-3753-474F-BE3B-E024AE0EC2C1}" srcId="{47F51E04-CEEA-44FD-B87D-2BE1D308D452}" destId="{2860EEC2-CEFE-4CCE-8FEF-20F0630C46C0}" srcOrd="1" destOrd="0" parTransId="{CEA93FCE-B1D0-4F8C-BE72-24F6B6A73E45}" sibTransId="{4A1950B8-6865-4BFD-B02A-68E78AEAB9DD}"/>
    <dgm:cxn modelId="{B15A735D-210C-4C89-A616-B48D8B8658F7}" type="presOf" srcId="{47F51E04-CEEA-44FD-B87D-2BE1D308D452}" destId="{6F9870DE-19D1-4117-A620-690FCFFEBD48}" srcOrd="0" destOrd="0" presId="urn:microsoft.com/office/officeart/2005/8/layout/vList2"/>
    <dgm:cxn modelId="{5366F975-B27E-4359-A12C-C5C8B47107DB}" srcId="{A492A7ED-FF3D-45DC-BAE9-535E41CE4359}" destId="{47F51E04-CEEA-44FD-B87D-2BE1D308D452}" srcOrd="0" destOrd="0" parTransId="{862A5E5A-3C24-46F4-95B2-723A5799C777}" sibTransId="{B11304D8-F5B4-4978-9705-2BF4BE01B56C}"/>
    <dgm:cxn modelId="{C5965C58-399D-430F-84FE-65CFF8AC08AE}" type="presOf" srcId="{D8F6A24E-D4B2-4055-BC66-0071507C9B75}" destId="{0C865F71-8237-4D3D-9013-D79469026FB3}" srcOrd="0" destOrd="0" presId="urn:microsoft.com/office/officeart/2005/8/layout/vList2"/>
    <dgm:cxn modelId="{B5949879-B580-4237-91AF-3E11CB2DA5ED}" srcId="{A492A7ED-FF3D-45DC-BAE9-535E41CE4359}" destId="{2E1E2C85-4C54-4542-B86D-191D3D7F5ACC}" srcOrd="1" destOrd="0" parTransId="{7821B9E2-F11C-44DD-86C9-F92B2C6C0B94}" sibTransId="{0E006031-5D92-4CF4-BB88-7289DEF73814}"/>
    <dgm:cxn modelId="{D7E30096-690D-4B21-AD10-2CB428DFDC0C}" type="presOf" srcId="{A492A7ED-FF3D-45DC-BAE9-535E41CE4359}" destId="{2287C0E3-6084-4DF4-AFCD-737296E96FD0}" srcOrd="0" destOrd="0" presId="urn:microsoft.com/office/officeart/2005/8/layout/vList2"/>
    <dgm:cxn modelId="{79F00FEE-D882-45E8-855E-8C27940FC37C}" type="presOf" srcId="{2E1E2C85-4C54-4542-B86D-191D3D7F5ACC}" destId="{C7A12BBF-E190-437F-80DE-A549EF4F20A1}" srcOrd="0" destOrd="0" presId="urn:microsoft.com/office/officeart/2005/8/layout/vList2"/>
    <dgm:cxn modelId="{E90967E0-7DFC-45CF-959D-17CA6C8B7468}" type="presParOf" srcId="{2287C0E3-6084-4DF4-AFCD-737296E96FD0}" destId="{6F9870DE-19D1-4117-A620-690FCFFEBD48}" srcOrd="0" destOrd="0" presId="urn:microsoft.com/office/officeart/2005/8/layout/vList2"/>
    <dgm:cxn modelId="{492485CE-392A-48BB-9CD9-30BBF9ED6881}" type="presParOf" srcId="{2287C0E3-6084-4DF4-AFCD-737296E96FD0}" destId="{0C865F71-8237-4D3D-9013-D79469026FB3}" srcOrd="1" destOrd="0" presId="urn:microsoft.com/office/officeart/2005/8/layout/vList2"/>
    <dgm:cxn modelId="{92570B16-24B6-4DE7-BA8B-24862FC4E196}" type="presParOf" srcId="{2287C0E3-6084-4DF4-AFCD-737296E96FD0}" destId="{C7A12BBF-E190-437F-80DE-A549EF4F20A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95467E-5C5B-48B6-9EC0-91D32BA0F2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CD6571-FCB6-4AFA-B260-31E42A9C31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kinds, how is it altered, and how can it be explained?</a:t>
          </a:r>
        </a:p>
      </dgm:t>
    </dgm:pt>
    <dgm:pt modelId="{DE1813B7-FFF8-411B-96BB-1E6787C30E5E}" type="parTrans" cxnId="{06685CC5-1866-4105-A912-0950003B57F7}">
      <dgm:prSet/>
      <dgm:spPr/>
      <dgm:t>
        <a:bodyPr/>
        <a:lstStyle/>
        <a:p>
          <a:endParaRPr lang="en-US"/>
        </a:p>
      </dgm:t>
    </dgm:pt>
    <dgm:pt modelId="{D98046D1-B18B-4523-9F21-6B5F0DBE6E25}" type="sibTrans" cxnId="{06685CC5-1866-4105-A912-0950003B57F7}">
      <dgm:prSet/>
      <dgm:spPr/>
      <dgm:t>
        <a:bodyPr/>
        <a:lstStyle/>
        <a:p>
          <a:endParaRPr lang="en-US"/>
        </a:p>
      </dgm:t>
    </dgm:pt>
    <dgm:pt modelId="{82AFC80C-0C56-4707-BF5D-12D2CDBD0F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 animals show evidence of “memory”</a:t>
          </a:r>
        </a:p>
      </dgm:t>
    </dgm:pt>
    <dgm:pt modelId="{57892D98-E4F2-4461-BED1-ACD8B9A77D1B}" type="parTrans" cxnId="{C09D6745-7382-40EE-A1B4-6CFCAA826C08}">
      <dgm:prSet/>
      <dgm:spPr/>
      <dgm:t>
        <a:bodyPr/>
        <a:lstStyle/>
        <a:p>
          <a:endParaRPr lang="en-US"/>
        </a:p>
      </dgm:t>
    </dgm:pt>
    <dgm:pt modelId="{C87E5AC6-7D11-4C55-9790-A9EFC6C7C2D0}" type="sibTrans" cxnId="{C09D6745-7382-40EE-A1B4-6CFCAA826C08}">
      <dgm:prSet/>
      <dgm:spPr/>
      <dgm:t>
        <a:bodyPr/>
        <a:lstStyle/>
        <a:p>
          <a:endParaRPr lang="en-US"/>
        </a:p>
      </dgm:t>
    </dgm:pt>
    <dgm:pt modelId="{5AFD31F6-493B-40B9-A386-F9C336E902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/>
            <a:t>What Types of “human memory” might animals show?</a:t>
          </a:r>
          <a:endParaRPr lang="en-US"/>
        </a:p>
      </dgm:t>
    </dgm:pt>
    <dgm:pt modelId="{F9F1E41A-E8DF-4740-B99B-125BF9974FAB}" type="parTrans" cxnId="{B3F3224C-B181-4C18-B22D-5A45B687CE0A}">
      <dgm:prSet/>
      <dgm:spPr/>
      <dgm:t>
        <a:bodyPr/>
        <a:lstStyle/>
        <a:p>
          <a:endParaRPr lang="en-US"/>
        </a:p>
      </dgm:t>
    </dgm:pt>
    <dgm:pt modelId="{8EDDF2A3-20A2-4608-9E3C-27B129A0A3CE}" type="sibTrans" cxnId="{B3F3224C-B181-4C18-B22D-5A45B687CE0A}">
      <dgm:prSet/>
      <dgm:spPr/>
      <dgm:t>
        <a:bodyPr/>
        <a:lstStyle/>
        <a:p>
          <a:endParaRPr lang="en-US"/>
        </a:p>
      </dgm:t>
    </dgm:pt>
    <dgm:pt modelId="{1033314E-5D98-495B-9132-32FBE6DD5D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u="sng"/>
            <a:t>Reference:</a:t>
          </a:r>
          <a:r>
            <a:rPr lang="en-US"/>
            <a:t>  Information that is procedural and long term.</a:t>
          </a:r>
        </a:p>
      </dgm:t>
    </dgm:pt>
    <dgm:pt modelId="{DA178EAC-38C3-445A-86F3-92CA17F26CC0}" type="parTrans" cxnId="{B5D89B06-B933-4D05-BE08-1CC8C1DF5388}">
      <dgm:prSet/>
      <dgm:spPr/>
      <dgm:t>
        <a:bodyPr/>
        <a:lstStyle/>
        <a:p>
          <a:endParaRPr lang="en-US"/>
        </a:p>
      </dgm:t>
    </dgm:pt>
    <dgm:pt modelId="{3561B062-D654-4491-8380-DDA82E388907}" type="sibTrans" cxnId="{B5D89B06-B933-4D05-BE08-1CC8C1DF5388}">
      <dgm:prSet/>
      <dgm:spPr/>
      <dgm:t>
        <a:bodyPr/>
        <a:lstStyle/>
        <a:p>
          <a:endParaRPr lang="en-US"/>
        </a:p>
      </dgm:t>
    </dgm:pt>
    <dgm:pt modelId="{4A348F5B-2E6B-4EA7-B71D-7D4AF2C367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How to dial phone</a:t>
          </a:r>
        </a:p>
      </dgm:t>
    </dgm:pt>
    <dgm:pt modelId="{B1E647F4-ECFD-440F-AC69-1BAD24E37737}" type="parTrans" cxnId="{1304BBED-02B3-492B-A649-2BEE4A6F8E5E}">
      <dgm:prSet/>
      <dgm:spPr/>
      <dgm:t>
        <a:bodyPr/>
        <a:lstStyle/>
        <a:p>
          <a:endParaRPr lang="en-US"/>
        </a:p>
      </dgm:t>
    </dgm:pt>
    <dgm:pt modelId="{E805E045-A50E-490B-AEB0-EA6FF5AA1AF9}" type="sibTrans" cxnId="{1304BBED-02B3-492B-A649-2BEE4A6F8E5E}">
      <dgm:prSet/>
      <dgm:spPr/>
      <dgm:t>
        <a:bodyPr/>
        <a:lstStyle/>
        <a:p>
          <a:endParaRPr lang="en-US"/>
        </a:p>
      </dgm:t>
    </dgm:pt>
    <dgm:pt modelId="{B9AB43F0-CFDD-4434-A97A-68DBF94077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u="sng"/>
            <a:t>Working:</a:t>
          </a:r>
          <a:r>
            <a:rPr lang="en-US"/>
            <a:t> event specific and short term.</a:t>
          </a:r>
        </a:p>
      </dgm:t>
    </dgm:pt>
    <dgm:pt modelId="{9DADBF70-A9A3-42A9-B87E-06AF0CBCE8FB}" type="parTrans" cxnId="{C29F952E-849A-4760-BC34-3A3399F9B2B0}">
      <dgm:prSet/>
      <dgm:spPr/>
      <dgm:t>
        <a:bodyPr/>
        <a:lstStyle/>
        <a:p>
          <a:endParaRPr lang="en-US"/>
        </a:p>
      </dgm:t>
    </dgm:pt>
    <dgm:pt modelId="{D6207BC6-4024-4C60-B86A-D47295EBA3DC}" type="sibTrans" cxnId="{C29F952E-849A-4760-BC34-3A3399F9B2B0}">
      <dgm:prSet/>
      <dgm:spPr/>
      <dgm:t>
        <a:bodyPr/>
        <a:lstStyle/>
        <a:p>
          <a:endParaRPr lang="en-US"/>
        </a:p>
      </dgm:t>
    </dgm:pt>
    <dgm:pt modelId="{44B20694-A7D1-4D74-BB3D-4C07B6F64C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number to dial.</a:t>
          </a:r>
        </a:p>
      </dgm:t>
    </dgm:pt>
    <dgm:pt modelId="{1575E6A4-61E3-4E32-AC30-A929F07C1D89}" type="parTrans" cxnId="{109BA277-C963-4EBF-BD9B-81ECD6CC125D}">
      <dgm:prSet/>
      <dgm:spPr/>
      <dgm:t>
        <a:bodyPr/>
        <a:lstStyle/>
        <a:p>
          <a:endParaRPr lang="en-US"/>
        </a:p>
      </dgm:t>
    </dgm:pt>
    <dgm:pt modelId="{05A6524B-E37E-401E-B5EB-D40CDA89FC7B}" type="sibTrans" cxnId="{109BA277-C963-4EBF-BD9B-81ECD6CC125D}">
      <dgm:prSet/>
      <dgm:spPr/>
      <dgm:t>
        <a:bodyPr/>
        <a:lstStyle/>
        <a:p>
          <a:endParaRPr lang="en-US"/>
        </a:p>
      </dgm:t>
    </dgm:pt>
    <dgm:pt modelId="{9F29F9C0-D40E-4F58-A97C-4F193B420001}" type="pres">
      <dgm:prSet presAssocID="{E895467E-5C5B-48B6-9EC0-91D32BA0F2C7}" presName="root" presStyleCnt="0">
        <dgm:presLayoutVars>
          <dgm:dir/>
          <dgm:resizeHandles val="exact"/>
        </dgm:presLayoutVars>
      </dgm:prSet>
      <dgm:spPr/>
    </dgm:pt>
    <dgm:pt modelId="{C97D34D1-2B94-4104-BC4D-65F732ED019D}" type="pres">
      <dgm:prSet presAssocID="{72CD6571-FCB6-4AFA-B260-31E42A9C3117}" presName="compNode" presStyleCnt="0"/>
      <dgm:spPr/>
    </dgm:pt>
    <dgm:pt modelId="{F7D6F5A8-3DF8-47D7-810A-CFAAE71FDD78}" type="pres">
      <dgm:prSet presAssocID="{72CD6571-FCB6-4AFA-B260-31E42A9C3117}" presName="bgRect" presStyleLbl="bgShp" presStyleIdx="0" presStyleCnt="5"/>
      <dgm:spPr/>
    </dgm:pt>
    <dgm:pt modelId="{3A9618C7-594D-4B1F-A2AD-F79BA7111BAA}" type="pres">
      <dgm:prSet presAssocID="{72CD6571-FCB6-4AFA-B260-31E42A9C311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oker Hat"/>
        </a:ext>
      </dgm:extLst>
    </dgm:pt>
    <dgm:pt modelId="{5A55DA79-6D8C-48FA-A76B-BB811EB1FA70}" type="pres">
      <dgm:prSet presAssocID="{72CD6571-FCB6-4AFA-B260-31E42A9C3117}" presName="spaceRect" presStyleCnt="0"/>
      <dgm:spPr/>
    </dgm:pt>
    <dgm:pt modelId="{50F3E9E2-B7E3-4E7C-8627-4F9B493AD292}" type="pres">
      <dgm:prSet presAssocID="{72CD6571-FCB6-4AFA-B260-31E42A9C3117}" presName="parTx" presStyleLbl="revTx" presStyleIdx="0" presStyleCnt="7">
        <dgm:presLayoutVars>
          <dgm:chMax val="0"/>
          <dgm:chPref val="0"/>
        </dgm:presLayoutVars>
      </dgm:prSet>
      <dgm:spPr/>
    </dgm:pt>
    <dgm:pt modelId="{F487E8C2-C987-463C-B3B5-E09BC3BB5CF7}" type="pres">
      <dgm:prSet presAssocID="{D98046D1-B18B-4523-9F21-6B5F0DBE6E25}" presName="sibTrans" presStyleCnt="0"/>
      <dgm:spPr/>
    </dgm:pt>
    <dgm:pt modelId="{9A1C0A78-9047-4583-ADFF-B607E982C85D}" type="pres">
      <dgm:prSet presAssocID="{82AFC80C-0C56-4707-BF5D-12D2CDBD0F98}" presName="compNode" presStyleCnt="0"/>
      <dgm:spPr/>
    </dgm:pt>
    <dgm:pt modelId="{F8E9F3F7-F2D9-4E52-B0AF-B2AB93B466EA}" type="pres">
      <dgm:prSet presAssocID="{82AFC80C-0C56-4707-BF5D-12D2CDBD0F98}" presName="bgRect" presStyleLbl="bgShp" presStyleIdx="1" presStyleCnt="5"/>
      <dgm:spPr/>
    </dgm:pt>
    <dgm:pt modelId="{ECB86B4F-231E-4D12-A672-D662D082FD57}" type="pres">
      <dgm:prSet presAssocID="{82AFC80C-0C56-4707-BF5D-12D2CDBD0F9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tective"/>
        </a:ext>
      </dgm:extLst>
    </dgm:pt>
    <dgm:pt modelId="{C65D9A7B-3458-4AC9-BF5F-A223AC6587A0}" type="pres">
      <dgm:prSet presAssocID="{82AFC80C-0C56-4707-BF5D-12D2CDBD0F98}" presName="spaceRect" presStyleCnt="0"/>
      <dgm:spPr/>
    </dgm:pt>
    <dgm:pt modelId="{DBECA336-5986-4CD4-ACCF-01D4408DB5F6}" type="pres">
      <dgm:prSet presAssocID="{82AFC80C-0C56-4707-BF5D-12D2CDBD0F98}" presName="parTx" presStyleLbl="revTx" presStyleIdx="1" presStyleCnt="7">
        <dgm:presLayoutVars>
          <dgm:chMax val="0"/>
          <dgm:chPref val="0"/>
        </dgm:presLayoutVars>
      </dgm:prSet>
      <dgm:spPr/>
    </dgm:pt>
    <dgm:pt modelId="{90417D4A-AFED-4971-9322-5CA800E82E70}" type="pres">
      <dgm:prSet presAssocID="{C87E5AC6-7D11-4C55-9790-A9EFC6C7C2D0}" presName="sibTrans" presStyleCnt="0"/>
      <dgm:spPr/>
    </dgm:pt>
    <dgm:pt modelId="{88628143-C4BD-4795-B836-D522B43856DE}" type="pres">
      <dgm:prSet presAssocID="{5AFD31F6-493B-40B9-A386-F9C336E90203}" presName="compNode" presStyleCnt="0"/>
      <dgm:spPr/>
    </dgm:pt>
    <dgm:pt modelId="{774A59F0-CFF6-4B26-A16A-669106B0C45D}" type="pres">
      <dgm:prSet presAssocID="{5AFD31F6-493B-40B9-A386-F9C336E90203}" presName="bgRect" presStyleLbl="bgShp" presStyleIdx="2" presStyleCnt="5"/>
      <dgm:spPr/>
    </dgm:pt>
    <dgm:pt modelId="{63576757-2859-429D-A32D-07893EF08A9C}" type="pres">
      <dgm:prSet presAssocID="{5AFD31F6-493B-40B9-A386-F9C336E9020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61A4E2D0-BB03-4BC6-8DC3-AF0D47132A48}" type="pres">
      <dgm:prSet presAssocID="{5AFD31F6-493B-40B9-A386-F9C336E90203}" presName="spaceRect" presStyleCnt="0"/>
      <dgm:spPr/>
    </dgm:pt>
    <dgm:pt modelId="{62B95EF7-3C41-4F2B-91B1-A0614551F87E}" type="pres">
      <dgm:prSet presAssocID="{5AFD31F6-493B-40B9-A386-F9C336E90203}" presName="parTx" presStyleLbl="revTx" presStyleIdx="2" presStyleCnt="7">
        <dgm:presLayoutVars>
          <dgm:chMax val="0"/>
          <dgm:chPref val="0"/>
        </dgm:presLayoutVars>
      </dgm:prSet>
      <dgm:spPr/>
    </dgm:pt>
    <dgm:pt modelId="{8686B2D9-F64E-4A80-BFE4-CE76A4B3998B}" type="pres">
      <dgm:prSet presAssocID="{8EDDF2A3-20A2-4608-9E3C-27B129A0A3CE}" presName="sibTrans" presStyleCnt="0"/>
      <dgm:spPr/>
    </dgm:pt>
    <dgm:pt modelId="{4F42DC93-C2EA-47D8-B0B6-CCC0C14EE552}" type="pres">
      <dgm:prSet presAssocID="{1033314E-5D98-495B-9132-32FBE6DD5D59}" presName="compNode" presStyleCnt="0"/>
      <dgm:spPr/>
    </dgm:pt>
    <dgm:pt modelId="{8A784284-C7E3-489E-8363-652FAFAE4AE9}" type="pres">
      <dgm:prSet presAssocID="{1033314E-5D98-495B-9132-32FBE6DD5D59}" presName="bgRect" presStyleLbl="bgShp" presStyleIdx="3" presStyleCnt="5"/>
      <dgm:spPr/>
    </dgm:pt>
    <dgm:pt modelId="{5BB40F81-825E-4C84-8C2C-993C55351ECF}" type="pres">
      <dgm:prSet presAssocID="{1033314E-5D98-495B-9132-32FBE6DD5D5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74E4B4F5-79C9-42F3-84C0-FC05F42A2296}" type="pres">
      <dgm:prSet presAssocID="{1033314E-5D98-495B-9132-32FBE6DD5D59}" presName="spaceRect" presStyleCnt="0"/>
      <dgm:spPr/>
    </dgm:pt>
    <dgm:pt modelId="{CD87EDFE-8A3E-4FF4-AA6E-57926A2C5AEF}" type="pres">
      <dgm:prSet presAssocID="{1033314E-5D98-495B-9132-32FBE6DD5D59}" presName="parTx" presStyleLbl="revTx" presStyleIdx="3" presStyleCnt="7">
        <dgm:presLayoutVars>
          <dgm:chMax val="0"/>
          <dgm:chPref val="0"/>
        </dgm:presLayoutVars>
      </dgm:prSet>
      <dgm:spPr/>
    </dgm:pt>
    <dgm:pt modelId="{B0EA1DB3-B003-4157-A2A8-BC811D593F5A}" type="pres">
      <dgm:prSet presAssocID="{1033314E-5D98-495B-9132-32FBE6DD5D59}" presName="desTx" presStyleLbl="revTx" presStyleIdx="4" presStyleCnt="7">
        <dgm:presLayoutVars/>
      </dgm:prSet>
      <dgm:spPr/>
    </dgm:pt>
    <dgm:pt modelId="{2525F34E-A724-4F9B-9FB5-29FAA507CBA6}" type="pres">
      <dgm:prSet presAssocID="{3561B062-D654-4491-8380-DDA82E388907}" presName="sibTrans" presStyleCnt="0"/>
      <dgm:spPr/>
    </dgm:pt>
    <dgm:pt modelId="{B2A8FA56-9DB3-4075-8A89-55CE99B33A81}" type="pres">
      <dgm:prSet presAssocID="{B9AB43F0-CFDD-4434-A97A-68DBF94077F0}" presName="compNode" presStyleCnt="0"/>
      <dgm:spPr/>
    </dgm:pt>
    <dgm:pt modelId="{41E8B516-48B5-44DF-9DFB-766B2D872F05}" type="pres">
      <dgm:prSet presAssocID="{B9AB43F0-CFDD-4434-A97A-68DBF94077F0}" presName="bgRect" presStyleLbl="bgShp" presStyleIdx="4" presStyleCnt="5"/>
      <dgm:spPr/>
    </dgm:pt>
    <dgm:pt modelId="{07324285-33A7-46C0-8051-D7328CAD22CC}" type="pres">
      <dgm:prSet presAssocID="{B9AB43F0-CFDD-4434-A97A-68DBF94077F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AD7B5F6B-84FB-40A2-BAFA-D28CE84F51C0}" type="pres">
      <dgm:prSet presAssocID="{B9AB43F0-CFDD-4434-A97A-68DBF94077F0}" presName="spaceRect" presStyleCnt="0"/>
      <dgm:spPr/>
    </dgm:pt>
    <dgm:pt modelId="{31729407-195A-4B43-B2E3-7EB51BD971AA}" type="pres">
      <dgm:prSet presAssocID="{B9AB43F0-CFDD-4434-A97A-68DBF94077F0}" presName="parTx" presStyleLbl="revTx" presStyleIdx="5" presStyleCnt="7">
        <dgm:presLayoutVars>
          <dgm:chMax val="0"/>
          <dgm:chPref val="0"/>
        </dgm:presLayoutVars>
      </dgm:prSet>
      <dgm:spPr/>
    </dgm:pt>
    <dgm:pt modelId="{6152F851-1E93-486E-A2A8-0C806613EE00}" type="pres">
      <dgm:prSet presAssocID="{B9AB43F0-CFDD-4434-A97A-68DBF94077F0}" presName="desTx" presStyleLbl="revTx" presStyleIdx="6" presStyleCnt="7">
        <dgm:presLayoutVars/>
      </dgm:prSet>
      <dgm:spPr/>
    </dgm:pt>
  </dgm:ptLst>
  <dgm:cxnLst>
    <dgm:cxn modelId="{B5D89B06-B933-4D05-BE08-1CC8C1DF5388}" srcId="{E895467E-5C5B-48B6-9EC0-91D32BA0F2C7}" destId="{1033314E-5D98-495B-9132-32FBE6DD5D59}" srcOrd="3" destOrd="0" parTransId="{DA178EAC-38C3-445A-86F3-92CA17F26CC0}" sibTransId="{3561B062-D654-4491-8380-DDA82E388907}"/>
    <dgm:cxn modelId="{C29F952E-849A-4760-BC34-3A3399F9B2B0}" srcId="{E895467E-5C5B-48B6-9EC0-91D32BA0F2C7}" destId="{B9AB43F0-CFDD-4434-A97A-68DBF94077F0}" srcOrd="4" destOrd="0" parTransId="{9DADBF70-A9A3-42A9-B87E-06AF0CBCE8FB}" sibTransId="{D6207BC6-4024-4C60-B86A-D47295EBA3DC}"/>
    <dgm:cxn modelId="{27FABB3F-ADD6-4F14-8659-85B764050855}" type="presOf" srcId="{E895467E-5C5B-48B6-9EC0-91D32BA0F2C7}" destId="{9F29F9C0-D40E-4F58-A97C-4F193B420001}" srcOrd="0" destOrd="0" presId="urn:microsoft.com/office/officeart/2018/2/layout/IconVerticalSolidList"/>
    <dgm:cxn modelId="{54818641-1CF2-484B-B8F5-9EB3273B7807}" type="presOf" srcId="{1033314E-5D98-495B-9132-32FBE6DD5D59}" destId="{CD87EDFE-8A3E-4FF4-AA6E-57926A2C5AEF}" srcOrd="0" destOrd="0" presId="urn:microsoft.com/office/officeart/2018/2/layout/IconVerticalSolidList"/>
    <dgm:cxn modelId="{C09D6745-7382-40EE-A1B4-6CFCAA826C08}" srcId="{E895467E-5C5B-48B6-9EC0-91D32BA0F2C7}" destId="{82AFC80C-0C56-4707-BF5D-12D2CDBD0F98}" srcOrd="1" destOrd="0" parTransId="{57892D98-E4F2-4461-BED1-ACD8B9A77D1B}" sibTransId="{C87E5AC6-7D11-4C55-9790-A9EFC6C7C2D0}"/>
    <dgm:cxn modelId="{B3F3224C-B181-4C18-B22D-5A45B687CE0A}" srcId="{E895467E-5C5B-48B6-9EC0-91D32BA0F2C7}" destId="{5AFD31F6-493B-40B9-A386-F9C336E90203}" srcOrd="2" destOrd="0" parTransId="{F9F1E41A-E8DF-4740-B99B-125BF9974FAB}" sibTransId="{8EDDF2A3-20A2-4608-9E3C-27B129A0A3CE}"/>
    <dgm:cxn modelId="{B41AFF4D-1518-4F26-973C-647256708732}" type="presOf" srcId="{4A348F5B-2E6B-4EA7-B71D-7D4AF2C367BE}" destId="{B0EA1DB3-B003-4157-A2A8-BC811D593F5A}" srcOrd="0" destOrd="0" presId="urn:microsoft.com/office/officeart/2018/2/layout/IconVerticalSolidList"/>
    <dgm:cxn modelId="{109BA277-C963-4EBF-BD9B-81ECD6CC125D}" srcId="{B9AB43F0-CFDD-4434-A97A-68DBF94077F0}" destId="{44B20694-A7D1-4D74-BB3D-4C07B6F64CA8}" srcOrd="0" destOrd="0" parTransId="{1575E6A4-61E3-4E32-AC30-A929F07C1D89}" sibTransId="{05A6524B-E37E-401E-B5EB-D40CDA89FC7B}"/>
    <dgm:cxn modelId="{491A3C82-31D3-4FF3-94A3-9A3261F05F7B}" type="presOf" srcId="{B9AB43F0-CFDD-4434-A97A-68DBF94077F0}" destId="{31729407-195A-4B43-B2E3-7EB51BD971AA}" srcOrd="0" destOrd="0" presId="urn:microsoft.com/office/officeart/2018/2/layout/IconVerticalSolidList"/>
    <dgm:cxn modelId="{B636A7B2-2B28-4BA1-A8F1-F571385D0080}" type="presOf" srcId="{72CD6571-FCB6-4AFA-B260-31E42A9C3117}" destId="{50F3E9E2-B7E3-4E7C-8627-4F9B493AD292}" srcOrd="0" destOrd="0" presId="urn:microsoft.com/office/officeart/2018/2/layout/IconVerticalSolidList"/>
    <dgm:cxn modelId="{8064ECBB-A0D9-4DF2-B44D-0265F4987A7C}" type="presOf" srcId="{5AFD31F6-493B-40B9-A386-F9C336E90203}" destId="{62B95EF7-3C41-4F2B-91B1-A0614551F87E}" srcOrd="0" destOrd="0" presId="urn:microsoft.com/office/officeart/2018/2/layout/IconVerticalSolidList"/>
    <dgm:cxn modelId="{06685CC5-1866-4105-A912-0950003B57F7}" srcId="{E895467E-5C5B-48B6-9EC0-91D32BA0F2C7}" destId="{72CD6571-FCB6-4AFA-B260-31E42A9C3117}" srcOrd="0" destOrd="0" parTransId="{DE1813B7-FFF8-411B-96BB-1E6787C30E5E}" sibTransId="{D98046D1-B18B-4523-9F21-6B5F0DBE6E25}"/>
    <dgm:cxn modelId="{C3DBC4CA-C29E-46C9-A827-DCDEF9E84C62}" type="presOf" srcId="{82AFC80C-0C56-4707-BF5D-12D2CDBD0F98}" destId="{DBECA336-5986-4CD4-ACCF-01D4408DB5F6}" srcOrd="0" destOrd="0" presId="urn:microsoft.com/office/officeart/2018/2/layout/IconVerticalSolidList"/>
    <dgm:cxn modelId="{D3CDB0DE-5D19-4158-8484-2B0E8105D176}" type="presOf" srcId="{44B20694-A7D1-4D74-BB3D-4C07B6F64CA8}" destId="{6152F851-1E93-486E-A2A8-0C806613EE00}" srcOrd="0" destOrd="0" presId="urn:microsoft.com/office/officeart/2018/2/layout/IconVerticalSolidList"/>
    <dgm:cxn modelId="{1304BBED-02B3-492B-A649-2BEE4A6F8E5E}" srcId="{1033314E-5D98-495B-9132-32FBE6DD5D59}" destId="{4A348F5B-2E6B-4EA7-B71D-7D4AF2C367BE}" srcOrd="0" destOrd="0" parTransId="{B1E647F4-ECFD-440F-AC69-1BAD24E37737}" sibTransId="{E805E045-A50E-490B-AEB0-EA6FF5AA1AF9}"/>
    <dgm:cxn modelId="{1720A558-6DC2-4181-9123-258A072BD0DB}" type="presParOf" srcId="{9F29F9C0-D40E-4F58-A97C-4F193B420001}" destId="{C97D34D1-2B94-4104-BC4D-65F732ED019D}" srcOrd="0" destOrd="0" presId="urn:microsoft.com/office/officeart/2018/2/layout/IconVerticalSolidList"/>
    <dgm:cxn modelId="{A98126E6-7143-4BC6-8313-F110E5E63120}" type="presParOf" srcId="{C97D34D1-2B94-4104-BC4D-65F732ED019D}" destId="{F7D6F5A8-3DF8-47D7-810A-CFAAE71FDD78}" srcOrd="0" destOrd="0" presId="urn:microsoft.com/office/officeart/2018/2/layout/IconVerticalSolidList"/>
    <dgm:cxn modelId="{E448041D-75CC-445A-8BBD-EBF4034822BF}" type="presParOf" srcId="{C97D34D1-2B94-4104-BC4D-65F732ED019D}" destId="{3A9618C7-594D-4B1F-A2AD-F79BA7111BAA}" srcOrd="1" destOrd="0" presId="urn:microsoft.com/office/officeart/2018/2/layout/IconVerticalSolidList"/>
    <dgm:cxn modelId="{C119816C-99BA-4EA0-ACB7-DEC941A6641B}" type="presParOf" srcId="{C97D34D1-2B94-4104-BC4D-65F732ED019D}" destId="{5A55DA79-6D8C-48FA-A76B-BB811EB1FA70}" srcOrd="2" destOrd="0" presId="urn:microsoft.com/office/officeart/2018/2/layout/IconVerticalSolidList"/>
    <dgm:cxn modelId="{8BCAD333-8E9C-45AE-8165-3E19A9D3D509}" type="presParOf" srcId="{C97D34D1-2B94-4104-BC4D-65F732ED019D}" destId="{50F3E9E2-B7E3-4E7C-8627-4F9B493AD292}" srcOrd="3" destOrd="0" presId="urn:microsoft.com/office/officeart/2018/2/layout/IconVerticalSolidList"/>
    <dgm:cxn modelId="{BC79BC07-3FA3-483C-B10E-99D4EF1FFD24}" type="presParOf" srcId="{9F29F9C0-D40E-4F58-A97C-4F193B420001}" destId="{F487E8C2-C987-463C-B3B5-E09BC3BB5CF7}" srcOrd="1" destOrd="0" presId="urn:microsoft.com/office/officeart/2018/2/layout/IconVerticalSolidList"/>
    <dgm:cxn modelId="{09DF9F7C-BD0B-420D-8C7A-CB15477D9927}" type="presParOf" srcId="{9F29F9C0-D40E-4F58-A97C-4F193B420001}" destId="{9A1C0A78-9047-4583-ADFF-B607E982C85D}" srcOrd="2" destOrd="0" presId="urn:microsoft.com/office/officeart/2018/2/layout/IconVerticalSolidList"/>
    <dgm:cxn modelId="{6D477716-8D15-4AF7-9465-52172764D1CC}" type="presParOf" srcId="{9A1C0A78-9047-4583-ADFF-B607E982C85D}" destId="{F8E9F3F7-F2D9-4E52-B0AF-B2AB93B466EA}" srcOrd="0" destOrd="0" presId="urn:microsoft.com/office/officeart/2018/2/layout/IconVerticalSolidList"/>
    <dgm:cxn modelId="{8F013F22-CF2C-4DA3-A7B0-B2950BDCFB25}" type="presParOf" srcId="{9A1C0A78-9047-4583-ADFF-B607E982C85D}" destId="{ECB86B4F-231E-4D12-A672-D662D082FD57}" srcOrd="1" destOrd="0" presId="urn:microsoft.com/office/officeart/2018/2/layout/IconVerticalSolidList"/>
    <dgm:cxn modelId="{947F300E-5F3A-43C9-B470-B54049222B61}" type="presParOf" srcId="{9A1C0A78-9047-4583-ADFF-B607E982C85D}" destId="{C65D9A7B-3458-4AC9-BF5F-A223AC6587A0}" srcOrd="2" destOrd="0" presId="urn:microsoft.com/office/officeart/2018/2/layout/IconVerticalSolidList"/>
    <dgm:cxn modelId="{7787FDC6-48FE-4B10-8B1F-3D4EB184FB3B}" type="presParOf" srcId="{9A1C0A78-9047-4583-ADFF-B607E982C85D}" destId="{DBECA336-5986-4CD4-ACCF-01D4408DB5F6}" srcOrd="3" destOrd="0" presId="urn:microsoft.com/office/officeart/2018/2/layout/IconVerticalSolidList"/>
    <dgm:cxn modelId="{A39DC69C-BF56-49A5-8010-9C6FA1C5DBE0}" type="presParOf" srcId="{9F29F9C0-D40E-4F58-A97C-4F193B420001}" destId="{90417D4A-AFED-4971-9322-5CA800E82E70}" srcOrd="3" destOrd="0" presId="urn:microsoft.com/office/officeart/2018/2/layout/IconVerticalSolidList"/>
    <dgm:cxn modelId="{7B06EBD5-9C39-4942-8871-EF3FF27FBC7D}" type="presParOf" srcId="{9F29F9C0-D40E-4F58-A97C-4F193B420001}" destId="{88628143-C4BD-4795-B836-D522B43856DE}" srcOrd="4" destOrd="0" presId="urn:microsoft.com/office/officeart/2018/2/layout/IconVerticalSolidList"/>
    <dgm:cxn modelId="{B4E808EE-4A0C-489E-94A4-D38A890254D5}" type="presParOf" srcId="{88628143-C4BD-4795-B836-D522B43856DE}" destId="{774A59F0-CFF6-4B26-A16A-669106B0C45D}" srcOrd="0" destOrd="0" presId="urn:microsoft.com/office/officeart/2018/2/layout/IconVerticalSolidList"/>
    <dgm:cxn modelId="{4B190073-44CE-4856-B1FD-964A23E258F4}" type="presParOf" srcId="{88628143-C4BD-4795-B836-D522B43856DE}" destId="{63576757-2859-429D-A32D-07893EF08A9C}" srcOrd="1" destOrd="0" presId="urn:microsoft.com/office/officeart/2018/2/layout/IconVerticalSolidList"/>
    <dgm:cxn modelId="{E69AD1FE-4447-4BAF-AB4A-AD5C7A033AE4}" type="presParOf" srcId="{88628143-C4BD-4795-B836-D522B43856DE}" destId="{61A4E2D0-BB03-4BC6-8DC3-AF0D47132A48}" srcOrd="2" destOrd="0" presId="urn:microsoft.com/office/officeart/2018/2/layout/IconVerticalSolidList"/>
    <dgm:cxn modelId="{4CAD87CB-47C6-42DC-AC7C-C85BD37949C0}" type="presParOf" srcId="{88628143-C4BD-4795-B836-D522B43856DE}" destId="{62B95EF7-3C41-4F2B-91B1-A0614551F87E}" srcOrd="3" destOrd="0" presId="urn:microsoft.com/office/officeart/2018/2/layout/IconVerticalSolidList"/>
    <dgm:cxn modelId="{9CA5C744-9280-442C-BB53-4CA320F20620}" type="presParOf" srcId="{9F29F9C0-D40E-4F58-A97C-4F193B420001}" destId="{8686B2D9-F64E-4A80-BFE4-CE76A4B3998B}" srcOrd="5" destOrd="0" presId="urn:microsoft.com/office/officeart/2018/2/layout/IconVerticalSolidList"/>
    <dgm:cxn modelId="{0F18C597-D358-404B-8BBC-27E7D6BBE831}" type="presParOf" srcId="{9F29F9C0-D40E-4F58-A97C-4F193B420001}" destId="{4F42DC93-C2EA-47D8-B0B6-CCC0C14EE552}" srcOrd="6" destOrd="0" presId="urn:microsoft.com/office/officeart/2018/2/layout/IconVerticalSolidList"/>
    <dgm:cxn modelId="{32C1A378-8201-44DB-81D4-42866F53C687}" type="presParOf" srcId="{4F42DC93-C2EA-47D8-B0B6-CCC0C14EE552}" destId="{8A784284-C7E3-489E-8363-652FAFAE4AE9}" srcOrd="0" destOrd="0" presId="urn:microsoft.com/office/officeart/2018/2/layout/IconVerticalSolidList"/>
    <dgm:cxn modelId="{32383332-9F74-4C72-A0E1-1A4B595DDFF4}" type="presParOf" srcId="{4F42DC93-C2EA-47D8-B0B6-CCC0C14EE552}" destId="{5BB40F81-825E-4C84-8C2C-993C55351ECF}" srcOrd="1" destOrd="0" presId="urn:microsoft.com/office/officeart/2018/2/layout/IconVerticalSolidList"/>
    <dgm:cxn modelId="{5886FDD8-EB44-4ADD-95A2-2F075C70D5F7}" type="presParOf" srcId="{4F42DC93-C2EA-47D8-B0B6-CCC0C14EE552}" destId="{74E4B4F5-79C9-42F3-84C0-FC05F42A2296}" srcOrd="2" destOrd="0" presId="urn:microsoft.com/office/officeart/2018/2/layout/IconVerticalSolidList"/>
    <dgm:cxn modelId="{D419A9C1-1C04-409B-9046-3193C4BB5311}" type="presParOf" srcId="{4F42DC93-C2EA-47D8-B0B6-CCC0C14EE552}" destId="{CD87EDFE-8A3E-4FF4-AA6E-57926A2C5AEF}" srcOrd="3" destOrd="0" presId="urn:microsoft.com/office/officeart/2018/2/layout/IconVerticalSolidList"/>
    <dgm:cxn modelId="{1EF5EF6F-FEF8-48D2-873C-DDBBB8A60506}" type="presParOf" srcId="{4F42DC93-C2EA-47D8-B0B6-CCC0C14EE552}" destId="{B0EA1DB3-B003-4157-A2A8-BC811D593F5A}" srcOrd="4" destOrd="0" presId="urn:microsoft.com/office/officeart/2018/2/layout/IconVerticalSolidList"/>
    <dgm:cxn modelId="{1BE07DDD-0777-40E1-8F58-75DE65169839}" type="presParOf" srcId="{9F29F9C0-D40E-4F58-A97C-4F193B420001}" destId="{2525F34E-A724-4F9B-9FB5-29FAA507CBA6}" srcOrd="7" destOrd="0" presId="urn:microsoft.com/office/officeart/2018/2/layout/IconVerticalSolidList"/>
    <dgm:cxn modelId="{FCCC335F-5D5D-4EEF-99AD-6FA698AAD48F}" type="presParOf" srcId="{9F29F9C0-D40E-4F58-A97C-4F193B420001}" destId="{B2A8FA56-9DB3-4075-8A89-55CE99B33A81}" srcOrd="8" destOrd="0" presId="urn:microsoft.com/office/officeart/2018/2/layout/IconVerticalSolidList"/>
    <dgm:cxn modelId="{F28B85A4-7193-468B-A078-EC4AE93731B3}" type="presParOf" srcId="{B2A8FA56-9DB3-4075-8A89-55CE99B33A81}" destId="{41E8B516-48B5-44DF-9DFB-766B2D872F05}" srcOrd="0" destOrd="0" presId="urn:microsoft.com/office/officeart/2018/2/layout/IconVerticalSolidList"/>
    <dgm:cxn modelId="{68BDC0B2-6908-4961-B046-8980B67BA8EB}" type="presParOf" srcId="{B2A8FA56-9DB3-4075-8A89-55CE99B33A81}" destId="{07324285-33A7-46C0-8051-D7328CAD22CC}" srcOrd="1" destOrd="0" presId="urn:microsoft.com/office/officeart/2018/2/layout/IconVerticalSolidList"/>
    <dgm:cxn modelId="{95681402-0D1E-4367-BBD4-9135F2DD8D90}" type="presParOf" srcId="{B2A8FA56-9DB3-4075-8A89-55CE99B33A81}" destId="{AD7B5F6B-84FB-40A2-BAFA-D28CE84F51C0}" srcOrd="2" destOrd="0" presId="urn:microsoft.com/office/officeart/2018/2/layout/IconVerticalSolidList"/>
    <dgm:cxn modelId="{D01CDF6B-C196-4214-A8D2-B3686A14ECBC}" type="presParOf" srcId="{B2A8FA56-9DB3-4075-8A89-55CE99B33A81}" destId="{31729407-195A-4B43-B2E3-7EB51BD971AA}" srcOrd="3" destOrd="0" presId="urn:microsoft.com/office/officeart/2018/2/layout/IconVerticalSolidList"/>
    <dgm:cxn modelId="{CA205EB6-B46A-47B8-B982-F2C3D56D914B}" type="presParOf" srcId="{B2A8FA56-9DB3-4075-8A89-55CE99B33A81}" destId="{6152F851-1E93-486E-A2A8-0C806613EE0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1A98F41B-ADE3-4409-B7BF-DD5E60FA0FE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51C9BCF-99A5-4284-880B-037802488CE0}">
      <dgm:prSet/>
      <dgm:spPr/>
      <dgm:t>
        <a:bodyPr/>
        <a:lstStyle/>
        <a:p>
          <a:r>
            <a:rPr lang="en-US"/>
            <a:t>Heinrich and Smolker: Ravens (Corvus corax):snowboarding.	</a:t>
          </a:r>
        </a:p>
      </dgm:t>
    </dgm:pt>
    <dgm:pt modelId="{0473E31F-8C3F-4E41-95B7-23F94F78B702}" type="parTrans" cxnId="{920A0F4C-459B-4211-A0A3-8F6926D158F7}">
      <dgm:prSet/>
      <dgm:spPr/>
      <dgm:t>
        <a:bodyPr/>
        <a:lstStyle/>
        <a:p>
          <a:endParaRPr lang="en-US"/>
        </a:p>
      </dgm:t>
    </dgm:pt>
    <dgm:pt modelId="{907B1EE1-6C1D-48E3-8B7C-C1E1784C9E51}" type="sibTrans" cxnId="{920A0F4C-459B-4211-A0A3-8F6926D158F7}">
      <dgm:prSet/>
      <dgm:spPr/>
      <dgm:t>
        <a:bodyPr/>
        <a:lstStyle/>
        <a:p>
          <a:endParaRPr lang="en-US"/>
        </a:p>
      </dgm:t>
    </dgm:pt>
    <dgm:pt modelId="{F919BCF8-3773-4BAD-A77A-71546F624B49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https://www.youtube.com/watch?v=mRnI4dhZZxQ</a:t>
          </a:r>
          <a:endParaRPr lang="en-US" dirty="0"/>
        </a:p>
      </dgm:t>
    </dgm:pt>
    <dgm:pt modelId="{8111A9FC-C609-4C58-B300-725D53C2BF23}" type="parTrans" cxnId="{F47C19AF-CF26-41DB-B497-EBFA4549C2C4}">
      <dgm:prSet/>
      <dgm:spPr/>
      <dgm:t>
        <a:bodyPr/>
        <a:lstStyle/>
        <a:p>
          <a:endParaRPr lang="en-US"/>
        </a:p>
      </dgm:t>
    </dgm:pt>
    <dgm:pt modelId="{83ACFB50-5CD0-4470-93AF-7D7DEC18D0D2}" type="sibTrans" cxnId="{F47C19AF-CF26-41DB-B497-EBFA4549C2C4}">
      <dgm:prSet/>
      <dgm:spPr/>
      <dgm:t>
        <a:bodyPr/>
        <a:lstStyle/>
        <a:p>
          <a:endParaRPr lang="en-US"/>
        </a:p>
      </dgm:t>
    </dgm:pt>
    <dgm:pt modelId="{EF05A900-7D3C-42CC-B6AC-09A49E17A8DD}">
      <dgm:prSet/>
      <dgm:spPr/>
      <dgm:t>
        <a:bodyPr/>
        <a:lstStyle/>
        <a:p>
          <a:r>
            <a:rPr lang="en-US"/>
            <a:t>Ravens in Alaska and Northern Canada are also known to slide down steep, snow-covered roofs</a:t>
          </a:r>
        </a:p>
      </dgm:t>
    </dgm:pt>
    <dgm:pt modelId="{57D41329-487F-4D31-B021-2BA5513FC105}" type="parTrans" cxnId="{266D621C-4DAC-4045-8622-E507559C8E03}">
      <dgm:prSet/>
      <dgm:spPr/>
      <dgm:t>
        <a:bodyPr/>
        <a:lstStyle/>
        <a:p>
          <a:endParaRPr lang="en-US"/>
        </a:p>
      </dgm:t>
    </dgm:pt>
    <dgm:pt modelId="{0E335CB4-C239-470C-B279-CA30085B06A8}" type="sibTrans" cxnId="{266D621C-4DAC-4045-8622-E507559C8E03}">
      <dgm:prSet/>
      <dgm:spPr/>
      <dgm:t>
        <a:bodyPr/>
        <a:lstStyle/>
        <a:p>
          <a:endParaRPr lang="en-US"/>
        </a:p>
      </dgm:t>
    </dgm:pt>
    <dgm:pt modelId="{BEE8F596-B722-418C-B9FE-BF0BE5714702}">
      <dgm:prSet/>
      <dgm:spPr/>
      <dgm:t>
        <a:bodyPr/>
        <a:lstStyle/>
        <a:p>
          <a:r>
            <a:rPr lang="en-US"/>
            <a:t>When they reach the bottom, they walk or fly back to the top, and repeat the process over and over again. </a:t>
          </a:r>
        </a:p>
      </dgm:t>
    </dgm:pt>
    <dgm:pt modelId="{F7C22B2D-5A57-49FF-B7F8-2B14A94FD139}" type="parTrans" cxnId="{1FB2E9DA-3375-49C3-858D-A19EB6C6322A}">
      <dgm:prSet/>
      <dgm:spPr/>
      <dgm:t>
        <a:bodyPr/>
        <a:lstStyle/>
        <a:p>
          <a:endParaRPr lang="en-US"/>
        </a:p>
      </dgm:t>
    </dgm:pt>
    <dgm:pt modelId="{BF593E78-11AA-47B6-A6EA-379A96E445FA}" type="sibTrans" cxnId="{1FB2E9DA-3375-49C3-858D-A19EB6C6322A}">
      <dgm:prSet/>
      <dgm:spPr/>
      <dgm:t>
        <a:bodyPr/>
        <a:lstStyle/>
        <a:p>
          <a:endParaRPr lang="en-US"/>
        </a:p>
      </dgm:t>
    </dgm:pt>
    <dgm:pt modelId="{F38336E7-0975-4A79-86D0-69D6B61FDFC8}">
      <dgm:prSet/>
      <dgm:spPr/>
      <dgm:t>
        <a:bodyPr/>
        <a:lstStyle/>
        <a:p>
          <a:r>
            <a:rPr lang="en-US"/>
            <a:t>In Maine, ravens were observed tumbling down small mounds of snow, sometimes while holding sticks between their talons. “</a:t>
          </a:r>
        </a:p>
      </dgm:t>
    </dgm:pt>
    <dgm:pt modelId="{31D399BD-83D8-4E4C-A3B4-3D38945FD5B4}" type="parTrans" cxnId="{C59CB0B2-1F63-454C-B7CC-86DF8C3D2A6A}">
      <dgm:prSet/>
      <dgm:spPr/>
      <dgm:t>
        <a:bodyPr/>
        <a:lstStyle/>
        <a:p>
          <a:endParaRPr lang="en-US"/>
        </a:p>
      </dgm:t>
    </dgm:pt>
    <dgm:pt modelId="{0BCEAE14-59C0-48A2-8A04-A24F48A9D5DE}" type="sibTrans" cxnId="{C59CB0B2-1F63-454C-B7CC-86DF8C3D2A6A}">
      <dgm:prSet/>
      <dgm:spPr/>
      <dgm:t>
        <a:bodyPr/>
        <a:lstStyle/>
        <a:p>
          <a:endParaRPr lang="en-US"/>
        </a:p>
      </dgm:t>
    </dgm:pt>
    <dgm:pt modelId="{2A4954BA-BEB7-4D65-8367-6DD2B95F43C3}">
      <dgm:prSet/>
      <dgm:spPr/>
      <dgm:t>
        <a:bodyPr/>
        <a:lstStyle/>
        <a:p>
          <a:r>
            <a:rPr lang="en-US"/>
            <a:t>There appears to be no obvious utilitarian function for sliding behavior</a:t>
          </a:r>
        </a:p>
      </dgm:t>
    </dgm:pt>
    <dgm:pt modelId="{207740C6-7F55-458A-BC38-BEFB58DE716E}" type="parTrans" cxnId="{5299AB77-5C5D-4CEC-9380-114C3CC5CA2A}">
      <dgm:prSet/>
      <dgm:spPr/>
      <dgm:t>
        <a:bodyPr/>
        <a:lstStyle/>
        <a:p>
          <a:endParaRPr lang="en-US"/>
        </a:p>
      </dgm:t>
    </dgm:pt>
    <dgm:pt modelId="{4C864F30-EDEC-4F08-BA25-9BC7E15D75DB}" type="sibTrans" cxnId="{5299AB77-5C5D-4CEC-9380-114C3CC5CA2A}">
      <dgm:prSet/>
      <dgm:spPr/>
      <dgm:t>
        <a:bodyPr/>
        <a:lstStyle/>
        <a:p>
          <a:endParaRPr lang="en-US"/>
        </a:p>
      </dgm:t>
    </dgm:pt>
    <dgm:pt modelId="{9A5571F1-CCDF-44F0-8A32-B77BC16AE66D}">
      <dgm:prSet/>
      <dgm:spPr/>
      <dgm:t>
        <a:bodyPr/>
        <a:lstStyle/>
        <a:p>
          <a:r>
            <a:rPr lang="en-US"/>
            <a:t>DOES look highly similar to playground behavior in children:  they also show repetitive sliding activity.</a:t>
          </a:r>
        </a:p>
      </dgm:t>
    </dgm:pt>
    <dgm:pt modelId="{D5AD899C-E7CB-4616-BE5E-762025144380}" type="parTrans" cxnId="{E760FF05-9D81-4F63-9106-F7152851FBE3}">
      <dgm:prSet/>
      <dgm:spPr/>
      <dgm:t>
        <a:bodyPr/>
        <a:lstStyle/>
        <a:p>
          <a:endParaRPr lang="en-US"/>
        </a:p>
      </dgm:t>
    </dgm:pt>
    <dgm:pt modelId="{CE7C219F-1EE7-4BD0-B11C-2CBDE2575055}" type="sibTrans" cxnId="{E760FF05-9D81-4F63-9106-F7152851FBE3}">
      <dgm:prSet/>
      <dgm:spPr/>
      <dgm:t>
        <a:bodyPr/>
        <a:lstStyle/>
        <a:p>
          <a:endParaRPr lang="en-US"/>
        </a:p>
      </dgm:t>
    </dgm:pt>
    <dgm:pt modelId="{EFE7078E-3DBE-4411-BE48-7E1EAF7F97BC}" type="pres">
      <dgm:prSet presAssocID="{1A98F41B-ADE3-4409-B7BF-DD5E60FA0FE5}" presName="linear" presStyleCnt="0">
        <dgm:presLayoutVars>
          <dgm:animLvl val="lvl"/>
          <dgm:resizeHandles val="exact"/>
        </dgm:presLayoutVars>
      </dgm:prSet>
      <dgm:spPr/>
    </dgm:pt>
    <dgm:pt modelId="{732ABEFC-A1E5-4074-BE0A-3920445A4199}" type="pres">
      <dgm:prSet presAssocID="{D51C9BCF-99A5-4284-880B-037802488CE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76E6532-38D5-4AD0-9769-803BD5B509EB}" type="pres">
      <dgm:prSet presAssocID="{907B1EE1-6C1D-48E3-8B7C-C1E1784C9E51}" presName="spacer" presStyleCnt="0"/>
      <dgm:spPr/>
    </dgm:pt>
    <dgm:pt modelId="{CBB4AE90-0EAF-46DE-8324-285B3671C3AB}" type="pres">
      <dgm:prSet presAssocID="{F919BCF8-3773-4BAD-A77A-71546F624B4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9BDA2E5-53A2-4DCE-9214-77C9D9B56124}" type="pres">
      <dgm:prSet presAssocID="{83ACFB50-5CD0-4470-93AF-7D7DEC18D0D2}" presName="spacer" presStyleCnt="0"/>
      <dgm:spPr/>
    </dgm:pt>
    <dgm:pt modelId="{EA404A8E-EA9A-4232-945A-302BA3CE4F1F}" type="pres">
      <dgm:prSet presAssocID="{EF05A900-7D3C-42CC-B6AC-09A49E17A8D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D23C7F4-2696-418C-B324-0600203D90AA}" type="pres">
      <dgm:prSet presAssocID="{EF05A900-7D3C-42CC-B6AC-09A49E17A8DD}" presName="childText" presStyleLbl="revTx" presStyleIdx="0" presStyleCnt="1">
        <dgm:presLayoutVars>
          <dgm:bulletEnabled val="1"/>
        </dgm:presLayoutVars>
      </dgm:prSet>
      <dgm:spPr/>
    </dgm:pt>
    <dgm:pt modelId="{9FEDCF69-EF00-4C37-B820-150C7E574810}" type="pres">
      <dgm:prSet presAssocID="{2A4954BA-BEB7-4D65-8367-6DD2B95F43C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1054293-5AB6-4C85-9764-872D849725FF}" type="pres">
      <dgm:prSet presAssocID="{4C864F30-EDEC-4F08-BA25-9BC7E15D75DB}" presName="spacer" presStyleCnt="0"/>
      <dgm:spPr/>
    </dgm:pt>
    <dgm:pt modelId="{1B0F08A4-42F0-4113-88A7-B50D51A137C1}" type="pres">
      <dgm:prSet presAssocID="{9A5571F1-CCDF-44F0-8A32-B77BC16AE66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0534B02-9B68-47DF-86B9-0B3C62E167DF}" type="presOf" srcId="{2A4954BA-BEB7-4D65-8367-6DD2B95F43C3}" destId="{9FEDCF69-EF00-4C37-B820-150C7E574810}" srcOrd="0" destOrd="0" presId="urn:microsoft.com/office/officeart/2005/8/layout/vList2"/>
    <dgm:cxn modelId="{E760FF05-9D81-4F63-9106-F7152851FBE3}" srcId="{1A98F41B-ADE3-4409-B7BF-DD5E60FA0FE5}" destId="{9A5571F1-CCDF-44F0-8A32-B77BC16AE66D}" srcOrd="4" destOrd="0" parTransId="{D5AD899C-E7CB-4616-BE5E-762025144380}" sibTransId="{CE7C219F-1EE7-4BD0-B11C-2CBDE2575055}"/>
    <dgm:cxn modelId="{77E82B14-441B-4853-83C3-462BE4E0653B}" type="presOf" srcId="{EF05A900-7D3C-42CC-B6AC-09A49E17A8DD}" destId="{EA404A8E-EA9A-4232-945A-302BA3CE4F1F}" srcOrd="0" destOrd="0" presId="urn:microsoft.com/office/officeart/2005/8/layout/vList2"/>
    <dgm:cxn modelId="{266D621C-4DAC-4045-8622-E507559C8E03}" srcId="{1A98F41B-ADE3-4409-B7BF-DD5E60FA0FE5}" destId="{EF05A900-7D3C-42CC-B6AC-09A49E17A8DD}" srcOrd="2" destOrd="0" parTransId="{57D41329-487F-4D31-B021-2BA5513FC105}" sibTransId="{0E335CB4-C239-470C-B279-CA30085B06A8}"/>
    <dgm:cxn modelId="{1CEDCE1F-B56E-4798-8D0C-880FFC18E959}" type="presOf" srcId="{BEE8F596-B722-418C-B9FE-BF0BE5714702}" destId="{CD23C7F4-2696-418C-B324-0600203D90AA}" srcOrd="0" destOrd="0" presId="urn:microsoft.com/office/officeart/2005/8/layout/vList2"/>
    <dgm:cxn modelId="{271EAF2D-5BF8-41BE-A3F9-3AFD39F8B6EA}" type="presOf" srcId="{F919BCF8-3773-4BAD-A77A-71546F624B49}" destId="{CBB4AE90-0EAF-46DE-8324-285B3671C3AB}" srcOrd="0" destOrd="0" presId="urn:microsoft.com/office/officeart/2005/8/layout/vList2"/>
    <dgm:cxn modelId="{920A0F4C-459B-4211-A0A3-8F6926D158F7}" srcId="{1A98F41B-ADE3-4409-B7BF-DD5E60FA0FE5}" destId="{D51C9BCF-99A5-4284-880B-037802488CE0}" srcOrd="0" destOrd="0" parTransId="{0473E31F-8C3F-4E41-95B7-23F94F78B702}" sibTransId="{907B1EE1-6C1D-48E3-8B7C-C1E1784C9E51}"/>
    <dgm:cxn modelId="{5299AB77-5C5D-4CEC-9380-114C3CC5CA2A}" srcId="{1A98F41B-ADE3-4409-B7BF-DD5E60FA0FE5}" destId="{2A4954BA-BEB7-4D65-8367-6DD2B95F43C3}" srcOrd="3" destOrd="0" parTransId="{207740C6-7F55-458A-BC38-BEFB58DE716E}" sibTransId="{4C864F30-EDEC-4F08-BA25-9BC7E15D75DB}"/>
    <dgm:cxn modelId="{5533A55A-42D0-4C33-A9FC-623FC8BC48B7}" type="presOf" srcId="{D51C9BCF-99A5-4284-880B-037802488CE0}" destId="{732ABEFC-A1E5-4074-BE0A-3920445A4199}" srcOrd="0" destOrd="0" presId="urn:microsoft.com/office/officeart/2005/8/layout/vList2"/>
    <dgm:cxn modelId="{2384BC83-5980-4F5F-B699-0273215722DC}" type="presOf" srcId="{F38336E7-0975-4A79-86D0-69D6B61FDFC8}" destId="{CD23C7F4-2696-418C-B324-0600203D90AA}" srcOrd="0" destOrd="1" presId="urn:microsoft.com/office/officeart/2005/8/layout/vList2"/>
    <dgm:cxn modelId="{579A0A97-F6F4-4320-895F-47E7B9B0B81C}" type="presOf" srcId="{1A98F41B-ADE3-4409-B7BF-DD5E60FA0FE5}" destId="{EFE7078E-3DBE-4411-BE48-7E1EAF7F97BC}" srcOrd="0" destOrd="0" presId="urn:microsoft.com/office/officeart/2005/8/layout/vList2"/>
    <dgm:cxn modelId="{F47C19AF-CF26-41DB-B497-EBFA4549C2C4}" srcId="{1A98F41B-ADE3-4409-B7BF-DD5E60FA0FE5}" destId="{F919BCF8-3773-4BAD-A77A-71546F624B49}" srcOrd="1" destOrd="0" parTransId="{8111A9FC-C609-4C58-B300-725D53C2BF23}" sibTransId="{83ACFB50-5CD0-4470-93AF-7D7DEC18D0D2}"/>
    <dgm:cxn modelId="{C59CB0B2-1F63-454C-B7CC-86DF8C3D2A6A}" srcId="{EF05A900-7D3C-42CC-B6AC-09A49E17A8DD}" destId="{F38336E7-0975-4A79-86D0-69D6B61FDFC8}" srcOrd="1" destOrd="0" parTransId="{31D399BD-83D8-4E4C-A3B4-3D38945FD5B4}" sibTransId="{0BCEAE14-59C0-48A2-8A04-A24F48A9D5DE}"/>
    <dgm:cxn modelId="{1FB2E9DA-3375-49C3-858D-A19EB6C6322A}" srcId="{EF05A900-7D3C-42CC-B6AC-09A49E17A8DD}" destId="{BEE8F596-B722-418C-B9FE-BF0BE5714702}" srcOrd="0" destOrd="0" parTransId="{F7C22B2D-5A57-49FF-B7F8-2B14A94FD139}" sibTransId="{BF593E78-11AA-47B6-A6EA-379A96E445FA}"/>
    <dgm:cxn modelId="{07CE7CF7-FBE7-4983-95BD-6ED7D115BA41}" type="presOf" srcId="{9A5571F1-CCDF-44F0-8A32-B77BC16AE66D}" destId="{1B0F08A4-42F0-4113-88A7-B50D51A137C1}" srcOrd="0" destOrd="0" presId="urn:microsoft.com/office/officeart/2005/8/layout/vList2"/>
    <dgm:cxn modelId="{B48E5D4B-27C4-4F12-89C6-4E5D0B975ACD}" type="presParOf" srcId="{EFE7078E-3DBE-4411-BE48-7E1EAF7F97BC}" destId="{732ABEFC-A1E5-4074-BE0A-3920445A4199}" srcOrd="0" destOrd="0" presId="urn:microsoft.com/office/officeart/2005/8/layout/vList2"/>
    <dgm:cxn modelId="{E1A27B32-E8C6-46AD-8DAC-6A575D6569A2}" type="presParOf" srcId="{EFE7078E-3DBE-4411-BE48-7E1EAF7F97BC}" destId="{B76E6532-38D5-4AD0-9769-803BD5B509EB}" srcOrd="1" destOrd="0" presId="urn:microsoft.com/office/officeart/2005/8/layout/vList2"/>
    <dgm:cxn modelId="{908A3671-5016-4F2D-AC43-00F9150B0BCF}" type="presParOf" srcId="{EFE7078E-3DBE-4411-BE48-7E1EAF7F97BC}" destId="{CBB4AE90-0EAF-46DE-8324-285B3671C3AB}" srcOrd="2" destOrd="0" presId="urn:microsoft.com/office/officeart/2005/8/layout/vList2"/>
    <dgm:cxn modelId="{58757A86-112A-4F0A-81D8-54B400BE267D}" type="presParOf" srcId="{EFE7078E-3DBE-4411-BE48-7E1EAF7F97BC}" destId="{A9BDA2E5-53A2-4DCE-9214-77C9D9B56124}" srcOrd="3" destOrd="0" presId="urn:microsoft.com/office/officeart/2005/8/layout/vList2"/>
    <dgm:cxn modelId="{E9E9B81C-5C6E-4031-940A-9CA5C8761732}" type="presParOf" srcId="{EFE7078E-3DBE-4411-BE48-7E1EAF7F97BC}" destId="{EA404A8E-EA9A-4232-945A-302BA3CE4F1F}" srcOrd="4" destOrd="0" presId="urn:microsoft.com/office/officeart/2005/8/layout/vList2"/>
    <dgm:cxn modelId="{B251D877-E669-4199-9505-30AF618C8DFF}" type="presParOf" srcId="{EFE7078E-3DBE-4411-BE48-7E1EAF7F97BC}" destId="{CD23C7F4-2696-418C-B324-0600203D90AA}" srcOrd="5" destOrd="0" presId="urn:microsoft.com/office/officeart/2005/8/layout/vList2"/>
    <dgm:cxn modelId="{94468ED8-7C1C-40DE-B4C1-D1A94D899B3A}" type="presParOf" srcId="{EFE7078E-3DBE-4411-BE48-7E1EAF7F97BC}" destId="{9FEDCF69-EF00-4C37-B820-150C7E574810}" srcOrd="6" destOrd="0" presId="urn:microsoft.com/office/officeart/2005/8/layout/vList2"/>
    <dgm:cxn modelId="{76B8CFA7-7A98-450E-B171-B6662E31C7A0}" type="presParOf" srcId="{EFE7078E-3DBE-4411-BE48-7E1EAF7F97BC}" destId="{E1054293-5AB6-4C85-9764-872D849725FF}" srcOrd="7" destOrd="0" presId="urn:microsoft.com/office/officeart/2005/8/layout/vList2"/>
    <dgm:cxn modelId="{F4D3E418-3638-4E82-A3FD-BC3300C564FA}" type="presParOf" srcId="{EFE7078E-3DBE-4411-BE48-7E1EAF7F97BC}" destId="{1B0F08A4-42F0-4113-88A7-B50D51A137C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82878416-A314-4D7F-A839-29716C69912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0D1CE83-36E8-47A4-A4C1-6166C1076597}">
      <dgm:prSet/>
      <dgm:spPr/>
      <dgm:t>
        <a:bodyPr/>
        <a:lstStyle/>
        <a:p>
          <a:r>
            <a:rPr lang="en-US"/>
            <a:t>Herring gulls (Larus argentatus): play with clam shells</a:t>
          </a:r>
        </a:p>
      </dgm:t>
    </dgm:pt>
    <dgm:pt modelId="{258AEB85-3663-4A82-A279-FBAD90836386}" type="parTrans" cxnId="{70D74B77-76C4-42E5-AD5A-61CDE4C5284B}">
      <dgm:prSet/>
      <dgm:spPr/>
      <dgm:t>
        <a:bodyPr/>
        <a:lstStyle/>
        <a:p>
          <a:endParaRPr lang="en-US"/>
        </a:p>
      </dgm:t>
    </dgm:pt>
    <dgm:pt modelId="{87707109-F8F0-43EC-9889-A6F264E8FBE2}" type="sibTrans" cxnId="{70D74B77-76C4-42E5-AD5A-61CDE4C5284B}">
      <dgm:prSet/>
      <dgm:spPr/>
      <dgm:t>
        <a:bodyPr/>
        <a:lstStyle/>
        <a:p>
          <a:endParaRPr lang="en-US"/>
        </a:p>
      </dgm:t>
    </dgm:pt>
    <dgm:pt modelId="{46E1E0DB-09B7-41A3-B71E-A66C2963BD77}">
      <dgm:prSet/>
      <dgm:spPr/>
      <dgm:t>
        <a:bodyPr/>
        <a:lstStyle/>
        <a:p>
          <a:r>
            <a:rPr lang="en-US"/>
            <a:t>Feed on clams by dropping them onto hard surfaces such as rocks or paved roads. </a:t>
          </a:r>
        </a:p>
      </dgm:t>
    </dgm:pt>
    <dgm:pt modelId="{0F477F24-3929-4DB6-889D-1EEFC9671395}" type="parTrans" cxnId="{1CE9EBCC-B8E9-4340-9826-F1CBF53D8AF2}">
      <dgm:prSet/>
      <dgm:spPr/>
      <dgm:t>
        <a:bodyPr/>
        <a:lstStyle/>
        <a:p>
          <a:endParaRPr lang="en-US"/>
        </a:p>
      </dgm:t>
    </dgm:pt>
    <dgm:pt modelId="{A6B15EF1-26D3-4F55-BC5E-FEA559763616}" type="sibTrans" cxnId="{1CE9EBCC-B8E9-4340-9826-F1CBF53D8AF2}">
      <dgm:prSet/>
      <dgm:spPr/>
      <dgm:t>
        <a:bodyPr/>
        <a:lstStyle/>
        <a:p>
          <a:endParaRPr lang="en-US"/>
        </a:p>
      </dgm:t>
    </dgm:pt>
    <dgm:pt modelId="{89EA5045-E0FF-41DB-A2E6-9CAF3F7E308E}">
      <dgm:prSet/>
      <dgm:spPr/>
      <dgm:t>
        <a:bodyPr/>
        <a:lstStyle/>
        <a:p>
          <a:r>
            <a:rPr lang="en-US"/>
            <a:t>If they drop them from high enough, the clamshell might crack, providing access to the juicy snack waiting inside. </a:t>
          </a:r>
        </a:p>
      </dgm:t>
    </dgm:pt>
    <dgm:pt modelId="{49B2CDEE-2050-49CB-A1F4-AD0A54DE5C10}" type="parTrans" cxnId="{96F2B741-BB57-4F11-BC88-CA061CB25B3A}">
      <dgm:prSet/>
      <dgm:spPr/>
      <dgm:t>
        <a:bodyPr/>
        <a:lstStyle/>
        <a:p>
          <a:endParaRPr lang="en-US"/>
        </a:p>
      </dgm:t>
    </dgm:pt>
    <dgm:pt modelId="{4816EC8C-9366-4A21-86C5-B4060EDE9CBC}" type="sibTrans" cxnId="{96F2B741-BB57-4F11-BC88-CA061CB25B3A}">
      <dgm:prSet/>
      <dgm:spPr/>
      <dgm:t>
        <a:bodyPr/>
        <a:lstStyle/>
        <a:p>
          <a:endParaRPr lang="en-US"/>
        </a:p>
      </dgm:t>
    </dgm:pt>
    <dgm:pt modelId="{1D3AB8A4-DEE0-435D-9BCA-DD8A614183A3}">
      <dgm:prSet/>
      <dgm:spPr/>
      <dgm:t>
        <a:bodyPr/>
        <a:lstStyle/>
        <a:p>
          <a:r>
            <a:rPr lang="en-US"/>
            <a:t>Sometimes, rather than letting clams drop to the ground, herring gulls try to catch the clam in mid-air. </a:t>
          </a:r>
        </a:p>
      </dgm:t>
    </dgm:pt>
    <dgm:pt modelId="{642BE37B-FED5-45DB-B8E4-9E47141942BC}" type="parTrans" cxnId="{1FB5E892-6FA0-4E44-AEAC-2AF099500AAA}">
      <dgm:prSet/>
      <dgm:spPr/>
      <dgm:t>
        <a:bodyPr/>
        <a:lstStyle/>
        <a:p>
          <a:endParaRPr lang="en-US"/>
        </a:p>
      </dgm:t>
    </dgm:pt>
    <dgm:pt modelId="{0CA4C866-E6F8-487E-BEB2-427E60914564}" type="sibTrans" cxnId="{1FB5E892-6FA0-4E44-AEAC-2AF099500AAA}">
      <dgm:prSet/>
      <dgm:spPr/>
      <dgm:t>
        <a:bodyPr/>
        <a:lstStyle/>
        <a:p>
          <a:endParaRPr lang="en-US"/>
        </a:p>
      </dgm:t>
    </dgm:pt>
    <dgm:pt modelId="{92997442-A8F0-4A70-8657-05C0F67F394F}">
      <dgm:prSet/>
      <dgm:spPr/>
      <dgm:t>
        <a:bodyPr/>
        <a:lstStyle/>
        <a:p>
          <a:r>
            <a:rPr lang="en-US"/>
            <a:t>Other shorebirds play this game of catch as well, including black-backed gulls, common gulls, and Pacific gulls.</a:t>
          </a:r>
        </a:p>
      </dgm:t>
    </dgm:pt>
    <dgm:pt modelId="{C7A429F8-1521-4637-985E-D268D2EBF5E3}" type="parTrans" cxnId="{860D41AA-80B9-4A7A-B1D5-8018348F33A4}">
      <dgm:prSet/>
      <dgm:spPr/>
      <dgm:t>
        <a:bodyPr/>
        <a:lstStyle/>
        <a:p>
          <a:endParaRPr lang="en-US"/>
        </a:p>
      </dgm:t>
    </dgm:pt>
    <dgm:pt modelId="{F9D58D3F-E795-4052-954F-6CA757D9E4B9}" type="sibTrans" cxnId="{860D41AA-80B9-4A7A-B1D5-8018348F33A4}">
      <dgm:prSet/>
      <dgm:spPr/>
      <dgm:t>
        <a:bodyPr/>
        <a:lstStyle/>
        <a:p>
          <a:endParaRPr lang="en-US"/>
        </a:p>
      </dgm:t>
    </dgm:pt>
    <dgm:pt modelId="{8F23EF8B-ED7E-4796-A8A5-760712BEE245}" type="pres">
      <dgm:prSet presAssocID="{82878416-A314-4D7F-A839-29716C699125}" presName="linear" presStyleCnt="0">
        <dgm:presLayoutVars>
          <dgm:animLvl val="lvl"/>
          <dgm:resizeHandles val="exact"/>
        </dgm:presLayoutVars>
      </dgm:prSet>
      <dgm:spPr/>
    </dgm:pt>
    <dgm:pt modelId="{727409CE-F29E-42EC-AC6D-84DB10C84154}" type="pres">
      <dgm:prSet presAssocID="{E0D1CE83-36E8-47A4-A4C1-6166C107659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C5ED3AB-AEBB-441F-803B-7499A0F266F7}" type="pres">
      <dgm:prSet presAssocID="{87707109-F8F0-43EC-9889-A6F264E8FBE2}" presName="spacer" presStyleCnt="0"/>
      <dgm:spPr/>
    </dgm:pt>
    <dgm:pt modelId="{F218B89F-22FC-4078-BB5D-CF90683976BA}" type="pres">
      <dgm:prSet presAssocID="{46E1E0DB-09B7-41A3-B71E-A66C2963BD7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36F1164-6CA3-4A84-B501-31E066959775}" type="pres">
      <dgm:prSet presAssocID="{46E1E0DB-09B7-41A3-B71E-A66C2963BD77}" presName="childText" presStyleLbl="revTx" presStyleIdx="0" presStyleCnt="2">
        <dgm:presLayoutVars>
          <dgm:bulletEnabled val="1"/>
        </dgm:presLayoutVars>
      </dgm:prSet>
      <dgm:spPr/>
    </dgm:pt>
    <dgm:pt modelId="{4713AA04-99E0-4C51-97BB-3FCCB92775F8}" type="pres">
      <dgm:prSet presAssocID="{1D3AB8A4-DEE0-435D-9BCA-DD8A614183A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1F145DE-ABE3-4DB3-BA67-A40999F6A5F1}" type="pres">
      <dgm:prSet presAssocID="{1D3AB8A4-DEE0-435D-9BCA-DD8A614183A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5DE262A-AAA2-4516-9FEF-8D1B8310B4D3}" type="presOf" srcId="{89EA5045-E0FF-41DB-A2E6-9CAF3F7E308E}" destId="{336F1164-6CA3-4A84-B501-31E066959775}" srcOrd="0" destOrd="0" presId="urn:microsoft.com/office/officeart/2005/8/layout/vList2"/>
    <dgm:cxn modelId="{96F2B741-BB57-4F11-BC88-CA061CB25B3A}" srcId="{46E1E0DB-09B7-41A3-B71E-A66C2963BD77}" destId="{89EA5045-E0FF-41DB-A2E6-9CAF3F7E308E}" srcOrd="0" destOrd="0" parTransId="{49B2CDEE-2050-49CB-A1F4-AD0A54DE5C10}" sibTransId="{4816EC8C-9366-4A21-86C5-B4060EDE9CBC}"/>
    <dgm:cxn modelId="{9795FF44-6A8A-4AA8-8127-412CB2B8D127}" type="presOf" srcId="{92997442-A8F0-4A70-8657-05C0F67F394F}" destId="{21F145DE-ABE3-4DB3-BA67-A40999F6A5F1}" srcOrd="0" destOrd="0" presId="urn:microsoft.com/office/officeart/2005/8/layout/vList2"/>
    <dgm:cxn modelId="{70D74B77-76C4-42E5-AD5A-61CDE4C5284B}" srcId="{82878416-A314-4D7F-A839-29716C699125}" destId="{E0D1CE83-36E8-47A4-A4C1-6166C1076597}" srcOrd="0" destOrd="0" parTransId="{258AEB85-3663-4A82-A279-FBAD90836386}" sibTransId="{87707109-F8F0-43EC-9889-A6F264E8FBE2}"/>
    <dgm:cxn modelId="{1FB5E892-6FA0-4E44-AEAC-2AF099500AAA}" srcId="{82878416-A314-4D7F-A839-29716C699125}" destId="{1D3AB8A4-DEE0-435D-9BCA-DD8A614183A3}" srcOrd="2" destOrd="0" parTransId="{642BE37B-FED5-45DB-B8E4-9E47141942BC}" sibTransId="{0CA4C866-E6F8-487E-BEB2-427E60914564}"/>
    <dgm:cxn modelId="{82107295-EE2B-47F8-B00A-3A744A00F8BE}" type="presOf" srcId="{1D3AB8A4-DEE0-435D-9BCA-DD8A614183A3}" destId="{4713AA04-99E0-4C51-97BB-3FCCB92775F8}" srcOrd="0" destOrd="0" presId="urn:microsoft.com/office/officeart/2005/8/layout/vList2"/>
    <dgm:cxn modelId="{16995697-B858-4C56-A388-9D3ED49448E5}" type="presOf" srcId="{E0D1CE83-36E8-47A4-A4C1-6166C1076597}" destId="{727409CE-F29E-42EC-AC6D-84DB10C84154}" srcOrd="0" destOrd="0" presId="urn:microsoft.com/office/officeart/2005/8/layout/vList2"/>
    <dgm:cxn modelId="{860D41AA-80B9-4A7A-B1D5-8018348F33A4}" srcId="{1D3AB8A4-DEE0-435D-9BCA-DD8A614183A3}" destId="{92997442-A8F0-4A70-8657-05C0F67F394F}" srcOrd="0" destOrd="0" parTransId="{C7A429F8-1521-4637-985E-D268D2EBF5E3}" sibTransId="{F9D58D3F-E795-4052-954F-6CA757D9E4B9}"/>
    <dgm:cxn modelId="{1CE9EBCC-B8E9-4340-9826-F1CBF53D8AF2}" srcId="{82878416-A314-4D7F-A839-29716C699125}" destId="{46E1E0DB-09B7-41A3-B71E-A66C2963BD77}" srcOrd="1" destOrd="0" parTransId="{0F477F24-3929-4DB6-889D-1EEFC9671395}" sibTransId="{A6B15EF1-26D3-4F55-BC5E-FEA559763616}"/>
    <dgm:cxn modelId="{E2D6F3E1-EE60-4066-B725-57CA28C16146}" type="presOf" srcId="{46E1E0DB-09B7-41A3-B71E-A66C2963BD77}" destId="{F218B89F-22FC-4078-BB5D-CF90683976BA}" srcOrd="0" destOrd="0" presId="urn:microsoft.com/office/officeart/2005/8/layout/vList2"/>
    <dgm:cxn modelId="{C0D3EDF5-8960-4097-B21D-7565F3156648}" type="presOf" srcId="{82878416-A314-4D7F-A839-29716C699125}" destId="{8F23EF8B-ED7E-4796-A8A5-760712BEE245}" srcOrd="0" destOrd="0" presId="urn:microsoft.com/office/officeart/2005/8/layout/vList2"/>
    <dgm:cxn modelId="{949EA5B4-D3A0-401B-9FF8-1B711366E19E}" type="presParOf" srcId="{8F23EF8B-ED7E-4796-A8A5-760712BEE245}" destId="{727409CE-F29E-42EC-AC6D-84DB10C84154}" srcOrd="0" destOrd="0" presId="urn:microsoft.com/office/officeart/2005/8/layout/vList2"/>
    <dgm:cxn modelId="{F0AD13D1-2C66-4AB3-84F4-568A0CA1C21E}" type="presParOf" srcId="{8F23EF8B-ED7E-4796-A8A5-760712BEE245}" destId="{FC5ED3AB-AEBB-441F-803B-7499A0F266F7}" srcOrd="1" destOrd="0" presId="urn:microsoft.com/office/officeart/2005/8/layout/vList2"/>
    <dgm:cxn modelId="{1C42D734-C5A2-4805-AB98-7EFF7C0A90D9}" type="presParOf" srcId="{8F23EF8B-ED7E-4796-A8A5-760712BEE245}" destId="{F218B89F-22FC-4078-BB5D-CF90683976BA}" srcOrd="2" destOrd="0" presId="urn:microsoft.com/office/officeart/2005/8/layout/vList2"/>
    <dgm:cxn modelId="{92FA65D9-6A1A-4185-95D6-182E7949D9D1}" type="presParOf" srcId="{8F23EF8B-ED7E-4796-A8A5-760712BEE245}" destId="{336F1164-6CA3-4A84-B501-31E066959775}" srcOrd="3" destOrd="0" presId="urn:microsoft.com/office/officeart/2005/8/layout/vList2"/>
    <dgm:cxn modelId="{C3A7D330-E599-4201-9F7E-EFBB5A452DE6}" type="presParOf" srcId="{8F23EF8B-ED7E-4796-A8A5-760712BEE245}" destId="{4713AA04-99E0-4C51-97BB-3FCCB92775F8}" srcOrd="4" destOrd="0" presId="urn:microsoft.com/office/officeart/2005/8/layout/vList2"/>
    <dgm:cxn modelId="{07148D55-1CE1-41C3-A108-0F030CBB0967}" type="presParOf" srcId="{8F23EF8B-ED7E-4796-A8A5-760712BEE245}" destId="{21F145DE-ABE3-4DB3-BA67-A40999F6A5F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322966D4-E74E-4718-87F9-AC82871B221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44FE675-A0AD-44F7-8DCB-7248D5862AFC}">
      <dgm:prSet/>
      <dgm:spPr/>
      <dgm:t>
        <a:bodyPr/>
        <a:lstStyle/>
        <a:p>
          <a:r>
            <a:rPr lang="en-US"/>
            <a:t>. Gamble and Cristol noted “rules” of the game in gulls</a:t>
          </a:r>
        </a:p>
      </dgm:t>
    </dgm:pt>
    <dgm:pt modelId="{D9F3142F-A85A-4729-9A83-CA325D933B45}" type="parTrans" cxnId="{A611B478-A166-40F7-878D-0A99A5D597F1}">
      <dgm:prSet/>
      <dgm:spPr/>
      <dgm:t>
        <a:bodyPr/>
        <a:lstStyle/>
        <a:p>
          <a:endParaRPr lang="en-US"/>
        </a:p>
      </dgm:t>
    </dgm:pt>
    <dgm:pt modelId="{65003A6E-4946-4524-8A32-253D2DD0D691}" type="sibTrans" cxnId="{A611B478-A166-40F7-878D-0A99A5D597F1}">
      <dgm:prSet/>
      <dgm:spPr/>
      <dgm:t>
        <a:bodyPr/>
        <a:lstStyle/>
        <a:p>
          <a:endParaRPr lang="en-US"/>
        </a:p>
      </dgm:t>
    </dgm:pt>
    <dgm:pt modelId="{34C9A0FF-2F2A-49B3-A71D-536EC7F45DE2}">
      <dgm:prSet/>
      <dgm:spPr/>
      <dgm:t>
        <a:bodyPr/>
        <a:lstStyle/>
        <a:p>
          <a:r>
            <a:rPr lang="en-US"/>
            <a:t>Younger gulls played drop-catch more often than mature gulls. </a:t>
          </a:r>
        </a:p>
      </dgm:t>
    </dgm:pt>
    <dgm:pt modelId="{4352045B-98B3-4396-8D4C-F9F3D70B4182}" type="parTrans" cxnId="{BDB407E6-C4F3-473B-A5FD-972640381050}">
      <dgm:prSet/>
      <dgm:spPr/>
      <dgm:t>
        <a:bodyPr/>
        <a:lstStyle/>
        <a:p>
          <a:endParaRPr lang="en-US"/>
        </a:p>
      </dgm:t>
    </dgm:pt>
    <dgm:pt modelId="{3C66E9A1-6698-4819-99C1-C827A07FF0E0}" type="sibTrans" cxnId="{BDB407E6-C4F3-473B-A5FD-972640381050}">
      <dgm:prSet/>
      <dgm:spPr/>
      <dgm:t>
        <a:bodyPr/>
        <a:lstStyle/>
        <a:p>
          <a:endParaRPr lang="en-US"/>
        </a:p>
      </dgm:t>
    </dgm:pt>
    <dgm:pt modelId="{69168945-27A0-428E-880A-D8F9C1968B3E}">
      <dgm:prSet/>
      <dgm:spPr/>
      <dgm:t>
        <a:bodyPr/>
        <a:lstStyle/>
        <a:p>
          <a:r>
            <a:rPr lang="en-US"/>
            <a:t>Drop-catch was performed over soft ground more often than over hard or rocky surfaces.</a:t>
          </a:r>
        </a:p>
      </dgm:t>
    </dgm:pt>
    <dgm:pt modelId="{F7D4A0F9-0E8A-4328-9317-FAE6B1CC0882}" type="parTrans" cxnId="{FE3B182D-519B-4D4D-900B-C4B9F989E60F}">
      <dgm:prSet/>
      <dgm:spPr/>
      <dgm:t>
        <a:bodyPr/>
        <a:lstStyle/>
        <a:p>
          <a:endParaRPr lang="en-US"/>
        </a:p>
      </dgm:t>
    </dgm:pt>
    <dgm:pt modelId="{D03D7DE8-959A-4B9E-8C35-311C4A27D6B0}" type="sibTrans" cxnId="{FE3B182D-519B-4D4D-900B-C4B9F989E60F}">
      <dgm:prSet/>
      <dgm:spPr/>
      <dgm:t>
        <a:bodyPr/>
        <a:lstStyle/>
        <a:p>
          <a:endParaRPr lang="en-US"/>
        </a:p>
      </dgm:t>
    </dgm:pt>
    <dgm:pt modelId="{A6EAF639-4042-450C-AD06-A54FE7C6BA25}">
      <dgm:prSet/>
      <dgm:spPr/>
      <dgm:t>
        <a:bodyPr/>
        <a:lstStyle/>
        <a:p>
          <a:r>
            <a:rPr lang="en-US"/>
            <a:t>Drop-catch behavior far more likely to occur when the gull was carrying an object that wasn't a clam. </a:t>
          </a:r>
        </a:p>
      </dgm:t>
    </dgm:pt>
    <dgm:pt modelId="{DB29C092-5637-4EEF-9AB2-1004162B7554}" type="parTrans" cxnId="{1736DD12-50C3-4F0A-A0C4-55392022E659}">
      <dgm:prSet/>
      <dgm:spPr/>
      <dgm:t>
        <a:bodyPr/>
        <a:lstStyle/>
        <a:p>
          <a:endParaRPr lang="en-US"/>
        </a:p>
      </dgm:t>
    </dgm:pt>
    <dgm:pt modelId="{2BAA0AE6-E716-4213-91EF-2ACFD3043135}" type="sibTrans" cxnId="{1736DD12-50C3-4F0A-A0C4-55392022E659}">
      <dgm:prSet/>
      <dgm:spPr/>
      <dgm:t>
        <a:bodyPr/>
        <a:lstStyle/>
        <a:p>
          <a:endParaRPr lang="en-US"/>
        </a:p>
      </dgm:t>
    </dgm:pt>
    <dgm:pt modelId="{E7A255A1-432D-487D-B208-07C8BD199832}">
      <dgm:prSet/>
      <dgm:spPr/>
      <dgm:t>
        <a:bodyPr/>
        <a:lstStyle/>
        <a:p>
          <a:r>
            <a:rPr lang="en-US"/>
            <a:t>Drop-catched clams were less likely to be eaten than dropped ones. </a:t>
          </a:r>
        </a:p>
      </dgm:t>
    </dgm:pt>
    <dgm:pt modelId="{EF3789FE-4449-4DD1-978F-B9FF52C88B50}" type="parTrans" cxnId="{F77F369F-7ED3-421F-9DB1-52578062B250}">
      <dgm:prSet/>
      <dgm:spPr/>
      <dgm:t>
        <a:bodyPr/>
        <a:lstStyle/>
        <a:p>
          <a:endParaRPr lang="en-US"/>
        </a:p>
      </dgm:t>
    </dgm:pt>
    <dgm:pt modelId="{2410D6E1-6754-4837-B516-E1441486215E}" type="sibTrans" cxnId="{F77F369F-7ED3-421F-9DB1-52578062B250}">
      <dgm:prSet/>
      <dgm:spPr/>
      <dgm:t>
        <a:bodyPr/>
        <a:lstStyle/>
        <a:p>
          <a:endParaRPr lang="en-US"/>
        </a:p>
      </dgm:t>
    </dgm:pt>
    <dgm:pt modelId="{D74D6508-2B68-4C38-A599-4BAD586DCFFB}">
      <dgm:prSet/>
      <dgm:spPr/>
      <dgm:t>
        <a:bodyPr/>
        <a:lstStyle/>
        <a:p>
          <a:r>
            <a:rPr lang="en-US"/>
            <a:t>Most interesting:  </a:t>
          </a:r>
          <a:r>
            <a:rPr lang="en-US" b="1" i="1"/>
            <a:t>drop-catches were more common when the wind was stronger,</a:t>
          </a:r>
          <a:endParaRPr lang="en-US"/>
        </a:p>
      </dgm:t>
    </dgm:pt>
    <dgm:pt modelId="{C8A546EB-AE87-497B-98D6-0E84A8E6109F}" type="parTrans" cxnId="{76F715FD-C311-476B-B923-2EE1A271EEFA}">
      <dgm:prSet/>
      <dgm:spPr/>
      <dgm:t>
        <a:bodyPr/>
        <a:lstStyle/>
        <a:p>
          <a:endParaRPr lang="en-US"/>
        </a:p>
      </dgm:t>
    </dgm:pt>
    <dgm:pt modelId="{48A65331-B519-42DE-A47F-A11635C4C29D}" type="sibTrans" cxnId="{76F715FD-C311-476B-B923-2EE1A271EEFA}">
      <dgm:prSet/>
      <dgm:spPr/>
      <dgm:t>
        <a:bodyPr/>
        <a:lstStyle/>
        <a:p>
          <a:endParaRPr lang="en-US"/>
        </a:p>
      </dgm:t>
    </dgm:pt>
    <dgm:pt modelId="{9B9E448A-A536-46E5-B197-6DEB21397556}">
      <dgm:prSet/>
      <dgm:spPr/>
      <dgm:t>
        <a:bodyPr/>
        <a:lstStyle/>
        <a:p>
          <a:r>
            <a:rPr lang="en-US"/>
            <a:t>Suggests that gulls engaged in more challenging taskss</a:t>
          </a:r>
        </a:p>
      </dgm:t>
    </dgm:pt>
    <dgm:pt modelId="{352F9BDE-17C7-4C52-B102-A3EEA3FFD724}" type="parTrans" cxnId="{D18BCE0D-7209-44CF-AE9F-EE2CC7BC5E91}">
      <dgm:prSet/>
      <dgm:spPr/>
      <dgm:t>
        <a:bodyPr/>
        <a:lstStyle/>
        <a:p>
          <a:endParaRPr lang="en-US"/>
        </a:p>
      </dgm:t>
    </dgm:pt>
    <dgm:pt modelId="{871B9B89-BC28-4936-9377-88E78DF97D83}" type="sibTrans" cxnId="{D18BCE0D-7209-44CF-AE9F-EE2CC7BC5E91}">
      <dgm:prSet/>
      <dgm:spPr/>
      <dgm:t>
        <a:bodyPr/>
        <a:lstStyle/>
        <a:p>
          <a:endParaRPr lang="en-US"/>
        </a:p>
      </dgm:t>
    </dgm:pt>
    <dgm:pt modelId="{101F77DA-2A64-40FA-8B82-034988CA16A6}">
      <dgm:prSet/>
      <dgm:spPr/>
      <dgm:t>
        <a:bodyPr/>
        <a:lstStyle/>
        <a:p>
          <a:r>
            <a:rPr lang="en-US"/>
            <a:t>Are drop-catching gulls are simply having fun. </a:t>
          </a:r>
        </a:p>
      </dgm:t>
    </dgm:pt>
    <dgm:pt modelId="{080B1404-4651-4227-A2D5-37246C3E2AFC}" type="parTrans" cxnId="{C45F4004-D6FA-4C5A-A5C1-8FA3AAF2455C}">
      <dgm:prSet/>
      <dgm:spPr/>
      <dgm:t>
        <a:bodyPr/>
        <a:lstStyle/>
        <a:p>
          <a:endParaRPr lang="en-US"/>
        </a:p>
      </dgm:t>
    </dgm:pt>
    <dgm:pt modelId="{750D188A-EC20-4774-8AFE-2D34D64D8853}" type="sibTrans" cxnId="{C45F4004-D6FA-4C5A-A5C1-8FA3AAF2455C}">
      <dgm:prSet/>
      <dgm:spPr/>
      <dgm:t>
        <a:bodyPr/>
        <a:lstStyle/>
        <a:p>
          <a:endParaRPr lang="en-US"/>
        </a:p>
      </dgm:t>
    </dgm:pt>
    <dgm:pt modelId="{CE7B9AB4-C01D-41F0-BC9E-6B859F471552}" type="pres">
      <dgm:prSet presAssocID="{322966D4-E74E-4718-87F9-AC82871B2212}" presName="linear" presStyleCnt="0">
        <dgm:presLayoutVars>
          <dgm:animLvl val="lvl"/>
          <dgm:resizeHandles val="exact"/>
        </dgm:presLayoutVars>
      </dgm:prSet>
      <dgm:spPr/>
    </dgm:pt>
    <dgm:pt modelId="{16300408-D21A-43A5-B549-ECBA8F4CBE87}" type="pres">
      <dgm:prSet presAssocID="{344FE675-A0AD-44F7-8DCB-7248D5862AF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A9273DB-396F-468E-BA92-49BA5B869EC4}" type="pres">
      <dgm:prSet presAssocID="{344FE675-A0AD-44F7-8DCB-7248D5862AFC}" presName="childText" presStyleLbl="revTx" presStyleIdx="0" presStyleCnt="2">
        <dgm:presLayoutVars>
          <dgm:bulletEnabled val="1"/>
        </dgm:presLayoutVars>
      </dgm:prSet>
      <dgm:spPr/>
    </dgm:pt>
    <dgm:pt modelId="{5FF386CB-3032-4D02-9A54-AFA9D85DBE4C}" type="pres">
      <dgm:prSet presAssocID="{D74D6508-2B68-4C38-A599-4BAD586DCFF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7405A85-52AF-4BD5-AC4C-1D1EEACB62D6}" type="pres">
      <dgm:prSet presAssocID="{D74D6508-2B68-4C38-A599-4BAD586DCFF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45F4004-D6FA-4C5A-A5C1-8FA3AAF2455C}" srcId="{D74D6508-2B68-4C38-A599-4BAD586DCFFB}" destId="{101F77DA-2A64-40FA-8B82-034988CA16A6}" srcOrd="1" destOrd="0" parTransId="{080B1404-4651-4227-A2D5-37246C3E2AFC}" sibTransId="{750D188A-EC20-4774-8AFE-2D34D64D8853}"/>
    <dgm:cxn modelId="{D18BCE0D-7209-44CF-AE9F-EE2CC7BC5E91}" srcId="{D74D6508-2B68-4C38-A599-4BAD586DCFFB}" destId="{9B9E448A-A536-46E5-B197-6DEB21397556}" srcOrd="0" destOrd="0" parTransId="{352F9BDE-17C7-4C52-B102-A3EEA3FFD724}" sibTransId="{871B9B89-BC28-4936-9377-88E78DF97D83}"/>
    <dgm:cxn modelId="{1736DD12-50C3-4F0A-A0C4-55392022E659}" srcId="{344FE675-A0AD-44F7-8DCB-7248D5862AFC}" destId="{A6EAF639-4042-450C-AD06-A54FE7C6BA25}" srcOrd="2" destOrd="0" parTransId="{DB29C092-5637-4EEF-9AB2-1004162B7554}" sibTransId="{2BAA0AE6-E716-4213-91EF-2ACFD3043135}"/>
    <dgm:cxn modelId="{FE3B182D-519B-4D4D-900B-C4B9F989E60F}" srcId="{344FE675-A0AD-44F7-8DCB-7248D5862AFC}" destId="{69168945-27A0-428E-880A-D8F9C1968B3E}" srcOrd="1" destOrd="0" parTransId="{F7D4A0F9-0E8A-4328-9317-FAE6B1CC0882}" sibTransId="{D03D7DE8-959A-4B9E-8C35-311C4A27D6B0}"/>
    <dgm:cxn modelId="{3A1B8730-FC1E-4629-A7FF-38209C63345B}" type="presOf" srcId="{344FE675-A0AD-44F7-8DCB-7248D5862AFC}" destId="{16300408-D21A-43A5-B549-ECBA8F4CBE87}" srcOrd="0" destOrd="0" presId="urn:microsoft.com/office/officeart/2005/8/layout/vList2"/>
    <dgm:cxn modelId="{BEDF8631-B772-4590-A8AB-0D59A20AEC20}" type="presOf" srcId="{101F77DA-2A64-40FA-8B82-034988CA16A6}" destId="{C7405A85-52AF-4BD5-AC4C-1D1EEACB62D6}" srcOrd="0" destOrd="1" presId="urn:microsoft.com/office/officeart/2005/8/layout/vList2"/>
    <dgm:cxn modelId="{3508215D-F1EC-444E-ACDB-0CB4D4D44A6D}" type="presOf" srcId="{9B9E448A-A536-46E5-B197-6DEB21397556}" destId="{C7405A85-52AF-4BD5-AC4C-1D1EEACB62D6}" srcOrd="0" destOrd="0" presId="urn:microsoft.com/office/officeart/2005/8/layout/vList2"/>
    <dgm:cxn modelId="{A611B478-A166-40F7-878D-0A99A5D597F1}" srcId="{322966D4-E74E-4718-87F9-AC82871B2212}" destId="{344FE675-A0AD-44F7-8DCB-7248D5862AFC}" srcOrd="0" destOrd="0" parTransId="{D9F3142F-A85A-4729-9A83-CA325D933B45}" sibTransId="{65003A6E-4946-4524-8A32-253D2DD0D691}"/>
    <dgm:cxn modelId="{47F9BC81-7B24-4767-A696-2D3F0AD5CBDB}" type="presOf" srcId="{A6EAF639-4042-450C-AD06-A54FE7C6BA25}" destId="{DA9273DB-396F-468E-BA92-49BA5B869EC4}" srcOrd="0" destOrd="2" presId="urn:microsoft.com/office/officeart/2005/8/layout/vList2"/>
    <dgm:cxn modelId="{F77F369F-7ED3-421F-9DB1-52578062B250}" srcId="{344FE675-A0AD-44F7-8DCB-7248D5862AFC}" destId="{E7A255A1-432D-487D-B208-07C8BD199832}" srcOrd="3" destOrd="0" parTransId="{EF3789FE-4449-4DD1-978F-B9FF52C88B50}" sibTransId="{2410D6E1-6754-4837-B516-E1441486215E}"/>
    <dgm:cxn modelId="{D19ACFA3-3936-427C-BF5E-FEE9D7CDB4E0}" type="presOf" srcId="{E7A255A1-432D-487D-B208-07C8BD199832}" destId="{DA9273DB-396F-468E-BA92-49BA5B869EC4}" srcOrd="0" destOrd="3" presId="urn:microsoft.com/office/officeart/2005/8/layout/vList2"/>
    <dgm:cxn modelId="{CCB10DC2-F0CA-4123-9B0A-764BBA038A82}" type="presOf" srcId="{69168945-27A0-428E-880A-D8F9C1968B3E}" destId="{DA9273DB-396F-468E-BA92-49BA5B869EC4}" srcOrd="0" destOrd="1" presId="urn:microsoft.com/office/officeart/2005/8/layout/vList2"/>
    <dgm:cxn modelId="{2A0C95DC-1313-4754-AD72-76C00B1D59F8}" type="presOf" srcId="{34C9A0FF-2F2A-49B3-A71D-536EC7F45DE2}" destId="{DA9273DB-396F-468E-BA92-49BA5B869EC4}" srcOrd="0" destOrd="0" presId="urn:microsoft.com/office/officeart/2005/8/layout/vList2"/>
    <dgm:cxn modelId="{BDB407E6-C4F3-473B-A5FD-972640381050}" srcId="{344FE675-A0AD-44F7-8DCB-7248D5862AFC}" destId="{34C9A0FF-2F2A-49B3-A71D-536EC7F45DE2}" srcOrd="0" destOrd="0" parTransId="{4352045B-98B3-4396-8D4C-F9F3D70B4182}" sibTransId="{3C66E9A1-6698-4819-99C1-C827A07FF0E0}"/>
    <dgm:cxn modelId="{B608F0E9-2FED-4433-8FB4-D1701FDF00D7}" type="presOf" srcId="{D74D6508-2B68-4C38-A599-4BAD586DCFFB}" destId="{5FF386CB-3032-4D02-9A54-AFA9D85DBE4C}" srcOrd="0" destOrd="0" presId="urn:microsoft.com/office/officeart/2005/8/layout/vList2"/>
    <dgm:cxn modelId="{C02335FC-0684-4BB6-84E4-AEF7026FF66A}" type="presOf" srcId="{322966D4-E74E-4718-87F9-AC82871B2212}" destId="{CE7B9AB4-C01D-41F0-BC9E-6B859F471552}" srcOrd="0" destOrd="0" presId="urn:microsoft.com/office/officeart/2005/8/layout/vList2"/>
    <dgm:cxn modelId="{76F715FD-C311-476B-B923-2EE1A271EEFA}" srcId="{322966D4-E74E-4718-87F9-AC82871B2212}" destId="{D74D6508-2B68-4C38-A599-4BAD586DCFFB}" srcOrd="1" destOrd="0" parTransId="{C8A546EB-AE87-497B-98D6-0E84A8E6109F}" sibTransId="{48A65331-B519-42DE-A47F-A11635C4C29D}"/>
    <dgm:cxn modelId="{9EDC57AF-21A6-4088-93F0-42135D190765}" type="presParOf" srcId="{CE7B9AB4-C01D-41F0-BC9E-6B859F471552}" destId="{16300408-D21A-43A5-B549-ECBA8F4CBE87}" srcOrd="0" destOrd="0" presId="urn:microsoft.com/office/officeart/2005/8/layout/vList2"/>
    <dgm:cxn modelId="{450B2755-43D9-49AA-807E-918F361FC9C6}" type="presParOf" srcId="{CE7B9AB4-C01D-41F0-BC9E-6B859F471552}" destId="{DA9273DB-396F-468E-BA92-49BA5B869EC4}" srcOrd="1" destOrd="0" presId="urn:microsoft.com/office/officeart/2005/8/layout/vList2"/>
    <dgm:cxn modelId="{DCD3BDD6-FA4B-471C-AB0D-2DEFC85F1115}" type="presParOf" srcId="{CE7B9AB4-C01D-41F0-BC9E-6B859F471552}" destId="{5FF386CB-3032-4D02-9A54-AFA9D85DBE4C}" srcOrd="2" destOrd="0" presId="urn:microsoft.com/office/officeart/2005/8/layout/vList2"/>
    <dgm:cxn modelId="{7D78CFE8-5FA5-4D74-90A6-5B5024DC15AE}" type="presParOf" srcId="{CE7B9AB4-C01D-41F0-BC9E-6B859F471552}" destId="{C7405A85-52AF-4BD5-AC4C-1D1EEACB62D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77F134F8-DCE7-4C2F-87C6-DCBAFE92C2B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45A4001-5568-4345-BF14-46D83A6F9A4F}">
      <dgm:prSet/>
      <dgm:spPr/>
      <dgm:t>
        <a:bodyPr/>
        <a:lstStyle/>
        <a:p>
          <a:r>
            <a:rPr lang="en-US" b="1"/>
            <a:t>Most animals show evidence of memory</a:t>
          </a:r>
          <a:r>
            <a:rPr lang="en-US"/>
            <a:t>, thus memory itself is not necessarily tied to language</a:t>
          </a:r>
        </a:p>
      </dgm:t>
    </dgm:pt>
    <dgm:pt modelId="{73614EE1-4D5C-4725-BA77-88D1289CAD84}" type="parTrans" cxnId="{DAD579E1-91C7-44B3-AC08-BC607D88FBFE}">
      <dgm:prSet/>
      <dgm:spPr/>
      <dgm:t>
        <a:bodyPr/>
        <a:lstStyle/>
        <a:p>
          <a:endParaRPr lang="en-US"/>
        </a:p>
      </dgm:t>
    </dgm:pt>
    <dgm:pt modelId="{6120B07E-2F5C-4C04-8FB8-DE67780CF69D}" type="sibTrans" cxnId="{DAD579E1-91C7-44B3-AC08-BC607D88FBFE}">
      <dgm:prSet/>
      <dgm:spPr/>
      <dgm:t>
        <a:bodyPr/>
        <a:lstStyle/>
        <a:p>
          <a:endParaRPr lang="en-US"/>
        </a:p>
      </dgm:t>
    </dgm:pt>
    <dgm:pt modelId="{5E66C7E2-444D-4142-969D-F0D53162006B}">
      <dgm:prSet/>
      <dgm:spPr/>
      <dgm:t>
        <a:bodyPr/>
        <a:lstStyle/>
        <a:p>
          <a:r>
            <a:rPr lang="en-US" b="1"/>
            <a:t>Many animals can learn to classify complex stimuli</a:t>
          </a:r>
          <a:endParaRPr lang="en-US"/>
        </a:p>
      </dgm:t>
    </dgm:pt>
    <dgm:pt modelId="{113063CF-69FF-41D0-B17B-FE09D2F85A94}" type="parTrans" cxnId="{D0BAB997-A7F0-4AEB-83D3-4D0994B815AC}">
      <dgm:prSet/>
      <dgm:spPr/>
      <dgm:t>
        <a:bodyPr/>
        <a:lstStyle/>
        <a:p>
          <a:endParaRPr lang="en-US"/>
        </a:p>
      </dgm:t>
    </dgm:pt>
    <dgm:pt modelId="{C405BA07-71B6-486B-AC68-2100765C9A0F}" type="sibTrans" cxnId="{D0BAB997-A7F0-4AEB-83D3-4D0994B815AC}">
      <dgm:prSet/>
      <dgm:spPr/>
      <dgm:t>
        <a:bodyPr/>
        <a:lstStyle/>
        <a:p>
          <a:endParaRPr lang="en-US"/>
        </a:p>
      </dgm:t>
    </dgm:pt>
    <dgm:pt modelId="{0B38176E-7D07-4482-9DD6-C92A506E30BD}">
      <dgm:prSet/>
      <dgm:spPr/>
      <dgm:t>
        <a:bodyPr/>
        <a:lstStyle/>
        <a:p>
          <a:r>
            <a:rPr lang="en-US" b="1"/>
            <a:t>Language or symbol use is tied to higher level cognitive tasks</a:t>
          </a:r>
          <a:endParaRPr lang="en-US"/>
        </a:p>
      </dgm:t>
    </dgm:pt>
    <dgm:pt modelId="{2330FC49-F851-4633-9DE7-6BDFCD02390B}" type="parTrans" cxnId="{0F06DBD9-1654-4826-997A-7DE23070A98B}">
      <dgm:prSet/>
      <dgm:spPr/>
      <dgm:t>
        <a:bodyPr/>
        <a:lstStyle/>
        <a:p>
          <a:endParaRPr lang="en-US"/>
        </a:p>
      </dgm:t>
    </dgm:pt>
    <dgm:pt modelId="{2040FCDD-7D1E-439E-BD79-29D7D1E10596}" type="sibTrans" cxnId="{0F06DBD9-1654-4826-997A-7DE23070A98B}">
      <dgm:prSet/>
      <dgm:spPr/>
      <dgm:t>
        <a:bodyPr/>
        <a:lstStyle/>
        <a:p>
          <a:endParaRPr lang="en-US"/>
        </a:p>
      </dgm:t>
    </dgm:pt>
    <dgm:pt modelId="{3447462E-2530-4250-B71D-059C95C9BEC0}">
      <dgm:prSet/>
      <dgm:spPr/>
      <dgm:t>
        <a:bodyPr/>
        <a:lstStyle/>
        <a:p>
          <a:r>
            <a:rPr lang="en-US" b="1"/>
            <a:t>Language/symbol use interacts with memory</a:t>
          </a:r>
          <a:endParaRPr lang="en-US"/>
        </a:p>
      </dgm:t>
    </dgm:pt>
    <dgm:pt modelId="{CB5221F5-6959-4CBC-8444-0FA447572CAF}" type="parTrans" cxnId="{ACEA53B9-5789-4A54-8459-36C755983BE0}">
      <dgm:prSet/>
      <dgm:spPr/>
      <dgm:t>
        <a:bodyPr/>
        <a:lstStyle/>
        <a:p>
          <a:endParaRPr lang="en-US"/>
        </a:p>
      </dgm:t>
    </dgm:pt>
    <dgm:pt modelId="{31B68D1B-015B-4B01-8EF5-556A09961EA5}" type="sibTrans" cxnId="{ACEA53B9-5789-4A54-8459-36C755983BE0}">
      <dgm:prSet/>
      <dgm:spPr/>
      <dgm:t>
        <a:bodyPr/>
        <a:lstStyle/>
        <a:p>
          <a:endParaRPr lang="en-US"/>
        </a:p>
      </dgm:t>
    </dgm:pt>
    <dgm:pt modelId="{A8E549B3-3F19-4AA9-935E-1970561FD577}">
      <dgm:prSet/>
      <dgm:spPr/>
      <dgm:t>
        <a:bodyPr/>
        <a:lstStyle/>
        <a:p>
          <a:r>
            <a:rPr lang="en-US"/>
            <a:t>Many animals do not seem to have an awareness of their memories or how their memory works.</a:t>
          </a:r>
        </a:p>
      </dgm:t>
    </dgm:pt>
    <dgm:pt modelId="{F1579C8E-A377-436E-9D5E-048F8873FA44}" type="parTrans" cxnId="{8C3A0C8E-A62F-4A09-88B5-B01295903960}">
      <dgm:prSet/>
      <dgm:spPr/>
      <dgm:t>
        <a:bodyPr/>
        <a:lstStyle/>
        <a:p>
          <a:endParaRPr lang="en-US"/>
        </a:p>
      </dgm:t>
    </dgm:pt>
    <dgm:pt modelId="{9E938307-96CE-4F71-8C0F-B21DEB691DA0}" type="sibTrans" cxnId="{8C3A0C8E-A62F-4A09-88B5-B01295903960}">
      <dgm:prSet/>
      <dgm:spPr/>
      <dgm:t>
        <a:bodyPr/>
        <a:lstStyle/>
        <a:p>
          <a:endParaRPr lang="en-US"/>
        </a:p>
      </dgm:t>
    </dgm:pt>
    <dgm:pt modelId="{5A71C207-B6A6-4F94-B67D-DE99553C2F1F}">
      <dgm:prSet/>
      <dgm:spPr/>
      <dgm:t>
        <a:bodyPr/>
        <a:lstStyle/>
        <a:p>
          <a:r>
            <a:rPr lang="en-US"/>
            <a:t>Animals with greater symbolic memory  seem to have greater metamemory and awareness of how their memory works.</a:t>
          </a:r>
        </a:p>
      </dgm:t>
    </dgm:pt>
    <dgm:pt modelId="{C4A092CD-00BD-4CE9-A05E-76EB95CAEA9E}" type="parTrans" cxnId="{918B5E45-EDEB-4D1D-B920-BAA803FEF885}">
      <dgm:prSet/>
      <dgm:spPr/>
      <dgm:t>
        <a:bodyPr/>
        <a:lstStyle/>
        <a:p>
          <a:endParaRPr lang="en-US"/>
        </a:p>
      </dgm:t>
    </dgm:pt>
    <dgm:pt modelId="{8D99E287-2F7A-4998-B177-441278A229DE}" type="sibTrans" cxnId="{918B5E45-EDEB-4D1D-B920-BAA803FEF885}">
      <dgm:prSet/>
      <dgm:spPr/>
      <dgm:t>
        <a:bodyPr/>
        <a:lstStyle/>
        <a:p>
          <a:endParaRPr lang="en-US"/>
        </a:p>
      </dgm:t>
    </dgm:pt>
    <dgm:pt modelId="{7C78351A-A266-4A0D-810B-5AD43F662F30}" type="pres">
      <dgm:prSet presAssocID="{77F134F8-DCE7-4C2F-87C6-DCBAFE92C2B3}" presName="linear" presStyleCnt="0">
        <dgm:presLayoutVars>
          <dgm:animLvl val="lvl"/>
          <dgm:resizeHandles val="exact"/>
        </dgm:presLayoutVars>
      </dgm:prSet>
      <dgm:spPr/>
    </dgm:pt>
    <dgm:pt modelId="{70375307-54E8-48D9-BFFF-F1759815CEA8}" type="pres">
      <dgm:prSet presAssocID="{C45A4001-5568-4345-BF14-46D83A6F9A4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7B6FF85-DF31-473E-88BD-DED3F440B592}" type="pres">
      <dgm:prSet presAssocID="{6120B07E-2F5C-4C04-8FB8-DE67780CF69D}" presName="spacer" presStyleCnt="0"/>
      <dgm:spPr/>
    </dgm:pt>
    <dgm:pt modelId="{A9C6BAF8-CC2B-4982-B99F-2C055D6CB672}" type="pres">
      <dgm:prSet presAssocID="{5E66C7E2-444D-4142-969D-F0D53162006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7110E90-B4DF-409C-9988-6A1B3A484440}" type="pres">
      <dgm:prSet presAssocID="{C405BA07-71B6-486B-AC68-2100765C9A0F}" presName="spacer" presStyleCnt="0"/>
      <dgm:spPr/>
    </dgm:pt>
    <dgm:pt modelId="{48CA66C3-1D8D-4E05-B71E-2CAF78916EC0}" type="pres">
      <dgm:prSet presAssocID="{0B38176E-7D07-4482-9DD6-C92A506E30B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D33E248-41AE-41C1-939E-8A5177B8DD79}" type="pres">
      <dgm:prSet presAssocID="{2040FCDD-7D1E-439E-BD79-29D7D1E10596}" presName="spacer" presStyleCnt="0"/>
      <dgm:spPr/>
    </dgm:pt>
    <dgm:pt modelId="{17EC568B-6952-4675-8BB1-A4292578418F}" type="pres">
      <dgm:prSet presAssocID="{3447462E-2530-4250-B71D-059C95C9BEC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98A771B-4FCF-4D4B-86BF-89A64E780E63}" type="pres">
      <dgm:prSet presAssocID="{3447462E-2530-4250-B71D-059C95C9BEC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18B5E45-EDEB-4D1D-B920-BAA803FEF885}" srcId="{3447462E-2530-4250-B71D-059C95C9BEC0}" destId="{5A71C207-B6A6-4F94-B67D-DE99553C2F1F}" srcOrd="1" destOrd="0" parTransId="{C4A092CD-00BD-4CE9-A05E-76EB95CAEA9E}" sibTransId="{8D99E287-2F7A-4998-B177-441278A229DE}"/>
    <dgm:cxn modelId="{A5C8A748-CAED-4C72-8630-919365C2AF3E}" type="presOf" srcId="{3447462E-2530-4250-B71D-059C95C9BEC0}" destId="{17EC568B-6952-4675-8BB1-A4292578418F}" srcOrd="0" destOrd="0" presId="urn:microsoft.com/office/officeart/2005/8/layout/vList2"/>
    <dgm:cxn modelId="{2EB4DF4F-6588-40C1-9851-BAEB9845165E}" type="presOf" srcId="{77F134F8-DCE7-4C2F-87C6-DCBAFE92C2B3}" destId="{7C78351A-A266-4A0D-810B-5AD43F662F30}" srcOrd="0" destOrd="0" presId="urn:microsoft.com/office/officeart/2005/8/layout/vList2"/>
    <dgm:cxn modelId="{8C3A0C8E-A62F-4A09-88B5-B01295903960}" srcId="{3447462E-2530-4250-B71D-059C95C9BEC0}" destId="{A8E549B3-3F19-4AA9-935E-1970561FD577}" srcOrd="0" destOrd="0" parTransId="{F1579C8E-A377-436E-9D5E-048F8873FA44}" sibTransId="{9E938307-96CE-4F71-8C0F-B21DEB691DA0}"/>
    <dgm:cxn modelId="{D0BAB997-A7F0-4AEB-83D3-4D0994B815AC}" srcId="{77F134F8-DCE7-4C2F-87C6-DCBAFE92C2B3}" destId="{5E66C7E2-444D-4142-969D-F0D53162006B}" srcOrd="1" destOrd="0" parTransId="{113063CF-69FF-41D0-B17B-FE09D2F85A94}" sibTransId="{C405BA07-71B6-486B-AC68-2100765C9A0F}"/>
    <dgm:cxn modelId="{53B30CB0-64B3-41DB-9AE8-2829B4F33A6B}" type="presOf" srcId="{5A71C207-B6A6-4F94-B67D-DE99553C2F1F}" destId="{398A771B-4FCF-4D4B-86BF-89A64E780E63}" srcOrd="0" destOrd="1" presId="urn:microsoft.com/office/officeart/2005/8/layout/vList2"/>
    <dgm:cxn modelId="{F69817B1-9F11-4F79-B90A-45CCA5C6112E}" type="presOf" srcId="{A8E549B3-3F19-4AA9-935E-1970561FD577}" destId="{398A771B-4FCF-4D4B-86BF-89A64E780E63}" srcOrd="0" destOrd="0" presId="urn:microsoft.com/office/officeart/2005/8/layout/vList2"/>
    <dgm:cxn modelId="{ACEA53B9-5789-4A54-8459-36C755983BE0}" srcId="{77F134F8-DCE7-4C2F-87C6-DCBAFE92C2B3}" destId="{3447462E-2530-4250-B71D-059C95C9BEC0}" srcOrd="3" destOrd="0" parTransId="{CB5221F5-6959-4CBC-8444-0FA447572CAF}" sibTransId="{31B68D1B-015B-4B01-8EF5-556A09961EA5}"/>
    <dgm:cxn modelId="{9B103ECA-1BC9-439F-9213-1221F5BBE174}" type="presOf" srcId="{0B38176E-7D07-4482-9DD6-C92A506E30BD}" destId="{48CA66C3-1D8D-4E05-B71E-2CAF78916EC0}" srcOrd="0" destOrd="0" presId="urn:microsoft.com/office/officeart/2005/8/layout/vList2"/>
    <dgm:cxn modelId="{0F06DBD9-1654-4826-997A-7DE23070A98B}" srcId="{77F134F8-DCE7-4C2F-87C6-DCBAFE92C2B3}" destId="{0B38176E-7D07-4482-9DD6-C92A506E30BD}" srcOrd="2" destOrd="0" parTransId="{2330FC49-F851-4633-9DE7-6BDFCD02390B}" sibTransId="{2040FCDD-7D1E-439E-BD79-29D7D1E10596}"/>
    <dgm:cxn modelId="{DAD579E1-91C7-44B3-AC08-BC607D88FBFE}" srcId="{77F134F8-DCE7-4C2F-87C6-DCBAFE92C2B3}" destId="{C45A4001-5568-4345-BF14-46D83A6F9A4F}" srcOrd="0" destOrd="0" parTransId="{73614EE1-4D5C-4725-BA77-88D1289CAD84}" sibTransId="{6120B07E-2F5C-4C04-8FB8-DE67780CF69D}"/>
    <dgm:cxn modelId="{6C50EBE9-E71C-4527-BDF6-2A16661D96DD}" type="presOf" srcId="{C45A4001-5568-4345-BF14-46D83A6F9A4F}" destId="{70375307-54E8-48D9-BFFF-F1759815CEA8}" srcOrd="0" destOrd="0" presId="urn:microsoft.com/office/officeart/2005/8/layout/vList2"/>
    <dgm:cxn modelId="{3153EEEC-81BC-40A4-8220-8760DF428B8B}" type="presOf" srcId="{5E66C7E2-444D-4142-969D-F0D53162006B}" destId="{A9C6BAF8-CC2B-4982-B99F-2C055D6CB672}" srcOrd="0" destOrd="0" presId="urn:microsoft.com/office/officeart/2005/8/layout/vList2"/>
    <dgm:cxn modelId="{A3983892-F4EC-4CD8-8505-0FE729314E08}" type="presParOf" srcId="{7C78351A-A266-4A0D-810B-5AD43F662F30}" destId="{70375307-54E8-48D9-BFFF-F1759815CEA8}" srcOrd="0" destOrd="0" presId="urn:microsoft.com/office/officeart/2005/8/layout/vList2"/>
    <dgm:cxn modelId="{5FBF8715-8AF4-491A-B732-C02C298A4560}" type="presParOf" srcId="{7C78351A-A266-4A0D-810B-5AD43F662F30}" destId="{A7B6FF85-DF31-473E-88BD-DED3F440B592}" srcOrd="1" destOrd="0" presId="urn:microsoft.com/office/officeart/2005/8/layout/vList2"/>
    <dgm:cxn modelId="{92339E16-5258-4542-B143-A3D030E3B299}" type="presParOf" srcId="{7C78351A-A266-4A0D-810B-5AD43F662F30}" destId="{A9C6BAF8-CC2B-4982-B99F-2C055D6CB672}" srcOrd="2" destOrd="0" presId="urn:microsoft.com/office/officeart/2005/8/layout/vList2"/>
    <dgm:cxn modelId="{5320E8D2-88A7-421D-A751-E78C2DE60FAC}" type="presParOf" srcId="{7C78351A-A266-4A0D-810B-5AD43F662F30}" destId="{F7110E90-B4DF-409C-9988-6A1B3A484440}" srcOrd="3" destOrd="0" presId="urn:microsoft.com/office/officeart/2005/8/layout/vList2"/>
    <dgm:cxn modelId="{9B727C23-C833-4F53-B455-2CAC030C9424}" type="presParOf" srcId="{7C78351A-A266-4A0D-810B-5AD43F662F30}" destId="{48CA66C3-1D8D-4E05-B71E-2CAF78916EC0}" srcOrd="4" destOrd="0" presId="urn:microsoft.com/office/officeart/2005/8/layout/vList2"/>
    <dgm:cxn modelId="{5EE5DD91-E8E0-41C8-8880-CD67B321982F}" type="presParOf" srcId="{7C78351A-A266-4A0D-810B-5AD43F662F30}" destId="{ED33E248-41AE-41C1-939E-8A5177B8DD79}" srcOrd="5" destOrd="0" presId="urn:microsoft.com/office/officeart/2005/8/layout/vList2"/>
    <dgm:cxn modelId="{06210796-DA00-4DC1-930C-2A4B04356CA9}" type="presParOf" srcId="{7C78351A-A266-4A0D-810B-5AD43F662F30}" destId="{17EC568B-6952-4675-8BB1-A4292578418F}" srcOrd="6" destOrd="0" presId="urn:microsoft.com/office/officeart/2005/8/layout/vList2"/>
    <dgm:cxn modelId="{BD5F7493-2B84-42AD-A328-C775148A2594}" type="presParOf" srcId="{7C78351A-A266-4A0D-810B-5AD43F662F30}" destId="{398A771B-4FCF-4D4B-86BF-89A64E780E63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A81FBED5-47AB-4E4F-B0EF-BF6487BBAB4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71D094A-FDAD-41AC-8396-52D32885A719}">
      <dgm:prSet/>
      <dgm:spPr/>
      <dgm:t>
        <a:bodyPr/>
        <a:lstStyle/>
        <a:p>
          <a:r>
            <a:rPr lang="en-US"/>
            <a:t>Social behavior in animals is complex</a:t>
          </a:r>
        </a:p>
      </dgm:t>
    </dgm:pt>
    <dgm:pt modelId="{381DB01B-D32F-4FD7-9C24-00B1E3A595BD}" type="parTrans" cxnId="{0BE9598D-47DF-464C-8FF2-11F6392F5B40}">
      <dgm:prSet/>
      <dgm:spPr/>
      <dgm:t>
        <a:bodyPr/>
        <a:lstStyle/>
        <a:p>
          <a:endParaRPr lang="en-US"/>
        </a:p>
      </dgm:t>
    </dgm:pt>
    <dgm:pt modelId="{70D3A04E-8BEC-489A-A2F7-69A3CFD294B6}" type="sibTrans" cxnId="{0BE9598D-47DF-464C-8FF2-11F6392F5B40}">
      <dgm:prSet/>
      <dgm:spPr/>
      <dgm:t>
        <a:bodyPr/>
        <a:lstStyle/>
        <a:p>
          <a:endParaRPr lang="en-US"/>
        </a:p>
      </dgm:t>
    </dgm:pt>
    <dgm:pt modelId="{E2B4BFDC-3EFF-4B95-B28F-316FB2208FAE}">
      <dgm:prSet/>
      <dgm:spPr/>
      <dgm:t>
        <a:bodyPr/>
        <a:lstStyle/>
        <a:p>
          <a:r>
            <a:rPr lang="en-US"/>
            <a:t>Biological/innate component</a:t>
          </a:r>
        </a:p>
      </dgm:t>
    </dgm:pt>
    <dgm:pt modelId="{8AF526A9-03B6-4FD1-851C-C6A368607A67}" type="parTrans" cxnId="{C55867E2-89BD-489C-AFCB-43D681FB38B7}">
      <dgm:prSet/>
      <dgm:spPr/>
      <dgm:t>
        <a:bodyPr/>
        <a:lstStyle/>
        <a:p>
          <a:endParaRPr lang="en-US"/>
        </a:p>
      </dgm:t>
    </dgm:pt>
    <dgm:pt modelId="{038B4971-E947-47DB-B929-B2A469A4AE9A}" type="sibTrans" cxnId="{C55867E2-89BD-489C-AFCB-43D681FB38B7}">
      <dgm:prSet/>
      <dgm:spPr/>
      <dgm:t>
        <a:bodyPr/>
        <a:lstStyle/>
        <a:p>
          <a:endParaRPr lang="en-US"/>
        </a:p>
      </dgm:t>
    </dgm:pt>
    <dgm:pt modelId="{3DD8C6C0-4A78-41C4-9213-9B32D960EE79}">
      <dgm:prSet/>
      <dgm:spPr/>
      <dgm:t>
        <a:bodyPr/>
        <a:lstStyle/>
        <a:p>
          <a:r>
            <a:rPr lang="en-US"/>
            <a:t>Much social behavior is learned….learned to use hardwired behaviors in novel ways</a:t>
          </a:r>
        </a:p>
      </dgm:t>
    </dgm:pt>
    <dgm:pt modelId="{530D0D9B-958F-4377-92FC-B9C6D3C1026F}" type="parTrans" cxnId="{D21B4D0F-D7AD-4FD1-B37B-22008FB17727}">
      <dgm:prSet/>
      <dgm:spPr/>
      <dgm:t>
        <a:bodyPr/>
        <a:lstStyle/>
        <a:p>
          <a:endParaRPr lang="en-US"/>
        </a:p>
      </dgm:t>
    </dgm:pt>
    <dgm:pt modelId="{789A4043-CB96-46B0-A213-6E2614EDFD31}" type="sibTrans" cxnId="{D21B4D0F-D7AD-4FD1-B37B-22008FB17727}">
      <dgm:prSet/>
      <dgm:spPr/>
      <dgm:t>
        <a:bodyPr/>
        <a:lstStyle/>
        <a:p>
          <a:endParaRPr lang="en-US"/>
        </a:p>
      </dgm:t>
    </dgm:pt>
    <dgm:pt modelId="{51116E3C-2ADC-41C8-AC09-9880D783E896}">
      <dgm:prSet/>
      <dgm:spPr/>
      <dgm:t>
        <a:bodyPr/>
        <a:lstStyle/>
        <a:p>
          <a:r>
            <a:rPr lang="en-US"/>
            <a:t>Highly social animals such as dogs behave in ways similar to humans</a:t>
          </a:r>
        </a:p>
      </dgm:t>
    </dgm:pt>
    <dgm:pt modelId="{34828D96-90A5-4036-B6F5-9EF72751BA9D}" type="parTrans" cxnId="{4C721E97-60AF-40B1-BC5B-C1D3B6B72724}">
      <dgm:prSet/>
      <dgm:spPr/>
      <dgm:t>
        <a:bodyPr/>
        <a:lstStyle/>
        <a:p>
          <a:endParaRPr lang="en-US"/>
        </a:p>
      </dgm:t>
    </dgm:pt>
    <dgm:pt modelId="{703A1BE8-9442-4487-8D99-2EAA4D114BFD}" type="sibTrans" cxnId="{4C721E97-60AF-40B1-BC5B-C1D3B6B72724}">
      <dgm:prSet/>
      <dgm:spPr/>
      <dgm:t>
        <a:bodyPr/>
        <a:lstStyle/>
        <a:p>
          <a:endParaRPr lang="en-US"/>
        </a:p>
      </dgm:t>
    </dgm:pt>
    <dgm:pt modelId="{80796AC3-7461-4EFE-B487-61DB5A608766}">
      <dgm:prSet/>
      <dgm:spPr/>
      <dgm:t>
        <a:bodyPr/>
        <a:lstStyle/>
        <a:p>
          <a:r>
            <a:rPr lang="en-US"/>
            <a:t>Can imitate and model</a:t>
          </a:r>
        </a:p>
      </dgm:t>
    </dgm:pt>
    <dgm:pt modelId="{44287845-C41E-418B-AB1E-63F712FDAA5F}" type="parTrans" cxnId="{D7D30315-DED0-46A1-9239-94B4413AC8F6}">
      <dgm:prSet/>
      <dgm:spPr/>
      <dgm:t>
        <a:bodyPr/>
        <a:lstStyle/>
        <a:p>
          <a:endParaRPr lang="en-US"/>
        </a:p>
      </dgm:t>
    </dgm:pt>
    <dgm:pt modelId="{C5EEDCD4-74B8-4F96-984E-E2D1972AA1D9}" type="sibTrans" cxnId="{D7D30315-DED0-46A1-9239-94B4413AC8F6}">
      <dgm:prSet/>
      <dgm:spPr/>
      <dgm:t>
        <a:bodyPr/>
        <a:lstStyle/>
        <a:p>
          <a:endParaRPr lang="en-US"/>
        </a:p>
      </dgm:t>
    </dgm:pt>
    <dgm:pt modelId="{E0D7C450-05E7-4137-A18A-1CDCF4E7D23C}">
      <dgm:prSet/>
      <dgm:spPr/>
      <dgm:t>
        <a:bodyPr/>
        <a:lstStyle/>
        <a:p>
          <a:r>
            <a:rPr lang="en-US"/>
            <a:t>Follow social cues</a:t>
          </a:r>
        </a:p>
      </dgm:t>
    </dgm:pt>
    <dgm:pt modelId="{AA602406-2CFC-4F12-A7A2-7BC30036E5C6}" type="parTrans" cxnId="{01CF938B-2675-414C-BCC1-085CB3F169E0}">
      <dgm:prSet/>
      <dgm:spPr/>
      <dgm:t>
        <a:bodyPr/>
        <a:lstStyle/>
        <a:p>
          <a:endParaRPr lang="en-US"/>
        </a:p>
      </dgm:t>
    </dgm:pt>
    <dgm:pt modelId="{80D28541-0378-4DA7-B8C4-68D6CE732C44}" type="sibTrans" cxnId="{01CF938B-2675-414C-BCC1-085CB3F169E0}">
      <dgm:prSet/>
      <dgm:spPr/>
      <dgm:t>
        <a:bodyPr/>
        <a:lstStyle/>
        <a:p>
          <a:endParaRPr lang="en-US"/>
        </a:p>
      </dgm:t>
    </dgm:pt>
    <dgm:pt modelId="{A840D2B9-6B9F-4B9C-BF93-C1D952677218}">
      <dgm:prSet/>
      <dgm:spPr/>
      <dgm:t>
        <a:bodyPr/>
        <a:lstStyle/>
        <a:p>
          <a:r>
            <a:rPr lang="en-US"/>
            <a:t>Eyes and face seem to be important communicators</a:t>
          </a:r>
        </a:p>
      </dgm:t>
    </dgm:pt>
    <dgm:pt modelId="{990E68B7-3B97-4FFD-AC4F-3EE73B46FE58}" type="parTrans" cxnId="{7C9FDF85-2C7D-45B5-B9C2-C51C8D06B360}">
      <dgm:prSet/>
      <dgm:spPr/>
      <dgm:t>
        <a:bodyPr/>
        <a:lstStyle/>
        <a:p>
          <a:endParaRPr lang="en-US"/>
        </a:p>
      </dgm:t>
    </dgm:pt>
    <dgm:pt modelId="{28C9E786-04C4-486B-AA52-B6F13B254B02}" type="sibTrans" cxnId="{7C9FDF85-2C7D-45B5-B9C2-C51C8D06B360}">
      <dgm:prSet/>
      <dgm:spPr/>
      <dgm:t>
        <a:bodyPr/>
        <a:lstStyle/>
        <a:p>
          <a:endParaRPr lang="en-US"/>
        </a:p>
      </dgm:t>
    </dgm:pt>
    <dgm:pt modelId="{FF89B5A5-3339-4FB7-A23C-EC320D23D69B}">
      <dgm:prSet/>
      <dgm:spPr/>
      <dgm:t>
        <a:bodyPr/>
        <a:lstStyle/>
        <a:p>
          <a:r>
            <a:rPr lang="en-US"/>
            <a:t>Play is the foundation of social behavior….for all of us</a:t>
          </a:r>
        </a:p>
      </dgm:t>
    </dgm:pt>
    <dgm:pt modelId="{C82FA001-84CF-45D1-AC99-13840D2F235F}" type="parTrans" cxnId="{AC24BBCB-59B0-45FE-9520-A1BCD27AF0A5}">
      <dgm:prSet/>
      <dgm:spPr/>
      <dgm:t>
        <a:bodyPr/>
        <a:lstStyle/>
        <a:p>
          <a:endParaRPr lang="en-US"/>
        </a:p>
      </dgm:t>
    </dgm:pt>
    <dgm:pt modelId="{D46E6D4B-6091-47E5-9A9F-B05B073792B4}" type="sibTrans" cxnId="{AC24BBCB-59B0-45FE-9520-A1BCD27AF0A5}">
      <dgm:prSet/>
      <dgm:spPr/>
      <dgm:t>
        <a:bodyPr/>
        <a:lstStyle/>
        <a:p>
          <a:endParaRPr lang="en-US"/>
        </a:p>
      </dgm:t>
    </dgm:pt>
    <dgm:pt modelId="{3A17603B-2E4F-4F75-BED0-03E7708DF648}">
      <dgm:prSet/>
      <dgm:spPr/>
      <dgm:t>
        <a:bodyPr/>
        <a:lstStyle/>
        <a:p>
          <a:r>
            <a:rPr lang="en-US"/>
            <a:t>Play is the building blocks of adult behavior</a:t>
          </a:r>
        </a:p>
      </dgm:t>
    </dgm:pt>
    <dgm:pt modelId="{F5E4B992-FADE-46A9-A5BD-73B6267F27A7}" type="parTrans" cxnId="{65BA2E2C-605A-4E08-B842-EA72ECB26558}">
      <dgm:prSet/>
      <dgm:spPr/>
      <dgm:t>
        <a:bodyPr/>
        <a:lstStyle/>
        <a:p>
          <a:endParaRPr lang="en-US"/>
        </a:p>
      </dgm:t>
    </dgm:pt>
    <dgm:pt modelId="{3EF30C05-C8F1-420D-8769-32D342650B84}" type="sibTrans" cxnId="{65BA2E2C-605A-4E08-B842-EA72ECB26558}">
      <dgm:prSet/>
      <dgm:spPr/>
      <dgm:t>
        <a:bodyPr/>
        <a:lstStyle/>
        <a:p>
          <a:endParaRPr lang="en-US"/>
        </a:p>
      </dgm:t>
    </dgm:pt>
    <dgm:pt modelId="{A6573969-426A-431E-982B-2943DA2404E5}">
      <dgm:prSet/>
      <dgm:spPr/>
      <dgm:t>
        <a:bodyPr/>
        <a:lstStyle/>
        <a:p>
          <a:r>
            <a:rPr lang="en-US"/>
            <a:t>Allows animals (including humans) to perfect some adult behavior </a:t>
          </a:r>
        </a:p>
      </dgm:t>
    </dgm:pt>
    <dgm:pt modelId="{87DD3463-B243-420F-A875-4C604440BEF2}" type="parTrans" cxnId="{093E1D10-F508-43E6-A10A-86F5FA1023E2}">
      <dgm:prSet/>
      <dgm:spPr/>
      <dgm:t>
        <a:bodyPr/>
        <a:lstStyle/>
        <a:p>
          <a:endParaRPr lang="en-US"/>
        </a:p>
      </dgm:t>
    </dgm:pt>
    <dgm:pt modelId="{AD22D56C-53F1-4894-B208-5838C8016F3D}" type="sibTrans" cxnId="{093E1D10-F508-43E6-A10A-86F5FA1023E2}">
      <dgm:prSet/>
      <dgm:spPr/>
      <dgm:t>
        <a:bodyPr/>
        <a:lstStyle/>
        <a:p>
          <a:endParaRPr lang="en-US"/>
        </a:p>
      </dgm:t>
    </dgm:pt>
    <dgm:pt modelId="{D6267A96-381E-4864-81C2-4A07579750B7}">
      <dgm:prSet/>
      <dgm:spPr/>
      <dgm:t>
        <a:bodyPr/>
        <a:lstStyle/>
        <a:p>
          <a:r>
            <a:rPr lang="en-US"/>
            <a:t>And it is just fun!</a:t>
          </a:r>
        </a:p>
      </dgm:t>
    </dgm:pt>
    <dgm:pt modelId="{7AB1466E-AEB2-4C2E-B2A0-3CF2D3A76BB9}" type="parTrans" cxnId="{B4735412-27F6-463F-A3B3-B978EA600930}">
      <dgm:prSet/>
      <dgm:spPr/>
      <dgm:t>
        <a:bodyPr/>
        <a:lstStyle/>
        <a:p>
          <a:endParaRPr lang="en-US"/>
        </a:p>
      </dgm:t>
    </dgm:pt>
    <dgm:pt modelId="{3A643BEA-AB15-4F5F-B0DE-E55A7A6AE086}" type="sibTrans" cxnId="{B4735412-27F6-463F-A3B3-B978EA600930}">
      <dgm:prSet/>
      <dgm:spPr/>
      <dgm:t>
        <a:bodyPr/>
        <a:lstStyle/>
        <a:p>
          <a:endParaRPr lang="en-US"/>
        </a:p>
      </dgm:t>
    </dgm:pt>
    <dgm:pt modelId="{02AAA4C0-F6CA-4D63-B062-EC7156BD4CA2}" type="pres">
      <dgm:prSet presAssocID="{A81FBED5-47AB-4E4F-B0EF-BF6487BBAB4C}" presName="linear" presStyleCnt="0">
        <dgm:presLayoutVars>
          <dgm:animLvl val="lvl"/>
          <dgm:resizeHandles val="exact"/>
        </dgm:presLayoutVars>
      </dgm:prSet>
      <dgm:spPr/>
    </dgm:pt>
    <dgm:pt modelId="{06826A62-DAF5-42A8-87E4-01D4ACACD4BC}" type="pres">
      <dgm:prSet presAssocID="{971D094A-FDAD-41AC-8396-52D32885A71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C2C2F84-1B72-49AA-B46A-D44C02AC4DE4}" type="pres">
      <dgm:prSet presAssocID="{971D094A-FDAD-41AC-8396-52D32885A719}" presName="childText" presStyleLbl="revTx" presStyleIdx="0" presStyleCnt="3">
        <dgm:presLayoutVars>
          <dgm:bulletEnabled val="1"/>
        </dgm:presLayoutVars>
      </dgm:prSet>
      <dgm:spPr/>
    </dgm:pt>
    <dgm:pt modelId="{FB2D3848-0660-4612-B4A1-BCD428E77B42}" type="pres">
      <dgm:prSet presAssocID="{51116E3C-2ADC-41C8-AC09-9880D783E89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31CFDA6-3E2F-4E58-AF6C-1719284C8D8F}" type="pres">
      <dgm:prSet presAssocID="{51116E3C-2ADC-41C8-AC09-9880D783E896}" presName="childText" presStyleLbl="revTx" presStyleIdx="1" presStyleCnt="3">
        <dgm:presLayoutVars>
          <dgm:bulletEnabled val="1"/>
        </dgm:presLayoutVars>
      </dgm:prSet>
      <dgm:spPr/>
    </dgm:pt>
    <dgm:pt modelId="{69184934-4224-4A69-902B-B62E95E9D0B0}" type="pres">
      <dgm:prSet presAssocID="{FF89B5A5-3339-4FB7-A23C-EC320D23D69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8719E23-27A7-479E-B49F-8B86BA790BBD}" type="pres">
      <dgm:prSet presAssocID="{FF89B5A5-3339-4FB7-A23C-EC320D23D69B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21B4D0F-D7AD-4FD1-B37B-22008FB17727}" srcId="{971D094A-FDAD-41AC-8396-52D32885A719}" destId="{3DD8C6C0-4A78-41C4-9213-9B32D960EE79}" srcOrd="1" destOrd="0" parTransId="{530D0D9B-958F-4377-92FC-B9C6D3C1026F}" sibTransId="{789A4043-CB96-46B0-A213-6E2614EDFD31}"/>
    <dgm:cxn modelId="{093E1D10-F508-43E6-A10A-86F5FA1023E2}" srcId="{FF89B5A5-3339-4FB7-A23C-EC320D23D69B}" destId="{A6573969-426A-431E-982B-2943DA2404E5}" srcOrd="1" destOrd="0" parTransId="{87DD3463-B243-420F-A875-4C604440BEF2}" sibTransId="{AD22D56C-53F1-4894-B208-5838C8016F3D}"/>
    <dgm:cxn modelId="{B4735412-27F6-463F-A3B3-B978EA600930}" srcId="{FF89B5A5-3339-4FB7-A23C-EC320D23D69B}" destId="{D6267A96-381E-4864-81C2-4A07579750B7}" srcOrd="2" destOrd="0" parTransId="{7AB1466E-AEB2-4C2E-B2A0-3CF2D3A76BB9}" sibTransId="{3A643BEA-AB15-4F5F-B0DE-E55A7A6AE086}"/>
    <dgm:cxn modelId="{D7D30315-DED0-46A1-9239-94B4413AC8F6}" srcId="{51116E3C-2ADC-41C8-AC09-9880D783E896}" destId="{80796AC3-7461-4EFE-B487-61DB5A608766}" srcOrd="0" destOrd="0" parTransId="{44287845-C41E-418B-AB1E-63F712FDAA5F}" sibTransId="{C5EEDCD4-74B8-4F96-984E-E2D1972AA1D9}"/>
    <dgm:cxn modelId="{1E36A816-CD74-4260-9682-894051A29A93}" type="presOf" srcId="{A81FBED5-47AB-4E4F-B0EF-BF6487BBAB4C}" destId="{02AAA4C0-F6CA-4D63-B062-EC7156BD4CA2}" srcOrd="0" destOrd="0" presId="urn:microsoft.com/office/officeart/2005/8/layout/vList2"/>
    <dgm:cxn modelId="{1227AC2A-1484-407C-8B44-6B330FB7FA11}" type="presOf" srcId="{E2B4BFDC-3EFF-4B95-B28F-316FB2208FAE}" destId="{DC2C2F84-1B72-49AA-B46A-D44C02AC4DE4}" srcOrd="0" destOrd="0" presId="urn:microsoft.com/office/officeart/2005/8/layout/vList2"/>
    <dgm:cxn modelId="{65BA2E2C-605A-4E08-B842-EA72ECB26558}" srcId="{FF89B5A5-3339-4FB7-A23C-EC320D23D69B}" destId="{3A17603B-2E4F-4F75-BED0-03E7708DF648}" srcOrd="0" destOrd="0" parTransId="{F5E4B992-FADE-46A9-A5BD-73B6267F27A7}" sibTransId="{3EF30C05-C8F1-420D-8769-32D342650B84}"/>
    <dgm:cxn modelId="{DA2B1279-7C67-4540-9CFC-E1E14769FC89}" type="presOf" srcId="{FF89B5A5-3339-4FB7-A23C-EC320D23D69B}" destId="{69184934-4224-4A69-902B-B62E95E9D0B0}" srcOrd="0" destOrd="0" presId="urn:microsoft.com/office/officeart/2005/8/layout/vList2"/>
    <dgm:cxn modelId="{7C9FDF85-2C7D-45B5-B9C2-C51C8D06B360}" srcId="{51116E3C-2ADC-41C8-AC09-9880D783E896}" destId="{A840D2B9-6B9F-4B9C-BF93-C1D952677218}" srcOrd="2" destOrd="0" parTransId="{990E68B7-3B97-4FFD-AC4F-3EE73B46FE58}" sibTransId="{28C9E786-04C4-486B-AA52-B6F13B254B02}"/>
    <dgm:cxn modelId="{01CF938B-2675-414C-BCC1-085CB3F169E0}" srcId="{51116E3C-2ADC-41C8-AC09-9880D783E896}" destId="{E0D7C450-05E7-4137-A18A-1CDCF4E7D23C}" srcOrd="1" destOrd="0" parTransId="{AA602406-2CFC-4F12-A7A2-7BC30036E5C6}" sibTransId="{80D28541-0378-4DA7-B8C4-68D6CE732C44}"/>
    <dgm:cxn modelId="{0BE9598D-47DF-464C-8FF2-11F6392F5B40}" srcId="{A81FBED5-47AB-4E4F-B0EF-BF6487BBAB4C}" destId="{971D094A-FDAD-41AC-8396-52D32885A719}" srcOrd="0" destOrd="0" parTransId="{381DB01B-D32F-4FD7-9C24-00B1E3A595BD}" sibTransId="{70D3A04E-8BEC-489A-A2F7-69A3CFD294B6}"/>
    <dgm:cxn modelId="{4C721E97-60AF-40B1-BC5B-C1D3B6B72724}" srcId="{A81FBED5-47AB-4E4F-B0EF-BF6487BBAB4C}" destId="{51116E3C-2ADC-41C8-AC09-9880D783E896}" srcOrd="1" destOrd="0" parTransId="{34828D96-90A5-4036-B6F5-9EF72751BA9D}" sibTransId="{703A1BE8-9442-4487-8D99-2EAA4D114BFD}"/>
    <dgm:cxn modelId="{15B6C1AD-7DFA-4396-976A-B5FD441C03A8}" type="presOf" srcId="{D6267A96-381E-4864-81C2-4A07579750B7}" destId="{58719E23-27A7-479E-B49F-8B86BA790BBD}" srcOrd="0" destOrd="2" presId="urn:microsoft.com/office/officeart/2005/8/layout/vList2"/>
    <dgm:cxn modelId="{6BC8C9AE-0EB4-4362-BFAF-FB422BB2B554}" type="presOf" srcId="{80796AC3-7461-4EFE-B487-61DB5A608766}" destId="{731CFDA6-3E2F-4E58-AF6C-1719284C8D8F}" srcOrd="0" destOrd="0" presId="urn:microsoft.com/office/officeart/2005/8/layout/vList2"/>
    <dgm:cxn modelId="{AE6149B1-D125-4FCD-971F-77FAD4D90F09}" type="presOf" srcId="{E0D7C450-05E7-4137-A18A-1CDCF4E7D23C}" destId="{731CFDA6-3E2F-4E58-AF6C-1719284C8D8F}" srcOrd="0" destOrd="1" presId="urn:microsoft.com/office/officeart/2005/8/layout/vList2"/>
    <dgm:cxn modelId="{176552B2-0036-4EAC-8C7E-ED2C44251398}" type="presOf" srcId="{A840D2B9-6B9F-4B9C-BF93-C1D952677218}" destId="{731CFDA6-3E2F-4E58-AF6C-1719284C8D8F}" srcOrd="0" destOrd="2" presId="urn:microsoft.com/office/officeart/2005/8/layout/vList2"/>
    <dgm:cxn modelId="{C50454B6-48E2-4442-8AB3-80702BC36A91}" type="presOf" srcId="{3DD8C6C0-4A78-41C4-9213-9B32D960EE79}" destId="{DC2C2F84-1B72-49AA-B46A-D44C02AC4DE4}" srcOrd="0" destOrd="1" presId="urn:microsoft.com/office/officeart/2005/8/layout/vList2"/>
    <dgm:cxn modelId="{11A402B7-3276-42ED-B907-E0DA3089140D}" type="presOf" srcId="{971D094A-FDAD-41AC-8396-52D32885A719}" destId="{06826A62-DAF5-42A8-87E4-01D4ACACD4BC}" srcOrd="0" destOrd="0" presId="urn:microsoft.com/office/officeart/2005/8/layout/vList2"/>
    <dgm:cxn modelId="{AC24BBCB-59B0-45FE-9520-A1BCD27AF0A5}" srcId="{A81FBED5-47AB-4E4F-B0EF-BF6487BBAB4C}" destId="{FF89B5A5-3339-4FB7-A23C-EC320D23D69B}" srcOrd="2" destOrd="0" parTransId="{C82FA001-84CF-45D1-AC99-13840D2F235F}" sibTransId="{D46E6D4B-6091-47E5-9A9F-B05B073792B4}"/>
    <dgm:cxn modelId="{453D2EDD-64F2-479F-8379-F45386623A14}" type="presOf" srcId="{A6573969-426A-431E-982B-2943DA2404E5}" destId="{58719E23-27A7-479E-B49F-8B86BA790BBD}" srcOrd="0" destOrd="1" presId="urn:microsoft.com/office/officeart/2005/8/layout/vList2"/>
    <dgm:cxn modelId="{C55867E2-89BD-489C-AFCB-43D681FB38B7}" srcId="{971D094A-FDAD-41AC-8396-52D32885A719}" destId="{E2B4BFDC-3EFF-4B95-B28F-316FB2208FAE}" srcOrd="0" destOrd="0" parTransId="{8AF526A9-03B6-4FD1-851C-C6A368607A67}" sibTransId="{038B4971-E947-47DB-B929-B2A469A4AE9A}"/>
    <dgm:cxn modelId="{61A540EE-8AEA-4E28-93CE-2C12ACEE5A28}" type="presOf" srcId="{3A17603B-2E4F-4F75-BED0-03E7708DF648}" destId="{58719E23-27A7-479E-B49F-8B86BA790BBD}" srcOrd="0" destOrd="0" presId="urn:microsoft.com/office/officeart/2005/8/layout/vList2"/>
    <dgm:cxn modelId="{6B8C44FA-1E8D-4E3E-A4CD-F64F5ECA4A7D}" type="presOf" srcId="{51116E3C-2ADC-41C8-AC09-9880D783E896}" destId="{FB2D3848-0660-4612-B4A1-BCD428E77B42}" srcOrd="0" destOrd="0" presId="urn:microsoft.com/office/officeart/2005/8/layout/vList2"/>
    <dgm:cxn modelId="{DF3DA851-829C-4E00-9E5E-D68812961AC8}" type="presParOf" srcId="{02AAA4C0-F6CA-4D63-B062-EC7156BD4CA2}" destId="{06826A62-DAF5-42A8-87E4-01D4ACACD4BC}" srcOrd="0" destOrd="0" presId="urn:microsoft.com/office/officeart/2005/8/layout/vList2"/>
    <dgm:cxn modelId="{C16D4220-68B5-4BF1-9357-E6C082433926}" type="presParOf" srcId="{02AAA4C0-F6CA-4D63-B062-EC7156BD4CA2}" destId="{DC2C2F84-1B72-49AA-B46A-D44C02AC4DE4}" srcOrd="1" destOrd="0" presId="urn:microsoft.com/office/officeart/2005/8/layout/vList2"/>
    <dgm:cxn modelId="{2845DEA4-C81B-4239-9D48-A72A2E45B34C}" type="presParOf" srcId="{02AAA4C0-F6CA-4D63-B062-EC7156BD4CA2}" destId="{FB2D3848-0660-4612-B4A1-BCD428E77B42}" srcOrd="2" destOrd="0" presId="urn:microsoft.com/office/officeart/2005/8/layout/vList2"/>
    <dgm:cxn modelId="{1B18B0BF-0014-4E33-A09D-5F4C85978536}" type="presParOf" srcId="{02AAA4C0-F6CA-4D63-B062-EC7156BD4CA2}" destId="{731CFDA6-3E2F-4E58-AF6C-1719284C8D8F}" srcOrd="3" destOrd="0" presId="urn:microsoft.com/office/officeart/2005/8/layout/vList2"/>
    <dgm:cxn modelId="{56B0F2AE-5E6B-4AF1-A0D8-C93C61CF8FDB}" type="presParOf" srcId="{02AAA4C0-F6CA-4D63-B062-EC7156BD4CA2}" destId="{69184934-4224-4A69-902B-B62E95E9D0B0}" srcOrd="4" destOrd="0" presId="urn:microsoft.com/office/officeart/2005/8/layout/vList2"/>
    <dgm:cxn modelId="{BA3E7033-BB1C-4A8B-8AE8-9DD330DA7BC8}" type="presParOf" srcId="{02AAA4C0-F6CA-4D63-B062-EC7156BD4CA2}" destId="{58719E23-27A7-479E-B49F-8B86BA790BB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2F255B03-7AE0-4170-B262-87B3D43E173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DCDCCC5-A95B-4E00-8B50-E73DA5F2153A}">
      <dgm:prSet/>
      <dgm:spPr/>
      <dgm:t>
        <a:bodyPr/>
        <a:lstStyle/>
        <a:p>
          <a:r>
            <a:rPr lang="en-US"/>
            <a:t>It is the scientific study of human language.</a:t>
          </a:r>
        </a:p>
      </dgm:t>
    </dgm:pt>
    <dgm:pt modelId="{F32B09AC-C4D5-4E47-9DA4-9E851DE73514}" type="parTrans" cxnId="{F87700CD-3CCD-4CCD-AC7E-B293385E4FAC}">
      <dgm:prSet/>
      <dgm:spPr/>
      <dgm:t>
        <a:bodyPr/>
        <a:lstStyle/>
        <a:p>
          <a:endParaRPr lang="en-US"/>
        </a:p>
      </dgm:t>
    </dgm:pt>
    <dgm:pt modelId="{FD9D0B8E-827F-4A3A-8A9B-A7B6F7D3809D}" type="sibTrans" cxnId="{F87700CD-3CCD-4CCD-AC7E-B293385E4FAC}">
      <dgm:prSet/>
      <dgm:spPr/>
      <dgm:t>
        <a:bodyPr/>
        <a:lstStyle/>
        <a:p>
          <a:endParaRPr lang="en-US"/>
        </a:p>
      </dgm:t>
    </dgm:pt>
    <dgm:pt modelId="{D428466A-3B12-4456-BA8D-AEAFD00DAF67}">
      <dgm:prSet/>
      <dgm:spPr/>
      <dgm:t>
        <a:bodyPr/>
        <a:lstStyle/>
        <a:p>
          <a:r>
            <a:rPr lang="en-US"/>
            <a:t>Scientific (empirical/theoretical)</a:t>
          </a:r>
        </a:p>
      </dgm:t>
    </dgm:pt>
    <dgm:pt modelId="{F84C57AA-6E96-4C76-A4F9-6B336DCD60CD}" type="parTrans" cxnId="{C1BD82C1-398C-4040-9B04-3BF1811B2848}">
      <dgm:prSet/>
      <dgm:spPr/>
      <dgm:t>
        <a:bodyPr/>
        <a:lstStyle/>
        <a:p>
          <a:endParaRPr lang="en-US"/>
        </a:p>
      </dgm:t>
    </dgm:pt>
    <dgm:pt modelId="{CB22E9DB-627E-4973-8D5C-AC1F66CA29E7}" type="sibTrans" cxnId="{C1BD82C1-398C-4040-9B04-3BF1811B2848}">
      <dgm:prSet/>
      <dgm:spPr/>
      <dgm:t>
        <a:bodyPr/>
        <a:lstStyle/>
        <a:p>
          <a:endParaRPr lang="en-US"/>
        </a:p>
      </dgm:t>
    </dgm:pt>
    <dgm:pt modelId="{2F8E5E5F-D19B-45AF-9EB9-46102FCAEF73}" type="pres">
      <dgm:prSet presAssocID="{2F255B03-7AE0-4170-B262-87B3D43E173B}" presName="linear" presStyleCnt="0">
        <dgm:presLayoutVars>
          <dgm:animLvl val="lvl"/>
          <dgm:resizeHandles val="exact"/>
        </dgm:presLayoutVars>
      </dgm:prSet>
      <dgm:spPr/>
    </dgm:pt>
    <dgm:pt modelId="{B0778B16-8110-4410-946D-137BC4CD4F14}" type="pres">
      <dgm:prSet presAssocID="{EDCDCCC5-A95B-4E00-8B50-E73DA5F2153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57A66FA-2693-45DE-9232-83D87EE53E50}" type="pres">
      <dgm:prSet presAssocID="{FD9D0B8E-827F-4A3A-8A9B-A7B6F7D3809D}" presName="spacer" presStyleCnt="0"/>
      <dgm:spPr/>
    </dgm:pt>
    <dgm:pt modelId="{E0C3BD98-A514-46E7-AE47-9ED92ADED85A}" type="pres">
      <dgm:prSet presAssocID="{D428466A-3B12-4456-BA8D-AEAFD00DAF6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9778846-CF21-4585-82F7-A0BB58B15839}" type="presOf" srcId="{D428466A-3B12-4456-BA8D-AEAFD00DAF67}" destId="{E0C3BD98-A514-46E7-AE47-9ED92ADED85A}" srcOrd="0" destOrd="0" presId="urn:microsoft.com/office/officeart/2005/8/layout/vList2"/>
    <dgm:cxn modelId="{F9980696-9515-42CA-94FB-1540DF332816}" type="presOf" srcId="{2F255B03-7AE0-4170-B262-87B3D43E173B}" destId="{2F8E5E5F-D19B-45AF-9EB9-46102FCAEF73}" srcOrd="0" destOrd="0" presId="urn:microsoft.com/office/officeart/2005/8/layout/vList2"/>
    <dgm:cxn modelId="{6FFD05A2-2B7A-4D28-A460-BADAA86B7FE7}" type="presOf" srcId="{EDCDCCC5-A95B-4E00-8B50-E73DA5F2153A}" destId="{B0778B16-8110-4410-946D-137BC4CD4F14}" srcOrd="0" destOrd="0" presId="urn:microsoft.com/office/officeart/2005/8/layout/vList2"/>
    <dgm:cxn modelId="{C1BD82C1-398C-4040-9B04-3BF1811B2848}" srcId="{2F255B03-7AE0-4170-B262-87B3D43E173B}" destId="{D428466A-3B12-4456-BA8D-AEAFD00DAF67}" srcOrd="1" destOrd="0" parTransId="{F84C57AA-6E96-4C76-A4F9-6B336DCD60CD}" sibTransId="{CB22E9DB-627E-4973-8D5C-AC1F66CA29E7}"/>
    <dgm:cxn modelId="{F87700CD-3CCD-4CCD-AC7E-B293385E4FAC}" srcId="{2F255B03-7AE0-4170-B262-87B3D43E173B}" destId="{EDCDCCC5-A95B-4E00-8B50-E73DA5F2153A}" srcOrd="0" destOrd="0" parTransId="{F32B09AC-C4D5-4E47-9DA4-9E851DE73514}" sibTransId="{FD9D0B8E-827F-4A3A-8A9B-A7B6F7D3809D}"/>
    <dgm:cxn modelId="{C14E153A-E40C-40C9-8022-83F21E6922A2}" type="presParOf" srcId="{2F8E5E5F-D19B-45AF-9EB9-46102FCAEF73}" destId="{B0778B16-8110-4410-946D-137BC4CD4F14}" srcOrd="0" destOrd="0" presId="urn:microsoft.com/office/officeart/2005/8/layout/vList2"/>
    <dgm:cxn modelId="{1F733998-0EA6-4ECD-A8AE-521DB30970C2}" type="presParOf" srcId="{2F8E5E5F-D19B-45AF-9EB9-46102FCAEF73}" destId="{457A66FA-2693-45DE-9232-83D87EE53E50}" srcOrd="1" destOrd="0" presId="urn:microsoft.com/office/officeart/2005/8/layout/vList2"/>
    <dgm:cxn modelId="{90E20DDC-FF16-451E-A2F4-8DB97B92EAF6}" type="presParOf" srcId="{2F8E5E5F-D19B-45AF-9EB9-46102FCAEF73}" destId="{E0C3BD98-A514-46E7-AE47-9ED92ADED85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04A398BB-97C4-40F0-993B-683C4B3FC3E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2F8A687-6A25-47C1-B84C-7585355C25EE}">
      <dgm:prSet/>
      <dgm:spPr/>
      <dgm:t>
        <a:bodyPr/>
        <a:lstStyle/>
        <a:p>
          <a:r>
            <a:rPr lang="en-US"/>
            <a:t>How do languages work? Are there rules? What are these rules?</a:t>
          </a:r>
        </a:p>
      </dgm:t>
    </dgm:pt>
    <dgm:pt modelId="{8D68F9EF-8455-42D2-AC01-6FD0C854BD96}" type="parTrans" cxnId="{71B78F2A-BBD8-4A0E-AD64-3072006F6ADD}">
      <dgm:prSet/>
      <dgm:spPr/>
      <dgm:t>
        <a:bodyPr/>
        <a:lstStyle/>
        <a:p>
          <a:endParaRPr lang="en-US"/>
        </a:p>
      </dgm:t>
    </dgm:pt>
    <dgm:pt modelId="{5DA4BB9D-B0B8-4997-9487-CCFE55C731F1}" type="sibTrans" cxnId="{71B78F2A-BBD8-4A0E-AD64-3072006F6ADD}">
      <dgm:prSet/>
      <dgm:spPr/>
      <dgm:t>
        <a:bodyPr/>
        <a:lstStyle/>
        <a:p>
          <a:endParaRPr lang="en-US"/>
        </a:p>
      </dgm:t>
    </dgm:pt>
    <dgm:pt modelId="{2F702245-7625-4738-97E2-5329B13285EF}">
      <dgm:prSet/>
      <dgm:spPr/>
      <dgm:t>
        <a:bodyPr/>
        <a:lstStyle/>
        <a:p>
          <a:r>
            <a:rPr lang="en-US"/>
            <a:t>What do we know when we know a language?</a:t>
          </a:r>
        </a:p>
      </dgm:t>
    </dgm:pt>
    <dgm:pt modelId="{3C13D04F-341C-44B3-A3FD-E4489842E95C}" type="parTrans" cxnId="{0E716F9F-3CEA-45A9-9C17-13D97F846D73}">
      <dgm:prSet/>
      <dgm:spPr/>
      <dgm:t>
        <a:bodyPr/>
        <a:lstStyle/>
        <a:p>
          <a:endParaRPr lang="en-US"/>
        </a:p>
      </dgm:t>
    </dgm:pt>
    <dgm:pt modelId="{2DBAD9BF-6B6D-41F7-BC02-755FF6F5F586}" type="sibTrans" cxnId="{0E716F9F-3CEA-45A9-9C17-13D97F846D73}">
      <dgm:prSet/>
      <dgm:spPr/>
      <dgm:t>
        <a:bodyPr/>
        <a:lstStyle/>
        <a:p>
          <a:endParaRPr lang="en-US"/>
        </a:p>
      </dgm:t>
    </dgm:pt>
    <dgm:pt modelId="{436D47B7-F11E-4227-A227-C45A629A9442}">
      <dgm:prSet/>
      <dgm:spPr/>
      <dgm:t>
        <a:bodyPr/>
        <a:lstStyle/>
        <a:p>
          <a:r>
            <a:rPr lang="en-US"/>
            <a:t>Linguistics- Internal Knowledge of Language.</a:t>
          </a:r>
        </a:p>
      </dgm:t>
    </dgm:pt>
    <dgm:pt modelId="{7F4282F2-D3D8-4630-953D-A42B178D33C2}" type="parTrans" cxnId="{36068505-E3E8-4596-842F-0663C564FD73}">
      <dgm:prSet/>
      <dgm:spPr/>
      <dgm:t>
        <a:bodyPr/>
        <a:lstStyle/>
        <a:p>
          <a:endParaRPr lang="en-US"/>
        </a:p>
      </dgm:t>
    </dgm:pt>
    <dgm:pt modelId="{07154AA0-0DD0-4D92-88D1-C9250309FD97}" type="sibTrans" cxnId="{36068505-E3E8-4596-842F-0663C564FD73}">
      <dgm:prSet/>
      <dgm:spPr/>
      <dgm:t>
        <a:bodyPr/>
        <a:lstStyle/>
        <a:p>
          <a:endParaRPr lang="en-US"/>
        </a:p>
      </dgm:t>
    </dgm:pt>
    <dgm:pt modelId="{4A0DFF99-8974-42F5-8183-6C09FEC723D4}">
      <dgm:prSet/>
      <dgm:spPr/>
      <dgm:t>
        <a:bodyPr/>
        <a:lstStyle/>
        <a:p>
          <a:r>
            <a:rPr lang="en-US" i="1"/>
            <a:t>Knowledge of sound system</a:t>
          </a:r>
          <a:endParaRPr lang="en-US"/>
        </a:p>
      </dgm:t>
    </dgm:pt>
    <dgm:pt modelId="{65105900-C1C0-4DB8-845D-D0E3A8A44D62}" type="parTrans" cxnId="{4A84EA84-08D2-497B-B91E-4989016A2FC7}">
      <dgm:prSet/>
      <dgm:spPr/>
      <dgm:t>
        <a:bodyPr/>
        <a:lstStyle/>
        <a:p>
          <a:endParaRPr lang="en-US"/>
        </a:p>
      </dgm:t>
    </dgm:pt>
    <dgm:pt modelId="{C15E290F-78C6-4026-BE2F-3BDCEDD1CD4E}" type="sibTrans" cxnId="{4A84EA84-08D2-497B-B91E-4989016A2FC7}">
      <dgm:prSet/>
      <dgm:spPr/>
      <dgm:t>
        <a:bodyPr/>
        <a:lstStyle/>
        <a:p>
          <a:endParaRPr lang="en-US"/>
        </a:p>
      </dgm:t>
    </dgm:pt>
    <dgm:pt modelId="{4560AB27-1804-4C6F-838F-FDD384CAD32D}">
      <dgm:prSet/>
      <dgm:spPr/>
      <dgm:t>
        <a:bodyPr/>
        <a:lstStyle/>
        <a:p>
          <a:r>
            <a:rPr lang="en-US" i="1"/>
            <a:t>Knowledge of words</a:t>
          </a:r>
          <a:endParaRPr lang="en-US"/>
        </a:p>
      </dgm:t>
    </dgm:pt>
    <dgm:pt modelId="{9AEFC04D-A6BF-4D28-A0A1-FD5391176183}" type="parTrans" cxnId="{DBD12F3E-2E2D-44B2-BC14-EBD02D920C23}">
      <dgm:prSet/>
      <dgm:spPr/>
      <dgm:t>
        <a:bodyPr/>
        <a:lstStyle/>
        <a:p>
          <a:endParaRPr lang="en-US"/>
        </a:p>
      </dgm:t>
    </dgm:pt>
    <dgm:pt modelId="{1E73B9B3-83AC-47CE-86D7-C4ACE5EBDDE0}" type="sibTrans" cxnId="{DBD12F3E-2E2D-44B2-BC14-EBD02D920C23}">
      <dgm:prSet/>
      <dgm:spPr/>
      <dgm:t>
        <a:bodyPr/>
        <a:lstStyle/>
        <a:p>
          <a:endParaRPr lang="en-US"/>
        </a:p>
      </dgm:t>
    </dgm:pt>
    <dgm:pt modelId="{105FF758-C19E-4C15-92B5-B381C9FFD267}">
      <dgm:prSet/>
      <dgm:spPr/>
      <dgm:t>
        <a:bodyPr/>
        <a:lstStyle/>
        <a:p>
          <a:r>
            <a:rPr lang="en-US" i="1"/>
            <a:t>Knowledge of sentence</a:t>
          </a:r>
          <a:endParaRPr lang="en-US"/>
        </a:p>
      </dgm:t>
    </dgm:pt>
    <dgm:pt modelId="{0F8E26EC-CADE-4BCE-A4A1-23A771F34E38}" type="parTrans" cxnId="{1B48321D-9E36-477D-A1B2-F7874536CD6B}">
      <dgm:prSet/>
      <dgm:spPr/>
      <dgm:t>
        <a:bodyPr/>
        <a:lstStyle/>
        <a:p>
          <a:endParaRPr lang="en-US"/>
        </a:p>
      </dgm:t>
    </dgm:pt>
    <dgm:pt modelId="{4428AD79-9EFE-4ED9-A1FC-21E7D6EDFA19}" type="sibTrans" cxnId="{1B48321D-9E36-477D-A1B2-F7874536CD6B}">
      <dgm:prSet/>
      <dgm:spPr/>
      <dgm:t>
        <a:bodyPr/>
        <a:lstStyle/>
        <a:p>
          <a:endParaRPr lang="en-US"/>
        </a:p>
      </dgm:t>
    </dgm:pt>
    <dgm:pt modelId="{FEE7BD62-ACCF-49C5-B88F-A0781563E6D1}" type="pres">
      <dgm:prSet presAssocID="{04A398BB-97C4-40F0-993B-683C4B3FC3EF}" presName="linear" presStyleCnt="0">
        <dgm:presLayoutVars>
          <dgm:animLvl val="lvl"/>
          <dgm:resizeHandles val="exact"/>
        </dgm:presLayoutVars>
      </dgm:prSet>
      <dgm:spPr/>
    </dgm:pt>
    <dgm:pt modelId="{7522908F-2113-4A21-84A5-C020C92686BC}" type="pres">
      <dgm:prSet presAssocID="{22F8A687-6A25-47C1-B84C-7585355C25E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62869F8-E57D-4C68-AC71-8D37E3C934B4}" type="pres">
      <dgm:prSet presAssocID="{5DA4BB9D-B0B8-4997-9487-CCFE55C731F1}" presName="spacer" presStyleCnt="0"/>
      <dgm:spPr/>
    </dgm:pt>
    <dgm:pt modelId="{DF817806-7DD3-47AF-860A-F38917C0B0A4}" type="pres">
      <dgm:prSet presAssocID="{2F702245-7625-4738-97E2-5329B13285E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CCC5F18-C1DF-4A8C-B30A-D7B0D263C7BB}" type="pres">
      <dgm:prSet presAssocID="{2DBAD9BF-6B6D-41F7-BC02-755FF6F5F586}" presName="spacer" presStyleCnt="0"/>
      <dgm:spPr/>
    </dgm:pt>
    <dgm:pt modelId="{6573C3ED-A559-448E-87C1-34D2469E8012}" type="pres">
      <dgm:prSet presAssocID="{436D47B7-F11E-4227-A227-C45A629A944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DD5F7E8-FEAC-42E6-9986-295E2D90126E}" type="pres">
      <dgm:prSet presAssocID="{436D47B7-F11E-4227-A227-C45A629A944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6068505-E3E8-4596-842F-0663C564FD73}" srcId="{04A398BB-97C4-40F0-993B-683C4B3FC3EF}" destId="{436D47B7-F11E-4227-A227-C45A629A9442}" srcOrd="2" destOrd="0" parTransId="{7F4282F2-D3D8-4630-953D-A42B178D33C2}" sibTransId="{07154AA0-0DD0-4D92-88D1-C9250309FD97}"/>
    <dgm:cxn modelId="{1B48321D-9E36-477D-A1B2-F7874536CD6B}" srcId="{436D47B7-F11E-4227-A227-C45A629A9442}" destId="{105FF758-C19E-4C15-92B5-B381C9FFD267}" srcOrd="2" destOrd="0" parTransId="{0F8E26EC-CADE-4BCE-A4A1-23A771F34E38}" sibTransId="{4428AD79-9EFE-4ED9-A1FC-21E7D6EDFA19}"/>
    <dgm:cxn modelId="{C8271326-7A53-4631-9B29-AF2652D5B05C}" type="presOf" srcId="{4A0DFF99-8974-42F5-8183-6C09FEC723D4}" destId="{9DD5F7E8-FEAC-42E6-9986-295E2D90126E}" srcOrd="0" destOrd="0" presId="urn:microsoft.com/office/officeart/2005/8/layout/vList2"/>
    <dgm:cxn modelId="{71B78F2A-BBD8-4A0E-AD64-3072006F6ADD}" srcId="{04A398BB-97C4-40F0-993B-683C4B3FC3EF}" destId="{22F8A687-6A25-47C1-B84C-7585355C25EE}" srcOrd="0" destOrd="0" parTransId="{8D68F9EF-8455-42D2-AC01-6FD0C854BD96}" sibTransId="{5DA4BB9D-B0B8-4997-9487-CCFE55C731F1}"/>
    <dgm:cxn modelId="{DBD12F3E-2E2D-44B2-BC14-EBD02D920C23}" srcId="{436D47B7-F11E-4227-A227-C45A629A9442}" destId="{4560AB27-1804-4C6F-838F-FDD384CAD32D}" srcOrd="1" destOrd="0" parTransId="{9AEFC04D-A6BF-4D28-A0A1-FD5391176183}" sibTransId="{1E73B9B3-83AC-47CE-86D7-C4ACE5EBDDE0}"/>
    <dgm:cxn modelId="{93A09161-D8DD-4119-8723-BB0CDE96B3A6}" type="presOf" srcId="{2F702245-7625-4738-97E2-5329B13285EF}" destId="{DF817806-7DD3-47AF-860A-F38917C0B0A4}" srcOrd="0" destOrd="0" presId="urn:microsoft.com/office/officeart/2005/8/layout/vList2"/>
    <dgm:cxn modelId="{9A6F2882-BE6E-476F-9F3C-26A98FB1183A}" type="presOf" srcId="{04A398BB-97C4-40F0-993B-683C4B3FC3EF}" destId="{FEE7BD62-ACCF-49C5-B88F-A0781563E6D1}" srcOrd="0" destOrd="0" presId="urn:microsoft.com/office/officeart/2005/8/layout/vList2"/>
    <dgm:cxn modelId="{4A84EA84-08D2-497B-B91E-4989016A2FC7}" srcId="{436D47B7-F11E-4227-A227-C45A629A9442}" destId="{4A0DFF99-8974-42F5-8183-6C09FEC723D4}" srcOrd="0" destOrd="0" parTransId="{65105900-C1C0-4DB8-845D-D0E3A8A44D62}" sibTransId="{C15E290F-78C6-4026-BE2F-3BDCEDD1CD4E}"/>
    <dgm:cxn modelId="{298C5989-5389-49DD-8536-580F7E0F6FCE}" type="presOf" srcId="{4560AB27-1804-4C6F-838F-FDD384CAD32D}" destId="{9DD5F7E8-FEAC-42E6-9986-295E2D90126E}" srcOrd="0" destOrd="1" presId="urn:microsoft.com/office/officeart/2005/8/layout/vList2"/>
    <dgm:cxn modelId="{0E716F9F-3CEA-45A9-9C17-13D97F846D73}" srcId="{04A398BB-97C4-40F0-993B-683C4B3FC3EF}" destId="{2F702245-7625-4738-97E2-5329B13285EF}" srcOrd="1" destOrd="0" parTransId="{3C13D04F-341C-44B3-A3FD-E4489842E95C}" sibTransId="{2DBAD9BF-6B6D-41F7-BC02-755FF6F5F586}"/>
    <dgm:cxn modelId="{9A5990B3-55B3-4B9F-8DF1-D9273048148F}" type="presOf" srcId="{436D47B7-F11E-4227-A227-C45A629A9442}" destId="{6573C3ED-A559-448E-87C1-34D2469E8012}" srcOrd="0" destOrd="0" presId="urn:microsoft.com/office/officeart/2005/8/layout/vList2"/>
    <dgm:cxn modelId="{43C40ABC-1337-4870-AA3A-7FED6323A9AC}" type="presOf" srcId="{22F8A687-6A25-47C1-B84C-7585355C25EE}" destId="{7522908F-2113-4A21-84A5-C020C92686BC}" srcOrd="0" destOrd="0" presId="urn:microsoft.com/office/officeart/2005/8/layout/vList2"/>
    <dgm:cxn modelId="{A4AF49FB-A1A9-4DA9-A21A-18FE6F4ACE91}" type="presOf" srcId="{105FF758-C19E-4C15-92B5-B381C9FFD267}" destId="{9DD5F7E8-FEAC-42E6-9986-295E2D90126E}" srcOrd="0" destOrd="2" presId="urn:microsoft.com/office/officeart/2005/8/layout/vList2"/>
    <dgm:cxn modelId="{16581DA9-23CD-47C3-96BF-8AEC70A02DCB}" type="presParOf" srcId="{FEE7BD62-ACCF-49C5-B88F-A0781563E6D1}" destId="{7522908F-2113-4A21-84A5-C020C92686BC}" srcOrd="0" destOrd="0" presId="urn:microsoft.com/office/officeart/2005/8/layout/vList2"/>
    <dgm:cxn modelId="{F295AD24-615F-4267-9A8D-02EF39AC3CC1}" type="presParOf" srcId="{FEE7BD62-ACCF-49C5-B88F-A0781563E6D1}" destId="{362869F8-E57D-4C68-AC71-8D37E3C934B4}" srcOrd="1" destOrd="0" presId="urn:microsoft.com/office/officeart/2005/8/layout/vList2"/>
    <dgm:cxn modelId="{29C0EA2F-AEF1-4E3F-B1C0-65740F76D866}" type="presParOf" srcId="{FEE7BD62-ACCF-49C5-B88F-A0781563E6D1}" destId="{DF817806-7DD3-47AF-860A-F38917C0B0A4}" srcOrd="2" destOrd="0" presId="urn:microsoft.com/office/officeart/2005/8/layout/vList2"/>
    <dgm:cxn modelId="{E265992B-CECA-4F10-A289-05FAE2C28586}" type="presParOf" srcId="{FEE7BD62-ACCF-49C5-B88F-A0781563E6D1}" destId="{2CCC5F18-C1DF-4A8C-B30A-D7B0D263C7BB}" srcOrd="3" destOrd="0" presId="urn:microsoft.com/office/officeart/2005/8/layout/vList2"/>
    <dgm:cxn modelId="{9370C3B9-EB47-4D62-93A2-C416E2CBD07C}" type="presParOf" srcId="{FEE7BD62-ACCF-49C5-B88F-A0781563E6D1}" destId="{6573C3ED-A559-448E-87C1-34D2469E8012}" srcOrd="4" destOrd="0" presId="urn:microsoft.com/office/officeart/2005/8/layout/vList2"/>
    <dgm:cxn modelId="{0611A25A-A781-46C3-B3FB-60B27AB3158B}" type="presParOf" srcId="{FEE7BD62-ACCF-49C5-B88F-A0781563E6D1}" destId="{9DD5F7E8-FEAC-42E6-9986-295E2D90126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54420C32-4EA4-4A72-946A-D08CA5F69C1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1A854FC-D40E-4AE3-9F1C-2F528B4F3C74}">
      <dgm:prSet/>
      <dgm:spPr/>
      <dgm:t>
        <a:bodyPr/>
        <a:lstStyle/>
        <a:p>
          <a:r>
            <a:rPr lang="en-US"/>
            <a:t>Each and every human language can express any thought the human mind can devise.</a:t>
          </a:r>
        </a:p>
      </dgm:t>
    </dgm:pt>
    <dgm:pt modelId="{D8437343-2FC5-4AF5-AA61-C5360CAF82CB}" type="parTrans" cxnId="{094A03B6-35E0-4226-BD32-734C0CD7C769}">
      <dgm:prSet/>
      <dgm:spPr/>
      <dgm:t>
        <a:bodyPr/>
        <a:lstStyle/>
        <a:p>
          <a:endParaRPr lang="en-US"/>
        </a:p>
      </dgm:t>
    </dgm:pt>
    <dgm:pt modelId="{264E4EF9-D4CC-4C3B-86CD-4FB2D98BADA8}" type="sibTrans" cxnId="{094A03B6-35E0-4226-BD32-734C0CD7C769}">
      <dgm:prSet/>
      <dgm:spPr/>
      <dgm:t>
        <a:bodyPr/>
        <a:lstStyle/>
        <a:p>
          <a:endParaRPr lang="en-US"/>
        </a:p>
      </dgm:t>
    </dgm:pt>
    <dgm:pt modelId="{11D88E13-C082-4511-8264-6C9EFB84D25A}">
      <dgm:prSet/>
      <dgm:spPr/>
      <dgm:t>
        <a:bodyPr/>
        <a:lstStyle/>
        <a:p>
          <a:r>
            <a:rPr lang="en-US"/>
            <a:t>Is it possible that a creature may learn to communicate with humans using language?</a:t>
          </a:r>
        </a:p>
      </dgm:t>
    </dgm:pt>
    <dgm:pt modelId="{8CA701DD-DCC1-4057-A5E4-F4E3CF383C2B}" type="parTrans" cxnId="{08953CC1-8F18-4C1B-8862-2546BE6F25D6}">
      <dgm:prSet/>
      <dgm:spPr/>
      <dgm:t>
        <a:bodyPr/>
        <a:lstStyle/>
        <a:p>
          <a:endParaRPr lang="en-US"/>
        </a:p>
      </dgm:t>
    </dgm:pt>
    <dgm:pt modelId="{60A228B7-11F7-4EEB-A963-C5B9567BE271}" type="sibTrans" cxnId="{08953CC1-8F18-4C1B-8862-2546BE6F25D6}">
      <dgm:prSet/>
      <dgm:spPr/>
      <dgm:t>
        <a:bodyPr/>
        <a:lstStyle/>
        <a:p>
          <a:endParaRPr lang="en-US"/>
        </a:p>
      </dgm:t>
    </dgm:pt>
    <dgm:pt modelId="{0E04EABF-DB1A-4E51-8BA5-A86EE6821E93}">
      <dgm:prSet/>
      <dgm:spPr/>
      <dgm:t>
        <a:bodyPr/>
        <a:lstStyle/>
        <a:p>
          <a:r>
            <a:rPr lang="en-US"/>
            <a:t>Does human language have special properties that make it unique and different than any other communication systems found in nature?</a:t>
          </a:r>
        </a:p>
      </dgm:t>
    </dgm:pt>
    <dgm:pt modelId="{66E69E99-D292-4488-B0DC-4226497A0A5C}" type="parTrans" cxnId="{343B1B54-B809-483E-B1F1-60615D26D011}">
      <dgm:prSet/>
      <dgm:spPr/>
      <dgm:t>
        <a:bodyPr/>
        <a:lstStyle/>
        <a:p>
          <a:endParaRPr lang="en-US"/>
        </a:p>
      </dgm:t>
    </dgm:pt>
    <dgm:pt modelId="{3B326DE2-A4D7-439B-B10D-3B8EB05F87E4}" type="sibTrans" cxnId="{343B1B54-B809-483E-B1F1-60615D26D011}">
      <dgm:prSet/>
      <dgm:spPr/>
      <dgm:t>
        <a:bodyPr/>
        <a:lstStyle/>
        <a:p>
          <a:endParaRPr lang="en-US"/>
        </a:p>
      </dgm:t>
    </dgm:pt>
    <dgm:pt modelId="{C67222F3-52BC-498E-9307-D38E65D8C616}" type="pres">
      <dgm:prSet presAssocID="{54420C32-4EA4-4A72-946A-D08CA5F69C17}" presName="linear" presStyleCnt="0">
        <dgm:presLayoutVars>
          <dgm:animLvl val="lvl"/>
          <dgm:resizeHandles val="exact"/>
        </dgm:presLayoutVars>
      </dgm:prSet>
      <dgm:spPr/>
    </dgm:pt>
    <dgm:pt modelId="{F206E96E-0294-42B3-B57F-97D1E2494C59}" type="pres">
      <dgm:prSet presAssocID="{91A854FC-D40E-4AE3-9F1C-2F528B4F3C7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C4F1476-4DCB-4B26-A89B-AA5232527225}" type="pres">
      <dgm:prSet presAssocID="{264E4EF9-D4CC-4C3B-86CD-4FB2D98BADA8}" presName="spacer" presStyleCnt="0"/>
      <dgm:spPr/>
    </dgm:pt>
    <dgm:pt modelId="{E289AA51-CCCF-48CE-A5C9-2746D821B8BF}" type="pres">
      <dgm:prSet presAssocID="{11D88E13-C082-4511-8264-6C9EFB84D25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98BF066-D8B4-4C6E-9C11-F891F2E44299}" type="pres">
      <dgm:prSet presAssocID="{60A228B7-11F7-4EEB-A963-C5B9567BE271}" presName="spacer" presStyleCnt="0"/>
      <dgm:spPr/>
    </dgm:pt>
    <dgm:pt modelId="{3EE00BE7-9467-4EEA-869F-C3F8A46F0A6F}" type="pres">
      <dgm:prSet presAssocID="{0E04EABF-DB1A-4E51-8BA5-A86EE6821E9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0E4450F-DA63-4B0A-9D6D-742E2231C891}" type="presOf" srcId="{11D88E13-C082-4511-8264-6C9EFB84D25A}" destId="{E289AA51-CCCF-48CE-A5C9-2746D821B8BF}" srcOrd="0" destOrd="0" presId="urn:microsoft.com/office/officeart/2005/8/layout/vList2"/>
    <dgm:cxn modelId="{016EE616-3C30-4543-AB73-672AAF43326D}" type="presOf" srcId="{54420C32-4EA4-4A72-946A-D08CA5F69C17}" destId="{C67222F3-52BC-498E-9307-D38E65D8C616}" srcOrd="0" destOrd="0" presId="urn:microsoft.com/office/officeart/2005/8/layout/vList2"/>
    <dgm:cxn modelId="{343B1B54-B809-483E-B1F1-60615D26D011}" srcId="{54420C32-4EA4-4A72-946A-D08CA5F69C17}" destId="{0E04EABF-DB1A-4E51-8BA5-A86EE6821E93}" srcOrd="2" destOrd="0" parTransId="{66E69E99-D292-4488-B0DC-4226497A0A5C}" sibTransId="{3B326DE2-A4D7-439B-B10D-3B8EB05F87E4}"/>
    <dgm:cxn modelId="{024A6EAE-48C8-46E3-BE45-D095A3D0FE7C}" type="presOf" srcId="{0E04EABF-DB1A-4E51-8BA5-A86EE6821E93}" destId="{3EE00BE7-9467-4EEA-869F-C3F8A46F0A6F}" srcOrd="0" destOrd="0" presId="urn:microsoft.com/office/officeart/2005/8/layout/vList2"/>
    <dgm:cxn modelId="{094A03B6-35E0-4226-BD32-734C0CD7C769}" srcId="{54420C32-4EA4-4A72-946A-D08CA5F69C17}" destId="{91A854FC-D40E-4AE3-9F1C-2F528B4F3C74}" srcOrd="0" destOrd="0" parTransId="{D8437343-2FC5-4AF5-AA61-C5360CAF82CB}" sibTransId="{264E4EF9-D4CC-4C3B-86CD-4FB2D98BADA8}"/>
    <dgm:cxn modelId="{08953CC1-8F18-4C1B-8862-2546BE6F25D6}" srcId="{54420C32-4EA4-4A72-946A-D08CA5F69C17}" destId="{11D88E13-C082-4511-8264-6C9EFB84D25A}" srcOrd="1" destOrd="0" parTransId="{8CA701DD-DCC1-4057-A5E4-F4E3CF383C2B}" sibTransId="{60A228B7-11F7-4EEB-A963-C5B9567BE271}"/>
    <dgm:cxn modelId="{59CEC9ED-A668-40FB-AE97-969ED3BDB2F6}" type="presOf" srcId="{91A854FC-D40E-4AE3-9F1C-2F528B4F3C74}" destId="{F206E96E-0294-42B3-B57F-97D1E2494C59}" srcOrd="0" destOrd="0" presId="urn:microsoft.com/office/officeart/2005/8/layout/vList2"/>
    <dgm:cxn modelId="{843C5C4D-CD72-4AA1-A231-58174F5FF153}" type="presParOf" srcId="{C67222F3-52BC-498E-9307-D38E65D8C616}" destId="{F206E96E-0294-42B3-B57F-97D1E2494C59}" srcOrd="0" destOrd="0" presId="urn:microsoft.com/office/officeart/2005/8/layout/vList2"/>
    <dgm:cxn modelId="{C5E24F1B-C214-4ACE-98F4-6724A2C68EE0}" type="presParOf" srcId="{C67222F3-52BC-498E-9307-D38E65D8C616}" destId="{3C4F1476-4DCB-4B26-A89B-AA5232527225}" srcOrd="1" destOrd="0" presId="urn:microsoft.com/office/officeart/2005/8/layout/vList2"/>
    <dgm:cxn modelId="{AB1568A8-6DE3-4092-AB42-1703D10C89AA}" type="presParOf" srcId="{C67222F3-52BC-498E-9307-D38E65D8C616}" destId="{E289AA51-CCCF-48CE-A5C9-2746D821B8BF}" srcOrd="2" destOrd="0" presId="urn:microsoft.com/office/officeart/2005/8/layout/vList2"/>
    <dgm:cxn modelId="{7EF156DE-085A-4F44-B4B7-16615A3032D1}" type="presParOf" srcId="{C67222F3-52BC-498E-9307-D38E65D8C616}" destId="{198BF066-D8B4-4C6E-9C11-F891F2E44299}" srcOrd="3" destOrd="0" presId="urn:microsoft.com/office/officeart/2005/8/layout/vList2"/>
    <dgm:cxn modelId="{1E5455D9-0FE7-414D-AE16-A5CAFB06915E}" type="presParOf" srcId="{C67222F3-52BC-498E-9307-D38E65D8C616}" destId="{3EE00BE7-9467-4EEA-869F-C3F8A46F0A6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F2974F0B-104C-4848-9812-BE6A6B9DEDD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CCE52D8-E669-4216-9E6C-1066F58CB2BD}">
      <dgm:prSet/>
      <dgm:spPr/>
      <dgm:t>
        <a:bodyPr/>
        <a:lstStyle/>
        <a:p>
          <a:r>
            <a:rPr lang="en-GB"/>
            <a:t>Unique system of communication</a:t>
          </a:r>
          <a:endParaRPr lang="en-US"/>
        </a:p>
      </dgm:t>
    </dgm:pt>
    <dgm:pt modelId="{FD18F026-8F67-4144-8189-AE02CA76EBDF}" type="parTrans" cxnId="{BDEE5BF9-4F18-4F08-92EA-2714C7DC8BFC}">
      <dgm:prSet/>
      <dgm:spPr/>
      <dgm:t>
        <a:bodyPr/>
        <a:lstStyle/>
        <a:p>
          <a:endParaRPr lang="en-US"/>
        </a:p>
      </dgm:t>
    </dgm:pt>
    <dgm:pt modelId="{7F5FF9C9-F5DA-444D-857D-BE435E899FF9}" type="sibTrans" cxnId="{BDEE5BF9-4F18-4F08-92EA-2714C7DC8BFC}">
      <dgm:prSet/>
      <dgm:spPr/>
      <dgm:t>
        <a:bodyPr/>
        <a:lstStyle/>
        <a:p>
          <a:endParaRPr lang="en-US"/>
        </a:p>
      </dgm:t>
    </dgm:pt>
    <dgm:pt modelId="{E1FDECAD-2D27-4B70-B343-EA7D535B9DB6}">
      <dgm:prSet/>
      <dgm:spPr/>
      <dgm:t>
        <a:bodyPr/>
        <a:lstStyle/>
        <a:p>
          <a:r>
            <a:rPr lang="en-GB"/>
            <a:t>Informative signals: signals which you have not intentionally sent </a:t>
          </a:r>
          <a:r>
            <a:rPr lang="en-GB">
              <a:sym typeface="Wingdings" panose="05000000000000000000" pitchFamily="2" charset="2"/>
            </a:rPr>
            <a:t></a:t>
          </a:r>
          <a:r>
            <a:rPr lang="en-GB"/>
            <a:t> body language</a:t>
          </a:r>
          <a:endParaRPr lang="en-US"/>
        </a:p>
      </dgm:t>
    </dgm:pt>
    <dgm:pt modelId="{A0DD6C50-409A-42FF-A715-D065E3FD948C}" type="parTrans" cxnId="{1B20CCE0-08A9-4F4A-B202-030037EFBD65}">
      <dgm:prSet/>
      <dgm:spPr/>
      <dgm:t>
        <a:bodyPr/>
        <a:lstStyle/>
        <a:p>
          <a:endParaRPr lang="en-US"/>
        </a:p>
      </dgm:t>
    </dgm:pt>
    <dgm:pt modelId="{F7AECC98-9310-4CFC-8666-DE22EBE0CF1D}" type="sibTrans" cxnId="{1B20CCE0-08A9-4F4A-B202-030037EFBD65}">
      <dgm:prSet/>
      <dgm:spPr/>
      <dgm:t>
        <a:bodyPr/>
        <a:lstStyle/>
        <a:p>
          <a:endParaRPr lang="en-US"/>
        </a:p>
      </dgm:t>
    </dgm:pt>
    <dgm:pt modelId="{DF88D1E1-F220-4378-A6DB-9901C9ADCCD4}">
      <dgm:prSet/>
      <dgm:spPr/>
      <dgm:t>
        <a:bodyPr/>
        <a:lstStyle/>
        <a:p>
          <a:r>
            <a:rPr lang="en-GB"/>
            <a:t>Communicative signals: signals you use intentionally to communicate something</a:t>
          </a:r>
          <a:endParaRPr lang="en-US"/>
        </a:p>
      </dgm:t>
    </dgm:pt>
    <dgm:pt modelId="{34703CAF-C344-43EB-8883-74C176F114FD}" type="parTrans" cxnId="{4D8B9E79-3272-4D9A-B67A-80C9480980DA}">
      <dgm:prSet/>
      <dgm:spPr/>
      <dgm:t>
        <a:bodyPr/>
        <a:lstStyle/>
        <a:p>
          <a:endParaRPr lang="en-US"/>
        </a:p>
      </dgm:t>
    </dgm:pt>
    <dgm:pt modelId="{1F724E9C-A496-4E11-8C89-85FC0F1F9CC7}" type="sibTrans" cxnId="{4D8B9E79-3272-4D9A-B67A-80C9480980DA}">
      <dgm:prSet/>
      <dgm:spPr/>
      <dgm:t>
        <a:bodyPr/>
        <a:lstStyle/>
        <a:p>
          <a:endParaRPr lang="en-US"/>
        </a:p>
      </dgm:t>
    </dgm:pt>
    <dgm:pt modelId="{AD0CA531-D333-4082-BF8D-DD58280819F8}" type="pres">
      <dgm:prSet presAssocID="{F2974F0B-104C-4848-9812-BE6A6B9DEDDB}" presName="linear" presStyleCnt="0">
        <dgm:presLayoutVars>
          <dgm:animLvl val="lvl"/>
          <dgm:resizeHandles val="exact"/>
        </dgm:presLayoutVars>
      </dgm:prSet>
      <dgm:spPr/>
    </dgm:pt>
    <dgm:pt modelId="{2F9CD309-F682-41AF-AD35-5547E7146B7C}" type="pres">
      <dgm:prSet presAssocID="{0CCE52D8-E669-4216-9E6C-1066F58CB2B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B54DC88-4BAC-424E-948B-818E56AD139A}" type="pres">
      <dgm:prSet presAssocID="{7F5FF9C9-F5DA-444D-857D-BE435E899FF9}" presName="spacer" presStyleCnt="0"/>
      <dgm:spPr/>
    </dgm:pt>
    <dgm:pt modelId="{E1EC26AA-75B6-4F5A-93F1-B74748EFCEFC}" type="pres">
      <dgm:prSet presAssocID="{E1FDECAD-2D27-4B70-B343-EA7D535B9DB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16621E3-627E-46BC-B78F-68CD568E9848}" type="pres">
      <dgm:prSet presAssocID="{F7AECC98-9310-4CFC-8666-DE22EBE0CF1D}" presName="spacer" presStyleCnt="0"/>
      <dgm:spPr/>
    </dgm:pt>
    <dgm:pt modelId="{827336B4-92E8-4B84-B5FF-A837C81106F2}" type="pres">
      <dgm:prSet presAssocID="{DF88D1E1-F220-4378-A6DB-9901C9ADCCD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980E112-21B9-4CE6-BFF4-F3BF36E9F3EE}" type="presOf" srcId="{0CCE52D8-E669-4216-9E6C-1066F58CB2BD}" destId="{2F9CD309-F682-41AF-AD35-5547E7146B7C}" srcOrd="0" destOrd="0" presId="urn:microsoft.com/office/officeart/2005/8/layout/vList2"/>
    <dgm:cxn modelId="{DAB48316-94E0-4EBE-9FE6-BB8366828D0D}" type="presOf" srcId="{DF88D1E1-F220-4378-A6DB-9901C9ADCCD4}" destId="{827336B4-92E8-4B84-B5FF-A837C81106F2}" srcOrd="0" destOrd="0" presId="urn:microsoft.com/office/officeart/2005/8/layout/vList2"/>
    <dgm:cxn modelId="{E6B9F033-B574-48C7-99DA-7961CB2D0B32}" type="presOf" srcId="{F2974F0B-104C-4848-9812-BE6A6B9DEDDB}" destId="{AD0CA531-D333-4082-BF8D-DD58280819F8}" srcOrd="0" destOrd="0" presId="urn:microsoft.com/office/officeart/2005/8/layout/vList2"/>
    <dgm:cxn modelId="{4D8B9E79-3272-4D9A-B67A-80C9480980DA}" srcId="{F2974F0B-104C-4848-9812-BE6A6B9DEDDB}" destId="{DF88D1E1-F220-4378-A6DB-9901C9ADCCD4}" srcOrd="2" destOrd="0" parTransId="{34703CAF-C344-43EB-8883-74C176F114FD}" sibTransId="{1F724E9C-A496-4E11-8C89-85FC0F1F9CC7}"/>
    <dgm:cxn modelId="{0EF600C9-0FDC-4402-B48F-EA039C2116E2}" type="presOf" srcId="{E1FDECAD-2D27-4B70-B343-EA7D535B9DB6}" destId="{E1EC26AA-75B6-4F5A-93F1-B74748EFCEFC}" srcOrd="0" destOrd="0" presId="urn:microsoft.com/office/officeart/2005/8/layout/vList2"/>
    <dgm:cxn modelId="{1B20CCE0-08A9-4F4A-B202-030037EFBD65}" srcId="{F2974F0B-104C-4848-9812-BE6A6B9DEDDB}" destId="{E1FDECAD-2D27-4B70-B343-EA7D535B9DB6}" srcOrd="1" destOrd="0" parTransId="{A0DD6C50-409A-42FF-A715-D065E3FD948C}" sibTransId="{F7AECC98-9310-4CFC-8666-DE22EBE0CF1D}"/>
    <dgm:cxn modelId="{BDEE5BF9-4F18-4F08-92EA-2714C7DC8BFC}" srcId="{F2974F0B-104C-4848-9812-BE6A6B9DEDDB}" destId="{0CCE52D8-E669-4216-9E6C-1066F58CB2BD}" srcOrd="0" destOrd="0" parTransId="{FD18F026-8F67-4144-8189-AE02CA76EBDF}" sibTransId="{7F5FF9C9-F5DA-444D-857D-BE435E899FF9}"/>
    <dgm:cxn modelId="{00E4EB63-D7E5-4FE1-B3F3-F0E4855D28D0}" type="presParOf" srcId="{AD0CA531-D333-4082-BF8D-DD58280819F8}" destId="{2F9CD309-F682-41AF-AD35-5547E7146B7C}" srcOrd="0" destOrd="0" presId="urn:microsoft.com/office/officeart/2005/8/layout/vList2"/>
    <dgm:cxn modelId="{35067C55-C1C4-400B-A137-47186A851BBE}" type="presParOf" srcId="{AD0CA531-D333-4082-BF8D-DD58280819F8}" destId="{3B54DC88-4BAC-424E-948B-818E56AD139A}" srcOrd="1" destOrd="0" presId="urn:microsoft.com/office/officeart/2005/8/layout/vList2"/>
    <dgm:cxn modelId="{04391409-E781-43E4-8BDC-C4ED38CAEBC9}" type="presParOf" srcId="{AD0CA531-D333-4082-BF8D-DD58280819F8}" destId="{E1EC26AA-75B6-4F5A-93F1-B74748EFCEFC}" srcOrd="2" destOrd="0" presId="urn:microsoft.com/office/officeart/2005/8/layout/vList2"/>
    <dgm:cxn modelId="{CD75F95B-6AE5-4EA5-9BAD-7641FCD89153}" type="presParOf" srcId="{AD0CA531-D333-4082-BF8D-DD58280819F8}" destId="{816621E3-627E-46BC-B78F-68CD568E9848}" srcOrd="3" destOrd="0" presId="urn:microsoft.com/office/officeart/2005/8/layout/vList2"/>
    <dgm:cxn modelId="{189D116F-434A-4313-9036-E7EA9AAB5110}" type="presParOf" srcId="{AD0CA531-D333-4082-BF8D-DD58280819F8}" destId="{827336B4-92E8-4B84-B5FF-A837C81106F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8D894D0E-92B1-4402-AAED-60E1CF09D85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CB6499A-4839-427F-806E-48E49283514C}">
      <dgm:prSet/>
      <dgm:spPr/>
      <dgm:t>
        <a:bodyPr/>
        <a:lstStyle/>
        <a:p>
          <a:r>
            <a:rPr lang="en-US"/>
            <a:t>Human language refers to the past, present and future- </a:t>
          </a:r>
        </a:p>
      </dgm:t>
    </dgm:pt>
    <dgm:pt modelId="{3DEE6A4A-A694-471D-A7AB-B89FF01DB6F7}" type="parTrans" cxnId="{116CFC5F-E90A-4E78-A0DC-D0BD4E1FE0EE}">
      <dgm:prSet/>
      <dgm:spPr/>
      <dgm:t>
        <a:bodyPr/>
        <a:lstStyle/>
        <a:p>
          <a:endParaRPr lang="en-US"/>
        </a:p>
      </dgm:t>
    </dgm:pt>
    <dgm:pt modelId="{E0154FA4-A191-4083-AEED-B9C79B4BFC3B}" type="sibTrans" cxnId="{116CFC5F-E90A-4E78-A0DC-D0BD4E1FE0EE}">
      <dgm:prSet/>
      <dgm:spPr/>
      <dgm:t>
        <a:bodyPr/>
        <a:lstStyle/>
        <a:p>
          <a:endParaRPr lang="en-US"/>
        </a:p>
      </dgm:t>
    </dgm:pt>
    <dgm:pt modelId="{D8DADABF-3A0C-413B-9FE5-1EF4C6FF5880}">
      <dgm:prSet/>
      <dgm:spPr/>
      <dgm:t>
        <a:bodyPr/>
        <a:lstStyle/>
        <a:p>
          <a:r>
            <a:rPr lang="en-US" i="1"/>
            <a:t>last night, at school, I’m flying to Paris next week</a:t>
          </a:r>
          <a:endParaRPr lang="en-US"/>
        </a:p>
      </dgm:t>
    </dgm:pt>
    <dgm:pt modelId="{4BA5D873-02E6-49A8-B568-C7A2018F3398}" type="parTrans" cxnId="{0E9CC302-E6A7-40B7-8E19-E6F83C140200}">
      <dgm:prSet/>
      <dgm:spPr/>
      <dgm:t>
        <a:bodyPr/>
        <a:lstStyle/>
        <a:p>
          <a:endParaRPr lang="en-US"/>
        </a:p>
      </dgm:t>
    </dgm:pt>
    <dgm:pt modelId="{4AF383ED-D3A9-4ADE-A478-88B71AABEC1E}" type="sibTrans" cxnId="{0E9CC302-E6A7-40B7-8E19-E6F83C140200}">
      <dgm:prSet/>
      <dgm:spPr/>
      <dgm:t>
        <a:bodyPr/>
        <a:lstStyle/>
        <a:p>
          <a:endParaRPr lang="en-US"/>
        </a:p>
      </dgm:t>
    </dgm:pt>
    <dgm:pt modelId="{39364A0C-E58A-40E7-BA0C-F4300ECA24B9}">
      <dgm:prSet/>
      <dgm:spPr/>
      <dgm:t>
        <a:bodyPr/>
        <a:lstStyle/>
        <a:p>
          <a:r>
            <a:rPr lang="en-US"/>
            <a:t>Things</a:t>
          </a:r>
          <a:r>
            <a:rPr lang="en-US" i="1"/>
            <a:t> </a:t>
          </a:r>
          <a:r>
            <a:rPr lang="en-US"/>
            <a:t>that do not exist in real life, e.g. </a:t>
          </a:r>
          <a:r>
            <a:rPr lang="en-US" i="1"/>
            <a:t>superman, batman, Santa Claus</a:t>
          </a:r>
          <a:endParaRPr lang="en-US"/>
        </a:p>
      </dgm:t>
    </dgm:pt>
    <dgm:pt modelId="{3AEC9EB5-9139-4E22-AE1D-00E7F0713B22}" type="parTrans" cxnId="{10C17E5B-F654-45E8-87C6-069383750ABB}">
      <dgm:prSet/>
      <dgm:spPr/>
      <dgm:t>
        <a:bodyPr/>
        <a:lstStyle/>
        <a:p>
          <a:endParaRPr lang="en-US"/>
        </a:p>
      </dgm:t>
    </dgm:pt>
    <dgm:pt modelId="{8240C37B-7C97-425B-B02E-F505BEBFF105}" type="sibTrans" cxnId="{10C17E5B-F654-45E8-87C6-069383750ABB}">
      <dgm:prSet/>
      <dgm:spPr/>
      <dgm:t>
        <a:bodyPr/>
        <a:lstStyle/>
        <a:p>
          <a:endParaRPr lang="en-US"/>
        </a:p>
      </dgm:t>
    </dgm:pt>
    <dgm:pt modelId="{6ED8B307-EF79-4549-82EC-5B46B35CEA32}">
      <dgm:prSet/>
      <dgm:spPr/>
      <dgm:t>
        <a:bodyPr/>
        <a:lstStyle/>
        <a:p>
          <a:r>
            <a:rPr lang="en-US"/>
            <a:t>Animal communication- immediate moment (we think)</a:t>
          </a:r>
        </a:p>
      </dgm:t>
    </dgm:pt>
    <dgm:pt modelId="{7F09E9C0-7BDC-4F6D-AEB4-1867F62A601F}" type="parTrans" cxnId="{6805C647-6E3C-495D-A7C4-230F8C5E0B73}">
      <dgm:prSet/>
      <dgm:spPr/>
      <dgm:t>
        <a:bodyPr/>
        <a:lstStyle/>
        <a:p>
          <a:endParaRPr lang="en-US"/>
        </a:p>
      </dgm:t>
    </dgm:pt>
    <dgm:pt modelId="{1092141E-B632-4D3D-B33F-236DC0477FE9}" type="sibTrans" cxnId="{6805C647-6E3C-495D-A7C4-230F8C5E0B73}">
      <dgm:prSet/>
      <dgm:spPr/>
      <dgm:t>
        <a:bodyPr/>
        <a:lstStyle/>
        <a:p>
          <a:endParaRPr lang="en-US"/>
        </a:p>
      </dgm:t>
    </dgm:pt>
    <dgm:pt modelId="{82FFC5DA-4E24-4D5E-ABAF-E32412118580}">
      <dgm:prSet/>
      <dgm:spPr/>
      <dgm:t>
        <a:bodyPr/>
        <a:lstStyle/>
        <a:p>
          <a:r>
            <a:rPr lang="en-GB"/>
            <a:t>Bee language: dance routine to communicate the location of nectar</a:t>
          </a:r>
          <a:endParaRPr lang="en-US"/>
        </a:p>
      </dgm:t>
    </dgm:pt>
    <dgm:pt modelId="{C97A196E-57AC-4B31-867E-07FFCF90DF2C}" type="parTrans" cxnId="{A3BA3DA2-69D0-4806-B49C-B2125D42E3F0}">
      <dgm:prSet/>
      <dgm:spPr/>
      <dgm:t>
        <a:bodyPr/>
        <a:lstStyle/>
        <a:p>
          <a:endParaRPr lang="en-US"/>
        </a:p>
      </dgm:t>
    </dgm:pt>
    <dgm:pt modelId="{5AAB6051-907C-4EAF-9E2A-73A109060324}" type="sibTrans" cxnId="{A3BA3DA2-69D0-4806-B49C-B2125D42E3F0}">
      <dgm:prSet/>
      <dgm:spPr/>
      <dgm:t>
        <a:bodyPr/>
        <a:lstStyle/>
        <a:p>
          <a:endParaRPr lang="en-US"/>
        </a:p>
      </dgm:t>
    </dgm:pt>
    <dgm:pt modelId="{9B532DAB-BE13-43C7-BD65-F0C28CF19DFE}" type="pres">
      <dgm:prSet presAssocID="{8D894D0E-92B1-4402-AAED-60E1CF09D857}" presName="linear" presStyleCnt="0">
        <dgm:presLayoutVars>
          <dgm:animLvl val="lvl"/>
          <dgm:resizeHandles val="exact"/>
        </dgm:presLayoutVars>
      </dgm:prSet>
      <dgm:spPr/>
    </dgm:pt>
    <dgm:pt modelId="{A6290DC0-C535-440B-9AFD-F33945109E62}" type="pres">
      <dgm:prSet presAssocID="{7CB6499A-4839-427F-806E-48E49283514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638A43E-899F-4F6D-A221-FFD7421B5598}" type="pres">
      <dgm:prSet presAssocID="{7CB6499A-4839-427F-806E-48E49283514C}" presName="childText" presStyleLbl="revTx" presStyleIdx="0" presStyleCnt="2">
        <dgm:presLayoutVars>
          <dgm:bulletEnabled val="1"/>
        </dgm:presLayoutVars>
      </dgm:prSet>
      <dgm:spPr/>
    </dgm:pt>
    <dgm:pt modelId="{EA51EA09-2AAE-48AE-BA12-EDC245B77EE2}" type="pres">
      <dgm:prSet presAssocID="{6ED8B307-EF79-4549-82EC-5B46B35CEA3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B5D349F-D2AE-44A6-AAE2-A47494075E13}" type="pres">
      <dgm:prSet presAssocID="{6ED8B307-EF79-4549-82EC-5B46B35CEA3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E9CC302-E6A7-40B7-8E19-E6F83C140200}" srcId="{7CB6499A-4839-427F-806E-48E49283514C}" destId="{D8DADABF-3A0C-413B-9FE5-1EF4C6FF5880}" srcOrd="0" destOrd="0" parTransId="{4BA5D873-02E6-49A8-B568-C7A2018F3398}" sibTransId="{4AF383ED-D3A9-4ADE-A478-88B71AABEC1E}"/>
    <dgm:cxn modelId="{34C3AE0F-BB44-451C-9D74-14253E3310BC}" type="presOf" srcId="{6ED8B307-EF79-4549-82EC-5B46B35CEA32}" destId="{EA51EA09-2AAE-48AE-BA12-EDC245B77EE2}" srcOrd="0" destOrd="0" presId="urn:microsoft.com/office/officeart/2005/8/layout/vList2"/>
    <dgm:cxn modelId="{10C17E5B-F654-45E8-87C6-069383750ABB}" srcId="{7CB6499A-4839-427F-806E-48E49283514C}" destId="{39364A0C-E58A-40E7-BA0C-F4300ECA24B9}" srcOrd="1" destOrd="0" parTransId="{3AEC9EB5-9139-4E22-AE1D-00E7F0713B22}" sibTransId="{8240C37B-7C97-425B-B02E-F505BEBFF105}"/>
    <dgm:cxn modelId="{116CFC5F-E90A-4E78-A0DC-D0BD4E1FE0EE}" srcId="{8D894D0E-92B1-4402-AAED-60E1CF09D857}" destId="{7CB6499A-4839-427F-806E-48E49283514C}" srcOrd="0" destOrd="0" parTransId="{3DEE6A4A-A694-471D-A7AB-B89FF01DB6F7}" sibTransId="{E0154FA4-A191-4083-AEED-B9C79B4BFC3B}"/>
    <dgm:cxn modelId="{6805C647-6E3C-495D-A7C4-230F8C5E0B73}" srcId="{8D894D0E-92B1-4402-AAED-60E1CF09D857}" destId="{6ED8B307-EF79-4549-82EC-5B46B35CEA32}" srcOrd="1" destOrd="0" parTransId="{7F09E9C0-7BDC-4F6D-AEB4-1867F62A601F}" sibTransId="{1092141E-B632-4D3D-B33F-236DC0477FE9}"/>
    <dgm:cxn modelId="{34EC5F69-0137-45F3-A80C-BD7BEAB55FA6}" type="presOf" srcId="{D8DADABF-3A0C-413B-9FE5-1EF4C6FF5880}" destId="{7638A43E-899F-4F6D-A221-FFD7421B5598}" srcOrd="0" destOrd="0" presId="urn:microsoft.com/office/officeart/2005/8/layout/vList2"/>
    <dgm:cxn modelId="{8CCB087F-5252-499D-BBBD-B1AD2ADB39C2}" type="presOf" srcId="{39364A0C-E58A-40E7-BA0C-F4300ECA24B9}" destId="{7638A43E-899F-4F6D-A221-FFD7421B5598}" srcOrd="0" destOrd="1" presId="urn:microsoft.com/office/officeart/2005/8/layout/vList2"/>
    <dgm:cxn modelId="{62FDE491-9AAF-4C0D-ACC8-1BA66EC5FE32}" type="presOf" srcId="{82FFC5DA-4E24-4D5E-ABAF-E32412118580}" destId="{EB5D349F-D2AE-44A6-AAE2-A47494075E13}" srcOrd="0" destOrd="0" presId="urn:microsoft.com/office/officeart/2005/8/layout/vList2"/>
    <dgm:cxn modelId="{AE1DF59B-FA38-4520-AC42-AAC7C6602E55}" type="presOf" srcId="{8D894D0E-92B1-4402-AAED-60E1CF09D857}" destId="{9B532DAB-BE13-43C7-BD65-F0C28CF19DFE}" srcOrd="0" destOrd="0" presId="urn:microsoft.com/office/officeart/2005/8/layout/vList2"/>
    <dgm:cxn modelId="{A3BA3DA2-69D0-4806-B49C-B2125D42E3F0}" srcId="{6ED8B307-EF79-4549-82EC-5B46B35CEA32}" destId="{82FFC5DA-4E24-4D5E-ABAF-E32412118580}" srcOrd="0" destOrd="0" parTransId="{C97A196E-57AC-4B31-867E-07FFCF90DF2C}" sibTransId="{5AAB6051-907C-4EAF-9E2A-73A109060324}"/>
    <dgm:cxn modelId="{2DA408E0-8D78-4470-89AE-5D35C52DC521}" type="presOf" srcId="{7CB6499A-4839-427F-806E-48E49283514C}" destId="{A6290DC0-C535-440B-9AFD-F33945109E62}" srcOrd="0" destOrd="0" presId="urn:microsoft.com/office/officeart/2005/8/layout/vList2"/>
    <dgm:cxn modelId="{EB739DD2-41EE-4BBA-ABFC-99CEE8A5645D}" type="presParOf" srcId="{9B532DAB-BE13-43C7-BD65-F0C28CF19DFE}" destId="{A6290DC0-C535-440B-9AFD-F33945109E62}" srcOrd="0" destOrd="0" presId="urn:microsoft.com/office/officeart/2005/8/layout/vList2"/>
    <dgm:cxn modelId="{21BFAB03-E1C6-4971-8601-20DE51DB1D58}" type="presParOf" srcId="{9B532DAB-BE13-43C7-BD65-F0C28CF19DFE}" destId="{7638A43E-899F-4F6D-A221-FFD7421B5598}" srcOrd="1" destOrd="0" presId="urn:microsoft.com/office/officeart/2005/8/layout/vList2"/>
    <dgm:cxn modelId="{99A17C9A-322B-4A6B-AB89-D8FAB1EF9B6A}" type="presParOf" srcId="{9B532DAB-BE13-43C7-BD65-F0C28CF19DFE}" destId="{EA51EA09-2AAE-48AE-BA12-EDC245B77EE2}" srcOrd="2" destOrd="0" presId="urn:microsoft.com/office/officeart/2005/8/layout/vList2"/>
    <dgm:cxn modelId="{1629B489-2228-45F5-A880-1C82DB9903A8}" type="presParOf" srcId="{9B532DAB-BE13-43C7-BD65-F0C28CF19DFE}" destId="{EB5D349F-D2AE-44A6-AAE2-A47494075E1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1A1579-5C24-4313-A680-634FDDB746A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9278966-6762-410F-8FF8-B9BCA6DC2B29}">
      <dgm:prSet/>
      <dgm:spPr/>
      <dgm:t>
        <a:bodyPr/>
        <a:lstStyle/>
        <a:p>
          <a:r>
            <a:rPr lang="en-US"/>
            <a:t>Pigeons trained to classify slides as positive or negative</a:t>
          </a:r>
        </a:p>
      </dgm:t>
    </dgm:pt>
    <dgm:pt modelId="{43D08271-929D-4282-8DFD-C070F26A18AB}" type="parTrans" cxnId="{35840253-5487-4381-BAC6-E19E2FFF2B47}">
      <dgm:prSet/>
      <dgm:spPr/>
      <dgm:t>
        <a:bodyPr/>
        <a:lstStyle/>
        <a:p>
          <a:endParaRPr lang="en-US"/>
        </a:p>
      </dgm:t>
    </dgm:pt>
    <dgm:pt modelId="{3112CE3E-B55B-4DE4-8054-EDE66B3088CE}" type="sibTrans" cxnId="{35840253-5487-4381-BAC6-E19E2FFF2B47}">
      <dgm:prSet/>
      <dgm:spPr/>
      <dgm:t>
        <a:bodyPr/>
        <a:lstStyle/>
        <a:p>
          <a:endParaRPr lang="en-US"/>
        </a:p>
      </dgm:t>
    </dgm:pt>
    <dgm:pt modelId="{95C08937-6151-4472-B18F-7B9EF61F8D12}">
      <dgm:prSet/>
      <dgm:spPr/>
      <dgm:t>
        <a:bodyPr/>
        <a:lstStyle/>
        <a:p>
          <a:r>
            <a:rPr lang="en-US"/>
            <a:t>Random order- no concept involved</a:t>
          </a:r>
        </a:p>
      </dgm:t>
    </dgm:pt>
    <dgm:pt modelId="{79EB2E8F-828A-4BB0-ABA5-B417207B78D1}" type="parTrans" cxnId="{F9E0CBBD-5553-411D-94BC-865042FB981A}">
      <dgm:prSet/>
      <dgm:spPr/>
      <dgm:t>
        <a:bodyPr/>
        <a:lstStyle/>
        <a:p>
          <a:endParaRPr lang="en-US"/>
        </a:p>
      </dgm:t>
    </dgm:pt>
    <dgm:pt modelId="{E3A6BBBF-4F6E-4D03-AE6C-7C73449F7B02}" type="sibTrans" cxnId="{F9E0CBBD-5553-411D-94BC-865042FB981A}">
      <dgm:prSet/>
      <dgm:spPr/>
      <dgm:t>
        <a:bodyPr/>
        <a:lstStyle/>
        <a:p>
          <a:endParaRPr lang="en-US"/>
        </a:p>
      </dgm:t>
    </dgm:pt>
    <dgm:pt modelId="{9FFE02C6-4F63-479E-87A6-1152FF157877}">
      <dgm:prSet/>
      <dgm:spPr/>
      <dgm:t>
        <a:bodyPr/>
        <a:lstStyle/>
        <a:p>
          <a:r>
            <a:rPr lang="en-US"/>
            <a:t>Just had to remember which was positive, which was negative</a:t>
          </a:r>
        </a:p>
      </dgm:t>
    </dgm:pt>
    <dgm:pt modelId="{703C0D9D-9A71-4026-AE98-DEC89CD070C3}" type="parTrans" cxnId="{B0AD0D97-870C-4308-8962-807AFDA7144A}">
      <dgm:prSet/>
      <dgm:spPr/>
      <dgm:t>
        <a:bodyPr/>
        <a:lstStyle/>
        <a:p>
          <a:endParaRPr lang="en-US"/>
        </a:p>
      </dgm:t>
    </dgm:pt>
    <dgm:pt modelId="{1943ACC6-0DE6-4984-9AA3-3D659A27A157}" type="sibTrans" cxnId="{B0AD0D97-870C-4308-8962-807AFDA7144A}">
      <dgm:prSet/>
      <dgm:spPr/>
      <dgm:t>
        <a:bodyPr/>
        <a:lstStyle/>
        <a:p>
          <a:endParaRPr lang="en-US"/>
        </a:p>
      </dgm:t>
    </dgm:pt>
    <dgm:pt modelId="{B7086F84-361F-4003-A95D-93D832D644A5}">
      <dgm:prSet/>
      <dgm:spPr/>
      <dgm:t>
        <a:bodyPr/>
        <a:lstStyle/>
        <a:p>
          <a:r>
            <a:rPr lang="en-US"/>
            <a:t>Like the random letters task</a:t>
          </a:r>
        </a:p>
      </dgm:t>
    </dgm:pt>
    <dgm:pt modelId="{A4F51884-4A6D-43AA-87D4-BFA8C7C15362}" type="parTrans" cxnId="{EBF0F815-2088-4297-B32A-97D1EFC6B312}">
      <dgm:prSet/>
      <dgm:spPr/>
      <dgm:t>
        <a:bodyPr/>
        <a:lstStyle/>
        <a:p>
          <a:endParaRPr lang="en-US"/>
        </a:p>
      </dgm:t>
    </dgm:pt>
    <dgm:pt modelId="{F6362CB9-0C7F-4DE2-A914-316FD3F5EA0B}" type="sibTrans" cxnId="{EBF0F815-2088-4297-B32A-97D1EFC6B312}">
      <dgm:prSet/>
      <dgm:spPr/>
      <dgm:t>
        <a:bodyPr/>
        <a:lstStyle/>
        <a:p>
          <a:endParaRPr lang="en-US"/>
        </a:p>
      </dgm:t>
    </dgm:pt>
    <dgm:pt modelId="{94B1050F-B2AB-4BC3-A8AF-E5001C876888}">
      <dgm:prSet/>
      <dgm:spPr/>
      <dgm:t>
        <a:bodyPr/>
        <a:lstStyle/>
        <a:p>
          <a:r>
            <a:rPr lang="en-US"/>
            <a:t>After 10 sessions, could classify 80 slides (40 + and 40-)</a:t>
          </a:r>
        </a:p>
      </dgm:t>
    </dgm:pt>
    <dgm:pt modelId="{BCA41898-201A-476F-B96F-787A23ADE6E7}" type="parTrans" cxnId="{1B48B624-2348-4B9D-97A6-D7928879DA6F}">
      <dgm:prSet/>
      <dgm:spPr/>
      <dgm:t>
        <a:bodyPr/>
        <a:lstStyle/>
        <a:p>
          <a:endParaRPr lang="en-US"/>
        </a:p>
      </dgm:t>
    </dgm:pt>
    <dgm:pt modelId="{E45D8663-D6A8-48A2-9611-1AD22AB6CD0F}" type="sibTrans" cxnId="{1B48B624-2348-4B9D-97A6-D7928879DA6F}">
      <dgm:prSet/>
      <dgm:spPr/>
      <dgm:t>
        <a:bodyPr/>
        <a:lstStyle/>
        <a:p>
          <a:endParaRPr lang="en-US"/>
        </a:p>
      </dgm:t>
    </dgm:pt>
    <dgm:pt modelId="{B787D7F5-6FDF-47CC-8108-3AA2399DF93D}">
      <dgm:prSet/>
      <dgm:spPr/>
      <dgm:t>
        <a:bodyPr/>
        <a:lstStyle/>
        <a:p>
          <a:r>
            <a:rPr lang="en-US"/>
            <a:t>Learned next 80 even faster</a:t>
          </a:r>
        </a:p>
      </dgm:t>
    </dgm:pt>
    <dgm:pt modelId="{D13C008A-FD6B-4FDF-A87C-16096170E6F8}" type="parTrans" cxnId="{6F549473-CD99-4432-A3F7-EB07BAF28F99}">
      <dgm:prSet/>
      <dgm:spPr/>
      <dgm:t>
        <a:bodyPr/>
        <a:lstStyle/>
        <a:p>
          <a:endParaRPr lang="en-US"/>
        </a:p>
      </dgm:t>
    </dgm:pt>
    <dgm:pt modelId="{19DB0127-3377-407D-A27D-5DA1126C549B}" type="sibTrans" cxnId="{6F549473-CD99-4432-A3F7-EB07BAF28F99}">
      <dgm:prSet/>
      <dgm:spPr/>
      <dgm:t>
        <a:bodyPr/>
        <a:lstStyle/>
        <a:p>
          <a:endParaRPr lang="en-US"/>
        </a:p>
      </dgm:t>
    </dgm:pt>
    <dgm:pt modelId="{F6E2CE69-3C41-4426-B22E-34296D22DCF2}">
      <dgm:prSet/>
      <dgm:spPr/>
      <dgm:t>
        <a:bodyPr/>
        <a:lstStyle/>
        <a:p>
          <a:r>
            <a:rPr lang="en-US"/>
            <a:t>Eventually worked up to 320 </a:t>
          </a:r>
        </a:p>
      </dgm:t>
    </dgm:pt>
    <dgm:pt modelId="{0F05341D-9446-4B3B-8FFA-A027D003B5F6}" type="parTrans" cxnId="{88FDC9F7-6129-479A-8A70-01F88A4BD24B}">
      <dgm:prSet/>
      <dgm:spPr/>
      <dgm:t>
        <a:bodyPr/>
        <a:lstStyle/>
        <a:p>
          <a:endParaRPr lang="en-US"/>
        </a:p>
      </dgm:t>
    </dgm:pt>
    <dgm:pt modelId="{373F36E7-1C62-427F-96D5-4AA521C5DADF}" type="sibTrans" cxnId="{88FDC9F7-6129-479A-8A70-01F88A4BD24B}">
      <dgm:prSet/>
      <dgm:spPr/>
      <dgm:t>
        <a:bodyPr/>
        <a:lstStyle/>
        <a:p>
          <a:endParaRPr lang="en-US"/>
        </a:p>
      </dgm:t>
    </dgm:pt>
    <dgm:pt modelId="{4FB47787-6D88-4FA7-9630-2965CCED3850}">
      <dgm:prSet/>
      <dgm:spPr/>
      <dgm:t>
        <a:bodyPr/>
        <a:lstStyle/>
        <a:p>
          <a:r>
            <a:rPr lang="en-US"/>
            <a:t>Tested the pigeons some 20 years later: scored about 70% accuracy</a:t>
          </a:r>
        </a:p>
      </dgm:t>
    </dgm:pt>
    <dgm:pt modelId="{F29BA1E2-3584-4418-892C-93625DBEB256}" type="parTrans" cxnId="{D3FA9266-7DCE-4C97-B8FC-36B9FEE80DE1}">
      <dgm:prSet/>
      <dgm:spPr/>
      <dgm:t>
        <a:bodyPr/>
        <a:lstStyle/>
        <a:p>
          <a:endParaRPr lang="en-US"/>
        </a:p>
      </dgm:t>
    </dgm:pt>
    <dgm:pt modelId="{1CDB3A9C-1A0D-4AFB-A1A6-42618DC48948}" type="sibTrans" cxnId="{D3FA9266-7DCE-4C97-B8FC-36B9FEE80DE1}">
      <dgm:prSet/>
      <dgm:spPr/>
      <dgm:t>
        <a:bodyPr/>
        <a:lstStyle/>
        <a:p>
          <a:endParaRPr lang="en-US"/>
        </a:p>
      </dgm:t>
    </dgm:pt>
    <dgm:pt modelId="{946196A7-B06F-45E1-8751-FFD63894F6B4}" type="pres">
      <dgm:prSet presAssocID="{471A1579-5C24-4313-A680-634FDDB746AA}" presName="linear" presStyleCnt="0">
        <dgm:presLayoutVars>
          <dgm:animLvl val="lvl"/>
          <dgm:resizeHandles val="exact"/>
        </dgm:presLayoutVars>
      </dgm:prSet>
      <dgm:spPr/>
    </dgm:pt>
    <dgm:pt modelId="{1237AE84-A4B5-482F-81CF-3C1064EAEE08}" type="pres">
      <dgm:prSet presAssocID="{99278966-6762-410F-8FF8-B9BCA6DC2B2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38203BC-2E4D-4823-BBA6-86320EB90998}" type="pres">
      <dgm:prSet presAssocID="{99278966-6762-410F-8FF8-B9BCA6DC2B29}" presName="childText" presStyleLbl="revTx" presStyleIdx="0" presStyleCnt="1">
        <dgm:presLayoutVars>
          <dgm:bulletEnabled val="1"/>
        </dgm:presLayoutVars>
      </dgm:prSet>
      <dgm:spPr/>
    </dgm:pt>
    <dgm:pt modelId="{0D164617-4869-4E5C-96AD-F4623B4B4EFA}" type="pres">
      <dgm:prSet presAssocID="{F6E2CE69-3C41-4426-B22E-34296D22DCF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BFF0E57-42FB-421E-A81C-7BC52759E7FA}" type="pres">
      <dgm:prSet presAssocID="{373F36E7-1C62-427F-96D5-4AA521C5DADF}" presName="spacer" presStyleCnt="0"/>
      <dgm:spPr/>
    </dgm:pt>
    <dgm:pt modelId="{33788F9C-8A74-4183-83E9-EEF8BB7FEDC4}" type="pres">
      <dgm:prSet presAssocID="{4FB47787-6D88-4FA7-9630-2965CCED385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BF0F815-2088-4297-B32A-97D1EFC6B312}" srcId="{9FFE02C6-4F63-479E-87A6-1152FF157877}" destId="{B7086F84-361F-4003-A95D-93D832D644A5}" srcOrd="0" destOrd="0" parTransId="{A4F51884-4A6D-43AA-87D4-BFA8C7C15362}" sibTransId="{F6362CB9-0C7F-4DE2-A914-316FD3F5EA0B}"/>
    <dgm:cxn modelId="{1B48B624-2348-4B9D-97A6-D7928879DA6F}" srcId="{99278966-6762-410F-8FF8-B9BCA6DC2B29}" destId="{94B1050F-B2AB-4BC3-A8AF-E5001C876888}" srcOrd="2" destOrd="0" parTransId="{BCA41898-201A-476F-B96F-787A23ADE6E7}" sibTransId="{E45D8663-D6A8-48A2-9611-1AD22AB6CD0F}"/>
    <dgm:cxn modelId="{5EA4C12A-F67C-4A12-B69A-5E70E4F05B17}" type="presOf" srcId="{F6E2CE69-3C41-4426-B22E-34296D22DCF2}" destId="{0D164617-4869-4E5C-96AD-F4623B4B4EFA}" srcOrd="0" destOrd="0" presId="urn:microsoft.com/office/officeart/2005/8/layout/vList2"/>
    <dgm:cxn modelId="{C3F2DE31-AC81-476C-872F-F4E48431485B}" type="presOf" srcId="{B787D7F5-6FDF-47CC-8108-3AA2399DF93D}" destId="{F38203BC-2E4D-4823-BBA6-86320EB90998}" srcOrd="0" destOrd="4" presId="urn:microsoft.com/office/officeart/2005/8/layout/vList2"/>
    <dgm:cxn modelId="{72516B44-BC55-4896-AC06-D90DC3765938}" type="presOf" srcId="{99278966-6762-410F-8FF8-B9BCA6DC2B29}" destId="{1237AE84-A4B5-482F-81CF-3C1064EAEE08}" srcOrd="0" destOrd="0" presId="urn:microsoft.com/office/officeart/2005/8/layout/vList2"/>
    <dgm:cxn modelId="{D3FA9266-7DCE-4C97-B8FC-36B9FEE80DE1}" srcId="{471A1579-5C24-4313-A680-634FDDB746AA}" destId="{4FB47787-6D88-4FA7-9630-2965CCED3850}" srcOrd="2" destOrd="0" parTransId="{F29BA1E2-3584-4418-892C-93625DBEB256}" sibTransId="{1CDB3A9C-1A0D-4AFB-A1A6-42618DC48948}"/>
    <dgm:cxn modelId="{F65E9647-4447-4A1A-B7A6-E649BD171200}" type="presOf" srcId="{95C08937-6151-4472-B18F-7B9EF61F8D12}" destId="{F38203BC-2E4D-4823-BBA6-86320EB90998}" srcOrd="0" destOrd="0" presId="urn:microsoft.com/office/officeart/2005/8/layout/vList2"/>
    <dgm:cxn modelId="{35840253-5487-4381-BAC6-E19E2FFF2B47}" srcId="{471A1579-5C24-4313-A680-634FDDB746AA}" destId="{99278966-6762-410F-8FF8-B9BCA6DC2B29}" srcOrd="0" destOrd="0" parTransId="{43D08271-929D-4282-8DFD-C070F26A18AB}" sibTransId="{3112CE3E-B55B-4DE4-8054-EDE66B3088CE}"/>
    <dgm:cxn modelId="{6F549473-CD99-4432-A3F7-EB07BAF28F99}" srcId="{99278966-6762-410F-8FF8-B9BCA6DC2B29}" destId="{B787D7F5-6FDF-47CC-8108-3AA2399DF93D}" srcOrd="3" destOrd="0" parTransId="{D13C008A-FD6B-4FDF-A87C-16096170E6F8}" sibTransId="{19DB0127-3377-407D-A27D-5DA1126C549B}"/>
    <dgm:cxn modelId="{3E271A59-565C-431B-A546-E2BD864CC18C}" type="presOf" srcId="{94B1050F-B2AB-4BC3-A8AF-E5001C876888}" destId="{F38203BC-2E4D-4823-BBA6-86320EB90998}" srcOrd="0" destOrd="3" presId="urn:microsoft.com/office/officeart/2005/8/layout/vList2"/>
    <dgm:cxn modelId="{FFE60F94-8335-4CD0-B4AD-B4C73DA9B5A0}" type="presOf" srcId="{4FB47787-6D88-4FA7-9630-2965CCED3850}" destId="{33788F9C-8A74-4183-83E9-EEF8BB7FEDC4}" srcOrd="0" destOrd="0" presId="urn:microsoft.com/office/officeart/2005/8/layout/vList2"/>
    <dgm:cxn modelId="{B0AD0D97-870C-4308-8962-807AFDA7144A}" srcId="{99278966-6762-410F-8FF8-B9BCA6DC2B29}" destId="{9FFE02C6-4F63-479E-87A6-1152FF157877}" srcOrd="1" destOrd="0" parTransId="{703C0D9D-9A71-4026-AE98-DEC89CD070C3}" sibTransId="{1943ACC6-0DE6-4984-9AA3-3D659A27A157}"/>
    <dgm:cxn modelId="{7C233AA3-A433-41FC-AA05-D4AB1B0B5092}" type="presOf" srcId="{9FFE02C6-4F63-479E-87A6-1152FF157877}" destId="{F38203BC-2E4D-4823-BBA6-86320EB90998}" srcOrd="0" destOrd="1" presId="urn:microsoft.com/office/officeart/2005/8/layout/vList2"/>
    <dgm:cxn modelId="{57A83EB8-27AF-4543-B0F0-5D790ABF4E1C}" type="presOf" srcId="{471A1579-5C24-4313-A680-634FDDB746AA}" destId="{946196A7-B06F-45E1-8751-FFD63894F6B4}" srcOrd="0" destOrd="0" presId="urn:microsoft.com/office/officeart/2005/8/layout/vList2"/>
    <dgm:cxn modelId="{F9E0CBBD-5553-411D-94BC-865042FB981A}" srcId="{99278966-6762-410F-8FF8-B9BCA6DC2B29}" destId="{95C08937-6151-4472-B18F-7B9EF61F8D12}" srcOrd="0" destOrd="0" parTransId="{79EB2E8F-828A-4BB0-ABA5-B417207B78D1}" sibTransId="{E3A6BBBF-4F6E-4D03-AE6C-7C73449F7B02}"/>
    <dgm:cxn modelId="{07DA02CC-70C9-40DC-8E21-606F8FAB3D95}" type="presOf" srcId="{B7086F84-361F-4003-A95D-93D832D644A5}" destId="{F38203BC-2E4D-4823-BBA6-86320EB90998}" srcOrd="0" destOrd="2" presId="urn:microsoft.com/office/officeart/2005/8/layout/vList2"/>
    <dgm:cxn modelId="{88FDC9F7-6129-479A-8A70-01F88A4BD24B}" srcId="{471A1579-5C24-4313-A680-634FDDB746AA}" destId="{F6E2CE69-3C41-4426-B22E-34296D22DCF2}" srcOrd="1" destOrd="0" parTransId="{0F05341D-9446-4B3B-8FFA-A027D003B5F6}" sibTransId="{373F36E7-1C62-427F-96D5-4AA521C5DADF}"/>
    <dgm:cxn modelId="{ADAFAE6E-B231-4050-BD5E-982C295011E0}" type="presParOf" srcId="{946196A7-B06F-45E1-8751-FFD63894F6B4}" destId="{1237AE84-A4B5-482F-81CF-3C1064EAEE08}" srcOrd="0" destOrd="0" presId="urn:microsoft.com/office/officeart/2005/8/layout/vList2"/>
    <dgm:cxn modelId="{32FE25D6-EEFA-4486-9A6F-C3D615CF0356}" type="presParOf" srcId="{946196A7-B06F-45E1-8751-FFD63894F6B4}" destId="{F38203BC-2E4D-4823-BBA6-86320EB90998}" srcOrd="1" destOrd="0" presId="urn:microsoft.com/office/officeart/2005/8/layout/vList2"/>
    <dgm:cxn modelId="{A8851EF5-A020-41FB-BE1B-943CABDED2EA}" type="presParOf" srcId="{946196A7-B06F-45E1-8751-FFD63894F6B4}" destId="{0D164617-4869-4E5C-96AD-F4623B4B4EFA}" srcOrd="2" destOrd="0" presId="urn:microsoft.com/office/officeart/2005/8/layout/vList2"/>
    <dgm:cxn modelId="{A4465A8C-0F8B-44F8-ACB3-2449277F7084}" type="presParOf" srcId="{946196A7-B06F-45E1-8751-FFD63894F6B4}" destId="{CBFF0E57-42FB-421E-A81C-7BC52759E7FA}" srcOrd="3" destOrd="0" presId="urn:microsoft.com/office/officeart/2005/8/layout/vList2"/>
    <dgm:cxn modelId="{3ADB5E34-84A9-47B9-9892-530DBF1F0555}" type="presParOf" srcId="{946196A7-B06F-45E1-8751-FFD63894F6B4}" destId="{33788F9C-8A74-4183-83E9-EEF8BB7FEDC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3B70F666-BFFB-46BD-8400-35F39CF5AED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FF1BB8E-499E-43A2-B0D5-992F37B7F1B9}">
      <dgm:prSet/>
      <dgm:spPr/>
      <dgm:t>
        <a:bodyPr/>
        <a:lstStyle/>
        <a:p>
          <a:r>
            <a:rPr lang="en-US"/>
            <a:t>Humans are capable of creating new expressions for new objects- </a:t>
          </a:r>
          <a:r>
            <a:rPr lang="en-US" i="1"/>
            <a:t>infinite</a:t>
          </a:r>
          <a:endParaRPr lang="en-US"/>
        </a:p>
      </dgm:t>
    </dgm:pt>
    <dgm:pt modelId="{B226BC5E-2FAD-47BF-A683-DBE43D190C38}" type="parTrans" cxnId="{EA3C617F-194E-4BE7-AD67-CBACB47E8460}">
      <dgm:prSet/>
      <dgm:spPr/>
      <dgm:t>
        <a:bodyPr/>
        <a:lstStyle/>
        <a:p>
          <a:endParaRPr lang="en-US"/>
        </a:p>
      </dgm:t>
    </dgm:pt>
    <dgm:pt modelId="{EB42CDCC-7378-4488-ABEA-FA14B741918A}" type="sibTrans" cxnId="{EA3C617F-194E-4BE7-AD67-CBACB47E8460}">
      <dgm:prSet/>
      <dgm:spPr/>
      <dgm:t>
        <a:bodyPr/>
        <a:lstStyle/>
        <a:p>
          <a:endParaRPr lang="en-US"/>
        </a:p>
      </dgm:t>
    </dgm:pt>
    <dgm:pt modelId="{78C18C66-DD9C-4633-A1DA-C8137EDD6766}">
      <dgm:prSet/>
      <dgm:spPr/>
      <dgm:t>
        <a:bodyPr/>
        <a:lstStyle/>
        <a:p>
          <a:r>
            <a:rPr lang="en-GB"/>
            <a:t>a language user can manipulate his linguistic resources</a:t>
          </a:r>
          <a:r>
            <a:rPr lang="en-GB">
              <a:sym typeface="Wingdings" panose="05000000000000000000" pitchFamily="2" charset="2"/>
            </a:rPr>
            <a:t></a:t>
          </a:r>
          <a:r>
            <a:rPr lang="en-GB"/>
            <a:t> </a:t>
          </a:r>
          <a:r>
            <a:rPr lang="en-GB" i="1"/>
            <a:t>open endedness</a:t>
          </a:r>
          <a:endParaRPr lang="en-US"/>
        </a:p>
      </dgm:t>
    </dgm:pt>
    <dgm:pt modelId="{84907EB1-31D2-453B-9DAE-0D8F106E79BD}" type="parTrans" cxnId="{4ABC9BDC-8A28-47B2-ABDC-C7B746173823}">
      <dgm:prSet/>
      <dgm:spPr/>
      <dgm:t>
        <a:bodyPr/>
        <a:lstStyle/>
        <a:p>
          <a:endParaRPr lang="en-US"/>
        </a:p>
      </dgm:t>
    </dgm:pt>
    <dgm:pt modelId="{FD8CDADB-C79D-4C4C-B8B7-19CD4C3EAFA7}" type="sibTrans" cxnId="{4ABC9BDC-8A28-47B2-ABDC-C7B746173823}">
      <dgm:prSet/>
      <dgm:spPr/>
      <dgm:t>
        <a:bodyPr/>
        <a:lstStyle/>
        <a:p>
          <a:endParaRPr lang="en-US"/>
        </a:p>
      </dgm:t>
    </dgm:pt>
    <dgm:pt modelId="{114AA0E7-B303-404F-891A-6D7D371720B2}">
      <dgm:prSet/>
      <dgm:spPr/>
      <dgm:t>
        <a:bodyPr/>
        <a:lstStyle/>
        <a:p>
          <a:r>
            <a:rPr lang="en-US"/>
            <a:t>We assume animals have a limited set of signals to choose from- </a:t>
          </a:r>
          <a:r>
            <a:rPr lang="en-US" i="1"/>
            <a:t>fixed reference</a:t>
          </a:r>
          <a:endParaRPr lang="en-US"/>
        </a:p>
      </dgm:t>
    </dgm:pt>
    <dgm:pt modelId="{106AB86E-14E1-4F09-89BB-0C95276D4F4A}" type="parTrans" cxnId="{7A90D7EB-B50A-48D9-8E7E-3A6D8800DCF7}">
      <dgm:prSet/>
      <dgm:spPr/>
      <dgm:t>
        <a:bodyPr/>
        <a:lstStyle/>
        <a:p>
          <a:endParaRPr lang="en-US"/>
        </a:p>
      </dgm:t>
    </dgm:pt>
    <dgm:pt modelId="{0248DADC-3B56-439E-B3CD-77327AECB35D}" type="sibTrans" cxnId="{7A90D7EB-B50A-48D9-8E7E-3A6D8800DCF7}">
      <dgm:prSet/>
      <dgm:spPr/>
      <dgm:t>
        <a:bodyPr/>
        <a:lstStyle/>
        <a:p>
          <a:endParaRPr lang="en-US"/>
        </a:p>
      </dgm:t>
    </dgm:pt>
    <dgm:pt modelId="{F5A4B60C-8E5F-4686-83B8-CA645D2C34B2}">
      <dgm:prSet/>
      <dgm:spPr/>
      <dgm:t>
        <a:bodyPr/>
        <a:lstStyle/>
        <a:p>
          <a:r>
            <a:rPr lang="en-US"/>
            <a:t>Cannot produce any new signals to describe novel experiences</a:t>
          </a:r>
        </a:p>
      </dgm:t>
    </dgm:pt>
    <dgm:pt modelId="{5A8E86C7-7EB8-4999-B472-90700BC6EBC4}" type="parTrans" cxnId="{8AD6312E-7B50-4E42-8B57-B0C50BDAE4AE}">
      <dgm:prSet/>
      <dgm:spPr/>
      <dgm:t>
        <a:bodyPr/>
        <a:lstStyle/>
        <a:p>
          <a:endParaRPr lang="en-US"/>
        </a:p>
      </dgm:t>
    </dgm:pt>
    <dgm:pt modelId="{B95BA7FE-C069-467F-848B-8407B90C79B2}" type="sibTrans" cxnId="{8AD6312E-7B50-4E42-8B57-B0C50BDAE4AE}">
      <dgm:prSet/>
      <dgm:spPr/>
      <dgm:t>
        <a:bodyPr/>
        <a:lstStyle/>
        <a:p>
          <a:endParaRPr lang="en-US"/>
        </a:p>
      </dgm:t>
    </dgm:pt>
    <dgm:pt modelId="{1970411F-F9A7-40EA-A22B-E72DC346D226}">
      <dgm:prSet/>
      <dgm:spPr/>
      <dgm:t>
        <a:bodyPr/>
        <a:lstStyle/>
        <a:p>
          <a:r>
            <a:rPr lang="en-US"/>
            <a:t>Or so we thought!</a:t>
          </a:r>
        </a:p>
      </dgm:t>
    </dgm:pt>
    <dgm:pt modelId="{C126A457-EB49-469E-9A6A-F66BCA6C3AA1}" type="parTrans" cxnId="{5E424C6B-BCDF-41FB-BE7E-461305DE5BB7}">
      <dgm:prSet/>
      <dgm:spPr/>
      <dgm:t>
        <a:bodyPr/>
        <a:lstStyle/>
        <a:p>
          <a:endParaRPr lang="en-US"/>
        </a:p>
      </dgm:t>
    </dgm:pt>
    <dgm:pt modelId="{AB4CF7DB-EE31-455A-B07B-E073F6300649}" type="sibTrans" cxnId="{5E424C6B-BCDF-41FB-BE7E-461305DE5BB7}">
      <dgm:prSet/>
      <dgm:spPr/>
      <dgm:t>
        <a:bodyPr/>
        <a:lstStyle/>
        <a:p>
          <a:endParaRPr lang="en-US"/>
        </a:p>
      </dgm:t>
    </dgm:pt>
    <dgm:pt modelId="{FFA40763-C692-4F96-9820-C86FA26BB5AE}" type="pres">
      <dgm:prSet presAssocID="{3B70F666-BFFB-46BD-8400-35F39CF5AEDE}" presName="linear" presStyleCnt="0">
        <dgm:presLayoutVars>
          <dgm:animLvl val="lvl"/>
          <dgm:resizeHandles val="exact"/>
        </dgm:presLayoutVars>
      </dgm:prSet>
      <dgm:spPr/>
    </dgm:pt>
    <dgm:pt modelId="{9194A987-09BF-44B3-B67D-07FE439E0C6E}" type="pres">
      <dgm:prSet presAssocID="{EFF1BB8E-499E-43A2-B0D5-992F37B7F1B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6F469EB-2797-4907-BC6B-EB712AC35E57}" type="pres">
      <dgm:prSet presAssocID="{EFF1BB8E-499E-43A2-B0D5-992F37B7F1B9}" presName="childText" presStyleLbl="revTx" presStyleIdx="0" presStyleCnt="2">
        <dgm:presLayoutVars>
          <dgm:bulletEnabled val="1"/>
        </dgm:presLayoutVars>
      </dgm:prSet>
      <dgm:spPr/>
    </dgm:pt>
    <dgm:pt modelId="{CB07C7AC-D9B8-45DC-97D3-1B0B758C679F}" type="pres">
      <dgm:prSet presAssocID="{114AA0E7-B303-404F-891A-6D7D371720B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95CCAF3-BF9E-4DC4-B37C-52DD09550CCC}" type="pres">
      <dgm:prSet presAssocID="{114AA0E7-B303-404F-891A-6D7D371720B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40C6105-2F6D-4426-ACBF-720B9E00EC2D}" type="presOf" srcId="{78C18C66-DD9C-4633-A1DA-C8137EDD6766}" destId="{96F469EB-2797-4907-BC6B-EB712AC35E57}" srcOrd="0" destOrd="0" presId="urn:microsoft.com/office/officeart/2005/8/layout/vList2"/>
    <dgm:cxn modelId="{8AD6312E-7B50-4E42-8B57-B0C50BDAE4AE}" srcId="{114AA0E7-B303-404F-891A-6D7D371720B2}" destId="{F5A4B60C-8E5F-4686-83B8-CA645D2C34B2}" srcOrd="0" destOrd="0" parTransId="{5A8E86C7-7EB8-4999-B472-90700BC6EBC4}" sibTransId="{B95BA7FE-C069-467F-848B-8407B90C79B2}"/>
    <dgm:cxn modelId="{E5BE9331-CF66-4DD2-B956-F19FB6984126}" type="presOf" srcId="{EFF1BB8E-499E-43A2-B0D5-992F37B7F1B9}" destId="{9194A987-09BF-44B3-B67D-07FE439E0C6E}" srcOrd="0" destOrd="0" presId="urn:microsoft.com/office/officeart/2005/8/layout/vList2"/>
    <dgm:cxn modelId="{5E424C6B-BCDF-41FB-BE7E-461305DE5BB7}" srcId="{114AA0E7-B303-404F-891A-6D7D371720B2}" destId="{1970411F-F9A7-40EA-A22B-E72DC346D226}" srcOrd="1" destOrd="0" parTransId="{C126A457-EB49-469E-9A6A-F66BCA6C3AA1}" sibTransId="{AB4CF7DB-EE31-455A-B07B-E073F6300649}"/>
    <dgm:cxn modelId="{E4496B5A-D9E5-4E95-B6EB-B9B17918DB5A}" type="presOf" srcId="{3B70F666-BFFB-46BD-8400-35F39CF5AEDE}" destId="{FFA40763-C692-4F96-9820-C86FA26BB5AE}" srcOrd="0" destOrd="0" presId="urn:microsoft.com/office/officeart/2005/8/layout/vList2"/>
    <dgm:cxn modelId="{EA3C617F-194E-4BE7-AD67-CBACB47E8460}" srcId="{3B70F666-BFFB-46BD-8400-35F39CF5AEDE}" destId="{EFF1BB8E-499E-43A2-B0D5-992F37B7F1B9}" srcOrd="0" destOrd="0" parTransId="{B226BC5E-2FAD-47BF-A683-DBE43D190C38}" sibTransId="{EB42CDCC-7378-4488-ABEA-FA14B741918A}"/>
    <dgm:cxn modelId="{2C725D90-FC8F-4B1A-9E75-C973537DFF3A}" type="presOf" srcId="{1970411F-F9A7-40EA-A22B-E72DC346D226}" destId="{F95CCAF3-BF9E-4DC4-B37C-52DD09550CCC}" srcOrd="0" destOrd="1" presId="urn:microsoft.com/office/officeart/2005/8/layout/vList2"/>
    <dgm:cxn modelId="{6A7E03A1-A487-4819-9645-5DC2DDFF2957}" type="presOf" srcId="{F5A4B60C-8E5F-4686-83B8-CA645D2C34B2}" destId="{F95CCAF3-BF9E-4DC4-B37C-52DD09550CCC}" srcOrd="0" destOrd="0" presId="urn:microsoft.com/office/officeart/2005/8/layout/vList2"/>
    <dgm:cxn modelId="{4ABC9BDC-8A28-47B2-ABDC-C7B746173823}" srcId="{EFF1BB8E-499E-43A2-B0D5-992F37B7F1B9}" destId="{78C18C66-DD9C-4633-A1DA-C8137EDD6766}" srcOrd="0" destOrd="0" parTransId="{84907EB1-31D2-453B-9DAE-0D8F106E79BD}" sibTransId="{FD8CDADB-C79D-4C4C-B8B7-19CD4C3EAFA7}"/>
    <dgm:cxn modelId="{7A90D7EB-B50A-48D9-8E7E-3A6D8800DCF7}" srcId="{3B70F666-BFFB-46BD-8400-35F39CF5AEDE}" destId="{114AA0E7-B303-404F-891A-6D7D371720B2}" srcOrd="1" destOrd="0" parTransId="{106AB86E-14E1-4F09-89BB-0C95276D4F4A}" sibTransId="{0248DADC-3B56-439E-B3CD-77327AECB35D}"/>
    <dgm:cxn modelId="{3603DFEF-6E2B-4E11-9EB5-EDB0D63481E3}" type="presOf" srcId="{114AA0E7-B303-404F-891A-6D7D371720B2}" destId="{CB07C7AC-D9B8-45DC-97D3-1B0B758C679F}" srcOrd="0" destOrd="0" presId="urn:microsoft.com/office/officeart/2005/8/layout/vList2"/>
    <dgm:cxn modelId="{000C5C1E-C297-413C-93A2-DEC6F19C4BE4}" type="presParOf" srcId="{FFA40763-C692-4F96-9820-C86FA26BB5AE}" destId="{9194A987-09BF-44B3-B67D-07FE439E0C6E}" srcOrd="0" destOrd="0" presId="urn:microsoft.com/office/officeart/2005/8/layout/vList2"/>
    <dgm:cxn modelId="{B50C3D00-4133-40B5-BFE5-CBC68EDD9D29}" type="presParOf" srcId="{FFA40763-C692-4F96-9820-C86FA26BB5AE}" destId="{96F469EB-2797-4907-BC6B-EB712AC35E57}" srcOrd="1" destOrd="0" presId="urn:microsoft.com/office/officeart/2005/8/layout/vList2"/>
    <dgm:cxn modelId="{3E406217-4FEB-43CC-915B-4780D0B81380}" type="presParOf" srcId="{FFA40763-C692-4F96-9820-C86FA26BB5AE}" destId="{CB07C7AC-D9B8-45DC-97D3-1B0B758C679F}" srcOrd="2" destOrd="0" presId="urn:microsoft.com/office/officeart/2005/8/layout/vList2"/>
    <dgm:cxn modelId="{C9120E3B-9178-4B8D-A0A4-7FA5F5289F60}" type="presParOf" srcId="{FFA40763-C692-4F96-9820-C86FA26BB5AE}" destId="{F95CCAF3-BF9E-4DC4-B37C-52DD09550CC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39917D76-3FBC-4871-8C61-92211905810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7083435-02C0-413A-8A44-EFB2B81FB7B0}">
      <dgm:prSet/>
      <dgm:spPr/>
      <dgm:t>
        <a:bodyPr/>
        <a:lstStyle/>
        <a:p>
          <a:r>
            <a:rPr lang="en-GB"/>
            <a:t>We acquire language with other speakers </a:t>
          </a:r>
          <a:r>
            <a:rPr lang="en-GB">
              <a:sym typeface="Wingdings" panose="05000000000000000000" pitchFamily="2" charset="2"/>
            </a:rPr>
            <a:t></a:t>
          </a:r>
          <a:r>
            <a:rPr lang="en-GB"/>
            <a:t> not from parental genes</a:t>
          </a:r>
          <a:endParaRPr lang="en-US"/>
        </a:p>
      </dgm:t>
    </dgm:pt>
    <dgm:pt modelId="{3708A8DE-B2DB-4056-AB4B-8A4E95EEF8E6}" type="parTrans" cxnId="{1E45BF38-78B3-4561-B6F9-FF218E3E34E0}">
      <dgm:prSet/>
      <dgm:spPr/>
      <dgm:t>
        <a:bodyPr/>
        <a:lstStyle/>
        <a:p>
          <a:endParaRPr lang="en-US"/>
        </a:p>
      </dgm:t>
    </dgm:pt>
    <dgm:pt modelId="{680B9FA3-4F6C-4BED-8F14-C56028DD4DD9}" type="sibTrans" cxnId="{1E45BF38-78B3-4561-B6F9-FF218E3E34E0}">
      <dgm:prSet/>
      <dgm:spPr/>
      <dgm:t>
        <a:bodyPr/>
        <a:lstStyle/>
        <a:p>
          <a:endParaRPr lang="en-US"/>
        </a:p>
      </dgm:t>
    </dgm:pt>
    <dgm:pt modelId="{41F45E04-7CD6-446D-BA0F-DA070DC26E1C}">
      <dgm:prSet/>
      <dgm:spPr/>
      <dgm:t>
        <a:bodyPr/>
        <a:lstStyle/>
        <a:p>
          <a:r>
            <a:rPr lang="en-US"/>
            <a:t>The first language is acquired in a </a:t>
          </a:r>
          <a:r>
            <a:rPr lang="en-US" i="1"/>
            <a:t>culture</a:t>
          </a:r>
          <a:endParaRPr lang="en-US"/>
        </a:p>
      </dgm:t>
    </dgm:pt>
    <dgm:pt modelId="{742EB650-403D-4803-B367-B9B7D3D72166}" type="parTrans" cxnId="{E38F6CD0-16F7-481F-8581-63695273E59A}">
      <dgm:prSet/>
      <dgm:spPr/>
      <dgm:t>
        <a:bodyPr/>
        <a:lstStyle/>
        <a:p>
          <a:endParaRPr lang="en-US"/>
        </a:p>
      </dgm:t>
    </dgm:pt>
    <dgm:pt modelId="{EB8EEC41-5658-4684-AE38-FB1ADA04F8E5}" type="sibTrans" cxnId="{E38F6CD0-16F7-481F-8581-63695273E59A}">
      <dgm:prSet/>
      <dgm:spPr/>
      <dgm:t>
        <a:bodyPr/>
        <a:lstStyle/>
        <a:p>
          <a:endParaRPr lang="en-US"/>
        </a:p>
      </dgm:t>
    </dgm:pt>
    <dgm:pt modelId="{94B38A2E-6029-4E33-91D9-D94BA7614994}">
      <dgm:prSet/>
      <dgm:spPr/>
      <dgm:t>
        <a:bodyPr/>
        <a:lstStyle/>
        <a:p>
          <a:r>
            <a:rPr lang="en-US"/>
            <a:t>A Korean child living in USA.</a:t>
          </a:r>
        </a:p>
      </dgm:t>
    </dgm:pt>
    <dgm:pt modelId="{AA3ED451-B963-4BC9-8BBA-82A4DCD75362}" type="parTrans" cxnId="{82CC6D72-CBA2-4D00-B996-7A73D71836A6}">
      <dgm:prSet/>
      <dgm:spPr/>
      <dgm:t>
        <a:bodyPr/>
        <a:lstStyle/>
        <a:p>
          <a:endParaRPr lang="en-US"/>
        </a:p>
      </dgm:t>
    </dgm:pt>
    <dgm:pt modelId="{1DC8543E-9156-440A-B86D-8A69A58809A5}" type="sibTrans" cxnId="{82CC6D72-CBA2-4D00-B996-7A73D71836A6}">
      <dgm:prSet/>
      <dgm:spPr/>
      <dgm:t>
        <a:bodyPr/>
        <a:lstStyle/>
        <a:p>
          <a:endParaRPr lang="en-US"/>
        </a:p>
      </dgm:t>
    </dgm:pt>
    <dgm:pt modelId="{73016686-CFA9-4AF5-BD0D-4D8517D7FDC4}">
      <dgm:prSet/>
      <dgm:spPr/>
      <dgm:t>
        <a:bodyPr/>
        <a:lstStyle/>
        <a:p>
          <a:r>
            <a:rPr lang="en-US"/>
            <a:t>Animal communicative signals are produced instinctively (or are they!?!)</a:t>
          </a:r>
        </a:p>
      </dgm:t>
    </dgm:pt>
    <dgm:pt modelId="{51816753-1E1E-4B47-9818-3CE7F21037D7}" type="parTrans" cxnId="{8EA5251A-36A3-41C7-962B-EB9D98EF32B9}">
      <dgm:prSet/>
      <dgm:spPr/>
      <dgm:t>
        <a:bodyPr/>
        <a:lstStyle/>
        <a:p>
          <a:endParaRPr lang="en-US"/>
        </a:p>
      </dgm:t>
    </dgm:pt>
    <dgm:pt modelId="{4B198293-3C40-4F07-9A0C-3201B484B3F4}" type="sibTrans" cxnId="{8EA5251A-36A3-41C7-962B-EB9D98EF32B9}">
      <dgm:prSet/>
      <dgm:spPr/>
      <dgm:t>
        <a:bodyPr/>
        <a:lstStyle/>
        <a:p>
          <a:endParaRPr lang="en-US"/>
        </a:p>
      </dgm:t>
    </dgm:pt>
    <dgm:pt modelId="{D33569DA-2881-4F60-8A5A-154B6B84E56C}">
      <dgm:prSet/>
      <dgm:spPr/>
      <dgm:t>
        <a:bodyPr/>
        <a:lstStyle/>
        <a:p>
          <a:r>
            <a:rPr lang="en-US"/>
            <a:t>Tamarin work suggests otherwise</a:t>
          </a:r>
        </a:p>
      </dgm:t>
    </dgm:pt>
    <dgm:pt modelId="{7DBBFD09-CB9F-4AA0-AAEA-A143456BA590}" type="parTrans" cxnId="{A3183E1F-6928-4F7D-B812-6185C22B3054}">
      <dgm:prSet/>
      <dgm:spPr/>
      <dgm:t>
        <a:bodyPr/>
        <a:lstStyle/>
        <a:p>
          <a:endParaRPr lang="en-US"/>
        </a:p>
      </dgm:t>
    </dgm:pt>
    <dgm:pt modelId="{053EAF07-248F-4BE5-AC11-2BE3031A6911}" type="sibTrans" cxnId="{A3183E1F-6928-4F7D-B812-6185C22B3054}">
      <dgm:prSet/>
      <dgm:spPr/>
      <dgm:t>
        <a:bodyPr/>
        <a:lstStyle/>
        <a:p>
          <a:endParaRPr lang="en-US"/>
        </a:p>
      </dgm:t>
    </dgm:pt>
    <dgm:pt modelId="{064B67AE-86C6-4B48-B04C-BD364D707DE6}">
      <dgm:prSet/>
      <dgm:spPr/>
      <dgm:t>
        <a:bodyPr/>
        <a:lstStyle/>
        <a:p>
          <a:r>
            <a:rPr lang="en-US"/>
            <a:t>Non human primates of the same species who live in different locations show dialects</a:t>
          </a:r>
        </a:p>
      </dgm:t>
    </dgm:pt>
    <dgm:pt modelId="{E582E1E7-23D2-4E67-AB5A-C574A3B76AC9}" type="parTrans" cxnId="{D3D37C00-3700-4F58-AF7E-1CAB6D4D48B3}">
      <dgm:prSet/>
      <dgm:spPr/>
      <dgm:t>
        <a:bodyPr/>
        <a:lstStyle/>
        <a:p>
          <a:endParaRPr lang="en-US"/>
        </a:p>
      </dgm:t>
    </dgm:pt>
    <dgm:pt modelId="{D32C9E1F-B938-45C8-8FD7-80D6F243DCE0}" type="sibTrans" cxnId="{D3D37C00-3700-4F58-AF7E-1CAB6D4D48B3}">
      <dgm:prSet/>
      <dgm:spPr/>
      <dgm:t>
        <a:bodyPr/>
        <a:lstStyle/>
        <a:p>
          <a:endParaRPr lang="en-US"/>
        </a:p>
      </dgm:t>
    </dgm:pt>
    <dgm:pt modelId="{ED4EB044-AB15-4A86-B9EC-E13404BEBF0F}">
      <dgm:prSet/>
      <dgm:spPr/>
      <dgm:t>
        <a:bodyPr/>
        <a:lstStyle/>
        <a:p>
          <a:r>
            <a:rPr lang="en-US"/>
            <a:t>Birds’ songs differ depending on their location!</a:t>
          </a:r>
        </a:p>
      </dgm:t>
    </dgm:pt>
    <dgm:pt modelId="{3590998F-BE0D-4545-AD47-2283F2A700A3}" type="parTrans" cxnId="{50F39B34-BF43-41F5-B1A2-EB8BBBE458EF}">
      <dgm:prSet/>
      <dgm:spPr/>
      <dgm:t>
        <a:bodyPr/>
        <a:lstStyle/>
        <a:p>
          <a:endParaRPr lang="en-US"/>
        </a:p>
      </dgm:t>
    </dgm:pt>
    <dgm:pt modelId="{28B8A260-0721-4389-9E86-C4E0D0E93A9B}" type="sibTrans" cxnId="{50F39B34-BF43-41F5-B1A2-EB8BBBE458EF}">
      <dgm:prSet/>
      <dgm:spPr/>
      <dgm:t>
        <a:bodyPr/>
        <a:lstStyle/>
        <a:p>
          <a:endParaRPr lang="en-US"/>
        </a:p>
      </dgm:t>
    </dgm:pt>
    <dgm:pt modelId="{4304FE58-05D7-4199-A17D-B89558A181FC}" type="pres">
      <dgm:prSet presAssocID="{39917D76-3FBC-4871-8C61-92211905810D}" presName="linear" presStyleCnt="0">
        <dgm:presLayoutVars>
          <dgm:animLvl val="lvl"/>
          <dgm:resizeHandles val="exact"/>
        </dgm:presLayoutVars>
      </dgm:prSet>
      <dgm:spPr/>
    </dgm:pt>
    <dgm:pt modelId="{BEF093F4-E79D-4835-BD6E-D66385D479ED}" type="pres">
      <dgm:prSet presAssocID="{37083435-02C0-413A-8A44-EFB2B81FB7B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752F015-99AE-4F03-A928-9268CB8697B1}" type="pres">
      <dgm:prSet presAssocID="{37083435-02C0-413A-8A44-EFB2B81FB7B0}" presName="childText" presStyleLbl="revTx" presStyleIdx="0" presStyleCnt="2">
        <dgm:presLayoutVars>
          <dgm:bulletEnabled val="1"/>
        </dgm:presLayoutVars>
      </dgm:prSet>
      <dgm:spPr/>
    </dgm:pt>
    <dgm:pt modelId="{29ABDA53-F6E8-47C7-9D4F-BC6D203D64C4}" type="pres">
      <dgm:prSet presAssocID="{73016686-CFA9-4AF5-BD0D-4D8517D7FDC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3A7AA2A-9E6E-499F-AD72-F17D86892F43}" type="pres">
      <dgm:prSet presAssocID="{73016686-CFA9-4AF5-BD0D-4D8517D7FDC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3D37C00-3700-4F58-AF7E-1CAB6D4D48B3}" srcId="{73016686-CFA9-4AF5-BD0D-4D8517D7FDC4}" destId="{064B67AE-86C6-4B48-B04C-BD364D707DE6}" srcOrd="1" destOrd="0" parTransId="{E582E1E7-23D2-4E67-AB5A-C574A3B76AC9}" sibTransId="{D32C9E1F-B938-45C8-8FD7-80D6F243DCE0}"/>
    <dgm:cxn modelId="{5D48C60A-D2C9-4E8E-8F03-CBDAD68DF33F}" type="presOf" srcId="{37083435-02C0-413A-8A44-EFB2B81FB7B0}" destId="{BEF093F4-E79D-4835-BD6E-D66385D479ED}" srcOrd="0" destOrd="0" presId="urn:microsoft.com/office/officeart/2005/8/layout/vList2"/>
    <dgm:cxn modelId="{8EA5251A-36A3-41C7-962B-EB9D98EF32B9}" srcId="{39917D76-3FBC-4871-8C61-92211905810D}" destId="{73016686-CFA9-4AF5-BD0D-4D8517D7FDC4}" srcOrd="1" destOrd="0" parTransId="{51816753-1E1E-4B47-9818-3CE7F21037D7}" sibTransId="{4B198293-3C40-4F07-9A0C-3201B484B3F4}"/>
    <dgm:cxn modelId="{A3183E1F-6928-4F7D-B812-6185C22B3054}" srcId="{73016686-CFA9-4AF5-BD0D-4D8517D7FDC4}" destId="{D33569DA-2881-4F60-8A5A-154B6B84E56C}" srcOrd="0" destOrd="0" parTransId="{7DBBFD09-CB9F-4AA0-AAEA-A143456BA590}" sibTransId="{053EAF07-248F-4BE5-AC11-2BE3031A6911}"/>
    <dgm:cxn modelId="{50F39B34-BF43-41F5-B1A2-EB8BBBE458EF}" srcId="{73016686-CFA9-4AF5-BD0D-4D8517D7FDC4}" destId="{ED4EB044-AB15-4A86-B9EC-E13404BEBF0F}" srcOrd="2" destOrd="0" parTransId="{3590998F-BE0D-4545-AD47-2283F2A700A3}" sibTransId="{28B8A260-0721-4389-9E86-C4E0D0E93A9B}"/>
    <dgm:cxn modelId="{1E45BF38-78B3-4561-B6F9-FF218E3E34E0}" srcId="{39917D76-3FBC-4871-8C61-92211905810D}" destId="{37083435-02C0-413A-8A44-EFB2B81FB7B0}" srcOrd="0" destOrd="0" parTransId="{3708A8DE-B2DB-4056-AB4B-8A4E95EEF8E6}" sibTransId="{680B9FA3-4F6C-4BED-8F14-C56028DD4DD9}"/>
    <dgm:cxn modelId="{92D4573B-E0BE-4759-B10E-7E1DF87D7654}" type="presOf" srcId="{ED4EB044-AB15-4A86-B9EC-E13404BEBF0F}" destId="{63A7AA2A-9E6E-499F-AD72-F17D86892F43}" srcOrd="0" destOrd="2" presId="urn:microsoft.com/office/officeart/2005/8/layout/vList2"/>
    <dgm:cxn modelId="{ED24DB5C-74EA-4F3E-94B5-8862F666E225}" type="presOf" srcId="{41F45E04-7CD6-446D-BA0F-DA070DC26E1C}" destId="{2752F015-99AE-4F03-A928-9268CB8697B1}" srcOrd="0" destOrd="0" presId="urn:microsoft.com/office/officeart/2005/8/layout/vList2"/>
    <dgm:cxn modelId="{82CC6D72-CBA2-4D00-B996-7A73D71836A6}" srcId="{37083435-02C0-413A-8A44-EFB2B81FB7B0}" destId="{94B38A2E-6029-4E33-91D9-D94BA7614994}" srcOrd="1" destOrd="0" parTransId="{AA3ED451-B963-4BC9-8BBA-82A4DCD75362}" sibTransId="{1DC8543E-9156-440A-B86D-8A69A58809A5}"/>
    <dgm:cxn modelId="{0D350691-F474-4A2B-B3E6-791CA19AC71F}" type="presOf" srcId="{D33569DA-2881-4F60-8A5A-154B6B84E56C}" destId="{63A7AA2A-9E6E-499F-AD72-F17D86892F43}" srcOrd="0" destOrd="0" presId="urn:microsoft.com/office/officeart/2005/8/layout/vList2"/>
    <dgm:cxn modelId="{4A9ACBA1-FF4E-40FB-A7F3-DA0048A9A628}" type="presOf" srcId="{39917D76-3FBC-4871-8C61-92211905810D}" destId="{4304FE58-05D7-4199-A17D-B89558A181FC}" srcOrd="0" destOrd="0" presId="urn:microsoft.com/office/officeart/2005/8/layout/vList2"/>
    <dgm:cxn modelId="{0C054AAF-BD99-4A58-A50F-8DDBD50932B4}" type="presOf" srcId="{94B38A2E-6029-4E33-91D9-D94BA7614994}" destId="{2752F015-99AE-4F03-A928-9268CB8697B1}" srcOrd="0" destOrd="1" presId="urn:microsoft.com/office/officeart/2005/8/layout/vList2"/>
    <dgm:cxn modelId="{9A2467B9-3B64-4410-B271-AD99076C6F86}" type="presOf" srcId="{064B67AE-86C6-4B48-B04C-BD364D707DE6}" destId="{63A7AA2A-9E6E-499F-AD72-F17D86892F43}" srcOrd="0" destOrd="1" presId="urn:microsoft.com/office/officeart/2005/8/layout/vList2"/>
    <dgm:cxn modelId="{E38F6CD0-16F7-481F-8581-63695273E59A}" srcId="{37083435-02C0-413A-8A44-EFB2B81FB7B0}" destId="{41F45E04-7CD6-446D-BA0F-DA070DC26E1C}" srcOrd="0" destOrd="0" parTransId="{742EB650-403D-4803-B367-B9B7D3D72166}" sibTransId="{EB8EEC41-5658-4684-AE38-FB1ADA04F8E5}"/>
    <dgm:cxn modelId="{2A29B9F5-657F-4E57-80B1-1CCBDDB2C4F1}" type="presOf" srcId="{73016686-CFA9-4AF5-BD0D-4D8517D7FDC4}" destId="{29ABDA53-F6E8-47C7-9D4F-BC6D203D64C4}" srcOrd="0" destOrd="0" presId="urn:microsoft.com/office/officeart/2005/8/layout/vList2"/>
    <dgm:cxn modelId="{E2C50D48-D9C4-401D-B4F6-FBD3CF8CAE18}" type="presParOf" srcId="{4304FE58-05D7-4199-A17D-B89558A181FC}" destId="{BEF093F4-E79D-4835-BD6E-D66385D479ED}" srcOrd="0" destOrd="0" presId="urn:microsoft.com/office/officeart/2005/8/layout/vList2"/>
    <dgm:cxn modelId="{63EE1AA4-C804-467C-8774-2A648AF19CEB}" type="presParOf" srcId="{4304FE58-05D7-4199-A17D-B89558A181FC}" destId="{2752F015-99AE-4F03-A928-9268CB8697B1}" srcOrd="1" destOrd="0" presId="urn:microsoft.com/office/officeart/2005/8/layout/vList2"/>
    <dgm:cxn modelId="{7E70C3D7-AA18-4C7C-8B77-BC4D343034F6}" type="presParOf" srcId="{4304FE58-05D7-4199-A17D-B89558A181FC}" destId="{29ABDA53-F6E8-47C7-9D4F-BC6D203D64C4}" srcOrd="2" destOrd="0" presId="urn:microsoft.com/office/officeart/2005/8/layout/vList2"/>
    <dgm:cxn modelId="{7D9B454F-0FD7-4E12-8B21-C581FDD9E664}" type="presParOf" srcId="{4304FE58-05D7-4199-A17D-B89558A181FC}" destId="{63A7AA2A-9E6E-499F-AD72-F17D86892F4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2EDDF0E5-3333-4ED0-AD5B-05ACA1DFC58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E65D0D0-13D7-4498-B3CC-4AEF0190F478}">
      <dgm:prSet/>
      <dgm:spPr/>
      <dgm:t>
        <a:bodyPr/>
        <a:lstStyle/>
        <a:p>
          <a:r>
            <a:rPr lang="en-US"/>
            <a:t>Two levels: Distinct sound &amp; Distinct meaning</a:t>
          </a:r>
        </a:p>
      </dgm:t>
    </dgm:pt>
    <dgm:pt modelId="{8F87C241-113F-414E-974A-1D3908CD2984}" type="parTrans" cxnId="{5D9BE3AF-22EC-4278-AAF9-55EEB8A92DDD}">
      <dgm:prSet/>
      <dgm:spPr/>
      <dgm:t>
        <a:bodyPr/>
        <a:lstStyle/>
        <a:p>
          <a:endParaRPr lang="en-US"/>
        </a:p>
      </dgm:t>
    </dgm:pt>
    <dgm:pt modelId="{9C99882B-A79F-4BF9-A661-7E1E70393926}" type="sibTrans" cxnId="{5D9BE3AF-22EC-4278-AAF9-55EEB8A92DDD}">
      <dgm:prSet/>
      <dgm:spPr/>
      <dgm:t>
        <a:bodyPr/>
        <a:lstStyle/>
        <a:p>
          <a:endParaRPr lang="en-US"/>
        </a:p>
      </dgm:t>
    </dgm:pt>
    <dgm:pt modelId="{9807E24E-E827-499A-8624-BDE8AAE9DE7B}">
      <dgm:prSet/>
      <dgm:spPr/>
      <dgm:t>
        <a:bodyPr/>
        <a:lstStyle/>
        <a:p>
          <a:r>
            <a:rPr lang="en-GB" i="1"/>
            <a:t>Physical level</a:t>
          </a:r>
          <a:r>
            <a:rPr lang="en-GB"/>
            <a:t> at which we can produce individual sounds e.g. </a:t>
          </a:r>
          <a:r>
            <a:rPr lang="en-GB" i="1"/>
            <a:t>n, b, i.</a:t>
          </a:r>
          <a:endParaRPr lang="en-US"/>
        </a:p>
      </dgm:t>
    </dgm:pt>
    <dgm:pt modelId="{500A9203-6E82-483D-908F-492C25E9AEFD}" type="parTrans" cxnId="{9AEBCA99-0E9F-490C-850A-8DC3299ED038}">
      <dgm:prSet/>
      <dgm:spPr/>
      <dgm:t>
        <a:bodyPr/>
        <a:lstStyle/>
        <a:p>
          <a:endParaRPr lang="en-US"/>
        </a:p>
      </dgm:t>
    </dgm:pt>
    <dgm:pt modelId="{7EDCBC75-737D-459A-8086-27836D4A2C0D}" type="sibTrans" cxnId="{9AEBCA99-0E9F-490C-850A-8DC3299ED038}">
      <dgm:prSet/>
      <dgm:spPr/>
      <dgm:t>
        <a:bodyPr/>
        <a:lstStyle/>
        <a:p>
          <a:endParaRPr lang="en-US"/>
        </a:p>
      </dgm:t>
    </dgm:pt>
    <dgm:pt modelId="{F9C934DC-89A2-44EC-92D0-ADDD6F03C93E}">
      <dgm:prSet/>
      <dgm:spPr/>
      <dgm:t>
        <a:bodyPr/>
        <a:lstStyle/>
        <a:p>
          <a:r>
            <a:rPr lang="en-GB" i="1"/>
            <a:t>Meaning level</a:t>
          </a:r>
          <a:r>
            <a:rPr lang="en-GB"/>
            <a:t>: when we produce sounds in combination e.g.: </a:t>
          </a:r>
          <a:r>
            <a:rPr lang="en-GB" i="1"/>
            <a:t>nib, bin</a:t>
          </a:r>
          <a:endParaRPr lang="en-US"/>
        </a:p>
      </dgm:t>
    </dgm:pt>
    <dgm:pt modelId="{AEAD9506-9651-4BB7-A9E3-557E23B6ADDA}" type="parTrans" cxnId="{2EEC5A90-33BA-4B70-916C-188CA3426688}">
      <dgm:prSet/>
      <dgm:spPr/>
      <dgm:t>
        <a:bodyPr/>
        <a:lstStyle/>
        <a:p>
          <a:endParaRPr lang="en-US"/>
        </a:p>
      </dgm:t>
    </dgm:pt>
    <dgm:pt modelId="{BB26E99E-CEDE-48DF-97BF-A11C89ACF942}" type="sibTrans" cxnId="{2EEC5A90-33BA-4B70-916C-188CA3426688}">
      <dgm:prSet/>
      <dgm:spPr/>
      <dgm:t>
        <a:bodyPr/>
        <a:lstStyle/>
        <a:p>
          <a:endParaRPr lang="en-US"/>
        </a:p>
      </dgm:t>
    </dgm:pt>
    <dgm:pt modelId="{F0C86FA2-FD88-4F50-B34F-9E1FB839EDD4}">
      <dgm:prSet/>
      <dgm:spPr/>
      <dgm:t>
        <a:bodyPr/>
        <a:lstStyle/>
        <a:p>
          <a:r>
            <a:rPr lang="en-US"/>
            <a:t>Economical feature</a:t>
          </a:r>
        </a:p>
      </dgm:t>
    </dgm:pt>
    <dgm:pt modelId="{18582862-E4C9-4268-A57A-18A3EE711D34}" type="parTrans" cxnId="{ABE81DA8-06BF-4928-BBB7-FC90F26A6AA0}">
      <dgm:prSet/>
      <dgm:spPr/>
      <dgm:t>
        <a:bodyPr/>
        <a:lstStyle/>
        <a:p>
          <a:endParaRPr lang="en-US"/>
        </a:p>
      </dgm:t>
    </dgm:pt>
    <dgm:pt modelId="{34AC3657-56BA-4A2D-9938-7930106B4CFF}" type="sibTrans" cxnId="{ABE81DA8-06BF-4928-BBB7-FC90F26A6AA0}">
      <dgm:prSet/>
      <dgm:spPr/>
      <dgm:t>
        <a:bodyPr/>
        <a:lstStyle/>
        <a:p>
          <a:endParaRPr lang="en-US"/>
        </a:p>
      </dgm:t>
    </dgm:pt>
    <dgm:pt modelId="{11B5BA0E-C1B7-47AC-9F79-B42DC9335B6F}">
      <dgm:prSet/>
      <dgm:spPr/>
      <dgm:t>
        <a:bodyPr/>
        <a:lstStyle/>
        <a:p>
          <a:r>
            <a:rPr lang="en-US"/>
            <a:t>Have always assumed that animal communicative signals are fixed and cannot be broken into parts-</a:t>
          </a:r>
        </a:p>
      </dgm:t>
    </dgm:pt>
    <dgm:pt modelId="{FB7835F9-55A6-40AC-B890-7AE26A186D23}" type="parTrans" cxnId="{2FE051AA-BB89-46DE-ACBB-ACCC43B2AF08}">
      <dgm:prSet/>
      <dgm:spPr/>
      <dgm:t>
        <a:bodyPr/>
        <a:lstStyle/>
        <a:p>
          <a:endParaRPr lang="en-US"/>
        </a:p>
      </dgm:t>
    </dgm:pt>
    <dgm:pt modelId="{A756E7C2-CD80-4C72-A56B-24613AC0936D}" type="sibTrans" cxnId="{2FE051AA-BB89-46DE-ACBB-ACCC43B2AF08}">
      <dgm:prSet/>
      <dgm:spPr/>
      <dgm:t>
        <a:bodyPr/>
        <a:lstStyle/>
        <a:p>
          <a:endParaRPr lang="en-US"/>
        </a:p>
      </dgm:t>
    </dgm:pt>
    <dgm:pt modelId="{5E92F847-C78F-4455-B600-EF741FA6E77F}">
      <dgm:prSet/>
      <dgm:spPr/>
      <dgm:t>
        <a:bodyPr/>
        <a:lstStyle/>
        <a:p>
          <a:r>
            <a:rPr lang="en-US" i="1"/>
            <a:t>Meow </a:t>
          </a:r>
          <a:r>
            <a:rPr lang="en-US"/>
            <a:t>is not </a:t>
          </a:r>
          <a:r>
            <a:rPr lang="en-US" i="1"/>
            <a:t>m+e+o+w</a:t>
          </a:r>
          <a:endParaRPr lang="en-US"/>
        </a:p>
      </dgm:t>
    </dgm:pt>
    <dgm:pt modelId="{9EB0B3D5-6274-4135-A48E-0AA0953C4C72}" type="parTrans" cxnId="{7B124B52-FED3-4B6E-9043-FB86AF3047B7}">
      <dgm:prSet/>
      <dgm:spPr/>
      <dgm:t>
        <a:bodyPr/>
        <a:lstStyle/>
        <a:p>
          <a:endParaRPr lang="en-US"/>
        </a:p>
      </dgm:t>
    </dgm:pt>
    <dgm:pt modelId="{8BE44EFD-856B-44BF-AEFF-74BA4AAFF539}" type="sibTrans" cxnId="{7B124B52-FED3-4B6E-9043-FB86AF3047B7}">
      <dgm:prSet/>
      <dgm:spPr/>
      <dgm:t>
        <a:bodyPr/>
        <a:lstStyle/>
        <a:p>
          <a:endParaRPr lang="en-US"/>
        </a:p>
      </dgm:t>
    </dgm:pt>
    <dgm:pt modelId="{7B3F48C6-AF31-4B5D-AD99-E2EE348B216A}">
      <dgm:prSet/>
      <dgm:spPr/>
      <dgm:t>
        <a:bodyPr/>
        <a:lstStyle/>
        <a:p>
          <a:r>
            <a:rPr lang="en-US" i="1"/>
            <a:t>Recent evidence suggests this may be at least partially incorrect</a:t>
          </a:r>
          <a:endParaRPr lang="en-US"/>
        </a:p>
      </dgm:t>
    </dgm:pt>
    <dgm:pt modelId="{C284F617-AB69-405A-8E76-DEDF4FAB4508}" type="parTrans" cxnId="{468B5D77-8829-4540-9D14-D4D40594DDAC}">
      <dgm:prSet/>
      <dgm:spPr/>
      <dgm:t>
        <a:bodyPr/>
        <a:lstStyle/>
        <a:p>
          <a:endParaRPr lang="en-US"/>
        </a:p>
      </dgm:t>
    </dgm:pt>
    <dgm:pt modelId="{7C86A442-9134-4A5B-B053-A547BBDEB4B2}" type="sibTrans" cxnId="{468B5D77-8829-4540-9D14-D4D40594DDAC}">
      <dgm:prSet/>
      <dgm:spPr/>
      <dgm:t>
        <a:bodyPr/>
        <a:lstStyle/>
        <a:p>
          <a:endParaRPr lang="en-US"/>
        </a:p>
      </dgm:t>
    </dgm:pt>
    <dgm:pt modelId="{0333EDE9-D60E-4A3F-BFC6-1BF7A61AF24F}" type="pres">
      <dgm:prSet presAssocID="{2EDDF0E5-3333-4ED0-AD5B-05ACA1DFC58B}" presName="linear" presStyleCnt="0">
        <dgm:presLayoutVars>
          <dgm:animLvl val="lvl"/>
          <dgm:resizeHandles val="exact"/>
        </dgm:presLayoutVars>
      </dgm:prSet>
      <dgm:spPr/>
    </dgm:pt>
    <dgm:pt modelId="{2E96563A-3BFB-4D7D-B99B-1527C3CF5E9C}" type="pres">
      <dgm:prSet presAssocID="{2E65D0D0-13D7-4498-B3CC-4AEF0190F47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DFCA38B-C840-42FE-9BE1-41082393F60B}" type="pres">
      <dgm:prSet presAssocID="{2E65D0D0-13D7-4498-B3CC-4AEF0190F478}" presName="childText" presStyleLbl="revTx" presStyleIdx="0" presStyleCnt="2">
        <dgm:presLayoutVars>
          <dgm:bulletEnabled val="1"/>
        </dgm:presLayoutVars>
      </dgm:prSet>
      <dgm:spPr/>
    </dgm:pt>
    <dgm:pt modelId="{97108D3F-78B1-4622-8D0E-1CA0214F327D}" type="pres">
      <dgm:prSet presAssocID="{F0C86FA2-FD88-4F50-B34F-9E1FB839EDD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F6DC0A3-74D0-4EAA-9A03-D721DAA0FD7D}" type="pres">
      <dgm:prSet presAssocID="{34AC3657-56BA-4A2D-9938-7930106B4CFF}" presName="spacer" presStyleCnt="0"/>
      <dgm:spPr/>
    </dgm:pt>
    <dgm:pt modelId="{2FBE446E-FA4D-4ACF-BAD7-4EA990DFB10D}" type="pres">
      <dgm:prSet presAssocID="{11B5BA0E-C1B7-47AC-9F79-B42DC9335B6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DBB6985-3899-4439-9301-330C714B42FB}" type="pres">
      <dgm:prSet presAssocID="{11B5BA0E-C1B7-47AC-9F79-B42DC9335B6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2CEAF11-2587-46D3-980A-FBFA0CC4D920}" type="presOf" srcId="{2E65D0D0-13D7-4498-B3CC-4AEF0190F478}" destId="{2E96563A-3BFB-4D7D-B99B-1527C3CF5E9C}" srcOrd="0" destOrd="0" presId="urn:microsoft.com/office/officeart/2005/8/layout/vList2"/>
    <dgm:cxn modelId="{F1AEFB3A-C206-4751-BA63-FA7A958AFF44}" type="presOf" srcId="{2EDDF0E5-3333-4ED0-AD5B-05ACA1DFC58B}" destId="{0333EDE9-D60E-4A3F-BFC6-1BF7A61AF24F}" srcOrd="0" destOrd="0" presId="urn:microsoft.com/office/officeart/2005/8/layout/vList2"/>
    <dgm:cxn modelId="{28D94969-34C7-499F-8D53-8341EF94B223}" type="presOf" srcId="{11B5BA0E-C1B7-47AC-9F79-B42DC9335B6F}" destId="{2FBE446E-FA4D-4ACF-BAD7-4EA990DFB10D}" srcOrd="0" destOrd="0" presId="urn:microsoft.com/office/officeart/2005/8/layout/vList2"/>
    <dgm:cxn modelId="{7B124B52-FED3-4B6E-9043-FB86AF3047B7}" srcId="{11B5BA0E-C1B7-47AC-9F79-B42DC9335B6F}" destId="{5E92F847-C78F-4455-B600-EF741FA6E77F}" srcOrd="0" destOrd="0" parTransId="{9EB0B3D5-6274-4135-A48E-0AA0953C4C72}" sibTransId="{8BE44EFD-856B-44BF-AEFF-74BA4AAFF539}"/>
    <dgm:cxn modelId="{F366A276-9F54-482D-97DF-D7F8811422C1}" type="presOf" srcId="{5E92F847-C78F-4455-B600-EF741FA6E77F}" destId="{EDBB6985-3899-4439-9301-330C714B42FB}" srcOrd="0" destOrd="0" presId="urn:microsoft.com/office/officeart/2005/8/layout/vList2"/>
    <dgm:cxn modelId="{468B5D77-8829-4540-9D14-D4D40594DDAC}" srcId="{11B5BA0E-C1B7-47AC-9F79-B42DC9335B6F}" destId="{7B3F48C6-AF31-4B5D-AD99-E2EE348B216A}" srcOrd="1" destOrd="0" parTransId="{C284F617-AB69-405A-8E76-DEDF4FAB4508}" sibTransId="{7C86A442-9134-4A5B-B053-A547BBDEB4B2}"/>
    <dgm:cxn modelId="{C466038C-3CBB-4909-B2F1-F387EE0A28D9}" type="presOf" srcId="{F9C934DC-89A2-44EC-92D0-ADDD6F03C93E}" destId="{4DFCA38B-C840-42FE-9BE1-41082393F60B}" srcOrd="0" destOrd="1" presId="urn:microsoft.com/office/officeart/2005/8/layout/vList2"/>
    <dgm:cxn modelId="{2EEC5A90-33BA-4B70-916C-188CA3426688}" srcId="{2E65D0D0-13D7-4498-B3CC-4AEF0190F478}" destId="{F9C934DC-89A2-44EC-92D0-ADDD6F03C93E}" srcOrd="1" destOrd="0" parTransId="{AEAD9506-9651-4BB7-A9E3-557E23B6ADDA}" sibTransId="{BB26E99E-CEDE-48DF-97BF-A11C89ACF942}"/>
    <dgm:cxn modelId="{825EED95-7C32-4E3F-A4A6-4E67899CC927}" type="presOf" srcId="{7B3F48C6-AF31-4B5D-AD99-E2EE348B216A}" destId="{EDBB6985-3899-4439-9301-330C714B42FB}" srcOrd="0" destOrd="1" presId="urn:microsoft.com/office/officeart/2005/8/layout/vList2"/>
    <dgm:cxn modelId="{184A2F97-2480-4F84-BE39-7028327431EC}" type="presOf" srcId="{9807E24E-E827-499A-8624-BDE8AAE9DE7B}" destId="{4DFCA38B-C840-42FE-9BE1-41082393F60B}" srcOrd="0" destOrd="0" presId="urn:microsoft.com/office/officeart/2005/8/layout/vList2"/>
    <dgm:cxn modelId="{9AEBCA99-0E9F-490C-850A-8DC3299ED038}" srcId="{2E65D0D0-13D7-4498-B3CC-4AEF0190F478}" destId="{9807E24E-E827-499A-8624-BDE8AAE9DE7B}" srcOrd="0" destOrd="0" parTransId="{500A9203-6E82-483D-908F-492C25E9AEFD}" sibTransId="{7EDCBC75-737D-459A-8086-27836D4A2C0D}"/>
    <dgm:cxn modelId="{ABE81DA8-06BF-4928-BBB7-FC90F26A6AA0}" srcId="{2EDDF0E5-3333-4ED0-AD5B-05ACA1DFC58B}" destId="{F0C86FA2-FD88-4F50-B34F-9E1FB839EDD4}" srcOrd="1" destOrd="0" parTransId="{18582862-E4C9-4268-A57A-18A3EE711D34}" sibTransId="{34AC3657-56BA-4A2D-9938-7930106B4CFF}"/>
    <dgm:cxn modelId="{2FE051AA-BB89-46DE-ACBB-ACCC43B2AF08}" srcId="{2EDDF0E5-3333-4ED0-AD5B-05ACA1DFC58B}" destId="{11B5BA0E-C1B7-47AC-9F79-B42DC9335B6F}" srcOrd="2" destOrd="0" parTransId="{FB7835F9-55A6-40AC-B890-7AE26A186D23}" sibTransId="{A756E7C2-CD80-4C72-A56B-24613AC0936D}"/>
    <dgm:cxn modelId="{5D9BE3AF-22EC-4278-AAF9-55EEB8A92DDD}" srcId="{2EDDF0E5-3333-4ED0-AD5B-05ACA1DFC58B}" destId="{2E65D0D0-13D7-4498-B3CC-4AEF0190F478}" srcOrd="0" destOrd="0" parTransId="{8F87C241-113F-414E-974A-1D3908CD2984}" sibTransId="{9C99882B-A79F-4BF9-A661-7E1E70393926}"/>
    <dgm:cxn modelId="{2F1748EB-B471-4B2E-9D14-958E949CA325}" type="presOf" srcId="{F0C86FA2-FD88-4F50-B34F-9E1FB839EDD4}" destId="{97108D3F-78B1-4622-8D0E-1CA0214F327D}" srcOrd="0" destOrd="0" presId="urn:microsoft.com/office/officeart/2005/8/layout/vList2"/>
    <dgm:cxn modelId="{2311AB16-41A5-4214-9B10-EB24DD2643E8}" type="presParOf" srcId="{0333EDE9-D60E-4A3F-BFC6-1BF7A61AF24F}" destId="{2E96563A-3BFB-4D7D-B99B-1527C3CF5E9C}" srcOrd="0" destOrd="0" presId="urn:microsoft.com/office/officeart/2005/8/layout/vList2"/>
    <dgm:cxn modelId="{BDD21C50-CF55-4E10-9621-D26D28481E0C}" type="presParOf" srcId="{0333EDE9-D60E-4A3F-BFC6-1BF7A61AF24F}" destId="{4DFCA38B-C840-42FE-9BE1-41082393F60B}" srcOrd="1" destOrd="0" presId="urn:microsoft.com/office/officeart/2005/8/layout/vList2"/>
    <dgm:cxn modelId="{240D9D8B-5340-40DA-9675-68B69A9C9D3A}" type="presParOf" srcId="{0333EDE9-D60E-4A3F-BFC6-1BF7A61AF24F}" destId="{97108D3F-78B1-4622-8D0E-1CA0214F327D}" srcOrd="2" destOrd="0" presId="urn:microsoft.com/office/officeart/2005/8/layout/vList2"/>
    <dgm:cxn modelId="{4F68B6D4-10DF-4F5B-AF21-D737903F0D91}" type="presParOf" srcId="{0333EDE9-D60E-4A3F-BFC6-1BF7A61AF24F}" destId="{9F6DC0A3-74D0-4EAA-9A03-D721DAA0FD7D}" srcOrd="3" destOrd="0" presId="urn:microsoft.com/office/officeart/2005/8/layout/vList2"/>
    <dgm:cxn modelId="{16F99AB5-B8C3-4F30-95B1-E3ED26671315}" type="presParOf" srcId="{0333EDE9-D60E-4A3F-BFC6-1BF7A61AF24F}" destId="{2FBE446E-FA4D-4ACF-BAD7-4EA990DFB10D}" srcOrd="4" destOrd="0" presId="urn:microsoft.com/office/officeart/2005/8/layout/vList2"/>
    <dgm:cxn modelId="{584121BB-A900-40F6-A5EA-BD7290501E97}" type="presParOf" srcId="{0333EDE9-D60E-4A3F-BFC6-1BF7A61AF24F}" destId="{EDBB6985-3899-4439-9301-330C714B42F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A926B2B5-86E8-43F4-888F-658CDCDBA0A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2771367-F8CB-4096-A901-0E7B6B24712D}">
      <dgm:prSet/>
      <dgm:spPr/>
      <dgm:t>
        <a:bodyPr/>
        <a:lstStyle/>
        <a:p>
          <a:r>
            <a:rPr lang="en-US"/>
            <a:t>Is language the exclusive property of human beings?</a:t>
          </a:r>
        </a:p>
      </dgm:t>
    </dgm:pt>
    <dgm:pt modelId="{E1B6BD0A-ADE9-400B-8056-BF45CB0EC582}" type="parTrans" cxnId="{50A4531E-685E-46AF-AB21-95F9745526C0}">
      <dgm:prSet/>
      <dgm:spPr/>
      <dgm:t>
        <a:bodyPr/>
        <a:lstStyle/>
        <a:p>
          <a:endParaRPr lang="en-US"/>
        </a:p>
      </dgm:t>
    </dgm:pt>
    <dgm:pt modelId="{F9209676-8DB5-4022-900E-0DE7FA116D00}" type="sibTrans" cxnId="{50A4531E-685E-46AF-AB21-95F9745526C0}">
      <dgm:prSet/>
      <dgm:spPr/>
      <dgm:t>
        <a:bodyPr/>
        <a:lstStyle/>
        <a:p>
          <a:endParaRPr lang="en-US"/>
        </a:p>
      </dgm:t>
    </dgm:pt>
    <dgm:pt modelId="{F587FFDB-DA0E-4E0F-B3A0-C0CDB9B24B1C}">
      <dgm:prSet/>
      <dgm:spPr/>
      <dgm:t>
        <a:bodyPr/>
        <a:lstStyle/>
        <a:p>
          <a:r>
            <a:rPr lang="en-US"/>
            <a:t>Are the communication systems used by other creatures at all like human linguistic knowledge? </a:t>
          </a:r>
        </a:p>
      </dgm:t>
    </dgm:pt>
    <dgm:pt modelId="{770DE5CD-01F9-4E38-A970-36AA319A4327}" type="parTrans" cxnId="{F458CF34-C043-4EF1-BE08-DBE4D38EEE00}">
      <dgm:prSet/>
      <dgm:spPr/>
      <dgm:t>
        <a:bodyPr/>
        <a:lstStyle/>
        <a:p>
          <a:endParaRPr lang="en-US"/>
        </a:p>
      </dgm:t>
    </dgm:pt>
    <dgm:pt modelId="{F47BB2C7-44D2-4B6C-A0D6-A3168BFD61C7}" type="sibTrans" cxnId="{F458CF34-C043-4EF1-BE08-DBE4D38EEE00}">
      <dgm:prSet/>
      <dgm:spPr/>
      <dgm:t>
        <a:bodyPr/>
        <a:lstStyle/>
        <a:p>
          <a:endParaRPr lang="en-US"/>
        </a:p>
      </dgm:t>
    </dgm:pt>
    <dgm:pt modelId="{38220E71-A591-42F1-A7BE-BD6C9484EE8D}" type="pres">
      <dgm:prSet presAssocID="{A926B2B5-86E8-43F4-888F-658CDCDBA0A4}" presName="linear" presStyleCnt="0">
        <dgm:presLayoutVars>
          <dgm:animLvl val="lvl"/>
          <dgm:resizeHandles val="exact"/>
        </dgm:presLayoutVars>
      </dgm:prSet>
      <dgm:spPr/>
    </dgm:pt>
    <dgm:pt modelId="{D09C7FDC-6C63-40A6-9825-CEAB42A9C156}" type="pres">
      <dgm:prSet presAssocID="{F2771367-F8CB-4096-A901-0E7B6B24712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B30656B-E0B4-46C4-9266-68108322A343}" type="pres">
      <dgm:prSet presAssocID="{F9209676-8DB5-4022-900E-0DE7FA116D00}" presName="spacer" presStyleCnt="0"/>
      <dgm:spPr/>
    </dgm:pt>
    <dgm:pt modelId="{E1459B4C-8985-47D3-81C7-2BA2ABFC5104}" type="pres">
      <dgm:prSet presAssocID="{F587FFDB-DA0E-4E0F-B3A0-C0CDB9B24B1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0A4531E-685E-46AF-AB21-95F9745526C0}" srcId="{A926B2B5-86E8-43F4-888F-658CDCDBA0A4}" destId="{F2771367-F8CB-4096-A901-0E7B6B24712D}" srcOrd="0" destOrd="0" parTransId="{E1B6BD0A-ADE9-400B-8056-BF45CB0EC582}" sibTransId="{F9209676-8DB5-4022-900E-0DE7FA116D00}"/>
    <dgm:cxn modelId="{628A9232-93D5-4820-B4E5-7682D7F73058}" type="presOf" srcId="{F587FFDB-DA0E-4E0F-B3A0-C0CDB9B24B1C}" destId="{E1459B4C-8985-47D3-81C7-2BA2ABFC5104}" srcOrd="0" destOrd="0" presId="urn:microsoft.com/office/officeart/2005/8/layout/vList2"/>
    <dgm:cxn modelId="{F458CF34-C043-4EF1-BE08-DBE4D38EEE00}" srcId="{A926B2B5-86E8-43F4-888F-658CDCDBA0A4}" destId="{F587FFDB-DA0E-4E0F-B3A0-C0CDB9B24B1C}" srcOrd="1" destOrd="0" parTransId="{770DE5CD-01F9-4E38-A970-36AA319A4327}" sibTransId="{F47BB2C7-44D2-4B6C-A0D6-A3168BFD61C7}"/>
    <dgm:cxn modelId="{EF9FE471-16F8-493F-8DE5-EE24D0D35866}" type="presOf" srcId="{A926B2B5-86E8-43F4-888F-658CDCDBA0A4}" destId="{38220E71-A591-42F1-A7BE-BD6C9484EE8D}" srcOrd="0" destOrd="0" presId="urn:microsoft.com/office/officeart/2005/8/layout/vList2"/>
    <dgm:cxn modelId="{C96961B1-1DF7-4824-9D48-F0F005210EBE}" type="presOf" srcId="{F2771367-F8CB-4096-A901-0E7B6B24712D}" destId="{D09C7FDC-6C63-40A6-9825-CEAB42A9C156}" srcOrd="0" destOrd="0" presId="urn:microsoft.com/office/officeart/2005/8/layout/vList2"/>
    <dgm:cxn modelId="{91EC08B6-8869-4089-B2E6-CC59F5DD8E85}" type="presParOf" srcId="{38220E71-A591-42F1-A7BE-BD6C9484EE8D}" destId="{D09C7FDC-6C63-40A6-9825-CEAB42A9C156}" srcOrd="0" destOrd="0" presId="urn:microsoft.com/office/officeart/2005/8/layout/vList2"/>
    <dgm:cxn modelId="{E5107CF2-56FD-4334-BAB8-BA99D0C11580}" type="presParOf" srcId="{38220E71-A591-42F1-A7BE-BD6C9484EE8D}" destId="{0B30656B-E0B4-46C4-9266-68108322A343}" srcOrd="1" destOrd="0" presId="urn:microsoft.com/office/officeart/2005/8/layout/vList2"/>
    <dgm:cxn modelId="{CB8F2722-E81E-4345-8263-F4608BA4349A}" type="presParOf" srcId="{38220E71-A591-42F1-A7BE-BD6C9484EE8D}" destId="{E1459B4C-8985-47D3-81C7-2BA2ABFC510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8F3662EB-05E7-43C0-B641-BFABE54E2E9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C0D14F2-3E2F-4BF7-A98B-C202E2EC4554}">
      <dgm:prSet/>
      <dgm:spPr/>
      <dgm:t>
        <a:bodyPr/>
        <a:lstStyle/>
        <a:p>
          <a:r>
            <a:rPr lang="en-US"/>
            <a:t>Can animals speak human-like languages? NO</a:t>
          </a:r>
        </a:p>
      </dgm:t>
    </dgm:pt>
    <dgm:pt modelId="{E4371618-EDCE-49BE-9503-958F68E8A5A6}" type="parTrans" cxnId="{2C8669F8-3EC1-449B-995D-9634F891EDAA}">
      <dgm:prSet/>
      <dgm:spPr/>
      <dgm:t>
        <a:bodyPr/>
        <a:lstStyle/>
        <a:p>
          <a:endParaRPr lang="en-US"/>
        </a:p>
      </dgm:t>
    </dgm:pt>
    <dgm:pt modelId="{32AA5444-744C-4CF5-A15F-87D4E3FEEE08}" type="sibTrans" cxnId="{2C8669F8-3EC1-449B-995D-9634F891EDAA}">
      <dgm:prSet/>
      <dgm:spPr/>
      <dgm:t>
        <a:bodyPr/>
        <a:lstStyle/>
        <a:p>
          <a:endParaRPr lang="en-US"/>
        </a:p>
      </dgm:t>
    </dgm:pt>
    <dgm:pt modelId="{BA0087D4-14B1-4930-ACFC-5C33996B2D28}">
      <dgm:prSet/>
      <dgm:spPr/>
      <dgm:t>
        <a:bodyPr/>
        <a:lstStyle/>
        <a:p>
          <a:r>
            <a:rPr lang="en-US"/>
            <a:t>Terrace argues </a:t>
          </a:r>
          <a:r>
            <a:rPr lang="en-GB">
              <a:sym typeface="Wingdings" panose="05000000000000000000" pitchFamily="2" charset="2"/>
            </a:rPr>
            <a:t></a:t>
          </a:r>
          <a:r>
            <a:rPr lang="en-US"/>
            <a:t> Researchers over-interpreted their results</a:t>
          </a:r>
        </a:p>
      </dgm:t>
    </dgm:pt>
    <dgm:pt modelId="{CB8FF570-7B8E-4DDC-A1AA-C2362165A766}" type="parTrans" cxnId="{2201AE44-49E6-47D5-B0BC-ED6EC3F5F894}">
      <dgm:prSet/>
      <dgm:spPr/>
      <dgm:t>
        <a:bodyPr/>
        <a:lstStyle/>
        <a:p>
          <a:endParaRPr lang="en-US"/>
        </a:p>
      </dgm:t>
    </dgm:pt>
    <dgm:pt modelId="{17D1954C-F7AD-42A0-ADE6-D38A76196E1A}" type="sibTrans" cxnId="{2201AE44-49E6-47D5-B0BC-ED6EC3F5F894}">
      <dgm:prSet/>
      <dgm:spPr/>
      <dgm:t>
        <a:bodyPr/>
        <a:lstStyle/>
        <a:p>
          <a:endParaRPr lang="en-US"/>
        </a:p>
      </dgm:t>
    </dgm:pt>
    <dgm:pt modelId="{B6FF2FB5-A993-4EDE-8BF1-97659F67B392}">
      <dgm:prSet/>
      <dgm:spPr/>
      <dgm:t>
        <a:bodyPr/>
        <a:lstStyle/>
        <a:p>
          <a:r>
            <a:rPr lang="en-US"/>
            <a:t>Animals produce a particular behavior in response to a particular stimulus or ‘noise’, </a:t>
          </a:r>
          <a:r>
            <a:rPr lang="en-US" i="1"/>
            <a:t>but do not actually understand what the words mean</a:t>
          </a:r>
          <a:r>
            <a:rPr lang="en-US"/>
            <a:t>.</a:t>
          </a:r>
        </a:p>
      </dgm:t>
    </dgm:pt>
    <dgm:pt modelId="{23FE2E73-252F-404F-9DDE-B71886523CD9}" type="parTrans" cxnId="{F8ED4260-F4B7-4D09-B071-CE47D62ABBDB}">
      <dgm:prSet/>
      <dgm:spPr/>
      <dgm:t>
        <a:bodyPr/>
        <a:lstStyle/>
        <a:p>
          <a:endParaRPr lang="en-US"/>
        </a:p>
      </dgm:t>
    </dgm:pt>
    <dgm:pt modelId="{EF3466C1-DCCF-4954-8147-7D1050CD2EA6}" type="sibTrans" cxnId="{F8ED4260-F4B7-4D09-B071-CE47D62ABBDB}">
      <dgm:prSet/>
      <dgm:spPr/>
      <dgm:t>
        <a:bodyPr/>
        <a:lstStyle/>
        <a:p>
          <a:endParaRPr lang="en-US"/>
        </a:p>
      </dgm:t>
    </dgm:pt>
    <dgm:pt modelId="{019175FC-B226-4C2A-B58D-2ABF264DED50}" type="pres">
      <dgm:prSet presAssocID="{8F3662EB-05E7-43C0-B641-BFABE54E2E94}" presName="linear" presStyleCnt="0">
        <dgm:presLayoutVars>
          <dgm:animLvl val="lvl"/>
          <dgm:resizeHandles val="exact"/>
        </dgm:presLayoutVars>
      </dgm:prSet>
      <dgm:spPr/>
    </dgm:pt>
    <dgm:pt modelId="{CFEC5F90-E79D-4A4F-9AB5-E58958F55C8C}" type="pres">
      <dgm:prSet presAssocID="{3C0D14F2-3E2F-4BF7-A98B-C202E2EC455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D09DA3B-0025-436C-A7A6-8A4C20AFCC06}" type="pres">
      <dgm:prSet presAssocID="{32AA5444-744C-4CF5-A15F-87D4E3FEEE08}" presName="spacer" presStyleCnt="0"/>
      <dgm:spPr/>
    </dgm:pt>
    <dgm:pt modelId="{499CEE12-6599-4722-8E68-4B6A5D314DA3}" type="pres">
      <dgm:prSet presAssocID="{BA0087D4-14B1-4930-ACFC-5C33996B2D2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43C8CE4-A0FB-41A9-8C17-1CE72970A4CF}" type="pres">
      <dgm:prSet presAssocID="{17D1954C-F7AD-42A0-ADE6-D38A76196E1A}" presName="spacer" presStyleCnt="0"/>
      <dgm:spPr/>
    </dgm:pt>
    <dgm:pt modelId="{9A342C28-E2A4-41E9-AA96-1FEB1CB6B7E1}" type="pres">
      <dgm:prSet presAssocID="{B6FF2FB5-A993-4EDE-8BF1-97659F67B39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D098B0E-5575-4861-B4AE-7392395EF615}" type="presOf" srcId="{B6FF2FB5-A993-4EDE-8BF1-97659F67B392}" destId="{9A342C28-E2A4-41E9-AA96-1FEB1CB6B7E1}" srcOrd="0" destOrd="0" presId="urn:microsoft.com/office/officeart/2005/8/layout/vList2"/>
    <dgm:cxn modelId="{F8ED4260-F4B7-4D09-B071-CE47D62ABBDB}" srcId="{8F3662EB-05E7-43C0-B641-BFABE54E2E94}" destId="{B6FF2FB5-A993-4EDE-8BF1-97659F67B392}" srcOrd="2" destOrd="0" parTransId="{23FE2E73-252F-404F-9DDE-B71886523CD9}" sibTransId="{EF3466C1-DCCF-4954-8147-7D1050CD2EA6}"/>
    <dgm:cxn modelId="{2201AE44-49E6-47D5-B0BC-ED6EC3F5F894}" srcId="{8F3662EB-05E7-43C0-B641-BFABE54E2E94}" destId="{BA0087D4-14B1-4930-ACFC-5C33996B2D28}" srcOrd="1" destOrd="0" parTransId="{CB8FF570-7B8E-4DDC-A1AA-C2362165A766}" sibTransId="{17D1954C-F7AD-42A0-ADE6-D38A76196E1A}"/>
    <dgm:cxn modelId="{D852AD8D-5C77-41EB-8FE8-B60D3FD58DC4}" type="presOf" srcId="{3C0D14F2-3E2F-4BF7-A98B-C202E2EC4554}" destId="{CFEC5F90-E79D-4A4F-9AB5-E58958F55C8C}" srcOrd="0" destOrd="0" presId="urn:microsoft.com/office/officeart/2005/8/layout/vList2"/>
    <dgm:cxn modelId="{628961EE-B1A0-4FAB-AAA3-D824CD9281BB}" type="presOf" srcId="{BA0087D4-14B1-4930-ACFC-5C33996B2D28}" destId="{499CEE12-6599-4722-8E68-4B6A5D314DA3}" srcOrd="0" destOrd="0" presId="urn:microsoft.com/office/officeart/2005/8/layout/vList2"/>
    <dgm:cxn modelId="{D13C7DEF-48CC-40D1-BAC0-BF1B1885E52B}" type="presOf" srcId="{8F3662EB-05E7-43C0-B641-BFABE54E2E94}" destId="{019175FC-B226-4C2A-B58D-2ABF264DED50}" srcOrd="0" destOrd="0" presId="urn:microsoft.com/office/officeart/2005/8/layout/vList2"/>
    <dgm:cxn modelId="{2C8669F8-3EC1-449B-995D-9634F891EDAA}" srcId="{8F3662EB-05E7-43C0-B641-BFABE54E2E94}" destId="{3C0D14F2-3E2F-4BF7-A98B-C202E2EC4554}" srcOrd="0" destOrd="0" parTransId="{E4371618-EDCE-49BE-9503-958F68E8A5A6}" sibTransId="{32AA5444-744C-4CF5-A15F-87D4E3FEEE08}"/>
    <dgm:cxn modelId="{2B81DA73-1263-48BF-854F-165CB58BBE3D}" type="presParOf" srcId="{019175FC-B226-4C2A-B58D-2ABF264DED50}" destId="{CFEC5F90-E79D-4A4F-9AB5-E58958F55C8C}" srcOrd="0" destOrd="0" presId="urn:microsoft.com/office/officeart/2005/8/layout/vList2"/>
    <dgm:cxn modelId="{EE85C4CA-CD7B-430A-A8C6-0F3896200196}" type="presParOf" srcId="{019175FC-B226-4C2A-B58D-2ABF264DED50}" destId="{1D09DA3B-0025-436C-A7A6-8A4C20AFCC06}" srcOrd="1" destOrd="0" presId="urn:microsoft.com/office/officeart/2005/8/layout/vList2"/>
    <dgm:cxn modelId="{B0F2947B-2766-4509-B321-74C5F7AC0C6D}" type="presParOf" srcId="{019175FC-B226-4C2A-B58D-2ABF264DED50}" destId="{499CEE12-6599-4722-8E68-4B6A5D314DA3}" srcOrd="2" destOrd="0" presId="urn:microsoft.com/office/officeart/2005/8/layout/vList2"/>
    <dgm:cxn modelId="{D9406DB4-2C00-4A50-87EB-2878A818C2F0}" type="presParOf" srcId="{019175FC-B226-4C2A-B58D-2ABF264DED50}" destId="{443C8CE4-A0FB-41A9-8C17-1CE72970A4CF}" srcOrd="3" destOrd="0" presId="urn:microsoft.com/office/officeart/2005/8/layout/vList2"/>
    <dgm:cxn modelId="{0FD64957-29BC-4655-937E-69E4EA637510}" type="presParOf" srcId="{019175FC-B226-4C2A-B58D-2ABF264DED50}" destId="{9A342C28-E2A4-41E9-AA96-1FEB1CB6B7E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DC360033-5A05-4793-97DB-6AA4FC53806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A017DB6-E816-4C2D-9CB7-F63746259346}">
      <dgm:prSet/>
      <dgm:spPr/>
      <dgm:t>
        <a:bodyPr/>
        <a:lstStyle/>
        <a:p>
          <a:r>
            <a:rPr lang="en-US"/>
            <a:t>Can determine whether other animals share brain organization associated with human language.</a:t>
          </a:r>
        </a:p>
      </dgm:t>
    </dgm:pt>
    <dgm:pt modelId="{FDA5314E-BFEA-462C-9BFD-DB0CE1C60F90}" type="parTrans" cxnId="{C1C7DDE1-A040-4235-A2A5-88656CCE83E6}">
      <dgm:prSet/>
      <dgm:spPr/>
      <dgm:t>
        <a:bodyPr/>
        <a:lstStyle/>
        <a:p>
          <a:endParaRPr lang="en-US"/>
        </a:p>
      </dgm:t>
    </dgm:pt>
    <dgm:pt modelId="{7E95F359-65BD-46D0-B7C7-7BDD867D900C}" type="sibTrans" cxnId="{C1C7DDE1-A040-4235-A2A5-88656CCE83E6}">
      <dgm:prSet/>
      <dgm:spPr/>
      <dgm:t>
        <a:bodyPr/>
        <a:lstStyle/>
        <a:p>
          <a:endParaRPr lang="en-US"/>
        </a:p>
      </dgm:t>
    </dgm:pt>
    <dgm:pt modelId="{5C35C34F-3D10-4EA7-9DE0-92D61CD43190}">
      <dgm:prSet/>
      <dgm:spPr/>
      <dgm:t>
        <a:bodyPr/>
        <a:lstStyle/>
        <a:p>
          <a:r>
            <a:rPr lang="en-US"/>
            <a:t>But remember: Presence of similar brain structures in other animals does not mean that they use those structures for language.</a:t>
          </a:r>
        </a:p>
      </dgm:t>
    </dgm:pt>
    <dgm:pt modelId="{88D22905-BF65-4B47-8E0F-2D466B9149F5}" type="parTrans" cxnId="{EDB28FE4-3844-45B0-A6A9-5DD92AE93954}">
      <dgm:prSet/>
      <dgm:spPr/>
      <dgm:t>
        <a:bodyPr/>
        <a:lstStyle/>
        <a:p>
          <a:endParaRPr lang="en-US"/>
        </a:p>
      </dgm:t>
    </dgm:pt>
    <dgm:pt modelId="{971EC6FF-249B-4A02-86A8-BC9989A249F4}" type="sibTrans" cxnId="{EDB28FE4-3844-45B0-A6A9-5DD92AE93954}">
      <dgm:prSet/>
      <dgm:spPr/>
      <dgm:t>
        <a:bodyPr/>
        <a:lstStyle/>
        <a:p>
          <a:endParaRPr lang="en-US"/>
        </a:p>
      </dgm:t>
    </dgm:pt>
    <dgm:pt modelId="{1917E101-375A-449C-9528-51603F82F0AD}">
      <dgm:prSet/>
      <dgm:spPr/>
      <dgm:t>
        <a:bodyPr/>
        <a:lstStyle/>
        <a:p>
          <a:r>
            <a:rPr lang="en-US"/>
            <a:t>Correlation does not equal Causation</a:t>
          </a:r>
        </a:p>
      </dgm:t>
    </dgm:pt>
    <dgm:pt modelId="{DDED65FC-6291-403F-B6CD-AEBFE97982FF}" type="parTrans" cxnId="{70D246D6-9243-4E5B-935A-E5AE49752471}">
      <dgm:prSet/>
      <dgm:spPr/>
      <dgm:t>
        <a:bodyPr/>
        <a:lstStyle/>
        <a:p>
          <a:endParaRPr lang="en-US"/>
        </a:p>
      </dgm:t>
    </dgm:pt>
    <dgm:pt modelId="{7CE9C0E3-1B0E-43B8-A308-7E965A8C2329}" type="sibTrans" cxnId="{70D246D6-9243-4E5B-935A-E5AE49752471}">
      <dgm:prSet/>
      <dgm:spPr/>
      <dgm:t>
        <a:bodyPr/>
        <a:lstStyle/>
        <a:p>
          <a:endParaRPr lang="en-US"/>
        </a:p>
      </dgm:t>
    </dgm:pt>
    <dgm:pt modelId="{686602A6-36B9-4579-AF84-05EC6FBFCDED}">
      <dgm:prSet/>
      <dgm:spPr/>
      <dgm:t>
        <a:bodyPr/>
        <a:lstStyle/>
        <a:p>
          <a:r>
            <a:rPr lang="en-US"/>
            <a:t>Must proceed with caution</a:t>
          </a:r>
        </a:p>
      </dgm:t>
    </dgm:pt>
    <dgm:pt modelId="{5D64AD82-94BA-4476-A30B-21BD60C4DB73}" type="parTrans" cxnId="{6D0F69BA-C5C2-4AF2-AAC1-F7C1EFD0A992}">
      <dgm:prSet/>
      <dgm:spPr/>
      <dgm:t>
        <a:bodyPr/>
        <a:lstStyle/>
        <a:p>
          <a:endParaRPr lang="en-US"/>
        </a:p>
      </dgm:t>
    </dgm:pt>
    <dgm:pt modelId="{9A8FFA66-D979-4ACE-8CD3-193D739DDFEC}" type="sibTrans" cxnId="{6D0F69BA-C5C2-4AF2-AAC1-F7C1EFD0A992}">
      <dgm:prSet/>
      <dgm:spPr/>
      <dgm:t>
        <a:bodyPr/>
        <a:lstStyle/>
        <a:p>
          <a:endParaRPr lang="en-US"/>
        </a:p>
      </dgm:t>
    </dgm:pt>
    <dgm:pt modelId="{8A23F6D5-ED55-4F51-8A6F-AB3BFB5191D5}" type="pres">
      <dgm:prSet presAssocID="{DC360033-5A05-4793-97DB-6AA4FC53806B}" presName="linear" presStyleCnt="0">
        <dgm:presLayoutVars>
          <dgm:animLvl val="lvl"/>
          <dgm:resizeHandles val="exact"/>
        </dgm:presLayoutVars>
      </dgm:prSet>
      <dgm:spPr/>
    </dgm:pt>
    <dgm:pt modelId="{AC0FBD39-E1AE-4412-BDDB-BF4F1FA3D877}" type="pres">
      <dgm:prSet presAssocID="{4A017DB6-E816-4C2D-9CB7-F6374625934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C6CD7BA-3815-4F0C-BF6F-54D7135F9FF0}" type="pres">
      <dgm:prSet presAssocID="{7E95F359-65BD-46D0-B7C7-7BDD867D900C}" presName="spacer" presStyleCnt="0"/>
      <dgm:spPr/>
    </dgm:pt>
    <dgm:pt modelId="{228BBD26-8B0C-4044-998C-BA2FE3E726A6}" type="pres">
      <dgm:prSet presAssocID="{5C35C34F-3D10-4EA7-9DE0-92D61CD4319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4EA7713-4973-4F53-B9DA-6ACCD73CB774}" type="pres">
      <dgm:prSet presAssocID="{5C35C34F-3D10-4EA7-9DE0-92D61CD4319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8271E14-47EA-467E-9D2C-2F65D801A22A}" type="presOf" srcId="{5C35C34F-3D10-4EA7-9DE0-92D61CD43190}" destId="{228BBD26-8B0C-4044-998C-BA2FE3E726A6}" srcOrd="0" destOrd="0" presId="urn:microsoft.com/office/officeart/2005/8/layout/vList2"/>
    <dgm:cxn modelId="{41ED6143-321C-4D3F-B510-F71F9A34017E}" type="presOf" srcId="{686602A6-36B9-4579-AF84-05EC6FBFCDED}" destId="{A4EA7713-4973-4F53-B9DA-6ACCD73CB774}" srcOrd="0" destOrd="1" presId="urn:microsoft.com/office/officeart/2005/8/layout/vList2"/>
    <dgm:cxn modelId="{A591FAAD-1EAC-4CE7-B021-4DCF9FB46CCF}" type="presOf" srcId="{1917E101-375A-449C-9528-51603F82F0AD}" destId="{A4EA7713-4973-4F53-B9DA-6ACCD73CB774}" srcOrd="0" destOrd="0" presId="urn:microsoft.com/office/officeart/2005/8/layout/vList2"/>
    <dgm:cxn modelId="{6D0F69BA-C5C2-4AF2-AAC1-F7C1EFD0A992}" srcId="{5C35C34F-3D10-4EA7-9DE0-92D61CD43190}" destId="{686602A6-36B9-4579-AF84-05EC6FBFCDED}" srcOrd="1" destOrd="0" parTransId="{5D64AD82-94BA-4476-A30B-21BD60C4DB73}" sibTransId="{9A8FFA66-D979-4ACE-8CD3-193D739DDFEC}"/>
    <dgm:cxn modelId="{B17D38BE-8F8C-41D4-A177-ACB59A9A4A2C}" type="presOf" srcId="{DC360033-5A05-4793-97DB-6AA4FC53806B}" destId="{8A23F6D5-ED55-4F51-8A6F-AB3BFB5191D5}" srcOrd="0" destOrd="0" presId="urn:microsoft.com/office/officeart/2005/8/layout/vList2"/>
    <dgm:cxn modelId="{7AF683D5-824D-4514-B4A7-A2FC5780EA7F}" type="presOf" srcId="{4A017DB6-E816-4C2D-9CB7-F63746259346}" destId="{AC0FBD39-E1AE-4412-BDDB-BF4F1FA3D877}" srcOrd="0" destOrd="0" presId="urn:microsoft.com/office/officeart/2005/8/layout/vList2"/>
    <dgm:cxn modelId="{70D246D6-9243-4E5B-935A-E5AE49752471}" srcId="{5C35C34F-3D10-4EA7-9DE0-92D61CD43190}" destId="{1917E101-375A-449C-9528-51603F82F0AD}" srcOrd="0" destOrd="0" parTransId="{DDED65FC-6291-403F-B6CD-AEBFE97982FF}" sibTransId="{7CE9C0E3-1B0E-43B8-A308-7E965A8C2329}"/>
    <dgm:cxn modelId="{C1C7DDE1-A040-4235-A2A5-88656CCE83E6}" srcId="{DC360033-5A05-4793-97DB-6AA4FC53806B}" destId="{4A017DB6-E816-4C2D-9CB7-F63746259346}" srcOrd="0" destOrd="0" parTransId="{FDA5314E-BFEA-462C-9BFD-DB0CE1C60F90}" sibTransId="{7E95F359-65BD-46D0-B7C7-7BDD867D900C}"/>
    <dgm:cxn modelId="{EDB28FE4-3844-45B0-A6A9-5DD92AE93954}" srcId="{DC360033-5A05-4793-97DB-6AA4FC53806B}" destId="{5C35C34F-3D10-4EA7-9DE0-92D61CD43190}" srcOrd="1" destOrd="0" parTransId="{88D22905-BF65-4B47-8E0F-2D466B9149F5}" sibTransId="{971EC6FF-249B-4A02-86A8-BC9989A249F4}"/>
    <dgm:cxn modelId="{91EEEA82-0AAB-4EB9-90AF-2FD723DC8ADB}" type="presParOf" srcId="{8A23F6D5-ED55-4F51-8A6F-AB3BFB5191D5}" destId="{AC0FBD39-E1AE-4412-BDDB-BF4F1FA3D877}" srcOrd="0" destOrd="0" presId="urn:microsoft.com/office/officeart/2005/8/layout/vList2"/>
    <dgm:cxn modelId="{C2AADCEF-5369-4CD7-B559-C904554568BB}" type="presParOf" srcId="{8A23F6D5-ED55-4F51-8A6F-AB3BFB5191D5}" destId="{8C6CD7BA-3815-4F0C-BF6F-54D7135F9FF0}" srcOrd="1" destOrd="0" presId="urn:microsoft.com/office/officeart/2005/8/layout/vList2"/>
    <dgm:cxn modelId="{5284ADDD-72A9-4CAE-952F-9E3142399C9A}" type="presParOf" srcId="{8A23F6D5-ED55-4F51-8A6F-AB3BFB5191D5}" destId="{228BBD26-8B0C-4044-998C-BA2FE3E726A6}" srcOrd="2" destOrd="0" presId="urn:microsoft.com/office/officeart/2005/8/layout/vList2"/>
    <dgm:cxn modelId="{AF7302A6-6645-429E-8CF4-1076696AC2D8}" type="presParOf" srcId="{8A23F6D5-ED55-4F51-8A6F-AB3BFB5191D5}" destId="{A4EA7713-4973-4F53-B9DA-6ACCD73CB77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3DD73414-7505-4004-BE39-47BE15EA8BA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B6B3620-7C8E-4770-9044-C2C80C0A47ED}">
      <dgm:prSet/>
      <dgm:spPr/>
      <dgm:t>
        <a:bodyPr/>
        <a:lstStyle/>
        <a:p>
          <a:r>
            <a:rPr lang="en-US"/>
            <a:t>Alex was an African grey parrot who could imitate human speech and  understand the concepts behind the words</a:t>
          </a:r>
        </a:p>
      </dgm:t>
    </dgm:pt>
    <dgm:pt modelId="{CF4B154B-3B94-4C89-9E1A-FCBAA8F4E720}" type="parTrans" cxnId="{A55B10B0-A2BD-4807-83C2-6CDCF25DED73}">
      <dgm:prSet/>
      <dgm:spPr/>
      <dgm:t>
        <a:bodyPr/>
        <a:lstStyle/>
        <a:p>
          <a:endParaRPr lang="en-US"/>
        </a:p>
      </dgm:t>
    </dgm:pt>
    <dgm:pt modelId="{85E35056-E1DB-4D25-95D0-4E7FDB980B0F}" type="sibTrans" cxnId="{A55B10B0-A2BD-4807-83C2-6CDCF25DED73}">
      <dgm:prSet/>
      <dgm:spPr/>
      <dgm:t>
        <a:bodyPr/>
        <a:lstStyle/>
        <a:p>
          <a:endParaRPr lang="en-US"/>
        </a:p>
      </dgm:t>
    </dgm:pt>
    <dgm:pt modelId="{88015803-1815-4D20-A247-B234507F650E}">
      <dgm:prSet/>
      <dgm:spPr/>
      <dgm:t>
        <a:bodyPr/>
        <a:lstStyle/>
        <a:p>
          <a:r>
            <a:rPr lang="en-US"/>
            <a:t>Can distinguish between two objects and name what varies in respect to:</a:t>
          </a:r>
        </a:p>
      </dgm:t>
    </dgm:pt>
    <dgm:pt modelId="{377CF153-B1AB-4B75-B104-713B89E688BD}" type="parTrans" cxnId="{73250208-0977-4480-BBC5-0AC51619826C}">
      <dgm:prSet/>
      <dgm:spPr/>
      <dgm:t>
        <a:bodyPr/>
        <a:lstStyle/>
        <a:p>
          <a:endParaRPr lang="en-US"/>
        </a:p>
      </dgm:t>
    </dgm:pt>
    <dgm:pt modelId="{1F8A519B-8168-4DB0-A232-CA75C75F6B95}" type="sibTrans" cxnId="{73250208-0977-4480-BBC5-0AC51619826C}">
      <dgm:prSet/>
      <dgm:spPr/>
      <dgm:t>
        <a:bodyPr/>
        <a:lstStyle/>
        <a:p>
          <a:endParaRPr lang="en-US"/>
        </a:p>
      </dgm:t>
    </dgm:pt>
    <dgm:pt modelId="{18A30870-E680-4C12-B3B6-F48D8B85C2D3}">
      <dgm:prSet/>
      <dgm:spPr/>
      <dgm:t>
        <a:bodyPr/>
        <a:lstStyle/>
        <a:p>
          <a:r>
            <a:rPr lang="en-US"/>
            <a:t>Color</a:t>
          </a:r>
        </a:p>
      </dgm:t>
    </dgm:pt>
    <dgm:pt modelId="{2BCCC553-89AD-4D54-A557-3998418E9A84}" type="parTrans" cxnId="{29CFD252-4BCB-4079-8A12-9449BF586DB4}">
      <dgm:prSet/>
      <dgm:spPr/>
      <dgm:t>
        <a:bodyPr/>
        <a:lstStyle/>
        <a:p>
          <a:endParaRPr lang="en-US"/>
        </a:p>
      </dgm:t>
    </dgm:pt>
    <dgm:pt modelId="{A73C0CFC-D63B-483A-93A1-DE6BD65B270C}" type="sibTrans" cxnId="{29CFD252-4BCB-4079-8A12-9449BF586DB4}">
      <dgm:prSet/>
      <dgm:spPr/>
      <dgm:t>
        <a:bodyPr/>
        <a:lstStyle/>
        <a:p>
          <a:endParaRPr lang="en-US"/>
        </a:p>
      </dgm:t>
    </dgm:pt>
    <dgm:pt modelId="{CE3325FC-1C3C-4001-9A32-BDB8A9FBCEF5}">
      <dgm:prSet/>
      <dgm:spPr/>
      <dgm:t>
        <a:bodyPr/>
        <a:lstStyle/>
        <a:p>
          <a:r>
            <a:rPr lang="en-US"/>
            <a:t>Shape</a:t>
          </a:r>
        </a:p>
      </dgm:t>
    </dgm:pt>
    <dgm:pt modelId="{2744981D-A6FF-4E36-A109-A94AC3AA19AC}" type="parTrans" cxnId="{BD89491F-E78E-4362-8718-9B3106E1E898}">
      <dgm:prSet/>
      <dgm:spPr/>
      <dgm:t>
        <a:bodyPr/>
        <a:lstStyle/>
        <a:p>
          <a:endParaRPr lang="en-US"/>
        </a:p>
      </dgm:t>
    </dgm:pt>
    <dgm:pt modelId="{557FC2A5-020C-46D6-B2DE-5F049C2E13E3}" type="sibTrans" cxnId="{BD89491F-E78E-4362-8718-9B3106E1E898}">
      <dgm:prSet/>
      <dgm:spPr/>
      <dgm:t>
        <a:bodyPr/>
        <a:lstStyle/>
        <a:p>
          <a:endParaRPr lang="en-US"/>
        </a:p>
      </dgm:t>
    </dgm:pt>
    <dgm:pt modelId="{C8CC6EAE-C159-47A5-B0A3-708F8FE6B0C8}">
      <dgm:prSet/>
      <dgm:spPr/>
      <dgm:t>
        <a:bodyPr/>
        <a:lstStyle/>
        <a:p>
          <a:r>
            <a:rPr lang="en-US"/>
            <a:t>Material</a:t>
          </a:r>
        </a:p>
      </dgm:t>
    </dgm:pt>
    <dgm:pt modelId="{E1CDB313-931A-4AE0-9166-D631CE042ECE}" type="parTrans" cxnId="{CCD99D40-DC9B-48CE-A400-1019E00F2B00}">
      <dgm:prSet/>
      <dgm:spPr/>
      <dgm:t>
        <a:bodyPr/>
        <a:lstStyle/>
        <a:p>
          <a:endParaRPr lang="en-US"/>
        </a:p>
      </dgm:t>
    </dgm:pt>
    <dgm:pt modelId="{2F0AEC15-5299-4AC6-8192-1AD7515C0CED}" type="sibTrans" cxnId="{CCD99D40-DC9B-48CE-A400-1019E00F2B00}">
      <dgm:prSet/>
      <dgm:spPr/>
      <dgm:t>
        <a:bodyPr/>
        <a:lstStyle/>
        <a:p>
          <a:endParaRPr lang="en-US"/>
        </a:p>
      </dgm:t>
    </dgm:pt>
    <dgm:pt modelId="{CBC1AFFB-FFC5-41BE-9036-8770E1841E74}">
      <dgm:prSet/>
      <dgm:spPr/>
      <dgm:t>
        <a:bodyPr/>
        <a:lstStyle/>
        <a:p>
          <a:r>
            <a:rPr lang="en-US"/>
            <a:t>Number</a:t>
          </a:r>
        </a:p>
      </dgm:t>
    </dgm:pt>
    <dgm:pt modelId="{0CD863EC-E6F6-4A86-90EC-0FC486B042E2}" type="parTrans" cxnId="{34E9663E-3368-4BD9-ACA1-722E035A3B04}">
      <dgm:prSet/>
      <dgm:spPr/>
      <dgm:t>
        <a:bodyPr/>
        <a:lstStyle/>
        <a:p>
          <a:endParaRPr lang="en-US"/>
        </a:p>
      </dgm:t>
    </dgm:pt>
    <dgm:pt modelId="{E3F30180-4DF8-49FC-9E7B-0A9F9F64DBCA}" type="sibTrans" cxnId="{34E9663E-3368-4BD9-ACA1-722E035A3B04}">
      <dgm:prSet/>
      <dgm:spPr/>
      <dgm:t>
        <a:bodyPr/>
        <a:lstStyle/>
        <a:p>
          <a:endParaRPr lang="en-US"/>
        </a:p>
      </dgm:t>
    </dgm:pt>
    <dgm:pt modelId="{CAC57F98-1B82-490A-BF50-31C19CA54ADB}">
      <dgm:prSet/>
      <dgm:spPr/>
      <dgm:t>
        <a:bodyPr/>
        <a:lstStyle/>
        <a:p>
          <a:r>
            <a:rPr lang="en-US"/>
            <a:t>Alex responds with the appropriate category label as to which attribute is "same" or "different" for any combination; </a:t>
          </a:r>
        </a:p>
      </dgm:t>
    </dgm:pt>
    <dgm:pt modelId="{99AEABB9-EA0A-48F4-B683-4252F1E40547}" type="parTrans" cxnId="{7CF22103-B6BF-4D57-8A2C-65F671CCE3DE}">
      <dgm:prSet/>
      <dgm:spPr/>
      <dgm:t>
        <a:bodyPr/>
        <a:lstStyle/>
        <a:p>
          <a:endParaRPr lang="en-US"/>
        </a:p>
      </dgm:t>
    </dgm:pt>
    <dgm:pt modelId="{F25ED96D-A7D2-4081-BFBF-F33FA8692CCD}" type="sibTrans" cxnId="{7CF22103-B6BF-4D57-8A2C-65F671CCE3DE}">
      <dgm:prSet/>
      <dgm:spPr/>
      <dgm:t>
        <a:bodyPr/>
        <a:lstStyle/>
        <a:p>
          <a:endParaRPr lang="en-US"/>
        </a:p>
      </dgm:t>
    </dgm:pt>
    <dgm:pt modelId="{4D25EC9D-8F65-4E69-962C-855A5AA8020F}">
      <dgm:prSet/>
      <dgm:spPr/>
      <dgm:t>
        <a:bodyPr/>
        <a:lstStyle/>
        <a:p>
          <a:r>
            <a:rPr lang="en-US"/>
            <a:t>If nothing is same or different, he replies "none". </a:t>
          </a:r>
        </a:p>
      </dgm:t>
    </dgm:pt>
    <dgm:pt modelId="{F432CBF5-5AFA-4991-AD92-656A21931AC7}" type="parTrans" cxnId="{D0FFF459-AF1F-4D4E-BF02-58A273F98E35}">
      <dgm:prSet/>
      <dgm:spPr/>
      <dgm:t>
        <a:bodyPr/>
        <a:lstStyle/>
        <a:p>
          <a:endParaRPr lang="en-US"/>
        </a:p>
      </dgm:t>
    </dgm:pt>
    <dgm:pt modelId="{872CE81E-0E19-40B7-BE72-6677AD1C9627}" type="sibTrans" cxnId="{D0FFF459-AF1F-4D4E-BF02-58A273F98E35}">
      <dgm:prSet/>
      <dgm:spPr/>
      <dgm:t>
        <a:bodyPr/>
        <a:lstStyle/>
        <a:p>
          <a:endParaRPr lang="en-US"/>
        </a:p>
      </dgm:t>
    </dgm:pt>
    <dgm:pt modelId="{057164DD-FD96-4139-BF96-E6E53ABEB47F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https://www.youtube.com/watch?v=7yGOgs_UlEc</a:t>
          </a:r>
          <a:endParaRPr lang="en-US"/>
        </a:p>
      </dgm:t>
    </dgm:pt>
    <dgm:pt modelId="{67FD6ECE-C35D-46D7-B60A-9B6413ED9832}" type="parTrans" cxnId="{78BFFFA2-38DC-4A9E-9586-2186495299EB}">
      <dgm:prSet/>
      <dgm:spPr/>
      <dgm:t>
        <a:bodyPr/>
        <a:lstStyle/>
        <a:p>
          <a:endParaRPr lang="en-US"/>
        </a:p>
      </dgm:t>
    </dgm:pt>
    <dgm:pt modelId="{20CF8A11-0A92-4541-AB82-8161E5E45B59}" type="sibTrans" cxnId="{78BFFFA2-38DC-4A9E-9586-2186495299EB}">
      <dgm:prSet/>
      <dgm:spPr/>
      <dgm:t>
        <a:bodyPr/>
        <a:lstStyle/>
        <a:p>
          <a:endParaRPr lang="en-US"/>
        </a:p>
      </dgm:t>
    </dgm:pt>
    <dgm:pt modelId="{97C2A9C5-CE5F-4667-BE30-09E406BEC047}" type="pres">
      <dgm:prSet presAssocID="{3DD73414-7505-4004-BE39-47BE15EA8BA8}" presName="linear" presStyleCnt="0">
        <dgm:presLayoutVars>
          <dgm:animLvl val="lvl"/>
          <dgm:resizeHandles val="exact"/>
        </dgm:presLayoutVars>
      </dgm:prSet>
      <dgm:spPr/>
    </dgm:pt>
    <dgm:pt modelId="{FA9B423B-5E1F-42AE-A5C5-E88E11290439}" type="pres">
      <dgm:prSet presAssocID="{9B6B3620-7C8E-4770-9044-C2C80C0A47E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E083BA3-0299-4ABB-A7A7-2B8A42BB2932}" type="pres">
      <dgm:prSet presAssocID="{85E35056-E1DB-4D25-95D0-4E7FDB980B0F}" presName="spacer" presStyleCnt="0"/>
      <dgm:spPr/>
    </dgm:pt>
    <dgm:pt modelId="{F850BDC9-6888-4A22-A90F-EE6FE49169EA}" type="pres">
      <dgm:prSet presAssocID="{88015803-1815-4D20-A247-B234507F650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10D9A9B-C834-446F-9EF3-51521377E485}" type="pres">
      <dgm:prSet presAssocID="{88015803-1815-4D20-A247-B234507F650E}" presName="childText" presStyleLbl="revTx" presStyleIdx="0" presStyleCnt="2">
        <dgm:presLayoutVars>
          <dgm:bulletEnabled val="1"/>
        </dgm:presLayoutVars>
      </dgm:prSet>
      <dgm:spPr/>
    </dgm:pt>
    <dgm:pt modelId="{F33B8C32-0345-41AC-BD72-B3FB38C9FD13}" type="pres">
      <dgm:prSet presAssocID="{CAC57F98-1B82-490A-BF50-31C19CA54AD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FD6B0A6-4FBD-4C4B-80B7-F01F4D3DDBB2}" type="pres">
      <dgm:prSet presAssocID="{CAC57F98-1B82-490A-BF50-31C19CA54ADB}" presName="childText" presStyleLbl="revTx" presStyleIdx="1" presStyleCnt="2">
        <dgm:presLayoutVars>
          <dgm:bulletEnabled val="1"/>
        </dgm:presLayoutVars>
      </dgm:prSet>
      <dgm:spPr/>
    </dgm:pt>
    <dgm:pt modelId="{B757AF5B-6004-42E5-B4E5-5DAF182EF9E0}" type="pres">
      <dgm:prSet presAssocID="{057164DD-FD96-4139-BF96-E6E53ABEB47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CF22103-B6BF-4D57-8A2C-65F671CCE3DE}" srcId="{3DD73414-7505-4004-BE39-47BE15EA8BA8}" destId="{CAC57F98-1B82-490A-BF50-31C19CA54ADB}" srcOrd="2" destOrd="0" parTransId="{99AEABB9-EA0A-48F4-B683-4252F1E40547}" sibTransId="{F25ED96D-A7D2-4081-BFBF-F33FA8692CCD}"/>
    <dgm:cxn modelId="{73250208-0977-4480-BBC5-0AC51619826C}" srcId="{3DD73414-7505-4004-BE39-47BE15EA8BA8}" destId="{88015803-1815-4D20-A247-B234507F650E}" srcOrd="1" destOrd="0" parTransId="{377CF153-B1AB-4B75-B104-713B89E688BD}" sibTransId="{1F8A519B-8168-4DB0-A232-CA75C75F6B95}"/>
    <dgm:cxn modelId="{CA159D14-B901-493B-8BFC-2BCF3DE9DCDF}" type="presOf" srcId="{C8CC6EAE-C159-47A5-B0A3-708F8FE6B0C8}" destId="{110D9A9B-C834-446F-9EF3-51521377E485}" srcOrd="0" destOrd="2" presId="urn:microsoft.com/office/officeart/2005/8/layout/vList2"/>
    <dgm:cxn modelId="{BD89491F-E78E-4362-8718-9B3106E1E898}" srcId="{88015803-1815-4D20-A247-B234507F650E}" destId="{CE3325FC-1C3C-4001-9A32-BDB8A9FBCEF5}" srcOrd="1" destOrd="0" parTransId="{2744981D-A6FF-4E36-A109-A94AC3AA19AC}" sibTransId="{557FC2A5-020C-46D6-B2DE-5F049C2E13E3}"/>
    <dgm:cxn modelId="{DE8AD338-A595-4932-8422-9DC983C1557C}" type="presOf" srcId="{9B6B3620-7C8E-4770-9044-C2C80C0A47ED}" destId="{FA9B423B-5E1F-42AE-A5C5-E88E11290439}" srcOrd="0" destOrd="0" presId="urn:microsoft.com/office/officeart/2005/8/layout/vList2"/>
    <dgm:cxn modelId="{6328983A-4172-4296-966C-56032E2A595F}" type="presOf" srcId="{CAC57F98-1B82-490A-BF50-31C19CA54ADB}" destId="{F33B8C32-0345-41AC-BD72-B3FB38C9FD13}" srcOrd="0" destOrd="0" presId="urn:microsoft.com/office/officeart/2005/8/layout/vList2"/>
    <dgm:cxn modelId="{34E9663E-3368-4BD9-ACA1-722E035A3B04}" srcId="{88015803-1815-4D20-A247-B234507F650E}" destId="{CBC1AFFB-FFC5-41BE-9036-8770E1841E74}" srcOrd="3" destOrd="0" parTransId="{0CD863EC-E6F6-4A86-90EC-0FC486B042E2}" sibTransId="{E3F30180-4DF8-49FC-9E7B-0A9F9F64DBCA}"/>
    <dgm:cxn modelId="{CCD99D40-DC9B-48CE-A400-1019E00F2B00}" srcId="{88015803-1815-4D20-A247-B234507F650E}" destId="{C8CC6EAE-C159-47A5-B0A3-708F8FE6B0C8}" srcOrd="2" destOrd="0" parTransId="{E1CDB313-931A-4AE0-9166-D631CE042ECE}" sibTransId="{2F0AEC15-5299-4AC6-8192-1AD7515C0CED}"/>
    <dgm:cxn modelId="{7B35304C-5A8A-4665-9F4F-994FEBC36879}" type="presOf" srcId="{88015803-1815-4D20-A247-B234507F650E}" destId="{F850BDC9-6888-4A22-A90F-EE6FE49169EA}" srcOrd="0" destOrd="0" presId="urn:microsoft.com/office/officeart/2005/8/layout/vList2"/>
    <dgm:cxn modelId="{9554CD72-665A-4AF9-A3C8-07839F033D09}" type="presOf" srcId="{4D25EC9D-8F65-4E69-962C-855A5AA8020F}" destId="{7FD6B0A6-4FBD-4C4B-80B7-F01F4D3DDBB2}" srcOrd="0" destOrd="0" presId="urn:microsoft.com/office/officeart/2005/8/layout/vList2"/>
    <dgm:cxn modelId="{29CFD252-4BCB-4079-8A12-9449BF586DB4}" srcId="{88015803-1815-4D20-A247-B234507F650E}" destId="{18A30870-E680-4C12-B3B6-F48D8B85C2D3}" srcOrd="0" destOrd="0" parTransId="{2BCCC553-89AD-4D54-A557-3998418E9A84}" sibTransId="{A73C0CFC-D63B-483A-93A1-DE6BD65B270C}"/>
    <dgm:cxn modelId="{C30D1157-07BB-4F87-8FB4-3A0E957856BE}" type="presOf" srcId="{3DD73414-7505-4004-BE39-47BE15EA8BA8}" destId="{97C2A9C5-CE5F-4667-BE30-09E406BEC047}" srcOrd="0" destOrd="0" presId="urn:microsoft.com/office/officeart/2005/8/layout/vList2"/>
    <dgm:cxn modelId="{D0FFF459-AF1F-4D4E-BF02-58A273F98E35}" srcId="{CAC57F98-1B82-490A-BF50-31C19CA54ADB}" destId="{4D25EC9D-8F65-4E69-962C-855A5AA8020F}" srcOrd="0" destOrd="0" parTransId="{F432CBF5-5AFA-4991-AD92-656A21931AC7}" sibTransId="{872CE81E-0E19-40B7-BE72-6677AD1C9627}"/>
    <dgm:cxn modelId="{6ABAD88C-742B-4A73-8130-081ECBF4E150}" type="presOf" srcId="{CE3325FC-1C3C-4001-9A32-BDB8A9FBCEF5}" destId="{110D9A9B-C834-446F-9EF3-51521377E485}" srcOrd="0" destOrd="1" presId="urn:microsoft.com/office/officeart/2005/8/layout/vList2"/>
    <dgm:cxn modelId="{78BFFFA2-38DC-4A9E-9586-2186495299EB}" srcId="{3DD73414-7505-4004-BE39-47BE15EA8BA8}" destId="{057164DD-FD96-4139-BF96-E6E53ABEB47F}" srcOrd="3" destOrd="0" parTransId="{67FD6ECE-C35D-46D7-B60A-9B6413ED9832}" sibTransId="{20CF8A11-0A92-4541-AB82-8161E5E45B59}"/>
    <dgm:cxn modelId="{A55B10B0-A2BD-4807-83C2-6CDCF25DED73}" srcId="{3DD73414-7505-4004-BE39-47BE15EA8BA8}" destId="{9B6B3620-7C8E-4770-9044-C2C80C0A47ED}" srcOrd="0" destOrd="0" parTransId="{CF4B154B-3B94-4C89-9E1A-FCBAA8F4E720}" sibTransId="{85E35056-E1DB-4D25-95D0-4E7FDB980B0F}"/>
    <dgm:cxn modelId="{B3A19AD1-8DB1-4127-BBD6-AAC38FCC41EE}" type="presOf" srcId="{057164DD-FD96-4139-BF96-E6E53ABEB47F}" destId="{B757AF5B-6004-42E5-B4E5-5DAF182EF9E0}" srcOrd="0" destOrd="0" presId="urn:microsoft.com/office/officeart/2005/8/layout/vList2"/>
    <dgm:cxn modelId="{8730EBE0-56CA-447B-8426-5BD1E2EFE02B}" type="presOf" srcId="{18A30870-E680-4C12-B3B6-F48D8B85C2D3}" destId="{110D9A9B-C834-446F-9EF3-51521377E485}" srcOrd="0" destOrd="0" presId="urn:microsoft.com/office/officeart/2005/8/layout/vList2"/>
    <dgm:cxn modelId="{BC886DFB-CBFC-4A17-8817-FA609C3FAC58}" type="presOf" srcId="{CBC1AFFB-FFC5-41BE-9036-8770E1841E74}" destId="{110D9A9B-C834-446F-9EF3-51521377E485}" srcOrd="0" destOrd="3" presId="urn:microsoft.com/office/officeart/2005/8/layout/vList2"/>
    <dgm:cxn modelId="{E8F0C776-5538-484F-AED6-9B6E4C4E2142}" type="presParOf" srcId="{97C2A9C5-CE5F-4667-BE30-09E406BEC047}" destId="{FA9B423B-5E1F-42AE-A5C5-E88E11290439}" srcOrd="0" destOrd="0" presId="urn:microsoft.com/office/officeart/2005/8/layout/vList2"/>
    <dgm:cxn modelId="{F4C4D578-0486-42FD-9E47-0AE4809078DA}" type="presParOf" srcId="{97C2A9C5-CE5F-4667-BE30-09E406BEC047}" destId="{5E083BA3-0299-4ABB-A7A7-2B8A42BB2932}" srcOrd="1" destOrd="0" presId="urn:microsoft.com/office/officeart/2005/8/layout/vList2"/>
    <dgm:cxn modelId="{17BBAEB1-F668-49F4-84D2-32C1B46AA5F8}" type="presParOf" srcId="{97C2A9C5-CE5F-4667-BE30-09E406BEC047}" destId="{F850BDC9-6888-4A22-A90F-EE6FE49169EA}" srcOrd="2" destOrd="0" presId="urn:microsoft.com/office/officeart/2005/8/layout/vList2"/>
    <dgm:cxn modelId="{CCB469BC-5B9D-4DAF-A663-C7DF25A40098}" type="presParOf" srcId="{97C2A9C5-CE5F-4667-BE30-09E406BEC047}" destId="{110D9A9B-C834-446F-9EF3-51521377E485}" srcOrd="3" destOrd="0" presId="urn:microsoft.com/office/officeart/2005/8/layout/vList2"/>
    <dgm:cxn modelId="{9FDFE38A-6A4D-4AA0-8D71-CF090DCDBAD4}" type="presParOf" srcId="{97C2A9C5-CE5F-4667-BE30-09E406BEC047}" destId="{F33B8C32-0345-41AC-BD72-B3FB38C9FD13}" srcOrd="4" destOrd="0" presId="urn:microsoft.com/office/officeart/2005/8/layout/vList2"/>
    <dgm:cxn modelId="{A7A4AA5B-9A9E-465B-B3F8-F4A3149A8BBA}" type="presParOf" srcId="{97C2A9C5-CE5F-4667-BE30-09E406BEC047}" destId="{7FD6B0A6-4FBD-4C4B-80B7-F01F4D3DDBB2}" srcOrd="5" destOrd="0" presId="urn:microsoft.com/office/officeart/2005/8/layout/vList2"/>
    <dgm:cxn modelId="{36659DEB-38BF-40BB-BB21-9C6B9BE02F4A}" type="presParOf" srcId="{97C2A9C5-CE5F-4667-BE30-09E406BEC047}" destId="{B757AF5B-6004-42E5-B4E5-5DAF182EF9E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4DA15A6A-DB9F-4158-9D51-1DF07219BBF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9F7DD05-C1F5-4096-ACF6-D813C5C23AF8}">
      <dgm:prSet/>
      <dgm:spPr/>
      <dgm:t>
        <a:bodyPr/>
        <a:lstStyle/>
        <a:p>
          <a:r>
            <a:rPr lang="en-US"/>
            <a:t>Koko is a 32-year old female gorilla who has stunned the world by being able to learn and use human language.</a:t>
          </a:r>
        </a:p>
      </dgm:t>
    </dgm:pt>
    <dgm:pt modelId="{F057AA17-4E39-427B-B391-E738FBB5A6EE}" type="parTrans" cxnId="{91D684D9-D5E4-4664-893B-D528067EC51E}">
      <dgm:prSet/>
      <dgm:spPr/>
      <dgm:t>
        <a:bodyPr/>
        <a:lstStyle/>
        <a:p>
          <a:endParaRPr lang="en-US"/>
        </a:p>
      </dgm:t>
    </dgm:pt>
    <dgm:pt modelId="{CB9211E9-B748-4845-B6BE-536073371F1B}" type="sibTrans" cxnId="{91D684D9-D5E4-4664-893B-D528067EC51E}">
      <dgm:prSet/>
      <dgm:spPr/>
      <dgm:t>
        <a:bodyPr/>
        <a:lstStyle/>
        <a:p>
          <a:endParaRPr lang="en-US"/>
        </a:p>
      </dgm:t>
    </dgm:pt>
    <dgm:pt modelId="{063005EE-242A-4A30-9AE5-5B2807ACB3F4}">
      <dgm:prSet/>
      <dgm:spPr/>
      <dgm:t>
        <a:bodyPr/>
        <a:lstStyle/>
        <a:p>
          <a:r>
            <a:rPr lang="en-US"/>
            <a:t>Dr. Francine "Penny" Patterson was Koko’s keeper for over 30 years and taught her how to use sign language.</a:t>
          </a:r>
        </a:p>
      </dgm:t>
    </dgm:pt>
    <dgm:pt modelId="{76023A0B-17B7-49FA-8EC7-288E29C61EB7}" type="parTrans" cxnId="{A3677A43-5C32-4018-B65B-CF03851D1FCB}">
      <dgm:prSet/>
      <dgm:spPr/>
      <dgm:t>
        <a:bodyPr/>
        <a:lstStyle/>
        <a:p>
          <a:endParaRPr lang="en-US"/>
        </a:p>
      </dgm:t>
    </dgm:pt>
    <dgm:pt modelId="{D09D016A-F2FC-4FEE-980C-FC14DFB14911}" type="sibTrans" cxnId="{A3677A43-5C32-4018-B65B-CF03851D1FCB}">
      <dgm:prSet/>
      <dgm:spPr/>
      <dgm:t>
        <a:bodyPr/>
        <a:lstStyle/>
        <a:p>
          <a:endParaRPr lang="en-US"/>
        </a:p>
      </dgm:t>
    </dgm:pt>
    <dgm:pt modelId="{E11BE929-3B31-45A8-A2C1-8601A7CFE006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https://www.youtube.com/watch?v=SNuZ4OE6vCk</a:t>
          </a:r>
          <a:endParaRPr lang="en-US"/>
        </a:p>
      </dgm:t>
    </dgm:pt>
    <dgm:pt modelId="{78C37750-8652-4BBB-A5F1-60879DF40CF1}" type="parTrans" cxnId="{C327F10C-A560-4461-8F65-74959734A12E}">
      <dgm:prSet/>
      <dgm:spPr/>
      <dgm:t>
        <a:bodyPr/>
        <a:lstStyle/>
        <a:p>
          <a:endParaRPr lang="en-US"/>
        </a:p>
      </dgm:t>
    </dgm:pt>
    <dgm:pt modelId="{705F0A08-DD6E-426F-960E-A936E60A6509}" type="sibTrans" cxnId="{C327F10C-A560-4461-8F65-74959734A12E}">
      <dgm:prSet/>
      <dgm:spPr/>
      <dgm:t>
        <a:bodyPr/>
        <a:lstStyle/>
        <a:p>
          <a:endParaRPr lang="en-US"/>
        </a:p>
      </dgm:t>
    </dgm:pt>
    <dgm:pt modelId="{001C11F1-2728-4288-8233-F25E77C6BF78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https://www.youtube.com/watch?v=I9I_QvEXDv0</a:t>
          </a:r>
          <a:endParaRPr lang="en-US" dirty="0"/>
        </a:p>
      </dgm:t>
    </dgm:pt>
    <dgm:pt modelId="{4CD0D549-661B-4C36-ACFD-D0B898581547}" type="parTrans" cxnId="{BE5F7D0A-5E1B-44E3-89C6-8F7848A6E22D}">
      <dgm:prSet/>
      <dgm:spPr/>
      <dgm:t>
        <a:bodyPr/>
        <a:lstStyle/>
        <a:p>
          <a:endParaRPr lang="en-US"/>
        </a:p>
      </dgm:t>
    </dgm:pt>
    <dgm:pt modelId="{C3C2BC19-DE16-461B-8365-F6C0208EB380}" type="sibTrans" cxnId="{BE5F7D0A-5E1B-44E3-89C6-8F7848A6E22D}">
      <dgm:prSet/>
      <dgm:spPr/>
      <dgm:t>
        <a:bodyPr/>
        <a:lstStyle/>
        <a:p>
          <a:endParaRPr lang="en-US"/>
        </a:p>
      </dgm:t>
    </dgm:pt>
    <dgm:pt modelId="{5A6731B1-DB4E-4EA8-9C25-580B3A3BC5F4}" type="pres">
      <dgm:prSet presAssocID="{4DA15A6A-DB9F-4158-9D51-1DF07219BBFA}" presName="linear" presStyleCnt="0">
        <dgm:presLayoutVars>
          <dgm:animLvl val="lvl"/>
          <dgm:resizeHandles val="exact"/>
        </dgm:presLayoutVars>
      </dgm:prSet>
      <dgm:spPr/>
    </dgm:pt>
    <dgm:pt modelId="{40B1127B-246C-4FB4-90A9-7B7870C39FA1}" type="pres">
      <dgm:prSet presAssocID="{49F7DD05-C1F5-4096-ACF6-D813C5C23AF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CBE50C3-72DB-4D9E-BF88-8A1501A21375}" type="pres">
      <dgm:prSet presAssocID="{CB9211E9-B748-4845-B6BE-536073371F1B}" presName="spacer" presStyleCnt="0"/>
      <dgm:spPr/>
    </dgm:pt>
    <dgm:pt modelId="{FE896EF1-020C-4AD1-9F6D-3BCD726E374C}" type="pres">
      <dgm:prSet presAssocID="{063005EE-242A-4A30-9AE5-5B2807ACB3F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3E3BE48-99F9-4D49-B5BB-5E0FEB028C82}" type="pres">
      <dgm:prSet presAssocID="{D09D016A-F2FC-4FEE-980C-FC14DFB14911}" presName="spacer" presStyleCnt="0"/>
      <dgm:spPr/>
    </dgm:pt>
    <dgm:pt modelId="{4BE8D47C-3005-48B3-B687-0FF99316A493}" type="pres">
      <dgm:prSet presAssocID="{E11BE929-3B31-45A8-A2C1-8601A7CFE00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2D40336-9E08-4F4A-88E6-A72D5FF26C99}" type="pres">
      <dgm:prSet presAssocID="{705F0A08-DD6E-426F-960E-A936E60A6509}" presName="spacer" presStyleCnt="0"/>
      <dgm:spPr/>
    </dgm:pt>
    <dgm:pt modelId="{E1E8EE91-8480-49EB-AD72-C69FB377CF42}" type="pres">
      <dgm:prSet presAssocID="{001C11F1-2728-4288-8233-F25E77C6BF7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E5F7D0A-5E1B-44E3-89C6-8F7848A6E22D}" srcId="{4DA15A6A-DB9F-4158-9D51-1DF07219BBFA}" destId="{001C11F1-2728-4288-8233-F25E77C6BF78}" srcOrd="3" destOrd="0" parTransId="{4CD0D549-661B-4C36-ACFD-D0B898581547}" sibTransId="{C3C2BC19-DE16-461B-8365-F6C0208EB380}"/>
    <dgm:cxn modelId="{C327F10C-A560-4461-8F65-74959734A12E}" srcId="{4DA15A6A-DB9F-4158-9D51-1DF07219BBFA}" destId="{E11BE929-3B31-45A8-A2C1-8601A7CFE006}" srcOrd="2" destOrd="0" parTransId="{78C37750-8652-4BBB-A5F1-60879DF40CF1}" sibTransId="{705F0A08-DD6E-426F-960E-A936E60A6509}"/>
    <dgm:cxn modelId="{DB27BE21-9BB6-4F32-B6F3-CB17F03C8453}" type="presOf" srcId="{063005EE-242A-4A30-9AE5-5B2807ACB3F4}" destId="{FE896EF1-020C-4AD1-9F6D-3BCD726E374C}" srcOrd="0" destOrd="0" presId="urn:microsoft.com/office/officeart/2005/8/layout/vList2"/>
    <dgm:cxn modelId="{774D3D26-EE56-4FE4-8F26-8E49753D102A}" type="presOf" srcId="{4DA15A6A-DB9F-4158-9D51-1DF07219BBFA}" destId="{5A6731B1-DB4E-4EA8-9C25-580B3A3BC5F4}" srcOrd="0" destOrd="0" presId="urn:microsoft.com/office/officeart/2005/8/layout/vList2"/>
    <dgm:cxn modelId="{2EEBD32A-826C-45B7-BFEE-D912991DD82F}" type="presOf" srcId="{001C11F1-2728-4288-8233-F25E77C6BF78}" destId="{E1E8EE91-8480-49EB-AD72-C69FB377CF42}" srcOrd="0" destOrd="0" presId="urn:microsoft.com/office/officeart/2005/8/layout/vList2"/>
    <dgm:cxn modelId="{A3677A43-5C32-4018-B65B-CF03851D1FCB}" srcId="{4DA15A6A-DB9F-4158-9D51-1DF07219BBFA}" destId="{063005EE-242A-4A30-9AE5-5B2807ACB3F4}" srcOrd="1" destOrd="0" parTransId="{76023A0B-17B7-49FA-8EC7-288E29C61EB7}" sibTransId="{D09D016A-F2FC-4FEE-980C-FC14DFB14911}"/>
    <dgm:cxn modelId="{D8A7FA8C-D6C5-4363-905A-48BFE1454C81}" type="presOf" srcId="{49F7DD05-C1F5-4096-ACF6-D813C5C23AF8}" destId="{40B1127B-246C-4FB4-90A9-7B7870C39FA1}" srcOrd="0" destOrd="0" presId="urn:microsoft.com/office/officeart/2005/8/layout/vList2"/>
    <dgm:cxn modelId="{91D684D9-D5E4-4664-893B-D528067EC51E}" srcId="{4DA15A6A-DB9F-4158-9D51-1DF07219BBFA}" destId="{49F7DD05-C1F5-4096-ACF6-D813C5C23AF8}" srcOrd="0" destOrd="0" parTransId="{F057AA17-4E39-427B-B391-E738FBB5A6EE}" sibTransId="{CB9211E9-B748-4845-B6BE-536073371F1B}"/>
    <dgm:cxn modelId="{688716E9-68F3-4D7B-BAF4-6BDA34B14BD4}" type="presOf" srcId="{E11BE929-3B31-45A8-A2C1-8601A7CFE006}" destId="{4BE8D47C-3005-48B3-B687-0FF99316A493}" srcOrd="0" destOrd="0" presId="urn:microsoft.com/office/officeart/2005/8/layout/vList2"/>
    <dgm:cxn modelId="{0ACA68B4-B7A4-4EBB-9322-C30C7A249F5B}" type="presParOf" srcId="{5A6731B1-DB4E-4EA8-9C25-580B3A3BC5F4}" destId="{40B1127B-246C-4FB4-90A9-7B7870C39FA1}" srcOrd="0" destOrd="0" presId="urn:microsoft.com/office/officeart/2005/8/layout/vList2"/>
    <dgm:cxn modelId="{0750E38F-D70D-41EE-9DFD-6CF49AFB594F}" type="presParOf" srcId="{5A6731B1-DB4E-4EA8-9C25-580B3A3BC5F4}" destId="{FCBE50C3-72DB-4D9E-BF88-8A1501A21375}" srcOrd="1" destOrd="0" presId="urn:microsoft.com/office/officeart/2005/8/layout/vList2"/>
    <dgm:cxn modelId="{345CF001-B89B-474E-AD39-C76CA5BF85B6}" type="presParOf" srcId="{5A6731B1-DB4E-4EA8-9C25-580B3A3BC5F4}" destId="{FE896EF1-020C-4AD1-9F6D-3BCD726E374C}" srcOrd="2" destOrd="0" presId="urn:microsoft.com/office/officeart/2005/8/layout/vList2"/>
    <dgm:cxn modelId="{7B585FF8-8AA3-4F60-9231-4F89A7F229A1}" type="presParOf" srcId="{5A6731B1-DB4E-4EA8-9C25-580B3A3BC5F4}" destId="{73E3BE48-99F9-4D49-B5BB-5E0FEB028C82}" srcOrd="3" destOrd="0" presId="urn:microsoft.com/office/officeart/2005/8/layout/vList2"/>
    <dgm:cxn modelId="{F955E2DE-1EED-4E1B-9A2E-172C9662B56C}" type="presParOf" srcId="{5A6731B1-DB4E-4EA8-9C25-580B3A3BC5F4}" destId="{4BE8D47C-3005-48B3-B687-0FF99316A493}" srcOrd="4" destOrd="0" presId="urn:microsoft.com/office/officeart/2005/8/layout/vList2"/>
    <dgm:cxn modelId="{627A4FE5-9539-42DF-B462-64030D18686D}" type="presParOf" srcId="{5A6731B1-DB4E-4EA8-9C25-580B3A3BC5F4}" destId="{92D40336-9E08-4F4A-88E6-A72D5FF26C99}" srcOrd="5" destOrd="0" presId="urn:microsoft.com/office/officeart/2005/8/layout/vList2"/>
    <dgm:cxn modelId="{332AC68C-7FA8-4F0B-81CC-ED187385E96A}" type="presParOf" srcId="{5A6731B1-DB4E-4EA8-9C25-580B3A3BC5F4}" destId="{E1E8EE91-8480-49EB-AD72-C69FB377CF4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9F281262-ABDA-4BFD-8448-3FFDD94653D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DA1BE64-B53B-4755-8651-44F1BE88657F}">
      <dgm:prSet/>
      <dgm:spPr/>
      <dgm:t>
        <a:bodyPr/>
        <a:lstStyle/>
        <a:p>
          <a:r>
            <a:rPr lang="en-US"/>
            <a:t>Do animals other than humans have </a:t>
          </a:r>
        </a:p>
      </dgm:t>
    </dgm:pt>
    <dgm:pt modelId="{93A2853F-A243-48D8-AFE5-3DC01D791215}" type="parTrans" cxnId="{788C8A63-47B5-45C6-A46D-4C62D64EE5D2}">
      <dgm:prSet/>
      <dgm:spPr/>
      <dgm:t>
        <a:bodyPr/>
        <a:lstStyle/>
        <a:p>
          <a:endParaRPr lang="en-US"/>
        </a:p>
      </dgm:t>
    </dgm:pt>
    <dgm:pt modelId="{29F882BA-B45D-4E3F-9205-EC56FFEDA04A}" type="sibTrans" cxnId="{788C8A63-47B5-45C6-A46D-4C62D64EE5D2}">
      <dgm:prSet/>
      <dgm:spPr/>
      <dgm:t>
        <a:bodyPr/>
        <a:lstStyle/>
        <a:p>
          <a:endParaRPr lang="en-US"/>
        </a:p>
      </dgm:t>
    </dgm:pt>
    <dgm:pt modelId="{D2779A43-E97F-4250-98D6-28AEE9D957AE}">
      <dgm:prSet/>
      <dgm:spPr/>
      <dgm:t>
        <a:bodyPr/>
        <a:lstStyle/>
        <a:p>
          <a:r>
            <a:rPr lang="en-US"/>
            <a:t>Language?</a:t>
          </a:r>
        </a:p>
      </dgm:t>
    </dgm:pt>
    <dgm:pt modelId="{9EF19D9E-FD88-4344-911A-8E4F90C677D4}" type="parTrans" cxnId="{EF13C776-4C39-44B1-9F5B-176F28BE5057}">
      <dgm:prSet/>
      <dgm:spPr/>
      <dgm:t>
        <a:bodyPr/>
        <a:lstStyle/>
        <a:p>
          <a:endParaRPr lang="en-US"/>
        </a:p>
      </dgm:t>
    </dgm:pt>
    <dgm:pt modelId="{7B809ADD-F62E-42C7-8259-BB264FB009BE}" type="sibTrans" cxnId="{EF13C776-4C39-44B1-9F5B-176F28BE5057}">
      <dgm:prSet/>
      <dgm:spPr/>
      <dgm:t>
        <a:bodyPr/>
        <a:lstStyle/>
        <a:p>
          <a:endParaRPr lang="en-US"/>
        </a:p>
      </dgm:t>
    </dgm:pt>
    <dgm:pt modelId="{C424B5A2-487B-41F4-866A-6EC9ADC1250B}">
      <dgm:prSet/>
      <dgm:spPr/>
      <dgm:t>
        <a:bodyPr/>
        <a:lstStyle/>
        <a:p>
          <a:r>
            <a:rPr lang="en-US"/>
            <a:t>A sense of self?</a:t>
          </a:r>
        </a:p>
      </dgm:t>
    </dgm:pt>
    <dgm:pt modelId="{873BDC1E-DF39-4A9C-B17E-F64C8C8291A6}" type="parTrans" cxnId="{5B7C2BE5-2D24-4BD9-9587-9E8E698AD7E5}">
      <dgm:prSet/>
      <dgm:spPr/>
      <dgm:t>
        <a:bodyPr/>
        <a:lstStyle/>
        <a:p>
          <a:endParaRPr lang="en-US"/>
        </a:p>
      </dgm:t>
    </dgm:pt>
    <dgm:pt modelId="{51314F38-6482-42A1-B575-B05FE92C90DD}" type="sibTrans" cxnId="{5B7C2BE5-2D24-4BD9-9587-9E8E698AD7E5}">
      <dgm:prSet/>
      <dgm:spPr/>
      <dgm:t>
        <a:bodyPr/>
        <a:lstStyle/>
        <a:p>
          <a:endParaRPr lang="en-US"/>
        </a:p>
      </dgm:t>
    </dgm:pt>
    <dgm:pt modelId="{6F74D306-82E5-498B-9E9B-E9BC0248AEA4}">
      <dgm:prSet/>
      <dgm:spPr/>
      <dgm:t>
        <a:bodyPr/>
        <a:lstStyle/>
        <a:p>
          <a:r>
            <a:rPr lang="en-US"/>
            <a:t>A theory of mind?</a:t>
          </a:r>
        </a:p>
      </dgm:t>
    </dgm:pt>
    <dgm:pt modelId="{A36A2B7F-3EC1-4408-9153-825D8CE67DAC}" type="parTrans" cxnId="{48E3C09B-2E3B-43DD-B343-61B13F153BDB}">
      <dgm:prSet/>
      <dgm:spPr/>
      <dgm:t>
        <a:bodyPr/>
        <a:lstStyle/>
        <a:p>
          <a:endParaRPr lang="en-US"/>
        </a:p>
      </dgm:t>
    </dgm:pt>
    <dgm:pt modelId="{3C5DBA74-15F0-400E-AF2F-B7173B6D5479}" type="sibTrans" cxnId="{48E3C09B-2E3B-43DD-B343-61B13F153BDB}">
      <dgm:prSet/>
      <dgm:spPr/>
      <dgm:t>
        <a:bodyPr/>
        <a:lstStyle/>
        <a:p>
          <a:endParaRPr lang="en-US"/>
        </a:p>
      </dgm:t>
    </dgm:pt>
    <dgm:pt modelId="{5E4A89AB-0A45-4F42-A7CD-8F28094A39AC}">
      <dgm:prSet/>
      <dgm:spPr/>
      <dgm:t>
        <a:bodyPr/>
        <a:lstStyle/>
        <a:p>
          <a:r>
            <a:rPr lang="en-US"/>
            <a:t>Are some other animals sentient beings, and if so, what does this mean for humans?</a:t>
          </a:r>
        </a:p>
      </dgm:t>
    </dgm:pt>
    <dgm:pt modelId="{B5C060F3-F363-4E03-A5C0-44BC5D9ABAA6}" type="parTrans" cxnId="{3C8C419E-8301-40BD-86BB-088FFD767A06}">
      <dgm:prSet/>
      <dgm:spPr/>
      <dgm:t>
        <a:bodyPr/>
        <a:lstStyle/>
        <a:p>
          <a:endParaRPr lang="en-US"/>
        </a:p>
      </dgm:t>
    </dgm:pt>
    <dgm:pt modelId="{FB4C7CC9-E83D-4E16-93FA-281F04C96FCA}" type="sibTrans" cxnId="{3C8C419E-8301-40BD-86BB-088FFD767A06}">
      <dgm:prSet/>
      <dgm:spPr/>
      <dgm:t>
        <a:bodyPr/>
        <a:lstStyle/>
        <a:p>
          <a:endParaRPr lang="en-US"/>
        </a:p>
      </dgm:t>
    </dgm:pt>
    <dgm:pt modelId="{27351E25-9B87-4F7E-A26C-7920DA1C1F66}" type="pres">
      <dgm:prSet presAssocID="{9F281262-ABDA-4BFD-8448-3FFDD94653D3}" presName="linear" presStyleCnt="0">
        <dgm:presLayoutVars>
          <dgm:animLvl val="lvl"/>
          <dgm:resizeHandles val="exact"/>
        </dgm:presLayoutVars>
      </dgm:prSet>
      <dgm:spPr/>
    </dgm:pt>
    <dgm:pt modelId="{B176A9B8-05D5-4FE1-BEFC-B97F968DD2C8}" type="pres">
      <dgm:prSet presAssocID="{7DA1BE64-B53B-4755-8651-44F1BE88657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A74A6AC-B45E-4726-BDD0-49EB93141167}" type="pres">
      <dgm:prSet presAssocID="{7DA1BE64-B53B-4755-8651-44F1BE88657F}" presName="childText" presStyleLbl="revTx" presStyleIdx="0" presStyleCnt="1">
        <dgm:presLayoutVars>
          <dgm:bulletEnabled val="1"/>
        </dgm:presLayoutVars>
      </dgm:prSet>
      <dgm:spPr/>
    </dgm:pt>
    <dgm:pt modelId="{6D7FEC39-754D-4C17-B06D-9FFE22904499}" type="pres">
      <dgm:prSet presAssocID="{5E4A89AB-0A45-4F42-A7CD-8F28094A39A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B19C317-F90B-48DF-9AE0-1A17696196B5}" type="presOf" srcId="{7DA1BE64-B53B-4755-8651-44F1BE88657F}" destId="{B176A9B8-05D5-4FE1-BEFC-B97F968DD2C8}" srcOrd="0" destOrd="0" presId="urn:microsoft.com/office/officeart/2005/8/layout/vList2"/>
    <dgm:cxn modelId="{788C8A63-47B5-45C6-A46D-4C62D64EE5D2}" srcId="{9F281262-ABDA-4BFD-8448-3FFDD94653D3}" destId="{7DA1BE64-B53B-4755-8651-44F1BE88657F}" srcOrd="0" destOrd="0" parTransId="{93A2853F-A243-48D8-AFE5-3DC01D791215}" sibTransId="{29F882BA-B45D-4E3F-9205-EC56FFEDA04A}"/>
    <dgm:cxn modelId="{95CA8467-6AA8-44BA-828D-C00EBF7AED98}" type="presOf" srcId="{D2779A43-E97F-4250-98D6-28AEE9D957AE}" destId="{1A74A6AC-B45E-4726-BDD0-49EB93141167}" srcOrd="0" destOrd="0" presId="urn:microsoft.com/office/officeart/2005/8/layout/vList2"/>
    <dgm:cxn modelId="{EF13C776-4C39-44B1-9F5B-176F28BE5057}" srcId="{7DA1BE64-B53B-4755-8651-44F1BE88657F}" destId="{D2779A43-E97F-4250-98D6-28AEE9D957AE}" srcOrd="0" destOrd="0" parTransId="{9EF19D9E-FD88-4344-911A-8E4F90C677D4}" sibTransId="{7B809ADD-F62E-42C7-8259-BB264FB009BE}"/>
    <dgm:cxn modelId="{11F25588-4B03-498A-9D69-BA8C48DD5E6D}" type="presOf" srcId="{6F74D306-82E5-498B-9E9B-E9BC0248AEA4}" destId="{1A74A6AC-B45E-4726-BDD0-49EB93141167}" srcOrd="0" destOrd="2" presId="urn:microsoft.com/office/officeart/2005/8/layout/vList2"/>
    <dgm:cxn modelId="{48E3C09B-2E3B-43DD-B343-61B13F153BDB}" srcId="{7DA1BE64-B53B-4755-8651-44F1BE88657F}" destId="{6F74D306-82E5-498B-9E9B-E9BC0248AEA4}" srcOrd="2" destOrd="0" parTransId="{A36A2B7F-3EC1-4408-9153-825D8CE67DAC}" sibTransId="{3C5DBA74-15F0-400E-AF2F-B7173B6D5479}"/>
    <dgm:cxn modelId="{3C8C419E-8301-40BD-86BB-088FFD767A06}" srcId="{9F281262-ABDA-4BFD-8448-3FFDD94653D3}" destId="{5E4A89AB-0A45-4F42-A7CD-8F28094A39AC}" srcOrd="1" destOrd="0" parTransId="{B5C060F3-F363-4E03-A5C0-44BC5D9ABAA6}" sibTransId="{FB4C7CC9-E83D-4E16-93FA-281F04C96FCA}"/>
    <dgm:cxn modelId="{879B2E9F-DF47-4FC6-A064-BCC85C3DBCDE}" type="presOf" srcId="{9F281262-ABDA-4BFD-8448-3FFDD94653D3}" destId="{27351E25-9B87-4F7E-A26C-7920DA1C1F66}" srcOrd="0" destOrd="0" presId="urn:microsoft.com/office/officeart/2005/8/layout/vList2"/>
    <dgm:cxn modelId="{5B7C2BE5-2D24-4BD9-9587-9E8E698AD7E5}" srcId="{7DA1BE64-B53B-4755-8651-44F1BE88657F}" destId="{C424B5A2-487B-41F4-866A-6EC9ADC1250B}" srcOrd="1" destOrd="0" parTransId="{873BDC1E-DF39-4A9C-B17E-F64C8C8291A6}" sibTransId="{51314F38-6482-42A1-B575-B05FE92C90DD}"/>
    <dgm:cxn modelId="{C1A65CE9-A454-44EB-BEB1-7469225EA3C3}" type="presOf" srcId="{C424B5A2-487B-41F4-866A-6EC9ADC1250B}" destId="{1A74A6AC-B45E-4726-BDD0-49EB93141167}" srcOrd="0" destOrd="1" presId="urn:microsoft.com/office/officeart/2005/8/layout/vList2"/>
    <dgm:cxn modelId="{5272DCF3-C436-43A7-826B-B5832339148E}" type="presOf" srcId="{5E4A89AB-0A45-4F42-A7CD-8F28094A39AC}" destId="{6D7FEC39-754D-4C17-B06D-9FFE22904499}" srcOrd="0" destOrd="0" presId="urn:microsoft.com/office/officeart/2005/8/layout/vList2"/>
    <dgm:cxn modelId="{2DFC83E7-A9A7-4930-BFA6-08458401E380}" type="presParOf" srcId="{27351E25-9B87-4F7E-A26C-7920DA1C1F66}" destId="{B176A9B8-05D5-4FE1-BEFC-B97F968DD2C8}" srcOrd="0" destOrd="0" presId="urn:microsoft.com/office/officeart/2005/8/layout/vList2"/>
    <dgm:cxn modelId="{F08A4C6F-07C4-426A-A767-83AE97AAB3FE}" type="presParOf" srcId="{27351E25-9B87-4F7E-A26C-7920DA1C1F66}" destId="{1A74A6AC-B45E-4726-BDD0-49EB93141167}" srcOrd="1" destOrd="0" presId="urn:microsoft.com/office/officeart/2005/8/layout/vList2"/>
    <dgm:cxn modelId="{067B0C52-775B-4207-BD5D-2BC6BE907C1A}" type="presParOf" srcId="{27351E25-9B87-4F7E-A26C-7920DA1C1F66}" destId="{6D7FEC39-754D-4C17-B06D-9FFE2290449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74513505-E015-4BDE-B589-EB99F1EB1AD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9C722E-91F9-42FA-A306-EEDE32D2F261}">
      <dgm:prSet/>
      <dgm:spPr/>
      <dgm:t>
        <a:bodyPr/>
        <a:lstStyle/>
        <a:p>
          <a:r>
            <a:rPr lang="en-US"/>
            <a:t>We THINK we are rational organisms</a:t>
          </a:r>
        </a:p>
      </dgm:t>
    </dgm:pt>
    <dgm:pt modelId="{093A390F-985A-4090-B1C6-ADDBB42158E5}" type="parTrans" cxnId="{EE938E0B-BA5E-4CD6-B0D8-6E753E9001E4}">
      <dgm:prSet/>
      <dgm:spPr/>
      <dgm:t>
        <a:bodyPr/>
        <a:lstStyle/>
        <a:p>
          <a:endParaRPr lang="en-US"/>
        </a:p>
      </dgm:t>
    </dgm:pt>
    <dgm:pt modelId="{88A2E8C6-8B9D-4BFD-BED5-A37D4A66815C}" type="sibTrans" cxnId="{EE938E0B-BA5E-4CD6-B0D8-6E753E9001E4}">
      <dgm:prSet/>
      <dgm:spPr/>
      <dgm:t>
        <a:bodyPr/>
        <a:lstStyle/>
        <a:p>
          <a:endParaRPr lang="en-US"/>
        </a:p>
      </dgm:t>
    </dgm:pt>
    <dgm:pt modelId="{5E6018F0-F2C9-4052-8F1D-BE7CBED78CE1}">
      <dgm:prSet/>
      <dgm:spPr/>
      <dgm:t>
        <a:bodyPr/>
        <a:lstStyle/>
        <a:p>
          <a:r>
            <a:rPr lang="en-US"/>
            <a:t>But we too often are not!</a:t>
          </a:r>
        </a:p>
      </dgm:t>
    </dgm:pt>
    <dgm:pt modelId="{F387C750-4A87-4B28-BE36-3C20FB1C5C02}" type="parTrans" cxnId="{2532C027-4423-40AD-9350-9A1C62698282}">
      <dgm:prSet/>
      <dgm:spPr/>
      <dgm:t>
        <a:bodyPr/>
        <a:lstStyle/>
        <a:p>
          <a:endParaRPr lang="en-US"/>
        </a:p>
      </dgm:t>
    </dgm:pt>
    <dgm:pt modelId="{B93E90D5-CDFA-4D18-A8DB-BEEE55C258F2}" type="sibTrans" cxnId="{2532C027-4423-40AD-9350-9A1C62698282}">
      <dgm:prSet/>
      <dgm:spPr/>
      <dgm:t>
        <a:bodyPr/>
        <a:lstStyle/>
        <a:p>
          <a:endParaRPr lang="en-US"/>
        </a:p>
      </dgm:t>
    </dgm:pt>
    <dgm:pt modelId="{2DFB71EA-C638-4162-B185-E88BF9454917}">
      <dgm:prSet/>
      <dgm:spPr/>
      <dgm:t>
        <a:bodyPr/>
        <a:lstStyle/>
        <a:p>
          <a:r>
            <a:rPr lang="en-US"/>
            <a:t>We THINK we are in charge of our own contingencies</a:t>
          </a:r>
        </a:p>
      </dgm:t>
    </dgm:pt>
    <dgm:pt modelId="{797BEFBB-76ED-475F-BB6E-5EB991F21F8C}" type="parTrans" cxnId="{0F0A3913-9646-488A-9A50-F6CA263AC638}">
      <dgm:prSet/>
      <dgm:spPr/>
      <dgm:t>
        <a:bodyPr/>
        <a:lstStyle/>
        <a:p>
          <a:endParaRPr lang="en-US"/>
        </a:p>
      </dgm:t>
    </dgm:pt>
    <dgm:pt modelId="{9F6C57E7-8E5D-4334-A0EC-EDA6F0FC9C66}" type="sibTrans" cxnId="{0F0A3913-9646-488A-9A50-F6CA263AC638}">
      <dgm:prSet/>
      <dgm:spPr/>
      <dgm:t>
        <a:bodyPr/>
        <a:lstStyle/>
        <a:p>
          <a:endParaRPr lang="en-US"/>
        </a:p>
      </dgm:t>
    </dgm:pt>
    <dgm:pt modelId="{6804247A-A33C-42D4-BD5F-5734D943261E}">
      <dgm:prSet/>
      <dgm:spPr/>
      <dgm:t>
        <a:bodyPr/>
        <a:lstStyle/>
        <a:p>
          <a:r>
            <a:rPr lang="en-US"/>
            <a:t>But too often we are not!</a:t>
          </a:r>
        </a:p>
      </dgm:t>
    </dgm:pt>
    <dgm:pt modelId="{69EAAEF0-2DC1-41E4-AC37-992AEC161523}" type="parTrans" cxnId="{2504885C-D126-4B00-AC66-2A2B46264CF9}">
      <dgm:prSet/>
      <dgm:spPr/>
      <dgm:t>
        <a:bodyPr/>
        <a:lstStyle/>
        <a:p>
          <a:endParaRPr lang="en-US"/>
        </a:p>
      </dgm:t>
    </dgm:pt>
    <dgm:pt modelId="{9EDCE9F6-59E2-4E8B-9AD8-A03C44CB736A}" type="sibTrans" cxnId="{2504885C-D126-4B00-AC66-2A2B46264CF9}">
      <dgm:prSet/>
      <dgm:spPr/>
      <dgm:t>
        <a:bodyPr/>
        <a:lstStyle/>
        <a:p>
          <a:endParaRPr lang="en-US"/>
        </a:p>
      </dgm:t>
    </dgm:pt>
    <dgm:pt modelId="{17BAA549-0962-45B8-B21E-2AF0B22D6EFB}">
      <dgm:prSet/>
      <dgm:spPr/>
      <dgm:t>
        <a:bodyPr/>
        <a:lstStyle/>
        <a:p>
          <a:r>
            <a:rPr lang="en-US" dirty="0"/>
            <a:t>We THINK we have mastered something but too often we did not</a:t>
          </a:r>
        </a:p>
      </dgm:t>
    </dgm:pt>
    <dgm:pt modelId="{EC33BA6E-9598-4D88-8745-F8073FF1F999}" type="parTrans" cxnId="{2CAF575C-AE57-48C7-9C42-BE16890EA4D4}">
      <dgm:prSet/>
      <dgm:spPr/>
      <dgm:t>
        <a:bodyPr/>
        <a:lstStyle/>
        <a:p>
          <a:endParaRPr lang="en-US"/>
        </a:p>
      </dgm:t>
    </dgm:pt>
    <dgm:pt modelId="{E00BD513-4BD4-47DE-B4C4-302684564AA4}" type="sibTrans" cxnId="{2CAF575C-AE57-48C7-9C42-BE16890EA4D4}">
      <dgm:prSet/>
      <dgm:spPr/>
      <dgm:t>
        <a:bodyPr/>
        <a:lstStyle/>
        <a:p>
          <a:endParaRPr lang="en-US"/>
        </a:p>
      </dgm:t>
    </dgm:pt>
    <dgm:pt modelId="{4F3090A8-5643-431B-9C15-443A157AB028}">
      <dgm:prSet/>
      <dgm:spPr/>
      <dgm:t>
        <a:bodyPr/>
        <a:lstStyle/>
        <a:p>
          <a:endParaRPr lang="en-US" dirty="0"/>
        </a:p>
      </dgm:t>
    </dgm:pt>
    <dgm:pt modelId="{EAD723E3-9DB4-463F-9D2E-7BD001F13548}" type="parTrans" cxnId="{C2D5A31E-ABBF-4A98-B7E2-E94E824FDB89}">
      <dgm:prSet/>
      <dgm:spPr/>
      <dgm:t>
        <a:bodyPr/>
        <a:lstStyle/>
        <a:p>
          <a:endParaRPr lang="en-US"/>
        </a:p>
      </dgm:t>
    </dgm:pt>
    <dgm:pt modelId="{F0DA2141-5937-419F-87BD-19144060F5F7}" type="sibTrans" cxnId="{C2D5A31E-ABBF-4A98-B7E2-E94E824FDB89}">
      <dgm:prSet/>
      <dgm:spPr/>
      <dgm:t>
        <a:bodyPr/>
        <a:lstStyle/>
        <a:p>
          <a:endParaRPr lang="en-US"/>
        </a:p>
      </dgm:t>
    </dgm:pt>
    <dgm:pt modelId="{8040ABD8-9953-42B4-BBB7-E2F69340700A}">
      <dgm:prSet/>
      <dgm:spPr/>
      <dgm:t>
        <a:bodyPr/>
        <a:lstStyle/>
        <a:p>
          <a:r>
            <a:rPr lang="en-US"/>
            <a:t>We are not really aware of our own learning behavior</a:t>
          </a:r>
        </a:p>
      </dgm:t>
    </dgm:pt>
    <dgm:pt modelId="{4383E3E3-8E5A-4A20-B4E3-C1C82C1C2E16}" type="parTrans" cxnId="{86797236-813A-4001-AD46-33353EDDDCA1}">
      <dgm:prSet/>
      <dgm:spPr/>
      <dgm:t>
        <a:bodyPr/>
        <a:lstStyle/>
        <a:p>
          <a:endParaRPr lang="en-US"/>
        </a:p>
      </dgm:t>
    </dgm:pt>
    <dgm:pt modelId="{DAE6CEF8-D8B3-4B59-BE64-70A2B51E4190}" type="sibTrans" cxnId="{86797236-813A-4001-AD46-33353EDDDCA1}">
      <dgm:prSet/>
      <dgm:spPr/>
      <dgm:t>
        <a:bodyPr/>
        <a:lstStyle/>
        <a:p>
          <a:endParaRPr lang="en-US"/>
        </a:p>
      </dgm:t>
    </dgm:pt>
    <dgm:pt modelId="{FE7DA140-BF4D-4B97-A59C-095D7F42A5B3}">
      <dgm:prSet/>
      <dgm:spPr/>
      <dgm:t>
        <a:bodyPr/>
        <a:lstStyle/>
        <a:p>
          <a:r>
            <a:rPr lang="en-US"/>
            <a:t>BUT: We are ALWAYS learning and adapting</a:t>
          </a:r>
        </a:p>
      </dgm:t>
    </dgm:pt>
    <dgm:pt modelId="{3C8693AB-5C70-4792-BE1B-428873A92E20}" type="parTrans" cxnId="{6A570943-0319-42E1-8D47-BA5C2FAC0102}">
      <dgm:prSet/>
      <dgm:spPr/>
      <dgm:t>
        <a:bodyPr/>
        <a:lstStyle/>
        <a:p>
          <a:endParaRPr lang="en-US"/>
        </a:p>
      </dgm:t>
    </dgm:pt>
    <dgm:pt modelId="{B3941A5D-9009-48CA-B4E9-4918ED7826E3}" type="sibTrans" cxnId="{6A570943-0319-42E1-8D47-BA5C2FAC0102}">
      <dgm:prSet/>
      <dgm:spPr/>
      <dgm:t>
        <a:bodyPr/>
        <a:lstStyle/>
        <a:p>
          <a:endParaRPr lang="en-US"/>
        </a:p>
      </dgm:t>
    </dgm:pt>
    <dgm:pt modelId="{4B3468B9-16B1-415B-A30D-76827F9B454E}" type="pres">
      <dgm:prSet presAssocID="{74513505-E015-4BDE-B589-EB99F1EB1AD7}" presName="linear" presStyleCnt="0">
        <dgm:presLayoutVars>
          <dgm:animLvl val="lvl"/>
          <dgm:resizeHandles val="exact"/>
        </dgm:presLayoutVars>
      </dgm:prSet>
      <dgm:spPr/>
    </dgm:pt>
    <dgm:pt modelId="{96AF79FB-D43F-4F3E-A812-EDDBE7878551}" type="pres">
      <dgm:prSet presAssocID="{BC9C722E-91F9-42FA-A306-EEDE32D2F26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1F5AC4D-8268-403E-8D13-42AD17148270}" type="pres">
      <dgm:prSet presAssocID="{BC9C722E-91F9-42FA-A306-EEDE32D2F261}" presName="childText" presStyleLbl="revTx" presStyleIdx="0" presStyleCnt="3">
        <dgm:presLayoutVars>
          <dgm:bulletEnabled val="1"/>
        </dgm:presLayoutVars>
      </dgm:prSet>
      <dgm:spPr/>
    </dgm:pt>
    <dgm:pt modelId="{9CF74237-89AD-4695-94AA-88E51656F944}" type="pres">
      <dgm:prSet presAssocID="{2DFB71EA-C638-4162-B185-E88BF945491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CC10BF2-934F-44FB-821F-93528BE1D050}" type="pres">
      <dgm:prSet presAssocID="{2DFB71EA-C638-4162-B185-E88BF9454917}" presName="childText" presStyleLbl="revTx" presStyleIdx="1" presStyleCnt="3">
        <dgm:presLayoutVars>
          <dgm:bulletEnabled val="1"/>
        </dgm:presLayoutVars>
      </dgm:prSet>
      <dgm:spPr/>
    </dgm:pt>
    <dgm:pt modelId="{661E178A-9407-4698-9B10-146991BD4F74}" type="pres">
      <dgm:prSet presAssocID="{17BAA549-0962-45B8-B21E-2AF0B22D6E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5FCDFF1-4169-4D25-9742-C3452BECA387}" type="pres">
      <dgm:prSet presAssocID="{17BAA549-0962-45B8-B21E-2AF0B22D6EFB}" presName="childText" presStyleLbl="revTx" presStyleIdx="2" presStyleCnt="3">
        <dgm:presLayoutVars>
          <dgm:bulletEnabled val="1"/>
        </dgm:presLayoutVars>
      </dgm:prSet>
      <dgm:spPr/>
    </dgm:pt>
    <dgm:pt modelId="{3A016F01-58C0-436D-9056-26AC7A1CF49E}" type="pres">
      <dgm:prSet presAssocID="{8040ABD8-9953-42B4-BBB7-E2F69340700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96E6323-A74A-4C93-81F6-C9D975472AF9}" type="pres">
      <dgm:prSet presAssocID="{DAE6CEF8-D8B3-4B59-BE64-70A2B51E4190}" presName="spacer" presStyleCnt="0"/>
      <dgm:spPr/>
    </dgm:pt>
    <dgm:pt modelId="{5629B38F-BDE6-41FB-9621-2B3E9BAC4E52}" type="pres">
      <dgm:prSet presAssocID="{FE7DA140-BF4D-4B97-A59C-095D7F42A5B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E938E0B-BA5E-4CD6-B0D8-6E753E9001E4}" srcId="{74513505-E015-4BDE-B589-EB99F1EB1AD7}" destId="{BC9C722E-91F9-42FA-A306-EEDE32D2F261}" srcOrd="0" destOrd="0" parTransId="{093A390F-985A-4090-B1C6-ADDBB42158E5}" sibTransId="{88A2E8C6-8B9D-4BFD-BED5-A37D4A66815C}"/>
    <dgm:cxn modelId="{6EEC7A0D-D656-4592-8F39-07956717482B}" type="presOf" srcId="{BC9C722E-91F9-42FA-A306-EEDE32D2F261}" destId="{96AF79FB-D43F-4F3E-A812-EDDBE7878551}" srcOrd="0" destOrd="0" presId="urn:microsoft.com/office/officeart/2005/8/layout/vList2"/>
    <dgm:cxn modelId="{0F0A3913-9646-488A-9A50-F6CA263AC638}" srcId="{74513505-E015-4BDE-B589-EB99F1EB1AD7}" destId="{2DFB71EA-C638-4162-B185-E88BF9454917}" srcOrd="1" destOrd="0" parTransId="{797BEFBB-76ED-475F-BB6E-5EB991F21F8C}" sibTransId="{9F6C57E7-8E5D-4334-A0EC-EDA6F0FC9C66}"/>
    <dgm:cxn modelId="{13F11C15-82F8-4FC2-AB1F-D4679D5703CF}" type="presOf" srcId="{74513505-E015-4BDE-B589-EB99F1EB1AD7}" destId="{4B3468B9-16B1-415B-A30D-76827F9B454E}" srcOrd="0" destOrd="0" presId="urn:microsoft.com/office/officeart/2005/8/layout/vList2"/>
    <dgm:cxn modelId="{C2D5A31E-ABBF-4A98-B7E2-E94E824FDB89}" srcId="{17BAA549-0962-45B8-B21E-2AF0B22D6EFB}" destId="{4F3090A8-5643-431B-9C15-443A157AB028}" srcOrd="0" destOrd="0" parTransId="{EAD723E3-9DB4-463F-9D2E-7BD001F13548}" sibTransId="{F0DA2141-5937-419F-87BD-19144060F5F7}"/>
    <dgm:cxn modelId="{2532C027-4423-40AD-9350-9A1C62698282}" srcId="{BC9C722E-91F9-42FA-A306-EEDE32D2F261}" destId="{5E6018F0-F2C9-4052-8F1D-BE7CBED78CE1}" srcOrd="0" destOrd="0" parTransId="{F387C750-4A87-4B28-BE36-3C20FB1C5C02}" sibTransId="{B93E90D5-CDFA-4D18-A8DB-BEEE55C258F2}"/>
    <dgm:cxn modelId="{86797236-813A-4001-AD46-33353EDDDCA1}" srcId="{74513505-E015-4BDE-B589-EB99F1EB1AD7}" destId="{8040ABD8-9953-42B4-BBB7-E2F69340700A}" srcOrd="3" destOrd="0" parTransId="{4383E3E3-8E5A-4A20-B4E3-C1C82C1C2E16}" sibTransId="{DAE6CEF8-D8B3-4B59-BE64-70A2B51E4190}"/>
    <dgm:cxn modelId="{2CAF575C-AE57-48C7-9C42-BE16890EA4D4}" srcId="{74513505-E015-4BDE-B589-EB99F1EB1AD7}" destId="{17BAA549-0962-45B8-B21E-2AF0B22D6EFB}" srcOrd="2" destOrd="0" parTransId="{EC33BA6E-9598-4D88-8745-F8073FF1F999}" sibTransId="{E00BD513-4BD4-47DE-B4C4-302684564AA4}"/>
    <dgm:cxn modelId="{2504885C-D126-4B00-AC66-2A2B46264CF9}" srcId="{2DFB71EA-C638-4162-B185-E88BF9454917}" destId="{6804247A-A33C-42D4-BD5F-5734D943261E}" srcOrd="0" destOrd="0" parTransId="{69EAAEF0-2DC1-41E4-AC37-992AEC161523}" sibTransId="{9EDCE9F6-59E2-4E8B-9AD8-A03C44CB736A}"/>
    <dgm:cxn modelId="{6A570943-0319-42E1-8D47-BA5C2FAC0102}" srcId="{74513505-E015-4BDE-B589-EB99F1EB1AD7}" destId="{FE7DA140-BF4D-4B97-A59C-095D7F42A5B3}" srcOrd="4" destOrd="0" parTransId="{3C8693AB-5C70-4792-BE1B-428873A92E20}" sibTransId="{B3941A5D-9009-48CA-B4E9-4918ED7826E3}"/>
    <dgm:cxn modelId="{9B2D938C-9B78-4C79-90FB-CFE54FE0BAB5}" type="presOf" srcId="{2DFB71EA-C638-4162-B185-E88BF9454917}" destId="{9CF74237-89AD-4695-94AA-88E51656F944}" srcOrd="0" destOrd="0" presId="urn:microsoft.com/office/officeart/2005/8/layout/vList2"/>
    <dgm:cxn modelId="{C1597B8D-D19B-49E9-B9BC-9402D9D5C085}" type="presOf" srcId="{8040ABD8-9953-42B4-BBB7-E2F69340700A}" destId="{3A016F01-58C0-436D-9056-26AC7A1CF49E}" srcOrd="0" destOrd="0" presId="urn:microsoft.com/office/officeart/2005/8/layout/vList2"/>
    <dgm:cxn modelId="{7D129896-496E-4C59-B9E9-DBF666EC4FA6}" type="presOf" srcId="{17BAA549-0962-45B8-B21E-2AF0B22D6EFB}" destId="{661E178A-9407-4698-9B10-146991BD4F74}" srcOrd="0" destOrd="0" presId="urn:microsoft.com/office/officeart/2005/8/layout/vList2"/>
    <dgm:cxn modelId="{5B486B99-36D4-4D6F-A506-D58B5BA49D5D}" type="presOf" srcId="{6804247A-A33C-42D4-BD5F-5734D943261E}" destId="{CCC10BF2-934F-44FB-821F-93528BE1D050}" srcOrd="0" destOrd="0" presId="urn:microsoft.com/office/officeart/2005/8/layout/vList2"/>
    <dgm:cxn modelId="{FE1E53A1-AB59-4DF0-A9AD-218862AD9857}" type="presOf" srcId="{4F3090A8-5643-431B-9C15-443A157AB028}" destId="{F5FCDFF1-4169-4D25-9742-C3452BECA387}" srcOrd="0" destOrd="0" presId="urn:microsoft.com/office/officeart/2005/8/layout/vList2"/>
    <dgm:cxn modelId="{E0DCD8C5-9EC9-4766-9FC1-2227AFDCD1A3}" type="presOf" srcId="{5E6018F0-F2C9-4052-8F1D-BE7CBED78CE1}" destId="{A1F5AC4D-8268-403E-8D13-42AD17148270}" srcOrd="0" destOrd="0" presId="urn:microsoft.com/office/officeart/2005/8/layout/vList2"/>
    <dgm:cxn modelId="{07CEB4F8-05AA-43D0-9A25-C494ED4980F8}" type="presOf" srcId="{FE7DA140-BF4D-4B97-A59C-095D7F42A5B3}" destId="{5629B38F-BDE6-41FB-9621-2B3E9BAC4E52}" srcOrd="0" destOrd="0" presId="urn:microsoft.com/office/officeart/2005/8/layout/vList2"/>
    <dgm:cxn modelId="{51098B2A-39D4-4656-93AB-B3E478417514}" type="presParOf" srcId="{4B3468B9-16B1-415B-A30D-76827F9B454E}" destId="{96AF79FB-D43F-4F3E-A812-EDDBE7878551}" srcOrd="0" destOrd="0" presId="urn:microsoft.com/office/officeart/2005/8/layout/vList2"/>
    <dgm:cxn modelId="{08059F3A-F118-4443-B06B-671D2CCFC875}" type="presParOf" srcId="{4B3468B9-16B1-415B-A30D-76827F9B454E}" destId="{A1F5AC4D-8268-403E-8D13-42AD17148270}" srcOrd="1" destOrd="0" presId="urn:microsoft.com/office/officeart/2005/8/layout/vList2"/>
    <dgm:cxn modelId="{99D55A26-834C-4332-BA0F-36C83FB61F68}" type="presParOf" srcId="{4B3468B9-16B1-415B-A30D-76827F9B454E}" destId="{9CF74237-89AD-4695-94AA-88E51656F944}" srcOrd="2" destOrd="0" presId="urn:microsoft.com/office/officeart/2005/8/layout/vList2"/>
    <dgm:cxn modelId="{FFEEBA69-E65C-4DEC-8902-8508922EF5E1}" type="presParOf" srcId="{4B3468B9-16B1-415B-A30D-76827F9B454E}" destId="{CCC10BF2-934F-44FB-821F-93528BE1D050}" srcOrd="3" destOrd="0" presId="urn:microsoft.com/office/officeart/2005/8/layout/vList2"/>
    <dgm:cxn modelId="{00636B07-0875-48FA-AAF0-5BF1FD392213}" type="presParOf" srcId="{4B3468B9-16B1-415B-A30D-76827F9B454E}" destId="{661E178A-9407-4698-9B10-146991BD4F74}" srcOrd="4" destOrd="0" presId="urn:microsoft.com/office/officeart/2005/8/layout/vList2"/>
    <dgm:cxn modelId="{3F899D1D-BD36-4635-BFC8-FBC3FA62DF7B}" type="presParOf" srcId="{4B3468B9-16B1-415B-A30D-76827F9B454E}" destId="{F5FCDFF1-4169-4D25-9742-C3452BECA387}" srcOrd="5" destOrd="0" presId="urn:microsoft.com/office/officeart/2005/8/layout/vList2"/>
    <dgm:cxn modelId="{CD974106-9C18-4146-B92F-ADC919598ECF}" type="presParOf" srcId="{4B3468B9-16B1-415B-A30D-76827F9B454E}" destId="{3A016F01-58C0-436D-9056-26AC7A1CF49E}" srcOrd="6" destOrd="0" presId="urn:microsoft.com/office/officeart/2005/8/layout/vList2"/>
    <dgm:cxn modelId="{FF62BB6A-6FB0-4852-9A72-3EA7CA0B549A}" type="presParOf" srcId="{4B3468B9-16B1-415B-A30D-76827F9B454E}" destId="{796E6323-A74A-4C93-81F6-C9D975472AF9}" srcOrd="7" destOrd="0" presId="urn:microsoft.com/office/officeart/2005/8/layout/vList2"/>
    <dgm:cxn modelId="{DF2FC85C-F6B5-4E3C-B2FC-706AE2B6F784}" type="presParOf" srcId="{4B3468B9-16B1-415B-A30D-76827F9B454E}" destId="{5629B38F-BDE6-41FB-9621-2B3E9BAC4E5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2062953-1365-4C88-8DE8-812F5E81AA3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F57E5D7-1C2D-43CB-9B48-BA38ADF38CC4}">
      <dgm:prSet/>
      <dgm:spPr/>
      <dgm:t>
        <a:bodyPr/>
        <a:lstStyle/>
        <a:p>
          <a:r>
            <a:rPr lang="en-US"/>
            <a:t>Wanted to see if pigeons could categorize</a:t>
          </a:r>
        </a:p>
      </dgm:t>
    </dgm:pt>
    <dgm:pt modelId="{2D891117-3F31-4DD9-967A-CCD721FE6E92}" type="parTrans" cxnId="{D90583E0-60D5-4B9A-9A73-A281A6FDF444}">
      <dgm:prSet/>
      <dgm:spPr/>
      <dgm:t>
        <a:bodyPr/>
        <a:lstStyle/>
        <a:p>
          <a:endParaRPr lang="en-US"/>
        </a:p>
      </dgm:t>
    </dgm:pt>
    <dgm:pt modelId="{A2C8EB96-17AA-4092-803F-9783C03733B0}" type="sibTrans" cxnId="{D90583E0-60D5-4B9A-9A73-A281A6FDF444}">
      <dgm:prSet/>
      <dgm:spPr/>
      <dgm:t>
        <a:bodyPr/>
        <a:lstStyle/>
        <a:p>
          <a:endParaRPr lang="en-US"/>
        </a:p>
      </dgm:t>
    </dgm:pt>
    <dgm:pt modelId="{6D38ACB6-4E60-4124-88F8-B8E8F3D3B7BC}">
      <dgm:prSet/>
      <dgm:spPr/>
      <dgm:t>
        <a:bodyPr/>
        <a:lstStyle/>
        <a:p>
          <a:r>
            <a:rPr lang="en-US"/>
            <a:t>Three categories:</a:t>
          </a:r>
        </a:p>
      </dgm:t>
    </dgm:pt>
    <dgm:pt modelId="{89F866AD-20E1-43C5-95FB-D6E97120E0C7}" type="parTrans" cxnId="{C9C55466-6CB2-459D-84BA-A2BEB2B753AA}">
      <dgm:prSet/>
      <dgm:spPr/>
      <dgm:t>
        <a:bodyPr/>
        <a:lstStyle/>
        <a:p>
          <a:endParaRPr lang="en-US"/>
        </a:p>
      </dgm:t>
    </dgm:pt>
    <dgm:pt modelId="{655C391D-586C-4837-A684-7B403FB1363B}" type="sibTrans" cxnId="{C9C55466-6CB2-459D-84BA-A2BEB2B753AA}">
      <dgm:prSet/>
      <dgm:spPr/>
      <dgm:t>
        <a:bodyPr/>
        <a:lstStyle/>
        <a:p>
          <a:endParaRPr lang="en-US"/>
        </a:p>
      </dgm:t>
    </dgm:pt>
    <dgm:pt modelId="{AE06F5EE-E292-4F40-B5B2-A0D6D1C95CA3}">
      <dgm:prSet/>
      <dgm:spPr/>
      <dgm:t>
        <a:bodyPr/>
        <a:lstStyle/>
        <a:p>
          <a:r>
            <a:rPr lang="en-US"/>
            <a:t>Trees</a:t>
          </a:r>
        </a:p>
      </dgm:t>
    </dgm:pt>
    <dgm:pt modelId="{72E94BCD-F1CA-450C-B6DF-9A471C9E7F68}" type="parTrans" cxnId="{0188CCC8-F519-4452-8F91-7CC2603FCD38}">
      <dgm:prSet/>
      <dgm:spPr/>
      <dgm:t>
        <a:bodyPr/>
        <a:lstStyle/>
        <a:p>
          <a:endParaRPr lang="en-US"/>
        </a:p>
      </dgm:t>
    </dgm:pt>
    <dgm:pt modelId="{32C7C89D-2191-4EFF-ACBF-451A0B807353}" type="sibTrans" cxnId="{0188CCC8-F519-4452-8F91-7CC2603FCD38}">
      <dgm:prSet/>
      <dgm:spPr/>
      <dgm:t>
        <a:bodyPr/>
        <a:lstStyle/>
        <a:p>
          <a:endParaRPr lang="en-US"/>
        </a:p>
      </dgm:t>
    </dgm:pt>
    <dgm:pt modelId="{A889BAFC-084D-450D-BEAE-6D6E80C95059}">
      <dgm:prSet/>
      <dgm:spPr/>
      <dgm:t>
        <a:bodyPr/>
        <a:lstStyle/>
        <a:p>
          <a:r>
            <a:rPr lang="en-US"/>
            <a:t>Water</a:t>
          </a:r>
        </a:p>
      </dgm:t>
    </dgm:pt>
    <dgm:pt modelId="{66D1EEE6-2A3C-442B-BCAE-AB4ECA982555}" type="parTrans" cxnId="{DE7EC1BC-52A0-427A-B4D5-48E88D9B99A0}">
      <dgm:prSet/>
      <dgm:spPr/>
      <dgm:t>
        <a:bodyPr/>
        <a:lstStyle/>
        <a:p>
          <a:endParaRPr lang="en-US"/>
        </a:p>
      </dgm:t>
    </dgm:pt>
    <dgm:pt modelId="{FF364E4B-FB2D-4EB0-B093-C47BCBA11F7D}" type="sibTrans" cxnId="{DE7EC1BC-52A0-427A-B4D5-48E88D9B99A0}">
      <dgm:prSet/>
      <dgm:spPr/>
      <dgm:t>
        <a:bodyPr/>
        <a:lstStyle/>
        <a:p>
          <a:endParaRPr lang="en-US"/>
        </a:p>
      </dgm:t>
    </dgm:pt>
    <dgm:pt modelId="{C366D23D-F093-42C7-83E8-68486C3479CB}">
      <dgm:prSet/>
      <dgm:spPr/>
      <dgm:t>
        <a:bodyPr/>
        <a:lstStyle/>
        <a:p>
          <a:r>
            <a:rPr lang="en-US"/>
            <a:t>Person</a:t>
          </a:r>
        </a:p>
      </dgm:t>
    </dgm:pt>
    <dgm:pt modelId="{082F1660-EE6C-4266-A86B-12D79DE68398}" type="parTrans" cxnId="{15E983D8-FC91-434B-8B69-780C407D0834}">
      <dgm:prSet/>
      <dgm:spPr/>
      <dgm:t>
        <a:bodyPr/>
        <a:lstStyle/>
        <a:p>
          <a:endParaRPr lang="en-US"/>
        </a:p>
      </dgm:t>
    </dgm:pt>
    <dgm:pt modelId="{79715CDD-BB8F-4421-9891-5079D8A1B9A7}" type="sibTrans" cxnId="{15E983D8-FC91-434B-8B69-780C407D0834}">
      <dgm:prSet/>
      <dgm:spPr/>
      <dgm:t>
        <a:bodyPr/>
        <a:lstStyle/>
        <a:p>
          <a:endParaRPr lang="en-US"/>
        </a:p>
      </dgm:t>
    </dgm:pt>
    <dgm:pt modelId="{517F6FDF-6E73-4D55-A9B6-05EEF4D3100D}">
      <dgm:prSet/>
      <dgm:spPr/>
      <dgm:t>
        <a:bodyPr/>
        <a:lstStyle/>
        <a:p>
          <a:r>
            <a:rPr lang="en-US"/>
            <a:t>Found that pictures being seen for first time (novel) discriminated as well as training pictures</a:t>
          </a:r>
        </a:p>
      </dgm:t>
    </dgm:pt>
    <dgm:pt modelId="{1AD39795-2AEC-48AE-858E-DCE8EB64E2C4}" type="parTrans" cxnId="{66F28A9E-1698-4346-B615-41F9F8116A00}">
      <dgm:prSet/>
      <dgm:spPr/>
      <dgm:t>
        <a:bodyPr/>
        <a:lstStyle/>
        <a:p>
          <a:endParaRPr lang="en-US"/>
        </a:p>
      </dgm:t>
    </dgm:pt>
    <dgm:pt modelId="{9BDE96E0-9F62-41D5-B76D-89775324CAE2}" type="sibTrans" cxnId="{66F28A9E-1698-4346-B615-41F9F8116A00}">
      <dgm:prSet/>
      <dgm:spPr/>
      <dgm:t>
        <a:bodyPr/>
        <a:lstStyle/>
        <a:p>
          <a:endParaRPr lang="en-US"/>
        </a:p>
      </dgm:t>
    </dgm:pt>
    <dgm:pt modelId="{17B9CA72-E49A-41A2-9C13-0B1A323CC5E4}">
      <dgm:prSet/>
      <dgm:spPr/>
      <dgm:t>
        <a:bodyPr/>
        <a:lstStyle/>
        <a:p>
          <a:r>
            <a:rPr lang="en-US"/>
            <a:t>Interestingly- similar patter of errors and correct discrimination across the pigeon subjects</a:t>
          </a:r>
        </a:p>
      </dgm:t>
    </dgm:pt>
    <dgm:pt modelId="{F997E2AB-01F4-4C0E-BB93-0470B5F3CBB3}" type="parTrans" cxnId="{14D308DD-5CEB-4A1D-BF1B-09838B39A5AD}">
      <dgm:prSet/>
      <dgm:spPr/>
      <dgm:t>
        <a:bodyPr/>
        <a:lstStyle/>
        <a:p>
          <a:endParaRPr lang="en-US"/>
        </a:p>
      </dgm:t>
    </dgm:pt>
    <dgm:pt modelId="{0B2CA500-9393-4389-88C6-FE4418234E52}" type="sibTrans" cxnId="{14D308DD-5CEB-4A1D-BF1B-09838B39A5AD}">
      <dgm:prSet/>
      <dgm:spPr/>
      <dgm:t>
        <a:bodyPr/>
        <a:lstStyle/>
        <a:p>
          <a:endParaRPr lang="en-US"/>
        </a:p>
      </dgm:t>
    </dgm:pt>
    <dgm:pt modelId="{B4D37F54-7E4E-4631-9E51-DA6D68D5F389}" type="pres">
      <dgm:prSet presAssocID="{62062953-1365-4C88-8DE8-812F5E81AA36}" presName="linear" presStyleCnt="0">
        <dgm:presLayoutVars>
          <dgm:animLvl val="lvl"/>
          <dgm:resizeHandles val="exact"/>
        </dgm:presLayoutVars>
      </dgm:prSet>
      <dgm:spPr/>
    </dgm:pt>
    <dgm:pt modelId="{2D9D7BB9-878E-417E-A761-E0AD799D10EE}" type="pres">
      <dgm:prSet presAssocID="{EF57E5D7-1C2D-43CB-9B48-BA38ADF38CC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7CB45D3-1F1D-4E64-AB78-7FD08C09ED41}" type="pres">
      <dgm:prSet presAssocID="{A2C8EB96-17AA-4092-803F-9783C03733B0}" presName="spacer" presStyleCnt="0"/>
      <dgm:spPr/>
    </dgm:pt>
    <dgm:pt modelId="{84B5CA9C-7D71-4303-9C97-5C7E25EF5E34}" type="pres">
      <dgm:prSet presAssocID="{6D38ACB6-4E60-4124-88F8-B8E8F3D3B7B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5AA4E2B-AC2F-454B-B15A-EEBF4C05823D}" type="pres">
      <dgm:prSet presAssocID="{6D38ACB6-4E60-4124-88F8-B8E8F3D3B7BC}" presName="childText" presStyleLbl="revTx" presStyleIdx="0" presStyleCnt="1">
        <dgm:presLayoutVars>
          <dgm:bulletEnabled val="1"/>
        </dgm:presLayoutVars>
      </dgm:prSet>
      <dgm:spPr/>
    </dgm:pt>
    <dgm:pt modelId="{EAE17CA6-3326-4A98-911B-D49B30A7D1F5}" type="pres">
      <dgm:prSet presAssocID="{517F6FDF-6E73-4D55-A9B6-05EEF4D3100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23F7EBF-0D40-4763-9775-18BEB983CCCD}" type="pres">
      <dgm:prSet presAssocID="{9BDE96E0-9F62-41D5-B76D-89775324CAE2}" presName="spacer" presStyleCnt="0"/>
      <dgm:spPr/>
    </dgm:pt>
    <dgm:pt modelId="{4D330C56-3C26-40FA-867A-7FC14DEC9C1B}" type="pres">
      <dgm:prSet presAssocID="{17B9CA72-E49A-41A2-9C13-0B1A323CC5E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5201822-4DBB-4D4D-952A-2657B7EF1D22}" type="presOf" srcId="{517F6FDF-6E73-4D55-A9B6-05EEF4D3100D}" destId="{EAE17CA6-3326-4A98-911B-D49B30A7D1F5}" srcOrd="0" destOrd="0" presId="urn:microsoft.com/office/officeart/2005/8/layout/vList2"/>
    <dgm:cxn modelId="{C9C55466-6CB2-459D-84BA-A2BEB2B753AA}" srcId="{62062953-1365-4C88-8DE8-812F5E81AA36}" destId="{6D38ACB6-4E60-4124-88F8-B8E8F3D3B7BC}" srcOrd="1" destOrd="0" parTransId="{89F866AD-20E1-43C5-95FB-D6E97120E0C7}" sibTransId="{655C391D-586C-4837-A684-7B403FB1363B}"/>
    <dgm:cxn modelId="{FCFB4D72-9BAD-4E37-A9CE-C892C0943B97}" type="presOf" srcId="{62062953-1365-4C88-8DE8-812F5E81AA36}" destId="{B4D37F54-7E4E-4631-9E51-DA6D68D5F389}" srcOrd="0" destOrd="0" presId="urn:microsoft.com/office/officeart/2005/8/layout/vList2"/>
    <dgm:cxn modelId="{737D647A-CD25-4F8E-8038-F2EF8135DA99}" type="presOf" srcId="{A889BAFC-084D-450D-BEAE-6D6E80C95059}" destId="{05AA4E2B-AC2F-454B-B15A-EEBF4C05823D}" srcOrd="0" destOrd="1" presId="urn:microsoft.com/office/officeart/2005/8/layout/vList2"/>
    <dgm:cxn modelId="{40876283-B6FD-41DE-A041-08A839A92246}" type="presOf" srcId="{AE06F5EE-E292-4F40-B5B2-A0D6D1C95CA3}" destId="{05AA4E2B-AC2F-454B-B15A-EEBF4C05823D}" srcOrd="0" destOrd="0" presId="urn:microsoft.com/office/officeart/2005/8/layout/vList2"/>
    <dgm:cxn modelId="{66F28A9E-1698-4346-B615-41F9F8116A00}" srcId="{62062953-1365-4C88-8DE8-812F5E81AA36}" destId="{517F6FDF-6E73-4D55-A9B6-05EEF4D3100D}" srcOrd="2" destOrd="0" parTransId="{1AD39795-2AEC-48AE-858E-DCE8EB64E2C4}" sibTransId="{9BDE96E0-9F62-41D5-B76D-89775324CAE2}"/>
    <dgm:cxn modelId="{3EEF3CBC-87DF-4FB3-A1E7-1F067F500A56}" type="presOf" srcId="{C366D23D-F093-42C7-83E8-68486C3479CB}" destId="{05AA4E2B-AC2F-454B-B15A-EEBF4C05823D}" srcOrd="0" destOrd="2" presId="urn:microsoft.com/office/officeart/2005/8/layout/vList2"/>
    <dgm:cxn modelId="{DE7EC1BC-52A0-427A-B4D5-48E88D9B99A0}" srcId="{6D38ACB6-4E60-4124-88F8-B8E8F3D3B7BC}" destId="{A889BAFC-084D-450D-BEAE-6D6E80C95059}" srcOrd="1" destOrd="0" parTransId="{66D1EEE6-2A3C-442B-BCAE-AB4ECA982555}" sibTransId="{FF364E4B-FB2D-4EB0-B093-C47BCBA11F7D}"/>
    <dgm:cxn modelId="{0188CCC8-F519-4452-8F91-7CC2603FCD38}" srcId="{6D38ACB6-4E60-4124-88F8-B8E8F3D3B7BC}" destId="{AE06F5EE-E292-4F40-B5B2-A0D6D1C95CA3}" srcOrd="0" destOrd="0" parTransId="{72E94BCD-F1CA-450C-B6DF-9A471C9E7F68}" sibTransId="{32C7C89D-2191-4EFF-ACBF-451A0B807353}"/>
    <dgm:cxn modelId="{B9E5E1D5-EAE9-4EAA-8A73-2F5E2CB0A467}" type="presOf" srcId="{17B9CA72-E49A-41A2-9C13-0B1A323CC5E4}" destId="{4D330C56-3C26-40FA-867A-7FC14DEC9C1B}" srcOrd="0" destOrd="0" presId="urn:microsoft.com/office/officeart/2005/8/layout/vList2"/>
    <dgm:cxn modelId="{C21C18D8-B552-45B9-9D6F-422B3ABEDD34}" type="presOf" srcId="{6D38ACB6-4E60-4124-88F8-B8E8F3D3B7BC}" destId="{84B5CA9C-7D71-4303-9C97-5C7E25EF5E34}" srcOrd="0" destOrd="0" presId="urn:microsoft.com/office/officeart/2005/8/layout/vList2"/>
    <dgm:cxn modelId="{15E983D8-FC91-434B-8B69-780C407D0834}" srcId="{6D38ACB6-4E60-4124-88F8-B8E8F3D3B7BC}" destId="{C366D23D-F093-42C7-83E8-68486C3479CB}" srcOrd="2" destOrd="0" parTransId="{082F1660-EE6C-4266-A86B-12D79DE68398}" sibTransId="{79715CDD-BB8F-4421-9891-5079D8A1B9A7}"/>
    <dgm:cxn modelId="{4AE767DB-AD5D-4249-9CFE-293D9BB8E9C7}" type="presOf" srcId="{EF57E5D7-1C2D-43CB-9B48-BA38ADF38CC4}" destId="{2D9D7BB9-878E-417E-A761-E0AD799D10EE}" srcOrd="0" destOrd="0" presId="urn:microsoft.com/office/officeart/2005/8/layout/vList2"/>
    <dgm:cxn modelId="{14D308DD-5CEB-4A1D-BF1B-09838B39A5AD}" srcId="{62062953-1365-4C88-8DE8-812F5E81AA36}" destId="{17B9CA72-E49A-41A2-9C13-0B1A323CC5E4}" srcOrd="3" destOrd="0" parTransId="{F997E2AB-01F4-4C0E-BB93-0470B5F3CBB3}" sibTransId="{0B2CA500-9393-4389-88C6-FE4418234E52}"/>
    <dgm:cxn modelId="{D90583E0-60D5-4B9A-9A73-A281A6FDF444}" srcId="{62062953-1365-4C88-8DE8-812F5E81AA36}" destId="{EF57E5D7-1C2D-43CB-9B48-BA38ADF38CC4}" srcOrd="0" destOrd="0" parTransId="{2D891117-3F31-4DD9-967A-CCD721FE6E92}" sibTransId="{A2C8EB96-17AA-4092-803F-9783C03733B0}"/>
    <dgm:cxn modelId="{0C5557EC-3246-43EC-8DED-2D0BDC80B855}" type="presParOf" srcId="{B4D37F54-7E4E-4631-9E51-DA6D68D5F389}" destId="{2D9D7BB9-878E-417E-A761-E0AD799D10EE}" srcOrd="0" destOrd="0" presId="urn:microsoft.com/office/officeart/2005/8/layout/vList2"/>
    <dgm:cxn modelId="{366535D4-5DC3-4644-8986-65E85E32072B}" type="presParOf" srcId="{B4D37F54-7E4E-4631-9E51-DA6D68D5F389}" destId="{37CB45D3-1F1D-4E64-AB78-7FD08C09ED41}" srcOrd="1" destOrd="0" presId="urn:microsoft.com/office/officeart/2005/8/layout/vList2"/>
    <dgm:cxn modelId="{7164FEAD-0205-4FD3-B0E4-98956B51B34A}" type="presParOf" srcId="{B4D37F54-7E4E-4631-9E51-DA6D68D5F389}" destId="{84B5CA9C-7D71-4303-9C97-5C7E25EF5E34}" srcOrd="2" destOrd="0" presId="urn:microsoft.com/office/officeart/2005/8/layout/vList2"/>
    <dgm:cxn modelId="{2B877291-8187-44E4-8292-EE455DCFFBE3}" type="presParOf" srcId="{B4D37F54-7E4E-4631-9E51-DA6D68D5F389}" destId="{05AA4E2B-AC2F-454B-B15A-EEBF4C05823D}" srcOrd="3" destOrd="0" presId="urn:microsoft.com/office/officeart/2005/8/layout/vList2"/>
    <dgm:cxn modelId="{29130B02-D80E-45E1-ADB0-D99D634A9A98}" type="presParOf" srcId="{B4D37F54-7E4E-4631-9E51-DA6D68D5F389}" destId="{EAE17CA6-3326-4A98-911B-D49B30A7D1F5}" srcOrd="4" destOrd="0" presId="urn:microsoft.com/office/officeart/2005/8/layout/vList2"/>
    <dgm:cxn modelId="{097E488B-8C94-4287-9CFE-3BA8F504FADE}" type="presParOf" srcId="{B4D37F54-7E4E-4631-9E51-DA6D68D5F389}" destId="{623F7EBF-0D40-4763-9775-18BEB983CCCD}" srcOrd="5" destOrd="0" presId="urn:microsoft.com/office/officeart/2005/8/layout/vList2"/>
    <dgm:cxn modelId="{D3DCE1ED-AB8B-4E50-9EB3-10E664C419EA}" type="presParOf" srcId="{B4D37F54-7E4E-4631-9E51-DA6D68D5F389}" destId="{4D330C56-3C26-40FA-867A-7FC14DEC9C1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7BAEEBF0-79C6-45E4-922A-A7932C39A6F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F94DEB0-03F7-483C-9E35-7D1E31AE976D}">
      <dgm:prSet/>
      <dgm:spPr/>
      <dgm:t>
        <a:bodyPr/>
        <a:lstStyle/>
        <a:p>
          <a:r>
            <a:rPr lang="en-US"/>
            <a:t>Answer appears to be a resounding NO!</a:t>
          </a:r>
        </a:p>
      </dgm:t>
    </dgm:pt>
    <dgm:pt modelId="{EDEB65AE-A38A-4F43-AADF-69DB6C538EF2}" type="parTrans" cxnId="{4626DDAC-9C46-4B69-A303-808BECFFA239}">
      <dgm:prSet/>
      <dgm:spPr/>
      <dgm:t>
        <a:bodyPr/>
        <a:lstStyle/>
        <a:p>
          <a:endParaRPr lang="en-US"/>
        </a:p>
      </dgm:t>
    </dgm:pt>
    <dgm:pt modelId="{F2CABF69-D047-4EA5-BE95-18340A51B56C}" type="sibTrans" cxnId="{4626DDAC-9C46-4B69-A303-808BECFFA239}">
      <dgm:prSet/>
      <dgm:spPr/>
      <dgm:t>
        <a:bodyPr/>
        <a:lstStyle/>
        <a:p>
          <a:endParaRPr lang="en-US"/>
        </a:p>
      </dgm:t>
    </dgm:pt>
    <dgm:pt modelId="{C9DDF645-CA3E-4FC4-AB05-D32057D2B0B4}">
      <dgm:prSet/>
      <dgm:spPr/>
      <dgm:t>
        <a:bodyPr/>
        <a:lstStyle/>
        <a:p>
          <a:r>
            <a:rPr lang="en-US"/>
            <a:t>We have to be “GOOD ENOUGH”</a:t>
          </a:r>
        </a:p>
      </dgm:t>
    </dgm:pt>
    <dgm:pt modelId="{265912D9-DF5F-41BB-A172-426A82B01364}" type="parTrans" cxnId="{DD951877-8179-4E5C-AA6F-A1BC5E9FBF08}">
      <dgm:prSet/>
      <dgm:spPr/>
      <dgm:t>
        <a:bodyPr/>
        <a:lstStyle/>
        <a:p>
          <a:endParaRPr lang="en-US"/>
        </a:p>
      </dgm:t>
    </dgm:pt>
    <dgm:pt modelId="{1C31AB0F-C152-4A51-A440-F568DB322A67}" type="sibTrans" cxnId="{DD951877-8179-4E5C-AA6F-A1BC5E9FBF08}">
      <dgm:prSet/>
      <dgm:spPr/>
      <dgm:t>
        <a:bodyPr/>
        <a:lstStyle/>
        <a:p>
          <a:endParaRPr lang="en-US"/>
        </a:p>
      </dgm:t>
    </dgm:pt>
    <dgm:pt modelId="{B01B620B-BBE7-4DC3-9E98-62FD42E7E642}">
      <dgm:prSet/>
      <dgm:spPr/>
      <dgm:t>
        <a:bodyPr/>
        <a:lstStyle/>
        <a:p>
          <a:r>
            <a:rPr lang="en-US"/>
            <a:t>Adaptability, generalization and discrimination appear to be much more important</a:t>
          </a:r>
        </a:p>
      </dgm:t>
    </dgm:pt>
    <dgm:pt modelId="{2B5C72D5-B978-42E0-89D7-B0220A1760FC}" type="parTrans" cxnId="{9C9125EE-1129-4329-9CAD-67C81E14ECE5}">
      <dgm:prSet/>
      <dgm:spPr/>
      <dgm:t>
        <a:bodyPr/>
        <a:lstStyle/>
        <a:p>
          <a:endParaRPr lang="en-US"/>
        </a:p>
      </dgm:t>
    </dgm:pt>
    <dgm:pt modelId="{3D8FF540-09AF-476D-8473-89A66C8A72FF}" type="sibTrans" cxnId="{9C9125EE-1129-4329-9CAD-67C81E14ECE5}">
      <dgm:prSet/>
      <dgm:spPr/>
      <dgm:t>
        <a:bodyPr/>
        <a:lstStyle/>
        <a:p>
          <a:endParaRPr lang="en-US"/>
        </a:p>
      </dgm:t>
    </dgm:pt>
    <dgm:pt modelId="{C0680224-4788-4AC1-874E-8DC7D04C11BA}">
      <dgm:prSet/>
      <dgm:spPr/>
      <dgm:t>
        <a:bodyPr/>
        <a:lstStyle/>
        <a:p>
          <a:r>
            <a:rPr lang="en-US"/>
            <a:t>We need to be “good enough” get the job done.</a:t>
          </a:r>
        </a:p>
      </dgm:t>
    </dgm:pt>
    <dgm:pt modelId="{936F25DF-7403-4AEA-BDD9-DE05FF8A053A}" type="parTrans" cxnId="{8443E513-EFDF-4602-BBF7-8E867EAFD59A}">
      <dgm:prSet/>
      <dgm:spPr/>
      <dgm:t>
        <a:bodyPr/>
        <a:lstStyle/>
        <a:p>
          <a:endParaRPr lang="en-US"/>
        </a:p>
      </dgm:t>
    </dgm:pt>
    <dgm:pt modelId="{9390074A-0D26-4EA8-895B-9896D74A7D2F}" type="sibTrans" cxnId="{8443E513-EFDF-4602-BBF7-8E867EAFD59A}">
      <dgm:prSet/>
      <dgm:spPr/>
      <dgm:t>
        <a:bodyPr/>
        <a:lstStyle/>
        <a:p>
          <a:endParaRPr lang="en-US"/>
        </a:p>
      </dgm:t>
    </dgm:pt>
    <dgm:pt modelId="{0D703089-447F-4377-A5E0-AA17067494EA}">
      <dgm:prSet/>
      <dgm:spPr/>
      <dgm:t>
        <a:bodyPr/>
        <a:lstStyle/>
        <a:p>
          <a:r>
            <a:rPr lang="en-US"/>
            <a:t>We don’t need to necessarily analyze it to do it</a:t>
          </a:r>
        </a:p>
      </dgm:t>
    </dgm:pt>
    <dgm:pt modelId="{AA3A61C4-8E4D-4960-9AF3-380D0615EB93}" type="parTrans" cxnId="{5924B118-5912-4758-8AE2-F925C3E3E96C}">
      <dgm:prSet/>
      <dgm:spPr/>
      <dgm:t>
        <a:bodyPr/>
        <a:lstStyle/>
        <a:p>
          <a:endParaRPr lang="en-US"/>
        </a:p>
      </dgm:t>
    </dgm:pt>
    <dgm:pt modelId="{B12F1C7F-2F1B-4404-B6A0-1CB47DFA7429}" type="sibTrans" cxnId="{5924B118-5912-4758-8AE2-F925C3E3E96C}">
      <dgm:prSet/>
      <dgm:spPr/>
      <dgm:t>
        <a:bodyPr/>
        <a:lstStyle/>
        <a:p>
          <a:endParaRPr lang="en-US"/>
        </a:p>
      </dgm:t>
    </dgm:pt>
    <dgm:pt modelId="{DBCC62F4-77EF-45DA-A82C-2C3635580C8B}">
      <dgm:prSet/>
      <dgm:spPr/>
      <dgm:t>
        <a:bodyPr/>
        <a:lstStyle/>
        <a:p>
          <a:r>
            <a:rPr lang="en-US"/>
            <a:t>We don’t necessarily have to be perfect- in fact perfection can be detrimental</a:t>
          </a:r>
        </a:p>
      </dgm:t>
    </dgm:pt>
    <dgm:pt modelId="{9864B3E1-C4A4-45A2-8ABF-191CA0833155}" type="parTrans" cxnId="{360247BC-F4FE-4AD0-AEC5-64FA1FD241A3}">
      <dgm:prSet/>
      <dgm:spPr/>
      <dgm:t>
        <a:bodyPr/>
        <a:lstStyle/>
        <a:p>
          <a:endParaRPr lang="en-US"/>
        </a:p>
      </dgm:t>
    </dgm:pt>
    <dgm:pt modelId="{4CAA8BA0-98BE-4945-A0BE-71B4D191E56B}" type="sibTrans" cxnId="{360247BC-F4FE-4AD0-AEC5-64FA1FD241A3}">
      <dgm:prSet/>
      <dgm:spPr/>
      <dgm:t>
        <a:bodyPr/>
        <a:lstStyle/>
        <a:p>
          <a:endParaRPr lang="en-US"/>
        </a:p>
      </dgm:t>
    </dgm:pt>
    <dgm:pt modelId="{FAD93E9F-FF60-4296-8EAE-77877DCECEB3}">
      <dgm:prSet/>
      <dgm:spPr/>
      <dgm:t>
        <a:bodyPr/>
        <a:lstStyle/>
        <a:p>
          <a:r>
            <a:rPr lang="en-US"/>
            <a:t>And being “good enough” is OKAY!</a:t>
          </a:r>
        </a:p>
      </dgm:t>
    </dgm:pt>
    <dgm:pt modelId="{CFF09113-3A80-4D87-A07A-E7E112851307}" type="parTrans" cxnId="{972A09F1-01F0-4FC0-9F4C-16B733CEBAA7}">
      <dgm:prSet/>
      <dgm:spPr/>
      <dgm:t>
        <a:bodyPr/>
        <a:lstStyle/>
        <a:p>
          <a:endParaRPr lang="en-US"/>
        </a:p>
      </dgm:t>
    </dgm:pt>
    <dgm:pt modelId="{955FD654-2781-4428-B35C-6A0300D4AB0C}" type="sibTrans" cxnId="{972A09F1-01F0-4FC0-9F4C-16B733CEBAA7}">
      <dgm:prSet/>
      <dgm:spPr/>
      <dgm:t>
        <a:bodyPr/>
        <a:lstStyle/>
        <a:p>
          <a:endParaRPr lang="en-US"/>
        </a:p>
      </dgm:t>
    </dgm:pt>
    <dgm:pt modelId="{9EFA3EF6-786D-48CB-B6A5-C1AC938343E4}" type="pres">
      <dgm:prSet presAssocID="{7BAEEBF0-79C6-45E4-922A-A7932C39A6FA}" presName="linear" presStyleCnt="0">
        <dgm:presLayoutVars>
          <dgm:animLvl val="lvl"/>
          <dgm:resizeHandles val="exact"/>
        </dgm:presLayoutVars>
      </dgm:prSet>
      <dgm:spPr/>
    </dgm:pt>
    <dgm:pt modelId="{68819874-3180-4314-AF9D-D0171B1AF5A0}" type="pres">
      <dgm:prSet presAssocID="{FF94DEB0-03F7-483C-9E35-7D1E31AE976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FFC6105-67C4-4DD7-9FAF-7385D94C50B7}" type="pres">
      <dgm:prSet presAssocID="{FF94DEB0-03F7-483C-9E35-7D1E31AE976D}" presName="childText" presStyleLbl="revTx" presStyleIdx="0" presStyleCnt="2">
        <dgm:presLayoutVars>
          <dgm:bulletEnabled val="1"/>
        </dgm:presLayoutVars>
      </dgm:prSet>
      <dgm:spPr/>
    </dgm:pt>
    <dgm:pt modelId="{2B24CA77-0ACE-4813-BC86-D877E26BA68E}" type="pres">
      <dgm:prSet presAssocID="{B01B620B-BBE7-4DC3-9E98-62FD42E7E64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DB6FB74-351D-4EBF-AF21-DFF23C71AFAD}" type="pres">
      <dgm:prSet presAssocID="{B01B620B-BBE7-4DC3-9E98-62FD42E7E642}" presName="childText" presStyleLbl="revTx" presStyleIdx="1" presStyleCnt="2">
        <dgm:presLayoutVars>
          <dgm:bulletEnabled val="1"/>
        </dgm:presLayoutVars>
      </dgm:prSet>
      <dgm:spPr/>
    </dgm:pt>
    <dgm:pt modelId="{DAFA1A2E-D11F-4005-A4C5-F15C0C6AF174}" type="pres">
      <dgm:prSet presAssocID="{FAD93E9F-FF60-4296-8EAE-77877DCECEB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443E513-EFDF-4602-BBF7-8E867EAFD59A}" srcId="{B01B620B-BBE7-4DC3-9E98-62FD42E7E642}" destId="{C0680224-4788-4AC1-874E-8DC7D04C11BA}" srcOrd="0" destOrd="0" parTransId="{936F25DF-7403-4AEA-BDD9-DE05FF8A053A}" sibTransId="{9390074A-0D26-4EA8-895B-9896D74A7D2F}"/>
    <dgm:cxn modelId="{5924B118-5912-4758-8AE2-F925C3E3E96C}" srcId="{B01B620B-BBE7-4DC3-9E98-62FD42E7E642}" destId="{0D703089-447F-4377-A5E0-AA17067494EA}" srcOrd="1" destOrd="0" parTransId="{AA3A61C4-8E4D-4960-9AF3-380D0615EB93}" sibTransId="{B12F1C7F-2F1B-4404-B6A0-1CB47DFA7429}"/>
    <dgm:cxn modelId="{283D7B1B-9057-446B-A874-7A5E74D65EBA}" type="presOf" srcId="{B01B620B-BBE7-4DC3-9E98-62FD42E7E642}" destId="{2B24CA77-0ACE-4813-BC86-D877E26BA68E}" srcOrd="0" destOrd="0" presId="urn:microsoft.com/office/officeart/2005/8/layout/vList2"/>
    <dgm:cxn modelId="{10EC4849-3AD7-4451-8138-C3C9BE30DADC}" type="presOf" srcId="{C9DDF645-CA3E-4FC4-AB05-D32057D2B0B4}" destId="{2FFC6105-67C4-4DD7-9FAF-7385D94C50B7}" srcOrd="0" destOrd="0" presId="urn:microsoft.com/office/officeart/2005/8/layout/vList2"/>
    <dgm:cxn modelId="{EE468F4D-DC1F-46F5-9D32-677D831940A7}" type="presOf" srcId="{7BAEEBF0-79C6-45E4-922A-A7932C39A6FA}" destId="{9EFA3EF6-786D-48CB-B6A5-C1AC938343E4}" srcOrd="0" destOrd="0" presId="urn:microsoft.com/office/officeart/2005/8/layout/vList2"/>
    <dgm:cxn modelId="{DD951877-8179-4E5C-AA6F-A1BC5E9FBF08}" srcId="{FF94DEB0-03F7-483C-9E35-7D1E31AE976D}" destId="{C9DDF645-CA3E-4FC4-AB05-D32057D2B0B4}" srcOrd="0" destOrd="0" parTransId="{265912D9-DF5F-41BB-A172-426A82B01364}" sibTransId="{1C31AB0F-C152-4A51-A440-F568DB322A67}"/>
    <dgm:cxn modelId="{C0912958-59DD-437D-891E-728F9567FE21}" type="presOf" srcId="{0D703089-447F-4377-A5E0-AA17067494EA}" destId="{ADB6FB74-351D-4EBF-AF21-DFF23C71AFAD}" srcOrd="0" destOrd="1" presId="urn:microsoft.com/office/officeart/2005/8/layout/vList2"/>
    <dgm:cxn modelId="{4201817F-098D-496C-9ACF-7F2751E94CCE}" type="presOf" srcId="{FF94DEB0-03F7-483C-9E35-7D1E31AE976D}" destId="{68819874-3180-4314-AF9D-D0171B1AF5A0}" srcOrd="0" destOrd="0" presId="urn:microsoft.com/office/officeart/2005/8/layout/vList2"/>
    <dgm:cxn modelId="{4626DDAC-9C46-4B69-A303-808BECFFA239}" srcId="{7BAEEBF0-79C6-45E4-922A-A7932C39A6FA}" destId="{FF94DEB0-03F7-483C-9E35-7D1E31AE976D}" srcOrd="0" destOrd="0" parTransId="{EDEB65AE-A38A-4F43-AADF-69DB6C538EF2}" sibTransId="{F2CABF69-D047-4EA5-BE95-18340A51B56C}"/>
    <dgm:cxn modelId="{360247BC-F4FE-4AD0-AEC5-64FA1FD241A3}" srcId="{B01B620B-BBE7-4DC3-9E98-62FD42E7E642}" destId="{DBCC62F4-77EF-45DA-A82C-2C3635580C8B}" srcOrd="2" destOrd="0" parTransId="{9864B3E1-C4A4-45A2-8ABF-191CA0833155}" sibTransId="{4CAA8BA0-98BE-4945-A0BE-71B4D191E56B}"/>
    <dgm:cxn modelId="{12D73BC7-25C2-4B5E-8A4C-A26260BAF6C4}" type="presOf" srcId="{FAD93E9F-FF60-4296-8EAE-77877DCECEB3}" destId="{DAFA1A2E-D11F-4005-A4C5-F15C0C6AF174}" srcOrd="0" destOrd="0" presId="urn:microsoft.com/office/officeart/2005/8/layout/vList2"/>
    <dgm:cxn modelId="{61D851C8-51AF-4155-B0C7-07F39467F6D0}" type="presOf" srcId="{DBCC62F4-77EF-45DA-A82C-2C3635580C8B}" destId="{ADB6FB74-351D-4EBF-AF21-DFF23C71AFAD}" srcOrd="0" destOrd="2" presId="urn:microsoft.com/office/officeart/2005/8/layout/vList2"/>
    <dgm:cxn modelId="{CFD5B5C8-2060-4735-B104-A3ECA9DBDA8E}" type="presOf" srcId="{C0680224-4788-4AC1-874E-8DC7D04C11BA}" destId="{ADB6FB74-351D-4EBF-AF21-DFF23C71AFAD}" srcOrd="0" destOrd="0" presId="urn:microsoft.com/office/officeart/2005/8/layout/vList2"/>
    <dgm:cxn modelId="{9C9125EE-1129-4329-9CAD-67C81E14ECE5}" srcId="{7BAEEBF0-79C6-45E4-922A-A7932C39A6FA}" destId="{B01B620B-BBE7-4DC3-9E98-62FD42E7E642}" srcOrd="1" destOrd="0" parTransId="{2B5C72D5-B978-42E0-89D7-B0220A1760FC}" sibTransId="{3D8FF540-09AF-476D-8473-89A66C8A72FF}"/>
    <dgm:cxn modelId="{972A09F1-01F0-4FC0-9F4C-16B733CEBAA7}" srcId="{7BAEEBF0-79C6-45E4-922A-A7932C39A6FA}" destId="{FAD93E9F-FF60-4296-8EAE-77877DCECEB3}" srcOrd="2" destOrd="0" parTransId="{CFF09113-3A80-4D87-A07A-E7E112851307}" sibTransId="{955FD654-2781-4428-B35C-6A0300D4AB0C}"/>
    <dgm:cxn modelId="{B368A17B-1388-4AF0-A204-EE5701ED8C26}" type="presParOf" srcId="{9EFA3EF6-786D-48CB-B6A5-C1AC938343E4}" destId="{68819874-3180-4314-AF9D-D0171B1AF5A0}" srcOrd="0" destOrd="0" presId="urn:microsoft.com/office/officeart/2005/8/layout/vList2"/>
    <dgm:cxn modelId="{CA73385A-CB0A-498C-886F-C05F62EF4B14}" type="presParOf" srcId="{9EFA3EF6-786D-48CB-B6A5-C1AC938343E4}" destId="{2FFC6105-67C4-4DD7-9FAF-7385D94C50B7}" srcOrd="1" destOrd="0" presId="urn:microsoft.com/office/officeart/2005/8/layout/vList2"/>
    <dgm:cxn modelId="{409D7AE5-E264-4046-9E66-4FBFAA31F2E6}" type="presParOf" srcId="{9EFA3EF6-786D-48CB-B6A5-C1AC938343E4}" destId="{2B24CA77-0ACE-4813-BC86-D877E26BA68E}" srcOrd="2" destOrd="0" presId="urn:microsoft.com/office/officeart/2005/8/layout/vList2"/>
    <dgm:cxn modelId="{403E3805-525B-4CCA-851D-030D652AE804}" type="presParOf" srcId="{9EFA3EF6-786D-48CB-B6A5-C1AC938343E4}" destId="{ADB6FB74-351D-4EBF-AF21-DFF23C71AFAD}" srcOrd="3" destOrd="0" presId="urn:microsoft.com/office/officeart/2005/8/layout/vList2"/>
    <dgm:cxn modelId="{F4C13C7E-DBB5-4621-BE55-02CC1844109C}" type="presParOf" srcId="{9EFA3EF6-786D-48CB-B6A5-C1AC938343E4}" destId="{DAFA1A2E-D11F-4005-A4C5-F15C0C6AF17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3F8CD0F7-B9F8-4F65-BD55-97DDFBE0AF7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DDF4ACD-2029-49F0-A18B-1CA646B7EAC5}">
      <dgm:prSet/>
      <dgm:spPr/>
      <dgm:t>
        <a:bodyPr/>
        <a:lstStyle/>
        <a:p>
          <a:r>
            <a:rPr lang="en-US"/>
            <a:t>Evolution and Natural Selection affect behavior, too!</a:t>
          </a:r>
        </a:p>
      </dgm:t>
    </dgm:pt>
    <dgm:pt modelId="{46E6B070-7115-4A74-B79C-262ED22EB626}" type="parTrans" cxnId="{6DA1C11F-A05D-4737-946F-3687CF127D69}">
      <dgm:prSet/>
      <dgm:spPr/>
      <dgm:t>
        <a:bodyPr/>
        <a:lstStyle/>
        <a:p>
          <a:endParaRPr lang="en-US"/>
        </a:p>
      </dgm:t>
    </dgm:pt>
    <dgm:pt modelId="{2BD76093-AB84-47CE-9FE6-C7ECB6C9F5CF}" type="sibTrans" cxnId="{6DA1C11F-A05D-4737-946F-3687CF127D69}">
      <dgm:prSet/>
      <dgm:spPr/>
      <dgm:t>
        <a:bodyPr/>
        <a:lstStyle/>
        <a:p>
          <a:endParaRPr lang="en-US"/>
        </a:p>
      </dgm:t>
    </dgm:pt>
    <dgm:pt modelId="{284BB29E-34CA-4F5E-9029-0F6E2DC35D84}">
      <dgm:prSet/>
      <dgm:spPr/>
      <dgm:t>
        <a:bodyPr/>
        <a:lstStyle/>
        <a:p>
          <a:r>
            <a:rPr lang="en-US"/>
            <a:t>Contingencies of survival: Survive to reproduce or be left behind!</a:t>
          </a:r>
        </a:p>
      </dgm:t>
    </dgm:pt>
    <dgm:pt modelId="{18C50E50-A61D-4EC7-9A76-39F6CBD84224}" type="parTrans" cxnId="{B2646FF3-6860-4B6C-BC2D-0B188DA51ADF}">
      <dgm:prSet/>
      <dgm:spPr/>
      <dgm:t>
        <a:bodyPr/>
        <a:lstStyle/>
        <a:p>
          <a:endParaRPr lang="en-US"/>
        </a:p>
      </dgm:t>
    </dgm:pt>
    <dgm:pt modelId="{2D9796AF-449B-4BFC-BB35-84272B8D5E0E}" type="sibTrans" cxnId="{B2646FF3-6860-4B6C-BC2D-0B188DA51ADF}">
      <dgm:prSet/>
      <dgm:spPr/>
      <dgm:t>
        <a:bodyPr/>
        <a:lstStyle/>
        <a:p>
          <a:endParaRPr lang="en-US"/>
        </a:p>
      </dgm:t>
    </dgm:pt>
    <dgm:pt modelId="{ED554206-C822-412C-9953-CC254ED7336A}">
      <dgm:prSet/>
      <dgm:spPr/>
      <dgm:t>
        <a:bodyPr/>
        <a:lstStyle/>
        <a:p>
          <a:r>
            <a:rPr lang="en-US"/>
            <a:t>Contingencies of behavior: Behavior or be left behind!</a:t>
          </a:r>
        </a:p>
      </dgm:t>
    </dgm:pt>
    <dgm:pt modelId="{2879C9C3-44AA-4695-9B5C-FCC142B08B69}" type="parTrans" cxnId="{7996DD11-55CD-4D4F-8FBC-812F173B0C61}">
      <dgm:prSet/>
      <dgm:spPr/>
      <dgm:t>
        <a:bodyPr/>
        <a:lstStyle/>
        <a:p>
          <a:endParaRPr lang="en-US"/>
        </a:p>
      </dgm:t>
    </dgm:pt>
    <dgm:pt modelId="{5B1CB1D8-3F1D-45AE-98EA-A23FB686738A}" type="sibTrans" cxnId="{7996DD11-55CD-4D4F-8FBC-812F173B0C61}">
      <dgm:prSet/>
      <dgm:spPr/>
      <dgm:t>
        <a:bodyPr/>
        <a:lstStyle/>
        <a:p>
          <a:endParaRPr lang="en-US"/>
        </a:p>
      </dgm:t>
    </dgm:pt>
    <dgm:pt modelId="{2E14B343-AB78-48FA-A4DC-7F69349D211D}">
      <dgm:prSet/>
      <dgm:spPr/>
      <dgm:t>
        <a:bodyPr/>
        <a:lstStyle/>
        <a:p>
          <a:r>
            <a:rPr lang="en-US"/>
            <a:t>BEHAVIOR may be selected as well as physical traits</a:t>
          </a:r>
        </a:p>
      </dgm:t>
    </dgm:pt>
    <dgm:pt modelId="{4607C7DC-195C-4D41-B98B-C2764C7F3CF3}" type="parTrans" cxnId="{ABE226E1-5478-4FD4-AE53-ED5DD07AA6B8}">
      <dgm:prSet/>
      <dgm:spPr/>
      <dgm:t>
        <a:bodyPr/>
        <a:lstStyle/>
        <a:p>
          <a:endParaRPr lang="en-US"/>
        </a:p>
      </dgm:t>
    </dgm:pt>
    <dgm:pt modelId="{69B408D7-625E-4894-820C-8CB53FC6A51A}" type="sibTrans" cxnId="{ABE226E1-5478-4FD4-AE53-ED5DD07AA6B8}">
      <dgm:prSet/>
      <dgm:spPr/>
      <dgm:t>
        <a:bodyPr/>
        <a:lstStyle/>
        <a:p>
          <a:endParaRPr lang="en-US"/>
        </a:p>
      </dgm:t>
    </dgm:pt>
    <dgm:pt modelId="{10FB4680-704A-44FC-B313-3C72E5CF9E06}">
      <dgm:prSet/>
      <dgm:spPr/>
      <dgm:t>
        <a:bodyPr/>
        <a:lstStyle/>
        <a:p>
          <a:r>
            <a:rPr lang="en-US"/>
            <a:t>Behavior is selected on the level of the individual</a:t>
          </a:r>
        </a:p>
      </dgm:t>
    </dgm:pt>
    <dgm:pt modelId="{137E4A41-A36F-4893-888F-B56AD5B31B15}" type="parTrans" cxnId="{E34A9212-9100-4EDE-9852-F2755E8D5B81}">
      <dgm:prSet/>
      <dgm:spPr/>
      <dgm:t>
        <a:bodyPr/>
        <a:lstStyle/>
        <a:p>
          <a:endParaRPr lang="en-US"/>
        </a:p>
      </dgm:t>
    </dgm:pt>
    <dgm:pt modelId="{1765B150-2487-455E-AF3E-39E5099F4343}" type="sibTrans" cxnId="{E34A9212-9100-4EDE-9852-F2755E8D5B81}">
      <dgm:prSet/>
      <dgm:spPr/>
      <dgm:t>
        <a:bodyPr/>
        <a:lstStyle/>
        <a:p>
          <a:endParaRPr lang="en-US"/>
        </a:p>
      </dgm:t>
    </dgm:pt>
    <dgm:pt modelId="{6D8045A1-2C18-4C75-AB7D-AE9DA8FE73CB}">
      <dgm:prSet/>
      <dgm:spPr/>
      <dgm:t>
        <a:bodyPr/>
        <a:lstStyle/>
        <a:p>
          <a:r>
            <a:rPr lang="en-US"/>
            <a:t>Situation by situation</a:t>
          </a:r>
        </a:p>
      </dgm:t>
    </dgm:pt>
    <dgm:pt modelId="{2C7FDEFB-23E9-4CFC-840C-3018BB589A80}" type="parTrans" cxnId="{BE3BA6A7-FFAD-4204-B849-52458F332C2B}">
      <dgm:prSet/>
      <dgm:spPr/>
      <dgm:t>
        <a:bodyPr/>
        <a:lstStyle/>
        <a:p>
          <a:endParaRPr lang="en-US"/>
        </a:p>
      </dgm:t>
    </dgm:pt>
    <dgm:pt modelId="{24A6A98E-B636-4CF7-9A9C-01EDEF0FF450}" type="sibTrans" cxnId="{BE3BA6A7-FFAD-4204-B849-52458F332C2B}">
      <dgm:prSet/>
      <dgm:spPr/>
      <dgm:t>
        <a:bodyPr/>
        <a:lstStyle/>
        <a:p>
          <a:endParaRPr lang="en-US"/>
        </a:p>
      </dgm:t>
    </dgm:pt>
    <dgm:pt modelId="{1B49B783-22B7-4616-913E-5EE7F23A27CA}">
      <dgm:prSet/>
      <dgm:spPr/>
      <dgm:t>
        <a:bodyPr/>
        <a:lstStyle/>
        <a:p>
          <a:r>
            <a:rPr lang="en-US"/>
            <a:t>Contingency by contingency</a:t>
          </a:r>
        </a:p>
      </dgm:t>
    </dgm:pt>
    <dgm:pt modelId="{32E1E9B4-BEC2-480A-ABA6-8B3BB4CC70D9}" type="parTrans" cxnId="{5080F3D2-E596-436A-8569-68493C82F9CE}">
      <dgm:prSet/>
      <dgm:spPr/>
      <dgm:t>
        <a:bodyPr/>
        <a:lstStyle/>
        <a:p>
          <a:endParaRPr lang="en-US"/>
        </a:p>
      </dgm:t>
    </dgm:pt>
    <dgm:pt modelId="{E1C8301C-A7C8-454C-99AA-142307FD53C1}" type="sibTrans" cxnId="{5080F3D2-E596-436A-8569-68493C82F9CE}">
      <dgm:prSet/>
      <dgm:spPr/>
      <dgm:t>
        <a:bodyPr/>
        <a:lstStyle/>
        <a:p>
          <a:endParaRPr lang="en-US"/>
        </a:p>
      </dgm:t>
    </dgm:pt>
    <dgm:pt modelId="{F31E922F-D8EE-4F2D-AF2B-09D5177B186A}">
      <dgm:prSet/>
      <dgm:spPr/>
      <dgm:t>
        <a:bodyPr/>
        <a:lstStyle/>
        <a:p>
          <a:r>
            <a:rPr lang="en-US"/>
            <a:t>Generalized rule by rule</a:t>
          </a:r>
        </a:p>
      </dgm:t>
    </dgm:pt>
    <dgm:pt modelId="{92D22D56-F5C1-4469-BAA5-AD9980D4C86A}" type="parTrans" cxnId="{322D7996-B705-48A8-B2E0-EDE4107BA799}">
      <dgm:prSet/>
      <dgm:spPr/>
      <dgm:t>
        <a:bodyPr/>
        <a:lstStyle/>
        <a:p>
          <a:endParaRPr lang="en-US"/>
        </a:p>
      </dgm:t>
    </dgm:pt>
    <dgm:pt modelId="{A0D556AA-6106-465D-88E8-CF4C3D34BFEE}" type="sibTrans" cxnId="{322D7996-B705-48A8-B2E0-EDE4107BA799}">
      <dgm:prSet/>
      <dgm:spPr/>
      <dgm:t>
        <a:bodyPr/>
        <a:lstStyle/>
        <a:p>
          <a:endParaRPr lang="en-US"/>
        </a:p>
      </dgm:t>
    </dgm:pt>
    <dgm:pt modelId="{E4F29258-8C0B-4619-AC5E-9C3CB6F085B3}">
      <dgm:prSet/>
      <dgm:spPr/>
      <dgm:t>
        <a:bodyPr/>
        <a:lstStyle/>
        <a:p>
          <a:r>
            <a:rPr lang="en-US"/>
            <a:t>Behavior is selected on the level of the Species</a:t>
          </a:r>
        </a:p>
      </dgm:t>
    </dgm:pt>
    <dgm:pt modelId="{9334DE6A-EF6B-4551-8FA1-F860D736B4BC}" type="parTrans" cxnId="{4FA621DF-4A7C-4486-85C3-AE2E39EE2C26}">
      <dgm:prSet/>
      <dgm:spPr/>
      <dgm:t>
        <a:bodyPr/>
        <a:lstStyle/>
        <a:p>
          <a:endParaRPr lang="en-US"/>
        </a:p>
      </dgm:t>
    </dgm:pt>
    <dgm:pt modelId="{58B597B0-700E-48DC-838A-09D6E4ABA61C}" type="sibTrans" cxnId="{4FA621DF-4A7C-4486-85C3-AE2E39EE2C26}">
      <dgm:prSet/>
      <dgm:spPr/>
      <dgm:t>
        <a:bodyPr/>
        <a:lstStyle/>
        <a:p>
          <a:endParaRPr lang="en-US"/>
        </a:p>
      </dgm:t>
    </dgm:pt>
    <dgm:pt modelId="{2A332D05-3E07-4EA6-B297-33C3A2B2A14D}">
      <dgm:prSet/>
      <dgm:spPr/>
      <dgm:t>
        <a:bodyPr/>
        <a:lstStyle/>
        <a:p>
          <a:r>
            <a:rPr lang="en-US"/>
            <a:t>Species that adapt their behavior tend to live and reproduce</a:t>
          </a:r>
        </a:p>
      </dgm:t>
    </dgm:pt>
    <dgm:pt modelId="{A7A65D12-7846-4567-AC81-5D1FB5D25E8E}" type="parTrans" cxnId="{5662247F-2E3F-4FC0-BBCC-EBBA469140EF}">
      <dgm:prSet/>
      <dgm:spPr/>
      <dgm:t>
        <a:bodyPr/>
        <a:lstStyle/>
        <a:p>
          <a:endParaRPr lang="en-US"/>
        </a:p>
      </dgm:t>
    </dgm:pt>
    <dgm:pt modelId="{AFDFA5AA-9E65-4B84-9E1B-0BBAEEED4C90}" type="sibTrans" cxnId="{5662247F-2E3F-4FC0-BBCC-EBBA469140EF}">
      <dgm:prSet/>
      <dgm:spPr/>
      <dgm:t>
        <a:bodyPr/>
        <a:lstStyle/>
        <a:p>
          <a:endParaRPr lang="en-US"/>
        </a:p>
      </dgm:t>
    </dgm:pt>
    <dgm:pt modelId="{2B710B0E-6EB6-40F4-925A-6FDF63820112}">
      <dgm:prSet/>
      <dgm:spPr/>
      <dgm:t>
        <a:bodyPr/>
        <a:lstStyle/>
        <a:p>
          <a:r>
            <a:rPr lang="en-US"/>
            <a:t>The biology that led to that adaptability is then passed on</a:t>
          </a:r>
        </a:p>
      </dgm:t>
    </dgm:pt>
    <dgm:pt modelId="{8A633C84-4974-46EE-A9FD-1D5C1E9D93CF}" type="parTrans" cxnId="{2831DA80-BC1D-4D03-8354-CA6569963A72}">
      <dgm:prSet/>
      <dgm:spPr/>
      <dgm:t>
        <a:bodyPr/>
        <a:lstStyle/>
        <a:p>
          <a:endParaRPr lang="en-US"/>
        </a:p>
      </dgm:t>
    </dgm:pt>
    <dgm:pt modelId="{B15419D0-F48F-4EF0-B958-5F4EAD5AAF21}" type="sibTrans" cxnId="{2831DA80-BC1D-4D03-8354-CA6569963A72}">
      <dgm:prSet/>
      <dgm:spPr/>
      <dgm:t>
        <a:bodyPr/>
        <a:lstStyle/>
        <a:p>
          <a:endParaRPr lang="en-US"/>
        </a:p>
      </dgm:t>
    </dgm:pt>
    <dgm:pt modelId="{67AACEC1-FB46-48E6-A611-F46854866532}">
      <dgm:prSet/>
      <dgm:spPr/>
      <dgm:t>
        <a:bodyPr/>
        <a:lstStyle/>
        <a:p>
          <a:r>
            <a:rPr lang="en-US"/>
            <a:t>Behavioral flexibility is critical for us humans</a:t>
          </a:r>
        </a:p>
      </dgm:t>
    </dgm:pt>
    <dgm:pt modelId="{680B3AAC-27D3-4146-9CC8-9C02CD984BF2}" type="parTrans" cxnId="{E2614C21-2742-432D-8D18-A52FD5FD4266}">
      <dgm:prSet/>
      <dgm:spPr/>
      <dgm:t>
        <a:bodyPr/>
        <a:lstStyle/>
        <a:p>
          <a:endParaRPr lang="en-US"/>
        </a:p>
      </dgm:t>
    </dgm:pt>
    <dgm:pt modelId="{97BDF976-A256-46C0-B7E1-800C24031751}" type="sibTrans" cxnId="{E2614C21-2742-432D-8D18-A52FD5FD4266}">
      <dgm:prSet/>
      <dgm:spPr/>
      <dgm:t>
        <a:bodyPr/>
        <a:lstStyle/>
        <a:p>
          <a:endParaRPr lang="en-US"/>
        </a:p>
      </dgm:t>
    </dgm:pt>
    <dgm:pt modelId="{288D26EE-7F78-4FA5-8CA2-BB53161DFB74}" type="pres">
      <dgm:prSet presAssocID="{3F8CD0F7-B9F8-4F65-BD55-97DDFBE0AF73}" presName="linear" presStyleCnt="0">
        <dgm:presLayoutVars>
          <dgm:animLvl val="lvl"/>
          <dgm:resizeHandles val="exact"/>
        </dgm:presLayoutVars>
      </dgm:prSet>
      <dgm:spPr/>
    </dgm:pt>
    <dgm:pt modelId="{DC0301A9-38A8-43D3-9A2D-B142D361AE32}" type="pres">
      <dgm:prSet presAssocID="{2DDF4ACD-2029-49F0-A18B-1CA646B7EAC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A06461F-652E-4DBA-B314-B4926C9EB6F5}" type="pres">
      <dgm:prSet presAssocID="{2DDF4ACD-2029-49F0-A18B-1CA646B7EAC5}" presName="childText" presStyleLbl="revTx" presStyleIdx="0" presStyleCnt="2">
        <dgm:presLayoutVars>
          <dgm:bulletEnabled val="1"/>
        </dgm:presLayoutVars>
      </dgm:prSet>
      <dgm:spPr/>
    </dgm:pt>
    <dgm:pt modelId="{B86373CE-EAA8-498A-B6BD-DB95413C80C8}" type="pres">
      <dgm:prSet presAssocID="{2E14B343-AB78-48FA-A4DC-7F69349D211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9A2DC9E-2BEB-4A85-A2D8-6D2F8FEFA192}" type="pres">
      <dgm:prSet presAssocID="{2E14B343-AB78-48FA-A4DC-7F69349D211D}" presName="childText" presStyleLbl="revTx" presStyleIdx="1" presStyleCnt="2">
        <dgm:presLayoutVars>
          <dgm:bulletEnabled val="1"/>
        </dgm:presLayoutVars>
      </dgm:prSet>
      <dgm:spPr/>
    </dgm:pt>
    <dgm:pt modelId="{218CFBDA-6201-4C1D-AE5D-95B6A1406B5D}" type="pres">
      <dgm:prSet presAssocID="{67AACEC1-FB46-48E6-A611-F4685486653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996DD11-55CD-4D4F-8FBC-812F173B0C61}" srcId="{2DDF4ACD-2029-49F0-A18B-1CA646B7EAC5}" destId="{ED554206-C822-412C-9953-CC254ED7336A}" srcOrd="1" destOrd="0" parTransId="{2879C9C3-44AA-4695-9B5C-FCC142B08B69}" sibTransId="{5B1CB1D8-3F1D-45AE-98EA-A23FB686738A}"/>
    <dgm:cxn modelId="{E34A9212-9100-4EDE-9852-F2755E8D5B81}" srcId="{2E14B343-AB78-48FA-A4DC-7F69349D211D}" destId="{10FB4680-704A-44FC-B313-3C72E5CF9E06}" srcOrd="0" destOrd="0" parTransId="{137E4A41-A36F-4893-888F-B56AD5B31B15}" sibTransId="{1765B150-2487-455E-AF3E-39E5099F4343}"/>
    <dgm:cxn modelId="{6DA1C11F-A05D-4737-946F-3687CF127D69}" srcId="{3F8CD0F7-B9F8-4F65-BD55-97DDFBE0AF73}" destId="{2DDF4ACD-2029-49F0-A18B-1CA646B7EAC5}" srcOrd="0" destOrd="0" parTransId="{46E6B070-7115-4A74-B79C-262ED22EB626}" sibTransId="{2BD76093-AB84-47CE-9FE6-C7ECB6C9F5CF}"/>
    <dgm:cxn modelId="{E2614C21-2742-432D-8D18-A52FD5FD4266}" srcId="{3F8CD0F7-B9F8-4F65-BD55-97DDFBE0AF73}" destId="{67AACEC1-FB46-48E6-A611-F46854866532}" srcOrd="2" destOrd="0" parTransId="{680B3AAC-27D3-4146-9CC8-9C02CD984BF2}" sibTransId="{97BDF976-A256-46C0-B7E1-800C24031751}"/>
    <dgm:cxn modelId="{CA6B1626-5117-4285-8B67-7226AF3D0EBC}" type="presOf" srcId="{67AACEC1-FB46-48E6-A611-F46854866532}" destId="{218CFBDA-6201-4C1D-AE5D-95B6A1406B5D}" srcOrd="0" destOrd="0" presId="urn:microsoft.com/office/officeart/2005/8/layout/vList2"/>
    <dgm:cxn modelId="{CD09DB3A-3C57-419F-8055-DAAEB1438B11}" type="presOf" srcId="{2A332D05-3E07-4EA6-B297-33C3A2B2A14D}" destId="{29A2DC9E-2BEB-4A85-A2D8-6D2F8FEFA192}" srcOrd="0" destOrd="5" presId="urn:microsoft.com/office/officeart/2005/8/layout/vList2"/>
    <dgm:cxn modelId="{CDA0AD3E-C60D-4EBD-866A-96E3BB9F3334}" type="presOf" srcId="{2DDF4ACD-2029-49F0-A18B-1CA646B7EAC5}" destId="{DC0301A9-38A8-43D3-9A2D-B142D361AE32}" srcOrd="0" destOrd="0" presId="urn:microsoft.com/office/officeart/2005/8/layout/vList2"/>
    <dgm:cxn modelId="{1FBD4D42-5846-4522-9CD1-CAC4A595BCD6}" type="presOf" srcId="{ED554206-C822-412C-9953-CC254ED7336A}" destId="{5A06461F-652E-4DBA-B314-B4926C9EB6F5}" srcOrd="0" destOrd="1" presId="urn:microsoft.com/office/officeart/2005/8/layout/vList2"/>
    <dgm:cxn modelId="{690AAA49-7189-4488-968F-51D5ACD4837E}" type="presOf" srcId="{F31E922F-D8EE-4F2D-AF2B-09D5177B186A}" destId="{29A2DC9E-2BEB-4A85-A2D8-6D2F8FEFA192}" srcOrd="0" destOrd="3" presId="urn:microsoft.com/office/officeart/2005/8/layout/vList2"/>
    <dgm:cxn modelId="{C42E966D-4DE9-4C86-AED1-23B89045AC8A}" type="presOf" srcId="{6D8045A1-2C18-4C75-AB7D-AE9DA8FE73CB}" destId="{29A2DC9E-2BEB-4A85-A2D8-6D2F8FEFA192}" srcOrd="0" destOrd="1" presId="urn:microsoft.com/office/officeart/2005/8/layout/vList2"/>
    <dgm:cxn modelId="{5662247F-2E3F-4FC0-BBCC-EBBA469140EF}" srcId="{E4F29258-8C0B-4619-AC5E-9C3CB6F085B3}" destId="{2A332D05-3E07-4EA6-B297-33C3A2B2A14D}" srcOrd="0" destOrd="0" parTransId="{A7A65D12-7846-4567-AC81-5D1FB5D25E8E}" sibTransId="{AFDFA5AA-9E65-4B84-9E1B-0BBAEEED4C90}"/>
    <dgm:cxn modelId="{2831DA80-BC1D-4D03-8354-CA6569963A72}" srcId="{E4F29258-8C0B-4619-AC5E-9C3CB6F085B3}" destId="{2B710B0E-6EB6-40F4-925A-6FDF63820112}" srcOrd="1" destOrd="0" parTransId="{8A633C84-4974-46EE-A9FD-1D5C1E9D93CF}" sibTransId="{B15419D0-F48F-4EF0-B958-5F4EAD5AAF21}"/>
    <dgm:cxn modelId="{91D9DF8F-83ED-47EA-B337-B8DD2396C1E4}" type="presOf" srcId="{1B49B783-22B7-4616-913E-5EE7F23A27CA}" destId="{29A2DC9E-2BEB-4A85-A2D8-6D2F8FEFA192}" srcOrd="0" destOrd="2" presId="urn:microsoft.com/office/officeart/2005/8/layout/vList2"/>
    <dgm:cxn modelId="{322D7996-B705-48A8-B2E0-EDE4107BA799}" srcId="{10FB4680-704A-44FC-B313-3C72E5CF9E06}" destId="{F31E922F-D8EE-4F2D-AF2B-09D5177B186A}" srcOrd="2" destOrd="0" parTransId="{92D22D56-F5C1-4469-BAA5-AD9980D4C86A}" sibTransId="{A0D556AA-6106-465D-88E8-CF4C3D34BFEE}"/>
    <dgm:cxn modelId="{2AAD849D-4197-4BF2-8CAC-00AA9EF699BE}" type="presOf" srcId="{3F8CD0F7-B9F8-4F65-BD55-97DDFBE0AF73}" destId="{288D26EE-7F78-4FA5-8CA2-BB53161DFB74}" srcOrd="0" destOrd="0" presId="urn:microsoft.com/office/officeart/2005/8/layout/vList2"/>
    <dgm:cxn modelId="{BE3BA6A7-FFAD-4204-B849-52458F332C2B}" srcId="{10FB4680-704A-44FC-B313-3C72E5CF9E06}" destId="{6D8045A1-2C18-4C75-AB7D-AE9DA8FE73CB}" srcOrd="0" destOrd="0" parTransId="{2C7FDEFB-23E9-4CFC-840C-3018BB589A80}" sibTransId="{24A6A98E-B636-4CF7-9A9C-01EDEF0FF450}"/>
    <dgm:cxn modelId="{F20A38A8-A3C3-4B11-A5BC-51DB03F5BBE1}" type="presOf" srcId="{284BB29E-34CA-4F5E-9029-0F6E2DC35D84}" destId="{5A06461F-652E-4DBA-B314-B4926C9EB6F5}" srcOrd="0" destOrd="0" presId="urn:microsoft.com/office/officeart/2005/8/layout/vList2"/>
    <dgm:cxn modelId="{6D493FC2-86A3-4A29-B6F5-69104DB0DBCB}" type="presOf" srcId="{10FB4680-704A-44FC-B313-3C72E5CF9E06}" destId="{29A2DC9E-2BEB-4A85-A2D8-6D2F8FEFA192}" srcOrd="0" destOrd="0" presId="urn:microsoft.com/office/officeart/2005/8/layout/vList2"/>
    <dgm:cxn modelId="{D3C72CC5-CDCC-4F48-866D-FED66EA127B3}" type="presOf" srcId="{2B710B0E-6EB6-40F4-925A-6FDF63820112}" destId="{29A2DC9E-2BEB-4A85-A2D8-6D2F8FEFA192}" srcOrd="0" destOrd="6" presId="urn:microsoft.com/office/officeart/2005/8/layout/vList2"/>
    <dgm:cxn modelId="{5080F3D2-E596-436A-8569-68493C82F9CE}" srcId="{10FB4680-704A-44FC-B313-3C72E5CF9E06}" destId="{1B49B783-22B7-4616-913E-5EE7F23A27CA}" srcOrd="1" destOrd="0" parTransId="{32E1E9B4-BEC2-480A-ABA6-8B3BB4CC70D9}" sibTransId="{E1C8301C-A7C8-454C-99AA-142307FD53C1}"/>
    <dgm:cxn modelId="{2D9999D9-E0D9-4B30-BDEB-BA044C65ED81}" type="presOf" srcId="{2E14B343-AB78-48FA-A4DC-7F69349D211D}" destId="{B86373CE-EAA8-498A-B6BD-DB95413C80C8}" srcOrd="0" destOrd="0" presId="urn:microsoft.com/office/officeart/2005/8/layout/vList2"/>
    <dgm:cxn modelId="{4FA621DF-4A7C-4486-85C3-AE2E39EE2C26}" srcId="{2E14B343-AB78-48FA-A4DC-7F69349D211D}" destId="{E4F29258-8C0B-4619-AC5E-9C3CB6F085B3}" srcOrd="1" destOrd="0" parTransId="{9334DE6A-EF6B-4551-8FA1-F860D736B4BC}" sibTransId="{58B597B0-700E-48DC-838A-09D6E4ABA61C}"/>
    <dgm:cxn modelId="{ABE226E1-5478-4FD4-AE53-ED5DD07AA6B8}" srcId="{3F8CD0F7-B9F8-4F65-BD55-97DDFBE0AF73}" destId="{2E14B343-AB78-48FA-A4DC-7F69349D211D}" srcOrd="1" destOrd="0" parTransId="{4607C7DC-195C-4D41-B98B-C2764C7F3CF3}" sibTransId="{69B408D7-625E-4894-820C-8CB53FC6A51A}"/>
    <dgm:cxn modelId="{64F1F9E3-EF29-46C8-BA21-10273A4424E5}" type="presOf" srcId="{E4F29258-8C0B-4619-AC5E-9C3CB6F085B3}" destId="{29A2DC9E-2BEB-4A85-A2D8-6D2F8FEFA192}" srcOrd="0" destOrd="4" presId="urn:microsoft.com/office/officeart/2005/8/layout/vList2"/>
    <dgm:cxn modelId="{B2646FF3-6860-4B6C-BC2D-0B188DA51ADF}" srcId="{2DDF4ACD-2029-49F0-A18B-1CA646B7EAC5}" destId="{284BB29E-34CA-4F5E-9029-0F6E2DC35D84}" srcOrd="0" destOrd="0" parTransId="{18C50E50-A61D-4EC7-9A76-39F6CBD84224}" sibTransId="{2D9796AF-449B-4BFC-BB35-84272B8D5E0E}"/>
    <dgm:cxn modelId="{9A4BD2F4-0B68-4E5F-9EF4-3B19668B805E}" type="presParOf" srcId="{288D26EE-7F78-4FA5-8CA2-BB53161DFB74}" destId="{DC0301A9-38A8-43D3-9A2D-B142D361AE32}" srcOrd="0" destOrd="0" presId="urn:microsoft.com/office/officeart/2005/8/layout/vList2"/>
    <dgm:cxn modelId="{3F865DDA-B410-48D4-8D33-6A7FAF180A8C}" type="presParOf" srcId="{288D26EE-7F78-4FA5-8CA2-BB53161DFB74}" destId="{5A06461F-652E-4DBA-B314-B4926C9EB6F5}" srcOrd="1" destOrd="0" presId="urn:microsoft.com/office/officeart/2005/8/layout/vList2"/>
    <dgm:cxn modelId="{66BF36E0-8999-4F45-B10D-AA85C2DE3A9A}" type="presParOf" srcId="{288D26EE-7F78-4FA5-8CA2-BB53161DFB74}" destId="{B86373CE-EAA8-498A-B6BD-DB95413C80C8}" srcOrd="2" destOrd="0" presId="urn:microsoft.com/office/officeart/2005/8/layout/vList2"/>
    <dgm:cxn modelId="{0149DE1C-B2B4-48C8-BB20-AFFA914236B3}" type="presParOf" srcId="{288D26EE-7F78-4FA5-8CA2-BB53161DFB74}" destId="{29A2DC9E-2BEB-4A85-A2D8-6D2F8FEFA192}" srcOrd="3" destOrd="0" presId="urn:microsoft.com/office/officeart/2005/8/layout/vList2"/>
    <dgm:cxn modelId="{CAE74CB4-35AB-4A5F-930B-14037BE5B459}" type="presParOf" srcId="{288D26EE-7F78-4FA5-8CA2-BB53161DFB74}" destId="{218CFBDA-6201-4C1D-AE5D-95B6A1406B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E9F5CDB8-EBCE-4E2E-A3D0-4DC4EC95CFE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9692A1F-FF8C-4595-928B-D5A1273ABD6E}">
      <dgm:prSet/>
      <dgm:spPr/>
      <dgm:t>
        <a:bodyPr/>
        <a:lstStyle/>
        <a:p>
          <a:r>
            <a:rPr lang="en-US"/>
            <a:t>Selection by reinforcement:</a:t>
          </a:r>
        </a:p>
      </dgm:t>
    </dgm:pt>
    <dgm:pt modelId="{4A9EB91D-0C78-4A5F-BC92-F537F25B5D77}" type="parTrans" cxnId="{775D6608-B196-4D3E-AF8B-4BD8D64D9F65}">
      <dgm:prSet/>
      <dgm:spPr/>
      <dgm:t>
        <a:bodyPr/>
        <a:lstStyle/>
        <a:p>
          <a:endParaRPr lang="en-US"/>
        </a:p>
      </dgm:t>
    </dgm:pt>
    <dgm:pt modelId="{0694B997-DBB9-4914-A991-EF4921A0DB84}" type="sibTrans" cxnId="{775D6608-B196-4D3E-AF8B-4BD8D64D9F65}">
      <dgm:prSet/>
      <dgm:spPr/>
      <dgm:t>
        <a:bodyPr/>
        <a:lstStyle/>
        <a:p>
          <a:endParaRPr lang="en-US"/>
        </a:p>
      </dgm:t>
    </dgm:pt>
    <dgm:pt modelId="{BF26D177-AE7C-4C39-878A-FE5DC9AE5C69}">
      <dgm:prSet/>
      <dgm:spPr/>
      <dgm:t>
        <a:bodyPr/>
        <a:lstStyle/>
        <a:p>
          <a:r>
            <a:rPr lang="en-US"/>
            <a:t>Contingencies rule our behavior</a:t>
          </a:r>
        </a:p>
      </dgm:t>
    </dgm:pt>
    <dgm:pt modelId="{FF58C67E-E07C-4CD0-8796-4101A5A5E2C1}" type="parTrans" cxnId="{B63FC0CE-1F0D-487A-BCEB-78375966362A}">
      <dgm:prSet/>
      <dgm:spPr/>
      <dgm:t>
        <a:bodyPr/>
        <a:lstStyle/>
        <a:p>
          <a:endParaRPr lang="en-US"/>
        </a:p>
      </dgm:t>
    </dgm:pt>
    <dgm:pt modelId="{9233DBC6-FBC1-4FEF-BAA2-51B6D7F5C585}" type="sibTrans" cxnId="{B63FC0CE-1F0D-487A-BCEB-78375966362A}">
      <dgm:prSet/>
      <dgm:spPr/>
      <dgm:t>
        <a:bodyPr/>
        <a:lstStyle/>
        <a:p>
          <a:endParaRPr lang="en-US"/>
        </a:p>
      </dgm:t>
    </dgm:pt>
    <dgm:pt modelId="{365075FD-5743-433E-AD23-388D57A1906D}">
      <dgm:prSet/>
      <dgm:spPr/>
      <dgm:t>
        <a:bodyPr/>
        <a:lstStyle/>
        <a:p>
          <a:r>
            <a:rPr lang="en-US"/>
            <a:t>We respond to contingencies consciously and unconsciously</a:t>
          </a:r>
        </a:p>
      </dgm:t>
    </dgm:pt>
    <dgm:pt modelId="{ECAC79F8-6DFF-4052-BA4F-7830A1453EDD}" type="parTrans" cxnId="{02ACEB7A-EDF5-490B-9AF9-41441DDCDD7B}">
      <dgm:prSet/>
      <dgm:spPr/>
      <dgm:t>
        <a:bodyPr/>
        <a:lstStyle/>
        <a:p>
          <a:endParaRPr lang="en-US"/>
        </a:p>
      </dgm:t>
    </dgm:pt>
    <dgm:pt modelId="{51C77E49-0102-4B49-84E6-9E9B0F2862C0}" type="sibTrans" cxnId="{02ACEB7A-EDF5-490B-9AF9-41441DDCDD7B}">
      <dgm:prSet/>
      <dgm:spPr/>
      <dgm:t>
        <a:bodyPr/>
        <a:lstStyle/>
        <a:p>
          <a:endParaRPr lang="en-US"/>
        </a:p>
      </dgm:t>
    </dgm:pt>
    <dgm:pt modelId="{C4EC6216-98DF-4EE9-992F-D5D3D876FF55}">
      <dgm:prSet/>
      <dgm:spPr/>
      <dgm:t>
        <a:bodyPr/>
        <a:lstStyle/>
        <a:p>
          <a:r>
            <a:rPr lang="en-US"/>
            <a:t>Trick is to respond to “best” or “optimal” options</a:t>
          </a:r>
        </a:p>
      </dgm:t>
    </dgm:pt>
    <dgm:pt modelId="{061D9C11-0FA5-4BA6-B6CF-9AF72D087221}" type="parTrans" cxnId="{C5B460FB-8519-4C35-8AD3-40F8CF93F960}">
      <dgm:prSet/>
      <dgm:spPr/>
      <dgm:t>
        <a:bodyPr/>
        <a:lstStyle/>
        <a:p>
          <a:endParaRPr lang="en-US"/>
        </a:p>
      </dgm:t>
    </dgm:pt>
    <dgm:pt modelId="{BFF8FB69-FCAC-4F17-AF37-A090C6F25110}" type="sibTrans" cxnId="{C5B460FB-8519-4C35-8AD3-40F8CF93F960}">
      <dgm:prSet/>
      <dgm:spPr/>
      <dgm:t>
        <a:bodyPr/>
        <a:lstStyle/>
        <a:p>
          <a:endParaRPr lang="en-US"/>
        </a:p>
      </dgm:t>
    </dgm:pt>
    <dgm:pt modelId="{4D445E5F-9178-45A6-A427-C9483CF198E5}">
      <dgm:prSet/>
      <dgm:spPr/>
      <dgm:t>
        <a:bodyPr/>
        <a:lstStyle/>
        <a:p>
          <a:r>
            <a:rPr lang="en-US"/>
            <a:t>Issues such as</a:t>
          </a:r>
        </a:p>
      </dgm:t>
    </dgm:pt>
    <dgm:pt modelId="{47888453-B512-40FB-A7BA-F304C958C210}" type="parTrans" cxnId="{6884DC39-D659-4268-83DE-4C0BB656C939}">
      <dgm:prSet/>
      <dgm:spPr/>
      <dgm:t>
        <a:bodyPr/>
        <a:lstStyle/>
        <a:p>
          <a:endParaRPr lang="en-US"/>
        </a:p>
      </dgm:t>
    </dgm:pt>
    <dgm:pt modelId="{8156CABA-BE6C-4E99-B826-8CC7B1216C73}" type="sibTrans" cxnId="{6884DC39-D659-4268-83DE-4C0BB656C939}">
      <dgm:prSet/>
      <dgm:spPr/>
      <dgm:t>
        <a:bodyPr/>
        <a:lstStyle/>
        <a:p>
          <a:endParaRPr lang="en-US"/>
        </a:p>
      </dgm:t>
    </dgm:pt>
    <dgm:pt modelId="{A1C68741-F3A1-4CB5-B9AD-613456F2D540}">
      <dgm:prSet/>
      <dgm:spPr/>
      <dgm:t>
        <a:bodyPr/>
        <a:lstStyle/>
        <a:p>
          <a:r>
            <a:rPr lang="en-US"/>
            <a:t>Environmental selection</a:t>
          </a:r>
        </a:p>
      </dgm:t>
    </dgm:pt>
    <dgm:pt modelId="{FEB64AD1-7F08-49A3-AFCF-B57AA34FF756}" type="parTrans" cxnId="{68D255A4-0CAF-4B9B-AE8E-AA99AC8370C8}">
      <dgm:prSet/>
      <dgm:spPr/>
      <dgm:t>
        <a:bodyPr/>
        <a:lstStyle/>
        <a:p>
          <a:endParaRPr lang="en-US"/>
        </a:p>
      </dgm:t>
    </dgm:pt>
    <dgm:pt modelId="{C08E4B38-B23F-4E0E-8703-F1FD8FE107A5}" type="sibTrans" cxnId="{68D255A4-0CAF-4B9B-AE8E-AA99AC8370C8}">
      <dgm:prSet/>
      <dgm:spPr/>
      <dgm:t>
        <a:bodyPr/>
        <a:lstStyle/>
        <a:p>
          <a:endParaRPr lang="en-US"/>
        </a:p>
      </dgm:t>
    </dgm:pt>
    <dgm:pt modelId="{8268AB33-87D0-4C18-BEE9-47FA44136D5A}">
      <dgm:prSet/>
      <dgm:spPr/>
      <dgm:t>
        <a:bodyPr/>
        <a:lstStyle/>
        <a:p>
          <a:r>
            <a:rPr lang="en-US"/>
            <a:t>Self control</a:t>
          </a:r>
        </a:p>
      </dgm:t>
    </dgm:pt>
    <dgm:pt modelId="{A32AB81C-E7D3-4705-88EA-2698DA3F77AC}" type="parTrans" cxnId="{5536DD1D-93A9-4F68-A3DE-605A55F3E85F}">
      <dgm:prSet/>
      <dgm:spPr/>
      <dgm:t>
        <a:bodyPr/>
        <a:lstStyle/>
        <a:p>
          <a:endParaRPr lang="en-US"/>
        </a:p>
      </dgm:t>
    </dgm:pt>
    <dgm:pt modelId="{9157AA21-E15F-48D9-B26F-F7B60BAC688A}" type="sibTrans" cxnId="{5536DD1D-93A9-4F68-A3DE-605A55F3E85F}">
      <dgm:prSet/>
      <dgm:spPr/>
      <dgm:t>
        <a:bodyPr/>
        <a:lstStyle/>
        <a:p>
          <a:endParaRPr lang="en-US"/>
        </a:p>
      </dgm:t>
    </dgm:pt>
    <dgm:pt modelId="{2ACE7964-48E9-4329-82A7-FC2EDC169C13}">
      <dgm:prSet/>
      <dgm:spPr/>
      <dgm:t>
        <a:bodyPr/>
        <a:lstStyle/>
        <a:p>
          <a:r>
            <a:rPr lang="en-US"/>
            <a:t>Differences in organisms’ reinforcer sensitivity due to environmental and biological backgrounds</a:t>
          </a:r>
        </a:p>
      </dgm:t>
    </dgm:pt>
    <dgm:pt modelId="{93E1598D-5D9C-40B2-8098-0F357103BD0F}" type="parTrans" cxnId="{EB4A8355-54A5-4F41-BB6A-67B6431B5C7A}">
      <dgm:prSet/>
      <dgm:spPr/>
      <dgm:t>
        <a:bodyPr/>
        <a:lstStyle/>
        <a:p>
          <a:endParaRPr lang="en-US"/>
        </a:p>
      </dgm:t>
    </dgm:pt>
    <dgm:pt modelId="{B6D0FF20-8A58-4F2A-8577-53AE5B7743AC}" type="sibTrans" cxnId="{EB4A8355-54A5-4F41-BB6A-67B6431B5C7A}">
      <dgm:prSet/>
      <dgm:spPr/>
      <dgm:t>
        <a:bodyPr/>
        <a:lstStyle/>
        <a:p>
          <a:endParaRPr lang="en-US"/>
        </a:p>
      </dgm:t>
    </dgm:pt>
    <dgm:pt modelId="{5CDF0BDF-10C2-46EE-B239-6F452529B32C}" type="pres">
      <dgm:prSet presAssocID="{E9F5CDB8-EBCE-4E2E-A3D0-4DC4EC95CFE3}" presName="linear" presStyleCnt="0">
        <dgm:presLayoutVars>
          <dgm:animLvl val="lvl"/>
          <dgm:resizeHandles val="exact"/>
        </dgm:presLayoutVars>
      </dgm:prSet>
      <dgm:spPr/>
    </dgm:pt>
    <dgm:pt modelId="{738303CC-A9EE-486B-B720-9D07131C797F}" type="pres">
      <dgm:prSet presAssocID="{F9692A1F-FF8C-4595-928B-D5A1273ABD6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B38E376-C821-4212-AE94-0E154AB9CE0C}" type="pres">
      <dgm:prSet presAssocID="{F9692A1F-FF8C-4595-928B-D5A1273ABD6E}" presName="childText" presStyleLbl="revTx" presStyleIdx="0" presStyleCnt="2">
        <dgm:presLayoutVars>
          <dgm:bulletEnabled val="1"/>
        </dgm:presLayoutVars>
      </dgm:prSet>
      <dgm:spPr/>
    </dgm:pt>
    <dgm:pt modelId="{DAE8A279-3888-4EF5-B9AF-A9ADE72A3D77}" type="pres">
      <dgm:prSet presAssocID="{4D445E5F-9178-45A6-A427-C9483CF198E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3D479FF-AD9D-490F-93E1-7725DBF4BFE6}" type="pres">
      <dgm:prSet presAssocID="{4D445E5F-9178-45A6-A427-C9483CF198E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75D6608-B196-4D3E-AF8B-4BD8D64D9F65}" srcId="{E9F5CDB8-EBCE-4E2E-A3D0-4DC4EC95CFE3}" destId="{F9692A1F-FF8C-4595-928B-D5A1273ABD6E}" srcOrd="0" destOrd="0" parTransId="{4A9EB91D-0C78-4A5F-BC92-F537F25B5D77}" sibTransId="{0694B997-DBB9-4914-A991-EF4921A0DB84}"/>
    <dgm:cxn modelId="{935B160A-F07F-479A-9662-998603378DEB}" type="presOf" srcId="{BF26D177-AE7C-4C39-878A-FE5DC9AE5C69}" destId="{9B38E376-C821-4212-AE94-0E154AB9CE0C}" srcOrd="0" destOrd="0" presId="urn:microsoft.com/office/officeart/2005/8/layout/vList2"/>
    <dgm:cxn modelId="{5536DD1D-93A9-4F68-A3DE-605A55F3E85F}" srcId="{4D445E5F-9178-45A6-A427-C9483CF198E5}" destId="{8268AB33-87D0-4C18-BEE9-47FA44136D5A}" srcOrd="1" destOrd="0" parTransId="{A32AB81C-E7D3-4705-88EA-2698DA3F77AC}" sibTransId="{9157AA21-E15F-48D9-B26F-F7B60BAC688A}"/>
    <dgm:cxn modelId="{EB7B6025-4980-4028-BF07-F9ADAF653F8F}" type="presOf" srcId="{2ACE7964-48E9-4329-82A7-FC2EDC169C13}" destId="{B3D479FF-AD9D-490F-93E1-7725DBF4BFE6}" srcOrd="0" destOrd="2" presId="urn:microsoft.com/office/officeart/2005/8/layout/vList2"/>
    <dgm:cxn modelId="{6884DC39-D659-4268-83DE-4C0BB656C939}" srcId="{E9F5CDB8-EBCE-4E2E-A3D0-4DC4EC95CFE3}" destId="{4D445E5F-9178-45A6-A427-C9483CF198E5}" srcOrd="1" destOrd="0" parTransId="{47888453-B512-40FB-A7BA-F304C958C210}" sibTransId="{8156CABA-BE6C-4E99-B826-8CC7B1216C73}"/>
    <dgm:cxn modelId="{33A0FA3D-AA9E-495E-A6E7-92169B3DC1FF}" type="presOf" srcId="{4D445E5F-9178-45A6-A427-C9483CF198E5}" destId="{DAE8A279-3888-4EF5-B9AF-A9ADE72A3D77}" srcOrd="0" destOrd="0" presId="urn:microsoft.com/office/officeart/2005/8/layout/vList2"/>
    <dgm:cxn modelId="{60DDD24F-43F5-4DD4-94A9-9E3069A9EE44}" type="presOf" srcId="{C4EC6216-98DF-4EE9-992F-D5D3D876FF55}" destId="{9B38E376-C821-4212-AE94-0E154AB9CE0C}" srcOrd="0" destOrd="2" presId="urn:microsoft.com/office/officeart/2005/8/layout/vList2"/>
    <dgm:cxn modelId="{EB4A8355-54A5-4F41-BB6A-67B6431B5C7A}" srcId="{4D445E5F-9178-45A6-A427-C9483CF198E5}" destId="{2ACE7964-48E9-4329-82A7-FC2EDC169C13}" srcOrd="2" destOrd="0" parTransId="{93E1598D-5D9C-40B2-8098-0F357103BD0F}" sibTransId="{B6D0FF20-8A58-4F2A-8577-53AE5B7743AC}"/>
    <dgm:cxn modelId="{02ACEB7A-EDF5-490B-9AF9-41441DDCDD7B}" srcId="{F9692A1F-FF8C-4595-928B-D5A1273ABD6E}" destId="{365075FD-5743-433E-AD23-388D57A1906D}" srcOrd="1" destOrd="0" parTransId="{ECAC79F8-6DFF-4052-BA4F-7830A1453EDD}" sibTransId="{51C77E49-0102-4B49-84E6-9E9B0F2862C0}"/>
    <dgm:cxn modelId="{998B2286-EE96-4BF9-A57E-3C3C28B2F532}" type="presOf" srcId="{8268AB33-87D0-4C18-BEE9-47FA44136D5A}" destId="{B3D479FF-AD9D-490F-93E1-7725DBF4BFE6}" srcOrd="0" destOrd="1" presId="urn:microsoft.com/office/officeart/2005/8/layout/vList2"/>
    <dgm:cxn modelId="{68D255A4-0CAF-4B9B-AE8E-AA99AC8370C8}" srcId="{4D445E5F-9178-45A6-A427-C9483CF198E5}" destId="{A1C68741-F3A1-4CB5-B9AD-613456F2D540}" srcOrd="0" destOrd="0" parTransId="{FEB64AD1-7F08-49A3-AFCF-B57AA34FF756}" sibTransId="{C08E4B38-B23F-4E0E-8703-F1FD8FE107A5}"/>
    <dgm:cxn modelId="{A97220AD-1C56-4F8E-99C8-184D8559BDC4}" type="presOf" srcId="{365075FD-5743-433E-AD23-388D57A1906D}" destId="{9B38E376-C821-4212-AE94-0E154AB9CE0C}" srcOrd="0" destOrd="1" presId="urn:microsoft.com/office/officeart/2005/8/layout/vList2"/>
    <dgm:cxn modelId="{4B0D2FB4-EC54-41BC-943E-EA47CCF95695}" type="presOf" srcId="{F9692A1F-FF8C-4595-928B-D5A1273ABD6E}" destId="{738303CC-A9EE-486B-B720-9D07131C797F}" srcOrd="0" destOrd="0" presId="urn:microsoft.com/office/officeart/2005/8/layout/vList2"/>
    <dgm:cxn modelId="{989CC6B9-D3D3-4564-A636-9B83FD8D990F}" type="presOf" srcId="{E9F5CDB8-EBCE-4E2E-A3D0-4DC4EC95CFE3}" destId="{5CDF0BDF-10C2-46EE-B239-6F452529B32C}" srcOrd="0" destOrd="0" presId="urn:microsoft.com/office/officeart/2005/8/layout/vList2"/>
    <dgm:cxn modelId="{B54CF2C7-A2B1-49B2-8E65-AFCA8DC30DC4}" type="presOf" srcId="{A1C68741-F3A1-4CB5-B9AD-613456F2D540}" destId="{B3D479FF-AD9D-490F-93E1-7725DBF4BFE6}" srcOrd="0" destOrd="0" presId="urn:microsoft.com/office/officeart/2005/8/layout/vList2"/>
    <dgm:cxn modelId="{B63FC0CE-1F0D-487A-BCEB-78375966362A}" srcId="{F9692A1F-FF8C-4595-928B-D5A1273ABD6E}" destId="{BF26D177-AE7C-4C39-878A-FE5DC9AE5C69}" srcOrd="0" destOrd="0" parTransId="{FF58C67E-E07C-4CD0-8796-4101A5A5E2C1}" sibTransId="{9233DBC6-FBC1-4FEF-BAA2-51B6D7F5C585}"/>
    <dgm:cxn modelId="{C5B460FB-8519-4C35-8AD3-40F8CF93F960}" srcId="{F9692A1F-FF8C-4595-928B-D5A1273ABD6E}" destId="{C4EC6216-98DF-4EE9-992F-D5D3D876FF55}" srcOrd="2" destOrd="0" parTransId="{061D9C11-0FA5-4BA6-B6CF-9AF72D087221}" sibTransId="{BFF8FB69-FCAC-4F17-AF37-A090C6F25110}"/>
    <dgm:cxn modelId="{C8B68822-A157-405D-B9F1-481E8231E7E2}" type="presParOf" srcId="{5CDF0BDF-10C2-46EE-B239-6F452529B32C}" destId="{738303CC-A9EE-486B-B720-9D07131C797F}" srcOrd="0" destOrd="0" presId="urn:microsoft.com/office/officeart/2005/8/layout/vList2"/>
    <dgm:cxn modelId="{CE613D56-1861-4B8F-9ED3-259B69A5E109}" type="presParOf" srcId="{5CDF0BDF-10C2-46EE-B239-6F452529B32C}" destId="{9B38E376-C821-4212-AE94-0E154AB9CE0C}" srcOrd="1" destOrd="0" presId="urn:microsoft.com/office/officeart/2005/8/layout/vList2"/>
    <dgm:cxn modelId="{233EDF5B-B5B7-428D-B963-FD90AFB6A7A9}" type="presParOf" srcId="{5CDF0BDF-10C2-46EE-B239-6F452529B32C}" destId="{DAE8A279-3888-4EF5-B9AF-A9ADE72A3D77}" srcOrd="2" destOrd="0" presId="urn:microsoft.com/office/officeart/2005/8/layout/vList2"/>
    <dgm:cxn modelId="{D49E6ADD-C1F6-4058-9EEF-19F42930B7E5}" type="presParOf" srcId="{5CDF0BDF-10C2-46EE-B239-6F452529B32C}" destId="{B3D479FF-AD9D-490F-93E1-7725DBF4BFE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17D80055-54D8-4542-A30A-260CC412743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6406D4B-BC7E-49DE-805C-6C28E7C88365}">
      <dgm:prSet/>
      <dgm:spPr/>
      <dgm:t>
        <a:bodyPr/>
        <a:lstStyle/>
        <a:p>
          <a:r>
            <a:rPr lang="en-US"/>
            <a:t>Selection and evolution of CULTURE</a:t>
          </a:r>
        </a:p>
      </dgm:t>
    </dgm:pt>
    <dgm:pt modelId="{4484CCD4-7BA5-4C6C-882B-FA9903A8168A}" type="parTrans" cxnId="{CBA78FB3-BEB2-4414-8E68-B61392DC4572}">
      <dgm:prSet/>
      <dgm:spPr/>
      <dgm:t>
        <a:bodyPr/>
        <a:lstStyle/>
        <a:p>
          <a:endParaRPr lang="en-US"/>
        </a:p>
      </dgm:t>
    </dgm:pt>
    <dgm:pt modelId="{F277D530-95FC-4CC4-B892-4931C34D96A8}" type="sibTrans" cxnId="{CBA78FB3-BEB2-4414-8E68-B61392DC4572}">
      <dgm:prSet/>
      <dgm:spPr/>
      <dgm:t>
        <a:bodyPr/>
        <a:lstStyle/>
        <a:p>
          <a:endParaRPr lang="en-US"/>
        </a:p>
      </dgm:t>
    </dgm:pt>
    <dgm:pt modelId="{A854A9CC-9758-4843-A3FD-98B4C9FDA0BF}">
      <dgm:prSet/>
      <dgm:spPr/>
      <dgm:t>
        <a:bodyPr/>
        <a:lstStyle/>
        <a:p>
          <a:r>
            <a:rPr lang="en-US"/>
            <a:t>There is also GROUP selection</a:t>
          </a:r>
        </a:p>
      </dgm:t>
    </dgm:pt>
    <dgm:pt modelId="{6003740D-313D-4A5A-8BAE-1D87B537D2F1}" type="parTrans" cxnId="{0643774B-08F6-4D8B-8176-77BC3BB141CD}">
      <dgm:prSet/>
      <dgm:spPr/>
      <dgm:t>
        <a:bodyPr/>
        <a:lstStyle/>
        <a:p>
          <a:endParaRPr lang="en-US"/>
        </a:p>
      </dgm:t>
    </dgm:pt>
    <dgm:pt modelId="{575A28E5-F320-4ADE-A2A5-A4AD75658E03}" type="sibTrans" cxnId="{0643774B-08F6-4D8B-8176-77BC3BB141CD}">
      <dgm:prSet/>
      <dgm:spPr/>
      <dgm:t>
        <a:bodyPr/>
        <a:lstStyle/>
        <a:p>
          <a:endParaRPr lang="en-US"/>
        </a:p>
      </dgm:t>
    </dgm:pt>
    <dgm:pt modelId="{01A8B8F4-D12C-4D9C-92D5-CB98A2BA3529}">
      <dgm:prSet/>
      <dgm:spPr/>
      <dgm:t>
        <a:bodyPr/>
        <a:lstStyle/>
        <a:p>
          <a:r>
            <a:rPr lang="en-US"/>
            <a:t>As social organisms, we are reinforced by group contingencies as well</a:t>
          </a:r>
        </a:p>
      </dgm:t>
    </dgm:pt>
    <dgm:pt modelId="{A00B7AA5-CE38-4C26-85BA-D5D287D9711D}" type="parTrans" cxnId="{B5FF568D-2493-476D-A1B1-1C4BDE00E7A4}">
      <dgm:prSet/>
      <dgm:spPr/>
      <dgm:t>
        <a:bodyPr/>
        <a:lstStyle/>
        <a:p>
          <a:endParaRPr lang="en-US"/>
        </a:p>
      </dgm:t>
    </dgm:pt>
    <dgm:pt modelId="{2333A897-498D-4391-B82B-A9978352B2D8}" type="sibTrans" cxnId="{B5FF568D-2493-476D-A1B1-1C4BDE00E7A4}">
      <dgm:prSet/>
      <dgm:spPr/>
      <dgm:t>
        <a:bodyPr/>
        <a:lstStyle/>
        <a:p>
          <a:endParaRPr lang="en-US"/>
        </a:p>
      </dgm:t>
    </dgm:pt>
    <dgm:pt modelId="{3F6E4A31-6936-4C2B-A9FF-262CCDB5A2BB}">
      <dgm:prSet/>
      <dgm:spPr/>
      <dgm:t>
        <a:bodyPr/>
        <a:lstStyle/>
        <a:p>
          <a:r>
            <a:rPr lang="en-US"/>
            <a:t>Cultural practices:</a:t>
          </a:r>
        </a:p>
      </dgm:t>
    </dgm:pt>
    <dgm:pt modelId="{3266E31B-056C-42DA-9629-18A00CBD97F4}" type="parTrans" cxnId="{1E88FD82-D893-4CCD-B018-4DAC56D2BFB7}">
      <dgm:prSet/>
      <dgm:spPr/>
      <dgm:t>
        <a:bodyPr/>
        <a:lstStyle/>
        <a:p>
          <a:endParaRPr lang="en-US"/>
        </a:p>
      </dgm:t>
    </dgm:pt>
    <dgm:pt modelId="{C7B05F81-F7F9-475D-BF12-FA69AFCD492B}" type="sibTrans" cxnId="{1E88FD82-D893-4CCD-B018-4DAC56D2BFB7}">
      <dgm:prSet/>
      <dgm:spPr/>
      <dgm:t>
        <a:bodyPr/>
        <a:lstStyle/>
        <a:p>
          <a:endParaRPr lang="en-US"/>
        </a:p>
      </dgm:t>
    </dgm:pt>
    <dgm:pt modelId="{F4A1AD45-F652-4030-BF3E-BBB9E7884283}">
      <dgm:prSet/>
      <dgm:spPr/>
      <dgm:t>
        <a:bodyPr/>
        <a:lstStyle/>
        <a:p>
          <a:r>
            <a:rPr lang="en-US"/>
            <a:t>A need to fit in, belong</a:t>
          </a:r>
        </a:p>
      </dgm:t>
    </dgm:pt>
    <dgm:pt modelId="{2F2ED3DA-3EF3-4E8A-B030-2D5B17E49607}" type="parTrans" cxnId="{CC9C34D6-B1AF-4D42-9238-8A4AB3D5E5C8}">
      <dgm:prSet/>
      <dgm:spPr/>
      <dgm:t>
        <a:bodyPr/>
        <a:lstStyle/>
        <a:p>
          <a:endParaRPr lang="en-US"/>
        </a:p>
      </dgm:t>
    </dgm:pt>
    <dgm:pt modelId="{B56E31FA-95EB-4079-A003-E111307020A8}" type="sibTrans" cxnId="{CC9C34D6-B1AF-4D42-9238-8A4AB3D5E5C8}">
      <dgm:prSet/>
      <dgm:spPr/>
      <dgm:t>
        <a:bodyPr/>
        <a:lstStyle/>
        <a:p>
          <a:endParaRPr lang="en-US"/>
        </a:p>
      </dgm:t>
    </dgm:pt>
    <dgm:pt modelId="{131FEBEB-2BBB-4D35-AAB8-0A8A2A4BEE25}">
      <dgm:prSet/>
      <dgm:spPr/>
      <dgm:t>
        <a:bodyPr/>
        <a:lstStyle/>
        <a:p>
          <a:r>
            <a:rPr lang="en-US"/>
            <a:t>Culture “evolves” as well</a:t>
          </a:r>
        </a:p>
      </dgm:t>
    </dgm:pt>
    <dgm:pt modelId="{04B66E54-57C2-46B7-93AF-D9AE0AC75E62}" type="parTrans" cxnId="{5FE008EF-A7B7-42ED-9A6C-2D0F5CB5C392}">
      <dgm:prSet/>
      <dgm:spPr/>
      <dgm:t>
        <a:bodyPr/>
        <a:lstStyle/>
        <a:p>
          <a:endParaRPr lang="en-US"/>
        </a:p>
      </dgm:t>
    </dgm:pt>
    <dgm:pt modelId="{C4C63AA6-F5D6-48D2-AD89-D99A19D3CFB6}" type="sibTrans" cxnId="{5FE008EF-A7B7-42ED-9A6C-2D0F5CB5C392}">
      <dgm:prSet/>
      <dgm:spPr/>
      <dgm:t>
        <a:bodyPr/>
        <a:lstStyle/>
        <a:p>
          <a:endParaRPr lang="en-US"/>
        </a:p>
      </dgm:t>
    </dgm:pt>
    <dgm:pt modelId="{3F375AC9-709D-4A85-8E21-4CC99ED904E9}">
      <dgm:prSet/>
      <dgm:spPr/>
      <dgm:t>
        <a:bodyPr/>
        <a:lstStyle/>
        <a:p>
          <a:r>
            <a:rPr lang="en-US"/>
            <a:t>Adopt novel behaviors</a:t>
          </a:r>
        </a:p>
      </dgm:t>
    </dgm:pt>
    <dgm:pt modelId="{7F57738A-1E77-4D46-B317-DCEC239BE6FD}" type="parTrans" cxnId="{8541FEC2-D575-4564-BEBA-E2FCBEAE0127}">
      <dgm:prSet/>
      <dgm:spPr/>
      <dgm:t>
        <a:bodyPr/>
        <a:lstStyle/>
        <a:p>
          <a:endParaRPr lang="en-US"/>
        </a:p>
      </dgm:t>
    </dgm:pt>
    <dgm:pt modelId="{C24EF018-5477-493C-87F7-EEBD76A1E328}" type="sibTrans" cxnId="{8541FEC2-D575-4564-BEBA-E2FCBEAE0127}">
      <dgm:prSet/>
      <dgm:spPr/>
      <dgm:t>
        <a:bodyPr/>
        <a:lstStyle/>
        <a:p>
          <a:endParaRPr lang="en-US"/>
        </a:p>
      </dgm:t>
    </dgm:pt>
    <dgm:pt modelId="{52D70EEE-96B2-4DAA-8057-8EAAC9F77DF6}">
      <dgm:prSet/>
      <dgm:spPr/>
      <dgm:t>
        <a:bodyPr/>
        <a:lstStyle/>
        <a:p>
          <a:r>
            <a:rPr lang="en-US"/>
            <a:t>Transfer of cultural norms across groups/situations</a:t>
          </a:r>
        </a:p>
      </dgm:t>
    </dgm:pt>
    <dgm:pt modelId="{9D11DBAD-EDFF-40FB-B485-B778E79066FB}" type="parTrans" cxnId="{31F34F25-997D-4A9B-84C3-48BB7354541D}">
      <dgm:prSet/>
      <dgm:spPr/>
      <dgm:t>
        <a:bodyPr/>
        <a:lstStyle/>
        <a:p>
          <a:endParaRPr lang="en-US"/>
        </a:p>
      </dgm:t>
    </dgm:pt>
    <dgm:pt modelId="{40BEB30D-4741-4ABC-BD2B-1EB638884C79}" type="sibTrans" cxnId="{31F34F25-997D-4A9B-84C3-48BB7354541D}">
      <dgm:prSet/>
      <dgm:spPr/>
      <dgm:t>
        <a:bodyPr/>
        <a:lstStyle/>
        <a:p>
          <a:endParaRPr lang="en-US"/>
        </a:p>
      </dgm:t>
    </dgm:pt>
    <dgm:pt modelId="{E1C07C03-7EE8-40D6-8EE2-CC1C1B13A222}">
      <dgm:prSet/>
      <dgm:spPr/>
      <dgm:t>
        <a:bodyPr/>
        <a:lstStyle/>
        <a:p>
          <a:r>
            <a:rPr lang="en-US"/>
            <a:t>Culture practices may persist as well</a:t>
          </a:r>
        </a:p>
      </dgm:t>
    </dgm:pt>
    <dgm:pt modelId="{1EC65379-4D55-4ACF-BBEA-258EEEC7243E}" type="parTrans" cxnId="{56AC3AA4-62BF-416E-9644-E78E1773219F}">
      <dgm:prSet/>
      <dgm:spPr/>
      <dgm:t>
        <a:bodyPr/>
        <a:lstStyle/>
        <a:p>
          <a:endParaRPr lang="en-US"/>
        </a:p>
      </dgm:t>
    </dgm:pt>
    <dgm:pt modelId="{FD329A42-31E8-4291-9984-CF59C5E9497B}" type="sibTrans" cxnId="{56AC3AA4-62BF-416E-9644-E78E1773219F}">
      <dgm:prSet/>
      <dgm:spPr/>
      <dgm:t>
        <a:bodyPr/>
        <a:lstStyle/>
        <a:p>
          <a:endParaRPr lang="en-US"/>
        </a:p>
      </dgm:t>
    </dgm:pt>
    <dgm:pt modelId="{6D83EC91-3722-4EDB-9BEC-5EF05F282BA2}">
      <dgm:prSet/>
      <dgm:spPr/>
      <dgm:t>
        <a:bodyPr/>
        <a:lstStyle/>
        <a:p>
          <a:r>
            <a:rPr lang="en-US"/>
            <a:t>Culture is shaped by both our biology and our environment…..</a:t>
          </a:r>
        </a:p>
      </dgm:t>
    </dgm:pt>
    <dgm:pt modelId="{66B9F2F5-83BF-4553-8FD3-201469C5C907}" type="parTrans" cxnId="{DF63BEBC-F978-4598-928F-C575C59F19CA}">
      <dgm:prSet/>
      <dgm:spPr/>
      <dgm:t>
        <a:bodyPr/>
        <a:lstStyle/>
        <a:p>
          <a:endParaRPr lang="en-US"/>
        </a:p>
      </dgm:t>
    </dgm:pt>
    <dgm:pt modelId="{FCFFEB04-4680-4908-8D87-55A2D098EF87}" type="sibTrans" cxnId="{DF63BEBC-F978-4598-928F-C575C59F19CA}">
      <dgm:prSet/>
      <dgm:spPr/>
      <dgm:t>
        <a:bodyPr/>
        <a:lstStyle/>
        <a:p>
          <a:endParaRPr lang="en-US"/>
        </a:p>
      </dgm:t>
    </dgm:pt>
    <dgm:pt modelId="{E427E4B8-29D9-4848-B2A3-6D82350A3C6C}">
      <dgm:prSet/>
      <dgm:spPr/>
      <dgm:t>
        <a:bodyPr/>
        <a:lstStyle/>
        <a:p>
          <a:r>
            <a:rPr lang="en-US"/>
            <a:t>Remember it is a 2-way street</a:t>
          </a:r>
        </a:p>
      </dgm:t>
    </dgm:pt>
    <dgm:pt modelId="{7775908C-45EE-4F2B-91D6-04BE68ED5472}" type="parTrans" cxnId="{64409CCB-EA7D-4BCF-B0AD-AE3147FDD9FD}">
      <dgm:prSet/>
      <dgm:spPr/>
      <dgm:t>
        <a:bodyPr/>
        <a:lstStyle/>
        <a:p>
          <a:endParaRPr lang="en-US"/>
        </a:p>
      </dgm:t>
    </dgm:pt>
    <dgm:pt modelId="{A28D8742-5E22-4FF9-97F5-9440D1867F37}" type="sibTrans" cxnId="{64409CCB-EA7D-4BCF-B0AD-AE3147FDD9FD}">
      <dgm:prSet/>
      <dgm:spPr/>
      <dgm:t>
        <a:bodyPr/>
        <a:lstStyle/>
        <a:p>
          <a:endParaRPr lang="en-US"/>
        </a:p>
      </dgm:t>
    </dgm:pt>
    <dgm:pt modelId="{F0AF8A3B-8E23-4927-B73D-F976781EA1C0}">
      <dgm:prSet/>
      <dgm:spPr/>
      <dgm:t>
        <a:bodyPr/>
        <a:lstStyle/>
        <a:p>
          <a:r>
            <a:rPr lang="en-US"/>
            <a:t>Our culture reinforces us</a:t>
          </a:r>
        </a:p>
      </dgm:t>
    </dgm:pt>
    <dgm:pt modelId="{911C6851-A2D8-476E-A6AB-A7CCA4AA5720}" type="parTrans" cxnId="{A1C7173C-5DF3-4573-AFC2-D82B73368DD6}">
      <dgm:prSet/>
      <dgm:spPr/>
      <dgm:t>
        <a:bodyPr/>
        <a:lstStyle/>
        <a:p>
          <a:endParaRPr lang="en-US"/>
        </a:p>
      </dgm:t>
    </dgm:pt>
    <dgm:pt modelId="{5FBEBEE0-091C-4B02-9E7A-A2079C9160E4}" type="sibTrans" cxnId="{A1C7173C-5DF3-4573-AFC2-D82B73368DD6}">
      <dgm:prSet/>
      <dgm:spPr/>
      <dgm:t>
        <a:bodyPr/>
        <a:lstStyle/>
        <a:p>
          <a:endParaRPr lang="en-US"/>
        </a:p>
      </dgm:t>
    </dgm:pt>
    <dgm:pt modelId="{1D998723-CC1B-4F9C-A73B-5D1D1618C046}">
      <dgm:prSet/>
      <dgm:spPr/>
      <dgm:t>
        <a:bodyPr/>
        <a:lstStyle/>
        <a:p>
          <a:r>
            <a:rPr lang="en-US"/>
            <a:t>We reinforce cultural practices</a:t>
          </a:r>
        </a:p>
      </dgm:t>
    </dgm:pt>
    <dgm:pt modelId="{B16A28D6-4CEB-4AEB-9146-1D338385C2B9}" type="parTrans" cxnId="{DB570B27-8041-4CC5-AE37-7B37BDBFCFE1}">
      <dgm:prSet/>
      <dgm:spPr/>
      <dgm:t>
        <a:bodyPr/>
        <a:lstStyle/>
        <a:p>
          <a:endParaRPr lang="en-US"/>
        </a:p>
      </dgm:t>
    </dgm:pt>
    <dgm:pt modelId="{D4954407-392A-459B-9E78-43D9544CCE1D}" type="sibTrans" cxnId="{DB570B27-8041-4CC5-AE37-7B37BDBFCFE1}">
      <dgm:prSet/>
      <dgm:spPr/>
      <dgm:t>
        <a:bodyPr/>
        <a:lstStyle/>
        <a:p>
          <a:endParaRPr lang="en-US"/>
        </a:p>
      </dgm:t>
    </dgm:pt>
    <dgm:pt modelId="{52E525B9-FEBF-46A0-9EB7-A56DF45551B3}">
      <dgm:prSet/>
      <dgm:spPr/>
      <dgm:t>
        <a:bodyPr/>
        <a:lstStyle/>
        <a:p>
          <a:r>
            <a:rPr lang="en-US"/>
            <a:t>We have demonstrated this over and over again throughout the semester!</a:t>
          </a:r>
        </a:p>
      </dgm:t>
    </dgm:pt>
    <dgm:pt modelId="{8C947B6B-A54B-4D46-887B-48CD5312BBBD}" type="parTrans" cxnId="{47DFF431-9080-4BC0-AC98-9396F7A4BECB}">
      <dgm:prSet/>
      <dgm:spPr/>
      <dgm:t>
        <a:bodyPr/>
        <a:lstStyle/>
        <a:p>
          <a:endParaRPr lang="en-US"/>
        </a:p>
      </dgm:t>
    </dgm:pt>
    <dgm:pt modelId="{CC312543-56D6-4520-9E4F-343AEF827ADC}" type="sibTrans" cxnId="{47DFF431-9080-4BC0-AC98-9396F7A4BECB}">
      <dgm:prSet/>
      <dgm:spPr/>
      <dgm:t>
        <a:bodyPr/>
        <a:lstStyle/>
        <a:p>
          <a:endParaRPr lang="en-US"/>
        </a:p>
      </dgm:t>
    </dgm:pt>
    <dgm:pt modelId="{4BD16216-7818-4989-88A3-26C4AD16324E}" type="pres">
      <dgm:prSet presAssocID="{17D80055-54D8-4542-A30A-260CC4127434}" presName="linear" presStyleCnt="0">
        <dgm:presLayoutVars>
          <dgm:animLvl val="lvl"/>
          <dgm:resizeHandles val="exact"/>
        </dgm:presLayoutVars>
      </dgm:prSet>
      <dgm:spPr/>
    </dgm:pt>
    <dgm:pt modelId="{1567B35A-DAE1-49FF-8B13-712311DA6B60}" type="pres">
      <dgm:prSet presAssocID="{B6406D4B-BC7E-49DE-805C-6C28E7C8836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4F9D855-09D3-4D56-94A1-9C172DC2380E}" type="pres">
      <dgm:prSet presAssocID="{B6406D4B-BC7E-49DE-805C-6C28E7C88365}" presName="childText" presStyleLbl="revTx" presStyleIdx="0" presStyleCnt="3">
        <dgm:presLayoutVars>
          <dgm:bulletEnabled val="1"/>
        </dgm:presLayoutVars>
      </dgm:prSet>
      <dgm:spPr/>
    </dgm:pt>
    <dgm:pt modelId="{22CBD131-939F-43AD-9324-35E2E097E591}" type="pres">
      <dgm:prSet presAssocID="{3F6E4A31-6936-4C2B-A9FF-262CCDB5A2B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50D38E3-F04B-4589-AA60-34CF22AF173D}" type="pres">
      <dgm:prSet presAssocID="{3F6E4A31-6936-4C2B-A9FF-262CCDB5A2BB}" presName="childText" presStyleLbl="revTx" presStyleIdx="1" presStyleCnt="3">
        <dgm:presLayoutVars>
          <dgm:bulletEnabled val="1"/>
        </dgm:presLayoutVars>
      </dgm:prSet>
      <dgm:spPr/>
    </dgm:pt>
    <dgm:pt modelId="{28D72061-6DD4-487F-AE5C-C72935E97451}" type="pres">
      <dgm:prSet presAssocID="{6D83EC91-3722-4EDB-9BEC-5EF05F282BA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3ADA34B-E6AD-4CB2-A55A-DC81946D4DC7}" type="pres">
      <dgm:prSet presAssocID="{6D83EC91-3722-4EDB-9BEC-5EF05F282BA2}" presName="childText" presStyleLbl="revTx" presStyleIdx="2" presStyleCnt="3">
        <dgm:presLayoutVars>
          <dgm:bulletEnabled val="1"/>
        </dgm:presLayoutVars>
      </dgm:prSet>
      <dgm:spPr/>
    </dgm:pt>
    <dgm:pt modelId="{45FE9ECB-7F5A-4CA5-9E31-115A796BCBC5}" type="pres">
      <dgm:prSet presAssocID="{52E525B9-FEBF-46A0-9EB7-A56DF45551B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CD26803-05C6-4C26-8EC8-42B1C26E8A07}" type="presOf" srcId="{A854A9CC-9758-4843-A3FD-98B4C9FDA0BF}" destId="{74F9D855-09D3-4D56-94A1-9C172DC2380E}" srcOrd="0" destOrd="0" presId="urn:microsoft.com/office/officeart/2005/8/layout/vList2"/>
    <dgm:cxn modelId="{84D60622-8092-4D8B-B3FE-A11FA88A5D3F}" type="presOf" srcId="{52D70EEE-96B2-4DAA-8057-8EAAC9F77DF6}" destId="{050D38E3-F04B-4589-AA60-34CF22AF173D}" srcOrd="0" destOrd="3" presId="urn:microsoft.com/office/officeart/2005/8/layout/vList2"/>
    <dgm:cxn modelId="{31F34F25-997D-4A9B-84C3-48BB7354541D}" srcId="{131FEBEB-2BBB-4D35-AAB8-0A8A2A4BEE25}" destId="{52D70EEE-96B2-4DAA-8057-8EAAC9F77DF6}" srcOrd="1" destOrd="0" parTransId="{9D11DBAD-EDFF-40FB-B485-B778E79066FB}" sibTransId="{40BEB30D-4741-4ABC-BD2B-1EB638884C79}"/>
    <dgm:cxn modelId="{DB570B27-8041-4CC5-AE37-7B37BDBFCFE1}" srcId="{6D83EC91-3722-4EDB-9BEC-5EF05F282BA2}" destId="{1D998723-CC1B-4F9C-A73B-5D1D1618C046}" srcOrd="2" destOrd="0" parTransId="{B16A28D6-4CEB-4AEB-9146-1D338385C2B9}" sibTransId="{D4954407-392A-459B-9E78-43D9544CCE1D}"/>
    <dgm:cxn modelId="{2F72DE29-E6D2-4471-8943-C6FDB71FBD40}" type="presOf" srcId="{B6406D4B-BC7E-49DE-805C-6C28E7C88365}" destId="{1567B35A-DAE1-49FF-8B13-712311DA6B60}" srcOrd="0" destOrd="0" presId="urn:microsoft.com/office/officeart/2005/8/layout/vList2"/>
    <dgm:cxn modelId="{47DFF431-9080-4BC0-AC98-9396F7A4BECB}" srcId="{17D80055-54D8-4542-A30A-260CC4127434}" destId="{52E525B9-FEBF-46A0-9EB7-A56DF45551B3}" srcOrd="3" destOrd="0" parTransId="{8C947B6B-A54B-4D46-887B-48CD5312BBBD}" sibTransId="{CC312543-56D6-4520-9E4F-343AEF827ADC}"/>
    <dgm:cxn modelId="{A1C7173C-5DF3-4573-AFC2-D82B73368DD6}" srcId="{6D83EC91-3722-4EDB-9BEC-5EF05F282BA2}" destId="{F0AF8A3B-8E23-4927-B73D-F976781EA1C0}" srcOrd="1" destOrd="0" parTransId="{911C6851-A2D8-476E-A6AB-A7CCA4AA5720}" sibTransId="{5FBEBEE0-091C-4B02-9E7A-A2079C9160E4}"/>
    <dgm:cxn modelId="{20106A45-6C27-4D41-AC49-B29DC2C345A2}" type="presOf" srcId="{131FEBEB-2BBB-4D35-AAB8-0A8A2A4BEE25}" destId="{050D38E3-F04B-4589-AA60-34CF22AF173D}" srcOrd="0" destOrd="1" presId="urn:microsoft.com/office/officeart/2005/8/layout/vList2"/>
    <dgm:cxn modelId="{0643774B-08F6-4D8B-8176-77BC3BB141CD}" srcId="{B6406D4B-BC7E-49DE-805C-6C28E7C88365}" destId="{A854A9CC-9758-4843-A3FD-98B4C9FDA0BF}" srcOrd="0" destOrd="0" parTransId="{6003740D-313D-4A5A-8BAE-1D87B537D2F1}" sibTransId="{575A28E5-F320-4ADE-A2A5-A4AD75658E03}"/>
    <dgm:cxn modelId="{18751059-327E-41BB-BC11-F9F2B4F3325C}" type="presOf" srcId="{17D80055-54D8-4542-A30A-260CC4127434}" destId="{4BD16216-7818-4989-88A3-26C4AD16324E}" srcOrd="0" destOrd="0" presId="urn:microsoft.com/office/officeart/2005/8/layout/vList2"/>
    <dgm:cxn modelId="{1E88FD82-D893-4CCD-B018-4DAC56D2BFB7}" srcId="{17D80055-54D8-4542-A30A-260CC4127434}" destId="{3F6E4A31-6936-4C2B-A9FF-262CCDB5A2BB}" srcOrd="1" destOrd="0" parTransId="{3266E31B-056C-42DA-9629-18A00CBD97F4}" sibTransId="{C7B05F81-F7F9-475D-BF12-FA69AFCD492B}"/>
    <dgm:cxn modelId="{B4C18586-6305-4F3D-93D3-E5D4EE46D96B}" type="presOf" srcId="{F4A1AD45-F652-4030-BF3E-BBB9E7884283}" destId="{050D38E3-F04B-4589-AA60-34CF22AF173D}" srcOrd="0" destOrd="0" presId="urn:microsoft.com/office/officeart/2005/8/layout/vList2"/>
    <dgm:cxn modelId="{B23D2B87-706F-4DD9-B78D-F6FAFBF7C1EB}" type="presOf" srcId="{E1C07C03-7EE8-40D6-8EE2-CC1C1B13A222}" destId="{050D38E3-F04B-4589-AA60-34CF22AF173D}" srcOrd="0" destOrd="4" presId="urn:microsoft.com/office/officeart/2005/8/layout/vList2"/>
    <dgm:cxn modelId="{B5FF568D-2493-476D-A1B1-1C4BDE00E7A4}" srcId="{B6406D4B-BC7E-49DE-805C-6C28E7C88365}" destId="{01A8B8F4-D12C-4D9C-92D5-CB98A2BA3529}" srcOrd="1" destOrd="0" parTransId="{A00B7AA5-CE38-4C26-85BA-D5D287D9711D}" sibTransId="{2333A897-498D-4391-B82B-A9978352B2D8}"/>
    <dgm:cxn modelId="{9CB73999-A96A-4FD2-93FF-4AEC81630583}" type="presOf" srcId="{3F375AC9-709D-4A85-8E21-4CC99ED904E9}" destId="{050D38E3-F04B-4589-AA60-34CF22AF173D}" srcOrd="0" destOrd="2" presId="urn:microsoft.com/office/officeart/2005/8/layout/vList2"/>
    <dgm:cxn modelId="{0EC776A0-8F0E-4E32-AD3C-BAEEEAB6B46F}" type="presOf" srcId="{3F6E4A31-6936-4C2B-A9FF-262CCDB5A2BB}" destId="{22CBD131-939F-43AD-9324-35E2E097E591}" srcOrd="0" destOrd="0" presId="urn:microsoft.com/office/officeart/2005/8/layout/vList2"/>
    <dgm:cxn modelId="{56AC3AA4-62BF-416E-9644-E78E1773219F}" srcId="{3F6E4A31-6936-4C2B-A9FF-262CCDB5A2BB}" destId="{E1C07C03-7EE8-40D6-8EE2-CC1C1B13A222}" srcOrd="2" destOrd="0" parTransId="{1EC65379-4D55-4ACF-BBEA-258EEEC7243E}" sibTransId="{FD329A42-31E8-4291-9984-CF59C5E9497B}"/>
    <dgm:cxn modelId="{18439FA5-1AAF-40AB-B149-AA418BD2C9E7}" type="presOf" srcId="{52E525B9-FEBF-46A0-9EB7-A56DF45551B3}" destId="{45FE9ECB-7F5A-4CA5-9E31-115A796BCBC5}" srcOrd="0" destOrd="0" presId="urn:microsoft.com/office/officeart/2005/8/layout/vList2"/>
    <dgm:cxn modelId="{4223BAAB-29EB-4FEA-B791-0D2BA942CA4E}" type="presOf" srcId="{1D998723-CC1B-4F9C-A73B-5D1D1618C046}" destId="{B3ADA34B-E6AD-4CB2-A55A-DC81946D4DC7}" srcOrd="0" destOrd="2" presId="urn:microsoft.com/office/officeart/2005/8/layout/vList2"/>
    <dgm:cxn modelId="{C90A2CB0-1C28-4239-9E69-0FD728EB2100}" type="presOf" srcId="{6D83EC91-3722-4EDB-9BEC-5EF05F282BA2}" destId="{28D72061-6DD4-487F-AE5C-C72935E97451}" srcOrd="0" destOrd="0" presId="urn:microsoft.com/office/officeart/2005/8/layout/vList2"/>
    <dgm:cxn modelId="{CBA78FB3-BEB2-4414-8E68-B61392DC4572}" srcId="{17D80055-54D8-4542-A30A-260CC4127434}" destId="{B6406D4B-BC7E-49DE-805C-6C28E7C88365}" srcOrd="0" destOrd="0" parTransId="{4484CCD4-7BA5-4C6C-882B-FA9903A8168A}" sibTransId="{F277D530-95FC-4CC4-B892-4931C34D96A8}"/>
    <dgm:cxn modelId="{DF63BEBC-F978-4598-928F-C575C59F19CA}" srcId="{17D80055-54D8-4542-A30A-260CC4127434}" destId="{6D83EC91-3722-4EDB-9BEC-5EF05F282BA2}" srcOrd="2" destOrd="0" parTransId="{66B9F2F5-83BF-4553-8FD3-201469C5C907}" sibTransId="{FCFFEB04-4680-4908-8D87-55A2D098EF87}"/>
    <dgm:cxn modelId="{8541FEC2-D575-4564-BEBA-E2FCBEAE0127}" srcId="{131FEBEB-2BBB-4D35-AAB8-0A8A2A4BEE25}" destId="{3F375AC9-709D-4A85-8E21-4CC99ED904E9}" srcOrd="0" destOrd="0" parTransId="{7F57738A-1E77-4D46-B317-DCEC239BE6FD}" sibTransId="{C24EF018-5477-493C-87F7-EEBD76A1E328}"/>
    <dgm:cxn modelId="{64409CCB-EA7D-4BCF-B0AD-AE3147FDD9FD}" srcId="{6D83EC91-3722-4EDB-9BEC-5EF05F282BA2}" destId="{E427E4B8-29D9-4848-B2A3-6D82350A3C6C}" srcOrd="0" destOrd="0" parTransId="{7775908C-45EE-4F2B-91D6-04BE68ED5472}" sibTransId="{A28D8742-5E22-4FF9-97F5-9440D1867F37}"/>
    <dgm:cxn modelId="{8EA30AD4-AD23-4273-A018-0D7851B9DDC3}" type="presOf" srcId="{01A8B8F4-D12C-4D9C-92D5-CB98A2BA3529}" destId="{74F9D855-09D3-4D56-94A1-9C172DC2380E}" srcOrd="0" destOrd="1" presId="urn:microsoft.com/office/officeart/2005/8/layout/vList2"/>
    <dgm:cxn modelId="{CC9C34D6-B1AF-4D42-9238-8A4AB3D5E5C8}" srcId="{3F6E4A31-6936-4C2B-A9FF-262CCDB5A2BB}" destId="{F4A1AD45-F652-4030-BF3E-BBB9E7884283}" srcOrd="0" destOrd="0" parTransId="{2F2ED3DA-3EF3-4E8A-B030-2D5B17E49607}" sibTransId="{B56E31FA-95EB-4079-A003-E111307020A8}"/>
    <dgm:cxn modelId="{847718EA-97B0-4597-8748-60719E7560DE}" type="presOf" srcId="{F0AF8A3B-8E23-4927-B73D-F976781EA1C0}" destId="{B3ADA34B-E6AD-4CB2-A55A-DC81946D4DC7}" srcOrd="0" destOrd="1" presId="urn:microsoft.com/office/officeart/2005/8/layout/vList2"/>
    <dgm:cxn modelId="{5FE008EF-A7B7-42ED-9A6C-2D0F5CB5C392}" srcId="{3F6E4A31-6936-4C2B-A9FF-262CCDB5A2BB}" destId="{131FEBEB-2BBB-4D35-AAB8-0A8A2A4BEE25}" srcOrd="1" destOrd="0" parTransId="{04B66E54-57C2-46B7-93AF-D9AE0AC75E62}" sibTransId="{C4C63AA6-F5D6-48D2-AD89-D99A19D3CFB6}"/>
    <dgm:cxn modelId="{09F573FC-5CDB-483D-A086-F9B3E743E6BD}" type="presOf" srcId="{E427E4B8-29D9-4848-B2A3-6D82350A3C6C}" destId="{B3ADA34B-E6AD-4CB2-A55A-DC81946D4DC7}" srcOrd="0" destOrd="0" presId="urn:microsoft.com/office/officeart/2005/8/layout/vList2"/>
    <dgm:cxn modelId="{258653CA-AD0F-4F65-B812-CEB0C5C1AAD2}" type="presParOf" srcId="{4BD16216-7818-4989-88A3-26C4AD16324E}" destId="{1567B35A-DAE1-49FF-8B13-712311DA6B60}" srcOrd="0" destOrd="0" presId="urn:microsoft.com/office/officeart/2005/8/layout/vList2"/>
    <dgm:cxn modelId="{1CEEB843-3EA9-4066-997C-90E60146EFB2}" type="presParOf" srcId="{4BD16216-7818-4989-88A3-26C4AD16324E}" destId="{74F9D855-09D3-4D56-94A1-9C172DC2380E}" srcOrd="1" destOrd="0" presId="urn:microsoft.com/office/officeart/2005/8/layout/vList2"/>
    <dgm:cxn modelId="{DA6843BA-24E0-447F-B6BA-C9D1AB27283F}" type="presParOf" srcId="{4BD16216-7818-4989-88A3-26C4AD16324E}" destId="{22CBD131-939F-43AD-9324-35E2E097E591}" srcOrd="2" destOrd="0" presId="urn:microsoft.com/office/officeart/2005/8/layout/vList2"/>
    <dgm:cxn modelId="{DBC49D45-C34F-476A-BA85-0240CFC80912}" type="presParOf" srcId="{4BD16216-7818-4989-88A3-26C4AD16324E}" destId="{050D38E3-F04B-4589-AA60-34CF22AF173D}" srcOrd="3" destOrd="0" presId="urn:microsoft.com/office/officeart/2005/8/layout/vList2"/>
    <dgm:cxn modelId="{E7410D80-295D-4CF9-9825-73A4EBED6746}" type="presParOf" srcId="{4BD16216-7818-4989-88A3-26C4AD16324E}" destId="{28D72061-6DD4-487F-AE5C-C72935E97451}" srcOrd="4" destOrd="0" presId="urn:microsoft.com/office/officeart/2005/8/layout/vList2"/>
    <dgm:cxn modelId="{9E7873A6-5ED3-4530-A717-43526091E4C8}" type="presParOf" srcId="{4BD16216-7818-4989-88A3-26C4AD16324E}" destId="{B3ADA34B-E6AD-4CB2-A55A-DC81946D4DC7}" srcOrd="5" destOrd="0" presId="urn:microsoft.com/office/officeart/2005/8/layout/vList2"/>
    <dgm:cxn modelId="{B8FA3DB7-AB38-47A5-B19D-72994E0EC953}" type="presParOf" srcId="{4BD16216-7818-4989-88A3-26C4AD16324E}" destId="{45FE9ECB-7F5A-4CA5-9E31-115A796BCBC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D8E48822-5E3E-4954-855A-374D76B15B4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8130BF5-344E-473F-A223-8D9C3FDD40F6}">
      <dgm:prSet/>
      <dgm:spPr/>
      <dgm:t>
        <a:bodyPr/>
        <a:lstStyle/>
        <a:p>
          <a:r>
            <a:rPr lang="en-US"/>
            <a:t>Since time began, humans have tried to understand how we learn</a:t>
          </a:r>
        </a:p>
      </dgm:t>
    </dgm:pt>
    <dgm:pt modelId="{22CAD7DD-C557-4A76-A4EC-D1B6E743F1EB}" type="parTrans" cxnId="{221CFB77-F247-4250-AF97-36321400DC08}">
      <dgm:prSet/>
      <dgm:spPr/>
      <dgm:t>
        <a:bodyPr/>
        <a:lstStyle/>
        <a:p>
          <a:endParaRPr lang="en-US"/>
        </a:p>
      </dgm:t>
    </dgm:pt>
    <dgm:pt modelId="{D4113EE7-AB58-42D0-A129-B382CE35F263}" type="sibTrans" cxnId="{221CFB77-F247-4250-AF97-36321400DC08}">
      <dgm:prSet/>
      <dgm:spPr/>
      <dgm:t>
        <a:bodyPr/>
        <a:lstStyle/>
        <a:p>
          <a:endParaRPr lang="en-US"/>
        </a:p>
      </dgm:t>
    </dgm:pt>
    <dgm:pt modelId="{38670B62-9470-4EC2-A23C-05309074F6BF}">
      <dgm:prSet/>
      <dgm:spPr/>
      <dgm:t>
        <a:bodyPr/>
        <a:lstStyle/>
        <a:p>
          <a:r>
            <a:rPr lang="en-US"/>
            <a:t>Two main ideas:</a:t>
          </a:r>
        </a:p>
      </dgm:t>
    </dgm:pt>
    <dgm:pt modelId="{53E8B05A-4D4E-4CEF-AF7A-B123247732D6}" type="parTrans" cxnId="{4F988BAA-9DB6-4BB6-A8DE-66DA818F5F7D}">
      <dgm:prSet/>
      <dgm:spPr/>
      <dgm:t>
        <a:bodyPr/>
        <a:lstStyle/>
        <a:p>
          <a:endParaRPr lang="en-US"/>
        </a:p>
      </dgm:t>
    </dgm:pt>
    <dgm:pt modelId="{C272587E-65AE-4081-AE82-08DA3531C19D}" type="sibTrans" cxnId="{4F988BAA-9DB6-4BB6-A8DE-66DA818F5F7D}">
      <dgm:prSet/>
      <dgm:spPr/>
      <dgm:t>
        <a:bodyPr/>
        <a:lstStyle/>
        <a:p>
          <a:endParaRPr lang="en-US"/>
        </a:p>
      </dgm:t>
    </dgm:pt>
    <dgm:pt modelId="{442055AE-EF39-4FA4-8A14-57A1EC4E7A20}">
      <dgm:prSet/>
      <dgm:spPr/>
      <dgm:t>
        <a:bodyPr/>
        <a:lstStyle/>
        <a:p>
          <a:r>
            <a:rPr lang="en-US"/>
            <a:t>We have innate knowledge</a:t>
          </a:r>
        </a:p>
      </dgm:t>
    </dgm:pt>
    <dgm:pt modelId="{5DB4D31F-1FD9-48D1-9F86-884226E614C1}" type="parTrans" cxnId="{C50AF4C0-DD01-4589-8D84-77E849802F76}">
      <dgm:prSet/>
      <dgm:spPr/>
      <dgm:t>
        <a:bodyPr/>
        <a:lstStyle/>
        <a:p>
          <a:endParaRPr lang="en-US"/>
        </a:p>
      </dgm:t>
    </dgm:pt>
    <dgm:pt modelId="{ED98B1B3-1DB4-4FDB-8BD1-05FE35683ECC}" type="sibTrans" cxnId="{C50AF4C0-DD01-4589-8D84-77E849802F76}">
      <dgm:prSet/>
      <dgm:spPr/>
      <dgm:t>
        <a:bodyPr/>
        <a:lstStyle/>
        <a:p>
          <a:endParaRPr lang="en-US"/>
        </a:p>
      </dgm:t>
    </dgm:pt>
    <dgm:pt modelId="{6A6774D1-EDDE-497E-8E69-F3517FA6E5C5}">
      <dgm:prSet/>
      <dgm:spPr/>
      <dgm:t>
        <a:bodyPr/>
        <a:lstStyle/>
        <a:p>
          <a:r>
            <a:rPr lang="en-US"/>
            <a:t>We must learn our knowledge from experience</a:t>
          </a:r>
        </a:p>
      </dgm:t>
    </dgm:pt>
    <dgm:pt modelId="{06824C99-3990-4F15-8764-AC72E6A71009}" type="parTrans" cxnId="{46813E57-D831-4A50-A0B2-D95C30087B98}">
      <dgm:prSet/>
      <dgm:spPr/>
      <dgm:t>
        <a:bodyPr/>
        <a:lstStyle/>
        <a:p>
          <a:endParaRPr lang="en-US"/>
        </a:p>
      </dgm:t>
    </dgm:pt>
    <dgm:pt modelId="{BD540383-3FE7-4AED-9C41-3374D7CE9FE8}" type="sibTrans" cxnId="{46813E57-D831-4A50-A0B2-D95C30087B98}">
      <dgm:prSet/>
      <dgm:spPr/>
      <dgm:t>
        <a:bodyPr/>
        <a:lstStyle/>
        <a:p>
          <a:endParaRPr lang="en-US"/>
        </a:p>
      </dgm:t>
    </dgm:pt>
    <dgm:pt modelId="{16679D41-7FD6-4EDF-B2E2-06F8419EF65B}">
      <dgm:prSet/>
      <dgm:spPr/>
      <dgm:t>
        <a:bodyPr/>
        <a:lstStyle/>
        <a:p>
          <a:r>
            <a:rPr lang="en-US"/>
            <a:t>Each new paradigm rehashes these issues</a:t>
          </a:r>
        </a:p>
      </dgm:t>
    </dgm:pt>
    <dgm:pt modelId="{B877B382-BBE0-4A9C-99E4-608FB477A2FC}" type="parTrans" cxnId="{1F431FE3-B4DE-4148-959E-7211D1A13E4D}">
      <dgm:prSet/>
      <dgm:spPr/>
      <dgm:t>
        <a:bodyPr/>
        <a:lstStyle/>
        <a:p>
          <a:endParaRPr lang="en-US"/>
        </a:p>
      </dgm:t>
    </dgm:pt>
    <dgm:pt modelId="{B4AAFB9E-2D34-464F-9E43-3684E3E60CBF}" type="sibTrans" cxnId="{1F431FE3-B4DE-4148-959E-7211D1A13E4D}">
      <dgm:prSet/>
      <dgm:spPr/>
      <dgm:t>
        <a:bodyPr/>
        <a:lstStyle/>
        <a:p>
          <a:endParaRPr lang="en-US"/>
        </a:p>
      </dgm:t>
    </dgm:pt>
    <dgm:pt modelId="{3DEE8B0F-2C54-4E7C-B250-72E599AE50D4}">
      <dgm:prSet/>
      <dgm:spPr/>
      <dgm:t>
        <a:bodyPr/>
        <a:lstStyle/>
        <a:p>
          <a:r>
            <a:rPr lang="en-US"/>
            <a:t>We still don’t know THE answer</a:t>
          </a:r>
        </a:p>
      </dgm:t>
    </dgm:pt>
    <dgm:pt modelId="{BF10E4F4-3616-4479-AAB3-9485288C0B57}" type="parTrans" cxnId="{137842E4-7641-4B6D-9644-4012423A05D6}">
      <dgm:prSet/>
      <dgm:spPr/>
      <dgm:t>
        <a:bodyPr/>
        <a:lstStyle/>
        <a:p>
          <a:endParaRPr lang="en-US"/>
        </a:p>
      </dgm:t>
    </dgm:pt>
    <dgm:pt modelId="{8E59A49E-E4B6-4421-9214-E1B91E76552E}" type="sibTrans" cxnId="{137842E4-7641-4B6D-9644-4012423A05D6}">
      <dgm:prSet/>
      <dgm:spPr/>
      <dgm:t>
        <a:bodyPr/>
        <a:lstStyle/>
        <a:p>
          <a:endParaRPr lang="en-US"/>
        </a:p>
      </dgm:t>
    </dgm:pt>
    <dgm:pt modelId="{F37F806E-7BB5-44B1-A574-18EE0270B911}">
      <dgm:prSet/>
      <dgm:spPr/>
      <dgm:t>
        <a:bodyPr/>
        <a:lstStyle/>
        <a:p>
          <a:r>
            <a:rPr lang="en-US"/>
            <a:t>Data appear to suggest: BOTH!</a:t>
          </a:r>
        </a:p>
      </dgm:t>
    </dgm:pt>
    <dgm:pt modelId="{E92335E3-66A9-4DFC-89AB-E704ABB5AD9D}" type="parTrans" cxnId="{1F410F4A-47EA-4420-8F20-D5056F44EB35}">
      <dgm:prSet/>
      <dgm:spPr/>
      <dgm:t>
        <a:bodyPr/>
        <a:lstStyle/>
        <a:p>
          <a:endParaRPr lang="en-US"/>
        </a:p>
      </dgm:t>
    </dgm:pt>
    <dgm:pt modelId="{D017E49C-83FC-41B5-B675-61C71EC31E1A}" type="sibTrans" cxnId="{1F410F4A-47EA-4420-8F20-D5056F44EB35}">
      <dgm:prSet/>
      <dgm:spPr/>
      <dgm:t>
        <a:bodyPr/>
        <a:lstStyle/>
        <a:p>
          <a:endParaRPr lang="en-US"/>
        </a:p>
      </dgm:t>
    </dgm:pt>
    <dgm:pt modelId="{FFF15305-097E-4166-B8FA-8E3FCFF5BEC9}" type="pres">
      <dgm:prSet presAssocID="{D8E48822-5E3E-4954-855A-374D76B15B4F}" presName="linear" presStyleCnt="0">
        <dgm:presLayoutVars>
          <dgm:animLvl val="lvl"/>
          <dgm:resizeHandles val="exact"/>
        </dgm:presLayoutVars>
      </dgm:prSet>
      <dgm:spPr/>
    </dgm:pt>
    <dgm:pt modelId="{BFD725B0-0A6B-46BD-A107-B8473AFBC298}" type="pres">
      <dgm:prSet presAssocID="{78130BF5-344E-473F-A223-8D9C3FDD40F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31E8FA2-57FF-46D7-B3A1-3B1156D8924C}" type="pres">
      <dgm:prSet presAssocID="{D4113EE7-AB58-42D0-A129-B382CE35F263}" presName="spacer" presStyleCnt="0"/>
      <dgm:spPr/>
    </dgm:pt>
    <dgm:pt modelId="{7852ACE6-1701-4843-A706-478D90916F03}" type="pres">
      <dgm:prSet presAssocID="{38670B62-9470-4EC2-A23C-05309074F6B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F050BBA-8291-4DEA-BCF2-F62F17CDFC50}" type="pres">
      <dgm:prSet presAssocID="{38670B62-9470-4EC2-A23C-05309074F6BF}" presName="childText" presStyleLbl="revTx" presStyleIdx="0" presStyleCnt="2">
        <dgm:presLayoutVars>
          <dgm:bulletEnabled val="1"/>
        </dgm:presLayoutVars>
      </dgm:prSet>
      <dgm:spPr/>
    </dgm:pt>
    <dgm:pt modelId="{1B1AC3C5-0517-4BAA-9260-6DAFC9A70837}" type="pres">
      <dgm:prSet presAssocID="{16679D41-7FD6-4EDF-B2E2-06F8419EF65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10E9A41-C677-4388-8800-BE6D9FFBF6F4}" type="pres">
      <dgm:prSet presAssocID="{16679D41-7FD6-4EDF-B2E2-06F8419EF65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FEEBD16-06EB-4099-AC08-AA66DDA5E7C1}" type="presOf" srcId="{38670B62-9470-4EC2-A23C-05309074F6BF}" destId="{7852ACE6-1701-4843-A706-478D90916F03}" srcOrd="0" destOrd="0" presId="urn:microsoft.com/office/officeart/2005/8/layout/vList2"/>
    <dgm:cxn modelId="{3C34E51E-461D-41B4-B405-FFC3623F2991}" type="presOf" srcId="{78130BF5-344E-473F-A223-8D9C3FDD40F6}" destId="{BFD725B0-0A6B-46BD-A107-B8473AFBC298}" srcOrd="0" destOrd="0" presId="urn:microsoft.com/office/officeart/2005/8/layout/vList2"/>
    <dgm:cxn modelId="{0484DC2C-80E2-4AE3-9BDA-3DB4A123CABB}" type="presOf" srcId="{3DEE8B0F-2C54-4E7C-B250-72E599AE50D4}" destId="{210E9A41-C677-4388-8800-BE6D9FFBF6F4}" srcOrd="0" destOrd="0" presId="urn:microsoft.com/office/officeart/2005/8/layout/vList2"/>
    <dgm:cxn modelId="{1F410F4A-47EA-4420-8F20-D5056F44EB35}" srcId="{16679D41-7FD6-4EDF-B2E2-06F8419EF65B}" destId="{F37F806E-7BB5-44B1-A574-18EE0270B911}" srcOrd="1" destOrd="0" parTransId="{E92335E3-66A9-4DFC-89AB-E704ABB5AD9D}" sibTransId="{D017E49C-83FC-41B5-B675-61C71EC31E1A}"/>
    <dgm:cxn modelId="{AC4B5B56-F7BB-4674-BAD9-FD297CD2872F}" type="presOf" srcId="{442055AE-EF39-4FA4-8A14-57A1EC4E7A20}" destId="{8F050BBA-8291-4DEA-BCF2-F62F17CDFC50}" srcOrd="0" destOrd="0" presId="urn:microsoft.com/office/officeart/2005/8/layout/vList2"/>
    <dgm:cxn modelId="{46813E57-D831-4A50-A0B2-D95C30087B98}" srcId="{38670B62-9470-4EC2-A23C-05309074F6BF}" destId="{6A6774D1-EDDE-497E-8E69-F3517FA6E5C5}" srcOrd="1" destOrd="0" parTransId="{06824C99-3990-4F15-8764-AC72E6A71009}" sibTransId="{BD540383-3FE7-4AED-9C41-3374D7CE9FE8}"/>
    <dgm:cxn modelId="{221CFB77-F247-4250-AF97-36321400DC08}" srcId="{D8E48822-5E3E-4954-855A-374D76B15B4F}" destId="{78130BF5-344E-473F-A223-8D9C3FDD40F6}" srcOrd="0" destOrd="0" parTransId="{22CAD7DD-C557-4A76-A4EC-D1B6E743F1EB}" sibTransId="{D4113EE7-AB58-42D0-A129-B382CE35F263}"/>
    <dgm:cxn modelId="{ACC0E77B-84B8-4A6B-9BA7-98830EEDB74F}" type="presOf" srcId="{F37F806E-7BB5-44B1-A574-18EE0270B911}" destId="{210E9A41-C677-4388-8800-BE6D9FFBF6F4}" srcOrd="0" destOrd="1" presId="urn:microsoft.com/office/officeart/2005/8/layout/vList2"/>
    <dgm:cxn modelId="{B1301682-0A41-4B74-88C9-6FF252445F8E}" type="presOf" srcId="{D8E48822-5E3E-4954-855A-374D76B15B4F}" destId="{FFF15305-097E-4166-B8FA-8E3FCFF5BEC9}" srcOrd="0" destOrd="0" presId="urn:microsoft.com/office/officeart/2005/8/layout/vList2"/>
    <dgm:cxn modelId="{A3F5E88A-8D04-4D50-84F7-56F6833CA614}" type="presOf" srcId="{6A6774D1-EDDE-497E-8E69-F3517FA6E5C5}" destId="{8F050BBA-8291-4DEA-BCF2-F62F17CDFC50}" srcOrd="0" destOrd="1" presId="urn:microsoft.com/office/officeart/2005/8/layout/vList2"/>
    <dgm:cxn modelId="{4F988BAA-9DB6-4BB6-A8DE-66DA818F5F7D}" srcId="{D8E48822-5E3E-4954-855A-374D76B15B4F}" destId="{38670B62-9470-4EC2-A23C-05309074F6BF}" srcOrd="1" destOrd="0" parTransId="{53E8B05A-4D4E-4CEF-AF7A-B123247732D6}" sibTransId="{C272587E-65AE-4081-AE82-08DA3531C19D}"/>
    <dgm:cxn modelId="{C50AF4C0-DD01-4589-8D84-77E849802F76}" srcId="{38670B62-9470-4EC2-A23C-05309074F6BF}" destId="{442055AE-EF39-4FA4-8A14-57A1EC4E7A20}" srcOrd="0" destOrd="0" parTransId="{5DB4D31F-1FD9-48D1-9F86-884226E614C1}" sibTransId="{ED98B1B3-1DB4-4FDB-8BD1-05FE35683ECC}"/>
    <dgm:cxn modelId="{F3D86BD9-CCF5-452A-B265-75E1865BAE73}" type="presOf" srcId="{16679D41-7FD6-4EDF-B2E2-06F8419EF65B}" destId="{1B1AC3C5-0517-4BAA-9260-6DAFC9A70837}" srcOrd="0" destOrd="0" presId="urn:microsoft.com/office/officeart/2005/8/layout/vList2"/>
    <dgm:cxn modelId="{1F431FE3-B4DE-4148-959E-7211D1A13E4D}" srcId="{D8E48822-5E3E-4954-855A-374D76B15B4F}" destId="{16679D41-7FD6-4EDF-B2E2-06F8419EF65B}" srcOrd="2" destOrd="0" parTransId="{B877B382-BBE0-4A9C-99E4-608FB477A2FC}" sibTransId="{B4AAFB9E-2D34-464F-9E43-3684E3E60CBF}"/>
    <dgm:cxn modelId="{137842E4-7641-4B6D-9644-4012423A05D6}" srcId="{16679D41-7FD6-4EDF-B2E2-06F8419EF65B}" destId="{3DEE8B0F-2C54-4E7C-B250-72E599AE50D4}" srcOrd="0" destOrd="0" parTransId="{BF10E4F4-3616-4479-AAB3-9485288C0B57}" sibTransId="{8E59A49E-E4B6-4421-9214-E1B91E76552E}"/>
    <dgm:cxn modelId="{0E93CBD1-9CB8-4F67-BA3C-7F82B5732175}" type="presParOf" srcId="{FFF15305-097E-4166-B8FA-8E3FCFF5BEC9}" destId="{BFD725B0-0A6B-46BD-A107-B8473AFBC298}" srcOrd="0" destOrd="0" presId="urn:microsoft.com/office/officeart/2005/8/layout/vList2"/>
    <dgm:cxn modelId="{84485371-6B97-4403-94BC-358C9E4FE139}" type="presParOf" srcId="{FFF15305-097E-4166-B8FA-8E3FCFF5BEC9}" destId="{E31E8FA2-57FF-46D7-B3A1-3B1156D8924C}" srcOrd="1" destOrd="0" presId="urn:microsoft.com/office/officeart/2005/8/layout/vList2"/>
    <dgm:cxn modelId="{8ECA2CB1-7578-49AF-B760-3EA2F0D503D7}" type="presParOf" srcId="{FFF15305-097E-4166-B8FA-8E3FCFF5BEC9}" destId="{7852ACE6-1701-4843-A706-478D90916F03}" srcOrd="2" destOrd="0" presId="urn:microsoft.com/office/officeart/2005/8/layout/vList2"/>
    <dgm:cxn modelId="{201D6C8C-8A6D-4EC6-A297-45B5C53A07B4}" type="presParOf" srcId="{FFF15305-097E-4166-B8FA-8E3FCFF5BEC9}" destId="{8F050BBA-8291-4DEA-BCF2-F62F17CDFC50}" srcOrd="3" destOrd="0" presId="urn:microsoft.com/office/officeart/2005/8/layout/vList2"/>
    <dgm:cxn modelId="{3CBEA555-BE10-416C-BB5D-B87A8DD9DD67}" type="presParOf" srcId="{FFF15305-097E-4166-B8FA-8E3FCFF5BEC9}" destId="{1B1AC3C5-0517-4BAA-9260-6DAFC9A70837}" srcOrd="4" destOrd="0" presId="urn:microsoft.com/office/officeart/2005/8/layout/vList2"/>
    <dgm:cxn modelId="{32BAC87B-B50B-4D47-9FC7-DA0350816DA2}" type="presParOf" srcId="{FFF15305-097E-4166-B8FA-8E3FCFF5BEC9}" destId="{210E9A41-C677-4388-8800-BE6D9FFBF6F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B28A87AE-7CA3-44F6-9FEE-7801F697A64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82611E4-5735-4582-9F6C-5774F1CBB876}">
      <dgm:prSet/>
      <dgm:spPr/>
      <dgm:t>
        <a:bodyPr/>
        <a:lstStyle/>
        <a:p>
          <a:r>
            <a:rPr lang="en-US"/>
            <a:t>Habituation</a:t>
          </a:r>
        </a:p>
      </dgm:t>
    </dgm:pt>
    <dgm:pt modelId="{839ECCCA-F577-4E56-9652-8C9013AE15E7}" type="parTrans" cxnId="{23067323-9352-4E7D-A6C6-BF795E484C85}">
      <dgm:prSet/>
      <dgm:spPr/>
      <dgm:t>
        <a:bodyPr/>
        <a:lstStyle/>
        <a:p>
          <a:endParaRPr lang="en-US"/>
        </a:p>
      </dgm:t>
    </dgm:pt>
    <dgm:pt modelId="{22533F50-5541-486D-B6AA-DC70DC750937}" type="sibTrans" cxnId="{23067323-9352-4E7D-A6C6-BF795E484C85}">
      <dgm:prSet/>
      <dgm:spPr/>
      <dgm:t>
        <a:bodyPr/>
        <a:lstStyle/>
        <a:p>
          <a:endParaRPr lang="en-US"/>
        </a:p>
      </dgm:t>
    </dgm:pt>
    <dgm:pt modelId="{FA703CAC-ECEE-4DB4-B54D-4A9255DB58B1}">
      <dgm:prSet/>
      <dgm:spPr/>
      <dgm:t>
        <a:bodyPr/>
        <a:lstStyle/>
        <a:p>
          <a:r>
            <a:rPr lang="en-US"/>
            <a:t>Classical Conditioning</a:t>
          </a:r>
        </a:p>
      </dgm:t>
    </dgm:pt>
    <dgm:pt modelId="{D0010490-E38B-4712-B5AD-5C0A7BCF5A1D}" type="parTrans" cxnId="{542BF4F4-A4E4-4689-A698-9FE071ECA817}">
      <dgm:prSet/>
      <dgm:spPr/>
      <dgm:t>
        <a:bodyPr/>
        <a:lstStyle/>
        <a:p>
          <a:endParaRPr lang="en-US"/>
        </a:p>
      </dgm:t>
    </dgm:pt>
    <dgm:pt modelId="{E684EC7B-64D4-4CC8-82D8-B17E026D75B7}" type="sibTrans" cxnId="{542BF4F4-A4E4-4689-A698-9FE071ECA817}">
      <dgm:prSet/>
      <dgm:spPr/>
      <dgm:t>
        <a:bodyPr/>
        <a:lstStyle/>
        <a:p>
          <a:endParaRPr lang="en-US"/>
        </a:p>
      </dgm:t>
    </dgm:pt>
    <dgm:pt modelId="{4A5CF16E-01C4-4D6C-9197-F2A14C626B32}">
      <dgm:prSet/>
      <dgm:spPr/>
      <dgm:t>
        <a:bodyPr/>
        <a:lstStyle/>
        <a:p>
          <a:r>
            <a:rPr lang="en-US"/>
            <a:t>Operant Conditioning</a:t>
          </a:r>
        </a:p>
      </dgm:t>
    </dgm:pt>
    <dgm:pt modelId="{ED20C9C7-5B1F-4F73-9678-B99BECC9C9F7}" type="parTrans" cxnId="{F236B9F4-BD7D-4497-9A8F-C8D5925CD72B}">
      <dgm:prSet/>
      <dgm:spPr/>
      <dgm:t>
        <a:bodyPr/>
        <a:lstStyle/>
        <a:p>
          <a:endParaRPr lang="en-US"/>
        </a:p>
      </dgm:t>
    </dgm:pt>
    <dgm:pt modelId="{A25D7CC6-44F4-4971-A5FC-DF1E107E31C6}" type="sibTrans" cxnId="{F236B9F4-BD7D-4497-9A8F-C8D5925CD72B}">
      <dgm:prSet/>
      <dgm:spPr/>
      <dgm:t>
        <a:bodyPr/>
        <a:lstStyle/>
        <a:p>
          <a:endParaRPr lang="en-US"/>
        </a:p>
      </dgm:t>
    </dgm:pt>
    <dgm:pt modelId="{3BAFD59C-C0B1-4DF3-8ADB-820F5967969B}">
      <dgm:prSet/>
      <dgm:spPr/>
      <dgm:t>
        <a:bodyPr/>
        <a:lstStyle/>
        <a:p>
          <a:r>
            <a:rPr lang="en-US"/>
            <a:t>Modeling and Social Learning</a:t>
          </a:r>
        </a:p>
      </dgm:t>
    </dgm:pt>
    <dgm:pt modelId="{3B1236BC-8E2F-4523-A5A6-B45F765CC2A8}" type="parTrans" cxnId="{AF1FBEB9-6B94-4E4F-BF36-FD5A5141E775}">
      <dgm:prSet/>
      <dgm:spPr/>
      <dgm:t>
        <a:bodyPr/>
        <a:lstStyle/>
        <a:p>
          <a:endParaRPr lang="en-US"/>
        </a:p>
      </dgm:t>
    </dgm:pt>
    <dgm:pt modelId="{AF19836D-EC18-4438-A5E8-7988BCDF9701}" type="sibTrans" cxnId="{AF1FBEB9-6B94-4E4F-BF36-FD5A5141E775}">
      <dgm:prSet/>
      <dgm:spPr/>
      <dgm:t>
        <a:bodyPr/>
        <a:lstStyle/>
        <a:p>
          <a:endParaRPr lang="en-US"/>
        </a:p>
      </dgm:t>
    </dgm:pt>
    <dgm:pt modelId="{D1638E9E-3A98-450C-B471-6679B558102E}">
      <dgm:prSet/>
      <dgm:spPr/>
      <dgm:t>
        <a:bodyPr/>
        <a:lstStyle/>
        <a:p>
          <a:r>
            <a:rPr lang="en-US"/>
            <a:t>Problem Solving</a:t>
          </a:r>
        </a:p>
      </dgm:t>
    </dgm:pt>
    <dgm:pt modelId="{ABD12BC9-CF00-4461-9F1C-24166C3BA359}" type="parTrans" cxnId="{4C48C401-2A3D-4FF3-9552-42446251F6CA}">
      <dgm:prSet/>
      <dgm:spPr/>
      <dgm:t>
        <a:bodyPr/>
        <a:lstStyle/>
        <a:p>
          <a:endParaRPr lang="en-US"/>
        </a:p>
      </dgm:t>
    </dgm:pt>
    <dgm:pt modelId="{6B4CB39C-9D06-4083-B382-DD90A08465E6}" type="sibTrans" cxnId="{4C48C401-2A3D-4FF3-9552-42446251F6CA}">
      <dgm:prSet/>
      <dgm:spPr/>
      <dgm:t>
        <a:bodyPr/>
        <a:lstStyle/>
        <a:p>
          <a:endParaRPr lang="en-US"/>
        </a:p>
      </dgm:t>
    </dgm:pt>
    <dgm:pt modelId="{505B8392-46A5-4B10-BF91-AD2CF9BA1029}">
      <dgm:prSet/>
      <dgm:spPr/>
      <dgm:t>
        <a:bodyPr/>
        <a:lstStyle/>
        <a:p>
          <a:r>
            <a:rPr lang="en-US"/>
            <a:t>Optimizing of Learning and Choice</a:t>
          </a:r>
        </a:p>
      </dgm:t>
    </dgm:pt>
    <dgm:pt modelId="{A015BBEE-3698-4487-845C-809853E307D7}" type="parTrans" cxnId="{CC0AA05C-B05F-4E1B-BF33-2ECB5C732F84}">
      <dgm:prSet/>
      <dgm:spPr/>
      <dgm:t>
        <a:bodyPr/>
        <a:lstStyle/>
        <a:p>
          <a:endParaRPr lang="en-US"/>
        </a:p>
      </dgm:t>
    </dgm:pt>
    <dgm:pt modelId="{28020411-E14E-44ED-B3EF-CE081DAE5CD0}" type="sibTrans" cxnId="{CC0AA05C-B05F-4E1B-BF33-2ECB5C732F84}">
      <dgm:prSet/>
      <dgm:spPr/>
      <dgm:t>
        <a:bodyPr/>
        <a:lstStyle/>
        <a:p>
          <a:endParaRPr lang="en-US"/>
        </a:p>
      </dgm:t>
    </dgm:pt>
    <dgm:pt modelId="{80BE16CC-A819-4058-A785-CEA62EF094DC}">
      <dgm:prSet/>
      <dgm:spPr/>
      <dgm:t>
        <a:bodyPr/>
        <a:lstStyle/>
        <a:p>
          <a:r>
            <a:rPr lang="en-US"/>
            <a:t>Cognition and Language</a:t>
          </a:r>
        </a:p>
      </dgm:t>
    </dgm:pt>
    <dgm:pt modelId="{D8B6F6E8-3638-46C8-834D-A8CACA584E7B}" type="parTrans" cxnId="{E94F6127-08AD-4BEA-83B8-4D67BD8E77E3}">
      <dgm:prSet/>
      <dgm:spPr/>
      <dgm:t>
        <a:bodyPr/>
        <a:lstStyle/>
        <a:p>
          <a:endParaRPr lang="en-US"/>
        </a:p>
      </dgm:t>
    </dgm:pt>
    <dgm:pt modelId="{6B7C3435-F331-418B-A52C-C6A69266FF96}" type="sibTrans" cxnId="{E94F6127-08AD-4BEA-83B8-4D67BD8E77E3}">
      <dgm:prSet/>
      <dgm:spPr/>
      <dgm:t>
        <a:bodyPr/>
        <a:lstStyle/>
        <a:p>
          <a:endParaRPr lang="en-US"/>
        </a:p>
      </dgm:t>
    </dgm:pt>
    <dgm:pt modelId="{188D3163-A509-4152-8DC4-299E08099C93}" type="pres">
      <dgm:prSet presAssocID="{B28A87AE-7CA3-44F6-9FEE-7801F697A644}" presName="linear" presStyleCnt="0">
        <dgm:presLayoutVars>
          <dgm:animLvl val="lvl"/>
          <dgm:resizeHandles val="exact"/>
        </dgm:presLayoutVars>
      </dgm:prSet>
      <dgm:spPr/>
    </dgm:pt>
    <dgm:pt modelId="{F1DF5070-A09B-40CA-B720-B1F08E378067}" type="pres">
      <dgm:prSet presAssocID="{182611E4-5735-4582-9F6C-5774F1CBB87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AE15A9B-AD3D-4676-BD0F-5E0FB2077281}" type="pres">
      <dgm:prSet presAssocID="{22533F50-5541-486D-B6AA-DC70DC750937}" presName="spacer" presStyleCnt="0"/>
      <dgm:spPr/>
    </dgm:pt>
    <dgm:pt modelId="{0ECFA017-DC6A-4A2F-8FFA-C707C6C2D819}" type="pres">
      <dgm:prSet presAssocID="{FA703CAC-ECEE-4DB4-B54D-4A9255DB58B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ABFF3DF-DCB4-4AF1-B1C1-39636BE9A7E2}" type="pres">
      <dgm:prSet presAssocID="{E684EC7B-64D4-4CC8-82D8-B17E026D75B7}" presName="spacer" presStyleCnt="0"/>
      <dgm:spPr/>
    </dgm:pt>
    <dgm:pt modelId="{76557D41-C59C-4EC4-A42B-12AAAD131F0C}" type="pres">
      <dgm:prSet presAssocID="{4A5CF16E-01C4-4D6C-9197-F2A14C626B3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CF3C810-AF62-4644-92CC-E555468F3D4F}" type="pres">
      <dgm:prSet presAssocID="{A25D7CC6-44F4-4971-A5FC-DF1E107E31C6}" presName="spacer" presStyleCnt="0"/>
      <dgm:spPr/>
    </dgm:pt>
    <dgm:pt modelId="{6C12B81D-EF84-473B-A42D-A9352594C990}" type="pres">
      <dgm:prSet presAssocID="{3BAFD59C-C0B1-4DF3-8ADB-820F5967969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09BAA89-FD2A-4E20-87FB-BC2EA6F2FA7A}" type="pres">
      <dgm:prSet presAssocID="{AF19836D-EC18-4438-A5E8-7988BCDF9701}" presName="spacer" presStyleCnt="0"/>
      <dgm:spPr/>
    </dgm:pt>
    <dgm:pt modelId="{F2E307C4-D6CC-4D7F-8C5D-98F00110ED02}" type="pres">
      <dgm:prSet presAssocID="{D1638E9E-3A98-450C-B471-6679B558102E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10F0128-9348-45D7-9EFB-E1E25BD4193B}" type="pres">
      <dgm:prSet presAssocID="{6B4CB39C-9D06-4083-B382-DD90A08465E6}" presName="spacer" presStyleCnt="0"/>
      <dgm:spPr/>
    </dgm:pt>
    <dgm:pt modelId="{CC7354FE-EA79-43A4-9746-C2B78B5BC123}" type="pres">
      <dgm:prSet presAssocID="{505B8392-46A5-4B10-BF91-AD2CF9BA102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CC5AE02-F6EA-48A8-9A8D-64552DC2FFB8}" type="pres">
      <dgm:prSet presAssocID="{28020411-E14E-44ED-B3EF-CE081DAE5CD0}" presName="spacer" presStyleCnt="0"/>
      <dgm:spPr/>
    </dgm:pt>
    <dgm:pt modelId="{E3BB3256-1E42-458E-93BE-F7109510FDE5}" type="pres">
      <dgm:prSet presAssocID="{80BE16CC-A819-4058-A785-CEA62EF094DC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4C48C401-2A3D-4FF3-9552-42446251F6CA}" srcId="{B28A87AE-7CA3-44F6-9FEE-7801F697A644}" destId="{D1638E9E-3A98-450C-B471-6679B558102E}" srcOrd="4" destOrd="0" parTransId="{ABD12BC9-CF00-4461-9F1C-24166C3BA359}" sibTransId="{6B4CB39C-9D06-4083-B382-DD90A08465E6}"/>
    <dgm:cxn modelId="{23067323-9352-4E7D-A6C6-BF795E484C85}" srcId="{B28A87AE-7CA3-44F6-9FEE-7801F697A644}" destId="{182611E4-5735-4582-9F6C-5774F1CBB876}" srcOrd="0" destOrd="0" parTransId="{839ECCCA-F577-4E56-9652-8C9013AE15E7}" sibTransId="{22533F50-5541-486D-B6AA-DC70DC750937}"/>
    <dgm:cxn modelId="{78D59224-F74B-4A00-8942-ABDA0959D4D5}" type="presOf" srcId="{182611E4-5735-4582-9F6C-5774F1CBB876}" destId="{F1DF5070-A09B-40CA-B720-B1F08E378067}" srcOrd="0" destOrd="0" presId="urn:microsoft.com/office/officeart/2005/8/layout/vList2"/>
    <dgm:cxn modelId="{E94F6127-08AD-4BEA-83B8-4D67BD8E77E3}" srcId="{B28A87AE-7CA3-44F6-9FEE-7801F697A644}" destId="{80BE16CC-A819-4058-A785-CEA62EF094DC}" srcOrd="6" destOrd="0" parTransId="{D8B6F6E8-3638-46C8-834D-A8CACA584E7B}" sibTransId="{6B7C3435-F331-418B-A52C-C6A69266FF96}"/>
    <dgm:cxn modelId="{CC0AA05C-B05F-4E1B-BF33-2ECB5C732F84}" srcId="{B28A87AE-7CA3-44F6-9FEE-7801F697A644}" destId="{505B8392-46A5-4B10-BF91-AD2CF9BA1029}" srcOrd="5" destOrd="0" parTransId="{A015BBEE-3698-4487-845C-809853E307D7}" sibTransId="{28020411-E14E-44ED-B3EF-CE081DAE5CD0}"/>
    <dgm:cxn modelId="{856BE247-E19C-4AB0-95D0-7113C5237BCB}" type="presOf" srcId="{4A5CF16E-01C4-4D6C-9197-F2A14C626B32}" destId="{76557D41-C59C-4EC4-A42B-12AAAD131F0C}" srcOrd="0" destOrd="0" presId="urn:microsoft.com/office/officeart/2005/8/layout/vList2"/>
    <dgm:cxn modelId="{1940E853-77A0-417E-961B-527A82FB6FF1}" type="presOf" srcId="{D1638E9E-3A98-450C-B471-6679B558102E}" destId="{F2E307C4-D6CC-4D7F-8C5D-98F00110ED02}" srcOrd="0" destOrd="0" presId="urn:microsoft.com/office/officeart/2005/8/layout/vList2"/>
    <dgm:cxn modelId="{8DF31E89-17E1-4868-B8D6-FE41A33F81A4}" type="presOf" srcId="{FA703CAC-ECEE-4DB4-B54D-4A9255DB58B1}" destId="{0ECFA017-DC6A-4A2F-8FFA-C707C6C2D819}" srcOrd="0" destOrd="0" presId="urn:microsoft.com/office/officeart/2005/8/layout/vList2"/>
    <dgm:cxn modelId="{E9918DAB-2343-4C31-B1B3-E68452749E6B}" type="presOf" srcId="{80BE16CC-A819-4058-A785-CEA62EF094DC}" destId="{E3BB3256-1E42-458E-93BE-F7109510FDE5}" srcOrd="0" destOrd="0" presId="urn:microsoft.com/office/officeart/2005/8/layout/vList2"/>
    <dgm:cxn modelId="{81343FAF-2230-4C76-AC2E-7FCE3AA27EB7}" type="presOf" srcId="{505B8392-46A5-4B10-BF91-AD2CF9BA1029}" destId="{CC7354FE-EA79-43A4-9746-C2B78B5BC123}" srcOrd="0" destOrd="0" presId="urn:microsoft.com/office/officeart/2005/8/layout/vList2"/>
    <dgm:cxn modelId="{AF1FBEB9-6B94-4E4F-BF36-FD5A5141E775}" srcId="{B28A87AE-7CA3-44F6-9FEE-7801F697A644}" destId="{3BAFD59C-C0B1-4DF3-8ADB-820F5967969B}" srcOrd="3" destOrd="0" parTransId="{3B1236BC-8E2F-4523-A5A6-B45F765CC2A8}" sibTransId="{AF19836D-EC18-4438-A5E8-7988BCDF9701}"/>
    <dgm:cxn modelId="{0E700DD1-FFE0-4FBF-9E6A-3A762B086428}" type="presOf" srcId="{3BAFD59C-C0B1-4DF3-8ADB-820F5967969B}" destId="{6C12B81D-EF84-473B-A42D-A9352594C990}" srcOrd="0" destOrd="0" presId="urn:microsoft.com/office/officeart/2005/8/layout/vList2"/>
    <dgm:cxn modelId="{19C1ECF3-70DD-4C91-8986-D5B5F8C00E1A}" type="presOf" srcId="{B28A87AE-7CA3-44F6-9FEE-7801F697A644}" destId="{188D3163-A509-4152-8DC4-299E08099C93}" srcOrd="0" destOrd="0" presId="urn:microsoft.com/office/officeart/2005/8/layout/vList2"/>
    <dgm:cxn modelId="{F236B9F4-BD7D-4497-9A8F-C8D5925CD72B}" srcId="{B28A87AE-7CA3-44F6-9FEE-7801F697A644}" destId="{4A5CF16E-01C4-4D6C-9197-F2A14C626B32}" srcOrd="2" destOrd="0" parTransId="{ED20C9C7-5B1F-4F73-9678-B99BECC9C9F7}" sibTransId="{A25D7CC6-44F4-4971-A5FC-DF1E107E31C6}"/>
    <dgm:cxn modelId="{542BF4F4-A4E4-4689-A698-9FE071ECA817}" srcId="{B28A87AE-7CA3-44F6-9FEE-7801F697A644}" destId="{FA703CAC-ECEE-4DB4-B54D-4A9255DB58B1}" srcOrd="1" destOrd="0" parTransId="{D0010490-E38B-4712-B5AD-5C0A7BCF5A1D}" sibTransId="{E684EC7B-64D4-4CC8-82D8-B17E026D75B7}"/>
    <dgm:cxn modelId="{4C483BD0-517D-49E1-8E37-C7969BBA6511}" type="presParOf" srcId="{188D3163-A509-4152-8DC4-299E08099C93}" destId="{F1DF5070-A09B-40CA-B720-B1F08E378067}" srcOrd="0" destOrd="0" presId="urn:microsoft.com/office/officeart/2005/8/layout/vList2"/>
    <dgm:cxn modelId="{8AAA2E42-7E3E-4455-8180-E71324161287}" type="presParOf" srcId="{188D3163-A509-4152-8DC4-299E08099C93}" destId="{BAE15A9B-AD3D-4676-BD0F-5E0FB2077281}" srcOrd="1" destOrd="0" presId="urn:microsoft.com/office/officeart/2005/8/layout/vList2"/>
    <dgm:cxn modelId="{6DCF8C22-2AD8-4F09-8E70-0D8F05077036}" type="presParOf" srcId="{188D3163-A509-4152-8DC4-299E08099C93}" destId="{0ECFA017-DC6A-4A2F-8FFA-C707C6C2D819}" srcOrd="2" destOrd="0" presId="urn:microsoft.com/office/officeart/2005/8/layout/vList2"/>
    <dgm:cxn modelId="{B8F065D1-ACB4-4BF8-9AEF-E67BDCB0788D}" type="presParOf" srcId="{188D3163-A509-4152-8DC4-299E08099C93}" destId="{EABFF3DF-DCB4-4AF1-B1C1-39636BE9A7E2}" srcOrd="3" destOrd="0" presId="urn:microsoft.com/office/officeart/2005/8/layout/vList2"/>
    <dgm:cxn modelId="{9CA9C767-F1B1-4F7D-912C-6CF4E8BB69AD}" type="presParOf" srcId="{188D3163-A509-4152-8DC4-299E08099C93}" destId="{76557D41-C59C-4EC4-A42B-12AAAD131F0C}" srcOrd="4" destOrd="0" presId="urn:microsoft.com/office/officeart/2005/8/layout/vList2"/>
    <dgm:cxn modelId="{B1F59870-F6AB-40F9-A7A0-A5F3EEF35084}" type="presParOf" srcId="{188D3163-A509-4152-8DC4-299E08099C93}" destId="{2CF3C810-AF62-4644-92CC-E555468F3D4F}" srcOrd="5" destOrd="0" presId="urn:microsoft.com/office/officeart/2005/8/layout/vList2"/>
    <dgm:cxn modelId="{31D3D1E1-7149-49A5-A240-7D6FAE39A700}" type="presParOf" srcId="{188D3163-A509-4152-8DC4-299E08099C93}" destId="{6C12B81D-EF84-473B-A42D-A9352594C990}" srcOrd="6" destOrd="0" presId="urn:microsoft.com/office/officeart/2005/8/layout/vList2"/>
    <dgm:cxn modelId="{FF93B380-771D-4232-A399-70E1EA1B7A80}" type="presParOf" srcId="{188D3163-A509-4152-8DC4-299E08099C93}" destId="{909BAA89-FD2A-4E20-87FB-BC2EA6F2FA7A}" srcOrd="7" destOrd="0" presId="urn:microsoft.com/office/officeart/2005/8/layout/vList2"/>
    <dgm:cxn modelId="{2C7FE0E0-E7D0-4E7E-82D5-59F4DF2F18D6}" type="presParOf" srcId="{188D3163-A509-4152-8DC4-299E08099C93}" destId="{F2E307C4-D6CC-4D7F-8C5D-98F00110ED02}" srcOrd="8" destOrd="0" presId="urn:microsoft.com/office/officeart/2005/8/layout/vList2"/>
    <dgm:cxn modelId="{E99628E4-4E4F-43AB-9777-B6419C216DC6}" type="presParOf" srcId="{188D3163-A509-4152-8DC4-299E08099C93}" destId="{A10F0128-9348-45D7-9EFB-E1E25BD4193B}" srcOrd="9" destOrd="0" presId="urn:microsoft.com/office/officeart/2005/8/layout/vList2"/>
    <dgm:cxn modelId="{7FA98293-5409-436A-86F8-C066DBB66922}" type="presParOf" srcId="{188D3163-A509-4152-8DC4-299E08099C93}" destId="{CC7354FE-EA79-43A4-9746-C2B78B5BC123}" srcOrd="10" destOrd="0" presId="urn:microsoft.com/office/officeart/2005/8/layout/vList2"/>
    <dgm:cxn modelId="{659DBEF1-91FE-4387-8959-1F96976289C7}" type="presParOf" srcId="{188D3163-A509-4152-8DC4-299E08099C93}" destId="{8CC5AE02-F6EA-48A8-9A8D-64552DC2FFB8}" srcOrd="11" destOrd="0" presId="urn:microsoft.com/office/officeart/2005/8/layout/vList2"/>
    <dgm:cxn modelId="{9CA8EABA-214D-453B-8292-5DCE08553310}" type="presParOf" srcId="{188D3163-A509-4152-8DC4-299E08099C93}" destId="{E3BB3256-1E42-458E-93BE-F7109510FDE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EC87E035-E18C-4047-A058-CF8AE1E16631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3F125E6-53B8-4A45-978C-84F86B794E6F}">
      <dgm:prSet/>
      <dgm:spPr/>
      <dgm:t>
        <a:bodyPr/>
        <a:lstStyle/>
        <a:p>
          <a:r>
            <a:rPr lang="en-US"/>
            <a:t>Learning curves</a:t>
          </a:r>
        </a:p>
      </dgm:t>
    </dgm:pt>
    <dgm:pt modelId="{19632762-B447-446E-AEA9-9D7AD6724B59}" type="parTrans" cxnId="{18516DE4-BBB9-4FE5-BDD3-A59D137BCCA8}">
      <dgm:prSet/>
      <dgm:spPr/>
      <dgm:t>
        <a:bodyPr/>
        <a:lstStyle/>
        <a:p>
          <a:endParaRPr lang="en-US"/>
        </a:p>
      </dgm:t>
    </dgm:pt>
    <dgm:pt modelId="{3BF5C932-045D-4D35-8023-D226069645B8}" type="sibTrans" cxnId="{18516DE4-BBB9-4FE5-BDD3-A59D137BCCA8}">
      <dgm:prSet/>
      <dgm:spPr/>
      <dgm:t>
        <a:bodyPr/>
        <a:lstStyle/>
        <a:p>
          <a:endParaRPr lang="en-US"/>
        </a:p>
      </dgm:t>
    </dgm:pt>
    <dgm:pt modelId="{BFBCBFF4-0984-456B-8640-6E6129477D05}">
      <dgm:prSet/>
      <dgm:spPr/>
      <dgm:t>
        <a:bodyPr/>
        <a:lstStyle/>
        <a:p>
          <a:r>
            <a:rPr lang="en-US"/>
            <a:t>Extinction</a:t>
          </a:r>
        </a:p>
      </dgm:t>
    </dgm:pt>
    <dgm:pt modelId="{2ECEFB56-E02C-4445-B97D-F8F8C5A0DDAE}" type="parTrans" cxnId="{5AB7F7A9-1F92-4730-9F57-538AA286C390}">
      <dgm:prSet/>
      <dgm:spPr/>
      <dgm:t>
        <a:bodyPr/>
        <a:lstStyle/>
        <a:p>
          <a:endParaRPr lang="en-US"/>
        </a:p>
      </dgm:t>
    </dgm:pt>
    <dgm:pt modelId="{4554B6F2-C579-4938-B370-E13788641D83}" type="sibTrans" cxnId="{5AB7F7A9-1F92-4730-9F57-538AA286C390}">
      <dgm:prSet/>
      <dgm:spPr/>
      <dgm:t>
        <a:bodyPr/>
        <a:lstStyle/>
        <a:p>
          <a:endParaRPr lang="en-US"/>
        </a:p>
      </dgm:t>
    </dgm:pt>
    <dgm:pt modelId="{198FC95A-5F93-41A2-978C-FA2C11879083}">
      <dgm:prSet/>
      <dgm:spPr/>
      <dgm:t>
        <a:bodyPr/>
        <a:lstStyle/>
        <a:p>
          <a:r>
            <a:rPr lang="en-US"/>
            <a:t>Generalization </a:t>
          </a:r>
        </a:p>
      </dgm:t>
    </dgm:pt>
    <dgm:pt modelId="{F485A839-0869-4788-A2F4-3EEF21927F51}" type="parTrans" cxnId="{4650C1B2-11D9-4CBB-B43C-D625C56FEACD}">
      <dgm:prSet/>
      <dgm:spPr/>
      <dgm:t>
        <a:bodyPr/>
        <a:lstStyle/>
        <a:p>
          <a:endParaRPr lang="en-US"/>
        </a:p>
      </dgm:t>
    </dgm:pt>
    <dgm:pt modelId="{20D99C1A-1794-4F07-B312-D3E9370680E9}" type="sibTrans" cxnId="{4650C1B2-11D9-4CBB-B43C-D625C56FEACD}">
      <dgm:prSet/>
      <dgm:spPr/>
      <dgm:t>
        <a:bodyPr/>
        <a:lstStyle/>
        <a:p>
          <a:endParaRPr lang="en-US"/>
        </a:p>
      </dgm:t>
    </dgm:pt>
    <dgm:pt modelId="{64D76F27-E09A-4305-B5DC-5CBFB7F997D0}">
      <dgm:prSet/>
      <dgm:spPr/>
      <dgm:t>
        <a:bodyPr/>
        <a:lstStyle/>
        <a:p>
          <a:r>
            <a:rPr lang="en-US"/>
            <a:t>Discrimination</a:t>
          </a:r>
        </a:p>
      </dgm:t>
    </dgm:pt>
    <dgm:pt modelId="{D2DD9FE7-D35C-4322-9EE8-74A93C75CCD0}" type="parTrans" cxnId="{36EA5392-D2B2-4594-A251-F067810B6836}">
      <dgm:prSet/>
      <dgm:spPr/>
      <dgm:t>
        <a:bodyPr/>
        <a:lstStyle/>
        <a:p>
          <a:endParaRPr lang="en-US"/>
        </a:p>
      </dgm:t>
    </dgm:pt>
    <dgm:pt modelId="{9B9F3C9A-69E3-46CE-990B-26CFEB30ADD3}" type="sibTrans" cxnId="{36EA5392-D2B2-4594-A251-F067810B6836}">
      <dgm:prSet/>
      <dgm:spPr/>
      <dgm:t>
        <a:bodyPr/>
        <a:lstStyle/>
        <a:p>
          <a:endParaRPr lang="en-US"/>
        </a:p>
      </dgm:t>
    </dgm:pt>
    <dgm:pt modelId="{FBD15E6E-6F78-4577-AA51-06EA8E56685C}">
      <dgm:prSet/>
      <dgm:spPr/>
      <dgm:t>
        <a:bodyPr/>
        <a:lstStyle/>
        <a:p>
          <a:r>
            <a:rPr lang="en-US"/>
            <a:t>Development of learning “rules”</a:t>
          </a:r>
        </a:p>
      </dgm:t>
    </dgm:pt>
    <dgm:pt modelId="{D52DCEE0-27F5-4CF6-A3F9-D94584CB4C0D}" type="parTrans" cxnId="{C69D79AA-5C49-467F-986E-107B5E33F6AC}">
      <dgm:prSet/>
      <dgm:spPr/>
      <dgm:t>
        <a:bodyPr/>
        <a:lstStyle/>
        <a:p>
          <a:endParaRPr lang="en-US"/>
        </a:p>
      </dgm:t>
    </dgm:pt>
    <dgm:pt modelId="{5D51B17C-A95C-4D55-8DB8-C5915A8FC414}" type="sibTrans" cxnId="{C69D79AA-5C49-467F-986E-107B5E33F6AC}">
      <dgm:prSet/>
      <dgm:spPr/>
      <dgm:t>
        <a:bodyPr/>
        <a:lstStyle/>
        <a:p>
          <a:endParaRPr lang="en-US"/>
        </a:p>
      </dgm:t>
    </dgm:pt>
    <dgm:pt modelId="{EF7DA8FB-AAD1-4719-8A3D-2115C0697B48}">
      <dgm:prSet/>
      <dgm:spPr/>
      <dgm:t>
        <a:bodyPr/>
        <a:lstStyle/>
        <a:p>
          <a:r>
            <a:rPr lang="en-US"/>
            <a:t>Chaining of behaviors into more complex responses</a:t>
          </a:r>
        </a:p>
      </dgm:t>
    </dgm:pt>
    <dgm:pt modelId="{D1552175-26B1-4E1C-8DF6-548D8A0E31CE}" type="parTrans" cxnId="{11C9082D-8503-4A3E-991F-AEB3A145769E}">
      <dgm:prSet/>
      <dgm:spPr/>
      <dgm:t>
        <a:bodyPr/>
        <a:lstStyle/>
        <a:p>
          <a:endParaRPr lang="en-US"/>
        </a:p>
      </dgm:t>
    </dgm:pt>
    <dgm:pt modelId="{0D1C2D70-B77A-43F8-A1A5-633E548636C7}" type="sibTrans" cxnId="{11C9082D-8503-4A3E-991F-AEB3A145769E}">
      <dgm:prSet/>
      <dgm:spPr/>
      <dgm:t>
        <a:bodyPr/>
        <a:lstStyle/>
        <a:p>
          <a:endParaRPr lang="en-US"/>
        </a:p>
      </dgm:t>
    </dgm:pt>
    <dgm:pt modelId="{5695A991-9768-42DD-BD92-A451739B77CF}">
      <dgm:prSet/>
      <dgm:spPr/>
      <dgm:t>
        <a:bodyPr/>
        <a:lstStyle/>
        <a:p>
          <a:r>
            <a:rPr lang="en-US"/>
            <a:t>Importance of biological boundaries</a:t>
          </a:r>
        </a:p>
      </dgm:t>
    </dgm:pt>
    <dgm:pt modelId="{066E2C54-4CA2-4B51-B204-617EF5BA7242}" type="parTrans" cxnId="{2D092E54-A3BA-4662-914F-5496EBE87EB0}">
      <dgm:prSet/>
      <dgm:spPr/>
      <dgm:t>
        <a:bodyPr/>
        <a:lstStyle/>
        <a:p>
          <a:endParaRPr lang="en-US"/>
        </a:p>
      </dgm:t>
    </dgm:pt>
    <dgm:pt modelId="{23E1F03C-C3D2-49BB-930C-8C0AF42EBCA4}" type="sibTrans" cxnId="{2D092E54-A3BA-4662-914F-5496EBE87EB0}">
      <dgm:prSet/>
      <dgm:spPr/>
      <dgm:t>
        <a:bodyPr/>
        <a:lstStyle/>
        <a:p>
          <a:endParaRPr lang="en-US"/>
        </a:p>
      </dgm:t>
    </dgm:pt>
    <dgm:pt modelId="{9D767D84-8842-4BE9-A17B-A3B3FF4C1815}" type="pres">
      <dgm:prSet presAssocID="{EC87E035-E18C-4047-A058-CF8AE1E16631}" presName="vert0" presStyleCnt="0">
        <dgm:presLayoutVars>
          <dgm:dir/>
          <dgm:animOne val="branch"/>
          <dgm:animLvl val="lvl"/>
        </dgm:presLayoutVars>
      </dgm:prSet>
      <dgm:spPr/>
    </dgm:pt>
    <dgm:pt modelId="{E1FA5D22-0897-49AC-9FF6-024A706317A6}" type="pres">
      <dgm:prSet presAssocID="{03F125E6-53B8-4A45-978C-84F86B794E6F}" presName="thickLine" presStyleLbl="alignNode1" presStyleIdx="0" presStyleCnt="7"/>
      <dgm:spPr/>
    </dgm:pt>
    <dgm:pt modelId="{02C9566D-2EFA-4088-88E1-B102E86356E2}" type="pres">
      <dgm:prSet presAssocID="{03F125E6-53B8-4A45-978C-84F86B794E6F}" presName="horz1" presStyleCnt="0"/>
      <dgm:spPr/>
    </dgm:pt>
    <dgm:pt modelId="{0E320778-BF35-449B-B2B6-D79425AA6985}" type="pres">
      <dgm:prSet presAssocID="{03F125E6-53B8-4A45-978C-84F86B794E6F}" presName="tx1" presStyleLbl="revTx" presStyleIdx="0" presStyleCnt="7"/>
      <dgm:spPr/>
    </dgm:pt>
    <dgm:pt modelId="{2A3C5191-D093-4A68-A495-B22A18252677}" type="pres">
      <dgm:prSet presAssocID="{03F125E6-53B8-4A45-978C-84F86B794E6F}" presName="vert1" presStyleCnt="0"/>
      <dgm:spPr/>
    </dgm:pt>
    <dgm:pt modelId="{A717B2F2-7869-4E0D-8324-AA0BE346DDD6}" type="pres">
      <dgm:prSet presAssocID="{BFBCBFF4-0984-456B-8640-6E6129477D05}" presName="thickLine" presStyleLbl="alignNode1" presStyleIdx="1" presStyleCnt="7"/>
      <dgm:spPr/>
    </dgm:pt>
    <dgm:pt modelId="{2DB707A7-2ECE-4AD9-AEBE-2F0EAB8360D2}" type="pres">
      <dgm:prSet presAssocID="{BFBCBFF4-0984-456B-8640-6E6129477D05}" presName="horz1" presStyleCnt="0"/>
      <dgm:spPr/>
    </dgm:pt>
    <dgm:pt modelId="{1DC2C5B4-1BB9-4993-B99F-A3E9DB0974D1}" type="pres">
      <dgm:prSet presAssocID="{BFBCBFF4-0984-456B-8640-6E6129477D05}" presName="tx1" presStyleLbl="revTx" presStyleIdx="1" presStyleCnt="7"/>
      <dgm:spPr/>
    </dgm:pt>
    <dgm:pt modelId="{2947878D-8A02-47FA-A463-97DE0AD8F0C0}" type="pres">
      <dgm:prSet presAssocID="{BFBCBFF4-0984-456B-8640-6E6129477D05}" presName="vert1" presStyleCnt="0"/>
      <dgm:spPr/>
    </dgm:pt>
    <dgm:pt modelId="{B337D5BB-3D1C-4B4E-B6AA-6106814D3D1A}" type="pres">
      <dgm:prSet presAssocID="{198FC95A-5F93-41A2-978C-FA2C11879083}" presName="thickLine" presStyleLbl="alignNode1" presStyleIdx="2" presStyleCnt="7"/>
      <dgm:spPr/>
    </dgm:pt>
    <dgm:pt modelId="{0DAC2633-CB20-4644-BD68-73FDD70162F4}" type="pres">
      <dgm:prSet presAssocID="{198FC95A-5F93-41A2-978C-FA2C11879083}" presName="horz1" presStyleCnt="0"/>
      <dgm:spPr/>
    </dgm:pt>
    <dgm:pt modelId="{2CEE203B-7B93-490A-AF5D-4C8F9EDB4CFD}" type="pres">
      <dgm:prSet presAssocID="{198FC95A-5F93-41A2-978C-FA2C11879083}" presName="tx1" presStyleLbl="revTx" presStyleIdx="2" presStyleCnt="7"/>
      <dgm:spPr/>
    </dgm:pt>
    <dgm:pt modelId="{FA7403F9-C1E6-4D8A-A69B-22BDFCC89225}" type="pres">
      <dgm:prSet presAssocID="{198FC95A-5F93-41A2-978C-FA2C11879083}" presName="vert1" presStyleCnt="0"/>
      <dgm:spPr/>
    </dgm:pt>
    <dgm:pt modelId="{6A171BF2-E4E1-48B3-BE01-1FC87ADF86D7}" type="pres">
      <dgm:prSet presAssocID="{64D76F27-E09A-4305-B5DC-5CBFB7F997D0}" presName="thickLine" presStyleLbl="alignNode1" presStyleIdx="3" presStyleCnt="7"/>
      <dgm:spPr/>
    </dgm:pt>
    <dgm:pt modelId="{4ECCF539-D473-4BD7-AAFC-1626149556D6}" type="pres">
      <dgm:prSet presAssocID="{64D76F27-E09A-4305-B5DC-5CBFB7F997D0}" presName="horz1" presStyleCnt="0"/>
      <dgm:spPr/>
    </dgm:pt>
    <dgm:pt modelId="{04F6FB28-A5D2-4817-BA9C-460A78862C1D}" type="pres">
      <dgm:prSet presAssocID="{64D76F27-E09A-4305-B5DC-5CBFB7F997D0}" presName="tx1" presStyleLbl="revTx" presStyleIdx="3" presStyleCnt="7"/>
      <dgm:spPr/>
    </dgm:pt>
    <dgm:pt modelId="{FBC94E86-EBDA-42BD-95D0-551B104F2E94}" type="pres">
      <dgm:prSet presAssocID="{64D76F27-E09A-4305-B5DC-5CBFB7F997D0}" presName="vert1" presStyleCnt="0"/>
      <dgm:spPr/>
    </dgm:pt>
    <dgm:pt modelId="{27190CAA-A3E9-4500-82DC-29AB2DDE747F}" type="pres">
      <dgm:prSet presAssocID="{FBD15E6E-6F78-4577-AA51-06EA8E56685C}" presName="thickLine" presStyleLbl="alignNode1" presStyleIdx="4" presStyleCnt="7"/>
      <dgm:spPr/>
    </dgm:pt>
    <dgm:pt modelId="{8DD33969-DD1F-428B-B511-12BE92D59657}" type="pres">
      <dgm:prSet presAssocID="{FBD15E6E-6F78-4577-AA51-06EA8E56685C}" presName="horz1" presStyleCnt="0"/>
      <dgm:spPr/>
    </dgm:pt>
    <dgm:pt modelId="{DAABEED8-A79C-4DF3-B162-F4FEC11F28A3}" type="pres">
      <dgm:prSet presAssocID="{FBD15E6E-6F78-4577-AA51-06EA8E56685C}" presName="tx1" presStyleLbl="revTx" presStyleIdx="4" presStyleCnt="7"/>
      <dgm:spPr/>
    </dgm:pt>
    <dgm:pt modelId="{3B7F5325-DDB1-4A15-B928-D515CBE7A343}" type="pres">
      <dgm:prSet presAssocID="{FBD15E6E-6F78-4577-AA51-06EA8E56685C}" presName="vert1" presStyleCnt="0"/>
      <dgm:spPr/>
    </dgm:pt>
    <dgm:pt modelId="{4D4B353E-5BD3-48D8-BC30-61B4808EF555}" type="pres">
      <dgm:prSet presAssocID="{EF7DA8FB-AAD1-4719-8A3D-2115C0697B48}" presName="thickLine" presStyleLbl="alignNode1" presStyleIdx="5" presStyleCnt="7"/>
      <dgm:spPr/>
    </dgm:pt>
    <dgm:pt modelId="{FA472A20-46F7-42DE-8B42-973B80C74841}" type="pres">
      <dgm:prSet presAssocID="{EF7DA8FB-AAD1-4719-8A3D-2115C0697B48}" presName="horz1" presStyleCnt="0"/>
      <dgm:spPr/>
    </dgm:pt>
    <dgm:pt modelId="{7DCE7D9F-DF17-48DD-9F5A-FF2C284FA714}" type="pres">
      <dgm:prSet presAssocID="{EF7DA8FB-AAD1-4719-8A3D-2115C0697B48}" presName="tx1" presStyleLbl="revTx" presStyleIdx="5" presStyleCnt="7"/>
      <dgm:spPr/>
    </dgm:pt>
    <dgm:pt modelId="{1432F869-2674-4410-B2D4-CB2FE56CD0D7}" type="pres">
      <dgm:prSet presAssocID="{EF7DA8FB-AAD1-4719-8A3D-2115C0697B48}" presName="vert1" presStyleCnt="0"/>
      <dgm:spPr/>
    </dgm:pt>
    <dgm:pt modelId="{E3418B2C-8435-49BC-B8DB-D571F453B350}" type="pres">
      <dgm:prSet presAssocID="{5695A991-9768-42DD-BD92-A451739B77CF}" presName="thickLine" presStyleLbl="alignNode1" presStyleIdx="6" presStyleCnt="7"/>
      <dgm:spPr/>
    </dgm:pt>
    <dgm:pt modelId="{B618FEC8-49F6-42EB-9A3A-70F63D1C544C}" type="pres">
      <dgm:prSet presAssocID="{5695A991-9768-42DD-BD92-A451739B77CF}" presName="horz1" presStyleCnt="0"/>
      <dgm:spPr/>
    </dgm:pt>
    <dgm:pt modelId="{81625B48-9F22-453B-8C9B-A466DEFE7F3C}" type="pres">
      <dgm:prSet presAssocID="{5695A991-9768-42DD-BD92-A451739B77CF}" presName="tx1" presStyleLbl="revTx" presStyleIdx="6" presStyleCnt="7"/>
      <dgm:spPr/>
    </dgm:pt>
    <dgm:pt modelId="{7B346BC3-B13A-48BB-9E46-A0ACE4E16456}" type="pres">
      <dgm:prSet presAssocID="{5695A991-9768-42DD-BD92-A451739B77CF}" presName="vert1" presStyleCnt="0"/>
      <dgm:spPr/>
    </dgm:pt>
  </dgm:ptLst>
  <dgm:cxnLst>
    <dgm:cxn modelId="{DC17A109-8EBB-40F7-AB8A-812E99A0FF98}" type="presOf" srcId="{BFBCBFF4-0984-456B-8640-6E6129477D05}" destId="{1DC2C5B4-1BB9-4993-B99F-A3E9DB0974D1}" srcOrd="0" destOrd="0" presId="urn:microsoft.com/office/officeart/2008/layout/LinedList"/>
    <dgm:cxn modelId="{0C5D8714-986D-4B79-B902-83FBE362B75A}" type="presOf" srcId="{FBD15E6E-6F78-4577-AA51-06EA8E56685C}" destId="{DAABEED8-A79C-4DF3-B162-F4FEC11F28A3}" srcOrd="0" destOrd="0" presId="urn:microsoft.com/office/officeart/2008/layout/LinedList"/>
    <dgm:cxn modelId="{11C9082D-8503-4A3E-991F-AEB3A145769E}" srcId="{EC87E035-E18C-4047-A058-CF8AE1E16631}" destId="{EF7DA8FB-AAD1-4719-8A3D-2115C0697B48}" srcOrd="5" destOrd="0" parTransId="{D1552175-26B1-4E1C-8DF6-548D8A0E31CE}" sibTransId="{0D1C2D70-B77A-43F8-A1A5-633E548636C7}"/>
    <dgm:cxn modelId="{EB8D8D5E-0FE4-4382-B37B-E70E16B495FD}" type="presOf" srcId="{03F125E6-53B8-4A45-978C-84F86B794E6F}" destId="{0E320778-BF35-449B-B2B6-D79425AA6985}" srcOrd="0" destOrd="0" presId="urn:microsoft.com/office/officeart/2008/layout/LinedList"/>
    <dgm:cxn modelId="{E1FACE71-4B76-4D31-B842-2EE7C8443E5F}" type="presOf" srcId="{64D76F27-E09A-4305-B5DC-5CBFB7F997D0}" destId="{04F6FB28-A5D2-4817-BA9C-460A78862C1D}" srcOrd="0" destOrd="0" presId="urn:microsoft.com/office/officeart/2008/layout/LinedList"/>
    <dgm:cxn modelId="{2D092E54-A3BA-4662-914F-5496EBE87EB0}" srcId="{EC87E035-E18C-4047-A058-CF8AE1E16631}" destId="{5695A991-9768-42DD-BD92-A451739B77CF}" srcOrd="6" destOrd="0" parTransId="{066E2C54-4CA2-4B51-B204-617EF5BA7242}" sibTransId="{23E1F03C-C3D2-49BB-930C-8C0AF42EBCA4}"/>
    <dgm:cxn modelId="{041C6C91-727A-4C56-940A-A13AE11B93D6}" type="presOf" srcId="{EF7DA8FB-AAD1-4719-8A3D-2115C0697B48}" destId="{7DCE7D9F-DF17-48DD-9F5A-FF2C284FA714}" srcOrd="0" destOrd="0" presId="urn:microsoft.com/office/officeart/2008/layout/LinedList"/>
    <dgm:cxn modelId="{36EA5392-D2B2-4594-A251-F067810B6836}" srcId="{EC87E035-E18C-4047-A058-CF8AE1E16631}" destId="{64D76F27-E09A-4305-B5DC-5CBFB7F997D0}" srcOrd="3" destOrd="0" parTransId="{D2DD9FE7-D35C-4322-9EE8-74A93C75CCD0}" sibTransId="{9B9F3C9A-69E3-46CE-990B-26CFEB30ADD3}"/>
    <dgm:cxn modelId="{5AB7F7A9-1F92-4730-9F57-538AA286C390}" srcId="{EC87E035-E18C-4047-A058-CF8AE1E16631}" destId="{BFBCBFF4-0984-456B-8640-6E6129477D05}" srcOrd="1" destOrd="0" parTransId="{2ECEFB56-E02C-4445-B97D-F8F8C5A0DDAE}" sibTransId="{4554B6F2-C579-4938-B370-E13788641D83}"/>
    <dgm:cxn modelId="{C69D79AA-5C49-467F-986E-107B5E33F6AC}" srcId="{EC87E035-E18C-4047-A058-CF8AE1E16631}" destId="{FBD15E6E-6F78-4577-AA51-06EA8E56685C}" srcOrd="4" destOrd="0" parTransId="{D52DCEE0-27F5-4CF6-A3F9-D94584CB4C0D}" sibTransId="{5D51B17C-A95C-4D55-8DB8-C5915A8FC414}"/>
    <dgm:cxn modelId="{4650C1B2-11D9-4CBB-B43C-D625C56FEACD}" srcId="{EC87E035-E18C-4047-A058-CF8AE1E16631}" destId="{198FC95A-5F93-41A2-978C-FA2C11879083}" srcOrd="2" destOrd="0" parTransId="{F485A839-0869-4788-A2F4-3EEF21927F51}" sibTransId="{20D99C1A-1794-4F07-B312-D3E9370680E9}"/>
    <dgm:cxn modelId="{80AC2AB3-5D2F-4F62-858D-31C3C407F74B}" type="presOf" srcId="{5695A991-9768-42DD-BD92-A451739B77CF}" destId="{81625B48-9F22-453B-8C9B-A466DEFE7F3C}" srcOrd="0" destOrd="0" presId="urn:microsoft.com/office/officeart/2008/layout/LinedList"/>
    <dgm:cxn modelId="{52CEF1BE-398C-40DE-9755-A64DC7400C12}" type="presOf" srcId="{198FC95A-5F93-41A2-978C-FA2C11879083}" destId="{2CEE203B-7B93-490A-AF5D-4C8F9EDB4CFD}" srcOrd="0" destOrd="0" presId="urn:microsoft.com/office/officeart/2008/layout/LinedList"/>
    <dgm:cxn modelId="{18516DE4-BBB9-4FE5-BDD3-A59D137BCCA8}" srcId="{EC87E035-E18C-4047-A058-CF8AE1E16631}" destId="{03F125E6-53B8-4A45-978C-84F86B794E6F}" srcOrd="0" destOrd="0" parTransId="{19632762-B447-446E-AEA9-9D7AD6724B59}" sibTransId="{3BF5C932-045D-4D35-8023-D226069645B8}"/>
    <dgm:cxn modelId="{52AE82F2-701A-4383-AB39-FD274F00B2DF}" type="presOf" srcId="{EC87E035-E18C-4047-A058-CF8AE1E16631}" destId="{9D767D84-8842-4BE9-A17B-A3B3FF4C1815}" srcOrd="0" destOrd="0" presId="urn:microsoft.com/office/officeart/2008/layout/LinedList"/>
    <dgm:cxn modelId="{E84FF1D5-7AE3-4DB1-A9E8-B8FD7617B8EA}" type="presParOf" srcId="{9D767D84-8842-4BE9-A17B-A3B3FF4C1815}" destId="{E1FA5D22-0897-49AC-9FF6-024A706317A6}" srcOrd="0" destOrd="0" presId="urn:microsoft.com/office/officeart/2008/layout/LinedList"/>
    <dgm:cxn modelId="{CDE03B7B-6E8F-4984-9458-DCDBCB70F7F1}" type="presParOf" srcId="{9D767D84-8842-4BE9-A17B-A3B3FF4C1815}" destId="{02C9566D-2EFA-4088-88E1-B102E86356E2}" srcOrd="1" destOrd="0" presId="urn:microsoft.com/office/officeart/2008/layout/LinedList"/>
    <dgm:cxn modelId="{FF643087-079E-4E06-97AF-CAFEEA7463BA}" type="presParOf" srcId="{02C9566D-2EFA-4088-88E1-B102E86356E2}" destId="{0E320778-BF35-449B-B2B6-D79425AA6985}" srcOrd="0" destOrd="0" presId="urn:microsoft.com/office/officeart/2008/layout/LinedList"/>
    <dgm:cxn modelId="{1EDB497E-A829-4979-8EBA-7BB87AEF8290}" type="presParOf" srcId="{02C9566D-2EFA-4088-88E1-B102E86356E2}" destId="{2A3C5191-D093-4A68-A495-B22A18252677}" srcOrd="1" destOrd="0" presId="urn:microsoft.com/office/officeart/2008/layout/LinedList"/>
    <dgm:cxn modelId="{2B2D4E2C-C1FA-4372-BCFE-94CA1D80CFE9}" type="presParOf" srcId="{9D767D84-8842-4BE9-A17B-A3B3FF4C1815}" destId="{A717B2F2-7869-4E0D-8324-AA0BE346DDD6}" srcOrd="2" destOrd="0" presId="urn:microsoft.com/office/officeart/2008/layout/LinedList"/>
    <dgm:cxn modelId="{2A6A0477-6D4E-43D2-9C83-076C2359298B}" type="presParOf" srcId="{9D767D84-8842-4BE9-A17B-A3B3FF4C1815}" destId="{2DB707A7-2ECE-4AD9-AEBE-2F0EAB8360D2}" srcOrd="3" destOrd="0" presId="urn:microsoft.com/office/officeart/2008/layout/LinedList"/>
    <dgm:cxn modelId="{931C8DD5-739D-4768-BD1B-9D5FDF5BD6E6}" type="presParOf" srcId="{2DB707A7-2ECE-4AD9-AEBE-2F0EAB8360D2}" destId="{1DC2C5B4-1BB9-4993-B99F-A3E9DB0974D1}" srcOrd="0" destOrd="0" presId="urn:microsoft.com/office/officeart/2008/layout/LinedList"/>
    <dgm:cxn modelId="{7DEC2DB5-5E32-49AF-8D31-B9EC7B5C3DB0}" type="presParOf" srcId="{2DB707A7-2ECE-4AD9-AEBE-2F0EAB8360D2}" destId="{2947878D-8A02-47FA-A463-97DE0AD8F0C0}" srcOrd="1" destOrd="0" presId="urn:microsoft.com/office/officeart/2008/layout/LinedList"/>
    <dgm:cxn modelId="{5B05CC83-D647-4158-8378-19323D9D7010}" type="presParOf" srcId="{9D767D84-8842-4BE9-A17B-A3B3FF4C1815}" destId="{B337D5BB-3D1C-4B4E-B6AA-6106814D3D1A}" srcOrd="4" destOrd="0" presId="urn:microsoft.com/office/officeart/2008/layout/LinedList"/>
    <dgm:cxn modelId="{09D95385-C86D-4683-A23F-7B50D7732539}" type="presParOf" srcId="{9D767D84-8842-4BE9-A17B-A3B3FF4C1815}" destId="{0DAC2633-CB20-4644-BD68-73FDD70162F4}" srcOrd="5" destOrd="0" presId="urn:microsoft.com/office/officeart/2008/layout/LinedList"/>
    <dgm:cxn modelId="{1C678F16-6F84-425A-A0C5-5948F9605ED5}" type="presParOf" srcId="{0DAC2633-CB20-4644-BD68-73FDD70162F4}" destId="{2CEE203B-7B93-490A-AF5D-4C8F9EDB4CFD}" srcOrd="0" destOrd="0" presId="urn:microsoft.com/office/officeart/2008/layout/LinedList"/>
    <dgm:cxn modelId="{5F376FCE-F762-48E1-BBE3-55B9F6969DA0}" type="presParOf" srcId="{0DAC2633-CB20-4644-BD68-73FDD70162F4}" destId="{FA7403F9-C1E6-4D8A-A69B-22BDFCC89225}" srcOrd="1" destOrd="0" presId="urn:microsoft.com/office/officeart/2008/layout/LinedList"/>
    <dgm:cxn modelId="{9DCBFF05-D4A0-47EF-88CC-9C5CC53BC409}" type="presParOf" srcId="{9D767D84-8842-4BE9-A17B-A3B3FF4C1815}" destId="{6A171BF2-E4E1-48B3-BE01-1FC87ADF86D7}" srcOrd="6" destOrd="0" presId="urn:microsoft.com/office/officeart/2008/layout/LinedList"/>
    <dgm:cxn modelId="{9DF7811A-4E38-4991-881F-90E8B926D5ED}" type="presParOf" srcId="{9D767D84-8842-4BE9-A17B-A3B3FF4C1815}" destId="{4ECCF539-D473-4BD7-AAFC-1626149556D6}" srcOrd="7" destOrd="0" presId="urn:microsoft.com/office/officeart/2008/layout/LinedList"/>
    <dgm:cxn modelId="{1C06D7ED-D33E-4A37-826A-1D8787950F90}" type="presParOf" srcId="{4ECCF539-D473-4BD7-AAFC-1626149556D6}" destId="{04F6FB28-A5D2-4817-BA9C-460A78862C1D}" srcOrd="0" destOrd="0" presId="urn:microsoft.com/office/officeart/2008/layout/LinedList"/>
    <dgm:cxn modelId="{F398C25A-05AA-4BB4-AC64-F3EA26954CA2}" type="presParOf" srcId="{4ECCF539-D473-4BD7-AAFC-1626149556D6}" destId="{FBC94E86-EBDA-42BD-95D0-551B104F2E94}" srcOrd="1" destOrd="0" presId="urn:microsoft.com/office/officeart/2008/layout/LinedList"/>
    <dgm:cxn modelId="{42D3FFA9-E521-4EE4-BB6E-0480DF618611}" type="presParOf" srcId="{9D767D84-8842-4BE9-A17B-A3B3FF4C1815}" destId="{27190CAA-A3E9-4500-82DC-29AB2DDE747F}" srcOrd="8" destOrd="0" presId="urn:microsoft.com/office/officeart/2008/layout/LinedList"/>
    <dgm:cxn modelId="{33D462F3-6B3C-42AA-BB8D-DB8041649366}" type="presParOf" srcId="{9D767D84-8842-4BE9-A17B-A3B3FF4C1815}" destId="{8DD33969-DD1F-428B-B511-12BE92D59657}" srcOrd="9" destOrd="0" presId="urn:microsoft.com/office/officeart/2008/layout/LinedList"/>
    <dgm:cxn modelId="{08617D45-4235-4621-86EB-94C14106D661}" type="presParOf" srcId="{8DD33969-DD1F-428B-B511-12BE92D59657}" destId="{DAABEED8-A79C-4DF3-B162-F4FEC11F28A3}" srcOrd="0" destOrd="0" presId="urn:microsoft.com/office/officeart/2008/layout/LinedList"/>
    <dgm:cxn modelId="{25522B74-D6D8-42F9-9B1D-6217D12D9531}" type="presParOf" srcId="{8DD33969-DD1F-428B-B511-12BE92D59657}" destId="{3B7F5325-DDB1-4A15-B928-D515CBE7A343}" srcOrd="1" destOrd="0" presId="urn:microsoft.com/office/officeart/2008/layout/LinedList"/>
    <dgm:cxn modelId="{6C66BC22-8C6D-45A2-A090-B21E90E5620F}" type="presParOf" srcId="{9D767D84-8842-4BE9-A17B-A3B3FF4C1815}" destId="{4D4B353E-5BD3-48D8-BC30-61B4808EF555}" srcOrd="10" destOrd="0" presId="urn:microsoft.com/office/officeart/2008/layout/LinedList"/>
    <dgm:cxn modelId="{99FFD707-DC3C-4B5D-9534-DE4232417FC2}" type="presParOf" srcId="{9D767D84-8842-4BE9-A17B-A3B3FF4C1815}" destId="{FA472A20-46F7-42DE-8B42-973B80C74841}" srcOrd="11" destOrd="0" presId="urn:microsoft.com/office/officeart/2008/layout/LinedList"/>
    <dgm:cxn modelId="{AABB9F2B-5E35-41C6-B70D-B12BF847D38D}" type="presParOf" srcId="{FA472A20-46F7-42DE-8B42-973B80C74841}" destId="{7DCE7D9F-DF17-48DD-9F5A-FF2C284FA714}" srcOrd="0" destOrd="0" presId="urn:microsoft.com/office/officeart/2008/layout/LinedList"/>
    <dgm:cxn modelId="{4BD309EF-90A9-4E5F-B3B9-02BE88E594F6}" type="presParOf" srcId="{FA472A20-46F7-42DE-8B42-973B80C74841}" destId="{1432F869-2674-4410-B2D4-CB2FE56CD0D7}" srcOrd="1" destOrd="0" presId="urn:microsoft.com/office/officeart/2008/layout/LinedList"/>
    <dgm:cxn modelId="{29A312D8-4FD8-4EB9-8A36-832CD5969A9E}" type="presParOf" srcId="{9D767D84-8842-4BE9-A17B-A3B3FF4C1815}" destId="{E3418B2C-8435-49BC-B8DB-D571F453B350}" srcOrd="12" destOrd="0" presId="urn:microsoft.com/office/officeart/2008/layout/LinedList"/>
    <dgm:cxn modelId="{E5B40164-D5A5-487E-93CB-BA49F117960A}" type="presParOf" srcId="{9D767D84-8842-4BE9-A17B-A3B3FF4C1815}" destId="{B618FEC8-49F6-42EB-9A3A-70F63D1C544C}" srcOrd="13" destOrd="0" presId="urn:microsoft.com/office/officeart/2008/layout/LinedList"/>
    <dgm:cxn modelId="{79AE03FE-C9AA-4034-9AA4-FE7E250D3D6E}" type="presParOf" srcId="{B618FEC8-49F6-42EB-9A3A-70F63D1C544C}" destId="{81625B48-9F22-453B-8C9B-A466DEFE7F3C}" srcOrd="0" destOrd="0" presId="urn:microsoft.com/office/officeart/2008/layout/LinedList"/>
    <dgm:cxn modelId="{1FCF00A6-62FA-49A0-BAB5-43CE756DC965}" type="presParOf" srcId="{B618FEC8-49F6-42EB-9A3A-70F63D1C544C}" destId="{7B346BC3-B13A-48BB-9E46-A0ACE4E1645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45ADF5A5-F3AA-4EF2-B5E8-C154BBD528E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C5A5BDE-27D0-480F-AF36-7494A3605B18}">
      <dgm:prSet/>
      <dgm:spPr/>
      <dgm:t>
        <a:bodyPr/>
        <a:lstStyle/>
        <a:p>
          <a:r>
            <a:rPr lang="en-US"/>
            <a:t>Compared animals to other animals</a:t>
          </a:r>
        </a:p>
      </dgm:t>
    </dgm:pt>
    <dgm:pt modelId="{7469313B-04A7-4A13-8ABF-DB147DFF9847}" type="parTrans" cxnId="{8F029DE1-8E13-4CB7-9ABD-F0C100A67404}">
      <dgm:prSet/>
      <dgm:spPr/>
      <dgm:t>
        <a:bodyPr/>
        <a:lstStyle/>
        <a:p>
          <a:endParaRPr lang="en-US"/>
        </a:p>
      </dgm:t>
    </dgm:pt>
    <dgm:pt modelId="{47A1EBE9-471E-4E31-A847-94D93AB488C5}" type="sibTrans" cxnId="{8F029DE1-8E13-4CB7-9ABD-F0C100A67404}">
      <dgm:prSet/>
      <dgm:spPr/>
      <dgm:t>
        <a:bodyPr/>
        <a:lstStyle/>
        <a:p>
          <a:endParaRPr lang="en-US"/>
        </a:p>
      </dgm:t>
    </dgm:pt>
    <dgm:pt modelId="{9C493EA6-488C-4642-A2D6-A211DB6F747B}">
      <dgm:prSet/>
      <dgm:spPr/>
      <dgm:t>
        <a:bodyPr/>
        <a:lstStyle/>
        <a:p>
          <a:r>
            <a:rPr lang="en-US"/>
            <a:t>Compared people (we ARE animals) to other people and animals</a:t>
          </a:r>
        </a:p>
      </dgm:t>
    </dgm:pt>
    <dgm:pt modelId="{C01B6622-3D96-48AC-96B6-25098B7722BE}" type="parTrans" cxnId="{0BE64593-E7F1-48DE-9179-6D8876B45D88}">
      <dgm:prSet/>
      <dgm:spPr/>
      <dgm:t>
        <a:bodyPr/>
        <a:lstStyle/>
        <a:p>
          <a:endParaRPr lang="en-US"/>
        </a:p>
      </dgm:t>
    </dgm:pt>
    <dgm:pt modelId="{00555BC7-CE24-4D5A-AC32-818E9542CAFF}" type="sibTrans" cxnId="{0BE64593-E7F1-48DE-9179-6D8876B45D88}">
      <dgm:prSet/>
      <dgm:spPr/>
      <dgm:t>
        <a:bodyPr/>
        <a:lstStyle/>
        <a:p>
          <a:endParaRPr lang="en-US"/>
        </a:p>
      </dgm:t>
    </dgm:pt>
    <dgm:pt modelId="{224F218E-D8D3-4D82-B32E-EB4BF9015AC5}">
      <dgm:prSet/>
      <dgm:spPr/>
      <dgm:t>
        <a:bodyPr/>
        <a:lstStyle/>
        <a:p>
          <a:r>
            <a:rPr lang="en-US"/>
            <a:t>Discovered that:</a:t>
          </a:r>
        </a:p>
      </dgm:t>
    </dgm:pt>
    <dgm:pt modelId="{A6114724-599B-4A56-93AD-602D17C8A137}" type="parTrans" cxnId="{13871179-453E-4545-8B57-55B418C36C3D}">
      <dgm:prSet/>
      <dgm:spPr/>
      <dgm:t>
        <a:bodyPr/>
        <a:lstStyle/>
        <a:p>
          <a:endParaRPr lang="en-US"/>
        </a:p>
      </dgm:t>
    </dgm:pt>
    <dgm:pt modelId="{A24B6AD7-6537-4210-81ED-4023E905B482}" type="sibTrans" cxnId="{13871179-453E-4545-8B57-55B418C36C3D}">
      <dgm:prSet/>
      <dgm:spPr/>
      <dgm:t>
        <a:bodyPr/>
        <a:lstStyle/>
        <a:p>
          <a:endParaRPr lang="en-US"/>
        </a:p>
      </dgm:t>
    </dgm:pt>
    <dgm:pt modelId="{BD2FD7EC-A13F-430B-96A6-6C385D6E4CA3}">
      <dgm:prSet/>
      <dgm:spPr/>
      <dgm:t>
        <a:bodyPr/>
        <a:lstStyle/>
        <a:p>
          <a:r>
            <a:rPr lang="en-US"/>
            <a:t>Animals learn in much the same way we do.</a:t>
          </a:r>
        </a:p>
      </dgm:t>
    </dgm:pt>
    <dgm:pt modelId="{E25162E4-CE15-4C85-93FD-47AE63187939}" type="parTrans" cxnId="{04283A97-212A-43A0-B455-CC3F08E45FED}">
      <dgm:prSet/>
      <dgm:spPr/>
      <dgm:t>
        <a:bodyPr/>
        <a:lstStyle/>
        <a:p>
          <a:endParaRPr lang="en-US"/>
        </a:p>
      </dgm:t>
    </dgm:pt>
    <dgm:pt modelId="{6A21BEC9-282D-47F6-91EC-CF27DC8AB307}" type="sibTrans" cxnId="{04283A97-212A-43A0-B455-CC3F08E45FED}">
      <dgm:prSet/>
      <dgm:spPr/>
      <dgm:t>
        <a:bodyPr/>
        <a:lstStyle/>
        <a:p>
          <a:endParaRPr lang="en-US"/>
        </a:p>
      </dgm:t>
    </dgm:pt>
    <dgm:pt modelId="{31AA7876-B516-4B0B-8196-6141878F3733}">
      <dgm:prSet/>
      <dgm:spPr/>
      <dgm:t>
        <a:bodyPr/>
        <a:lstStyle/>
        <a:p>
          <a:r>
            <a:rPr lang="en-US"/>
            <a:t>Animals show abilities to think, problem solve, optimize, predict and control their environment</a:t>
          </a:r>
        </a:p>
      </dgm:t>
    </dgm:pt>
    <dgm:pt modelId="{8A880ACD-7193-47A8-9229-25EA9AF093C9}" type="parTrans" cxnId="{568A7A48-45C9-4CBB-B405-7A084308A5F6}">
      <dgm:prSet/>
      <dgm:spPr/>
      <dgm:t>
        <a:bodyPr/>
        <a:lstStyle/>
        <a:p>
          <a:endParaRPr lang="en-US"/>
        </a:p>
      </dgm:t>
    </dgm:pt>
    <dgm:pt modelId="{FD56BE8C-20F9-4CAC-8040-7FA26F8CF5FD}" type="sibTrans" cxnId="{568A7A48-45C9-4CBB-B405-7A084308A5F6}">
      <dgm:prSet/>
      <dgm:spPr/>
      <dgm:t>
        <a:bodyPr/>
        <a:lstStyle/>
        <a:p>
          <a:endParaRPr lang="en-US"/>
        </a:p>
      </dgm:t>
    </dgm:pt>
    <dgm:pt modelId="{1FB0D5D6-104E-45A0-ACB3-EE660FFF7BCE}">
      <dgm:prSet/>
      <dgm:spPr/>
      <dgm:t>
        <a:bodyPr/>
        <a:lstStyle/>
        <a:p>
          <a:r>
            <a:rPr lang="en-US"/>
            <a:t>Just like people!</a:t>
          </a:r>
        </a:p>
      </dgm:t>
    </dgm:pt>
    <dgm:pt modelId="{25A6C89B-CBEA-4457-AF71-CC8E730E14B7}" type="parTrans" cxnId="{F3FF1960-DC45-4256-A100-B847D073BDA2}">
      <dgm:prSet/>
      <dgm:spPr/>
      <dgm:t>
        <a:bodyPr/>
        <a:lstStyle/>
        <a:p>
          <a:endParaRPr lang="en-US"/>
        </a:p>
      </dgm:t>
    </dgm:pt>
    <dgm:pt modelId="{4BE264FF-D664-4B1B-A2B3-89DC7832B856}" type="sibTrans" cxnId="{F3FF1960-DC45-4256-A100-B847D073BDA2}">
      <dgm:prSet/>
      <dgm:spPr/>
      <dgm:t>
        <a:bodyPr/>
        <a:lstStyle/>
        <a:p>
          <a:endParaRPr lang="en-US"/>
        </a:p>
      </dgm:t>
    </dgm:pt>
    <dgm:pt modelId="{45AA6BA1-493D-4E9A-B9EC-2C9EA7AE2628}" type="pres">
      <dgm:prSet presAssocID="{45ADF5A5-F3AA-4EF2-B5E8-C154BBD528E2}" presName="linear" presStyleCnt="0">
        <dgm:presLayoutVars>
          <dgm:animLvl val="lvl"/>
          <dgm:resizeHandles val="exact"/>
        </dgm:presLayoutVars>
      </dgm:prSet>
      <dgm:spPr/>
    </dgm:pt>
    <dgm:pt modelId="{06B09E88-00F7-4A76-90E9-5E0D15A78FAC}" type="pres">
      <dgm:prSet presAssocID="{DC5A5BDE-27D0-480F-AF36-7494A3605B1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446A610-9760-408A-BB94-A5663AF5A0F5}" type="pres">
      <dgm:prSet presAssocID="{47A1EBE9-471E-4E31-A847-94D93AB488C5}" presName="spacer" presStyleCnt="0"/>
      <dgm:spPr/>
    </dgm:pt>
    <dgm:pt modelId="{40106374-30CA-4B0D-8085-3D99426F0236}" type="pres">
      <dgm:prSet presAssocID="{9C493EA6-488C-4642-A2D6-A211DB6F747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57E1AD4-2267-4F7A-A619-52FA0B165C31}" type="pres">
      <dgm:prSet presAssocID="{00555BC7-CE24-4D5A-AC32-818E9542CAFF}" presName="spacer" presStyleCnt="0"/>
      <dgm:spPr/>
    </dgm:pt>
    <dgm:pt modelId="{BA66CD84-876C-42B7-9AA7-E2CE12D137D7}" type="pres">
      <dgm:prSet presAssocID="{224F218E-D8D3-4D82-B32E-EB4BF9015AC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1F3A133-558C-41EE-B2CB-14496501893E}" type="pres">
      <dgm:prSet presAssocID="{224F218E-D8D3-4D82-B32E-EB4BF9015AC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3FF1960-DC45-4256-A100-B847D073BDA2}" srcId="{224F218E-D8D3-4D82-B32E-EB4BF9015AC5}" destId="{1FB0D5D6-104E-45A0-ACB3-EE660FFF7BCE}" srcOrd="2" destOrd="0" parTransId="{25A6C89B-CBEA-4457-AF71-CC8E730E14B7}" sibTransId="{4BE264FF-D664-4B1B-A2B3-89DC7832B856}"/>
    <dgm:cxn modelId="{CC145C48-B795-4ABC-B467-06CC52BB30DC}" type="presOf" srcId="{DC5A5BDE-27D0-480F-AF36-7494A3605B18}" destId="{06B09E88-00F7-4A76-90E9-5E0D15A78FAC}" srcOrd="0" destOrd="0" presId="urn:microsoft.com/office/officeart/2005/8/layout/vList2"/>
    <dgm:cxn modelId="{568A7A48-45C9-4CBB-B405-7A084308A5F6}" srcId="{224F218E-D8D3-4D82-B32E-EB4BF9015AC5}" destId="{31AA7876-B516-4B0B-8196-6141878F3733}" srcOrd="1" destOrd="0" parTransId="{8A880ACD-7193-47A8-9229-25EA9AF093C9}" sibTransId="{FD56BE8C-20F9-4CAC-8040-7FA26F8CF5FD}"/>
    <dgm:cxn modelId="{86052A4B-D4FE-432F-BDEC-23980757B7B7}" type="presOf" srcId="{224F218E-D8D3-4D82-B32E-EB4BF9015AC5}" destId="{BA66CD84-876C-42B7-9AA7-E2CE12D137D7}" srcOrd="0" destOrd="0" presId="urn:microsoft.com/office/officeart/2005/8/layout/vList2"/>
    <dgm:cxn modelId="{371E1A4C-A4D1-499C-9B5D-72345199EF2E}" type="presOf" srcId="{9C493EA6-488C-4642-A2D6-A211DB6F747B}" destId="{40106374-30CA-4B0D-8085-3D99426F0236}" srcOrd="0" destOrd="0" presId="urn:microsoft.com/office/officeart/2005/8/layout/vList2"/>
    <dgm:cxn modelId="{13871179-453E-4545-8B57-55B418C36C3D}" srcId="{45ADF5A5-F3AA-4EF2-B5E8-C154BBD528E2}" destId="{224F218E-D8D3-4D82-B32E-EB4BF9015AC5}" srcOrd="2" destOrd="0" parTransId="{A6114724-599B-4A56-93AD-602D17C8A137}" sibTransId="{A24B6AD7-6537-4210-81ED-4023E905B482}"/>
    <dgm:cxn modelId="{DD78E87A-C757-432A-A9C4-571E293AA474}" type="presOf" srcId="{31AA7876-B516-4B0B-8196-6141878F3733}" destId="{D1F3A133-558C-41EE-B2CB-14496501893E}" srcOrd="0" destOrd="1" presId="urn:microsoft.com/office/officeart/2005/8/layout/vList2"/>
    <dgm:cxn modelId="{5E8F6783-6704-42C6-90E7-19A2B1D33602}" type="presOf" srcId="{1FB0D5D6-104E-45A0-ACB3-EE660FFF7BCE}" destId="{D1F3A133-558C-41EE-B2CB-14496501893E}" srcOrd="0" destOrd="2" presId="urn:microsoft.com/office/officeart/2005/8/layout/vList2"/>
    <dgm:cxn modelId="{0BE64593-E7F1-48DE-9179-6D8876B45D88}" srcId="{45ADF5A5-F3AA-4EF2-B5E8-C154BBD528E2}" destId="{9C493EA6-488C-4642-A2D6-A211DB6F747B}" srcOrd="1" destOrd="0" parTransId="{C01B6622-3D96-48AC-96B6-25098B7722BE}" sibTransId="{00555BC7-CE24-4D5A-AC32-818E9542CAFF}"/>
    <dgm:cxn modelId="{04283A97-212A-43A0-B455-CC3F08E45FED}" srcId="{224F218E-D8D3-4D82-B32E-EB4BF9015AC5}" destId="{BD2FD7EC-A13F-430B-96A6-6C385D6E4CA3}" srcOrd="0" destOrd="0" parTransId="{E25162E4-CE15-4C85-93FD-47AE63187939}" sibTransId="{6A21BEC9-282D-47F6-91EC-CF27DC8AB307}"/>
    <dgm:cxn modelId="{8F029DE1-8E13-4CB7-9ABD-F0C100A67404}" srcId="{45ADF5A5-F3AA-4EF2-B5E8-C154BBD528E2}" destId="{DC5A5BDE-27D0-480F-AF36-7494A3605B18}" srcOrd="0" destOrd="0" parTransId="{7469313B-04A7-4A13-8ABF-DB147DFF9847}" sibTransId="{47A1EBE9-471E-4E31-A847-94D93AB488C5}"/>
    <dgm:cxn modelId="{41FAADF7-4C52-4D63-A633-65900B46EE15}" type="presOf" srcId="{45ADF5A5-F3AA-4EF2-B5E8-C154BBD528E2}" destId="{45AA6BA1-493D-4E9A-B9EC-2C9EA7AE2628}" srcOrd="0" destOrd="0" presId="urn:microsoft.com/office/officeart/2005/8/layout/vList2"/>
    <dgm:cxn modelId="{458872F9-0252-4FC9-B432-486121933089}" type="presOf" srcId="{BD2FD7EC-A13F-430B-96A6-6C385D6E4CA3}" destId="{D1F3A133-558C-41EE-B2CB-14496501893E}" srcOrd="0" destOrd="0" presId="urn:microsoft.com/office/officeart/2005/8/layout/vList2"/>
    <dgm:cxn modelId="{2ABB119C-072A-4C8E-A9EF-078F5C5695FC}" type="presParOf" srcId="{45AA6BA1-493D-4E9A-B9EC-2C9EA7AE2628}" destId="{06B09E88-00F7-4A76-90E9-5E0D15A78FAC}" srcOrd="0" destOrd="0" presId="urn:microsoft.com/office/officeart/2005/8/layout/vList2"/>
    <dgm:cxn modelId="{921D47E8-A763-493C-972C-7A306B4552E9}" type="presParOf" srcId="{45AA6BA1-493D-4E9A-B9EC-2C9EA7AE2628}" destId="{0446A610-9760-408A-BB94-A5663AF5A0F5}" srcOrd="1" destOrd="0" presId="urn:microsoft.com/office/officeart/2005/8/layout/vList2"/>
    <dgm:cxn modelId="{7A89C20E-EA32-482E-9BC9-719E75384CDC}" type="presParOf" srcId="{45AA6BA1-493D-4E9A-B9EC-2C9EA7AE2628}" destId="{40106374-30CA-4B0D-8085-3D99426F0236}" srcOrd="2" destOrd="0" presId="urn:microsoft.com/office/officeart/2005/8/layout/vList2"/>
    <dgm:cxn modelId="{7F9A7770-62F6-4296-A94D-4DC91CA50547}" type="presParOf" srcId="{45AA6BA1-493D-4E9A-B9EC-2C9EA7AE2628}" destId="{D57E1AD4-2267-4F7A-A619-52FA0B165C31}" srcOrd="3" destOrd="0" presId="urn:microsoft.com/office/officeart/2005/8/layout/vList2"/>
    <dgm:cxn modelId="{CA6E38A5-E98D-4C51-8BC1-B46505BE7F62}" type="presParOf" srcId="{45AA6BA1-493D-4E9A-B9EC-2C9EA7AE2628}" destId="{BA66CD84-876C-42B7-9AA7-E2CE12D137D7}" srcOrd="4" destOrd="0" presId="urn:microsoft.com/office/officeart/2005/8/layout/vList2"/>
    <dgm:cxn modelId="{D78AE313-3339-43FA-AA5B-B28BC827758D}" type="presParOf" srcId="{45AA6BA1-493D-4E9A-B9EC-2C9EA7AE2628}" destId="{D1F3A133-558C-41EE-B2CB-14496501893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65E4B70E-7625-4356-A964-3710D7686A2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5AD6C35-8001-4E3B-90E3-9402D0278BC8}">
      <dgm:prSet/>
      <dgm:spPr/>
      <dgm:t>
        <a:bodyPr/>
        <a:lstStyle/>
        <a:p>
          <a:r>
            <a:rPr lang="en-US" b="1"/>
            <a:t>“Learning” occurs constantly</a:t>
          </a:r>
          <a:r>
            <a:rPr lang="en-US"/>
            <a:t>….not a stagnant “thing” but a continuous behavior.</a:t>
          </a:r>
        </a:p>
      </dgm:t>
    </dgm:pt>
    <dgm:pt modelId="{E3B55F53-ACF8-405C-A4EC-091EDA8FD722}" type="parTrans" cxnId="{8D2CB536-644D-403E-8774-36AF50813105}">
      <dgm:prSet/>
      <dgm:spPr/>
      <dgm:t>
        <a:bodyPr/>
        <a:lstStyle/>
        <a:p>
          <a:endParaRPr lang="en-US"/>
        </a:p>
      </dgm:t>
    </dgm:pt>
    <dgm:pt modelId="{69D9F125-8D42-4584-BE4E-119164B95CFA}" type="sibTrans" cxnId="{8D2CB536-644D-403E-8774-36AF50813105}">
      <dgm:prSet/>
      <dgm:spPr/>
      <dgm:t>
        <a:bodyPr/>
        <a:lstStyle/>
        <a:p>
          <a:endParaRPr lang="en-US"/>
        </a:p>
      </dgm:t>
    </dgm:pt>
    <dgm:pt modelId="{EC553D5A-0889-4D61-B7F0-84363216CCF2}">
      <dgm:prSet/>
      <dgm:spPr/>
      <dgm:t>
        <a:bodyPr/>
        <a:lstStyle/>
        <a:p>
          <a:r>
            <a:rPr lang="en-US"/>
            <a:t>Organisms that learn are organisms that can adapt and change as the environment changes</a:t>
          </a:r>
        </a:p>
      </dgm:t>
    </dgm:pt>
    <dgm:pt modelId="{72CEA8AA-7E65-4146-9F6C-7FE9322B3345}" type="parTrans" cxnId="{648FEDBC-930F-4BE6-B465-4FD05E03024E}">
      <dgm:prSet/>
      <dgm:spPr/>
      <dgm:t>
        <a:bodyPr/>
        <a:lstStyle/>
        <a:p>
          <a:endParaRPr lang="en-US"/>
        </a:p>
      </dgm:t>
    </dgm:pt>
    <dgm:pt modelId="{E8188F4E-EAA9-4A53-956D-76E206783E3D}" type="sibTrans" cxnId="{648FEDBC-930F-4BE6-B465-4FD05E03024E}">
      <dgm:prSet/>
      <dgm:spPr/>
      <dgm:t>
        <a:bodyPr/>
        <a:lstStyle/>
        <a:p>
          <a:endParaRPr lang="en-US"/>
        </a:p>
      </dgm:t>
    </dgm:pt>
    <dgm:pt modelId="{8843B5AF-B06D-45DB-8F7D-84C954A3B094}">
      <dgm:prSet/>
      <dgm:spPr/>
      <dgm:t>
        <a:bodyPr/>
        <a:lstStyle/>
        <a:p>
          <a:r>
            <a:rPr lang="en-US"/>
            <a:t>We all learn in different ways, but there are some basic rules or algorithms that we can use to predict how animals learn.</a:t>
          </a:r>
        </a:p>
      </dgm:t>
    </dgm:pt>
    <dgm:pt modelId="{84DBEB1A-1059-45BE-80CA-E94DC60FA140}" type="parTrans" cxnId="{F69081E9-F08D-41A8-A18E-FB1C7B4BC27D}">
      <dgm:prSet/>
      <dgm:spPr/>
      <dgm:t>
        <a:bodyPr/>
        <a:lstStyle/>
        <a:p>
          <a:endParaRPr lang="en-US"/>
        </a:p>
      </dgm:t>
    </dgm:pt>
    <dgm:pt modelId="{E6093A0B-03DD-4750-A744-ADCF481B42FB}" type="sibTrans" cxnId="{F69081E9-F08D-41A8-A18E-FB1C7B4BC27D}">
      <dgm:prSet/>
      <dgm:spPr/>
      <dgm:t>
        <a:bodyPr/>
        <a:lstStyle/>
        <a:p>
          <a:endParaRPr lang="en-US"/>
        </a:p>
      </dgm:t>
    </dgm:pt>
    <dgm:pt modelId="{ACD7332B-8ECE-416B-B68B-8D02ADD8A488}">
      <dgm:prSet/>
      <dgm:spPr/>
      <dgm:t>
        <a:bodyPr/>
        <a:lstStyle/>
        <a:p>
          <a:r>
            <a:rPr lang="en-US" b="1"/>
            <a:t>Biology is IMPORTANT</a:t>
          </a:r>
          <a:endParaRPr lang="en-US"/>
        </a:p>
      </dgm:t>
    </dgm:pt>
    <dgm:pt modelId="{37F0D6C1-528D-46EE-935B-BCD8E4B190D0}" type="parTrans" cxnId="{33B9E381-7A02-4D62-B59E-4FD689FD19CA}">
      <dgm:prSet/>
      <dgm:spPr/>
      <dgm:t>
        <a:bodyPr/>
        <a:lstStyle/>
        <a:p>
          <a:endParaRPr lang="en-US"/>
        </a:p>
      </dgm:t>
    </dgm:pt>
    <dgm:pt modelId="{910F5057-B3CA-4AFE-B114-0B6D5C482CCE}" type="sibTrans" cxnId="{33B9E381-7A02-4D62-B59E-4FD689FD19CA}">
      <dgm:prSet/>
      <dgm:spPr/>
      <dgm:t>
        <a:bodyPr/>
        <a:lstStyle/>
        <a:p>
          <a:endParaRPr lang="en-US"/>
        </a:p>
      </dgm:t>
    </dgm:pt>
    <dgm:pt modelId="{906688C6-8397-4113-A444-2A882526E189}">
      <dgm:prSet/>
      <dgm:spPr/>
      <dgm:t>
        <a:bodyPr/>
        <a:lstStyle/>
        <a:p>
          <a:r>
            <a:rPr lang="en-US"/>
            <a:t>Can help learning</a:t>
          </a:r>
        </a:p>
      </dgm:t>
    </dgm:pt>
    <dgm:pt modelId="{EB645F2C-FC23-4117-B6FB-211362711AD8}" type="parTrans" cxnId="{1C00B225-3A52-4C37-B137-696F9B1580A4}">
      <dgm:prSet/>
      <dgm:spPr/>
      <dgm:t>
        <a:bodyPr/>
        <a:lstStyle/>
        <a:p>
          <a:endParaRPr lang="en-US"/>
        </a:p>
      </dgm:t>
    </dgm:pt>
    <dgm:pt modelId="{60118133-E7C0-4AC8-A5D3-7DD8ADE7CDF2}" type="sibTrans" cxnId="{1C00B225-3A52-4C37-B137-696F9B1580A4}">
      <dgm:prSet/>
      <dgm:spPr/>
      <dgm:t>
        <a:bodyPr/>
        <a:lstStyle/>
        <a:p>
          <a:endParaRPr lang="en-US"/>
        </a:p>
      </dgm:t>
    </dgm:pt>
    <dgm:pt modelId="{23EF185E-BE28-456F-9338-33F53F38CDFE}">
      <dgm:prSet/>
      <dgm:spPr/>
      <dgm:t>
        <a:bodyPr/>
        <a:lstStyle/>
        <a:p>
          <a:r>
            <a:rPr lang="en-US"/>
            <a:t>Can interfere with learning</a:t>
          </a:r>
        </a:p>
      </dgm:t>
    </dgm:pt>
    <dgm:pt modelId="{1B66510E-9B65-40CD-8CB8-95E87CB3BBAD}" type="parTrans" cxnId="{E54D2FBB-A9A4-49BF-B283-333179BB48C9}">
      <dgm:prSet/>
      <dgm:spPr/>
      <dgm:t>
        <a:bodyPr/>
        <a:lstStyle/>
        <a:p>
          <a:endParaRPr lang="en-US"/>
        </a:p>
      </dgm:t>
    </dgm:pt>
    <dgm:pt modelId="{6C4A863F-F350-43AA-9739-75D22873B62E}" type="sibTrans" cxnId="{E54D2FBB-A9A4-49BF-B283-333179BB48C9}">
      <dgm:prSet/>
      <dgm:spPr/>
      <dgm:t>
        <a:bodyPr/>
        <a:lstStyle/>
        <a:p>
          <a:endParaRPr lang="en-US"/>
        </a:p>
      </dgm:t>
    </dgm:pt>
    <dgm:pt modelId="{2509DA68-4F2F-4448-9048-C58F2A83F7AB}">
      <dgm:prSet/>
      <dgm:spPr/>
      <dgm:t>
        <a:bodyPr/>
        <a:lstStyle/>
        <a:p>
          <a:r>
            <a:rPr lang="en-US"/>
            <a:t>Biology may guide how and what we learn!</a:t>
          </a:r>
        </a:p>
      </dgm:t>
    </dgm:pt>
    <dgm:pt modelId="{72384F96-6645-4C28-AC26-BC972CAAAB5C}" type="parTrans" cxnId="{7584AC71-BB4E-4285-B9DD-915F9889DBCF}">
      <dgm:prSet/>
      <dgm:spPr/>
      <dgm:t>
        <a:bodyPr/>
        <a:lstStyle/>
        <a:p>
          <a:endParaRPr lang="en-US"/>
        </a:p>
      </dgm:t>
    </dgm:pt>
    <dgm:pt modelId="{E782DA68-E6BB-40FA-9BD5-7D7C1754A538}" type="sibTrans" cxnId="{7584AC71-BB4E-4285-B9DD-915F9889DBCF}">
      <dgm:prSet/>
      <dgm:spPr/>
      <dgm:t>
        <a:bodyPr/>
        <a:lstStyle/>
        <a:p>
          <a:endParaRPr lang="en-US"/>
        </a:p>
      </dgm:t>
    </dgm:pt>
    <dgm:pt modelId="{F0E87081-4254-406D-886F-91FD325FA165}" type="pres">
      <dgm:prSet presAssocID="{65E4B70E-7625-4356-A964-3710D7686A23}" presName="linear" presStyleCnt="0">
        <dgm:presLayoutVars>
          <dgm:animLvl val="lvl"/>
          <dgm:resizeHandles val="exact"/>
        </dgm:presLayoutVars>
      </dgm:prSet>
      <dgm:spPr/>
    </dgm:pt>
    <dgm:pt modelId="{A093A5BA-FB61-4C52-9D66-9321B6BCF736}" type="pres">
      <dgm:prSet presAssocID="{F5AD6C35-8001-4E3B-90E3-9402D0278B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3D5E71B-8918-4F85-A662-D4C0B8798581}" type="pres">
      <dgm:prSet presAssocID="{69D9F125-8D42-4584-BE4E-119164B95CFA}" presName="spacer" presStyleCnt="0"/>
      <dgm:spPr/>
    </dgm:pt>
    <dgm:pt modelId="{1DF62D06-E6A0-4DCD-B3BF-6F8FD0F5DF58}" type="pres">
      <dgm:prSet presAssocID="{EC553D5A-0889-4D61-B7F0-84363216CCF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463966B-D945-452D-B47E-C2E13E863262}" type="pres">
      <dgm:prSet presAssocID="{E8188F4E-EAA9-4A53-956D-76E206783E3D}" presName="spacer" presStyleCnt="0"/>
      <dgm:spPr/>
    </dgm:pt>
    <dgm:pt modelId="{12483CF3-E057-417F-8F89-CC09FB624AEC}" type="pres">
      <dgm:prSet presAssocID="{8843B5AF-B06D-45DB-8F7D-84C954A3B09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CA8508C-740F-4BEA-8FE8-F0A01B1DC817}" type="pres">
      <dgm:prSet presAssocID="{E6093A0B-03DD-4750-A744-ADCF481B42FB}" presName="spacer" presStyleCnt="0"/>
      <dgm:spPr/>
    </dgm:pt>
    <dgm:pt modelId="{673FF2F5-D1A8-42F5-B64D-542F357D5B38}" type="pres">
      <dgm:prSet presAssocID="{ACD7332B-8ECE-416B-B68B-8D02ADD8A48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B948AE0-5C67-460E-AE37-4CB01677DC0E}" type="pres">
      <dgm:prSet presAssocID="{ACD7332B-8ECE-416B-B68B-8D02ADD8A48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C00B225-3A52-4C37-B137-696F9B1580A4}" srcId="{ACD7332B-8ECE-416B-B68B-8D02ADD8A488}" destId="{906688C6-8397-4113-A444-2A882526E189}" srcOrd="0" destOrd="0" parTransId="{EB645F2C-FC23-4117-B6FB-211362711AD8}" sibTransId="{60118133-E7C0-4AC8-A5D3-7DD8ADE7CDF2}"/>
    <dgm:cxn modelId="{BD2BD433-BCA4-4E74-939D-BC42B7750471}" type="presOf" srcId="{EC553D5A-0889-4D61-B7F0-84363216CCF2}" destId="{1DF62D06-E6A0-4DCD-B3BF-6F8FD0F5DF58}" srcOrd="0" destOrd="0" presId="urn:microsoft.com/office/officeart/2005/8/layout/vList2"/>
    <dgm:cxn modelId="{8D2CB536-644D-403E-8774-36AF50813105}" srcId="{65E4B70E-7625-4356-A964-3710D7686A23}" destId="{F5AD6C35-8001-4E3B-90E3-9402D0278BC8}" srcOrd="0" destOrd="0" parTransId="{E3B55F53-ACF8-405C-A4EC-091EDA8FD722}" sibTransId="{69D9F125-8D42-4584-BE4E-119164B95CFA}"/>
    <dgm:cxn modelId="{6605483A-8604-4FAF-9552-6DA011A32F99}" type="presOf" srcId="{8843B5AF-B06D-45DB-8F7D-84C954A3B094}" destId="{12483CF3-E057-417F-8F89-CC09FB624AEC}" srcOrd="0" destOrd="0" presId="urn:microsoft.com/office/officeart/2005/8/layout/vList2"/>
    <dgm:cxn modelId="{51F2846B-6536-40B6-8642-0A5111C943FE}" type="presOf" srcId="{F5AD6C35-8001-4E3B-90E3-9402D0278BC8}" destId="{A093A5BA-FB61-4C52-9D66-9321B6BCF736}" srcOrd="0" destOrd="0" presId="urn:microsoft.com/office/officeart/2005/8/layout/vList2"/>
    <dgm:cxn modelId="{7584AC71-BB4E-4285-B9DD-915F9889DBCF}" srcId="{ACD7332B-8ECE-416B-B68B-8D02ADD8A488}" destId="{2509DA68-4F2F-4448-9048-C58F2A83F7AB}" srcOrd="2" destOrd="0" parTransId="{72384F96-6645-4C28-AC26-BC972CAAAB5C}" sibTransId="{E782DA68-E6BB-40FA-9BD5-7D7C1754A538}"/>
    <dgm:cxn modelId="{F1BDFF72-C517-41B6-9454-96C040D14B3C}" type="presOf" srcId="{65E4B70E-7625-4356-A964-3710D7686A23}" destId="{F0E87081-4254-406D-886F-91FD325FA165}" srcOrd="0" destOrd="0" presId="urn:microsoft.com/office/officeart/2005/8/layout/vList2"/>
    <dgm:cxn modelId="{33B9E381-7A02-4D62-B59E-4FD689FD19CA}" srcId="{65E4B70E-7625-4356-A964-3710D7686A23}" destId="{ACD7332B-8ECE-416B-B68B-8D02ADD8A488}" srcOrd="3" destOrd="0" parTransId="{37F0D6C1-528D-46EE-935B-BCD8E4B190D0}" sibTransId="{910F5057-B3CA-4AFE-B114-0B6D5C482CCE}"/>
    <dgm:cxn modelId="{DF43DB9C-C7B5-446A-B74C-4E36B183A7E7}" type="presOf" srcId="{2509DA68-4F2F-4448-9048-C58F2A83F7AB}" destId="{0B948AE0-5C67-460E-AE37-4CB01677DC0E}" srcOrd="0" destOrd="2" presId="urn:microsoft.com/office/officeart/2005/8/layout/vList2"/>
    <dgm:cxn modelId="{DCF4919F-99C2-426B-B943-4B8CD4EF285D}" type="presOf" srcId="{906688C6-8397-4113-A444-2A882526E189}" destId="{0B948AE0-5C67-460E-AE37-4CB01677DC0E}" srcOrd="0" destOrd="0" presId="urn:microsoft.com/office/officeart/2005/8/layout/vList2"/>
    <dgm:cxn modelId="{E54D2FBB-A9A4-49BF-B283-333179BB48C9}" srcId="{ACD7332B-8ECE-416B-B68B-8D02ADD8A488}" destId="{23EF185E-BE28-456F-9338-33F53F38CDFE}" srcOrd="1" destOrd="0" parTransId="{1B66510E-9B65-40CD-8CB8-95E87CB3BBAD}" sibTransId="{6C4A863F-F350-43AA-9739-75D22873B62E}"/>
    <dgm:cxn modelId="{648FEDBC-930F-4BE6-B465-4FD05E03024E}" srcId="{65E4B70E-7625-4356-A964-3710D7686A23}" destId="{EC553D5A-0889-4D61-B7F0-84363216CCF2}" srcOrd="1" destOrd="0" parTransId="{72CEA8AA-7E65-4146-9F6C-7FE9322B3345}" sibTransId="{E8188F4E-EAA9-4A53-956D-76E206783E3D}"/>
    <dgm:cxn modelId="{F69081E9-F08D-41A8-A18E-FB1C7B4BC27D}" srcId="{65E4B70E-7625-4356-A964-3710D7686A23}" destId="{8843B5AF-B06D-45DB-8F7D-84C954A3B094}" srcOrd="2" destOrd="0" parTransId="{84DBEB1A-1059-45BE-80CA-E94DC60FA140}" sibTransId="{E6093A0B-03DD-4750-A744-ADCF481B42FB}"/>
    <dgm:cxn modelId="{FAF1EEF1-6CB1-4248-8096-2DDCD805B928}" type="presOf" srcId="{ACD7332B-8ECE-416B-B68B-8D02ADD8A488}" destId="{673FF2F5-D1A8-42F5-B64D-542F357D5B38}" srcOrd="0" destOrd="0" presId="urn:microsoft.com/office/officeart/2005/8/layout/vList2"/>
    <dgm:cxn modelId="{310CFFF6-B777-46C5-83E8-6B6B4803B07D}" type="presOf" srcId="{23EF185E-BE28-456F-9338-33F53F38CDFE}" destId="{0B948AE0-5C67-460E-AE37-4CB01677DC0E}" srcOrd="0" destOrd="1" presId="urn:microsoft.com/office/officeart/2005/8/layout/vList2"/>
    <dgm:cxn modelId="{778C4513-E4A6-405A-8B56-B4B08E38C590}" type="presParOf" srcId="{F0E87081-4254-406D-886F-91FD325FA165}" destId="{A093A5BA-FB61-4C52-9D66-9321B6BCF736}" srcOrd="0" destOrd="0" presId="urn:microsoft.com/office/officeart/2005/8/layout/vList2"/>
    <dgm:cxn modelId="{77728CCE-349B-407B-B8CA-1E4518039105}" type="presParOf" srcId="{F0E87081-4254-406D-886F-91FD325FA165}" destId="{B3D5E71B-8918-4F85-A662-D4C0B8798581}" srcOrd="1" destOrd="0" presId="urn:microsoft.com/office/officeart/2005/8/layout/vList2"/>
    <dgm:cxn modelId="{1F58F56E-62EA-4A77-AF3D-BE4E983FE50B}" type="presParOf" srcId="{F0E87081-4254-406D-886F-91FD325FA165}" destId="{1DF62D06-E6A0-4DCD-B3BF-6F8FD0F5DF58}" srcOrd="2" destOrd="0" presId="urn:microsoft.com/office/officeart/2005/8/layout/vList2"/>
    <dgm:cxn modelId="{CF20FDBD-1A72-457E-9B93-81FDEF481CEA}" type="presParOf" srcId="{F0E87081-4254-406D-886F-91FD325FA165}" destId="{9463966B-D945-452D-B47E-C2E13E863262}" srcOrd="3" destOrd="0" presId="urn:microsoft.com/office/officeart/2005/8/layout/vList2"/>
    <dgm:cxn modelId="{9D73364C-5044-48FC-AE8E-6A2091F1434B}" type="presParOf" srcId="{F0E87081-4254-406D-886F-91FD325FA165}" destId="{12483CF3-E057-417F-8F89-CC09FB624AEC}" srcOrd="4" destOrd="0" presId="urn:microsoft.com/office/officeart/2005/8/layout/vList2"/>
    <dgm:cxn modelId="{094D4119-EA2D-4523-B345-8D3631E102E7}" type="presParOf" srcId="{F0E87081-4254-406D-886F-91FD325FA165}" destId="{FCA8508C-740F-4BEA-8FE8-F0A01B1DC817}" srcOrd="5" destOrd="0" presId="urn:microsoft.com/office/officeart/2005/8/layout/vList2"/>
    <dgm:cxn modelId="{62ECC915-0A78-461A-8397-FB9EDEA696B9}" type="presParOf" srcId="{F0E87081-4254-406D-886F-91FD325FA165}" destId="{673FF2F5-D1A8-42F5-B64D-542F357D5B38}" srcOrd="6" destOrd="0" presId="urn:microsoft.com/office/officeart/2005/8/layout/vList2"/>
    <dgm:cxn modelId="{58B89DBA-11E9-4990-BBB0-6A6178BA5609}" type="presParOf" srcId="{F0E87081-4254-406D-886F-91FD325FA165}" destId="{0B948AE0-5C67-460E-AE37-4CB01677DC0E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E1A691AD-58B9-4C93-8396-EBFAC88FEC0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4958165-1F7D-4386-BC7B-4442E5CFC4D2}">
      <dgm:prSet/>
      <dgm:spPr/>
      <dgm:t>
        <a:bodyPr/>
        <a:lstStyle/>
        <a:p>
          <a:r>
            <a:rPr lang="en-US" b="1"/>
            <a:t>Animals are much more similar to people than we would like to believe!</a:t>
          </a:r>
          <a:endParaRPr lang="en-US"/>
        </a:p>
      </dgm:t>
    </dgm:pt>
    <dgm:pt modelId="{2FB4575E-5C82-4F9C-B435-988BE81B8033}" type="parTrans" cxnId="{C68BBADE-56EB-4AAC-A0D8-8586DCC15135}">
      <dgm:prSet/>
      <dgm:spPr/>
      <dgm:t>
        <a:bodyPr/>
        <a:lstStyle/>
        <a:p>
          <a:endParaRPr lang="en-US"/>
        </a:p>
      </dgm:t>
    </dgm:pt>
    <dgm:pt modelId="{446C6BBE-A16D-4668-ABDC-DFF468F67739}" type="sibTrans" cxnId="{C68BBADE-56EB-4AAC-A0D8-8586DCC15135}">
      <dgm:prSet/>
      <dgm:spPr/>
      <dgm:t>
        <a:bodyPr/>
        <a:lstStyle/>
        <a:p>
          <a:endParaRPr lang="en-US"/>
        </a:p>
      </dgm:t>
    </dgm:pt>
    <dgm:pt modelId="{37DBDDD6-CF0D-49C3-AC7E-991008FED3A0}">
      <dgm:prSet/>
      <dgm:spPr/>
      <dgm:t>
        <a:bodyPr/>
        <a:lstStyle/>
        <a:p>
          <a:r>
            <a:rPr lang="en-US" b="1"/>
            <a:t>It is not that humans aren’t special, it that we aren’t unique!</a:t>
          </a:r>
          <a:endParaRPr lang="en-US"/>
        </a:p>
      </dgm:t>
    </dgm:pt>
    <dgm:pt modelId="{732E71E4-12CA-4201-BF93-D2059026238D}" type="parTrans" cxnId="{CEE59BD6-4CC9-4443-9848-68A8D0F808B2}">
      <dgm:prSet/>
      <dgm:spPr/>
      <dgm:t>
        <a:bodyPr/>
        <a:lstStyle/>
        <a:p>
          <a:endParaRPr lang="en-US"/>
        </a:p>
      </dgm:t>
    </dgm:pt>
    <dgm:pt modelId="{0E8BA64C-112F-453D-BE5A-07B8BB3D4178}" type="sibTrans" cxnId="{CEE59BD6-4CC9-4443-9848-68A8D0F808B2}">
      <dgm:prSet/>
      <dgm:spPr/>
      <dgm:t>
        <a:bodyPr/>
        <a:lstStyle/>
        <a:p>
          <a:endParaRPr lang="en-US"/>
        </a:p>
      </dgm:t>
    </dgm:pt>
    <dgm:pt modelId="{507AF94F-2B05-4AC8-BCCD-8B957CB14F4F}">
      <dgm:prSet/>
      <dgm:spPr/>
      <dgm:t>
        <a:bodyPr/>
        <a:lstStyle/>
        <a:p>
          <a:r>
            <a:rPr lang="en-US"/>
            <a:t>We are specialized to learn in our environment, using our biology, according to our perceptual world.</a:t>
          </a:r>
        </a:p>
      </dgm:t>
    </dgm:pt>
    <dgm:pt modelId="{5BBE503A-8CC1-4416-B21F-F89FC6F102F4}" type="parTrans" cxnId="{F5A2A18C-5E78-4FC9-BB72-0F77D9E83B0E}">
      <dgm:prSet/>
      <dgm:spPr/>
      <dgm:t>
        <a:bodyPr/>
        <a:lstStyle/>
        <a:p>
          <a:endParaRPr lang="en-US"/>
        </a:p>
      </dgm:t>
    </dgm:pt>
    <dgm:pt modelId="{1E4490EA-69CC-465F-8663-F81C4FEC3E08}" type="sibTrans" cxnId="{F5A2A18C-5E78-4FC9-BB72-0F77D9E83B0E}">
      <dgm:prSet/>
      <dgm:spPr/>
      <dgm:t>
        <a:bodyPr/>
        <a:lstStyle/>
        <a:p>
          <a:endParaRPr lang="en-US"/>
        </a:p>
      </dgm:t>
    </dgm:pt>
    <dgm:pt modelId="{34558484-983C-4CDD-835B-848280C5C085}">
      <dgm:prSet/>
      <dgm:spPr/>
      <dgm:t>
        <a:bodyPr/>
        <a:lstStyle/>
        <a:p>
          <a:r>
            <a:rPr lang="en-US"/>
            <a:t>Animals are specialized to learn in their environments, using their biology, according to their perceptual world</a:t>
          </a:r>
        </a:p>
      </dgm:t>
    </dgm:pt>
    <dgm:pt modelId="{C5CEF238-8366-44CC-AF03-8F1A74E736B9}" type="parTrans" cxnId="{8ACEDB5C-0637-487A-B57F-7225715A0945}">
      <dgm:prSet/>
      <dgm:spPr/>
      <dgm:t>
        <a:bodyPr/>
        <a:lstStyle/>
        <a:p>
          <a:endParaRPr lang="en-US"/>
        </a:p>
      </dgm:t>
    </dgm:pt>
    <dgm:pt modelId="{3E91B018-F0A5-4B17-8168-BBCB68AABAD5}" type="sibTrans" cxnId="{8ACEDB5C-0637-487A-B57F-7225715A0945}">
      <dgm:prSet/>
      <dgm:spPr/>
      <dgm:t>
        <a:bodyPr/>
        <a:lstStyle/>
        <a:p>
          <a:endParaRPr lang="en-US"/>
        </a:p>
      </dgm:t>
    </dgm:pt>
    <dgm:pt modelId="{12472A01-5578-4E0B-BF7E-818C4A1A4A59}">
      <dgm:prSet/>
      <dgm:spPr/>
      <dgm:t>
        <a:bodyPr/>
        <a:lstStyle/>
        <a:p>
          <a:r>
            <a:rPr lang="en-US"/>
            <a:t>Humans are the best at being human!</a:t>
          </a:r>
        </a:p>
      </dgm:t>
    </dgm:pt>
    <dgm:pt modelId="{1D66E744-D0F8-4C84-A9F8-E26192E12CC5}" type="parTrans" cxnId="{393D22A5-5640-4BDA-BE04-95BA7BAA4A0C}">
      <dgm:prSet/>
      <dgm:spPr/>
      <dgm:t>
        <a:bodyPr/>
        <a:lstStyle/>
        <a:p>
          <a:endParaRPr lang="en-US"/>
        </a:p>
      </dgm:t>
    </dgm:pt>
    <dgm:pt modelId="{B662E2A0-F555-480C-A885-4A86F2BE63E4}" type="sibTrans" cxnId="{393D22A5-5640-4BDA-BE04-95BA7BAA4A0C}">
      <dgm:prSet/>
      <dgm:spPr/>
      <dgm:t>
        <a:bodyPr/>
        <a:lstStyle/>
        <a:p>
          <a:endParaRPr lang="en-US"/>
        </a:p>
      </dgm:t>
    </dgm:pt>
    <dgm:pt modelId="{84935F9D-93B0-4809-B2C4-D0D82B0A0AA3}" type="pres">
      <dgm:prSet presAssocID="{E1A691AD-58B9-4C93-8396-EBFAC88FEC03}" presName="linear" presStyleCnt="0">
        <dgm:presLayoutVars>
          <dgm:animLvl val="lvl"/>
          <dgm:resizeHandles val="exact"/>
        </dgm:presLayoutVars>
      </dgm:prSet>
      <dgm:spPr/>
    </dgm:pt>
    <dgm:pt modelId="{D1188E3A-F22B-4913-9233-9D8C1CF35675}" type="pres">
      <dgm:prSet presAssocID="{B4958165-1F7D-4386-BC7B-4442E5CFC4D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4B35B8F-49A8-4D34-BA3B-75498C41EA7C}" type="pres">
      <dgm:prSet presAssocID="{446C6BBE-A16D-4668-ABDC-DFF468F67739}" presName="spacer" presStyleCnt="0"/>
      <dgm:spPr/>
    </dgm:pt>
    <dgm:pt modelId="{647FE285-557B-45EB-BADA-9569F90D7B5D}" type="pres">
      <dgm:prSet presAssocID="{37DBDDD6-CF0D-49C3-AC7E-991008FED3A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D75E69E-1FED-4B83-A25F-1810BA39043A}" type="pres">
      <dgm:prSet presAssocID="{37DBDDD6-CF0D-49C3-AC7E-991008FED3A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CE6C833-1209-4DC2-ACED-23050AAE66AD}" type="presOf" srcId="{B4958165-1F7D-4386-BC7B-4442E5CFC4D2}" destId="{D1188E3A-F22B-4913-9233-9D8C1CF35675}" srcOrd="0" destOrd="0" presId="urn:microsoft.com/office/officeart/2005/8/layout/vList2"/>
    <dgm:cxn modelId="{8ACEDB5C-0637-487A-B57F-7225715A0945}" srcId="{37DBDDD6-CF0D-49C3-AC7E-991008FED3A0}" destId="{34558484-983C-4CDD-835B-848280C5C085}" srcOrd="1" destOrd="0" parTransId="{C5CEF238-8366-44CC-AF03-8F1A74E736B9}" sibTransId="{3E91B018-F0A5-4B17-8168-BBCB68AABAD5}"/>
    <dgm:cxn modelId="{BEC48E69-3739-4948-BF76-6E4271856A71}" type="presOf" srcId="{E1A691AD-58B9-4C93-8396-EBFAC88FEC03}" destId="{84935F9D-93B0-4809-B2C4-D0D82B0A0AA3}" srcOrd="0" destOrd="0" presId="urn:microsoft.com/office/officeart/2005/8/layout/vList2"/>
    <dgm:cxn modelId="{03074976-BEA7-4175-8AA9-344EBFFAB4B9}" type="presOf" srcId="{37DBDDD6-CF0D-49C3-AC7E-991008FED3A0}" destId="{647FE285-557B-45EB-BADA-9569F90D7B5D}" srcOrd="0" destOrd="0" presId="urn:microsoft.com/office/officeart/2005/8/layout/vList2"/>
    <dgm:cxn modelId="{085C587E-2822-40E4-9B9C-794ECA877529}" type="presOf" srcId="{507AF94F-2B05-4AC8-BCCD-8B957CB14F4F}" destId="{CD75E69E-1FED-4B83-A25F-1810BA39043A}" srcOrd="0" destOrd="0" presId="urn:microsoft.com/office/officeart/2005/8/layout/vList2"/>
    <dgm:cxn modelId="{533A8A82-2A04-44E3-B334-ADB6F42A793A}" type="presOf" srcId="{12472A01-5578-4E0B-BF7E-818C4A1A4A59}" destId="{CD75E69E-1FED-4B83-A25F-1810BA39043A}" srcOrd="0" destOrd="2" presId="urn:microsoft.com/office/officeart/2005/8/layout/vList2"/>
    <dgm:cxn modelId="{F5A2A18C-5E78-4FC9-BB72-0F77D9E83B0E}" srcId="{37DBDDD6-CF0D-49C3-AC7E-991008FED3A0}" destId="{507AF94F-2B05-4AC8-BCCD-8B957CB14F4F}" srcOrd="0" destOrd="0" parTransId="{5BBE503A-8CC1-4416-B21F-F89FC6F102F4}" sibTransId="{1E4490EA-69CC-465F-8663-F81C4FEC3E08}"/>
    <dgm:cxn modelId="{393D22A5-5640-4BDA-BE04-95BA7BAA4A0C}" srcId="{37DBDDD6-CF0D-49C3-AC7E-991008FED3A0}" destId="{12472A01-5578-4E0B-BF7E-818C4A1A4A59}" srcOrd="2" destOrd="0" parTransId="{1D66E744-D0F8-4C84-A9F8-E26192E12CC5}" sibTransId="{B662E2A0-F555-480C-A885-4A86F2BE63E4}"/>
    <dgm:cxn modelId="{CEE59BD6-4CC9-4443-9848-68A8D0F808B2}" srcId="{E1A691AD-58B9-4C93-8396-EBFAC88FEC03}" destId="{37DBDDD6-CF0D-49C3-AC7E-991008FED3A0}" srcOrd="1" destOrd="0" parTransId="{732E71E4-12CA-4201-BF93-D2059026238D}" sibTransId="{0E8BA64C-112F-453D-BE5A-07B8BB3D4178}"/>
    <dgm:cxn modelId="{C68BBADE-56EB-4AAC-A0D8-8586DCC15135}" srcId="{E1A691AD-58B9-4C93-8396-EBFAC88FEC03}" destId="{B4958165-1F7D-4386-BC7B-4442E5CFC4D2}" srcOrd="0" destOrd="0" parTransId="{2FB4575E-5C82-4F9C-B435-988BE81B8033}" sibTransId="{446C6BBE-A16D-4668-ABDC-DFF468F67739}"/>
    <dgm:cxn modelId="{BE2028F0-549F-4A24-A26C-2E9EA36F0314}" type="presOf" srcId="{34558484-983C-4CDD-835B-848280C5C085}" destId="{CD75E69E-1FED-4B83-A25F-1810BA39043A}" srcOrd="0" destOrd="1" presId="urn:microsoft.com/office/officeart/2005/8/layout/vList2"/>
    <dgm:cxn modelId="{E135A5D1-F69F-4E14-887A-E5D0E2F71B60}" type="presParOf" srcId="{84935F9D-93B0-4809-B2C4-D0D82B0A0AA3}" destId="{D1188E3A-F22B-4913-9233-9D8C1CF35675}" srcOrd="0" destOrd="0" presId="urn:microsoft.com/office/officeart/2005/8/layout/vList2"/>
    <dgm:cxn modelId="{F23960F9-F667-4A81-95AF-C0073DC03927}" type="presParOf" srcId="{84935F9D-93B0-4809-B2C4-D0D82B0A0AA3}" destId="{B4B35B8F-49A8-4D34-BA3B-75498C41EA7C}" srcOrd="1" destOrd="0" presId="urn:microsoft.com/office/officeart/2005/8/layout/vList2"/>
    <dgm:cxn modelId="{7679E6B3-2D9A-4C68-8082-5E73DB7F68F0}" type="presParOf" srcId="{84935F9D-93B0-4809-B2C4-D0D82B0A0AA3}" destId="{647FE285-557B-45EB-BADA-9569F90D7B5D}" srcOrd="2" destOrd="0" presId="urn:microsoft.com/office/officeart/2005/8/layout/vList2"/>
    <dgm:cxn modelId="{0625E0B6-49F1-4C30-8ACE-898BBDB61507}" type="presParOf" srcId="{84935F9D-93B0-4809-B2C4-D0D82B0A0AA3}" destId="{CD75E69E-1FED-4B83-A25F-1810BA39043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C31F5C-56DB-4101-9ECB-93A2F746F4A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54FD43C-3291-4562-9873-99A20B9CC74D}">
      <dgm:prSet/>
      <dgm:spPr/>
      <dgm:t>
        <a:bodyPr/>
        <a:lstStyle/>
        <a:p>
          <a:r>
            <a:rPr lang="en-US"/>
            <a:t>Too complex to be common elements</a:t>
          </a:r>
        </a:p>
      </dgm:t>
    </dgm:pt>
    <dgm:pt modelId="{B67CE982-22AF-4B26-9774-0CF8AD070F5D}" type="parTrans" cxnId="{5ABAD75B-B3FF-4A91-9F86-B2EB09810DA9}">
      <dgm:prSet/>
      <dgm:spPr/>
      <dgm:t>
        <a:bodyPr/>
        <a:lstStyle/>
        <a:p>
          <a:endParaRPr lang="en-US"/>
        </a:p>
      </dgm:t>
    </dgm:pt>
    <dgm:pt modelId="{2C1FF6CD-1F6A-4BE7-AEB5-41682BFAEF0F}" type="sibTrans" cxnId="{5ABAD75B-B3FF-4A91-9F86-B2EB09810DA9}">
      <dgm:prSet/>
      <dgm:spPr/>
      <dgm:t>
        <a:bodyPr/>
        <a:lstStyle/>
        <a:p>
          <a:endParaRPr lang="en-US"/>
        </a:p>
      </dgm:t>
    </dgm:pt>
    <dgm:pt modelId="{FD9CFB01-15C8-404D-9D6B-15B118BA1223}">
      <dgm:prSet/>
      <dgm:spPr/>
      <dgm:t>
        <a:bodyPr/>
        <a:lstStyle/>
        <a:p>
          <a:r>
            <a:rPr lang="en-US"/>
            <a:t>Cluster of features that are more or less isomorphic-probabilistic conjunctions and disjunctions</a:t>
          </a:r>
        </a:p>
      </dgm:t>
    </dgm:pt>
    <dgm:pt modelId="{1FF0E705-130C-42FC-825A-790942AC8271}" type="parTrans" cxnId="{EC513D58-8672-4559-9F9B-23CF955428E3}">
      <dgm:prSet/>
      <dgm:spPr/>
      <dgm:t>
        <a:bodyPr/>
        <a:lstStyle/>
        <a:p>
          <a:endParaRPr lang="en-US"/>
        </a:p>
      </dgm:t>
    </dgm:pt>
    <dgm:pt modelId="{0F420C05-B5EF-4E3F-BD36-25E685DC11A9}" type="sibTrans" cxnId="{EC513D58-8672-4559-9F9B-23CF955428E3}">
      <dgm:prSet/>
      <dgm:spPr/>
      <dgm:t>
        <a:bodyPr/>
        <a:lstStyle/>
        <a:p>
          <a:endParaRPr lang="en-US"/>
        </a:p>
      </dgm:t>
    </dgm:pt>
    <dgm:pt modelId="{88FBB399-57E1-477F-A908-B9929AA31918}">
      <dgm:prSet/>
      <dgm:spPr/>
      <dgm:t>
        <a:bodyPr/>
        <a:lstStyle/>
        <a:p>
          <a:r>
            <a:rPr lang="en-US"/>
            <a:t>Look like </a:t>
          </a:r>
          <a:r>
            <a:rPr lang="en-US" i="1"/>
            <a:t>semantic categories of generalization</a:t>
          </a:r>
          <a:endParaRPr lang="en-US"/>
        </a:p>
      </dgm:t>
    </dgm:pt>
    <dgm:pt modelId="{34A30CA4-BA32-487C-9BCB-1C904D069B80}" type="parTrans" cxnId="{537C8F4C-D813-4DBA-893C-3F845AA184B3}">
      <dgm:prSet/>
      <dgm:spPr/>
      <dgm:t>
        <a:bodyPr/>
        <a:lstStyle/>
        <a:p>
          <a:endParaRPr lang="en-US"/>
        </a:p>
      </dgm:t>
    </dgm:pt>
    <dgm:pt modelId="{AD8C8422-106F-42D7-A99E-41576F883F9B}" type="sibTrans" cxnId="{537C8F4C-D813-4DBA-893C-3F845AA184B3}">
      <dgm:prSet/>
      <dgm:spPr/>
      <dgm:t>
        <a:bodyPr/>
        <a:lstStyle/>
        <a:p>
          <a:endParaRPr lang="en-US"/>
        </a:p>
      </dgm:t>
    </dgm:pt>
    <dgm:pt modelId="{94E7D69E-ECC1-419A-9B6C-601FE1B18E9F}" type="pres">
      <dgm:prSet presAssocID="{DEC31F5C-56DB-4101-9ECB-93A2F746F4A9}" presName="linear" presStyleCnt="0">
        <dgm:presLayoutVars>
          <dgm:animLvl val="lvl"/>
          <dgm:resizeHandles val="exact"/>
        </dgm:presLayoutVars>
      </dgm:prSet>
      <dgm:spPr/>
    </dgm:pt>
    <dgm:pt modelId="{246C3FBB-B99E-431E-B610-4F3B772B69A9}" type="pres">
      <dgm:prSet presAssocID="{D54FD43C-3291-4562-9873-99A20B9CC74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8096678-E2D8-4A52-9C80-35E782E7CF2E}" type="pres">
      <dgm:prSet presAssocID="{2C1FF6CD-1F6A-4BE7-AEB5-41682BFAEF0F}" presName="spacer" presStyleCnt="0"/>
      <dgm:spPr/>
    </dgm:pt>
    <dgm:pt modelId="{F17106B4-05A3-407A-9AA9-A03A8A60EB17}" type="pres">
      <dgm:prSet presAssocID="{FD9CFB01-15C8-404D-9D6B-15B118BA122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23B8EC-0918-456A-9DB2-83EE6D675B4D}" type="pres">
      <dgm:prSet presAssocID="{0F420C05-B5EF-4E3F-BD36-25E685DC11A9}" presName="spacer" presStyleCnt="0"/>
      <dgm:spPr/>
    </dgm:pt>
    <dgm:pt modelId="{E65A5824-4AA6-4384-A11B-C32805D1499A}" type="pres">
      <dgm:prSet presAssocID="{88FBB399-57E1-477F-A908-B9929AA3191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ABAD75B-B3FF-4A91-9F86-B2EB09810DA9}" srcId="{DEC31F5C-56DB-4101-9ECB-93A2F746F4A9}" destId="{D54FD43C-3291-4562-9873-99A20B9CC74D}" srcOrd="0" destOrd="0" parTransId="{B67CE982-22AF-4B26-9774-0CF8AD070F5D}" sibTransId="{2C1FF6CD-1F6A-4BE7-AEB5-41682BFAEF0F}"/>
    <dgm:cxn modelId="{537C8F4C-D813-4DBA-893C-3F845AA184B3}" srcId="{DEC31F5C-56DB-4101-9ECB-93A2F746F4A9}" destId="{88FBB399-57E1-477F-A908-B9929AA31918}" srcOrd="2" destOrd="0" parTransId="{34A30CA4-BA32-487C-9BCB-1C904D069B80}" sibTransId="{AD8C8422-106F-42D7-A99E-41576F883F9B}"/>
    <dgm:cxn modelId="{EC513D58-8672-4559-9F9B-23CF955428E3}" srcId="{DEC31F5C-56DB-4101-9ECB-93A2F746F4A9}" destId="{FD9CFB01-15C8-404D-9D6B-15B118BA1223}" srcOrd="1" destOrd="0" parTransId="{1FF0E705-130C-42FC-825A-790942AC8271}" sibTransId="{0F420C05-B5EF-4E3F-BD36-25E685DC11A9}"/>
    <dgm:cxn modelId="{830D9B7E-997F-4ACE-A0CC-5E2D5701C2C0}" type="presOf" srcId="{DEC31F5C-56DB-4101-9ECB-93A2F746F4A9}" destId="{94E7D69E-ECC1-419A-9B6C-601FE1B18E9F}" srcOrd="0" destOrd="0" presId="urn:microsoft.com/office/officeart/2005/8/layout/vList2"/>
    <dgm:cxn modelId="{3249ADA1-B1F6-4C5B-A242-B4D12CE61D9D}" type="presOf" srcId="{88FBB399-57E1-477F-A908-B9929AA31918}" destId="{E65A5824-4AA6-4384-A11B-C32805D1499A}" srcOrd="0" destOrd="0" presId="urn:microsoft.com/office/officeart/2005/8/layout/vList2"/>
    <dgm:cxn modelId="{92806CB7-1034-4991-A474-55AA21DDC965}" type="presOf" srcId="{D54FD43C-3291-4562-9873-99A20B9CC74D}" destId="{246C3FBB-B99E-431E-B610-4F3B772B69A9}" srcOrd="0" destOrd="0" presId="urn:microsoft.com/office/officeart/2005/8/layout/vList2"/>
    <dgm:cxn modelId="{E80D6CD4-8BEB-4889-9CF1-EAFAF2193AEE}" type="presOf" srcId="{FD9CFB01-15C8-404D-9D6B-15B118BA1223}" destId="{F17106B4-05A3-407A-9AA9-A03A8A60EB17}" srcOrd="0" destOrd="0" presId="urn:microsoft.com/office/officeart/2005/8/layout/vList2"/>
    <dgm:cxn modelId="{543B2C8F-28CE-4D5A-90AB-12F557CAF0D2}" type="presParOf" srcId="{94E7D69E-ECC1-419A-9B6C-601FE1B18E9F}" destId="{246C3FBB-B99E-431E-B610-4F3B772B69A9}" srcOrd="0" destOrd="0" presId="urn:microsoft.com/office/officeart/2005/8/layout/vList2"/>
    <dgm:cxn modelId="{F83C1363-E675-488A-97FA-D6FBDB934794}" type="presParOf" srcId="{94E7D69E-ECC1-419A-9B6C-601FE1B18E9F}" destId="{58096678-E2D8-4A52-9C80-35E782E7CF2E}" srcOrd="1" destOrd="0" presId="urn:microsoft.com/office/officeart/2005/8/layout/vList2"/>
    <dgm:cxn modelId="{F4446FD3-4AEA-4D3C-AB6A-481C6A33B81A}" type="presParOf" srcId="{94E7D69E-ECC1-419A-9B6C-601FE1B18E9F}" destId="{F17106B4-05A3-407A-9AA9-A03A8A60EB17}" srcOrd="2" destOrd="0" presId="urn:microsoft.com/office/officeart/2005/8/layout/vList2"/>
    <dgm:cxn modelId="{0DA37C87-B59F-4428-8946-0B9F49C044AE}" type="presParOf" srcId="{94E7D69E-ECC1-419A-9B6C-601FE1B18E9F}" destId="{9C23B8EC-0918-456A-9DB2-83EE6D675B4D}" srcOrd="3" destOrd="0" presId="urn:microsoft.com/office/officeart/2005/8/layout/vList2"/>
    <dgm:cxn modelId="{554F6A08-6D44-4458-A06D-B04814367818}" type="presParOf" srcId="{94E7D69E-ECC1-419A-9B6C-601FE1B18E9F}" destId="{E65A5824-4AA6-4384-A11B-C32805D1499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63A2BEF9-2B62-4C49-A36D-993F0521707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44A964F-0DE4-4B9A-AE17-B10800CD23A2}">
      <dgm:prSet/>
      <dgm:spPr/>
      <dgm:t>
        <a:bodyPr/>
        <a:lstStyle/>
        <a:p>
          <a:r>
            <a:rPr lang="en-US" b="1"/>
            <a:t>Humans are not especially “special”</a:t>
          </a:r>
          <a:endParaRPr lang="en-US"/>
        </a:p>
      </dgm:t>
    </dgm:pt>
    <dgm:pt modelId="{852A65DC-77A0-42B2-A7DF-EA5FC3EEB59E}" type="parTrans" cxnId="{D60EEC92-F394-4210-8786-250983533AF4}">
      <dgm:prSet/>
      <dgm:spPr/>
      <dgm:t>
        <a:bodyPr/>
        <a:lstStyle/>
        <a:p>
          <a:endParaRPr lang="en-US"/>
        </a:p>
      </dgm:t>
    </dgm:pt>
    <dgm:pt modelId="{C385E065-9201-48D4-9BF1-B0ABFDD9FD55}" type="sibTrans" cxnId="{D60EEC92-F394-4210-8786-250983533AF4}">
      <dgm:prSet/>
      <dgm:spPr/>
      <dgm:t>
        <a:bodyPr/>
        <a:lstStyle/>
        <a:p>
          <a:endParaRPr lang="en-US"/>
        </a:p>
      </dgm:t>
    </dgm:pt>
    <dgm:pt modelId="{FE47D815-0251-40A1-9253-C7DDE83DE7AA}">
      <dgm:prSet/>
      <dgm:spPr/>
      <dgm:t>
        <a:bodyPr/>
        <a:lstStyle/>
        <a:p>
          <a:r>
            <a:rPr lang="en-US"/>
            <a:t>Maybe we are not so different from animals!</a:t>
          </a:r>
        </a:p>
      </dgm:t>
    </dgm:pt>
    <dgm:pt modelId="{EC327597-9B4F-4C9B-A394-9F5EF1F1790D}" type="parTrans" cxnId="{ADA3FEE1-8A0E-4E6B-B91A-635A0A92DFFB}">
      <dgm:prSet/>
      <dgm:spPr/>
      <dgm:t>
        <a:bodyPr/>
        <a:lstStyle/>
        <a:p>
          <a:endParaRPr lang="en-US"/>
        </a:p>
      </dgm:t>
    </dgm:pt>
    <dgm:pt modelId="{17B4260E-E3AB-40BA-9B1A-602C9C63C844}" type="sibTrans" cxnId="{ADA3FEE1-8A0E-4E6B-B91A-635A0A92DFFB}">
      <dgm:prSet/>
      <dgm:spPr/>
      <dgm:t>
        <a:bodyPr/>
        <a:lstStyle/>
        <a:p>
          <a:endParaRPr lang="en-US"/>
        </a:p>
      </dgm:t>
    </dgm:pt>
    <dgm:pt modelId="{D7965669-153E-4A29-82D8-A7718C971713}">
      <dgm:prSet/>
      <dgm:spPr/>
      <dgm:t>
        <a:bodyPr/>
        <a:lstStyle/>
        <a:p>
          <a:r>
            <a:rPr lang="en-US"/>
            <a:t>After all, we ARE animals!</a:t>
          </a:r>
        </a:p>
      </dgm:t>
    </dgm:pt>
    <dgm:pt modelId="{F2D4AA17-7D6B-4850-8D75-206AC96BACA0}" type="parTrans" cxnId="{531A4B26-0EAB-4FB1-A90F-6C7CC8D5C2E4}">
      <dgm:prSet/>
      <dgm:spPr/>
      <dgm:t>
        <a:bodyPr/>
        <a:lstStyle/>
        <a:p>
          <a:endParaRPr lang="en-US"/>
        </a:p>
      </dgm:t>
    </dgm:pt>
    <dgm:pt modelId="{9D0624A9-0604-417C-9C49-7A2A58CC0C93}" type="sibTrans" cxnId="{531A4B26-0EAB-4FB1-A90F-6C7CC8D5C2E4}">
      <dgm:prSet/>
      <dgm:spPr/>
      <dgm:t>
        <a:bodyPr/>
        <a:lstStyle/>
        <a:p>
          <a:endParaRPr lang="en-US"/>
        </a:p>
      </dgm:t>
    </dgm:pt>
    <dgm:pt modelId="{52DC28D5-5AF1-40B9-8BAA-DD9854A4C545}">
      <dgm:prSet/>
      <dgm:spPr/>
      <dgm:t>
        <a:bodyPr/>
        <a:lstStyle/>
        <a:p>
          <a:r>
            <a:rPr lang="en-US"/>
            <a:t>We are SPECIALIZED, not necessarily special.</a:t>
          </a:r>
        </a:p>
      </dgm:t>
    </dgm:pt>
    <dgm:pt modelId="{947D2C33-4232-4A7C-8305-FDB7AFBB9817}" type="parTrans" cxnId="{98875A1B-E551-4FF9-93EA-D60EF8A1B626}">
      <dgm:prSet/>
      <dgm:spPr/>
      <dgm:t>
        <a:bodyPr/>
        <a:lstStyle/>
        <a:p>
          <a:endParaRPr lang="en-US"/>
        </a:p>
      </dgm:t>
    </dgm:pt>
    <dgm:pt modelId="{678B24AE-1C59-4860-BC16-C364D147B897}" type="sibTrans" cxnId="{98875A1B-E551-4FF9-93EA-D60EF8A1B626}">
      <dgm:prSet/>
      <dgm:spPr/>
      <dgm:t>
        <a:bodyPr/>
        <a:lstStyle/>
        <a:p>
          <a:endParaRPr lang="en-US"/>
        </a:p>
      </dgm:t>
    </dgm:pt>
    <dgm:pt modelId="{1E8ADEFE-63DB-450B-84F8-199D1589BD6F}">
      <dgm:prSet/>
      <dgm:spPr/>
      <dgm:t>
        <a:bodyPr/>
        <a:lstStyle/>
        <a:p>
          <a:r>
            <a:rPr lang="en-US"/>
            <a:t>We are superb at what we do, and that is adapt and change our behavior, often through learning</a:t>
          </a:r>
        </a:p>
      </dgm:t>
    </dgm:pt>
    <dgm:pt modelId="{39630324-D189-48B8-B5EB-6E13F65F64AC}" type="parTrans" cxnId="{A0C910E0-1C7E-4F26-9FD2-5C107E069AD4}">
      <dgm:prSet/>
      <dgm:spPr/>
      <dgm:t>
        <a:bodyPr/>
        <a:lstStyle/>
        <a:p>
          <a:endParaRPr lang="en-US"/>
        </a:p>
      </dgm:t>
    </dgm:pt>
    <dgm:pt modelId="{2665CFAF-5B5A-45C2-99EC-10F291274521}" type="sibTrans" cxnId="{A0C910E0-1C7E-4F26-9FD2-5C107E069AD4}">
      <dgm:prSet/>
      <dgm:spPr/>
      <dgm:t>
        <a:bodyPr/>
        <a:lstStyle/>
        <a:p>
          <a:endParaRPr lang="en-US"/>
        </a:p>
      </dgm:t>
    </dgm:pt>
    <dgm:pt modelId="{6776F1A8-F14E-4E72-891F-5BAAC5F6A7F0}" type="pres">
      <dgm:prSet presAssocID="{63A2BEF9-2B62-4C49-A36D-993F05217071}" presName="linear" presStyleCnt="0">
        <dgm:presLayoutVars>
          <dgm:animLvl val="lvl"/>
          <dgm:resizeHandles val="exact"/>
        </dgm:presLayoutVars>
      </dgm:prSet>
      <dgm:spPr/>
    </dgm:pt>
    <dgm:pt modelId="{52F67924-4D80-4162-8513-285D69347344}" type="pres">
      <dgm:prSet presAssocID="{F44A964F-0DE4-4B9A-AE17-B10800CD23A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AAC12D0-5624-4162-B5D4-EC0656B80A48}" type="pres">
      <dgm:prSet presAssocID="{C385E065-9201-48D4-9BF1-B0ABFDD9FD55}" presName="spacer" presStyleCnt="0"/>
      <dgm:spPr/>
    </dgm:pt>
    <dgm:pt modelId="{DEBA3711-DB8E-49FD-93E5-16024CAB4E8C}" type="pres">
      <dgm:prSet presAssocID="{FE47D815-0251-40A1-9253-C7DDE83DE7A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B9DF780-8DAC-42F0-8678-3562AB00B8D2}" type="pres">
      <dgm:prSet presAssocID="{FE47D815-0251-40A1-9253-C7DDE83DE7AA}" presName="childText" presStyleLbl="revTx" presStyleIdx="0" presStyleCnt="2">
        <dgm:presLayoutVars>
          <dgm:bulletEnabled val="1"/>
        </dgm:presLayoutVars>
      </dgm:prSet>
      <dgm:spPr/>
    </dgm:pt>
    <dgm:pt modelId="{40C7CB1E-C6EA-412F-8A05-FCF6056E9B8B}" type="pres">
      <dgm:prSet presAssocID="{52DC28D5-5AF1-40B9-8BAA-DD9854A4C54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DBD2A68-4C15-4158-806E-538ACAB8E0EA}" type="pres">
      <dgm:prSet presAssocID="{52DC28D5-5AF1-40B9-8BAA-DD9854A4C54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F22A810-9E2E-400A-B0CB-002EECC2D1A8}" type="presOf" srcId="{D7965669-153E-4A29-82D8-A7718C971713}" destId="{5B9DF780-8DAC-42F0-8678-3562AB00B8D2}" srcOrd="0" destOrd="0" presId="urn:microsoft.com/office/officeart/2005/8/layout/vList2"/>
    <dgm:cxn modelId="{98875A1B-E551-4FF9-93EA-D60EF8A1B626}" srcId="{63A2BEF9-2B62-4C49-A36D-993F05217071}" destId="{52DC28D5-5AF1-40B9-8BAA-DD9854A4C545}" srcOrd="2" destOrd="0" parTransId="{947D2C33-4232-4A7C-8305-FDB7AFBB9817}" sibTransId="{678B24AE-1C59-4860-BC16-C364D147B897}"/>
    <dgm:cxn modelId="{531A4B26-0EAB-4FB1-A90F-6C7CC8D5C2E4}" srcId="{FE47D815-0251-40A1-9253-C7DDE83DE7AA}" destId="{D7965669-153E-4A29-82D8-A7718C971713}" srcOrd="0" destOrd="0" parTransId="{F2D4AA17-7D6B-4850-8D75-206AC96BACA0}" sibTransId="{9D0624A9-0604-417C-9C49-7A2A58CC0C93}"/>
    <dgm:cxn modelId="{6CC0553E-06C5-4AD0-8B61-6D0281B1EABA}" type="presOf" srcId="{FE47D815-0251-40A1-9253-C7DDE83DE7AA}" destId="{DEBA3711-DB8E-49FD-93E5-16024CAB4E8C}" srcOrd="0" destOrd="0" presId="urn:microsoft.com/office/officeart/2005/8/layout/vList2"/>
    <dgm:cxn modelId="{FDF5BF5C-7C5E-4918-B20F-329D77138AF3}" type="presOf" srcId="{63A2BEF9-2B62-4C49-A36D-993F05217071}" destId="{6776F1A8-F14E-4E72-891F-5BAAC5F6A7F0}" srcOrd="0" destOrd="0" presId="urn:microsoft.com/office/officeart/2005/8/layout/vList2"/>
    <dgm:cxn modelId="{8C37664C-A61E-4194-BA85-AC4B8F28E26E}" type="presOf" srcId="{F44A964F-0DE4-4B9A-AE17-B10800CD23A2}" destId="{52F67924-4D80-4162-8513-285D69347344}" srcOrd="0" destOrd="0" presId="urn:microsoft.com/office/officeart/2005/8/layout/vList2"/>
    <dgm:cxn modelId="{D60EEC92-F394-4210-8786-250983533AF4}" srcId="{63A2BEF9-2B62-4C49-A36D-993F05217071}" destId="{F44A964F-0DE4-4B9A-AE17-B10800CD23A2}" srcOrd="0" destOrd="0" parTransId="{852A65DC-77A0-42B2-A7DF-EA5FC3EEB59E}" sibTransId="{C385E065-9201-48D4-9BF1-B0ABFDD9FD55}"/>
    <dgm:cxn modelId="{9009F0D6-D4D5-4EC3-8544-7F5A3F43888E}" type="presOf" srcId="{52DC28D5-5AF1-40B9-8BAA-DD9854A4C545}" destId="{40C7CB1E-C6EA-412F-8A05-FCF6056E9B8B}" srcOrd="0" destOrd="0" presId="urn:microsoft.com/office/officeart/2005/8/layout/vList2"/>
    <dgm:cxn modelId="{A0C910E0-1C7E-4F26-9FD2-5C107E069AD4}" srcId="{52DC28D5-5AF1-40B9-8BAA-DD9854A4C545}" destId="{1E8ADEFE-63DB-450B-84F8-199D1589BD6F}" srcOrd="0" destOrd="0" parTransId="{39630324-D189-48B8-B5EB-6E13F65F64AC}" sibTransId="{2665CFAF-5B5A-45C2-99EC-10F291274521}"/>
    <dgm:cxn modelId="{ADA3FEE1-8A0E-4E6B-B91A-635A0A92DFFB}" srcId="{63A2BEF9-2B62-4C49-A36D-993F05217071}" destId="{FE47D815-0251-40A1-9253-C7DDE83DE7AA}" srcOrd="1" destOrd="0" parTransId="{EC327597-9B4F-4C9B-A394-9F5EF1F1790D}" sibTransId="{17B4260E-E3AB-40BA-9B1A-602C9C63C844}"/>
    <dgm:cxn modelId="{D69594F2-EBDF-4951-9DC1-D3732DB40DFC}" type="presOf" srcId="{1E8ADEFE-63DB-450B-84F8-199D1589BD6F}" destId="{EDBD2A68-4C15-4158-806E-538ACAB8E0EA}" srcOrd="0" destOrd="0" presId="urn:microsoft.com/office/officeart/2005/8/layout/vList2"/>
    <dgm:cxn modelId="{72496108-776D-4A08-B547-70F45181B0FC}" type="presParOf" srcId="{6776F1A8-F14E-4E72-891F-5BAAC5F6A7F0}" destId="{52F67924-4D80-4162-8513-285D69347344}" srcOrd="0" destOrd="0" presId="urn:microsoft.com/office/officeart/2005/8/layout/vList2"/>
    <dgm:cxn modelId="{EBC3BE6D-BA33-4CEE-8303-2AAD4DC67217}" type="presParOf" srcId="{6776F1A8-F14E-4E72-891F-5BAAC5F6A7F0}" destId="{CAAC12D0-5624-4162-B5D4-EC0656B80A48}" srcOrd="1" destOrd="0" presId="urn:microsoft.com/office/officeart/2005/8/layout/vList2"/>
    <dgm:cxn modelId="{8D516510-E4F6-4290-9B5E-260723B0FB74}" type="presParOf" srcId="{6776F1A8-F14E-4E72-891F-5BAAC5F6A7F0}" destId="{DEBA3711-DB8E-49FD-93E5-16024CAB4E8C}" srcOrd="2" destOrd="0" presId="urn:microsoft.com/office/officeart/2005/8/layout/vList2"/>
    <dgm:cxn modelId="{686805E7-2633-495F-A157-8DD08910E955}" type="presParOf" srcId="{6776F1A8-F14E-4E72-891F-5BAAC5F6A7F0}" destId="{5B9DF780-8DAC-42F0-8678-3562AB00B8D2}" srcOrd="3" destOrd="0" presId="urn:microsoft.com/office/officeart/2005/8/layout/vList2"/>
    <dgm:cxn modelId="{FA5AA362-4F41-4569-8816-1B64024360C7}" type="presParOf" srcId="{6776F1A8-F14E-4E72-891F-5BAAC5F6A7F0}" destId="{40C7CB1E-C6EA-412F-8A05-FCF6056E9B8B}" srcOrd="4" destOrd="0" presId="urn:microsoft.com/office/officeart/2005/8/layout/vList2"/>
    <dgm:cxn modelId="{1618B55F-4746-4A42-9C16-F4B34A3CABBD}" type="presParOf" srcId="{6776F1A8-F14E-4E72-891F-5BAAC5F6A7F0}" destId="{EDBD2A68-4C15-4158-806E-538ACAB8E0E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DD7D03CA-4489-4744-98AB-250986F64F80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C5AD3D9-97EE-4C5E-AB95-4922DE5815BB}">
      <dgm:prSet/>
      <dgm:spPr/>
      <dgm:t>
        <a:bodyPr/>
        <a:lstStyle/>
        <a:p>
          <a:r>
            <a:rPr lang="en-US"/>
            <a:t>Learning</a:t>
          </a:r>
        </a:p>
      </dgm:t>
    </dgm:pt>
    <dgm:pt modelId="{8E3BFE2E-7F7E-4357-9DA7-B442C37F7CBF}" type="parTrans" cxnId="{82D3942C-610D-48C5-A626-5D8EDDB4A4EF}">
      <dgm:prSet/>
      <dgm:spPr/>
      <dgm:t>
        <a:bodyPr/>
        <a:lstStyle/>
        <a:p>
          <a:endParaRPr lang="en-US"/>
        </a:p>
      </dgm:t>
    </dgm:pt>
    <dgm:pt modelId="{0283C087-5E58-4682-92D3-A97F5663BE06}" type="sibTrans" cxnId="{82D3942C-610D-48C5-A626-5D8EDDB4A4EF}">
      <dgm:prSet/>
      <dgm:spPr/>
      <dgm:t>
        <a:bodyPr/>
        <a:lstStyle/>
        <a:p>
          <a:endParaRPr lang="en-US"/>
        </a:p>
      </dgm:t>
    </dgm:pt>
    <dgm:pt modelId="{2EE60092-0FFD-4450-B6AB-409C3F5BF117}">
      <dgm:prSet/>
      <dgm:spPr/>
      <dgm:t>
        <a:bodyPr/>
        <a:lstStyle/>
        <a:p>
          <a:r>
            <a:rPr lang="en-US"/>
            <a:t>Learning = humans biggest “instinct”</a:t>
          </a:r>
        </a:p>
      </dgm:t>
    </dgm:pt>
    <dgm:pt modelId="{F1CFFE81-9849-48DF-AF68-DC98A49FE3AF}" type="parTrans" cxnId="{930550C6-18FB-48E1-991F-FCCF6F175302}">
      <dgm:prSet/>
      <dgm:spPr/>
      <dgm:t>
        <a:bodyPr/>
        <a:lstStyle/>
        <a:p>
          <a:endParaRPr lang="en-US"/>
        </a:p>
      </dgm:t>
    </dgm:pt>
    <dgm:pt modelId="{29A50824-9047-4CBB-8AEE-F30FE7DC27C2}" type="sibTrans" cxnId="{930550C6-18FB-48E1-991F-FCCF6F175302}">
      <dgm:prSet/>
      <dgm:spPr/>
      <dgm:t>
        <a:bodyPr/>
        <a:lstStyle/>
        <a:p>
          <a:endParaRPr lang="en-US"/>
        </a:p>
      </dgm:t>
    </dgm:pt>
    <dgm:pt modelId="{F01D96AF-B5A1-40DB-A16F-84D289B51927}">
      <dgm:prSet/>
      <dgm:spPr/>
      <dgm:t>
        <a:bodyPr/>
        <a:lstStyle/>
        <a:p>
          <a:r>
            <a:rPr lang="en-US"/>
            <a:t>We are born to learn, to adapt, to predict and control our environment</a:t>
          </a:r>
        </a:p>
      </dgm:t>
    </dgm:pt>
    <dgm:pt modelId="{0E33F6C0-76A0-41D9-A07A-699BEC872EFA}" type="parTrans" cxnId="{2E3A26B8-7F09-428A-A406-7230E267BBCD}">
      <dgm:prSet/>
      <dgm:spPr/>
      <dgm:t>
        <a:bodyPr/>
        <a:lstStyle/>
        <a:p>
          <a:endParaRPr lang="en-US"/>
        </a:p>
      </dgm:t>
    </dgm:pt>
    <dgm:pt modelId="{3023D992-57A6-4578-8EAF-938BD1A6F718}" type="sibTrans" cxnId="{2E3A26B8-7F09-428A-A406-7230E267BBCD}">
      <dgm:prSet/>
      <dgm:spPr/>
      <dgm:t>
        <a:bodyPr/>
        <a:lstStyle/>
        <a:p>
          <a:endParaRPr lang="en-US"/>
        </a:p>
      </dgm:t>
    </dgm:pt>
    <dgm:pt modelId="{02620FFF-7841-41F4-A9A7-44C1D7DEE371}">
      <dgm:prSet/>
      <dgm:spPr/>
      <dgm:t>
        <a:bodyPr/>
        <a:lstStyle/>
        <a:p>
          <a:r>
            <a:rPr lang="en-US"/>
            <a:t>This makes us a strong species!</a:t>
          </a:r>
        </a:p>
      </dgm:t>
    </dgm:pt>
    <dgm:pt modelId="{1C0B7D89-A779-42B5-A865-CA508D81A8A2}" type="parTrans" cxnId="{8D288C55-4790-48AE-8D98-285587A0F42D}">
      <dgm:prSet/>
      <dgm:spPr/>
      <dgm:t>
        <a:bodyPr/>
        <a:lstStyle/>
        <a:p>
          <a:endParaRPr lang="en-US"/>
        </a:p>
      </dgm:t>
    </dgm:pt>
    <dgm:pt modelId="{AF9C194A-FC10-4ED1-A846-7D87C0D3347D}" type="sibTrans" cxnId="{8D288C55-4790-48AE-8D98-285587A0F42D}">
      <dgm:prSet/>
      <dgm:spPr/>
      <dgm:t>
        <a:bodyPr/>
        <a:lstStyle/>
        <a:p>
          <a:endParaRPr lang="en-US"/>
        </a:p>
      </dgm:t>
    </dgm:pt>
    <dgm:pt modelId="{B8022D75-C74D-42CB-B648-9222C95707A9}">
      <dgm:prSet/>
      <dgm:spPr/>
      <dgm:t>
        <a:bodyPr/>
        <a:lstStyle/>
        <a:p>
          <a:r>
            <a:rPr lang="en-US"/>
            <a:t>Living</a:t>
          </a:r>
        </a:p>
      </dgm:t>
    </dgm:pt>
    <dgm:pt modelId="{76269DD9-6A6C-4C3C-B5FF-63AFCC074279}" type="parTrans" cxnId="{14CA6402-9032-4842-94BF-1C042616663D}">
      <dgm:prSet/>
      <dgm:spPr/>
      <dgm:t>
        <a:bodyPr/>
        <a:lstStyle/>
        <a:p>
          <a:endParaRPr lang="en-US"/>
        </a:p>
      </dgm:t>
    </dgm:pt>
    <dgm:pt modelId="{8B7E01E7-A3EB-4A8D-BC6A-6B61F563AA95}" type="sibTrans" cxnId="{14CA6402-9032-4842-94BF-1C042616663D}">
      <dgm:prSet/>
      <dgm:spPr/>
      <dgm:t>
        <a:bodyPr/>
        <a:lstStyle/>
        <a:p>
          <a:endParaRPr lang="en-US"/>
        </a:p>
      </dgm:t>
    </dgm:pt>
    <dgm:pt modelId="{53F9A25D-3344-44B2-BD24-6B789ED4C4FD}">
      <dgm:prSet/>
      <dgm:spPr/>
      <dgm:t>
        <a:bodyPr/>
        <a:lstStyle/>
        <a:p>
          <a:r>
            <a:rPr lang="en-US"/>
            <a:t>Living = Learning</a:t>
          </a:r>
        </a:p>
      </dgm:t>
    </dgm:pt>
    <dgm:pt modelId="{2ABB1FEC-FEB3-4F12-82BE-37C3704C30B5}" type="parTrans" cxnId="{622B7DD6-9653-4630-91A1-BBE21A62C7F9}">
      <dgm:prSet/>
      <dgm:spPr/>
      <dgm:t>
        <a:bodyPr/>
        <a:lstStyle/>
        <a:p>
          <a:endParaRPr lang="en-US"/>
        </a:p>
      </dgm:t>
    </dgm:pt>
    <dgm:pt modelId="{BCD7D3A3-E47E-4F4A-8D84-17E6FA6783D3}" type="sibTrans" cxnId="{622B7DD6-9653-4630-91A1-BBE21A62C7F9}">
      <dgm:prSet/>
      <dgm:spPr/>
      <dgm:t>
        <a:bodyPr/>
        <a:lstStyle/>
        <a:p>
          <a:endParaRPr lang="en-US"/>
        </a:p>
      </dgm:t>
    </dgm:pt>
    <dgm:pt modelId="{6AAF8FE0-FDE5-4238-9A47-76BB995428B9}">
      <dgm:prSet/>
      <dgm:spPr/>
      <dgm:t>
        <a:bodyPr/>
        <a:lstStyle/>
        <a:p>
          <a:r>
            <a:rPr lang="en-US"/>
            <a:t>Hope you have developed an understanding of how organisms learn</a:t>
          </a:r>
        </a:p>
      </dgm:t>
    </dgm:pt>
    <dgm:pt modelId="{2C164F41-A989-415D-9A23-FC645FC5121F}" type="parTrans" cxnId="{0B405268-E8EA-466F-8ACB-47A8A8AF12D6}">
      <dgm:prSet/>
      <dgm:spPr/>
      <dgm:t>
        <a:bodyPr/>
        <a:lstStyle/>
        <a:p>
          <a:endParaRPr lang="en-US"/>
        </a:p>
      </dgm:t>
    </dgm:pt>
    <dgm:pt modelId="{FC91C819-6A7E-4CC8-A081-A7668528D8D4}" type="sibTrans" cxnId="{0B405268-E8EA-466F-8ACB-47A8A8AF12D6}">
      <dgm:prSet/>
      <dgm:spPr/>
      <dgm:t>
        <a:bodyPr/>
        <a:lstStyle/>
        <a:p>
          <a:endParaRPr lang="en-US"/>
        </a:p>
      </dgm:t>
    </dgm:pt>
    <dgm:pt modelId="{3F30BF45-2415-48E9-A000-8568A46A6D47}">
      <dgm:prSet/>
      <dgm:spPr/>
      <dgm:t>
        <a:bodyPr/>
        <a:lstStyle/>
        <a:p>
          <a:r>
            <a:rPr lang="en-US"/>
            <a:t>That you have an appreciation for other animals’ learning abilities</a:t>
          </a:r>
        </a:p>
      </dgm:t>
    </dgm:pt>
    <dgm:pt modelId="{B2FCF884-192E-4AFC-9818-FA8654DAEEAA}" type="parTrans" cxnId="{B79B751E-D5F3-4A5D-849B-964BB5ADE666}">
      <dgm:prSet/>
      <dgm:spPr/>
      <dgm:t>
        <a:bodyPr/>
        <a:lstStyle/>
        <a:p>
          <a:endParaRPr lang="en-US"/>
        </a:p>
      </dgm:t>
    </dgm:pt>
    <dgm:pt modelId="{A22B2051-09C6-48AD-9E1F-7A5BF35D54F4}" type="sibTrans" cxnId="{B79B751E-D5F3-4A5D-849B-964BB5ADE666}">
      <dgm:prSet/>
      <dgm:spPr/>
      <dgm:t>
        <a:bodyPr/>
        <a:lstStyle/>
        <a:p>
          <a:endParaRPr lang="en-US"/>
        </a:p>
      </dgm:t>
    </dgm:pt>
    <dgm:pt modelId="{A84ED39F-6A1B-485A-8A74-B957FC2D32FA}">
      <dgm:prSet/>
      <dgm:spPr/>
      <dgm:t>
        <a:bodyPr/>
        <a:lstStyle/>
        <a:p>
          <a:r>
            <a:rPr lang="en-US"/>
            <a:t>That you will treat your own learning as a very special talent that will take you VERY far in life- but only if you use it!</a:t>
          </a:r>
        </a:p>
      </dgm:t>
    </dgm:pt>
    <dgm:pt modelId="{BF72CCE9-93F6-49F2-ACDD-04E55314B803}" type="parTrans" cxnId="{64FB5ECC-2492-4CD9-B305-B0447F3ABB8B}">
      <dgm:prSet/>
      <dgm:spPr/>
      <dgm:t>
        <a:bodyPr/>
        <a:lstStyle/>
        <a:p>
          <a:endParaRPr lang="en-US"/>
        </a:p>
      </dgm:t>
    </dgm:pt>
    <dgm:pt modelId="{40CF8160-B0E0-4CF8-A311-ED8142D10BB4}" type="sibTrans" cxnId="{64FB5ECC-2492-4CD9-B305-B0447F3ABB8B}">
      <dgm:prSet/>
      <dgm:spPr/>
      <dgm:t>
        <a:bodyPr/>
        <a:lstStyle/>
        <a:p>
          <a:endParaRPr lang="en-US"/>
        </a:p>
      </dgm:t>
    </dgm:pt>
    <dgm:pt modelId="{63156620-8B75-4539-99D7-6A26409F2841}" type="pres">
      <dgm:prSet presAssocID="{DD7D03CA-4489-4744-98AB-250986F64F80}" presName="Name0" presStyleCnt="0">
        <dgm:presLayoutVars>
          <dgm:dir/>
          <dgm:animLvl val="lvl"/>
          <dgm:resizeHandles val="exact"/>
        </dgm:presLayoutVars>
      </dgm:prSet>
      <dgm:spPr/>
    </dgm:pt>
    <dgm:pt modelId="{D57EE6A9-89E5-404A-A509-D0A56D47130C}" type="pres">
      <dgm:prSet presAssocID="{9C5AD3D9-97EE-4C5E-AB95-4922DE5815BB}" presName="composite" presStyleCnt="0"/>
      <dgm:spPr/>
    </dgm:pt>
    <dgm:pt modelId="{07C0E45D-78EA-439C-872E-4E0E56A97479}" type="pres">
      <dgm:prSet presAssocID="{9C5AD3D9-97EE-4C5E-AB95-4922DE5815BB}" presName="parTx" presStyleLbl="alignNode1" presStyleIdx="0" presStyleCnt="2">
        <dgm:presLayoutVars>
          <dgm:chMax val="0"/>
          <dgm:chPref val="0"/>
        </dgm:presLayoutVars>
      </dgm:prSet>
      <dgm:spPr/>
    </dgm:pt>
    <dgm:pt modelId="{B16BDB20-3569-4CF1-A5C5-F538A89703D8}" type="pres">
      <dgm:prSet presAssocID="{9C5AD3D9-97EE-4C5E-AB95-4922DE5815BB}" presName="desTx" presStyleLbl="alignAccFollowNode1" presStyleIdx="0" presStyleCnt="2">
        <dgm:presLayoutVars/>
      </dgm:prSet>
      <dgm:spPr/>
    </dgm:pt>
    <dgm:pt modelId="{6021A5C3-F6EF-49D0-98E0-33872D53C647}" type="pres">
      <dgm:prSet presAssocID="{0283C087-5E58-4682-92D3-A97F5663BE06}" presName="space" presStyleCnt="0"/>
      <dgm:spPr/>
    </dgm:pt>
    <dgm:pt modelId="{AD3B4392-4ABA-4AB6-BA7A-F5EF55580EB6}" type="pres">
      <dgm:prSet presAssocID="{B8022D75-C74D-42CB-B648-9222C95707A9}" presName="composite" presStyleCnt="0"/>
      <dgm:spPr/>
    </dgm:pt>
    <dgm:pt modelId="{43739AB3-5403-41F3-B852-8E9133B00A8E}" type="pres">
      <dgm:prSet presAssocID="{B8022D75-C74D-42CB-B648-9222C95707A9}" presName="parTx" presStyleLbl="alignNode1" presStyleIdx="1" presStyleCnt="2">
        <dgm:presLayoutVars>
          <dgm:chMax val="0"/>
          <dgm:chPref val="0"/>
        </dgm:presLayoutVars>
      </dgm:prSet>
      <dgm:spPr/>
    </dgm:pt>
    <dgm:pt modelId="{13B4DDDD-4E9D-4B91-9EE5-87CF97B70881}" type="pres">
      <dgm:prSet presAssocID="{B8022D75-C74D-42CB-B648-9222C95707A9}" presName="desTx" presStyleLbl="alignAccFollowNode1" presStyleIdx="1" presStyleCnt="2">
        <dgm:presLayoutVars/>
      </dgm:prSet>
      <dgm:spPr/>
    </dgm:pt>
  </dgm:ptLst>
  <dgm:cxnLst>
    <dgm:cxn modelId="{14CA6402-9032-4842-94BF-1C042616663D}" srcId="{DD7D03CA-4489-4744-98AB-250986F64F80}" destId="{B8022D75-C74D-42CB-B648-9222C95707A9}" srcOrd="1" destOrd="0" parTransId="{76269DD9-6A6C-4C3C-B5FF-63AFCC074279}" sibTransId="{8B7E01E7-A3EB-4A8D-BC6A-6B61F563AA95}"/>
    <dgm:cxn modelId="{31E80803-2229-4329-9419-1BDAE1AA9C01}" type="presOf" srcId="{DD7D03CA-4489-4744-98AB-250986F64F80}" destId="{63156620-8B75-4539-99D7-6A26409F2841}" srcOrd="0" destOrd="0" presId="urn:microsoft.com/office/officeart/2016/7/layout/HorizontalActionList"/>
    <dgm:cxn modelId="{5FB9CA03-B296-404D-B574-B1A519E9EDAA}" type="presOf" srcId="{F01D96AF-B5A1-40DB-A16F-84D289B51927}" destId="{B16BDB20-3569-4CF1-A5C5-F538A89703D8}" srcOrd="0" destOrd="1" presId="urn:microsoft.com/office/officeart/2016/7/layout/HorizontalActionList"/>
    <dgm:cxn modelId="{B79B751E-D5F3-4A5D-849B-964BB5ADE666}" srcId="{53F9A25D-3344-44B2-BD24-6B789ED4C4FD}" destId="{3F30BF45-2415-48E9-A000-8568A46A6D47}" srcOrd="1" destOrd="0" parTransId="{B2FCF884-192E-4AFC-9818-FA8654DAEEAA}" sibTransId="{A22B2051-09C6-48AD-9E1F-7A5BF35D54F4}"/>
    <dgm:cxn modelId="{3AAC4E26-93AD-4EB3-BB2B-BC17CAD174FD}" type="presOf" srcId="{9C5AD3D9-97EE-4C5E-AB95-4922DE5815BB}" destId="{07C0E45D-78EA-439C-872E-4E0E56A97479}" srcOrd="0" destOrd="0" presId="urn:microsoft.com/office/officeart/2016/7/layout/HorizontalActionList"/>
    <dgm:cxn modelId="{82D3942C-610D-48C5-A626-5D8EDDB4A4EF}" srcId="{DD7D03CA-4489-4744-98AB-250986F64F80}" destId="{9C5AD3D9-97EE-4C5E-AB95-4922DE5815BB}" srcOrd="0" destOrd="0" parTransId="{8E3BFE2E-7F7E-4357-9DA7-B442C37F7CBF}" sibTransId="{0283C087-5E58-4682-92D3-A97F5663BE06}"/>
    <dgm:cxn modelId="{BEFB7547-1DBF-4A23-91BE-44780A1D57F6}" type="presOf" srcId="{2EE60092-0FFD-4450-B6AB-409C3F5BF117}" destId="{B16BDB20-3569-4CF1-A5C5-F538A89703D8}" srcOrd="0" destOrd="0" presId="urn:microsoft.com/office/officeart/2016/7/layout/HorizontalActionList"/>
    <dgm:cxn modelId="{0B405268-E8EA-466F-8ACB-47A8A8AF12D6}" srcId="{53F9A25D-3344-44B2-BD24-6B789ED4C4FD}" destId="{6AAF8FE0-FDE5-4238-9A47-76BB995428B9}" srcOrd="0" destOrd="0" parTransId="{2C164F41-A989-415D-9A23-FC645FC5121F}" sibTransId="{FC91C819-6A7E-4CC8-A081-A7668528D8D4}"/>
    <dgm:cxn modelId="{8D288C55-4790-48AE-8D98-285587A0F42D}" srcId="{2EE60092-0FFD-4450-B6AB-409C3F5BF117}" destId="{02620FFF-7841-41F4-A9A7-44C1D7DEE371}" srcOrd="1" destOrd="0" parTransId="{1C0B7D89-A779-42B5-A865-CA508D81A8A2}" sibTransId="{AF9C194A-FC10-4ED1-A846-7D87C0D3347D}"/>
    <dgm:cxn modelId="{5C5BFD7F-1727-4DC3-96FF-36BD9948418A}" type="presOf" srcId="{53F9A25D-3344-44B2-BD24-6B789ED4C4FD}" destId="{13B4DDDD-4E9D-4B91-9EE5-87CF97B70881}" srcOrd="0" destOrd="0" presId="urn:microsoft.com/office/officeart/2016/7/layout/HorizontalActionList"/>
    <dgm:cxn modelId="{6366F09A-48A5-45F4-AF33-D40893450CA6}" type="presOf" srcId="{3F30BF45-2415-48E9-A000-8568A46A6D47}" destId="{13B4DDDD-4E9D-4B91-9EE5-87CF97B70881}" srcOrd="0" destOrd="2" presId="urn:microsoft.com/office/officeart/2016/7/layout/HorizontalActionList"/>
    <dgm:cxn modelId="{04350FB2-5B33-44BC-B787-4DE903C18017}" type="presOf" srcId="{6AAF8FE0-FDE5-4238-9A47-76BB995428B9}" destId="{13B4DDDD-4E9D-4B91-9EE5-87CF97B70881}" srcOrd="0" destOrd="1" presId="urn:microsoft.com/office/officeart/2016/7/layout/HorizontalActionList"/>
    <dgm:cxn modelId="{2E3A26B8-7F09-428A-A406-7230E267BBCD}" srcId="{2EE60092-0FFD-4450-B6AB-409C3F5BF117}" destId="{F01D96AF-B5A1-40DB-A16F-84D289B51927}" srcOrd="0" destOrd="0" parTransId="{0E33F6C0-76A0-41D9-A07A-699BEC872EFA}" sibTransId="{3023D992-57A6-4578-8EAF-938BD1A6F718}"/>
    <dgm:cxn modelId="{4EEC7FB8-290D-4E3A-AF39-A21D1DAD1366}" type="presOf" srcId="{A84ED39F-6A1B-485A-8A74-B957FC2D32FA}" destId="{13B4DDDD-4E9D-4B91-9EE5-87CF97B70881}" srcOrd="0" destOrd="3" presId="urn:microsoft.com/office/officeart/2016/7/layout/HorizontalActionList"/>
    <dgm:cxn modelId="{4D0301BE-1FA6-4563-BA4A-198942AE1165}" type="presOf" srcId="{02620FFF-7841-41F4-A9A7-44C1D7DEE371}" destId="{B16BDB20-3569-4CF1-A5C5-F538A89703D8}" srcOrd="0" destOrd="2" presId="urn:microsoft.com/office/officeart/2016/7/layout/HorizontalActionList"/>
    <dgm:cxn modelId="{930550C6-18FB-48E1-991F-FCCF6F175302}" srcId="{9C5AD3D9-97EE-4C5E-AB95-4922DE5815BB}" destId="{2EE60092-0FFD-4450-B6AB-409C3F5BF117}" srcOrd="0" destOrd="0" parTransId="{F1CFFE81-9849-48DF-AF68-DC98A49FE3AF}" sibTransId="{29A50824-9047-4CBB-8AEE-F30FE7DC27C2}"/>
    <dgm:cxn modelId="{482600CB-3B95-4312-BF47-F47F362D1267}" type="presOf" srcId="{B8022D75-C74D-42CB-B648-9222C95707A9}" destId="{43739AB3-5403-41F3-B852-8E9133B00A8E}" srcOrd="0" destOrd="0" presId="urn:microsoft.com/office/officeart/2016/7/layout/HorizontalActionList"/>
    <dgm:cxn modelId="{64FB5ECC-2492-4CD9-B305-B0447F3ABB8B}" srcId="{53F9A25D-3344-44B2-BD24-6B789ED4C4FD}" destId="{A84ED39F-6A1B-485A-8A74-B957FC2D32FA}" srcOrd="2" destOrd="0" parTransId="{BF72CCE9-93F6-49F2-ACDD-04E55314B803}" sibTransId="{40CF8160-B0E0-4CF8-A311-ED8142D10BB4}"/>
    <dgm:cxn modelId="{622B7DD6-9653-4630-91A1-BBE21A62C7F9}" srcId="{B8022D75-C74D-42CB-B648-9222C95707A9}" destId="{53F9A25D-3344-44B2-BD24-6B789ED4C4FD}" srcOrd="0" destOrd="0" parTransId="{2ABB1FEC-FEB3-4F12-82BE-37C3704C30B5}" sibTransId="{BCD7D3A3-E47E-4F4A-8D84-17E6FA6783D3}"/>
    <dgm:cxn modelId="{56218618-65C3-41D8-A00F-BE3431E28921}" type="presParOf" srcId="{63156620-8B75-4539-99D7-6A26409F2841}" destId="{D57EE6A9-89E5-404A-A509-D0A56D47130C}" srcOrd="0" destOrd="0" presId="urn:microsoft.com/office/officeart/2016/7/layout/HorizontalActionList"/>
    <dgm:cxn modelId="{71B2BF30-FFD4-4B27-AC4B-B0BDE43521AA}" type="presParOf" srcId="{D57EE6A9-89E5-404A-A509-D0A56D47130C}" destId="{07C0E45D-78EA-439C-872E-4E0E56A97479}" srcOrd="0" destOrd="0" presId="urn:microsoft.com/office/officeart/2016/7/layout/HorizontalActionList"/>
    <dgm:cxn modelId="{EEFA4C5C-CFDC-4A21-A0A8-F4A60B22DFA4}" type="presParOf" srcId="{D57EE6A9-89E5-404A-A509-D0A56D47130C}" destId="{B16BDB20-3569-4CF1-A5C5-F538A89703D8}" srcOrd="1" destOrd="0" presId="urn:microsoft.com/office/officeart/2016/7/layout/HorizontalActionList"/>
    <dgm:cxn modelId="{BAE1B39A-B648-49F5-A56A-A48E7C1D88AF}" type="presParOf" srcId="{63156620-8B75-4539-99D7-6A26409F2841}" destId="{6021A5C3-F6EF-49D0-98E0-33872D53C647}" srcOrd="1" destOrd="0" presId="urn:microsoft.com/office/officeart/2016/7/layout/HorizontalActionList"/>
    <dgm:cxn modelId="{10ED8720-E926-4210-98B8-8D320CD4D6B6}" type="presParOf" srcId="{63156620-8B75-4539-99D7-6A26409F2841}" destId="{AD3B4392-4ABA-4AB6-BA7A-F5EF55580EB6}" srcOrd="2" destOrd="0" presId="urn:microsoft.com/office/officeart/2016/7/layout/HorizontalActionList"/>
    <dgm:cxn modelId="{64C77B93-2DCE-4F18-A7D6-CB28482FA55A}" type="presParOf" srcId="{AD3B4392-4ABA-4AB6-BA7A-F5EF55580EB6}" destId="{43739AB3-5403-41F3-B852-8E9133B00A8E}" srcOrd="0" destOrd="0" presId="urn:microsoft.com/office/officeart/2016/7/layout/HorizontalActionList"/>
    <dgm:cxn modelId="{78EAA558-2396-4143-964E-340EBC91471B}" type="presParOf" srcId="{AD3B4392-4ABA-4AB6-BA7A-F5EF55580EB6}" destId="{13B4DDDD-4E9D-4B91-9EE5-87CF97B70881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B048AB-A371-49CC-A926-C58459C64E3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FC0DE03-E0B7-4592-BEBF-F4C1C83B012D}">
      <dgm:prSet/>
      <dgm:spPr/>
      <dgm:t>
        <a:bodyPr/>
        <a:lstStyle/>
        <a:p>
          <a:r>
            <a:rPr lang="en-US"/>
            <a:t>Trained to a pseudo concept discrimination</a:t>
          </a:r>
        </a:p>
      </dgm:t>
    </dgm:pt>
    <dgm:pt modelId="{6EB2F238-2721-4470-89B7-D0C06E0DE042}" type="parTrans" cxnId="{0A90C15F-5550-4905-B7BE-DD926C35B991}">
      <dgm:prSet/>
      <dgm:spPr/>
      <dgm:t>
        <a:bodyPr/>
        <a:lstStyle/>
        <a:p>
          <a:endParaRPr lang="en-US"/>
        </a:p>
      </dgm:t>
    </dgm:pt>
    <dgm:pt modelId="{C0F954B6-0CE3-450D-AAF0-DBFE0E16783C}" type="sibTrans" cxnId="{0A90C15F-5550-4905-B7BE-DD926C35B991}">
      <dgm:prSet/>
      <dgm:spPr/>
      <dgm:t>
        <a:bodyPr/>
        <a:lstStyle/>
        <a:p>
          <a:endParaRPr lang="en-US"/>
        </a:p>
      </dgm:t>
    </dgm:pt>
    <dgm:pt modelId="{05AA1696-A0FD-4230-B2B3-9A3A97F3A7A8}">
      <dgm:prSet/>
      <dgm:spPr/>
      <dgm:t>
        <a:bodyPr/>
        <a:lstStyle/>
        <a:p>
          <a:r>
            <a:rPr lang="en-US"/>
            <a:t>Discriminate 2 arbitrary groups of paintings </a:t>
          </a:r>
        </a:p>
      </dgm:t>
    </dgm:pt>
    <dgm:pt modelId="{EBBC6DAB-412F-49C3-9CE5-C4158A74FAD5}" type="parTrans" cxnId="{5DE02002-39E6-417E-A231-FAEDDBBE6C64}">
      <dgm:prSet/>
      <dgm:spPr/>
      <dgm:t>
        <a:bodyPr/>
        <a:lstStyle/>
        <a:p>
          <a:endParaRPr lang="en-US"/>
        </a:p>
      </dgm:t>
    </dgm:pt>
    <dgm:pt modelId="{46D30D63-4967-4DC8-B35F-455DA6F1EE87}" type="sibTrans" cxnId="{5DE02002-39E6-417E-A231-FAEDDBBE6C64}">
      <dgm:prSet/>
      <dgm:spPr/>
      <dgm:t>
        <a:bodyPr/>
        <a:lstStyle/>
        <a:p>
          <a:endParaRPr lang="en-US"/>
        </a:p>
      </dgm:t>
    </dgm:pt>
    <dgm:pt modelId="{1B8E004F-5B18-4634-BB96-7F6877AEFF64}">
      <dgm:prSet/>
      <dgm:spPr/>
      <dgm:t>
        <a:bodyPr/>
        <a:lstStyle/>
        <a:p>
          <a:r>
            <a:rPr lang="en-US" i="1"/>
            <a:t>Contained both Monet and Picasso pictures</a:t>
          </a:r>
          <a:endParaRPr lang="en-US"/>
        </a:p>
      </dgm:t>
    </dgm:pt>
    <dgm:pt modelId="{BD6B3B8E-2CFD-4581-8B53-2FE673365E5D}" type="parTrans" cxnId="{D5B59F92-2EA0-4F48-A9C3-0E897EEDA237}">
      <dgm:prSet/>
      <dgm:spPr/>
      <dgm:t>
        <a:bodyPr/>
        <a:lstStyle/>
        <a:p>
          <a:endParaRPr lang="en-US"/>
        </a:p>
      </dgm:t>
    </dgm:pt>
    <dgm:pt modelId="{CC28C395-435B-4A4C-89E8-FD6AE1651978}" type="sibTrans" cxnId="{D5B59F92-2EA0-4F48-A9C3-0E897EEDA237}">
      <dgm:prSet/>
      <dgm:spPr/>
      <dgm:t>
        <a:bodyPr/>
        <a:lstStyle/>
        <a:p>
          <a:endParaRPr lang="en-US"/>
        </a:p>
      </dgm:t>
    </dgm:pt>
    <dgm:pt modelId="{806B8079-E9A5-417E-9EBF-B87ED9F79127}">
      <dgm:prSet/>
      <dgm:spPr/>
      <dgm:t>
        <a:bodyPr/>
        <a:lstStyle/>
        <a:p>
          <a:r>
            <a:rPr lang="en-US"/>
            <a:t>2 pigeons</a:t>
          </a:r>
        </a:p>
      </dgm:t>
    </dgm:pt>
    <dgm:pt modelId="{C8E05E94-D460-4430-8712-4FA52E08FD25}" type="parTrans" cxnId="{602C2F9D-0C74-4306-811B-495C3BAC2516}">
      <dgm:prSet/>
      <dgm:spPr/>
      <dgm:t>
        <a:bodyPr/>
        <a:lstStyle/>
        <a:p>
          <a:endParaRPr lang="en-US"/>
        </a:p>
      </dgm:t>
    </dgm:pt>
    <dgm:pt modelId="{3D3C6AFD-EFAB-4EBC-99A6-C8CCC60DA8A3}" type="sibTrans" cxnId="{602C2F9D-0C74-4306-811B-495C3BAC2516}">
      <dgm:prSet/>
      <dgm:spPr/>
      <dgm:t>
        <a:bodyPr/>
        <a:lstStyle/>
        <a:p>
          <a:endParaRPr lang="en-US"/>
        </a:p>
      </dgm:t>
    </dgm:pt>
    <dgm:pt modelId="{81BC05E5-CE42-41E6-873A-03399EE7E906}">
      <dgm:prSet/>
      <dgm:spPr/>
      <dgm:t>
        <a:bodyPr/>
        <a:lstStyle/>
        <a:p>
          <a:r>
            <a:rPr lang="en-US"/>
            <a:t>Same manipulation of stimuli</a:t>
          </a:r>
        </a:p>
      </dgm:t>
    </dgm:pt>
    <dgm:pt modelId="{C8ED1167-4134-482D-AABD-47D353A482FC}" type="parTrans" cxnId="{707075B7-C043-4E52-B7CE-2D0C46035AE1}">
      <dgm:prSet/>
      <dgm:spPr/>
      <dgm:t>
        <a:bodyPr/>
        <a:lstStyle/>
        <a:p>
          <a:endParaRPr lang="en-US"/>
        </a:p>
      </dgm:t>
    </dgm:pt>
    <dgm:pt modelId="{4D330567-7B15-4ED0-AD26-C642D8F3A0E3}" type="sibTrans" cxnId="{707075B7-C043-4E52-B7CE-2D0C46035AE1}">
      <dgm:prSet/>
      <dgm:spPr/>
      <dgm:t>
        <a:bodyPr/>
        <a:lstStyle/>
        <a:p>
          <a:endParaRPr lang="en-US"/>
        </a:p>
      </dgm:t>
    </dgm:pt>
    <dgm:pt modelId="{83050A42-4345-4225-BF56-58E74E42CBB2}">
      <dgm:prSet/>
      <dgm:spPr/>
      <dgm:t>
        <a:bodyPr/>
        <a:lstStyle/>
        <a:p>
          <a:r>
            <a:rPr lang="en-US"/>
            <a:t>Both easily learned the task</a:t>
          </a:r>
        </a:p>
      </dgm:t>
    </dgm:pt>
    <dgm:pt modelId="{F80E436D-85F8-491A-AE78-25804D9ED39A}" type="parTrans" cxnId="{18DE2568-FDCD-4F16-A6B8-D5027138E473}">
      <dgm:prSet/>
      <dgm:spPr/>
      <dgm:t>
        <a:bodyPr/>
        <a:lstStyle/>
        <a:p>
          <a:endParaRPr lang="en-US"/>
        </a:p>
      </dgm:t>
    </dgm:pt>
    <dgm:pt modelId="{3A8FF61E-C556-4E25-9873-BD013131DE81}" type="sibTrans" cxnId="{18DE2568-FDCD-4F16-A6B8-D5027138E473}">
      <dgm:prSet/>
      <dgm:spPr/>
      <dgm:t>
        <a:bodyPr/>
        <a:lstStyle/>
        <a:p>
          <a:endParaRPr lang="en-US"/>
        </a:p>
      </dgm:t>
    </dgm:pt>
    <dgm:pt modelId="{198A4265-52EF-4EE9-97F5-72AB1B79F1F4}" type="pres">
      <dgm:prSet presAssocID="{CFB048AB-A371-49CC-A926-C58459C64E36}" presName="linear" presStyleCnt="0">
        <dgm:presLayoutVars>
          <dgm:animLvl val="lvl"/>
          <dgm:resizeHandles val="exact"/>
        </dgm:presLayoutVars>
      </dgm:prSet>
      <dgm:spPr/>
    </dgm:pt>
    <dgm:pt modelId="{0019790D-37EC-497A-A584-C51FFA285D58}" type="pres">
      <dgm:prSet presAssocID="{1FC0DE03-E0B7-4592-BEBF-F4C1C83B012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3555E8D-EE9E-42A5-A421-A8BC859DB272}" type="pres">
      <dgm:prSet presAssocID="{1FC0DE03-E0B7-4592-BEBF-F4C1C83B012D}" presName="childText" presStyleLbl="revTx" presStyleIdx="0" presStyleCnt="1">
        <dgm:presLayoutVars>
          <dgm:bulletEnabled val="1"/>
        </dgm:presLayoutVars>
      </dgm:prSet>
      <dgm:spPr/>
    </dgm:pt>
    <dgm:pt modelId="{0B7C6E59-1483-4F21-A2DA-31AB7A224F04}" type="pres">
      <dgm:prSet presAssocID="{806B8079-E9A5-417E-9EBF-B87ED9F7912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36AE051-19BF-4831-98E7-7323CD384304}" type="pres">
      <dgm:prSet presAssocID="{3D3C6AFD-EFAB-4EBC-99A6-C8CCC60DA8A3}" presName="spacer" presStyleCnt="0"/>
      <dgm:spPr/>
    </dgm:pt>
    <dgm:pt modelId="{42834644-65B4-44A0-84C7-074C3A6E8C80}" type="pres">
      <dgm:prSet presAssocID="{81BC05E5-CE42-41E6-873A-03399EE7E90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B667E6E-D130-46B8-9182-5C7B3A532F49}" type="pres">
      <dgm:prSet presAssocID="{4D330567-7B15-4ED0-AD26-C642D8F3A0E3}" presName="spacer" presStyleCnt="0"/>
      <dgm:spPr/>
    </dgm:pt>
    <dgm:pt modelId="{DE76A1A3-DEE4-429F-940D-6BE44194B74A}" type="pres">
      <dgm:prSet presAssocID="{83050A42-4345-4225-BF56-58E74E42CBB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DE02002-39E6-417E-A231-FAEDDBBE6C64}" srcId="{1FC0DE03-E0B7-4592-BEBF-F4C1C83B012D}" destId="{05AA1696-A0FD-4230-B2B3-9A3A97F3A7A8}" srcOrd="0" destOrd="0" parTransId="{EBBC6DAB-412F-49C3-9CE5-C4158A74FAD5}" sibTransId="{46D30D63-4967-4DC8-B35F-455DA6F1EE87}"/>
    <dgm:cxn modelId="{ABB07C10-6EDC-496D-8BB9-3811A870A27B}" type="presOf" srcId="{806B8079-E9A5-417E-9EBF-B87ED9F79127}" destId="{0B7C6E59-1483-4F21-A2DA-31AB7A224F04}" srcOrd="0" destOrd="0" presId="urn:microsoft.com/office/officeart/2005/8/layout/vList2"/>
    <dgm:cxn modelId="{8EABCB23-1863-4962-AC01-028083076E06}" type="presOf" srcId="{81BC05E5-CE42-41E6-873A-03399EE7E906}" destId="{42834644-65B4-44A0-84C7-074C3A6E8C80}" srcOrd="0" destOrd="0" presId="urn:microsoft.com/office/officeart/2005/8/layout/vList2"/>
    <dgm:cxn modelId="{53D8782D-BCC6-4038-8523-0B5645A75E82}" type="presOf" srcId="{05AA1696-A0FD-4230-B2B3-9A3A97F3A7A8}" destId="{13555E8D-EE9E-42A5-A421-A8BC859DB272}" srcOrd="0" destOrd="0" presId="urn:microsoft.com/office/officeart/2005/8/layout/vList2"/>
    <dgm:cxn modelId="{EB8EC131-1372-4035-BBF8-BC8BA4EEA160}" type="presOf" srcId="{1B8E004F-5B18-4634-BB96-7F6877AEFF64}" destId="{13555E8D-EE9E-42A5-A421-A8BC859DB272}" srcOrd="0" destOrd="1" presId="urn:microsoft.com/office/officeart/2005/8/layout/vList2"/>
    <dgm:cxn modelId="{0A90C15F-5550-4905-B7BE-DD926C35B991}" srcId="{CFB048AB-A371-49CC-A926-C58459C64E36}" destId="{1FC0DE03-E0B7-4592-BEBF-F4C1C83B012D}" srcOrd="0" destOrd="0" parTransId="{6EB2F238-2721-4470-89B7-D0C06E0DE042}" sibTransId="{C0F954B6-0CE3-450D-AAF0-DBFE0E16783C}"/>
    <dgm:cxn modelId="{18DE2568-FDCD-4F16-A6B8-D5027138E473}" srcId="{CFB048AB-A371-49CC-A926-C58459C64E36}" destId="{83050A42-4345-4225-BF56-58E74E42CBB2}" srcOrd="3" destOrd="0" parTransId="{F80E436D-85F8-491A-AE78-25804D9ED39A}" sibTransId="{3A8FF61E-C556-4E25-9873-BD013131DE81}"/>
    <dgm:cxn modelId="{B9BE534E-3B75-4BE0-9DCC-8DA0136BE570}" type="presOf" srcId="{1FC0DE03-E0B7-4592-BEBF-F4C1C83B012D}" destId="{0019790D-37EC-497A-A584-C51FFA285D58}" srcOrd="0" destOrd="0" presId="urn:microsoft.com/office/officeart/2005/8/layout/vList2"/>
    <dgm:cxn modelId="{D5B59F92-2EA0-4F48-A9C3-0E897EEDA237}" srcId="{1FC0DE03-E0B7-4592-BEBF-F4C1C83B012D}" destId="{1B8E004F-5B18-4634-BB96-7F6877AEFF64}" srcOrd="1" destOrd="0" parTransId="{BD6B3B8E-2CFD-4581-8B53-2FE673365E5D}" sibTransId="{CC28C395-435B-4A4C-89E8-FD6AE1651978}"/>
    <dgm:cxn modelId="{DCDF6F93-6FDF-4318-B05B-D3A4730B6519}" type="presOf" srcId="{83050A42-4345-4225-BF56-58E74E42CBB2}" destId="{DE76A1A3-DEE4-429F-940D-6BE44194B74A}" srcOrd="0" destOrd="0" presId="urn:microsoft.com/office/officeart/2005/8/layout/vList2"/>
    <dgm:cxn modelId="{602C2F9D-0C74-4306-811B-495C3BAC2516}" srcId="{CFB048AB-A371-49CC-A926-C58459C64E36}" destId="{806B8079-E9A5-417E-9EBF-B87ED9F79127}" srcOrd="1" destOrd="0" parTransId="{C8E05E94-D460-4430-8712-4FA52E08FD25}" sibTransId="{3D3C6AFD-EFAB-4EBC-99A6-C8CCC60DA8A3}"/>
    <dgm:cxn modelId="{8F30C8A7-14B6-4C39-917A-89698EED6CDE}" type="presOf" srcId="{CFB048AB-A371-49CC-A926-C58459C64E36}" destId="{198A4265-52EF-4EE9-97F5-72AB1B79F1F4}" srcOrd="0" destOrd="0" presId="urn:microsoft.com/office/officeart/2005/8/layout/vList2"/>
    <dgm:cxn modelId="{707075B7-C043-4E52-B7CE-2D0C46035AE1}" srcId="{CFB048AB-A371-49CC-A926-C58459C64E36}" destId="{81BC05E5-CE42-41E6-873A-03399EE7E906}" srcOrd="2" destOrd="0" parTransId="{C8ED1167-4134-482D-AABD-47D353A482FC}" sibTransId="{4D330567-7B15-4ED0-AD26-C642D8F3A0E3}"/>
    <dgm:cxn modelId="{02DE068C-EC84-4DE6-95C6-2E669096FEDB}" type="presParOf" srcId="{198A4265-52EF-4EE9-97F5-72AB1B79F1F4}" destId="{0019790D-37EC-497A-A584-C51FFA285D58}" srcOrd="0" destOrd="0" presId="urn:microsoft.com/office/officeart/2005/8/layout/vList2"/>
    <dgm:cxn modelId="{1D6B75C9-55BD-48C3-898C-C6A69EF52D31}" type="presParOf" srcId="{198A4265-52EF-4EE9-97F5-72AB1B79F1F4}" destId="{13555E8D-EE9E-42A5-A421-A8BC859DB272}" srcOrd="1" destOrd="0" presId="urn:microsoft.com/office/officeart/2005/8/layout/vList2"/>
    <dgm:cxn modelId="{0B41A968-DD97-4808-B2D3-D97C75341DCE}" type="presParOf" srcId="{198A4265-52EF-4EE9-97F5-72AB1B79F1F4}" destId="{0B7C6E59-1483-4F21-A2DA-31AB7A224F04}" srcOrd="2" destOrd="0" presId="urn:microsoft.com/office/officeart/2005/8/layout/vList2"/>
    <dgm:cxn modelId="{CFC80FB0-7698-496D-B65A-9AC26786F896}" type="presParOf" srcId="{198A4265-52EF-4EE9-97F5-72AB1B79F1F4}" destId="{736AE051-19BF-4831-98E7-7323CD384304}" srcOrd="3" destOrd="0" presId="urn:microsoft.com/office/officeart/2005/8/layout/vList2"/>
    <dgm:cxn modelId="{6F3430B7-62CB-4388-933F-36B57CBADF5D}" type="presParOf" srcId="{198A4265-52EF-4EE9-97F5-72AB1B79F1F4}" destId="{42834644-65B4-44A0-84C7-074C3A6E8C80}" srcOrd="4" destOrd="0" presId="urn:microsoft.com/office/officeart/2005/8/layout/vList2"/>
    <dgm:cxn modelId="{D607EB8B-97EF-48E7-BF74-ADBAAFABF2F4}" type="presParOf" srcId="{198A4265-52EF-4EE9-97F5-72AB1B79F1F4}" destId="{AB667E6E-D130-46B8-9182-5C7B3A532F49}" srcOrd="5" destOrd="0" presId="urn:microsoft.com/office/officeart/2005/8/layout/vList2"/>
    <dgm:cxn modelId="{85CAE97C-B0BF-4CA1-AEC5-E3F1133345F7}" type="presParOf" srcId="{198A4265-52EF-4EE9-97F5-72AB1B79F1F4}" destId="{DE76A1A3-DEE4-429F-940D-6BE44194B74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A6995-02D7-4B33-8665-642978EA10C5}">
      <dsp:nvSpPr>
        <dsp:cNvPr id="0" name=""/>
        <dsp:cNvSpPr/>
      </dsp:nvSpPr>
      <dsp:spPr>
        <a:xfrm>
          <a:off x="3286" y="244724"/>
          <a:ext cx="3203971" cy="1281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Evolutionary approach</a:t>
          </a:r>
          <a:r>
            <a:rPr lang="en-US" sz="2000" kern="1200"/>
            <a:t>: </a:t>
          </a:r>
        </a:p>
      </dsp:txBody>
      <dsp:txXfrm>
        <a:off x="3286" y="244724"/>
        <a:ext cx="3203971" cy="1281588"/>
      </dsp:txXfrm>
    </dsp:sp>
    <dsp:sp modelId="{0CC091E9-5A13-400D-8ECB-EFBE363306B2}">
      <dsp:nvSpPr>
        <dsp:cNvPr id="0" name=""/>
        <dsp:cNvSpPr/>
      </dsp:nvSpPr>
      <dsp:spPr>
        <a:xfrm>
          <a:off x="3286" y="1526313"/>
          <a:ext cx="3203971" cy="25802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Cognitive mechanisms evolve in response to selective pressures peculiar to each species’ ecology, physiology and morphology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Thus cognitive processes differ across species</a:t>
          </a:r>
        </a:p>
      </dsp:txBody>
      <dsp:txXfrm>
        <a:off x="3286" y="1526313"/>
        <a:ext cx="3203971" cy="2580299"/>
      </dsp:txXfrm>
    </dsp:sp>
    <dsp:sp modelId="{6B399F7A-0771-4952-8A6E-A0FBBBDDF1A2}">
      <dsp:nvSpPr>
        <dsp:cNvPr id="0" name=""/>
        <dsp:cNvSpPr/>
      </dsp:nvSpPr>
      <dsp:spPr>
        <a:xfrm>
          <a:off x="3655814" y="244724"/>
          <a:ext cx="3203971" cy="1281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Comparative cognition</a:t>
          </a:r>
          <a:r>
            <a:rPr lang="en-US" sz="2000" kern="1200"/>
            <a:t>: </a:t>
          </a:r>
        </a:p>
      </dsp:txBody>
      <dsp:txXfrm>
        <a:off x="3655814" y="244724"/>
        <a:ext cx="3203971" cy="1281588"/>
      </dsp:txXfrm>
    </dsp:sp>
    <dsp:sp modelId="{B0ABC4E4-664A-4D89-BAE5-A060E673D7AF}">
      <dsp:nvSpPr>
        <dsp:cNvPr id="0" name=""/>
        <dsp:cNvSpPr/>
      </dsp:nvSpPr>
      <dsp:spPr>
        <a:xfrm>
          <a:off x="3655814" y="1526313"/>
          <a:ext cx="3203971" cy="25802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compare abilities across species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Analyze performance of different species on same set of tasks</a:t>
          </a:r>
        </a:p>
      </dsp:txBody>
      <dsp:txXfrm>
        <a:off x="3655814" y="1526313"/>
        <a:ext cx="3203971" cy="2580299"/>
      </dsp:txXfrm>
    </dsp:sp>
    <dsp:sp modelId="{37E488C4-9FA5-48F8-B141-3F1640F44EDB}">
      <dsp:nvSpPr>
        <dsp:cNvPr id="0" name=""/>
        <dsp:cNvSpPr/>
      </dsp:nvSpPr>
      <dsp:spPr>
        <a:xfrm>
          <a:off x="7308342" y="244724"/>
          <a:ext cx="3203971" cy="1281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Focus on </a:t>
          </a:r>
          <a:r>
            <a:rPr lang="en-US" sz="2000" i="1" kern="1200"/>
            <a:t>species-specific mechanisms and strategies that underlie problem-solving performance</a:t>
          </a:r>
          <a:endParaRPr lang="en-US" sz="2000" kern="1200"/>
        </a:p>
      </dsp:txBody>
      <dsp:txXfrm>
        <a:off x="7308342" y="244724"/>
        <a:ext cx="3203971" cy="1281588"/>
      </dsp:txXfrm>
    </dsp:sp>
    <dsp:sp modelId="{E17ACEED-BF18-4CA0-8ACC-F43326150D82}">
      <dsp:nvSpPr>
        <dsp:cNvPr id="0" name=""/>
        <dsp:cNvSpPr/>
      </dsp:nvSpPr>
      <dsp:spPr>
        <a:xfrm>
          <a:off x="7308342" y="1526313"/>
          <a:ext cx="3203971" cy="25802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Better to understand how different animals problem solve rather than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Try to determine which animal is “smarter”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Must use a set of tasks, not a single task</a:t>
          </a:r>
        </a:p>
      </dsp:txBody>
      <dsp:txXfrm>
        <a:off x="7308342" y="1526313"/>
        <a:ext cx="3203971" cy="25802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0EEC5-6389-4A71-8CB5-006DE782F2AD}">
      <dsp:nvSpPr>
        <dsp:cNvPr id="0" name=""/>
        <dsp:cNvSpPr/>
      </dsp:nvSpPr>
      <dsp:spPr>
        <a:xfrm>
          <a:off x="0" y="14003"/>
          <a:ext cx="6263640" cy="875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Pigeons’ discriminative performance could be controlled by different styles of paintings</a:t>
          </a:r>
        </a:p>
      </dsp:txBody>
      <dsp:txXfrm>
        <a:off x="42722" y="56725"/>
        <a:ext cx="6178196" cy="789716"/>
      </dsp:txXfrm>
    </dsp:sp>
    <dsp:sp modelId="{6762961E-0BC6-4B64-8979-02B41142D075}">
      <dsp:nvSpPr>
        <dsp:cNvPr id="0" name=""/>
        <dsp:cNvSpPr/>
      </dsp:nvSpPr>
      <dsp:spPr>
        <a:xfrm>
          <a:off x="0" y="889163"/>
          <a:ext cx="6263640" cy="842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No identified single cue for discrimination of paintings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Some decrease in responding for reversed or upside down paintings</a:t>
          </a:r>
        </a:p>
      </dsp:txBody>
      <dsp:txXfrm>
        <a:off x="0" y="889163"/>
        <a:ext cx="6263640" cy="842490"/>
      </dsp:txXfrm>
    </dsp:sp>
    <dsp:sp modelId="{B193F740-E542-4190-97D7-6445298A32B2}">
      <dsp:nvSpPr>
        <dsp:cNvPr id="0" name=""/>
        <dsp:cNvSpPr/>
      </dsp:nvSpPr>
      <dsp:spPr>
        <a:xfrm>
          <a:off x="0" y="1731653"/>
          <a:ext cx="6263640" cy="87516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Note: paintings had little if any ecological significance for pigeons- </a:t>
          </a:r>
        </a:p>
      </dsp:txBody>
      <dsp:txXfrm>
        <a:off x="42722" y="1774375"/>
        <a:ext cx="6178196" cy="789716"/>
      </dsp:txXfrm>
    </dsp:sp>
    <dsp:sp modelId="{761112D6-7DD5-459D-8C3E-16E4F41FC91E}">
      <dsp:nvSpPr>
        <dsp:cNvPr id="0" name=""/>
        <dsp:cNvSpPr/>
      </dsp:nvSpPr>
      <dsp:spPr>
        <a:xfrm>
          <a:off x="0" y="2670173"/>
          <a:ext cx="6263640" cy="87516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Distortion tests:</a:t>
          </a:r>
        </a:p>
      </dsp:txBody>
      <dsp:txXfrm>
        <a:off x="42722" y="2712895"/>
        <a:ext cx="6178196" cy="789716"/>
      </dsp:txXfrm>
    </dsp:sp>
    <dsp:sp modelId="{9A8523AC-0430-4986-BB7D-267E907AE3AC}">
      <dsp:nvSpPr>
        <dsp:cNvPr id="0" name=""/>
        <dsp:cNvSpPr/>
      </dsp:nvSpPr>
      <dsp:spPr>
        <a:xfrm>
          <a:off x="0" y="3545334"/>
          <a:ext cx="6263640" cy="1070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More disruption when painting displayed real object (Monet) than abstract (Picasso)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Evidence that could discriminate both individual paintings and group them into categories</a:t>
          </a:r>
        </a:p>
      </dsp:txBody>
      <dsp:txXfrm>
        <a:off x="0" y="3545334"/>
        <a:ext cx="6263640" cy="1070190"/>
      </dsp:txXfrm>
    </dsp:sp>
    <dsp:sp modelId="{525F1C38-BD17-4508-A773-026777DFD928}">
      <dsp:nvSpPr>
        <dsp:cNvPr id="0" name=""/>
        <dsp:cNvSpPr/>
      </dsp:nvSpPr>
      <dsp:spPr>
        <a:xfrm>
          <a:off x="0" y="4615524"/>
          <a:ext cx="6263640" cy="8751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/>
            <a:t>Evidence of Flexibility of categories</a:t>
          </a:r>
          <a:endParaRPr lang="en-US" sz="2200" kern="1200"/>
        </a:p>
      </dsp:txBody>
      <dsp:txXfrm>
        <a:off x="42722" y="4658246"/>
        <a:ext cx="6178196" cy="7897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9F6D8-D942-41AB-AE6A-C657304E2376}">
      <dsp:nvSpPr>
        <dsp:cNvPr id="0" name=""/>
        <dsp:cNvSpPr/>
      </dsp:nvSpPr>
      <dsp:spPr>
        <a:xfrm rot="5400000">
          <a:off x="3185215" y="-661723"/>
          <a:ext cx="2148118" cy="400872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Pigeons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Parrots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Crows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Dolphins and whales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Seal lions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Dogs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Etc.</a:t>
          </a:r>
        </a:p>
      </dsp:txBody>
      <dsp:txXfrm rot="-5400000">
        <a:off x="2254910" y="373444"/>
        <a:ext cx="3903867" cy="1938394"/>
      </dsp:txXfrm>
    </dsp:sp>
    <dsp:sp modelId="{1064BA98-03C7-4094-B3D4-3883A7086A49}">
      <dsp:nvSpPr>
        <dsp:cNvPr id="0" name=""/>
        <dsp:cNvSpPr/>
      </dsp:nvSpPr>
      <dsp:spPr>
        <a:xfrm>
          <a:off x="0" y="67"/>
          <a:ext cx="2254910" cy="268514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Several species of animals show ability to form concepts:</a:t>
          </a:r>
        </a:p>
      </dsp:txBody>
      <dsp:txXfrm>
        <a:off x="110076" y="110143"/>
        <a:ext cx="2034758" cy="2464996"/>
      </dsp:txXfrm>
    </dsp:sp>
    <dsp:sp modelId="{BDC2D9D4-29F3-4A38-BE44-DB5856B18C20}">
      <dsp:nvSpPr>
        <dsp:cNvPr id="0" name=""/>
        <dsp:cNvSpPr/>
      </dsp:nvSpPr>
      <dsp:spPr>
        <a:xfrm rot="5400000">
          <a:off x="3017480" y="2157681"/>
          <a:ext cx="2483590" cy="4008729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Obviously, must have perceptual characteristics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To show cognitive ability must show ability to transfer learning to novel exemplars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These must vary across several dimensions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Evidence in nonhuman primates that they attend to local features, not global features (of concept)</a:t>
          </a:r>
        </a:p>
      </dsp:txBody>
      <dsp:txXfrm rot="-5400000">
        <a:off x="2254911" y="3041490"/>
        <a:ext cx="3887490" cy="2241112"/>
      </dsp:txXfrm>
    </dsp:sp>
    <dsp:sp modelId="{C0DB50BC-1670-47B1-80F0-8B6F3F16F182}">
      <dsp:nvSpPr>
        <dsp:cNvPr id="0" name=""/>
        <dsp:cNvSpPr/>
      </dsp:nvSpPr>
      <dsp:spPr>
        <a:xfrm>
          <a:off x="0" y="2819472"/>
          <a:ext cx="2254910" cy="268514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kern="1200"/>
            <a:t>Question: is this a perceptual ability or cognitive ability?</a:t>
          </a:r>
          <a:endParaRPr lang="en-US" sz="2800" kern="1200"/>
        </a:p>
      </dsp:txBody>
      <dsp:txXfrm>
        <a:off x="110076" y="2929548"/>
        <a:ext cx="2034758" cy="24649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AE57B-3559-4FE3-B33E-F52C32B91545}">
      <dsp:nvSpPr>
        <dsp:cNvPr id="0" name=""/>
        <dsp:cNvSpPr/>
      </dsp:nvSpPr>
      <dsp:spPr>
        <a:xfrm>
          <a:off x="0" y="106668"/>
          <a:ext cx="6489509" cy="8739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Concrete concepts:</a:t>
          </a:r>
        </a:p>
      </dsp:txBody>
      <dsp:txXfrm>
        <a:off x="42663" y="149331"/>
        <a:ext cx="6404183" cy="788627"/>
      </dsp:txXfrm>
    </dsp:sp>
    <dsp:sp modelId="{B50F8C48-47C5-4F75-A6A7-C19D9DE8D6BC}">
      <dsp:nvSpPr>
        <dsp:cNvPr id="0" name=""/>
        <dsp:cNvSpPr/>
      </dsp:nvSpPr>
      <dsp:spPr>
        <a:xfrm>
          <a:off x="0" y="980622"/>
          <a:ext cx="6489509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04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Share many features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Easily discriminated along perceptual lines</a:t>
          </a:r>
        </a:p>
      </dsp:txBody>
      <dsp:txXfrm>
        <a:off x="0" y="980622"/>
        <a:ext cx="6489509" cy="592020"/>
      </dsp:txXfrm>
    </dsp:sp>
    <dsp:sp modelId="{09E70609-96D0-4792-B434-A6150C6B944F}">
      <dsp:nvSpPr>
        <dsp:cNvPr id="0" name=""/>
        <dsp:cNvSpPr/>
      </dsp:nvSpPr>
      <dsp:spPr>
        <a:xfrm>
          <a:off x="0" y="1572642"/>
          <a:ext cx="6489509" cy="873953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Abstract concepts:</a:t>
          </a:r>
        </a:p>
      </dsp:txBody>
      <dsp:txXfrm>
        <a:off x="42663" y="1615305"/>
        <a:ext cx="6404183" cy="788627"/>
      </dsp:txXfrm>
    </dsp:sp>
    <dsp:sp modelId="{DBA7C879-CEC3-4444-8FF3-F6549217B30D}">
      <dsp:nvSpPr>
        <dsp:cNvPr id="0" name=""/>
        <dsp:cNvSpPr/>
      </dsp:nvSpPr>
      <dsp:spPr>
        <a:xfrm>
          <a:off x="0" y="2446595"/>
          <a:ext cx="6489509" cy="88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04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Share fewer features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Defined in terms of breadth of category to be learned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Fewer perceptual overlaps</a:t>
          </a:r>
        </a:p>
      </dsp:txBody>
      <dsp:txXfrm>
        <a:off x="0" y="2446595"/>
        <a:ext cx="6489509" cy="888030"/>
      </dsp:txXfrm>
    </dsp:sp>
    <dsp:sp modelId="{4F200B56-7A36-42D3-8F2D-F0928746DB8E}">
      <dsp:nvSpPr>
        <dsp:cNvPr id="0" name=""/>
        <dsp:cNvSpPr/>
      </dsp:nvSpPr>
      <dsp:spPr>
        <a:xfrm>
          <a:off x="0" y="3334625"/>
          <a:ext cx="6489509" cy="873953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Adult Humans easily perform abstract concept formation</a:t>
          </a:r>
        </a:p>
      </dsp:txBody>
      <dsp:txXfrm>
        <a:off x="42663" y="3377288"/>
        <a:ext cx="6404183" cy="788627"/>
      </dsp:txXfrm>
    </dsp:sp>
    <dsp:sp modelId="{8D3CD69D-700A-4A77-A0F2-209EECF8F375}">
      <dsp:nvSpPr>
        <dsp:cNvPr id="0" name=""/>
        <dsp:cNvSpPr/>
      </dsp:nvSpPr>
      <dsp:spPr>
        <a:xfrm>
          <a:off x="0" y="4271938"/>
          <a:ext cx="6489509" cy="873953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Question: do great apes also show this (since are our closest relatives)</a:t>
          </a:r>
        </a:p>
      </dsp:txBody>
      <dsp:txXfrm>
        <a:off x="42663" y="4314601"/>
        <a:ext cx="6404183" cy="78862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E3160-6A26-40F1-BC50-FA48CE0CCDF1}">
      <dsp:nvSpPr>
        <dsp:cNvPr id="0" name=""/>
        <dsp:cNvSpPr/>
      </dsp:nvSpPr>
      <dsp:spPr>
        <a:xfrm>
          <a:off x="0" y="1109843"/>
          <a:ext cx="6751674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9937A-B499-4AC4-890D-C436A4C1391E}">
      <dsp:nvSpPr>
        <dsp:cNvPr id="0" name=""/>
        <dsp:cNvSpPr/>
      </dsp:nvSpPr>
      <dsp:spPr>
        <a:xfrm>
          <a:off x="337583" y="888443"/>
          <a:ext cx="4726171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638" tIns="0" rIns="17863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Subject = 4 year old captive female lowland gorilla (Zuri)</a:t>
          </a:r>
        </a:p>
      </dsp:txBody>
      <dsp:txXfrm>
        <a:off x="359199" y="910059"/>
        <a:ext cx="4682939" cy="399568"/>
      </dsp:txXfrm>
    </dsp:sp>
    <dsp:sp modelId="{3D7F226D-607A-4E06-9C0A-9CDD0C44BE61}">
      <dsp:nvSpPr>
        <dsp:cNvPr id="0" name=""/>
        <dsp:cNvSpPr/>
      </dsp:nvSpPr>
      <dsp:spPr>
        <a:xfrm>
          <a:off x="0" y="1790243"/>
          <a:ext cx="6751674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4005" tIns="312420" rIns="52400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Photo sets: 10 S+ and 10 S- category exemplars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S+ and S- shared similar backgrounds, matched on as many features as possible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Minimized similar perceptual features across S+ and S-</a:t>
          </a:r>
        </a:p>
      </dsp:txBody>
      <dsp:txXfrm>
        <a:off x="0" y="1790243"/>
        <a:ext cx="6751674" cy="1346625"/>
      </dsp:txXfrm>
    </dsp:sp>
    <dsp:sp modelId="{47047EC9-439B-431D-89A5-B32B52628C28}">
      <dsp:nvSpPr>
        <dsp:cNvPr id="0" name=""/>
        <dsp:cNvSpPr/>
      </dsp:nvSpPr>
      <dsp:spPr>
        <a:xfrm>
          <a:off x="337583" y="1568843"/>
          <a:ext cx="4726171" cy="4428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638" tIns="0" rIns="17863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Materials:</a:t>
          </a:r>
        </a:p>
      </dsp:txBody>
      <dsp:txXfrm>
        <a:off x="359199" y="1590459"/>
        <a:ext cx="4682939" cy="399568"/>
      </dsp:txXfrm>
    </dsp:sp>
    <dsp:sp modelId="{7CBEECEB-4697-4ABE-9DD0-77795C337C6A}">
      <dsp:nvSpPr>
        <dsp:cNvPr id="0" name=""/>
        <dsp:cNvSpPr/>
      </dsp:nvSpPr>
      <dsp:spPr>
        <a:xfrm>
          <a:off x="0" y="3439269"/>
          <a:ext cx="6751674" cy="2126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4005" tIns="312420" rIns="52400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Used Apple computer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10 S+ and 10 S- per session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Photo pairs randomly presented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Many sessions per day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Basically had to discriminate great apes vs. humans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Used first 2 sessions with novel photos to indicate transfer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Coded photos across several dimensions</a:t>
          </a:r>
        </a:p>
      </dsp:txBody>
      <dsp:txXfrm>
        <a:off x="0" y="3439269"/>
        <a:ext cx="6751674" cy="2126250"/>
      </dsp:txXfrm>
    </dsp:sp>
    <dsp:sp modelId="{1307BEED-B004-4E3F-AF55-9C777EBACBC2}">
      <dsp:nvSpPr>
        <dsp:cNvPr id="0" name=""/>
        <dsp:cNvSpPr/>
      </dsp:nvSpPr>
      <dsp:spPr>
        <a:xfrm>
          <a:off x="337583" y="3217869"/>
          <a:ext cx="4726171" cy="4428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638" tIns="0" rIns="17863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Procedure:</a:t>
          </a:r>
        </a:p>
      </dsp:txBody>
      <dsp:txXfrm>
        <a:off x="359199" y="3239485"/>
        <a:ext cx="4682939" cy="39956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3B9E0-EF38-4D09-A677-EEFE632DA75A}">
      <dsp:nvSpPr>
        <dsp:cNvPr id="0" name=""/>
        <dsp:cNvSpPr/>
      </dsp:nvSpPr>
      <dsp:spPr>
        <a:xfrm>
          <a:off x="0" y="794123"/>
          <a:ext cx="6263640" cy="55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6CE21-065A-4BBE-B73A-F4347DDF351A}">
      <dsp:nvSpPr>
        <dsp:cNvPr id="0" name=""/>
        <dsp:cNvSpPr/>
      </dsp:nvSpPr>
      <dsp:spPr>
        <a:xfrm>
          <a:off x="313182" y="469403"/>
          <a:ext cx="4384548" cy="649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Gorillas or orangutans vs. humans</a:t>
          </a:r>
        </a:p>
      </dsp:txBody>
      <dsp:txXfrm>
        <a:off x="344885" y="501106"/>
        <a:ext cx="4321142" cy="586034"/>
      </dsp:txXfrm>
    </dsp:sp>
    <dsp:sp modelId="{76A13FE1-A6A2-428F-A5F1-157B4B9F693C}">
      <dsp:nvSpPr>
        <dsp:cNvPr id="0" name=""/>
        <dsp:cNvSpPr/>
      </dsp:nvSpPr>
      <dsp:spPr>
        <a:xfrm>
          <a:off x="0" y="1792043"/>
          <a:ext cx="6263640" cy="55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A7403-5ED5-4691-95A7-4FEC57159BF3}">
      <dsp:nvSpPr>
        <dsp:cNvPr id="0" name=""/>
        <dsp:cNvSpPr/>
      </dsp:nvSpPr>
      <dsp:spPr>
        <a:xfrm>
          <a:off x="313182" y="1467323"/>
          <a:ext cx="4384548" cy="649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Orangutans versus other primates</a:t>
          </a:r>
        </a:p>
      </dsp:txBody>
      <dsp:txXfrm>
        <a:off x="344885" y="1499026"/>
        <a:ext cx="4321142" cy="586034"/>
      </dsp:txXfrm>
    </dsp:sp>
    <dsp:sp modelId="{1A6E3333-C500-4AEE-9042-D63512649CBC}">
      <dsp:nvSpPr>
        <dsp:cNvPr id="0" name=""/>
        <dsp:cNvSpPr/>
      </dsp:nvSpPr>
      <dsp:spPr>
        <a:xfrm>
          <a:off x="0" y="2789964"/>
          <a:ext cx="6263640" cy="55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6B064-C5BA-4C66-8DCE-C5EA66E0582F}">
      <dsp:nvSpPr>
        <dsp:cNvPr id="0" name=""/>
        <dsp:cNvSpPr/>
      </dsp:nvSpPr>
      <dsp:spPr>
        <a:xfrm>
          <a:off x="313182" y="2465243"/>
          <a:ext cx="4384548" cy="649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Orangutan color test</a:t>
          </a:r>
        </a:p>
      </dsp:txBody>
      <dsp:txXfrm>
        <a:off x="344885" y="2496946"/>
        <a:ext cx="4321142" cy="586034"/>
      </dsp:txXfrm>
    </dsp:sp>
    <dsp:sp modelId="{831450BF-9972-4CE3-9B1D-F554216AA533}">
      <dsp:nvSpPr>
        <dsp:cNvPr id="0" name=""/>
        <dsp:cNvSpPr/>
      </dsp:nvSpPr>
      <dsp:spPr>
        <a:xfrm>
          <a:off x="0" y="3787884"/>
          <a:ext cx="6263640" cy="1247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458216" rIns="48612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E.g., If responding by color: not show transfer to black and white photos</a:t>
          </a:r>
        </a:p>
      </dsp:txBody>
      <dsp:txXfrm>
        <a:off x="0" y="3787884"/>
        <a:ext cx="6263640" cy="1247400"/>
      </dsp:txXfrm>
    </dsp:sp>
    <dsp:sp modelId="{095B9550-431A-4DF0-A18B-869FF8644003}">
      <dsp:nvSpPr>
        <dsp:cNvPr id="0" name=""/>
        <dsp:cNvSpPr/>
      </dsp:nvSpPr>
      <dsp:spPr>
        <a:xfrm>
          <a:off x="313182" y="3463164"/>
          <a:ext cx="4384548" cy="649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Could examine transfer by errors:</a:t>
          </a:r>
        </a:p>
      </dsp:txBody>
      <dsp:txXfrm>
        <a:off x="344885" y="3494867"/>
        <a:ext cx="4321142" cy="58603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8539D-03D8-4C1E-B888-73E428A32E4D}">
      <dsp:nvSpPr>
        <dsp:cNvPr id="0" name=""/>
        <dsp:cNvSpPr/>
      </dsp:nvSpPr>
      <dsp:spPr>
        <a:xfrm>
          <a:off x="0" y="76306"/>
          <a:ext cx="6263640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Primates vs. nonprimates</a:t>
          </a:r>
        </a:p>
      </dsp:txBody>
      <dsp:txXfrm>
        <a:off x="31613" y="107919"/>
        <a:ext cx="6200414" cy="584369"/>
      </dsp:txXfrm>
    </dsp:sp>
    <dsp:sp modelId="{10897E2B-150E-4539-AA74-C8C153D6C4E7}">
      <dsp:nvSpPr>
        <dsp:cNvPr id="0" name=""/>
        <dsp:cNvSpPr/>
      </dsp:nvSpPr>
      <dsp:spPr>
        <a:xfrm>
          <a:off x="0" y="723901"/>
          <a:ext cx="6263640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Mammals, reptiles, insects, birds, fish</a:t>
          </a:r>
        </a:p>
      </dsp:txBody>
      <dsp:txXfrm>
        <a:off x="0" y="723901"/>
        <a:ext cx="6263640" cy="447120"/>
      </dsp:txXfrm>
    </dsp:sp>
    <dsp:sp modelId="{0C9F2176-12EC-40F8-8301-5602918861BE}">
      <dsp:nvSpPr>
        <dsp:cNvPr id="0" name=""/>
        <dsp:cNvSpPr/>
      </dsp:nvSpPr>
      <dsp:spPr>
        <a:xfrm>
          <a:off x="0" y="1171021"/>
          <a:ext cx="6263640" cy="64759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Primate controls: </a:t>
          </a:r>
        </a:p>
      </dsp:txBody>
      <dsp:txXfrm>
        <a:off x="31613" y="1202634"/>
        <a:ext cx="6200414" cy="584369"/>
      </dsp:txXfrm>
    </dsp:sp>
    <dsp:sp modelId="{20B5435F-2855-4B59-B8E5-96A5172E98F0}">
      <dsp:nvSpPr>
        <dsp:cNvPr id="0" name=""/>
        <dsp:cNvSpPr/>
      </dsp:nvSpPr>
      <dsp:spPr>
        <a:xfrm>
          <a:off x="0" y="1818616"/>
          <a:ext cx="6263640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Used stimuli that she made many errors with</a:t>
          </a:r>
        </a:p>
      </dsp:txBody>
      <dsp:txXfrm>
        <a:off x="0" y="1818616"/>
        <a:ext cx="6263640" cy="447120"/>
      </dsp:txXfrm>
    </dsp:sp>
    <dsp:sp modelId="{9733C760-C488-4774-BE10-7155C7418307}">
      <dsp:nvSpPr>
        <dsp:cNvPr id="0" name=""/>
        <dsp:cNvSpPr/>
      </dsp:nvSpPr>
      <dsp:spPr>
        <a:xfrm>
          <a:off x="0" y="2265736"/>
          <a:ext cx="6263640" cy="64759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Results: Primates vs. non primates</a:t>
          </a:r>
        </a:p>
      </dsp:txBody>
      <dsp:txXfrm>
        <a:off x="31613" y="2297349"/>
        <a:ext cx="6200414" cy="584369"/>
      </dsp:txXfrm>
    </dsp:sp>
    <dsp:sp modelId="{2AA3D156-E83C-4EBC-8AD4-292673A3B4CE}">
      <dsp:nvSpPr>
        <dsp:cNvPr id="0" name=""/>
        <dsp:cNvSpPr/>
      </dsp:nvSpPr>
      <dsp:spPr>
        <a:xfrm>
          <a:off x="0" y="2913331"/>
          <a:ext cx="6263640" cy="2515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Reached criterion after 12 sessions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Not show transfer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23 sessions on second set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3 sessions on third set, with some transfer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Only age affected discrimination (as before)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Correct if primate photo was young animal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Incorrect if non primate photo was young animal</a:t>
          </a:r>
        </a:p>
      </dsp:txBody>
      <dsp:txXfrm>
        <a:off x="0" y="2913331"/>
        <a:ext cx="6263640" cy="251505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9EC8D-6E5C-4221-A406-936A435FAF04}">
      <dsp:nvSpPr>
        <dsp:cNvPr id="0" name=""/>
        <dsp:cNvSpPr/>
      </dsp:nvSpPr>
      <dsp:spPr>
        <a:xfrm>
          <a:off x="0" y="108503"/>
          <a:ext cx="6263640" cy="9547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Animals vs. non animals (Non animals = landscapes with neutral background)</a:t>
          </a:r>
        </a:p>
      </dsp:txBody>
      <dsp:txXfrm>
        <a:off x="46606" y="155109"/>
        <a:ext cx="6170428" cy="861507"/>
      </dsp:txXfrm>
    </dsp:sp>
    <dsp:sp modelId="{82CBAF83-71FB-416E-B08E-6A6D54AA246F}">
      <dsp:nvSpPr>
        <dsp:cNvPr id="0" name=""/>
        <dsp:cNvSpPr/>
      </dsp:nvSpPr>
      <dsp:spPr>
        <a:xfrm>
          <a:off x="0" y="1132343"/>
          <a:ext cx="6263640" cy="954719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Food vs. Animals</a:t>
          </a:r>
        </a:p>
      </dsp:txBody>
      <dsp:txXfrm>
        <a:off x="46606" y="1178949"/>
        <a:ext cx="6170428" cy="861507"/>
      </dsp:txXfrm>
    </dsp:sp>
    <dsp:sp modelId="{8C7889DE-495D-4658-A7BB-167DAA00B207}">
      <dsp:nvSpPr>
        <dsp:cNvPr id="0" name=""/>
        <dsp:cNvSpPr/>
      </dsp:nvSpPr>
      <dsp:spPr>
        <a:xfrm>
          <a:off x="0" y="2156183"/>
          <a:ext cx="6263640" cy="95471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Results:</a:t>
          </a:r>
        </a:p>
      </dsp:txBody>
      <dsp:txXfrm>
        <a:off x="46606" y="2202789"/>
        <a:ext cx="6170428" cy="861507"/>
      </dsp:txXfrm>
    </dsp:sp>
    <dsp:sp modelId="{95F037FB-637D-444A-8223-B4A5E82B3D25}">
      <dsp:nvSpPr>
        <dsp:cNvPr id="0" name=""/>
        <dsp:cNvSpPr/>
      </dsp:nvSpPr>
      <dsp:spPr>
        <a:xfrm>
          <a:off x="0" y="3110903"/>
          <a:ext cx="6263640" cy="228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Animals vs. non animals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12 sessions to criterion on first set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Showed transfer on all subsequent photo sets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Food vs animals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Quick to criterion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Good discrimination on initial transfer</a:t>
          </a:r>
        </a:p>
      </dsp:txBody>
      <dsp:txXfrm>
        <a:off x="0" y="3110903"/>
        <a:ext cx="6263640" cy="228528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AAF927-1EB0-4C7A-ABCC-46C459B8FB9A}">
      <dsp:nvSpPr>
        <dsp:cNvPr id="0" name=""/>
        <dsp:cNvSpPr/>
      </dsp:nvSpPr>
      <dsp:spPr>
        <a:xfrm>
          <a:off x="0" y="469268"/>
          <a:ext cx="6263640" cy="795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Suggests may have been relying on perceptual qualities for concrete and intermediate, but could not for abstract</a:t>
          </a:r>
        </a:p>
      </dsp:txBody>
      <dsp:txXfrm>
        <a:off x="38838" y="508106"/>
        <a:ext cx="6185964" cy="717924"/>
      </dsp:txXfrm>
    </dsp:sp>
    <dsp:sp modelId="{7E2A4450-2F93-419B-85FB-74D32FD27AB5}">
      <dsp:nvSpPr>
        <dsp:cNvPr id="0" name=""/>
        <dsp:cNvSpPr/>
      </dsp:nvSpPr>
      <dsp:spPr>
        <a:xfrm>
          <a:off x="0" y="1322469"/>
          <a:ext cx="6263640" cy="79560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Why better at abstract than intermediate?</a:t>
          </a:r>
        </a:p>
      </dsp:txBody>
      <dsp:txXfrm>
        <a:off x="38838" y="1361307"/>
        <a:ext cx="6185964" cy="717924"/>
      </dsp:txXfrm>
    </dsp:sp>
    <dsp:sp modelId="{D25FA895-1AC8-4D74-848A-C95A5196D21E}">
      <dsp:nvSpPr>
        <dsp:cNvPr id="0" name=""/>
        <dsp:cNvSpPr/>
      </dsp:nvSpPr>
      <dsp:spPr>
        <a:xfrm>
          <a:off x="0" y="2118069"/>
          <a:ext cx="6263640" cy="1573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Within class and between class similarities interact to determine relative difficulty of discriminations at various levels of abstraction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Also: were artificial “human” discriminations…..don’t know meaning to gorillas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kern="1200" dirty="0"/>
        </a:p>
      </dsp:txBody>
      <dsp:txXfrm>
        <a:off x="0" y="2118069"/>
        <a:ext cx="6263640" cy="1573199"/>
      </dsp:txXfrm>
    </dsp:sp>
    <dsp:sp modelId="{4EF0CF0D-1595-426A-B082-C7F5ACB8F74B}">
      <dsp:nvSpPr>
        <dsp:cNvPr id="0" name=""/>
        <dsp:cNvSpPr/>
      </dsp:nvSpPr>
      <dsp:spPr>
        <a:xfrm>
          <a:off x="0" y="3691269"/>
          <a:ext cx="6263640" cy="7956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Showed excellent transfer, unusually so for a non human primate</a:t>
          </a:r>
        </a:p>
      </dsp:txBody>
      <dsp:txXfrm>
        <a:off x="38838" y="3730107"/>
        <a:ext cx="6185964" cy="717924"/>
      </dsp:txXfrm>
    </dsp:sp>
    <dsp:sp modelId="{0B1B7FEC-3F90-45F1-AA32-CEAC3361C763}">
      <dsp:nvSpPr>
        <dsp:cNvPr id="0" name=""/>
        <dsp:cNvSpPr/>
      </dsp:nvSpPr>
      <dsp:spPr>
        <a:xfrm>
          <a:off x="0" y="4486868"/>
          <a:ext cx="6263640" cy="548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Could not have been just memorizing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Some effect of experience: “learning to learn”</a:t>
          </a:r>
        </a:p>
      </dsp:txBody>
      <dsp:txXfrm>
        <a:off x="0" y="4486868"/>
        <a:ext cx="6263640" cy="54855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29C11-1AAD-4240-9DBA-E4A31FFE612E}">
      <dsp:nvSpPr>
        <dsp:cNvPr id="0" name=""/>
        <dsp:cNvSpPr/>
      </dsp:nvSpPr>
      <dsp:spPr>
        <a:xfrm>
          <a:off x="0" y="48839"/>
          <a:ext cx="6263640" cy="14544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Are pigeons prewired to see trees, water, people?</a:t>
          </a:r>
        </a:p>
      </dsp:txBody>
      <dsp:txXfrm>
        <a:off x="71001" y="119840"/>
        <a:ext cx="6121638" cy="1312454"/>
      </dsp:txXfrm>
    </dsp:sp>
    <dsp:sp modelId="{699C2A44-4FD0-4580-B9A2-6B925DF957CE}">
      <dsp:nvSpPr>
        <dsp:cNvPr id="0" name=""/>
        <dsp:cNvSpPr/>
      </dsp:nvSpPr>
      <dsp:spPr>
        <a:xfrm>
          <a:off x="0" y="1578175"/>
          <a:ext cx="6263640" cy="1454456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Are gorillas prewired to see particular animals?</a:t>
          </a:r>
        </a:p>
      </dsp:txBody>
      <dsp:txXfrm>
        <a:off x="71001" y="1649176"/>
        <a:ext cx="6121638" cy="1312454"/>
      </dsp:txXfrm>
    </dsp:sp>
    <dsp:sp modelId="{25199E50-6CDB-447A-B86C-DDACBB462CAE}">
      <dsp:nvSpPr>
        <dsp:cNvPr id="0" name=""/>
        <dsp:cNvSpPr/>
      </dsp:nvSpPr>
      <dsp:spPr>
        <a:xfrm>
          <a:off x="0" y="3032632"/>
          <a:ext cx="6263640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Presence of static features can be discriminated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More likely that are prewired to form a “schema” or prototype</a:t>
          </a:r>
        </a:p>
      </dsp:txBody>
      <dsp:txXfrm>
        <a:off x="0" y="3032632"/>
        <a:ext cx="6263640" cy="968760"/>
      </dsp:txXfrm>
    </dsp:sp>
    <dsp:sp modelId="{741A8D87-E7E3-4F66-911A-E7832609E6E3}">
      <dsp:nvSpPr>
        <dsp:cNvPr id="0" name=""/>
        <dsp:cNvSpPr/>
      </dsp:nvSpPr>
      <dsp:spPr>
        <a:xfrm>
          <a:off x="0" y="4001392"/>
          <a:ext cx="6263640" cy="1454456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Examine behavior of other species to determine how behavior may be “prewired” and learned</a:t>
          </a:r>
        </a:p>
      </dsp:txBody>
      <dsp:txXfrm>
        <a:off x="71001" y="4072393"/>
        <a:ext cx="6121638" cy="131245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52A93-BB08-47FF-B38D-CE9FF92B1D27}">
      <dsp:nvSpPr>
        <dsp:cNvPr id="0" name=""/>
        <dsp:cNvSpPr/>
      </dsp:nvSpPr>
      <dsp:spPr>
        <a:xfrm>
          <a:off x="0" y="1336401"/>
          <a:ext cx="6394485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6283" tIns="291592" rIns="49628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Can learn A</a:t>
          </a:r>
          <a:r>
            <a:rPr lang="en-US" sz="1400" kern="1200">
              <a:sym typeface="Wingdings" panose="05000000000000000000" pitchFamily="2" charset="2"/>
            </a:rPr>
            <a:t></a:t>
          </a:r>
          <a:r>
            <a:rPr lang="en-US" sz="1400" kern="1200"/>
            <a:t> B and then B</a:t>
          </a:r>
          <a:r>
            <a:rPr lang="en-US" sz="1400" kern="1200">
              <a:sym typeface="Wingdings" panose="05000000000000000000" pitchFamily="2" charset="2"/>
            </a:rPr>
            <a:t></a:t>
          </a:r>
          <a:r>
            <a:rPr lang="en-US" sz="1400" kern="1200"/>
            <a:t> 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Ashton&amp; DeLillo, 2011</a:t>
          </a:r>
        </a:p>
      </dsp:txBody>
      <dsp:txXfrm>
        <a:off x="0" y="1336401"/>
        <a:ext cx="6394485" cy="815850"/>
      </dsp:txXfrm>
    </dsp:sp>
    <dsp:sp modelId="{F12D9D37-06A2-4708-B96D-AC23E1DB7420}">
      <dsp:nvSpPr>
        <dsp:cNvPr id="0" name=""/>
        <dsp:cNvSpPr/>
      </dsp:nvSpPr>
      <dsp:spPr>
        <a:xfrm>
          <a:off x="319724" y="1129761"/>
          <a:ext cx="447613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87" tIns="0" rIns="1691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Contingency reversal learning:</a:t>
          </a:r>
        </a:p>
      </dsp:txBody>
      <dsp:txXfrm>
        <a:off x="339899" y="1149936"/>
        <a:ext cx="4435789" cy="372930"/>
      </dsp:txXfrm>
    </dsp:sp>
    <dsp:sp modelId="{60BC7323-6BFD-41C7-99CF-8832CC52ECE0}">
      <dsp:nvSpPr>
        <dsp:cNvPr id="0" name=""/>
        <dsp:cNvSpPr/>
      </dsp:nvSpPr>
      <dsp:spPr>
        <a:xfrm>
          <a:off x="0" y="2434491"/>
          <a:ext cx="6394485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6283" tIns="291592" rIns="49628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Can find hidden object when observe object hidden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Some data ((Gagnon &amp; Dore, 1992, 1994) suggests can find when NOT see the object being hidden</a:t>
          </a:r>
        </a:p>
      </dsp:txBody>
      <dsp:txXfrm>
        <a:off x="0" y="2434491"/>
        <a:ext cx="6394485" cy="1014300"/>
      </dsp:txXfrm>
    </dsp:sp>
    <dsp:sp modelId="{CBAD88B6-6A12-424E-9DA2-08524C1C49CF}">
      <dsp:nvSpPr>
        <dsp:cNvPr id="0" name=""/>
        <dsp:cNvSpPr/>
      </dsp:nvSpPr>
      <dsp:spPr>
        <a:xfrm>
          <a:off x="319724" y="2227851"/>
          <a:ext cx="447613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87" tIns="0" rIns="1691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Object permanence:</a:t>
          </a:r>
        </a:p>
      </dsp:txBody>
      <dsp:txXfrm>
        <a:off x="339899" y="2248026"/>
        <a:ext cx="4435789" cy="372930"/>
      </dsp:txXfrm>
    </dsp:sp>
    <dsp:sp modelId="{A116585D-D585-4BE3-BD8A-2FF5A168C571}">
      <dsp:nvSpPr>
        <dsp:cNvPr id="0" name=""/>
        <dsp:cNvSpPr/>
      </dsp:nvSpPr>
      <dsp:spPr>
        <a:xfrm>
          <a:off x="0" y="3731031"/>
          <a:ext cx="639448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7383F-DEFC-4041-B759-869F88CCA730}">
      <dsp:nvSpPr>
        <dsp:cNvPr id="0" name=""/>
        <dsp:cNvSpPr/>
      </dsp:nvSpPr>
      <dsp:spPr>
        <a:xfrm>
          <a:off x="319724" y="3524391"/>
          <a:ext cx="447613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87" tIns="0" rIns="1691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Object learning  (Framl &amp; Frank, 1985)</a:t>
          </a:r>
        </a:p>
      </dsp:txBody>
      <dsp:txXfrm>
        <a:off x="339899" y="3544566"/>
        <a:ext cx="4435789" cy="372930"/>
      </dsp:txXfrm>
    </dsp:sp>
    <dsp:sp modelId="{CBD10677-D2F5-4C6A-AB0F-BC94A1B6C7F5}">
      <dsp:nvSpPr>
        <dsp:cNvPr id="0" name=""/>
        <dsp:cNvSpPr/>
      </dsp:nvSpPr>
      <dsp:spPr>
        <a:xfrm>
          <a:off x="0" y="4366071"/>
          <a:ext cx="639448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7DE9A-1D40-41E9-AE7B-9F74B8C9BB35}">
      <dsp:nvSpPr>
        <dsp:cNvPr id="0" name=""/>
        <dsp:cNvSpPr/>
      </dsp:nvSpPr>
      <dsp:spPr>
        <a:xfrm>
          <a:off x="319724" y="4159431"/>
          <a:ext cx="447613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87" tIns="0" rIns="1691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Categorizing and inferential learning: Range, et al, 2008</a:t>
          </a:r>
        </a:p>
      </dsp:txBody>
      <dsp:txXfrm>
        <a:off x="339899" y="4179606"/>
        <a:ext cx="4435789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25205-84DC-4256-87D7-86D27BF184A1}">
      <dsp:nvSpPr>
        <dsp:cNvPr id="0" name=""/>
        <dsp:cNvSpPr/>
      </dsp:nvSpPr>
      <dsp:spPr>
        <a:xfrm>
          <a:off x="0" y="361639"/>
          <a:ext cx="6117335" cy="16297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Experimental psychologists use comparative cognition in  more limited way</a:t>
          </a:r>
        </a:p>
      </dsp:txBody>
      <dsp:txXfrm>
        <a:off x="79557" y="441196"/>
        <a:ext cx="5958221" cy="1470622"/>
      </dsp:txXfrm>
    </dsp:sp>
    <dsp:sp modelId="{177695BF-7950-4D06-A7B8-5CD1617E5802}">
      <dsp:nvSpPr>
        <dsp:cNvPr id="0" name=""/>
        <dsp:cNvSpPr/>
      </dsp:nvSpPr>
      <dsp:spPr>
        <a:xfrm>
          <a:off x="0" y="1991376"/>
          <a:ext cx="6117335" cy="1713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22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“Objective evidence cannot give a demonstration either of the existence or the nonexistence of consciousness, thus consciousness is precisely that which cannot be perceived objectively.”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 dirty="0"/>
        </a:p>
      </dsp:txBody>
      <dsp:txXfrm>
        <a:off x="0" y="1991376"/>
        <a:ext cx="6117335" cy="1713960"/>
      </dsp:txXfrm>
    </dsp:sp>
    <dsp:sp modelId="{C0A9D87B-AED5-49D6-AC50-EDBE44708505}">
      <dsp:nvSpPr>
        <dsp:cNvPr id="0" name=""/>
        <dsp:cNvSpPr/>
      </dsp:nvSpPr>
      <dsp:spPr>
        <a:xfrm>
          <a:off x="0" y="3705336"/>
          <a:ext cx="6117335" cy="1629736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Comparative cognition = </a:t>
          </a:r>
          <a:r>
            <a:rPr lang="en-US" sz="2300" i="1" kern="1200"/>
            <a:t>theoretical constructs and models used to explain aspects of behavior that cannot be readily characterized in terms of simple S-R mechanisms</a:t>
          </a:r>
          <a:endParaRPr lang="en-US" sz="2300" kern="1200"/>
        </a:p>
      </dsp:txBody>
      <dsp:txXfrm>
        <a:off x="79557" y="3784893"/>
        <a:ext cx="5958221" cy="147062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5C0B7-ED1C-49CD-B3C2-9E11E31CA1CB}">
      <dsp:nvSpPr>
        <dsp:cNvPr id="0" name=""/>
        <dsp:cNvSpPr/>
      </dsp:nvSpPr>
      <dsp:spPr>
        <a:xfrm>
          <a:off x="0" y="279616"/>
          <a:ext cx="6263640" cy="9534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Object manipulation (Topal, et al, 1997)</a:t>
          </a:r>
        </a:p>
      </dsp:txBody>
      <dsp:txXfrm>
        <a:off x="46541" y="326157"/>
        <a:ext cx="6170558" cy="860321"/>
      </dsp:txXfrm>
    </dsp:sp>
    <dsp:sp modelId="{D9469F07-C001-43D1-8527-CD6D5DC5373D}">
      <dsp:nvSpPr>
        <dsp:cNvPr id="0" name=""/>
        <dsp:cNvSpPr/>
      </dsp:nvSpPr>
      <dsp:spPr>
        <a:xfrm>
          <a:off x="0" y="1302140"/>
          <a:ext cx="6263640" cy="953403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Means-end task  (Osthaus et al, 2005)</a:t>
          </a:r>
        </a:p>
      </dsp:txBody>
      <dsp:txXfrm>
        <a:off x="46541" y="1348681"/>
        <a:ext cx="6170558" cy="860321"/>
      </dsp:txXfrm>
    </dsp:sp>
    <dsp:sp modelId="{8AD57710-9FF8-41BD-A830-058F2B1B7BD0}">
      <dsp:nvSpPr>
        <dsp:cNvPr id="0" name=""/>
        <dsp:cNvSpPr/>
      </dsp:nvSpPr>
      <dsp:spPr>
        <a:xfrm>
          <a:off x="0" y="2324664"/>
          <a:ext cx="6263640" cy="953403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Quantitative tasks</a:t>
          </a:r>
        </a:p>
      </dsp:txBody>
      <dsp:txXfrm>
        <a:off x="46541" y="2371205"/>
        <a:ext cx="6170558" cy="860321"/>
      </dsp:txXfrm>
    </dsp:sp>
    <dsp:sp modelId="{59FED066-DB9E-48CB-BBC8-AF5BBDE94A74}">
      <dsp:nvSpPr>
        <dsp:cNvPr id="0" name=""/>
        <dsp:cNvSpPr/>
      </dsp:nvSpPr>
      <dsp:spPr>
        <a:xfrm>
          <a:off x="0" y="3278067"/>
          <a:ext cx="6263640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More vs. less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Some counting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Search order</a:t>
          </a:r>
        </a:p>
      </dsp:txBody>
      <dsp:txXfrm>
        <a:off x="0" y="3278067"/>
        <a:ext cx="6263640" cy="993600"/>
      </dsp:txXfrm>
    </dsp:sp>
    <dsp:sp modelId="{DBD2A619-36C1-442C-8878-2F47DD7B60AC}">
      <dsp:nvSpPr>
        <dsp:cNvPr id="0" name=""/>
        <dsp:cNvSpPr/>
      </dsp:nvSpPr>
      <dsp:spPr>
        <a:xfrm>
          <a:off x="0" y="4271667"/>
          <a:ext cx="6263640" cy="953403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Spatial navigation: Cattet &amp; Etienne, 2004 and solving detour problems (Pongracz, et al, 2001)</a:t>
          </a:r>
        </a:p>
      </dsp:txBody>
      <dsp:txXfrm>
        <a:off x="46541" y="4318208"/>
        <a:ext cx="6170558" cy="86032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80967-07FD-4612-9EDA-B837A12BC8EA}">
      <dsp:nvSpPr>
        <dsp:cNvPr id="0" name=""/>
        <dsp:cNvSpPr/>
      </dsp:nvSpPr>
      <dsp:spPr>
        <a:xfrm>
          <a:off x="0" y="285894"/>
          <a:ext cx="6263640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Tinkelpaugh (1928) task</a:t>
          </a:r>
        </a:p>
      </dsp:txBody>
      <dsp:txXfrm>
        <a:off x="33955" y="319849"/>
        <a:ext cx="6195730" cy="627655"/>
      </dsp:txXfrm>
    </dsp:sp>
    <dsp:sp modelId="{04156D81-FFF9-4831-AEE9-0CB424AC4379}">
      <dsp:nvSpPr>
        <dsp:cNvPr id="0" name=""/>
        <dsp:cNvSpPr/>
      </dsp:nvSpPr>
      <dsp:spPr>
        <a:xfrm>
          <a:off x="0" y="981459"/>
          <a:ext cx="6263640" cy="2341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Show food item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Cover it up with a cup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Slide to animal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Animal lifts up cup- but tricked: another lesser preferred food is there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Look to see if animal is surprised/upset</a:t>
          </a:r>
        </a:p>
      </dsp:txBody>
      <dsp:txXfrm>
        <a:off x="0" y="981459"/>
        <a:ext cx="6263640" cy="2341169"/>
      </dsp:txXfrm>
    </dsp:sp>
    <dsp:sp modelId="{48A33030-24F6-4DA3-B3D6-B725A5A2BC51}">
      <dsp:nvSpPr>
        <dsp:cNvPr id="0" name=""/>
        <dsp:cNvSpPr/>
      </dsp:nvSpPr>
      <dsp:spPr>
        <a:xfrm>
          <a:off x="0" y="3322629"/>
          <a:ext cx="6263640" cy="69556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Dogs show strong expectancy violation</a:t>
          </a:r>
        </a:p>
      </dsp:txBody>
      <dsp:txXfrm>
        <a:off x="33955" y="3356584"/>
        <a:ext cx="6195730" cy="627655"/>
      </dsp:txXfrm>
    </dsp:sp>
    <dsp:sp modelId="{482A8EC7-3D67-4D44-ABBA-E9483C05B9B5}">
      <dsp:nvSpPr>
        <dsp:cNvPr id="0" name=""/>
        <dsp:cNvSpPr/>
      </dsp:nvSpPr>
      <dsp:spPr>
        <a:xfrm>
          <a:off x="0" y="4018194"/>
          <a:ext cx="6263640" cy="1200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So do chimps, corvids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Tend to react strongly when tricked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And so do monkeys!</a:t>
          </a:r>
        </a:p>
      </dsp:txBody>
      <dsp:txXfrm>
        <a:off x="0" y="4018194"/>
        <a:ext cx="6263640" cy="120059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365A8-B171-4CD0-A157-BE9E4E9D7C06}">
      <dsp:nvSpPr>
        <dsp:cNvPr id="0" name=""/>
        <dsp:cNvSpPr/>
      </dsp:nvSpPr>
      <dsp:spPr>
        <a:xfrm>
          <a:off x="0" y="586943"/>
          <a:ext cx="6263640" cy="575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Dogs can count?</a:t>
          </a:r>
        </a:p>
      </dsp:txBody>
      <dsp:txXfrm>
        <a:off x="28100" y="615043"/>
        <a:ext cx="6207440" cy="519439"/>
      </dsp:txXfrm>
    </dsp:sp>
    <dsp:sp modelId="{8716C658-DF81-4E86-A891-B497EC9DF718}">
      <dsp:nvSpPr>
        <dsp:cNvPr id="0" name=""/>
        <dsp:cNvSpPr/>
      </dsp:nvSpPr>
      <dsp:spPr>
        <a:xfrm>
          <a:off x="0" y="1162583"/>
          <a:ext cx="6263640" cy="119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Numerical competence and ability to discriminate more and less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Dogs about as good at numerical competence as the great apes!</a:t>
          </a:r>
        </a:p>
      </dsp:txBody>
      <dsp:txXfrm>
        <a:off x="0" y="1162583"/>
        <a:ext cx="6263640" cy="1192320"/>
      </dsp:txXfrm>
    </dsp:sp>
    <dsp:sp modelId="{D2EFB9B5-1F4A-4DE7-9572-32B5F990E13D}">
      <dsp:nvSpPr>
        <dsp:cNvPr id="0" name=""/>
        <dsp:cNvSpPr/>
      </dsp:nvSpPr>
      <dsp:spPr>
        <a:xfrm>
          <a:off x="0" y="2354903"/>
          <a:ext cx="6263640" cy="57563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West and Young (2002) from Pepperberg (1994)</a:t>
          </a:r>
        </a:p>
      </dsp:txBody>
      <dsp:txXfrm>
        <a:off x="28100" y="2383003"/>
        <a:ext cx="6207440" cy="519439"/>
      </dsp:txXfrm>
    </dsp:sp>
    <dsp:sp modelId="{A5801170-3A65-4941-BDE0-71F4F5633B3E}">
      <dsp:nvSpPr>
        <dsp:cNvPr id="0" name=""/>
        <dsp:cNvSpPr/>
      </dsp:nvSpPr>
      <dsp:spPr>
        <a:xfrm>
          <a:off x="0" y="2930543"/>
          <a:ext cx="6263640" cy="198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Dogs shown three problems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1+1 = 2;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1+1=1;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1+1=3 (all in dog biscuits; shown problem then solution)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Dogs gazed longer when the expected solution was wrong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Similar to Tinklepaugh studies in chimps and monkeys</a:t>
          </a:r>
        </a:p>
      </dsp:txBody>
      <dsp:txXfrm>
        <a:off x="0" y="2930543"/>
        <a:ext cx="6263640" cy="198720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53A28-1125-476E-BE6B-1D9740343313}">
      <dsp:nvSpPr>
        <dsp:cNvPr id="0" name=""/>
        <dsp:cNvSpPr/>
      </dsp:nvSpPr>
      <dsp:spPr>
        <a:xfrm>
          <a:off x="0" y="60140"/>
          <a:ext cx="6263640" cy="9534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Spatial memory = memory for places</a:t>
          </a:r>
        </a:p>
      </dsp:txBody>
      <dsp:txXfrm>
        <a:off x="46541" y="106681"/>
        <a:ext cx="6170558" cy="860321"/>
      </dsp:txXfrm>
    </dsp:sp>
    <dsp:sp modelId="{EE4F2A0D-9EA8-4B49-B5B7-4766ACF41A38}">
      <dsp:nvSpPr>
        <dsp:cNvPr id="0" name=""/>
        <dsp:cNvSpPr/>
      </dsp:nvSpPr>
      <dsp:spPr>
        <a:xfrm>
          <a:off x="0" y="1013543"/>
          <a:ext cx="626364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Why might this be important for animals?</a:t>
          </a:r>
        </a:p>
      </dsp:txBody>
      <dsp:txXfrm>
        <a:off x="0" y="1013543"/>
        <a:ext cx="6263640" cy="397440"/>
      </dsp:txXfrm>
    </dsp:sp>
    <dsp:sp modelId="{65BC2F42-BEF5-43AA-9656-0E4C11213612}">
      <dsp:nvSpPr>
        <dsp:cNvPr id="0" name=""/>
        <dsp:cNvSpPr/>
      </dsp:nvSpPr>
      <dsp:spPr>
        <a:xfrm>
          <a:off x="0" y="1410983"/>
          <a:ext cx="6263640" cy="953403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How can we test spatial memory in the laboratory?</a:t>
          </a:r>
        </a:p>
      </dsp:txBody>
      <dsp:txXfrm>
        <a:off x="46541" y="1457524"/>
        <a:ext cx="6170558" cy="860321"/>
      </dsp:txXfrm>
    </dsp:sp>
    <dsp:sp modelId="{50161FE9-B208-4B18-BB2C-64D5525EF7E9}">
      <dsp:nvSpPr>
        <dsp:cNvPr id="0" name=""/>
        <dsp:cNvSpPr/>
      </dsp:nvSpPr>
      <dsp:spPr>
        <a:xfrm>
          <a:off x="0" y="2364387"/>
          <a:ext cx="6263640" cy="308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Morris Water Maze: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Typically used with rats or mice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Large water tank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Spatial cues placed around the room (decals on walls, location of doors, windows, etc.)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Placement of platforms (start and finish) are tied to different “landmarks”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Data show that rats and mice do indeed use the landmarks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hlinkClick xmlns:r="http://schemas.openxmlformats.org/officeDocument/2006/relationships" r:id="rId1"/>
            </a:rPr>
            <a:t>https://www.youtube.com/watch?v=LrCzSIbvSN4</a:t>
          </a:r>
          <a:endParaRPr lang="en-US" sz="1900" kern="1200" dirty="0"/>
        </a:p>
      </dsp:txBody>
      <dsp:txXfrm>
        <a:off x="0" y="2364387"/>
        <a:ext cx="6263640" cy="308016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0CA25-4D64-46EA-9D6D-6140C2688294}">
      <dsp:nvSpPr>
        <dsp:cNvPr id="0" name=""/>
        <dsp:cNvSpPr/>
      </dsp:nvSpPr>
      <dsp:spPr>
        <a:xfrm>
          <a:off x="0" y="36440"/>
          <a:ext cx="6666833" cy="173415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How do animals remember where the food comes from? </a:t>
          </a:r>
        </a:p>
      </dsp:txBody>
      <dsp:txXfrm>
        <a:off x="84655" y="121095"/>
        <a:ext cx="6497523" cy="1564849"/>
      </dsp:txXfrm>
    </dsp:sp>
    <dsp:sp modelId="{4E4DD30D-B3F1-4783-87CF-364E5B54B006}">
      <dsp:nvSpPr>
        <dsp:cNvPr id="0" name=""/>
        <dsp:cNvSpPr/>
      </dsp:nvSpPr>
      <dsp:spPr>
        <a:xfrm>
          <a:off x="0" y="1859880"/>
          <a:ext cx="6666833" cy="1734159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How do animals remember where they left their food?</a:t>
          </a:r>
        </a:p>
      </dsp:txBody>
      <dsp:txXfrm>
        <a:off x="84655" y="1944535"/>
        <a:ext cx="6497523" cy="1564849"/>
      </dsp:txXfrm>
    </dsp:sp>
    <dsp:sp modelId="{7A2BE390-5994-4435-970D-81C89BD22145}">
      <dsp:nvSpPr>
        <dsp:cNvPr id="0" name=""/>
        <dsp:cNvSpPr/>
      </dsp:nvSpPr>
      <dsp:spPr>
        <a:xfrm>
          <a:off x="0" y="3683319"/>
          <a:ext cx="6666833" cy="1734159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What environmental and internal stimuli are animals using during search behaviors?</a:t>
          </a:r>
        </a:p>
      </dsp:txBody>
      <dsp:txXfrm>
        <a:off x="84655" y="3767974"/>
        <a:ext cx="6497523" cy="156484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28E04-75B1-40E1-9150-71524F7FA8C4}">
      <dsp:nvSpPr>
        <dsp:cNvPr id="0" name=""/>
        <dsp:cNvSpPr/>
      </dsp:nvSpPr>
      <dsp:spPr>
        <a:xfrm>
          <a:off x="0" y="574025"/>
          <a:ext cx="5508710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Animal creates a resource distribution tha only it knows/has awareness of.</a:t>
          </a:r>
        </a:p>
      </dsp:txBody>
      <dsp:txXfrm>
        <a:off x="50489" y="624514"/>
        <a:ext cx="5407732" cy="933302"/>
      </dsp:txXfrm>
    </dsp:sp>
    <dsp:sp modelId="{1DB5C43C-C26B-4BDF-B9B0-D2067FBD143A}">
      <dsp:nvSpPr>
        <dsp:cNvPr id="0" name=""/>
        <dsp:cNvSpPr/>
      </dsp:nvSpPr>
      <dsp:spPr>
        <a:xfrm>
          <a:off x="0" y="1683186"/>
          <a:ext cx="5508710" cy="103428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Reference Memory: storage sites, what is in the site, territory</a:t>
          </a:r>
        </a:p>
      </dsp:txBody>
      <dsp:txXfrm>
        <a:off x="50489" y="1733675"/>
        <a:ext cx="5407732" cy="933302"/>
      </dsp:txXfrm>
    </dsp:sp>
    <dsp:sp modelId="{8AD4666A-7D98-4BCA-A23C-DBBBC808F57A}">
      <dsp:nvSpPr>
        <dsp:cNvPr id="0" name=""/>
        <dsp:cNvSpPr/>
      </dsp:nvSpPr>
      <dsp:spPr>
        <a:xfrm>
          <a:off x="0" y="2792346"/>
          <a:ext cx="5508710" cy="103428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Working Memory: which site did I empty today?</a:t>
          </a:r>
        </a:p>
      </dsp:txBody>
      <dsp:txXfrm>
        <a:off x="50489" y="2842835"/>
        <a:ext cx="5407732" cy="933302"/>
      </dsp:txXfrm>
    </dsp:sp>
    <dsp:sp modelId="{7EFDBED5-1DEC-4EF1-B86B-873BC8FDEB40}">
      <dsp:nvSpPr>
        <dsp:cNvPr id="0" name=""/>
        <dsp:cNvSpPr/>
      </dsp:nvSpPr>
      <dsp:spPr>
        <a:xfrm>
          <a:off x="0" y="3901506"/>
          <a:ext cx="5508710" cy="103428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Information: spatial layout, site contents, etc.</a:t>
          </a:r>
        </a:p>
      </dsp:txBody>
      <dsp:txXfrm>
        <a:off x="50489" y="3951995"/>
        <a:ext cx="5407732" cy="93330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31912-F87E-40AF-A40A-DF53CDEED3FA}">
      <dsp:nvSpPr>
        <dsp:cNvPr id="0" name=""/>
        <dsp:cNvSpPr/>
      </dsp:nvSpPr>
      <dsp:spPr>
        <a:xfrm>
          <a:off x="0" y="38246"/>
          <a:ext cx="6263640" cy="17613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Clark's nutcrackers can </a:t>
          </a:r>
          <a:r>
            <a:rPr lang="en-US" sz="2500" b="1" i="1" kern="1200" dirty="0">
              <a:solidFill>
                <a:schemeClr val="tx1"/>
              </a:solidFill>
            </a:rPr>
            <a:t>learn to find the point halfway between two landmarks </a:t>
          </a:r>
          <a:r>
            <a:rPr lang="en-US" sz="2500" kern="1200" dirty="0"/>
            <a:t>that vary in the distance that separates them. </a:t>
          </a:r>
        </a:p>
      </dsp:txBody>
      <dsp:txXfrm>
        <a:off x="85984" y="124230"/>
        <a:ext cx="6091672" cy="1589430"/>
      </dsp:txXfrm>
    </dsp:sp>
    <dsp:sp modelId="{4D960C80-C1A9-41E0-BC79-A650CECF62D6}">
      <dsp:nvSpPr>
        <dsp:cNvPr id="0" name=""/>
        <dsp:cNvSpPr/>
      </dsp:nvSpPr>
      <dsp:spPr>
        <a:xfrm>
          <a:off x="0" y="1871644"/>
          <a:ext cx="6263640" cy="1761398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General principle: </a:t>
          </a:r>
          <a:r>
            <a:rPr lang="en-US" sz="2500" kern="1200" dirty="0"/>
            <a:t>Birds must correctly find the halfway point when the landmarks when presented with varying distances between the landmarks. </a:t>
          </a:r>
        </a:p>
      </dsp:txBody>
      <dsp:txXfrm>
        <a:off x="85984" y="1957628"/>
        <a:ext cx="6091672" cy="1589430"/>
      </dsp:txXfrm>
    </dsp:sp>
    <dsp:sp modelId="{04CDE76B-F492-4E57-9FE8-D3006BC9B5F8}">
      <dsp:nvSpPr>
        <dsp:cNvPr id="0" name=""/>
        <dsp:cNvSpPr/>
      </dsp:nvSpPr>
      <dsp:spPr>
        <a:xfrm>
          <a:off x="0" y="3705043"/>
          <a:ext cx="6263640" cy="176139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 ability to find a point defined not by the relationship between a goal and a landmark, </a:t>
          </a:r>
          <a:r>
            <a:rPr lang="en-US" sz="2500" i="1" kern="1200" dirty="0">
              <a:solidFill>
                <a:schemeClr val="tx1"/>
              </a:solidFill>
            </a:rPr>
            <a:t>but by the relationship between landmarks. 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85984" y="3791027"/>
        <a:ext cx="6091672" cy="158943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D2D6E-E005-4B96-9398-80CB7080DB31}">
      <dsp:nvSpPr>
        <dsp:cNvPr id="0" name=""/>
        <dsp:cNvSpPr/>
      </dsp:nvSpPr>
      <dsp:spPr>
        <a:xfrm>
          <a:off x="0" y="211880"/>
          <a:ext cx="6263640" cy="18146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Direction: The use of directional bearings to find the (hypothetical) line connecting the landmarks</a:t>
          </a:r>
        </a:p>
      </dsp:txBody>
      <dsp:txXfrm>
        <a:off x="88585" y="300465"/>
        <a:ext cx="6086470" cy="1637500"/>
      </dsp:txXfrm>
    </dsp:sp>
    <dsp:sp modelId="{3CFE82B2-563E-4AB6-8EED-CD7F2ECAC0D7}">
      <dsp:nvSpPr>
        <dsp:cNvPr id="0" name=""/>
        <dsp:cNvSpPr/>
      </dsp:nvSpPr>
      <dsp:spPr>
        <a:xfrm>
          <a:off x="0" y="2026550"/>
          <a:ext cx="6263640" cy="90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North, south, east, west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Must use landmarks to mark direction</a:t>
          </a:r>
        </a:p>
      </dsp:txBody>
      <dsp:txXfrm>
        <a:off x="0" y="2026550"/>
        <a:ext cx="6263640" cy="905107"/>
      </dsp:txXfrm>
    </dsp:sp>
    <dsp:sp modelId="{306A1C0D-3ACE-48CD-AA0F-0EA3F4B00795}">
      <dsp:nvSpPr>
        <dsp:cNvPr id="0" name=""/>
        <dsp:cNvSpPr/>
      </dsp:nvSpPr>
      <dsp:spPr>
        <a:xfrm>
          <a:off x="0" y="2931657"/>
          <a:ext cx="6263640" cy="181467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Distance: Finding the correct place along that line.</a:t>
          </a:r>
        </a:p>
      </dsp:txBody>
      <dsp:txXfrm>
        <a:off x="88585" y="3020242"/>
        <a:ext cx="6086470" cy="1637500"/>
      </dsp:txXfrm>
    </dsp:sp>
    <dsp:sp modelId="{AA12BE81-5AA2-4595-A4AD-006F8D7CC8A0}">
      <dsp:nvSpPr>
        <dsp:cNvPr id="0" name=""/>
        <dsp:cNvSpPr/>
      </dsp:nvSpPr>
      <dsp:spPr>
        <a:xfrm>
          <a:off x="0" y="4746327"/>
          <a:ext cx="626364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Must use landmarks to mark distance</a:t>
          </a:r>
        </a:p>
      </dsp:txBody>
      <dsp:txXfrm>
        <a:off x="0" y="4746327"/>
        <a:ext cx="6263640" cy="54648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E6D6C-0A61-418F-B8A3-AEDDC69B1740}">
      <dsp:nvSpPr>
        <dsp:cNvPr id="0" name=""/>
        <dsp:cNvSpPr/>
      </dsp:nvSpPr>
      <dsp:spPr>
        <a:xfrm>
          <a:off x="0" y="118344"/>
          <a:ext cx="6263640" cy="10328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Animals can </a:t>
          </a:r>
        </a:p>
      </dsp:txBody>
      <dsp:txXfrm>
        <a:off x="50420" y="168764"/>
        <a:ext cx="6162800" cy="932014"/>
      </dsp:txXfrm>
    </dsp:sp>
    <dsp:sp modelId="{CEABD9A4-B2BF-473D-8415-98575F8BED61}">
      <dsp:nvSpPr>
        <dsp:cNvPr id="0" name=""/>
        <dsp:cNvSpPr/>
      </dsp:nvSpPr>
      <dsp:spPr>
        <a:xfrm>
          <a:off x="0" y="1151198"/>
          <a:ext cx="6263640" cy="1883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Form both concrete and abstract concepts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Can use concept rules when presented with novel stimuli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Use prospective and retrospective memory when remembering when they remember where they have been</a:t>
          </a:r>
        </a:p>
      </dsp:txBody>
      <dsp:txXfrm>
        <a:off x="0" y="1151198"/>
        <a:ext cx="6263640" cy="1883700"/>
      </dsp:txXfrm>
    </dsp:sp>
    <dsp:sp modelId="{9F5F565F-652A-46B5-9A9E-736E79807945}">
      <dsp:nvSpPr>
        <dsp:cNvPr id="0" name=""/>
        <dsp:cNvSpPr/>
      </dsp:nvSpPr>
      <dsp:spPr>
        <a:xfrm>
          <a:off x="0" y="3034898"/>
          <a:ext cx="6263640" cy="103285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Animals use relationships between stimuli to solve problems</a:t>
          </a:r>
        </a:p>
      </dsp:txBody>
      <dsp:txXfrm>
        <a:off x="50420" y="3085318"/>
        <a:ext cx="6162800" cy="932014"/>
      </dsp:txXfrm>
    </dsp:sp>
    <dsp:sp modelId="{D12F7AFD-BF72-46BE-A45A-1D0C89582FB5}">
      <dsp:nvSpPr>
        <dsp:cNvPr id="0" name=""/>
        <dsp:cNvSpPr/>
      </dsp:nvSpPr>
      <dsp:spPr>
        <a:xfrm>
          <a:off x="0" y="4067753"/>
          <a:ext cx="6263640" cy="131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They use the relationship between distance or color or shape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They form expectancies about outcomes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They are pissed when their expectancies fail!</a:t>
          </a:r>
        </a:p>
      </dsp:txBody>
      <dsp:txXfrm>
        <a:off x="0" y="4067753"/>
        <a:ext cx="6263640" cy="131859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CB147-5333-4299-B8CE-C1C49CA021E2}">
      <dsp:nvSpPr>
        <dsp:cNvPr id="0" name=""/>
        <dsp:cNvSpPr/>
      </dsp:nvSpPr>
      <dsp:spPr>
        <a:xfrm>
          <a:off x="0" y="2687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770DE6-F616-4B83-8684-88CAD0E039FC}">
      <dsp:nvSpPr>
        <dsp:cNvPr id="0" name=""/>
        <dsp:cNvSpPr/>
      </dsp:nvSpPr>
      <dsp:spPr>
        <a:xfrm>
          <a:off x="0" y="2687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Do animals use behavior to manipulate other animals behavior?</a:t>
          </a:r>
        </a:p>
      </dsp:txBody>
      <dsp:txXfrm>
        <a:off x="0" y="2687"/>
        <a:ext cx="6263640" cy="1833104"/>
      </dsp:txXfrm>
    </dsp:sp>
    <dsp:sp modelId="{A789E389-1FB5-4922-9C2D-BE91B1FCCDF7}">
      <dsp:nvSpPr>
        <dsp:cNvPr id="0" name=""/>
        <dsp:cNvSpPr/>
      </dsp:nvSpPr>
      <dsp:spPr>
        <a:xfrm>
          <a:off x="0" y="1835791"/>
          <a:ext cx="626364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39DDA-3050-4293-A7A8-0F1BFCA66FE8}">
      <dsp:nvSpPr>
        <dsp:cNvPr id="0" name=""/>
        <dsp:cNvSpPr/>
      </dsp:nvSpPr>
      <dsp:spPr>
        <a:xfrm>
          <a:off x="0" y="1835791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Does this involve intentionality, or is it just innate?</a:t>
          </a:r>
        </a:p>
      </dsp:txBody>
      <dsp:txXfrm>
        <a:off x="0" y="1835791"/>
        <a:ext cx="6263640" cy="1833104"/>
      </dsp:txXfrm>
    </dsp:sp>
    <dsp:sp modelId="{F8FD179C-33B2-490A-8FBC-566410C907FE}">
      <dsp:nvSpPr>
        <dsp:cNvPr id="0" name=""/>
        <dsp:cNvSpPr/>
      </dsp:nvSpPr>
      <dsp:spPr>
        <a:xfrm>
          <a:off x="0" y="3668896"/>
          <a:ext cx="6263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8F92E-B06B-4F34-AD35-16D4847295F9}">
      <dsp:nvSpPr>
        <dsp:cNvPr id="0" name=""/>
        <dsp:cNvSpPr/>
      </dsp:nvSpPr>
      <dsp:spPr>
        <a:xfrm>
          <a:off x="0" y="3668896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Moths using disguise; birds pretending to be hurt? Really!?!</a:t>
          </a:r>
        </a:p>
      </dsp:txBody>
      <dsp:txXfrm>
        <a:off x="0" y="3668896"/>
        <a:ext cx="6263640" cy="18331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F763C-E31D-4C7C-BC5F-517B1E13CE08}">
      <dsp:nvSpPr>
        <dsp:cNvPr id="0" name=""/>
        <dsp:cNvSpPr/>
      </dsp:nvSpPr>
      <dsp:spPr>
        <a:xfrm>
          <a:off x="0" y="549080"/>
          <a:ext cx="6117335" cy="12097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When causal inferences about “rich mental life” of an animal is made, one may be projecting own thoughts/emotions/intentions on that animal</a:t>
          </a:r>
        </a:p>
      </dsp:txBody>
      <dsp:txXfrm>
        <a:off x="59057" y="608137"/>
        <a:ext cx="5999221" cy="1091666"/>
      </dsp:txXfrm>
    </dsp:sp>
    <dsp:sp modelId="{D8C3478C-24AA-468F-9CE9-DD0A01ED2975}">
      <dsp:nvSpPr>
        <dsp:cNvPr id="0" name=""/>
        <dsp:cNvSpPr/>
      </dsp:nvSpPr>
      <dsp:spPr>
        <a:xfrm>
          <a:off x="0" y="1822220"/>
          <a:ext cx="6117335" cy="120978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Anthropomorphism = projecting human qualities onto animals</a:t>
          </a:r>
        </a:p>
      </dsp:txBody>
      <dsp:txXfrm>
        <a:off x="59057" y="1881277"/>
        <a:ext cx="5999221" cy="1091666"/>
      </dsp:txXfrm>
    </dsp:sp>
    <dsp:sp modelId="{8396928A-D450-4471-AFD7-9F8F6E456CD1}">
      <dsp:nvSpPr>
        <dsp:cNvPr id="0" name=""/>
        <dsp:cNvSpPr/>
      </dsp:nvSpPr>
      <dsp:spPr>
        <a:xfrm>
          <a:off x="0" y="3095361"/>
          <a:ext cx="6117335" cy="12097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Remember that cognitive mechanisms involving internal representations are theoretical constructs inferred from the behavior of organisms</a:t>
          </a:r>
        </a:p>
      </dsp:txBody>
      <dsp:txXfrm>
        <a:off x="59057" y="3154418"/>
        <a:ext cx="5999221" cy="1091666"/>
      </dsp:txXfrm>
    </dsp:sp>
    <dsp:sp modelId="{8EEE6561-780F-43AF-B48C-E82FFDACE845}">
      <dsp:nvSpPr>
        <dsp:cNvPr id="0" name=""/>
        <dsp:cNvSpPr/>
      </dsp:nvSpPr>
      <dsp:spPr>
        <a:xfrm>
          <a:off x="0" y="4305141"/>
          <a:ext cx="6117335" cy="842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22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This is true for both humans AND animals!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We must be careful when making causal inferences and tying them to internal states when all we have is behavior as our data</a:t>
          </a:r>
        </a:p>
      </dsp:txBody>
      <dsp:txXfrm>
        <a:off x="0" y="4305141"/>
        <a:ext cx="6117335" cy="84249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2DEA64-EC80-4275-AC4A-350DD54083CB}">
      <dsp:nvSpPr>
        <dsp:cNvPr id="0" name=""/>
        <dsp:cNvSpPr/>
      </dsp:nvSpPr>
      <dsp:spPr>
        <a:xfrm>
          <a:off x="0" y="407393"/>
          <a:ext cx="6263640" cy="2097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74904" rIns="48612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Change reaction to forbidden food (Call, et a, 2003; Tomasello, 2008)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Change where drop ball depending on position of human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Begging responses change depending on actions of human</a:t>
          </a:r>
        </a:p>
      </dsp:txBody>
      <dsp:txXfrm>
        <a:off x="0" y="407393"/>
        <a:ext cx="6263640" cy="2097900"/>
      </dsp:txXfrm>
    </dsp:sp>
    <dsp:sp modelId="{1CC110BE-1012-4199-BA97-9119281C9939}">
      <dsp:nvSpPr>
        <dsp:cNvPr id="0" name=""/>
        <dsp:cNvSpPr/>
      </dsp:nvSpPr>
      <dsp:spPr>
        <a:xfrm>
          <a:off x="313182" y="141713"/>
          <a:ext cx="4384548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Can do perspective taking</a:t>
          </a:r>
        </a:p>
      </dsp:txBody>
      <dsp:txXfrm>
        <a:off x="339121" y="167652"/>
        <a:ext cx="4332670" cy="479482"/>
      </dsp:txXfrm>
    </dsp:sp>
    <dsp:sp modelId="{E424A7D7-F974-42B8-8EEB-5D7310CE079C}">
      <dsp:nvSpPr>
        <dsp:cNvPr id="0" name=""/>
        <dsp:cNvSpPr/>
      </dsp:nvSpPr>
      <dsp:spPr>
        <a:xfrm>
          <a:off x="0" y="2868173"/>
          <a:ext cx="6263640" cy="249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74904" rIns="48612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Move objects closer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Indicate location of items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Ask for help with problem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Occurs as early as 8 weeks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Service dogs are better!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Miklosi, et al, 2003; Viranyi, et al, 2006; Topal, et al, 2006</a:t>
          </a:r>
        </a:p>
      </dsp:txBody>
      <dsp:txXfrm>
        <a:off x="0" y="2868173"/>
        <a:ext cx="6263640" cy="2494800"/>
      </dsp:txXfrm>
    </dsp:sp>
    <dsp:sp modelId="{52D2D583-86B7-4EB9-AFD7-400233B31D41}">
      <dsp:nvSpPr>
        <dsp:cNvPr id="0" name=""/>
        <dsp:cNvSpPr/>
      </dsp:nvSpPr>
      <dsp:spPr>
        <a:xfrm>
          <a:off x="313182" y="2602493"/>
          <a:ext cx="4384548" cy="5313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Attempt to communicate with humans:</a:t>
          </a:r>
        </a:p>
      </dsp:txBody>
      <dsp:txXfrm>
        <a:off x="339121" y="2628432"/>
        <a:ext cx="4332670" cy="47948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D085F8-283E-4E92-B6C8-2BC7A8E8F68A}">
      <dsp:nvSpPr>
        <dsp:cNvPr id="0" name=""/>
        <dsp:cNvSpPr/>
      </dsp:nvSpPr>
      <dsp:spPr>
        <a:xfrm>
          <a:off x="0" y="705743"/>
          <a:ext cx="6263640" cy="453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624840" rIns="486128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Not as good as model humans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Snout contact provides information (Lupfer-Johnson)</a:t>
          </a:r>
        </a:p>
        <a:p>
          <a:pPr marL="571500" lvl="2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Very good at modeling off of humans</a:t>
          </a:r>
        </a:p>
        <a:p>
          <a:pPr marL="857250" lvl="3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Action matching: Do as I do</a:t>
          </a:r>
        </a:p>
        <a:p>
          <a:pPr marL="857250" lvl="3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Topal, et al, 2006; Huber, et al, 2009; Range, et al, 20070</a:t>
          </a:r>
        </a:p>
      </dsp:txBody>
      <dsp:txXfrm>
        <a:off x="0" y="705743"/>
        <a:ext cx="6263640" cy="4536000"/>
      </dsp:txXfrm>
    </dsp:sp>
    <dsp:sp modelId="{7FB37529-C530-4521-A84A-413D74A26CCE}">
      <dsp:nvSpPr>
        <dsp:cNvPr id="0" name=""/>
        <dsp:cNvSpPr/>
      </dsp:nvSpPr>
      <dsp:spPr>
        <a:xfrm>
          <a:off x="313182" y="262943"/>
          <a:ext cx="4384548" cy="885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Can model other dogs</a:t>
          </a:r>
        </a:p>
      </dsp:txBody>
      <dsp:txXfrm>
        <a:off x="356413" y="306174"/>
        <a:ext cx="4298086" cy="79913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485D0-10AC-4C3D-A097-4C5F7787E80B}">
      <dsp:nvSpPr>
        <dsp:cNvPr id="0" name=""/>
        <dsp:cNvSpPr/>
      </dsp:nvSpPr>
      <dsp:spPr>
        <a:xfrm>
          <a:off x="53" y="208848"/>
          <a:ext cx="5107300" cy="759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Dogs were trained to beg from a human for food</a:t>
          </a:r>
        </a:p>
      </dsp:txBody>
      <dsp:txXfrm>
        <a:off x="53" y="208848"/>
        <a:ext cx="5107300" cy="759365"/>
      </dsp:txXfrm>
    </dsp:sp>
    <dsp:sp modelId="{50DD7664-EF24-4C9B-BDCE-46DFC352FF5C}">
      <dsp:nvSpPr>
        <dsp:cNvPr id="0" name=""/>
        <dsp:cNvSpPr/>
      </dsp:nvSpPr>
      <dsp:spPr>
        <a:xfrm>
          <a:off x="53" y="968213"/>
          <a:ext cx="5107300" cy="3623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Offered choice of a blindfolded human or a human that could see them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(for control, also a human with the blindfold over the mouth, nose, around the neck)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Dogs preferred the human with no blindfold over the eyes; no difference between this and person with blindfold who could see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Only chimps, bonobos also do this</a:t>
          </a:r>
        </a:p>
      </dsp:txBody>
      <dsp:txXfrm>
        <a:off x="53" y="968213"/>
        <a:ext cx="5107300" cy="3623399"/>
      </dsp:txXfrm>
    </dsp:sp>
    <dsp:sp modelId="{904371AD-CE23-4DDE-B78C-7C25A5BBE8BB}">
      <dsp:nvSpPr>
        <dsp:cNvPr id="0" name=""/>
        <dsp:cNvSpPr/>
      </dsp:nvSpPr>
      <dsp:spPr>
        <a:xfrm>
          <a:off x="5822376" y="208848"/>
          <a:ext cx="5107300" cy="759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Povllelli, et al, 1990; Heyes, 1993</a:t>
          </a:r>
        </a:p>
      </dsp:txBody>
      <dsp:txXfrm>
        <a:off x="5822376" y="208848"/>
        <a:ext cx="5107300" cy="759365"/>
      </dsp:txXfrm>
    </dsp:sp>
    <dsp:sp modelId="{23D50378-5A51-4AD5-92AE-CCD10151DBAF}">
      <dsp:nvSpPr>
        <dsp:cNvPr id="0" name=""/>
        <dsp:cNvSpPr/>
      </dsp:nvSpPr>
      <dsp:spPr>
        <a:xfrm>
          <a:off x="5822376" y="968213"/>
          <a:ext cx="5107300" cy="3623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Dogs, like chimps, use human behavior for cues to food location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Humans pointed, turned head or just turned eyes to look at location of hidden food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Dogs could use all three cues to determine where the food was located</a:t>
          </a:r>
        </a:p>
      </dsp:txBody>
      <dsp:txXfrm>
        <a:off x="5822376" y="968213"/>
        <a:ext cx="5107300" cy="3623399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C262F-E5CA-4E25-B98D-AFDF85526307}">
      <dsp:nvSpPr>
        <dsp:cNvPr id="0" name=""/>
        <dsp:cNvSpPr/>
      </dsp:nvSpPr>
      <dsp:spPr>
        <a:xfrm>
          <a:off x="0" y="48857"/>
          <a:ext cx="6263640" cy="10328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Dogs could use errors as clues, as well</a:t>
          </a:r>
        </a:p>
      </dsp:txBody>
      <dsp:txXfrm>
        <a:off x="50420" y="99277"/>
        <a:ext cx="6162800" cy="932014"/>
      </dsp:txXfrm>
    </dsp:sp>
    <dsp:sp modelId="{A6B53CDB-BC5A-46B8-A541-15C3E267464A}">
      <dsp:nvSpPr>
        <dsp:cNvPr id="0" name=""/>
        <dsp:cNvSpPr/>
      </dsp:nvSpPr>
      <dsp:spPr>
        <a:xfrm>
          <a:off x="0" y="1156591"/>
          <a:ext cx="6263640" cy="1032854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Dogs blindfolded or not</a:t>
          </a:r>
        </a:p>
      </dsp:txBody>
      <dsp:txXfrm>
        <a:off x="50420" y="1207011"/>
        <a:ext cx="6162800" cy="932014"/>
      </dsp:txXfrm>
    </dsp:sp>
    <dsp:sp modelId="{306A31AA-3E99-4942-80CF-736034A02C33}">
      <dsp:nvSpPr>
        <dsp:cNvPr id="0" name=""/>
        <dsp:cNvSpPr/>
      </dsp:nvSpPr>
      <dsp:spPr>
        <a:xfrm>
          <a:off x="0" y="2189446"/>
          <a:ext cx="6263640" cy="69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Watched/not watched model get a hidden food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Those who could watch did better</a:t>
          </a:r>
        </a:p>
      </dsp:txBody>
      <dsp:txXfrm>
        <a:off x="0" y="2189446"/>
        <a:ext cx="6263640" cy="699660"/>
      </dsp:txXfrm>
    </dsp:sp>
    <dsp:sp modelId="{D9057FEA-5CC3-47BB-B7B1-12EAE364BF6B}">
      <dsp:nvSpPr>
        <dsp:cNvPr id="0" name=""/>
        <dsp:cNvSpPr/>
      </dsp:nvSpPr>
      <dsp:spPr>
        <a:xfrm>
          <a:off x="0" y="2889106"/>
          <a:ext cx="6263640" cy="103285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Had other dogs watch the blindfolded dogs find the food</a:t>
          </a:r>
        </a:p>
      </dsp:txBody>
      <dsp:txXfrm>
        <a:off x="50420" y="2939526"/>
        <a:ext cx="6162800" cy="932014"/>
      </dsp:txXfrm>
    </dsp:sp>
    <dsp:sp modelId="{542C6FEC-6875-4C06-B8F2-13CEA99E15FD}">
      <dsp:nvSpPr>
        <dsp:cNvPr id="0" name=""/>
        <dsp:cNvSpPr/>
      </dsp:nvSpPr>
      <dsp:spPr>
        <a:xfrm>
          <a:off x="0" y="3921960"/>
          <a:ext cx="6263640" cy="1533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Blindfolded dogs made many mistakes before found food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Those dogs who watched avoided the areas that the food was not and went more directly to the final food location, avoiding the errors</a:t>
          </a:r>
        </a:p>
      </dsp:txBody>
      <dsp:txXfrm>
        <a:off x="0" y="3921960"/>
        <a:ext cx="6263640" cy="153387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84FA7-789A-4FA8-858C-90133055F69B}">
      <dsp:nvSpPr>
        <dsp:cNvPr id="0" name=""/>
        <dsp:cNvSpPr/>
      </dsp:nvSpPr>
      <dsp:spPr>
        <a:xfrm>
          <a:off x="0" y="194577"/>
          <a:ext cx="6263640" cy="14544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Dogs able to choose which observer they preferred: </a:t>
          </a:r>
        </a:p>
      </dsp:txBody>
      <dsp:txXfrm>
        <a:off x="71001" y="265578"/>
        <a:ext cx="6121638" cy="1312454"/>
      </dsp:txXfrm>
    </dsp:sp>
    <dsp:sp modelId="{E4514ACE-7640-40DD-ACDE-308D1478627D}">
      <dsp:nvSpPr>
        <dsp:cNvPr id="0" name=""/>
        <dsp:cNvSpPr/>
      </dsp:nvSpPr>
      <dsp:spPr>
        <a:xfrm>
          <a:off x="0" y="1649033"/>
          <a:ext cx="6263640" cy="2206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Three locations in which the food could be hidden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One human was in room (with the dog) when the food was hidden; human could see the location of the hidden food (watched the “hider”); dog could not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Second person entered room after food was hidden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Both humans sat in chairs, dog was to choose who to approach to get the food for them</a:t>
          </a:r>
        </a:p>
      </dsp:txBody>
      <dsp:txXfrm>
        <a:off x="0" y="1649033"/>
        <a:ext cx="6263640" cy="2206620"/>
      </dsp:txXfrm>
    </dsp:sp>
    <dsp:sp modelId="{0F5E6668-9B8F-4368-B630-307CAB8B3265}">
      <dsp:nvSpPr>
        <dsp:cNvPr id="0" name=""/>
        <dsp:cNvSpPr/>
      </dsp:nvSpPr>
      <dsp:spPr>
        <a:xfrm>
          <a:off x="0" y="3855653"/>
          <a:ext cx="6263640" cy="1454456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Overwhelmingly chose the individual who was in the room at the time the food was hidden</a:t>
          </a:r>
        </a:p>
      </dsp:txBody>
      <dsp:txXfrm>
        <a:off x="71001" y="3926654"/>
        <a:ext cx="6121638" cy="131245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3619D-F759-4EA9-B8EB-0FCCCD5261B2}">
      <dsp:nvSpPr>
        <dsp:cNvPr id="0" name=""/>
        <dsp:cNvSpPr/>
      </dsp:nvSpPr>
      <dsp:spPr>
        <a:xfrm>
          <a:off x="0" y="585863"/>
          <a:ext cx="6263640" cy="575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Dogs taught to shake hands to get a reward</a:t>
          </a:r>
        </a:p>
      </dsp:txBody>
      <dsp:txXfrm>
        <a:off x="28100" y="613963"/>
        <a:ext cx="6207440" cy="519439"/>
      </dsp:txXfrm>
    </dsp:sp>
    <dsp:sp modelId="{34D58281-5DC0-4843-955E-13B8EDCF8F07}">
      <dsp:nvSpPr>
        <dsp:cNvPr id="0" name=""/>
        <dsp:cNvSpPr/>
      </dsp:nvSpPr>
      <dsp:spPr>
        <a:xfrm>
          <a:off x="0" y="1230623"/>
          <a:ext cx="6263640" cy="575639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Two dogs at a time</a:t>
          </a:r>
        </a:p>
      </dsp:txBody>
      <dsp:txXfrm>
        <a:off x="28100" y="1258723"/>
        <a:ext cx="6207440" cy="519439"/>
      </dsp:txXfrm>
    </dsp:sp>
    <dsp:sp modelId="{86689FDF-2748-4FAD-BCE3-BB5F9462C5BB}">
      <dsp:nvSpPr>
        <dsp:cNvPr id="0" name=""/>
        <dsp:cNvSpPr/>
      </dsp:nvSpPr>
      <dsp:spPr>
        <a:xfrm>
          <a:off x="0" y="1806263"/>
          <a:ext cx="6263640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Dogs had to shake hands with experimenter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One dog is rewarded, the other is not</a:t>
          </a:r>
        </a:p>
      </dsp:txBody>
      <dsp:txXfrm>
        <a:off x="0" y="1806263"/>
        <a:ext cx="6263640" cy="658260"/>
      </dsp:txXfrm>
    </dsp:sp>
    <dsp:sp modelId="{0632ED43-3DF8-47CC-96F1-15D4484103BE}">
      <dsp:nvSpPr>
        <dsp:cNvPr id="0" name=""/>
        <dsp:cNvSpPr/>
      </dsp:nvSpPr>
      <dsp:spPr>
        <a:xfrm>
          <a:off x="0" y="2464524"/>
          <a:ext cx="6263640" cy="575639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Dogs who got rewarded kept responding to cue</a:t>
          </a:r>
        </a:p>
      </dsp:txBody>
      <dsp:txXfrm>
        <a:off x="28100" y="2492624"/>
        <a:ext cx="6207440" cy="519439"/>
      </dsp:txXfrm>
    </dsp:sp>
    <dsp:sp modelId="{A45A0381-40FC-4B41-A01B-8F374ABABD63}">
      <dsp:nvSpPr>
        <dsp:cNvPr id="0" name=""/>
        <dsp:cNvSpPr/>
      </dsp:nvSpPr>
      <dsp:spPr>
        <a:xfrm>
          <a:off x="0" y="3109284"/>
          <a:ext cx="6263640" cy="575639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Dogs who did NOT get rewarded</a:t>
          </a:r>
        </a:p>
      </dsp:txBody>
      <dsp:txXfrm>
        <a:off x="28100" y="3137384"/>
        <a:ext cx="6207440" cy="519439"/>
      </dsp:txXfrm>
    </dsp:sp>
    <dsp:sp modelId="{4F941871-4562-44FF-85D0-EAFB38441ED1}">
      <dsp:nvSpPr>
        <dsp:cNvPr id="0" name=""/>
        <dsp:cNvSpPr/>
      </dsp:nvSpPr>
      <dsp:spPr>
        <a:xfrm>
          <a:off x="0" y="3684923"/>
          <a:ext cx="6263640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Hesitated longer before responding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Quit responding</a:t>
          </a:r>
        </a:p>
      </dsp:txBody>
      <dsp:txXfrm>
        <a:off x="0" y="3684923"/>
        <a:ext cx="6263640" cy="658260"/>
      </dsp:txXfrm>
    </dsp:sp>
    <dsp:sp modelId="{21EC9E15-64C8-4EFB-B3BA-A8AEEC8B7292}">
      <dsp:nvSpPr>
        <dsp:cNvPr id="0" name=""/>
        <dsp:cNvSpPr/>
      </dsp:nvSpPr>
      <dsp:spPr>
        <a:xfrm>
          <a:off x="0" y="4343184"/>
          <a:ext cx="6263640" cy="57563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Remember those monkeys? </a:t>
          </a:r>
        </a:p>
      </dsp:txBody>
      <dsp:txXfrm>
        <a:off x="28100" y="4371284"/>
        <a:ext cx="6207440" cy="519439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D89A5-232F-403B-9EFF-5FA247F44080}">
      <dsp:nvSpPr>
        <dsp:cNvPr id="0" name=""/>
        <dsp:cNvSpPr/>
      </dsp:nvSpPr>
      <dsp:spPr>
        <a:xfrm>
          <a:off x="0" y="65070"/>
          <a:ext cx="6263640" cy="13985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Study by Prato-Previde, Marshall-Pescini and Valsecchi (Italians!).</a:t>
          </a:r>
        </a:p>
      </dsp:txBody>
      <dsp:txXfrm>
        <a:off x="68270" y="133340"/>
        <a:ext cx="6127100" cy="1261975"/>
      </dsp:txXfrm>
    </dsp:sp>
    <dsp:sp modelId="{3BF3A910-E924-48A4-8C76-248F5C000EE0}">
      <dsp:nvSpPr>
        <dsp:cNvPr id="0" name=""/>
        <dsp:cNvSpPr/>
      </dsp:nvSpPr>
      <dsp:spPr>
        <a:xfrm>
          <a:off x="0" y="1535586"/>
          <a:ext cx="6263640" cy="1398515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Interested in how dogs’ owners may influence how dogs choose between bigger and smaller choice</a:t>
          </a:r>
        </a:p>
      </dsp:txBody>
      <dsp:txXfrm>
        <a:off x="68270" y="1603856"/>
        <a:ext cx="6127100" cy="1261975"/>
      </dsp:txXfrm>
    </dsp:sp>
    <dsp:sp modelId="{5051519C-538C-48BE-A83D-8AE2481A14CD}">
      <dsp:nvSpPr>
        <dsp:cNvPr id="0" name=""/>
        <dsp:cNvSpPr/>
      </dsp:nvSpPr>
      <dsp:spPr>
        <a:xfrm>
          <a:off x="0" y="3006101"/>
          <a:ext cx="6263640" cy="139851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Food choice is particularly strong</a:t>
          </a:r>
        </a:p>
      </dsp:txBody>
      <dsp:txXfrm>
        <a:off x="68270" y="3074371"/>
        <a:ext cx="6127100" cy="1261975"/>
      </dsp:txXfrm>
    </dsp:sp>
    <dsp:sp modelId="{704153D9-25A1-4C0F-BBFC-D373129B30B0}">
      <dsp:nvSpPr>
        <dsp:cNvPr id="0" name=""/>
        <dsp:cNvSpPr/>
      </dsp:nvSpPr>
      <dsp:spPr>
        <a:xfrm>
          <a:off x="0" y="4404617"/>
          <a:ext cx="626364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Most dogs food driven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Choose bigger (evolutionary drive, too!)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But, also want to “please” their owners</a:t>
          </a:r>
        </a:p>
      </dsp:txBody>
      <dsp:txXfrm>
        <a:off x="0" y="4404617"/>
        <a:ext cx="6263640" cy="103500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B45BB-B8B4-4537-89EE-C37F77D463BC}">
      <dsp:nvSpPr>
        <dsp:cNvPr id="0" name=""/>
        <dsp:cNvSpPr/>
      </dsp:nvSpPr>
      <dsp:spPr>
        <a:xfrm>
          <a:off x="0" y="146573"/>
          <a:ext cx="6263640" cy="1432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What has years of socialization selected dogs to do?</a:t>
          </a:r>
        </a:p>
      </dsp:txBody>
      <dsp:txXfrm>
        <a:off x="69908" y="216481"/>
        <a:ext cx="6123824" cy="1292264"/>
      </dsp:txXfrm>
    </dsp:sp>
    <dsp:sp modelId="{E76C029C-3784-48A8-A860-ABE77AD0CC4F}">
      <dsp:nvSpPr>
        <dsp:cNvPr id="0" name=""/>
        <dsp:cNvSpPr/>
      </dsp:nvSpPr>
      <dsp:spPr>
        <a:xfrm>
          <a:off x="0" y="1578653"/>
          <a:ext cx="6263640" cy="1378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Attend to owners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“please” owners by obeying commands, doing what owners desire</a:t>
          </a:r>
        </a:p>
      </dsp:txBody>
      <dsp:txXfrm>
        <a:off x="0" y="1578653"/>
        <a:ext cx="6263640" cy="1378620"/>
      </dsp:txXfrm>
    </dsp:sp>
    <dsp:sp modelId="{CD676FCA-700B-45CD-A8E7-C5B5AFD7AABF}">
      <dsp:nvSpPr>
        <dsp:cNvPr id="0" name=""/>
        <dsp:cNvSpPr/>
      </dsp:nvSpPr>
      <dsp:spPr>
        <a:xfrm>
          <a:off x="0" y="2957273"/>
          <a:ext cx="6263640" cy="143208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Dogs are selected to both</a:t>
          </a:r>
        </a:p>
      </dsp:txBody>
      <dsp:txXfrm>
        <a:off x="69908" y="3027181"/>
        <a:ext cx="6123824" cy="1292264"/>
      </dsp:txXfrm>
    </dsp:sp>
    <dsp:sp modelId="{C7C51C34-8E22-47BD-9CC8-C4D6A5E38A45}">
      <dsp:nvSpPr>
        <dsp:cNvPr id="0" name=""/>
        <dsp:cNvSpPr/>
      </dsp:nvSpPr>
      <dsp:spPr>
        <a:xfrm>
          <a:off x="0" y="4389354"/>
          <a:ext cx="6263640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Attend to humans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Choose most food</a:t>
          </a:r>
        </a:p>
      </dsp:txBody>
      <dsp:txXfrm>
        <a:off x="0" y="4389354"/>
        <a:ext cx="6263640" cy="96876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3D566-1D19-4083-B762-DD9DC44DEE5E}">
      <dsp:nvSpPr>
        <dsp:cNvPr id="0" name=""/>
        <dsp:cNvSpPr/>
      </dsp:nvSpPr>
      <dsp:spPr>
        <a:xfrm>
          <a:off x="0" y="477053"/>
          <a:ext cx="6263640" cy="575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54 dog-owner dyads</a:t>
          </a:r>
        </a:p>
      </dsp:txBody>
      <dsp:txXfrm>
        <a:off x="28100" y="505153"/>
        <a:ext cx="6207440" cy="519439"/>
      </dsp:txXfrm>
    </dsp:sp>
    <dsp:sp modelId="{25767803-6D8B-472C-AF47-81C3C2580A01}">
      <dsp:nvSpPr>
        <dsp:cNvPr id="0" name=""/>
        <dsp:cNvSpPr/>
      </dsp:nvSpPr>
      <dsp:spPr>
        <a:xfrm>
          <a:off x="0" y="1052693"/>
          <a:ext cx="6263640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Mostly pure breeds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Some mixed breeds</a:t>
          </a:r>
        </a:p>
      </dsp:txBody>
      <dsp:txXfrm>
        <a:off x="0" y="1052693"/>
        <a:ext cx="6263640" cy="658260"/>
      </dsp:txXfrm>
    </dsp:sp>
    <dsp:sp modelId="{1A2EBBBB-A464-4421-B248-62BB5E1601CE}">
      <dsp:nvSpPr>
        <dsp:cNvPr id="0" name=""/>
        <dsp:cNvSpPr/>
      </dsp:nvSpPr>
      <dsp:spPr>
        <a:xfrm>
          <a:off x="0" y="1710954"/>
          <a:ext cx="6263640" cy="575639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Three different tasks:</a:t>
          </a:r>
        </a:p>
      </dsp:txBody>
      <dsp:txXfrm>
        <a:off x="28100" y="1739054"/>
        <a:ext cx="6207440" cy="519439"/>
      </dsp:txXfrm>
    </dsp:sp>
    <dsp:sp modelId="{1EB83750-BE3C-4CD2-8F44-CBEE55B06012}">
      <dsp:nvSpPr>
        <dsp:cNvPr id="0" name=""/>
        <dsp:cNvSpPr/>
      </dsp:nvSpPr>
      <dsp:spPr>
        <a:xfrm>
          <a:off x="0" y="2286593"/>
          <a:ext cx="6263640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Bigger smaller choice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Bigger smaller choice with human pointing to smaller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1:1 choice with human pointing to a particular choice</a:t>
          </a:r>
        </a:p>
      </dsp:txBody>
      <dsp:txXfrm>
        <a:off x="0" y="2286593"/>
        <a:ext cx="6263640" cy="993600"/>
      </dsp:txXfrm>
    </dsp:sp>
    <dsp:sp modelId="{574457A1-8778-4D1C-96A6-44EE9B061F1B}">
      <dsp:nvSpPr>
        <dsp:cNvPr id="0" name=""/>
        <dsp:cNvSpPr/>
      </dsp:nvSpPr>
      <dsp:spPr>
        <a:xfrm>
          <a:off x="0" y="3280194"/>
          <a:ext cx="6263640" cy="575639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Also gave the CBARQ assessment</a:t>
          </a:r>
        </a:p>
      </dsp:txBody>
      <dsp:txXfrm>
        <a:off x="28100" y="3308294"/>
        <a:ext cx="6207440" cy="519439"/>
      </dsp:txXfrm>
    </dsp:sp>
    <dsp:sp modelId="{285101ED-9171-4782-85E1-298B1A1C8BCA}">
      <dsp:nvSpPr>
        <dsp:cNvPr id="0" name=""/>
        <dsp:cNvSpPr/>
      </dsp:nvSpPr>
      <dsp:spPr>
        <a:xfrm>
          <a:off x="0" y="3855834"/>
          <a:ext cx="6263640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Several subscales on aggression, excitation, separation anxiety, general fears</a:t>
          </a:r>
        </a:p>
      </dsp:txBody>
      <dsp:txXfrm>
        <a:off x="0" y="3855834"/>
        <a:ext cx="6263640" cy="596160"/>
      </dsp:txXfrm>
    </dsp:sp>
    <dsp:sp modelId="{ECFCFE82-4577-4338-9361-DA76371DA6BE}">
      <dsp:nvSpPr>
        <dsp:cNvPr id="0" name=""/>
        <dsp:cNvSpPr/>
      </dsp:nvSpPr>
      <dsp:spPr>
        <a:xfrm>
          <a:off x="0" y="4451994"/>
          <a:ext cx="6263640" cy="57563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Did not feed dogs for several hours before study</a:t>
          </a:r>
        </a:p>
      </dsp:txBody>
      <dsp:txXfrm>
        <a:off x="28100" y="4480094"/>
        <a:ext cx="6207440" cy="519439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0CA4A-5D72-4400-85A2-D55C6B51BE7A}">
      <dsp:nvSpPr>
        <dsp:cNvPr id="0" name=""/>
        <dsp:cNvSpPr/>
      </dsp:nvSpPr>
      <dsp:spPr>
        <a:xfrm>
          <a:off x="0" y="201856"/>
          <a:ext cx="6263640" cy="7915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1:1 condition:</a:t>
          </a:r>
        </a:p>
      </dsp:txBody>
      <dsp:txXfrm>
        <a:off x="38638" y="240494"/>
        <a:ext cx="6186364" cy="714229"/>
      </dsp:txXfrm>
    </dsp:sp>
    <dsp:sp modelId="{729A7F12-37E6-4464-9E27-3277598CBB3B}">
      <dsp:nvSpPr>
        <dsp:cNvPr id="0" name=""/>
        <dsp:cNvSpPr/>
      </dsp:nvSpPr>
      <dsp:spPr>
        <a:xfrm>
          <a:off x="0" y="993361"/>
          <a:ext cx="6263640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82% chose owners choice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6% chose opposite plate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12% showed no preference</a:t>
          </a:r>
        </a:p>
      </dsp:txBody>
      <dsp:txXfrm>
        <a:off x="0" y="993361"/>
        <a:ext cx="6263640" cy="1366200"/>
      </dsp:txXfrm>
    </dsp:sp>
    <dsp:sp modelId="{0F4DCEA8-20F7-40C0-B004-9EC5B1330ADA}">
      <dsp:nvSpPr>
        <dsp:cNvPr id="0" name=""/>
        <dsp:cNvSpPr/>
      </dsp:nvSpPr>
      <dsp:spPr>
        <a:xfrm>
          <a:off x="0" y="2359561"/>
          <a:ext cx="6263640" cy="79150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Bigger/Smaller owners’ preference</a:t>
          </a:r>
        </a:p>
      </dsp:txBody>
      <dsp:txXfrm>
        <a:off x="38638" y="2398199"/>
        <a:ext cx="6186364" cy="714229"/>
      </dsp:txXfrm>
    </dsp:sp>
    <dsp:sp modelId="{8E091496-B26B-4FA0-B37A-FE6BE7784491}">
      <dsp:nvSpPr>
        <dsp:cNvPr id="0" name=""/>
        <dsp:cNvSpPr/>
      </dsp:nvSpPr>
      <dsp:spPr>
        <a:xfrm>
          <a:off x="0" y="3151066"/>
          <a:ext cx="6263640" cy="2151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32% chose larger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32% chose owner’s choice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36% chose both equally often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Dogs with stronger human attachment showed more ambivalence</a:t>
          </a:r>
        </a:p>
      </dsp:txBody>
      <dsp:txXfrm>
        <a:off x="0" y="3151066"/>
        <a:ext cx="6263640" cy="21517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56092-05B3-4BEC-AD25-0B80F2DBD439}">
      <dsp:nvSpPr>
        <dsp:cNvPr id="0" name=""/>
        <dsp:cNvSpPr/>
      </dsp:nvSpPr>
      <dsp:spPr>
        <a:xfrm>
          <a:off x="0" y="329606"/>
          <a:ext cx="9148483" cy="14829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63EE6-21C7-4973-A8C3-44DB5F80DD11}">
      <dsp:nvSpPr>
        <dsp:cNvPr id="0" name=""/>
        <dsp:cNvSpPr/>
      </dsp:nvSpPr>
      <dsp:spPr>
        <a:xfrm>
          <a:off x="448607" y="663281"/>
          <a:ext cx="815649" cy="8156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451C0E-5BF6-44E3-937A-2FA7BFEC55A9}">
      <dsp:nvSpPr>
        <dsp:cNvPr id="0" name=""/>
        <dsp:cNvSpPr/>
      </dsp:nvSpPr>
      <dsp:spPr>
        <a:xfrm>
          <a:off x="1712864" y="329606"/>
          <a:ext cx="7433944" cy="1482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951" tIns="156951" rIns="156951" bIns="15695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Optimal Foraging Theory:</a:t>
          </a:r>
          <a:r>
            <a:rPr lang="en-US" sz="2500" kern="1200"/>
            <a:t> Maximize rate of energy intake and fitness. </a:t>
          </a:r>
        </a:p>
      </dsp:txBody>
      <dsp:txXfrm>
        <a:off x="1712864" y="329606"/>
        <a:ext cx="7433944" cy="1482999"/>
      </dsp:txXfrm>
    </dsp:sp>
    <dsp:sp modelId="{A65EDEBC-ED55-4E93-A453-C4174C4B0478}">
      <dsp:nvSpPr>
        <dsp:cNvPr id="0" name=""/>
        <dsp:cNvSpPr/>
      </dsp:nvSpPr>
      <dsp:spPr>
        <a:xfrm>
          <a:off x="0" y="2183355"/>
          <a:ext cx="9148483" cy="24400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B4141-A75E-4D9B-A30C-BA1EE58B405E}">
      <dsp:nvSpPr>
        <dsp:cNvPr id="0" name=""/>
        <dsp:cNvSpPr/>
      </dsp:nvSpPr>
      <dsp:spPr>
        <a:xfrm>
          <a:off x="448607" y="2995549"/>
          <a:ext cx="815649" cy="8156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365BE-521F-445A-BFED-52894DBDE224}">
      <dsp:nvSpPr>
        <dsp:cNvPr id="0" name=""/>
        <dsp:cNvSpPr/>
      </dsp:nvSpPr>
      <dsp:spPr>
        <a:xfrm>
          <a:off x="1712864" y="2661874"/>
          <a:ext cx="4116817" cy="1482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951" tIns="156951" rIns="156951" bIns="15695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 dirty="0"/>
            <a:t>Example:</a:t>
          </a:r>
          <a:r>
            <a:rPr lang="en-US" sz="2500" kern="1200" dirty="0"/>
            <a:t> Woodpecker takes longer on some trees than on others when foraging.</a:t>
          </a:r>
        </a:p>
      </dsp:txBody>
      <dsp:txXfrm>
        <a:off x="1712864" y="2661874"/>
        <a:ext cx="4116817" cy="1482999"/>
      </dsp:txXfrm>
    </dsp:sp>
    <dsp:sp modelId="{F86EF7C1-DF19-4857-B814-61D7495C4ABC}">
      <dsp:nvSpPr>
        <dsp:cNvPr id="0" name=""/>
        <dsp:cNvSpPr/>
      </dsp:nvSpPr>
      <dsp:spPr>
        <a:xfrm>
          <a:off x="5829681" y="2661874"/>
          <a:ext cx="3317127" cy="1482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951" tIns="156951" rIns="156951" bIns="156951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/>
            <a:t>Assume:</a:t>
          </a:r>
          <a:r>
            <a:rPr lang="en-US" sz="1100" kern="1200"/>
            <a:t> adaptive, optimal, maximizing energy, maximizing fitness.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/>
            <a:t>Function</a:t>
          </a:r>
          <a:r>
            <a:rPr lang="en-US" sz="1100" i="1" kern="1200"/>
            <a:t>:</a:t>
          </a:r>
          <a:r>
            <a:rPr lang="en-US" sz="1100" kern="1200"/>
            <a:t> avoid depleted food, avoid predation, stay close to nest.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/>
            <a:t>Mechanism</a:t>
          </a:r>
          <a:r>
            <a:rPr lang="en-US" sz="1100" kern="1200"/>
            <a:t>: how know depleted, what info tells bird to change behavior, how does it know where its nest is?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kern="1200" dirty="0"/>
            <a:t>Measure</a:t>
          </a:r>
          <a:r>
            <a:rPr lang="en-US" sz="1100" i="1" kern="1200" dirty="0"/>
            <a:t>:</a:t>
          </a:r>
          <a:r>
            <a:rPr lang="en-US" sz="1100" kern="1200" dirty="0"/>
            <a:t> distances between trees, prey repletion rates, prey energy, etc.</a:t>
          </a:r>
        </a:p>
      </dsp:txBody>
      <dsp:txXfrm>
        <a:off x="5829681" y="2661874"/>
        <a:ext cx="3317127" cy="1482999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D69A6-E609-4745-99C1-45C5DB86E724}">
      <dsp:nvSpPr>
        <dsp:cNvPr id="0" name=""/>
        <dsp:cNvSpPr/>
      </dsp:nvSpPr>
      <dsp:spPr>
        <a:xfrm>
          <a:off x="0" y="399339"/>
          <a:ext cx="6263640" cy="9496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Serves as a means of social interaction between dogs.</a:t>
          </a:r>
        </a:p>
      </dsp:txBody>
      <dsp:txXfrm>
        <a:off x="46360" y="445699"/>
        <a:ext cx="6170920" cy="856959"/>
      </dsp:txXfrm>
    </dsp:sp>
    <dsp:sp modelId="{67BF0F66-06AD-4F0D-98B1-E3412096E4A1}">
      <dsp:nvSpPr>
        <dsp:cNvPr id="0" name=""/>
        <dsp:cNvSpPr/>
      </dsp:nvSpPr>
      <dsp:spPr>
        <a:xfrm>
          <a:off x="0" y="1397979"/>
          <a:ext cx="6263640" cy="949679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Provides a means of developing and refining motor behaviors, practicing role taking and developing self-control behaviors. </a:t>
          </a:r>
        </a:p>
      </dsp:txBody>
      <dsp:txXfrm>
        <a:off x="46360" y="1444339"/>
        <a:ext cx="6170920" cy="856959"/>
      </dsp:txXfrm>
    </dsp:sp>
    <dsp:sp modelId="{FC913893-C6FA-4892-AE13-70A0C4BC4B78}">
      <dsp:nvSpPr>
        <dsp:cNvPr id="0" name=""/>
        <dsp:cNvSpPr/>
      </dsp:nvSpPr>
      <dsp:spPr>
        <a:xfrm>
          <a:off x="0" y="2396619"/>
          <a:ext cx="6263640" cy="949679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Behavioral repertoire required for play is complex. </a:t>
          </a:r>
        </a:p>
      </dsp:txBody>
      <dsp:txXfrm>
        <a:off x="46360" y="2442979"/>
        <a:ext cx="6170920" cy="856959"/>
      </dsp:txXfrm>
    </dsp:sp>
    <dsp:sp modelId="{E44AA1D5-90A4-4A5B-8A49-891972FB0EC5}">
      <dsp:nvSpPr>
        <dsp:cNvPr id="0" name=""/>
        <dsp:cNvSpPr/>
      </dsp:nvSpPr>
      <dsp:spPr>
        <a:xfrm>
          <a:off x="0" y="3346298"/>
          <a:ext cx="6263640" cy="809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includes a variety of behaviors such as chasing, play fighting and tug of war.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These behaviors, while also observed during predation and other aggressive interactions, have different meanings when emitted within the context of play (Bekoff, 1998). </a:t>
          </a:r>
        </a:p>
      </dsp:txBody>
      <dsp:txXfrm>
        <a:off x="0" y="3346298"/>
        <a:ext cx="6263640" cy="809370"/>
      </dsp:txXfrm>
    </dsp:sp>
    <dsp:sp modelId="{CE8A8D6E-6922-42FC-97B2-6E3C6112530F}">
      <dsp:nvSpPr>
        <dsp:cNvPr id="0" name=""/>
        <dsp:cNvSpPr/>
      </dsp:nvSpPr>
      <dsp:spPr>
        <a:xfrm>
          <a:off x="0" y="4155668"/>
          <a:ext cx="6263640" cy="94967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Horowitz (2008):  Dogs appear to understand that they must get the attention of another dog when signaling intent to play, and that intent to play must be understood by the attending dog. 	</a:t>
          </a:r>
        </a:p>
      </dsp:txBody>
      <dsp:txXfrm>
        <a:off x="46360" y="4202028"/>
        <a:ext cx="6170920" cy="856959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9A0CD-07DB-4BFB-A3F8-A930B1136F39}">
      <dsp:nvSpPr>
        <dsp:cNvPr id="0" name=""/>
        <dsp:cNvSpPr/>
      </dsp:nvSpPr>
      <dsp:spPr>
        <a:xfrm>
          <a:off x="0" y="55624"/>
          <a:ext cx="6263640" cy="8342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Play behaviors may mimic many elements of </a:t>
          </a:r>
        </a:p>
      </dsp:txBody>
      <dsp:txXfrm>
        <a:off x="40724" y="96348"/>
        <a:ext cx="6182192" cy="752780"/>
      </dsp:txXfrm>
    </dsp:sp>
    <dsp:sp modelId="{AF8EA6D8-6487-4FDA-AA4D-167951753A13}">
      <dsp:nvSpPr>
        <dsp:cNvPr id="0" name=""/>
        <dsp:cNvSpPr/>
      </dsp:nvSpPr>
      <dsp:spPr>
        <a:xfrm>
          <a:off x="0" y="889852"/>
          <a:ext cx="6263640" cy="1325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Predatory behavior,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Escape behavior,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Sexual behavior,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But without the serious intent of these behaviors that would occur in “reality” situations. </a:t>
          </a:r>
        </a:p>
      </dsp:txBody>
      <dsp:txXfrm>
        <a:off x="0" y="889852"/>
        <a:ext cx="6263640" cy="1325835"/>
      </dsp:txXfrm>
    </dsp:sp>
    <dsp:sp modelId="{1141A90E-E18B-4BF9-8464-1AC5AE852430}">
      <dsp:nvSpPr>
        <dsp:cNvPr id="0" name=""/>
        <dsp:cNvSpPr/>
      </dsp:nvSpPr>
      <dsp:spPr>
        <a:xfrm>
          <a:off x="0" y="2215687"/>
          <a:ext cx="6263640" cy="834228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Behavioral play sequences rarely include the final element of a predation, escape or sexual sequence. </a:t>
          </a:r>
        </a:p>
      </dsp:txBody>
      <dsp:txXfrm>
        <a:off x="40724" y="2256411"/>
        <a:ext cx="6182192" cy="752780"/>
      </dsp:txXfrm>
    </dsp:sp>
    <dsp:sp modelId="{55BF0773-D435-42DC-B70C-EE6FACB67794}">
      <dsp:nvSpPr>
        <dsp:cNvPr id="0" name=""/>
        <dsp:cNvSpPr/>
      </dsp:nvSpPr>
      <dsp:spPr>
        <a:xfrm>
          <a:off x="0" y="3049915"/>
          <a:ext cx="6263640" cy="78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Dogs might chase and grab, but rarely kill.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Cats play with pieces of paper, and even real mice, but if well fed rarely kill and eat.</a:t>
          </a:r>
        </a:p>
      </dsp:txBody>
      <dsp:txXfrm>
        <a:off x="0" y="3049915"/>
        <a:ext cx="6263640" cy="782460"/>
      </dsp:txXfrm>
    </dsp:sp>
    <dsp:sp modelId="{77D3BA0A-8381-453E-9530-5049E0B1F749}">
      <dsp:nvSpPr>
        <dsp:cNvPr id="0" name=""/>
        <dsp:cNvSpPr/>
      </dsp:nvSpPr>
      <dsp:spPr>
        <a:xfrm>
          <a:off x="0" y="3832375"/>
          <a:ext cx="6263640" cy="834228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Some elements of the natural sequence may become exaggerated while the rest of the body stays relaxed. </a:t>
          </a:r>
        </a:p>
      </dsp:txBody>
      <dsp:txXfrm>
        <a:off x="40724" y="3873099"/>
        <a:ext cx="6182192" cy="752780"/>
      </dsp:txXfrm>
    </dsp:sp>
    <dsp:sp modelId="{E6D2F8EC-D6DC-4799-8DC5-6A934CB9AA44}">
      <dsp:nvSpPr>
        <dsp:cNvPr id="0" name=""/>
        <dsp:cNvSpPr/>
      </dsp:nvSpPr>
      <dsp:spPr>
        <a:xfrm>
          <a:off x="0" y="4666603"/>
          <a:ext cx="6263640" cy="78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Bite response remains inhibited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But biting may be implied by an exaggerated and symbolic manner via a wide open, toothy mouth (Kaufer. 2013). </a:t>
          </a:r>
        </a:p>
      </dsp:txBody>
      <dsp:txXfrm>
        <a:off x="0" y="4666603"/>
        <a:ext cx="6263640" cy="78246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1080AF-8CBC-4ACA-AFED-25AB9096A01D}">
      <dsp:nvSpPr>
        <dsp:cNvPr id="0" name=""/>
        <dsp:cNvSpPr/>
      </dsp:nvSpPr>
      <dsp:spPr>
        <a:xfrm>
          <a:off x="0" y="437723"/>
          <a:ext cx="6263640" cy="875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Play must occur in a familiar and emotionally safe environment (relaxed field). </a:t>
          </a:r>
        </a:p>
      </dsp:txBody>
      <dsp:txXfrm>
        <a:off x="42722" y="480445"/>
        <a:ext cx="6178196" cy="789716"/>
      </dsp:txXfrm>
    </dsp:sp>
    <dsp:sp modelId="{AB19B686-4A32-4B2F-B4EE-BC119F0F7A06}">
      <dsp:nvSpPr>
        <dsp:cNvPr id="0" name=""/>
        <dsp:cNvSpPr/>
      </dsp:nvSpPr>
      <dsp:spPr>
        <a:xfrm>
          <a:off x="0" y="1376243"/>
          <a:ext cx="6263640" cy="87516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Play has no specific aim other than play itself. That is, it has limited immediate function. </a:t>
          </a:r>
        </a:p>
      </dsp:txBody>
      <dsp:txXfrm>
        <a:off x="42722" y="1418965"/>
        <a:ext cx="6178196" cy="789716"/>
      </dsp:txXfrm>
    </dsp:sp>
    <dsp:sp modelId="{183DD3D4-5000-4A35-A4CB-13969DDB3604}">
      <dsp:nvSpPr>
        <dsp:cNvPr id="0" name=""/>
        <dsp:cNvSpPr/>
      </dsp:nvSpPr>
      <dsp:spPr>
        <a:xfrm>
          <a:off x="0" y="2314763"/>
          <a:ext cx="6263640" cy="87516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Play is both voluntary and self-reinforcing. Burghard considers this the endogenous component of play.</a:t>
          </a:r>
        </a:p>
      </dsp:txBody>
      <dsp:txXfrm>
        <a:off x="42722" y="2357485"/>
        <a:ext cx="6178196" cy="789716"/>
      </dsp:txXfrm>
    </dsp:sp>
    <dsp:sp modelId="{0BF91A72-17D4-477A-AD0F-5C66DF7385DB}">
      <dsp:nvSpPr>
        <dsp:cNvPr id="0" name=""/>
        <dsp:cNvSpPr/>
      </dsp:nvSpPr>
      <dsp:spPr>
        <a:xfrm>
          <a:off x="0" y="3253284"/>
          <a:ext cx="6263640" cy="87516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Play does not parallel reality in either structural or temporal sequences. </a:t>
          </a:r>
        </a:p>
      </dsp:txBody>
      <dsp:txXfrm>
        <a:off x="42722" y="3296006"/>
        <a:ext cx="6178196" cy="789716"/>
      </dsp:txXfrm>
    </dsp:sp>
    <dsp:sp modelId="{5EEABBFE-1DD8-44B5-9288-F1AB47E70789}">
      <dsp:nvSpPr>
        <dsp:cNvPr id="0" name=""/>
        <dsp:cNvSpPr/>
      </dsp:nvSpPr>
      <dsp:spPr>
        <a:xfrm>
          <a:off x="0" y="4191804"/>
          <a:ext cx="6263640" cy="8751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Play behaviors show repetitive behavior patterns.  </a:t>
          </a:r>
        </a:p>
      </dsp:txBody>
      <dsp:txXfrm>
        <a:off x="42722" y="4234526"/>
        <a:ext cx="6178196" cy="789716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B8485-E040-4B38-961F-F888C686C7FE}">
      <dsp:nvSpPr>
        <dsp:cNvPr id="0" name=""/>
        <dsp:cNvSpPr/>
      </dsp:nvSpPr>
      <dsp:spPr>
        <a:xfrm>
          <a:off x="0" y="249983"/>
          <a:ext cx="6263640" cy="11547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Social play between dogs contains a repertoire of behaviors and behavior patterns that are only observed during interactive play, including, for dogs: </a:t>
          </a:r>
        </a:p>
      </dsp:txBody>
      <dsp:txXfrm>
        <a:off x="56372" y="306355"/>
        <a:ext cx="6150896" cy="1042045"/>
      </dsp:txXfrm>
    </dsp:sp>
    <dsp:sp modelId="{89761EB7-5B97-4A7D-BD51-E43EBA03A942}">
      <dsp:nvSpPr>
        <dsp:cNvPr id="0" name=""/>
        <dsp:cNvSpPr/>
      </dsp:nvSpPr>
      <dsp:spPr>
        <a:xfrm>
          <a:off x="0" y="1404773"/>
          <a:ext cx="6263640" cy="136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The play bow,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The play slap,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The play nip or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Play paw, and the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Tag and run sequence. </a:t>
          </a:r>
        </a:p>
      </dsp:txBody>
      <dsp:txXfrm>
        <a:off x="0" y="1404773"/>
        <a:ext cx="6263640" cy="1369305"/>
      </dsp:txXfrm>
    </dsp:sp>
    <dsp:sp modelId="{109DFFC0-182E-4F57-92A4-B1C964B4A5A7}">
      <dsp:nvSpPr>
        <dsp:cNvPr id="0" name=""/>
        <dsp:cNvSpPr/>
      </dsp:nvSpPr>
      <dsp:spPr>
        <a:xfrm>
          <a:off x="0" y="2774078"/>
          <a:ext cx="6263640" cy="115478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 play bow is particularly important.</a:t>
          </a:r>
        </a:p>
      </dsp:txBody>
      <dsp:txXfrm>
        <a:off x="56372" y="2830450"/>
        <a:ext cx="6150896" cy="1042045"/>
      </dsp:txXfrm>
    </dsp:sp>
    <dsp:sp modelId="{CA62EEAD-2690-40A0-9952-4D4988723B8B}">
      <dsp:nvSpPr>
        <dsp:cNvPr id="0" name=""/>
        <dsp:cNvSpPr/>
      </dsp:nvSpPr>
      <dsp:spPr>
        <a:xfrm>
          <a:off x="0" y="3928868"/>
          <a:ext cx="6263640" cy="1325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Limited to play encounters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This behavior is used to signal intent for all following behaviors: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A bite that follows a play bow is rarely interpreted as an aggression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Play bow signals that any following responses are under the setting condition of “play”. </a:t>
          </a:r>
        </a:p>
      </dsp:txBody>
      <dsp:txXfrm>
        <a:off x="0" y="3928868"/>
        <a:ext cx="6263640" cy="1325835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10B1D9-99EA-4DF3-9BC0-943614776848}">
      <dsp:nvSpPr>
        <dsp:cNvPr id="0" name=""/>
        <dsp:cNvSpPr/>
      </dsp:nvSpPr>
      <dsp:spPr>
        <a:xfrm>
          <a:off x="0" y="106343"/>
          <a:ext cx="6263640" cy="13197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Include a bark that appears acoustically different than barks that occur in non-play situations (Federson-Peterson, 2008), </a:t>
          </a:r>
        </a:p>
      </dsp:txBody>
      <dsp:txXfrm>
        <a:off x="64425" y="170768"/>
        <a:ext cx="6134790" cy="1190909"/>
      </dsp:txXfrm>
    </dsp:sp>
    <dsp:sp modelId="{8077FB7A-520C-460F-BAA7-1F59EBCAF3CC}">
      <dsp:nvSpPr>
        <dsp:cNvPr id="0" name=""/>
        <dsp:cNvSpPr/>
      </dsp:nvSpPr>
      <dsp:spPr>
        <a:xfrm>
          <a:off x="0" y="1495223"/>
          <a:ext cx="6263640" cy="131975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Federson-Peterson (2008: play barks take two typical forms: </a:t>
          </a:r>
        </a:p>
      </dsp:txBody>
      <dsp:txXfrm>
        <a:off x="64425" y="1559648"/>
        <a:ext cx="6134790" cy="1190909"/>
      </dsp:txXfrm>
    </dsp:sp>
    <dsp:sp modelId="{4146EC35-E57E-4598-9314-99AEC5FCAE66}">
      <dsp:nvSpPr>
        <dsp:cNvPr id="0" name=""/>
        <dsp:cNvSpPr/>
      </dsp:nvSpPr>
      <dsp:spPr>
        <a:xfrm>
          <a:off x="0" y="2814983"/>
          <a:ext cx="6263640" cy="258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Slow rhythmical, tonal pattern  occurring at regular intervals: 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Distance-reducing function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Come play with me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Atonal, disharmonious and arrhythmical pattern: 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Distance increasing function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Go away 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(Meyer 2004)</a:t>
          </a:r>
        </a:p>
      </dsp:txBody>
      <dsp:txXfrm>
        <a:off x="0" y="2814983"/>
        <a:ext cx="6263640" cy="258336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61C69-9159-4EBA-84B2-8DD4A6E89B4D}">
      <dsp:nvSpPr>
        <dsp:cNvPr id="0" name=""/>
        <dsp:cNvSpPr/>
      </dsp:nvSpPr>
      <dsp:spPr>
        <a:xfrm>
          <a:off x="0" y="16883"/>
          <a:ext cx="6263640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Developmental sequence to the emergence of the play bark. </a:t>
          </a:r>
        </a:p>
      </dsp:txBody>
      <dsp:txXfrm>
        <a:off x="50489" y="67372"/>
        <a:ext cx="6162662" cy="933302"/>
      </dsp:txXfrm>
    </dsp:sp>
    <dsp:sp modelId="{454724E5-B3E5-416F-8F7D-29C95CB12799}">
      <dsp:nvSpPr>
        <dsp:cNvPr id="0" name=""/>
        <dsp:cNvSpPr/>
      </dsp:nvSpPr>
      <dsp:spPr>
        <a:xfrm>
          <a:off x="0" y="1126043"/>
          <a:ext cx="6263640" cy="103428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Tonal barking  in juvenile dogs</a:t>
          </a:r>
        </a:p>
      </dsp:txBody>
      <dsp:txXfrm>
        <a:off x="50489" y="1176532"/>
        <a:ext cx="6162662" cy="933302"/>
      </dsp:txXfrm>
    </dsp:sp>
    <dsp:sp modelId="{9D26B040-5826-4A9D-B4C3-076BAAB06BD1}">
      <dsp:nvSpPr>
        <dsp:cNvPr id="0" name=""/>
        <dsp:cNvSpPr/>
      </dsp:nvSpPr>
      <dsp:spPr>
        <a:xfrm>
          <a:off x="0" y="2235203"/>
          <a:ext cx="6263640" cy="103428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Adult dogs combine tonal barking with the play bow to form a play solicitation.  </a:t>
          </a:r>
        </a:p>
      </dsp:txBody>
      <dsp:txXfrm>
        <a:off x="50489" y="2285692"/>
        <a:ext cx="6162662" cy="933302"/>
      </dsp:txXfrm>
    </dsp:sp>
    <dsp:sp modelId="{2A9C79C9-1773-4CA0-B03B-1FD10F53A0CF}">
      <dsp:nvSpPr>
        <dsp:cNvPr id="0" name=""/>
        <dsp:cNvSpPr/>
      </dsp:nvSpPr>
      <dsp:spPr>
        <a:xfrm>
          <a:off x="0" y="3344363"/>
          <a:ext cx="6263640" cy="103428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Atonal barking occurs primarily during rough and tumble play and play fighting, </a:t>
          </a:r>
        </a:p>
      </dsp:txBody>
      <dsp:txXfrm>
        <a:off x="50489" y="3394852"/>
        <a:ext cx="6162662" cy="933302"/>
      </dsp:txXfrm>
    </dsp:sp>
    <dsp:sp modelId="{3ADDB48E-5713-4C93-A8C2-0F27397A3160}">
      <dsp:nvSpPr>
        <dsp:cNvPr id="0" name=""/>
        <dsp:cNvSpPr/>
      </dsp:nvSpPr>
      <dsp:spPr>
        <a:xfrm>
          <a:off x="0" y="4453523"/>
          <a:ext cx="6263640" cy="103428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Indicates an escalation of excitement or even stress (Fedderson-Peterson, 2008).  </a:t>
          </a:r>
        </a:p>
      </dsp:txBody>
      <dsp:txXfrm>
        <a:off x="50489" y="4504012"/>
        <a:ext cx="6162662" cy="933302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FF5FC-54C2-45B8-9175-1CC87E5B6924}">
      <dsp:nvSpPr>
        <dsp:cNvPr id="0" name=""/>
        <dsp:cNvSpPr/>
      </dsp:nvSpPr>
      <dsp:spPr>
        <a:xfrm>
          <a:off x="0" y="36188"/>
          <a:ext cx="6263640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Bekoff (2008): Play signals important for showing clear and honest intent for play: </a:t>
          </a:r>
        </a:p>
      </dsp:txBody>
      <dsp:txXfrm>
        <a:off x="50489" y="86677"/>
        <a:ext cx="6162662" cy="933302"/>
      </dsp:txXfrm>
    </dsp:sp>
    <dsp:sp modelId="{C3970F43-1C75-4970-8EE9-68A045FBB6C9}">
      <dsp:nvSpPr>
        <dsp:cNvPr id="0" name=""/>
        <dsp:cNvSpPr/>
      </dsp:nvSpPr>
      <dsp:spPr>
        <a:xfrm>
          <a:off x="0" y="1070468"/>
          <a:ext cx="6263640" cy="1533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Dogs that consistently violate the rules of play (e.g., engage in bite aggression after a play bow signal) are avoided by other dogs,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Often are unable to successfully engage other dogs in play. </a:t>
          </a:r>
        </a:p>
      </dsp:txBody>
      <dsp:txXfrm>
        <a:off x="0" y="1070468"/>
        <a:ext cx="6263640" cy="1533870"/>
      </dsp:txXfrm>
    </dsp:sp>
    <dsp:sp modelId="{E8942453-FC32-4DDD-8203-D690ECB6A857}">
      <dsp:nvSpPr>
        <dsp:cNvPr id="0" name=""/>
        <dsp:cNvSpPr/>
      </dsp:nvSpPr>
      <dsp:spPr>
        <a:xfrm>
          <a:off x="0" y="2604339"/>
          <a:ext cx="6263640" cy="103428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Rare that play signals are violated.</a:t>
          </a:r>
        </a:p>
      </dsp:txBody>
      <dsp:txXfrm>
        <a:off x="50489" y="2654828"/>
        <a:ext cx="6162662" cy="933302"/>
      </dsp:txXfrm>
    </dsp:sp>
    <dsp:sp modelId="{5312F321-B438-46E2-90C9-30568537F8CE}">
      <dsp:nvSpPr>
        <dsp:cNvPr id="0" name=""/>
        <dsp:cNvSpPr/>
      </dsp:nvSpPr>
      <dsp:spPr>
        <a:xfrm>
          <a:off x="0" y="3638619"/>
          <a:ext cx="6263640" cy="1829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Shyan (2003) found less than 0.5% of play fights developed into actual aggression during extensive observations in American dog parks.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Bekoff’s work with wild coyotes revealed only 5 or 6 episodes of “cheating” during over 1,000 observations (Bekoff, 2010).</a:t>
          </a:r>
        </a:p>
      </dsp:txBody>
      <dsp:txXfrm>
        <a:off x="0" y="3638619"/>
        <a:ext cx="6263640" cy="1829880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7C89D-3833-4745-98B4-20C58D05EC03}">
      <dsp:nvSpPr>
        <dsp:cNvPr id="0" name=""/>
        <dsp:cNvSpPr/>
      </dsp:nvSpPr>
      <dsp:spPr>
        <a:xfrm>
          <a:off x="0" y="240983"/>
          <a:ext cx="626364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Dogs engaging in social play exhibit </a:t>
          </a:r>
          <a:r>
            <a:rPr lang="en-US" sz="3200" b="1" kern="1200"/>
            <a:t>clear role reversals </a:t>
          </a:r>
          <a:r>
            <a:rPr lang="en-US" sz="3200" kern="1200"/>
            <a:t>during play,</a:t>
          </a:r>
        </a:p>
      </dsp:txBody>
      <dsp:txXfrm>
        <a:off x="62141" y="303124"/>
        <a:ext cx="6139358" cy="1148678"/>
      </dsp:txXfrm>
    </dsp:sp>
    <dsp:sp modelId="{098F45B1-BA7B-42A3-9266-3AFFB978EE4F}">
      <dsp:nvSpPr>
        <dsp:cNvPr id="0" name=""/>
        <dsp:cNvSpPr/>
      </dsp:nvSpPr>
      <dsp:spPr>
        <a:xfrm>
          <a:off x="0" y="1606103"/>
          <a:ext cx="6263640" cy="12729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There are no “losers” or “winners” (Aldis, 1975, Zimen, 1971). </a:t>
          </a:r>
        </a:p>
      </dsp:txBody>
      <dsp:txXfrm>
        <a:off x="62141" y="1668244"/>
        <a:ext cx="6139358" cy="1148678"/>
      </dsp:txXfrm>
    </dsp:sp>
    <dsp:sp modelId="{FBE3984C-291F-4467-9361-07353ECA691A}">
      <dsp:nvSpPr>
        <dsp:cNvPr id="0" name=""/>
        <dsp:cNvSpPr/>
      </dsp:nvSpPr>
      <dsp:spPr>
        <a:xfrm>
          <a:off x="0" y="2879063"/>
          <a:ext cx="6263640" cy="238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The chaser may be chased; the attacker may become the defender.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Older dogs, a larger or more physically superior dog may take on the “underdog”,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Will “lose” voluntarily, and thus self-handicap. </a:t>
          </a:r>
        </a:p>
      </dsp:txBody>
      <dsp:txXfrm>
        <a:off x="0" y="2879063"/>
        <a:ext cx="6263640" cy="2384640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37CEA-D259-4DE3-BBEB-FD42A9F65A1E}">
      <dsp:nvSpPr>
        <dsp:cNvPr id="0" name=""/>
        <dsp:cNvSpPr/>
      </dsp:nvSpPr>
      <dsp:spPr>
        <a:xfrm>
          <a:off x="0" y="15394"/>
          <a:ext cx="6263640" cy="138663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Self-handicapping</a:t>
          </a:r>
          <a:endParaRPr lang="en-US" sz="2500" kern="1200"/>
        </a:p>
      </dsp:txBody>
      <dsp:txXfrm>
        <a:off x="67690" y="83084"/>
        <a:ext cx="6128260" cy="1251252"/>
      </dsp:txXfrm>
    </dsp:sp>
    <dsp:sp modelId="{B4A5988F-1211-4CF8-9A9A-23470298926F}">
      <dsp:nvSpPr>
        <dsp:cNvPr id="0" name=""/>
        <dsp:cNvSpPr/>
      </dsp:nvSpPr>
      <dsp:spPr>
        <a:xfrm>
          <a:off x="0" y="1402027"/>
          <a:ext cx="6263640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Involves bigger, stronger, more skilled dog assuming a disadvantageous position when interacting with a less able dog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Burghardt, 2005; Bekoff &amp; Byers, 1998  </a:t>
          </a:r>
        </a:p>
      </dsp:txBody>
      <dsp:txXfrm>
        <a:off x="0" y="1402027"/>
        <a:ext cx="6263640" cy="1242000"/>
      </dsp:txXfrm>
    </dsp:sp>
    <dsp:sp modelId="{12B4BD04-97B2-4C65-9F1E-823BCD74827A}">
      <dsp:nvSpPr>
        <dsp:cNvPr id="0" name=""/>
        <dsp:cNvSpPr/>
      </dsp:nvSpPr>
      <dsp:spPr>
        <a:xfrm>
          <a:off x="0" y="2644027"/>
          <a:ext cx="6263640" cy="1386632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Well-socialized dogs play by the play rules/follow the behavioral signals critical for framing play sequences. </a:t>
          </a:r>
        </a:p>
      </dsp:txBody>
      <dsp:txXfrm>
        <a:off x="67690" y="2711717"/>
        <a:ext cx="6128260" cy="1251252"/>
      </dsp:txXfrm>
    </dsp:sp>
    <dsp:sp modelId="{868D81FC-FC00-47B8-9315-1B4A00422883}">
      <dsp:nvSpPr>
        <dsp:cNvPr id="0" name=""/>
        <dsp:cNvSpPr/>
      </dsp:nvSpPr>
      <dsp:spPr>
        <a:xfrm>
          <a:off x="0" y="4102660"/>
          <a:ext cx="6263640" cy="1386632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Experience playing appears to be integral to the development of appropriate play interactions.</a:t>
          </a:r>
        </a:p>
      </dsp:txBody>
      <dsp:txXfrm>
        <a:off x="67690" y="4170350"/>
        <a:ext cx="6128260" cy="1251252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870DE-19D1-4117-A620-690FCFFEBD48}">
      <dsp:nvSpPr>
        <dsp:cNvPr id="0" name=""/>
        <dsp:cNvSpPr/>
      </dsp:nvSpPr>
      <dsp:spPr>
        <a:xfrm>
          <a:off x="0" y="530952"/>
          <a:ext cx="6263640" cy="14544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Other play behaviors modified through the practice and experience of play.</a:t>
          </a:r>
        </a:p>
      </dsp:txBody>
      <dsp:txXfrm>
        <a:off x="71001" y="601953"/>
        <a:ext cx="6121638" cy="1312454"/>
      </dsp:txXfrm>
    </dsp:sp>
    <dsp:sp modelId="{0C865F71-8237-4D3D-9013-D79469026FB3}">
      <dsp:nvSpPr>
        <dsp:cNvPr id="0" name=""/>
        <dsp:cNvSpPr/>
      </dsp:nvSpPr>
      <dsp:spPr>
        <a:xfrm>
          <a:off x="0" y="1985408"/>
          <a:ext cx="6263640" cy="1533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Dogs, and in particular, puppies, learn consequences of their own behavior through repetition of loosely organized behavioral sequences during play. 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Dog may interact repeatedly with another dog or a toy, but how it interacts with the toy may change. </a:t>
          </a:r>
        </a:p>
      </dsp:txBody>
      <dsp:txXfrm>
        <a:off x="0" y="1985408"/>
        <a:ext cx="6263640" cy="1533870"/>
      </dsp:txXfrm>
    </dsp:sp>
    <dsp:sp modelId="{C7A12BBF-E190-437F-80DE-A549EF4F20A1}">
      <dsp:nvSpPr>
        <dsp:cNvPr id="0" name=""/>
        <dsp:cNvSpPr/>
      </dsp:nvSpPr>
      <dsp:spPr>
        <a:xfrm>
          <a:off x="0" y="3519278"/>
          <a:ext cx="6263640" cy="1454456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Experience appears to play a strong role in the development of many play behavior and reinforces the rules of social play</a:t>
          </a:r>
          <a:endParaRPr lang="en-US" sz="2600" kern="1200"/>
        </a:p>
      </dsp:txBody>
      <dsp:txXfrm>
        <a:off x="71001" y="3590279"/>
        <a:ext cx="6121638" cy="13124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6F5A8-3DF8-47D7-810A-CFAAE71FDD78}">
      <dsp:nvSpPr>
        <dsp:cNvPr id="0" name=""/>
        <dsp:cNvSpPr/>
      </dsp:nvSpPr>
      <dsp:spPr>
        <a:xfrm>
          <a:off x="0" y="3214"/>
          <a:ext cx="7297271" cy="6847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618C7-594D-4B1F-A2AD-F79BA7111BAA}">
      <dsp:nvSpPr>
        <dsp:cNvPr id="0" name=""/>
        <dsp:cNvSpPr/>
      </dsp:nvSpPr>
      <dsp:spPr>
        <a:xfrm>
          <a:off x="207130" y="157278"/>
          <a:ext cx="376600" cy="3766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3E9E2-B7E3-4E7C-8627-4F9B493AD292}">
      <dsp:nvSpPr>
        <dsp:cNvPr id="0" name=""/>
        <dsp:cNvSpPr/>
      </dsp:nvSpPr>
      <dsp:spPr>
        <a:xfrm>
          <a:off x="790861" y="3214"/>
          <a:ext cx="6506409" cy="684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467" tIns="72467" rIns="72467" bIns="7246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What kinds, how is it altered, and how can it be explained?</a:t>
          </a:r>
        </a:p>
      </dsp:txBody>
      <dsp:txXfrm>
        <a:off x="790861" y="3214"/>
        <a:ext cx="6506409" cy="684728"/>
      </dsp:txXfrm>
    </dsp:sp>
    <dsp:sp modelId="{F8E9F3F7-F2D9-4E52-B0AF-B2AB93B466EA}">
      <dsp:nvSpPr>
        <dsp:cNvPr id="0" name=""/>
        <dsp:cNvSpPr/>
      </dsp:nvSpPr>
      <dsp:spPr>
        <a:xfrm>
          <a:off x="0" y="859125"/>
          <a:ext cx="7297271" cy="6847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86B4F-231E-4D12-A672-D662D082FD57}">
      <dsp:nvSpPr>
        <dsp:cNvPr id="0" name=""/>
        <dsp:cNvSpPr/>
      </dsp:nvSpPr>
      <dsp:spPr>
        <a:xfrm>
          <a:off x="207130" y="1013189"/>
          <a:ext cx="376600" cy="3766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CA336-5986-4CD4-ACCF-01D4408DB5F6}">
      <dsp:nvSpPr>
        <dsp:cNvPr id="0" name=""/>
        <dsp:cNvSpPr/>
      </dsp:nvSpPr>
      <dsp:spPr>
        <a:xfrm>
          <a:off x="790861" y="859125"/>
          <a:ext cx="6506409" cy="684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467" tIns="72467" rIns="72467" bIns="7246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Do animals show evidence of “memory”</a:t>
          </a:r>
        </a:p>
      </dsp:txBody>
      <dsp:txXfrm>
        <a:off x="790861" y="859125"/>
        <a:ext cx="6506409" cy="684728"/>
      </dsp:txXfrm>
    </dsp:sp>
    <dsp:sp modelId="{774A59F0-CFF6-4B26-A16A-669106B0C45D}">
      <dsp:nvSpPr>
        <dsp:cNvPr id="0" name=""/>
        <dsp:cNvSpPr/>
      </dsp:nvSpPr>
      <dsp:spPr>
        <a:xfrm>
          <a:off x="0" y="1715035"/>
          <a:ext cx="7297271" cy="6847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76757-2859-429D-A32D-07893EF08A9C}">
      <dsp:nvSpPr>
        <dsp:cNvPr id="0" name=""/>
        <dsp:cNvSpPr/>
      </dsp:nvSpPr>
      <dsp:spPr>
        <a:xfrm>
          <a:off x="207130" y="1869099"/>
          <a:ext cx="376600" cy="3766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95EF7-3C41-4F2B-91B1-A0614551F87E}">
      <dsp:nvSpPr>
        <dsp:cNvPr id="0" name=""/>
        <dsp:cNvSpPr/>
      </dsp:nvSpPr>
      <dsp:spPr>
        <a:xfrm>
          <a:off x="790861" y="1715035"/>
          <a:ext cx="6506409" cy="684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467" tIns="72467" rIns="72467" bIns="7246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/>
            <a:t>What Types of “human memory” might animals show?</a:t>
          </a:r>
          <a:endParaRPr lang="en-US" sz="1700" kern="1200"/>
        </a:p>
      </dsp:txBody>
      <dsp:txXfrm>
        <a:off x="790861" y="1715035"/>
        <a:ext cx="6506409" cy="684728"/>
      </dsp:txXfrm>
    </dsp:sp>
    <dsp:sp modelId="{8A784284-C7E3-489E-8363-652FAFAE4AE9}">
      <dsp:nvSpPr>
        <dsp:cNvPr id="0" name=""/>
        <dsp:cNvSpPr/>
      </dsp:nvSpPr>
      <dsp:spPr>
        <a:xfrm>
          <a:off x="0" y="2570946"/>
          <a:ext cx="7297271" cy="6847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40F81-825E-4C84-8C2C-993C55351ECF}">
      <dsp:nvSpPr>
        <dsp:cNvPr id="0" name=""/>
        <dsp:cNvSpPr/>
      </dsp:nvSpPr>
      <dsp:spPr>
        <a:xfrm>
          <a:off x="207130" y="2725010"/>
          <a:ext cx="376600" cy="3766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7EDFE-8A3E-4FF4-AA6E-57926A2C5AEF}">
      <dsp:nvSpPr>
        <dsp:cNvPr id="0" name=""/>
        <dsp:cNvSpPr/>
      </dsp:nvSpPr>
      <dsp:spPr>
        <a:xfrm>
          <a:off x="790861" y="2570946"/>
          <a:ext cx="3283771" cy="684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467" tIns="72467" rIns="72467" bIns="7246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/>
            <a:t>Reference:</a:t>
          </a:r>
          <a:r>
            <a:rPr lang="en-US" sz="1700" kern="1200"/>
            <a:t>  Information that is procedural and long term.</a:t>
          </a:r>
        </a:p>
      </dsp:txBody>
      <dsp:txXfrm>
        <a:off x="790861" y="2570946"/>
        <a:ext cx="3283771" cy="684728"/>
      </dsp:txXfrm>
    </dsp:sp>
    <dsp:sp modelId="{B0EA1DB3-B003-4157-A2A8-BC811D593F5A}">
      <dsp:nvSpPr>
        <dsp:cNvPr id="0" name=""/>
        <dsp:cNvSpPr/>
      </dsp:nvSpPr>
      <dsp:spPr>
        <a:xfrm>
          <a:off x="4074633" y="2570946"/>
          <a:ext cx="3222637" cy="684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467" tIns="72467" rIns="72467" bIns="72467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How to dial phone</a:t>
          </a:r>
        </a:p>
      </dsp:txBody>
      <dsp:txXfrm>
        <a:off x="4074633" y="2570946"/>
        <a:ext cx="3222637" cy="684728"/>
      </dsp:txXfrm>
    </dsp:sp>
    <dsp:sp modelId="{41E8B516-48B5-44DF-9DFB-766B2D872F05}">
      <dsp:nvSpPr>
        <dsp:cNvPr id="0" name=""/>
        <dsp:cNvSpPr/>
      </dsp:nvSpPr>
      <dsp:spPr>
        <a:xfrm>
          <a:off x="0" y="3426856"/>
          <a:ext cx="7297271" cy="6847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24285-33A7-46C0-8051-D7328CAD22CC}">
      <dsp:nvSpPr>
        <dsp:cNvPr id="0" name=""/>
        <dsp:cNvSpPr/>
      </dsp:nvSpPr>
      <dsp:spPr>
        <a:xfrm>
          <a:off x="207130" y="3580920"/>
          <a:ext cx="376600" cy="3766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29407-195A-4B43-B2E3-7EB51BD971AA}">
      <dsp:nvSpPr>
        <dsp:cNvPr id="0" name=""/>
        <dsp:cNvSpPr/>
      </dsp:nvSpPr>
      <dsp:spPr>
        <a:xfrm>
          <a:off x="790861" y="3426856"/>
          <a:ext cx="3283771" cy="684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467" tIns="72467" rIns="72467" bIns="7246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/>
            <a:t>Working:</a:t>
          </a:r>
          <a:r>
            <a:rPr lang="en-US" sz="1700" kern="1200"/>
            <a:t> event specific and short term.</a:t>
          </a:r>
        </a:p>
      </dsp:txBody>
      <dsp:txXfrm>
        <a:off x="790861" y="3426856"/>
        <a:ext cx="3283771" cy="684728"/>
      </dsp:txXfrm>
    </dsp:sp>
    <dsp:sp modelId="{6152F851-1E93-486E-A2A8-0C806613EE00}">
      <dsp:nvSpPr>
        <dsp:cNvPr id="0" name=""/>
        <dsp:cNvSpPr/>
      </dsp:nvSpPr>
      <dsp:spPr>
        <a:xfrm>
          <a:off x="4074633" y="3426856"/>
          <a:ext cx="3222637" cy="684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467" tIns="72467" rIns="72467" bIns="72467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What number to dial.</a:t>
          </a:r>
        </a:p>
      </dsp:txBody>
      <dsp:txXfrm>
        <a:off x="4074633" y="3426856"/>
        <a:ext cx="3222637" cy="684728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ABEFC-A1E5-4074-BE0A-3920445A4199}">
      <dsp:nvSpPr>
        <dsp:cNvPr id="0" name=""/>
        <dsp:cNvSpPr/>
      </dsp:nvSpPr>
      <dsp:spPr>
        <a:xfrm>
          <a:off x="0" y="73269"/>
          <a:ext cx="6263640" cy="8353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Heinrich and Smolker: Ravens (Corvus corax):snowboarding.	</a:t>
          </a:r>
        </a:p>
      </dsp:txBody>
      <dsp:txXfrm>
        <a:off x="40780" y="114049"/>
        <a:ext cx="6182080" cy="753819"/>
      </dsp:txXfrm>
    </dsp:sp>
    <dsp:sp modelId="{CBB4AE90-0EAF-46DE-8324-285B3671C3AB}">
      <dsp:nvSpPr>
        <dsp:cNvPr id="0" name=""/>
        <dsp:cNvSpPr/>
      </dsp:nvSpPr>
      <dsp:spPr>
        <a:xfrm>
          <a:off x="0" y="969129"/>
          <a:ext cx="6263640" cy="835379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hlinkClick xmlns:r="http://schemas.openxmlformats.org/officeDocument/2006/relationships" r:id="rId1"/>
            </a:rPr>
            <a:t>https://www.youtube.com/watch?v=mRnI4dhZZxQ</a:t>
          </a:r>
          <a:endParaRPr lang="en-US" sz="2100" kern="1200" dirty="0"/>
        </a:p>
      </dsp:txBody>
      <dsp:txXfrm>
        <a:off x="40780" y="1009909"/>
        <a:ext cx="6182080" cy="753819"/>
      </dsp:txXfrm>
    </dsp:sp>
    <dsp:sp modelId="{EA404A8E-EA9A-4232-945A-302BA3CE4F1F}">
      <dsp:nvSpPr>
        <dsp:cNvPr id="0" name=""/>
        <dsp:cNvSpPr/>
      </dsp:nvSpPr>
      <dsp:spPr>
        <a:xfrm>
          <a:off x="0" y="1864989"/>
          <a:ext cx="6263640" cy="835379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Ravens in Alaska and Northern Canada are also known to slide down steep, snow-covered roofs</a:t>
          </a:r>
        </a:p>
      </dsp:txBody>
      <dsp:txXfrm>
        <a:off x="40780" y="1905769"/>
        <a:ext cx="6182080" cy="753819"/>
      </dsp:txXfrm>
    </dsp:sp>
    <dsp:sp modelId="{CD23C7F4-2696-418C-B324-0600203D90AA}">
      <dsp:nvSpPr>
        <dsp:cNvPr id="0" name=""/>
        <dsp:cNvSpPr/>
      </dsp:nvSpPr>
      <dsp:spPr>
        <a:xfrm>
          <a:off x="0" y="2700369"/>
          <a:ext cx="6263640" cy="999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When they reach the bottom, they walk or fly back to the top, and repeat the process over and over again.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In Maine, ravens were observed tumbling down small mounds of snow, sometimes while holding sticks between their talons. “</a:t>
          </a:r>
        </a:p>
      </dsp:txBody>
      <dsp:txXfrm>
        <a:off x="0" y="2700369"/>
        <a:ext cx="6263640" cy="999809"/>
      </dsp:txXfrm>
    </dsp:sp>
    <dsp:sp modelId="{9FEDCF69-EF00-4C37-B820-150C7E574810}">
      <dsp:nvSpPr>
        <dsp:cNvPr id="0" name=""/>
        <dsp:cNvSpPr/>
      </dsp:nvSpPr>
      <dsp:spPr>
        <a:xfrm>
          <a:off x="0" y="3700179"/>
          <a:ext cx="6263640" cy="835379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There appears to be no obvious utilitarian function for sliding behavior</a:t>
          </a:r>
        </a:p>
      </dsp:txBody>
      <dsp:txXfrm>
        <a:off x="40780" y="3740959"/>
        <a:ext cx="6182080" cy="753819"/>
      </dsp:txXfrm>
    </dsp:sp>
    <dsp:sp modelId="{1B0F08A4-42F0-4113-88A7-B50D51A137C1}">
      <dsp:nvSpPr>
        <dsp:cNvPr id="0" name=""/>
        <dsp:cNvSpPr/>
      </dsp:nvSpPr>
      <dsp:spPr>
        <a:xfrm>
          <a:off x="0" y="4596039"/>
          <a:ext cx="6263640" cy="83537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DOES look highly similar to playground behavior in children:  they also show repetitive sliding activity.</a:t>
          </a:r>
        </a:p>
      </dsp:txBody>
      <dsp:txXfrm>
        <a:off x="40780" y="4636819"/>
        <a:ext cx="6182080" cy="753819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409CE-F29E-42EC-AC6D-84DB10C84154}">
      <dsp:nvSpPr>
        <dsp:cNvPr id="0" name=""/>
        <dsp:cNvSpPr/>
      </dsp:nvSpPr>
      <dsp:spPr>
        <a:xfrm>
          <a:off x="0" y="107761"/>
          <a:ext cx="6263640" cy="13425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Herring gulls (Larus argentatus): play with clam shells</a:t>
          </a:r>
        </a:p>
      </dsp:txBody>
      <dsp:txXfrm>
        <a:off x="65539" y="173300"/>
        <a:ext cx="6132562" cy="1211496"/>
      </dsp:txXfrm>
    </dsp:sp>
    <dsp:sp modelId="{F218B89F-22FC-4078-BB5D-CF90683976BA}">
      <dsp:nvSpPr>
        <dsp:cNvPr id="0" name=""/>
        <dsp:cNvSpPr/>
      </dsp:nvSpPr>
      <dsp:spPr>
        <a:xfrm>
          <a:off x="0" y="1519456"/>
          <a:ext cx="6263640" cy="1342574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Feed on clams by dropping them onto hard surfaces such as rocks or paved roads. </a:t>
          </a:r>
        </a:p>
      </dsp:txBody>
      <dsp:txXfrm>
        <a:off x="65539" y="1584995"/>
        <a:ext cx="6132562" cy="1211496"/>
      </dsp:txXfrm>
    </dsp:sp>
    <dsp:sp modelId="{336F1164-6CA3-4A84-B501-31E066959775}">
      <dsp:nvSpPr>
        <dsp:cNvPr id="0" name=""/>
        <dsp:cNvSpPr/>
      </dsp:nvSpPr>
      <dsp:spPr>
        <a:xfrm>
          <a:off x="0" y="2862031"/>
          <a:ext cx="6263640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If they drop them from high enough, the clamshell might crack, providing access to the juicy snack waiting inside. </a:t>
          </a:r>
        </a:p>
      </dsp:txBody>
      <dsp:txXfrm>
        <a:off x="0" y="2862031"/>
        <a:ext cx="6263640" cy="596160"/>
      </dsp:txXfrm>
    </dsp:sp>
    <dsp:sp modelId="{4713AA04-99E0-4C51-97BB-3FCCB92775F8}">
      <dsp:nvSpPr>
        <dsp:cNvPr id="0" name=""/>
        <dsp:cNvSpPr/>
      </dsp:nvSpPr>
      <dsp:spPr>
        <a:xfrm>
          <a:off x="0" y="3458191"/>
          <a:ext cx="6263640" cy="134257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Sometimes, rather than letting clams drop to the ground, herring gulls try to catch the clam in mid-air. </a:t>
          </a:r>
        </a:p>
      </dsp:txBody>
      <dsp:txXfrm>
        <a:off x="65539" y="3523730"/>
        <a:ext cx="6132562" cy="1211496"/>
      </dsp:txXfrm>
    </dsp:sp>
    <dsp:sp modelId="{21F145DE-ABE3-4DB3-BA67-A40999F6A5F1}">
      <dsp:nvSpPr>
        <dsp:cNvPr id="0" name=""/>
        <dsp:cNvSpPr/>
      </dsp:nvSpPr>
      <dsp:spPr>
        <a:xfrm>
          <a:off x="0" y="4800766"/>
          <a:ext cx="6263640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Other shorebirds play this game of catch as well, including black-backed gulls, common gulls, and Pacific gulls.</a:t>
          </a:r>
        </a:p>
      </dsp:txBody>
      <dsp:txXfrm>
        <a:off x="0" y="4800766"/>
        <a:ext cx="6263640" cy="596160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00408-D21A-43A5-B549-ECBA8F4CBE87}">
      <dsp:nvSpPr>
        <dsp:cNvPr id="0" name=""/>
        <dsp:cNvSpPr/>
      </dsp:nvSpPr>
      <dsp:spPr>
        <a:xfrm>
          <a:off x="0" y="103463"/>
          <a:ext cx="6263640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. Gamble and Cristol noted “rules” of the game in gulls</a:t>
          </a:r>
        </a:p>
      </dsp:txBody>
      <dsp:txXfrm>
        <a:off x="50489" y="153952"/>
        <a:ext cx="6162662" cy="933302"/>
      </dsp:txXfrm>
    </dsp:sp>
    <dsp:sp modelId="{DA9273DB-396F-468E-BA92-49BA5B869EC4}">
      <dsp:nvSpPr>
        <dsp:cNvPr id="0" name=""/>
        <dsp:cNvSpPr/>
      </dsp:nvSpPr>
      <dsp:spPr>
        <a:xfrm>
          <a:off x="0" y="1137744"/>
          <a:ext cx="6263640" cy="2529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Younger gulls played drop-catch more often than mature gulls.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Drop-catch was performed over soft ground more often than over hard or rocky surfaces.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Drop-catch behavior far more likely to occur when the gull was carrying an object that wasn't a clam.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Drop-catched clams were less likely to be eaten than dropped ones. </a:t>
          </a:r>
        </a:p>
      </dsp:txBody>
      <dsp:txXfrm>
        <a:off x="0" y="1137744"/>
        <a:ext cx="6263640" cy="2529540"/>
      </dsp:txXfrm>
    </dsp:sp>
    <dsp:sp modelId="{5FF386CB-3032-4D02-9A54-AFA9D85DBE4C}">
      <dsp:nvSpPr>
        <dsp:cNvPr id="0" name=""/>
        <dsp:cNvSpPr/>
      </dsp:nvSpPr>
      <dsp:spPr>
        <a:xfrm>
          <a:off x="0" y="3667284"/>
          <a:ext cx="6263640" cy="103428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Most interesting:  </a:t>
          </a:r>
          <a:r>
            <a:rPr lang="en-US" sz="2600" b="1" i="1" kern="1200"/>
            <a:t>drop-catches were more common when the wind was stronger,</a:t>
          </a:r>
          <a:endParaRPr lang="en-US" sz="2600" kern="1200"/>
        </a:p>
      </dsp:txBody>
      <dsp:txXfrm>
        <a:off x="50489" y="3717773"/>
        <a:ext cx="6162662" cy="933302"/>
      </dsp:txXfrm>
    </dsp:sp>
    <dsp:sp modelId="{C7405A85-52AF-4BD5-AC4C-1D1EEACB62D6}">
      <dsp:nvSpPr>
        <dsp:cNvPr id="0" name=""/>
        <dsp:cNvSpPr/>
      </dsp:nvSpPr>
      <dsp:spPr>
        <a:xfrm>
          <a:off x="0" y="4701563"/>
          <a:ext cx="6263640" cy="69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Suggests that gulls engaged in more challenging taskss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Are drop-catching gulls are simply having fun. </a:t>
          </a:r>
        </a:p>
      </dsp:txBody>
      <dsp:txXfrm>
        <a:off x="0" y="4701563"/>
        <a:ext cx="6263640" cy="699660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75307-54E8-48D9-BFFF-F1759815CEA8}">
      <dsp:nvSpPr>
        <dsp:cNvPr id="0" name=""/>
        <dsp:cNvSpPr/>
      </dsp:nvSpPr>
      <dsp:spPr>
        <a:xfrm>
          <a:off x="0" y="6444"/>
          <a:ext cx="6263640" cy="9547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Most animals show evidence of memory</a:t>
          </a:r>
          <a:r>
            <a:rPr lang="en-US" sz="2400" kern="1200"/>
            <a:t>, thus memory itself is not necessarily tied to language</a:t>
          </a:r>
        </a:p>
      </dsp:txBody>
      <dsp:txXfrm>
        <a:off x="46606" y="53050"/>
        <a:ext cx="6170428" cy="861507"/>
      </dsp:txXfrm>
    </dsp:sp>
    <dsp:sp modelId="{A9C6BAF8-CC2B-4982-B99F-2C055D6CB672}">
      <dsp:nvSpPr>
        <dsp:cNvPr id="0" name=""/>
        <dsp:cNvSpPr/>
      </dsp:nvSpPr>
      <dsp:spPr>
        <a:xfrm>
          <a:off x="0" y="1030284"/>
          <a:ext cx="6263640" cy="954719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Many animals can learn to classify complex stimuli</a:t>
          </a:r>
          <a:endParaRPr lang="en-US" sz="2400" kern="1200"/>
        </a:p>
      </dsp:txBody>
      <dsp:txXfrm>
        <a:off x="46606" y="1076890"/>
        <a:ext cx="6170428" cy="861507"/>
      </dsp:txXfrm>
    </dsp:sp>
    <dsp:sp modelId="{48CA66C3-1D8D-4E05-B71E-2CAF78916EC0}">
      <dsp:nvSpPr>
        <dsp:cNvPr id="0" name=""/>
        <dsp:cNvSpPr/>
      </dsp:nvSpPr>
      <dsp:spPr>
        <a:xfrm>
          <a:off x="0" y="2054124"/>
          <a:ext cx="6263640" cy="954719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Language or symbol use is tied to higher level cognitive tasks</a:t>
          </a:r>
          <a:endParaRPr lang="en-US" sz="2400" kern="1200"/>
        </a:p>
      </dsp:txBody>
      <dsp:txXfrm>
        <a:off x="46606" y="2100730"/>
        <a:ext cx="6170428" cy="861507"/>
      </dsp:txXfrm>
    </dsp:sp>
    <dsp:sp modelId="{17EC568B-6952-4675-8BB1-A4292578418F}">
      <dsp:nvSpPr>
        <dsp:cNvPr id="0" name=""/>
        <dsp:cNvSpPr/>
      </dsp:nvSpPr>
      <dsp:spPr>
        <a:xfrm>
          <a:off x="0" y="3077964"/>
          <a:ext cx="6263640" cy="95471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Language/symbol use interacts with memory</a:t>
          </a:r>
          <a:endParaRPr lang="en-US" sz="2400" kern="1200"/>
        </a:p>
      </dsp:txBody>
      <dsp:txXfrm>
        <a:off x="46606" y="3124570"/>
        <a:ext cx="6170428" cy="861507"/>
      </dsp:txXfrm>
    </dsp:sp>
    <dsp:sp modelId="{398A771B-4FCF-4D4B-86BF-89A64E780E63}">
      <dsp:nvSpPr>
        <dsp:cNvPr id="0" name=""/>
        <dsp:cNvSpPr/>
      </dsp:nvSpPr>
      <dsp:spPr>
        <a:xfrm>
          <a:off x="0" y="4032684"/>
          <a:ext cx="6263640" cy="1465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Many animals do not seem to have an awareness of their memories or how their memory works.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Animals with greater symbolic memory  seem to have greater metamemory and awareness of how their memory works.</a:t>
          </a:r>
        </a:p>
      </dsp:txBody>
      <dsp:txXfrm>
        <a:off x="0" y="4032684"/>
        <a:ext cx="6263640" cy="1465560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26A62-DAF5-42A8-87E4-01D4ACACD4BC}">
      <dsp:nvSpPr>
        <dsp:cNvPr id="0" name=""/>
        <dsp:cNvSpPr/>
      </dsp:nvSpPr>
      <dsp:spPr>
        <a:xfrm>
          <a:off x="0" y="18288"/>
          <a:ext cx="6263640" cy="8739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Social behavior in animals is complex</a:t>
          </a:r>
        </a:p>
      </dsp:txBody>
      <dsp:txXfrm>
        <a:off x="42663" y="60951"/>
        <a:ext cx="6178314" cy="788627"/>
      </dsp:txXfrm>
    </dsp:sp>
    <dsp:sp modelId="{DC2C2F84-1B72-49AA-B46A-D44C02AC4DE4}">
      <dsp:nvSpPr>
        <dsp:cNvPr id="0" name=""/>
        <dsp:cNvSpPr/>
      </dsp:nvSpPr>
      <dsp:spPr>
        <a:xfrm>
          <a:off x="0" y="892242"/>
          <a:ext cx="6263640" cy="842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Biological/innate component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Much social behavior is learned….learned to use hardwired behaviors in novel ways</a:t>
          </a:r>
        </a:p>
      </dsp:txBody>
      <dsp:txXfrm>
        <a:off x="0" y="892242"/>
        <a:ext cx="6263640" cy="842490"/>
      </dsp:txXfrm>
    </dsp:sp>
    <dsp:sp modelId="{FB2D3848-0660-4612-B4A1-BCD428E77B42}">
      <dsp:nvSpPr>
        <dsp:cNvPr id="0" name=""/>
        <dsp:cNvSpPr/>
      </dsp:nvSpPr>
      <dsp:spPr>
        <a:xfrm>
          <a:off x="0" y="1734732"/>
          <a:ext cx="6263640" cy="873953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Highly social animals such as dogs behave in ways similar to humans</a:t>
          </a:r>
        </a:p>
      </dsp:txBody>
      <dsp:txXfrm>
        <a:off x="42663" y="1777395"/>
        <a:ext cx="6178314" cy="788627"/>
      </dsp:txXfrm>
    </dsp:sp>
    <dsp:sp modelId="{731CFDA6-3E2F-4E58-AF6C-1719284C8D8F}">
      <dsp:nvSpPr>
        <dsp:cNvPr id="0" name=""/>
        <dsp:cNvSpPr/>
      </dsp:nvSpPr>
      <dsp:spPr>
        <a:xfrm>
          <a:off x="0" y="2608685"/>
          <a:ext cx="6263640" cy="88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Can imitate and model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Follow social cues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Eyes and face seem to be important communicators</a:t>
          </a:r>
        </a:p>
      </dsp:txBody>
      <dsp:txXfrm>
        <a:off x="0" y="2608685"/>
        <a:ext cx="6263640" cy="888030"/>
      </dsp:txXfrm>
    </dsp:sp>
    <dsp:sp modelId="{69184934-4224-4A69-902B-B62E95E9D0B0}">
      <dsp:nvSpPr>
        <dsp:cNvPr id="0" name=""/>
        <dsp:cNvSpPr/>
      </dsp:nvSpPr>
      <dsp:spPr>
        <a:xfrm>
          <a:off x="0" y="3496715"/>
          <a:ext cx="6263640" cy="873953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Play is the foundation of social behavior….for all of us</a:t>
          </a:r>
        </a:p>
      </dsp:txBody>
      <dsp:txXfrm>
        <a:off x="42663" y="3539378"/>
        <a:ext cx="6178314" cy="788627"/>
      </dsp:txXfrm>
    </dsp:sp>
    <dsp:sp modelId="{58719E23-27A7-479E-B49F-8B86BA790BBD}">
      <dsp:nvSpPr>
        <dsp:cNvPr id="0" name=""/>
        <dsp:cNvSpPr/>
      </dsp:nvSpPr>
      <dsp:spPr>
        <a:xfrm>
          <a:off x="0" y="4370669"/>
          <a:ext cx="6263640" cy="1115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Play is the building blocks of adult behavior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Allows animals (including humans) to perfect some adult behavior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And it is just fun!</a:t>
          </a:r>
        </a:p>
      </dsp:txBody>
      <dsp:txXfrm>
        <a:off x="0" y="4370669"/>
        <a:ext cx="6263640" cy="1115730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78B16-8110-4410-946D-137BC4CD4F14}">
      <dsp:nvSpPr>
        <dsp:cNvPr id="0" name=""/>
        <dsp:cNvSpPr/>
      </dsp:nvSpPr>
      <dsp:spPr>
        <a:xfrm>
          <a:off x="0" y="773784"/>
          <a:ext cx="6263640" cy="19094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It is the scientific study of human language.</a:t>
          </a:r>
        </a:p>
      </dsp:txBody>
      <dsp:txXfrm>
        <a:off x="93211" y="866995"/>
        <a:ext cx="6077218" cy="1723017"/>
      </dsp:txXfrm>
    </dsp:sp>
    <dsp:sp modelId="{E0C3BD98-A514-46E7-AE47-9ED92ADED85A}">
      <dsp:nvSpPr>
        <dsp:cNvPr id="0" name=""/>
        <dsp:cNvSpPr/>
      </dsp:nvSpPr>
      <dsp:spPr>
        <a:xfrm>
          <a:off x="0" y="2821464"/>
          <a:ext cx="6263640" cy="190943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Scientific (empirical/theoretical)</a:t>
          </a:r>
        </a:p>
      </dsp:txBody>
      <dsp:txXfrm>
        <a:off x="93211" y="2914675"/>
        <a:ext cx="6077218" cy="1723017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2908F-2113-4A21-84A5-C020C92686BC}">
      <dsp:nvSpPr>
        <dsp:cNvPr id="0" name=""/>
        <dsp:cNvSpPr/>
      </dsp:nvSpPr>
      <dsp:spPr>
        <a:xfrm>
          <a:off x="0" y="104903"/>
          <a:ext cx="626364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How do languages work? Are there rules? What are these rules?</a:t>
          </a:r>
        </a:p>
      </dsp:txBody>
      <dsp:txXfrm>
        <a:off x="62141" y="167044"/>
        <a:ext cx="6139358" cy="1148678"/>
      </dsp:txXfrm>
    </dsp:sp>
    <dsp:sp modelId="{DF817806-7DD3-47AF-860A-F38917C0B0A4}">
      <dsp:nvSpPr>
        <dsp:cNvPr id="0" name=""/>
        <dsp:cNvSpPr/>
      </dsp:nvSpPr>
      <dsp:spPr>
        <a:xfrm>
          <a:off x="0" y="1470023"/>
          <a:ext cx="6263640" cy="127296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What do we know when we know a language?</a:t>
          </a:r>
        </a:p>
      </dsp:txBody>
      <dsp:txXfrm>
        <a:off x="62141" y="1532164"/>
        <a:ext cx="6139358" cy="1148678"/>
      </dsp:txXfrm>
    </dsp:sp>
    <dsp:sp modelId="{6573C3ED-A559-448E-87C1-34D2469E8012}">
      <dsp:nvSpPr>
        <dsp:cNvPr id="0" name=""/>
        <dsp:cNvSpPr/>
      </dsp:nvSpPr>
      <dsp:spPr>
        <a:xfrm>
          <a:off x="0" y="2835143"/>
          <a:ext cx="6263640" cy="12729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Linguistics- Internal Knowledge of Language.</a:t>
          </a:r>
        </a:p>
      </dsp:txBody>
      <dsp:txXfrm>
        <a:off x="62141" y="2897284"/>
        <a:ext cx="6139358" cy="1148678"/>
      </dsp:txXfrm>
    </dsp:sp>
    <dsp:sp modelId="{9DD5F7E8-FEAC-42E6-9986-295E2D90126E}">
      <dsp:nvSpPr>
        <dsp:cNvPr id="0" name=""/>
        <dsp:cNvSpPr/>
      </dsp:nvSpPr>
      <dsp:spPr>
        <a:xfrm>
          <a:off x="0" y="4108104"/>
          <a:ext cx="6263640" cy="129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i="1" kern="1200"/>
            <a:t>Knowledge of sound system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i="1" kern="1200"/>
            <a:t>Knowledge of words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i="1" kern="1200"/>
            <a:t>Knowledge of sentence</a:t>
          </a:r>
          <a:endParaRPr lang="en-US" sz="2500" kern="1200"/>
        </a:p>
      </dsp:txBody>
      <dsp:txXfrm>
        <a:off x="0" y="4108104"/>
        <a:ext cx="6263640" cy="1291680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6E96E-0294-42B3-B57F-97D1E2494C59}">
      <dsp:nvSpPr>
        <dsp:cNvPr id="0" name=""/>
        <dsp:cNvSpPr/>
      </dsp:nvSpPr>
      <dsp:spPr>
        <a:xfrm>
          <a:off x="0" y="23164"/>
          <a:ext cx="6263640" cy="17714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Each and every human language can express any thought the human mind can devise.</a:t>
          </a:r>
        </a:p>
      </dsp:txBody>
      <dsp:txXfrm>
        <a:off x="86475" y="109639"/>
        <a:ext cx="6090690" cy="1598503"/>
      </dsp:txXfrm>
    </dsp:sp>
    <dsp:sp modelId="{E289AA51-CCCF-48CE-A5C9-2746D821B8BF}">
      <dsp:nvSpPr>
        <dsp:cNvPr id="0" name=""/>
        <dsp:cNvSpPr/>
      </dsp:nvSpPr>
      <dsp:spPr>
        <a:xfrm>
          <a:off x="0" y="1866617"/>
          <a:ext cx="6263640" cy="1771453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Is it possible that a creature may learn to communicate with humans using language?</a:t>
          </a:r>
        </a:p>
      </dsp:txBody>
      <dsp:txXfrm>
        <a:off x="86475" y="1953092"/>
        <a:ext cx="6090690" cy="1598503"/>
      </dsp:txXfrm>
    </dsp:sp>
    <dsp:sp modelId="{3EE00BE7-9467-4EEA-869F-C3F8A46F0A6F}">
      <dsp:nvSpPr>
        <dsp:cNvPr id="0" name=""/>
        <dsp:cNvSpPr/>
      </dsp:nvSpPr>
      <dsp:spPr>
        <a:xfrm>
          <a:off x="0" y="3710070"/>
          <a:ext cx="6263640" cy="1771453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Does human language have special properties that make it unique and different than any other communication systems found in nature?</a:t>
          </a:r>
        </a:p>
      </dsp:txBody>
      <dsp:txXfrm>
        <a:off x="86475" y="3796545"/>
        <a:ext cx="6090690" cy="1598503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CD309-F682-41AF-AD35-5547E7146B7C}">
      <dsp:nvSpPr>
        <dsp:cNvPr id="0" name=""/>
        <dsp:cNvSpPr/>
      </dsp:nvSpPr>
      <dsp:spPr>
        <a:xfrm>
          <a:off x="0" y="83926"/>
          <a:ext cx="6263640" cy="17194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Unique system of communication</a:t>
          </a:r>
          <a:endParaRPr lang="en-US" sz="3100" kern="1200"/>
        </a:p>
      </dsp:txBody>
      <dsp:txXfrm>
        <a:off x="83935" y="167861"/>
        <a:ext cx="6095770" cy="1551554"/>
      </dsp:txXfrm>
    </dsp:sp>
    <dsp:sp modelId="{E1EC26AA-75B6-4F5A-93F1-B74748EFCEFC}">
      <dsp:nvSpPr>
        <dsp:cNvPr id="0" name=""/>
        <dsp:cNvSpPr/>
      </dsp:nvSpPr>
      <dsp:spPr>
        <a:xfrm>
          <a:off x="0" y="1892631"/>
          <a:ext cx="6263640" cy="1719424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Informative signals: signals which you have not intentionally sent </a:t>
          </a:r>
          <a:r>
            <a:rPr lang="en-GB" sz="3100" kern="1200">
              <a:sym typeface="Wingdings" panose="05000000000000000000" pitchFamily="2" charset="2"/>
            </a:rPr>
            <a:t></a:t>
          </a:r>
          <a:r>
            <a:rPr lang="en-GB" sz="3100" kern="1200"/>
            <a:t> body language</a:t>
          </a:r>
          <a:endParaRPr lang="en-US" sz="3100" kern="1200"/>
        </a:p>
      </dsp:txBody>
      <dsp:txXfrm>
        <a:off x="83935" y="1976566"/>
        <a:ext cx="6095770" cy="1551554"/>
      </dsp:txXfrm>
    </dsp:sp>
    <dsp:sp modelId="{827336B4-92E8-4B84-B5FF-A837C81106F2}">
      <dsp:nvSpPr>
        <dsp:cNvPr id="0" name=""/>
        <dsp:cNvSpPr/>
      </dsp:nvSpPr>
      <dsp:spPr>
        <a:xfrm>
          <a:off x="0" y="3701336"/>
          <a:ext cx="6263640" cy="171942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Communicative signals: signals you use intentionally to communicate something</a:t>
          </a:r>
          <a:endParaRPr lang="en-US" sz="3100" kern="1200"/>
        </a:p>
      </dsp:txBody>
      <dsp:txXfrm>
        <a:off x="83935" y="3785271"/>
        <a:ext cx="6095770" cy="1551554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90DC0-C535-440B-9AFD-F33945109E62}">
      <dsp:nvSpPr>
        <dsp:cNvPr id="0" name=""/>
        <dsp:cNvSpPr/>
      </dsp:nvSpPr>
      <dsp:spPr>
        <a:xfrm>
          <a:off x="0" y="6848"/>
          <a:ext cx="6263640" cy="1432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Human language refers to the past, present and future- </a:t>
          </a:r>
        </a:p>
      </dsp:txBody>
      <dsp:txXfrm>
        <a:off x="69908" y="76756"/>
        <a:ext cx="6123824" cy="1292264"/>
      </dsp:txXfrm>
    </dsp:sp>
    <dsp:sp modelId="{7638A43E-899F-4F6D-A221-FFD7421B5598}">
      <dsp:nvSpPr>
        <dsp:cNvPr id="0" name=""/>
        <dsp:cNvSpPr/>
      </dsp:nvSpPr>
      <dsp:spPr>
        <a:xfrm>
          <a:off x="0" y="1438928"/>
          <a:ext cx="6263640" cy="175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i="1" kern="1200"/>
            <a:t>last night, at school, I’m flying to Paris next week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Things</a:t>
          </a:r>
          <a:r>
            <a:rPr lang="en-US" sz="2800" i="1" kern="1200"/>
            <a:t> </a:t>
          </a:r>
          <a:r>
            <a:rPr lang="en-US" sz="2800" kern="1200"/>
            <a:t>that do not exist in real life, e.g. </a:t>
          </a:r>
          <a:r>
            <a:rPr lang="en-US" sz="2800" i="1" kern="1200"/>
            <a:t>superman, batman, Santa Claus</a:t>
          </a:r>
          <a:endParaRPr lang="en-US" sz="2800" kern="1200"/>
        </a:p>
      </dsp:txBody>
      <dsp:txXfrm>
        <a:off x="0" y="1438928"/>
        <a:ext cx="6263640" cy="1751220"/>
      </dsp:txXfrm>
    </dsp:sp>
    <dsp:sp modelId="{EA51EA09-2AAE-48AE-BA12-EDC245B77EE2}">
      <dsp:nvSpPr>
        <dsp:cNvPr id="0" name=""/>
        <dsp:cNvSpPr/>
      </dsp:nvSpPr>
      <dsp:spPr>
        <a:xfrm>
          <a:off x="0" y="3190148"/>
          <a:ext cx="6263640" cy="143208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Animal communication- immediate moment (we think)</a:t>
          </a:r>
        </a:p>
      </dsp:txBody>
      <dsp:txXfrm>
        <a:off x="69908" y="3260056"/>
        <a:ext cx="6123824" cy="1292264"/>
      </dsp:txXfrm>
    </dsp:sp>
    <dsp:sp modelId="{EB5D349F-D2AE-44A6-AAE2-A47494075E13}">
      <dsp:nvSpPr>
        <dsp:cNvPr id="0" name=""/>
        <dsp:cNvSpPr/>
      </dsp:nvSpPr>
      <dsp:spPr>
        <a:xfrm>
          <a:off x="0" y="4622228"/>
          <a:ext cx="6263640" cy="87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800" kern="1200"/>
            <a:t>Bee language: dance routine to communicate the location of nectar</a:t>
          </a:r>
          <a:endParaRPr lang="en-US" sz="2800" kern="1200"/>
        </a:p>
      </dsp:txBody>
      <dsp:txXfrm>
        <a:off x="0" y="4622228"/>
        <a:ext cx="6263640" cy="8756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7AE84-A4B5-482F-81CF-3C1064EAEE08}">
      <dsp:nvSpPr>
        <dsp:cNvPr id="0" name=""/>
        <dsp:cNvSpPr/>
      </dsp:nvSpPr>
      <dsp:spPr>
        <a:xfrm>
          <a:off x="0" y="6353"/>
          <a:ext cx="6263640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Pigeons trained to classify slides as positive or negative</a:t>
          </a:r>
        </a:p>
      </dsp:txBody>
      <dsp:txXfrm>
        <a:off x="50489" y="56842"/>
        <a:ext cx="6162662" cy="933302"/>
      </dsp:txXfrm>
    </dsp:sp>
    <dsp:sp modelId="{F38203BC-2E4D-4823-BBA6-86320EB90998}">
      <dsp:nvSpPr>
        <dsp:cNvPr id="0" name=""/>
        <dsp:cNvSpPr/>
      </dsp:nvSpPr>
      <dsp:spPr>
        <a:xfrm>
          <a:off x="0" y="1040633"/>
          <a:ext cx="6263640" cy="231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Random order- no concept involved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Just had to remember which was positive, which was negative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Like the random letters task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After 10 sessions, could classify 80 slides (40 + and 40-)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Learned next 80 even faster</a:t>
          </a:r>
        </a:p>
      </dsp:txBody>
      <dsp:txXfrm>
        <a:off x="0" y="1040633"/>
        <a:ext cx="6263640" cy="2314260"/>
      </dsp:txXfrm>
    </dsp:sp>
    <dsp:sp modelId="{0D164617-4869-4E5C-96AD-F4623B4B4EFA}">
      <dsp:nvSpPr>
        <dsp:cNvPr id="0" name=""/>
        <dsp:cNvSpPr/>
      </dsp:nvSpPr>
      <dsp:spPr>
        <a:xfrm>
          <a:off x="0" y="3354893"/>
          <a:ext cx="6263640" cy="103428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Eventually worked up to 320 </a:t>
          </a:r>
        </a:p>
      </dsp:txBody>
      <dsp:txXfrm>
        <a:off x="50489" y="3405382"/>
        <a:ext cx="6162662" cy="933302"/>
      </dsp:txXfrm>
    </dsp:sp>
    <dsp:sp modelId="{33788F9C-8A74-4183-83E9-EEF8BB7FEDC4}">
      <dsp:nvSpPr>
        <dsp:cNvPr id="0" name=""/>
        <dsp:cNvSpPr/>
      </dsp:nvSpPr>
      <dsp:spPr>
        <a:xfrm>
          <a:off x="0" y="4464054"/>
          <a:ext cx="6263640" cy="103428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Tested the pigeons some 20 years later: scored about 70% accuracy</a:t>
          </a:r>
        </a:p>
      </dsp:txBody>
      <dsp:txXfrm>
        <a:off x="50489" y="4514543"/>
        <a:ext cx="6162662" cy="933302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4A987-09BF-44B3-B67D-07FE439E0C6E}">
      <dsp:nvSpPr>
        <dsp:cNvPr id="0" name=""/>
        <dsp:cNvSpPr/>
      </dsp:nvSpPr>
      <dsp:spPr>
        <a:xfrm>
          <a:off x="0" y="47613"/>
          <a:ext cx="6263640" cy="17341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Humans are capable of creating new expressions for new objects- </a:t>
          </a:r>
          <a:r>
            <a:rPr lang="en-US" sz="3100" i="1" kern="1200"/>
            <a:t>infinite</a:t>
          </a:r>
          <a:endParaRPr lang="en-US" sz="3100" kern="1200"/>
        </a:p>
      </dsp:txBody>
      <dsp:txXfrm>
        <a:off x="84655" y="132268"/>
        <a:ext cx="6094330" cy="1564849"/>
      </dsp:txXfrm>
    </dsp:sp>
    <dsp:sp modelId="{96F469EB-2797-4907-BC6B-EB712AC35E57}">
      <dsp:nvSpPr>
        <dsp:cNvPr id="0" name=""/>
        <dsp:cNvSpPr/>
      </dsp:nvSpPr>
      <dsp:spPr>
        <a:xfrm>
          <a:off x="0" y="1781772"/>
          <a:ext cx="6263640" cy="75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/>
            <a:t>a language user can manipulate his linguistic resources</a:t>
          </a:r>
          <a:r>
            <a:rPr lang="en-GB" sz="2400" kern="1200">
              <a:sym typeface="Wingdings" panose="05000000000000000000" pitchFamily="2" charset="2"/>
            </a:rPr>
            <a:t></a:t>
          </a:r>
          <a:r>
            <a:rPr lang="en-GB" sz="2400" kern="1200"/>
            <a:t> </a:t>
          </a:r>
          <a:r>
            <a:rPr lang="en-GB" sz="2400" i="1" kern="1200"/>
            <a:t>open endedness</a:t>
          </a:r>
          <a:endParaRPr lang="en-US" sz="2400" kern="1200"/>
        </a:p>
      </dsp:txBody>
      <dsp:txXfrm>
        <a:off x="0" y="1781772"/>
        <a:ext cx="6263640" cy="753997"/>
      </dsp:txXfrm>
    </dsp:sp>
    <dsp:sp modelId="{CB07C7AC-D9B8-45DC-97D3-1B0B758C679F}">
      <dsp:nvSpPr>
        <dsp:cNvPr id="0" name=""/>
        <dsp:cNvSpPr/>
      </dsp:nvSpPr>
      <dsp:spPr>
        <a:xfrm>
          <a:off x="0" y="2535770"/>
          <a:ext cx="6263640" cy="173415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We assume animals have a limited set of signals to choose from- </a:t>
          </a:r>
          <a:r>
            <a:rPr lang="en-US" sz="3100" i="1" kern="1200"/>
            <a:t>fixed reference</a:t>
          </a:r>
          <a:endParaRPr lang="en-US" sz="3100" kern="1200"/>
        </a:p>
      </dsp:txBody>
      <dsp:txXfrm>
        <a:off x="84655" y="2620425"/>
        <a:ext cx="6094330" cy="1564849"/>
      </dsp:txXfrm>
    </dsp:sp>
    <dsp:sp modelId="{F95CCAF3-BF9E-4DC4-B37C-52DD09550CCC}">
      <dsp:nvSpPr>
        <dsp:cNvPr id="0" name=""/>
        <dsp:cNvSpPr/>
      </dsp:nvSpPr>
      <dsp:spPr>
        <a:xfrm>
          <a:off x="0" y="4269929"/>
          <a:ext cx="6263640" cy="1187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Cannot produce any new signals to describe novel experiences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Or so we thought!</a:t>
          </a:r>
        </a:p>
      </dsp:txBody>
      <dsp:txXfrm>
        <a:off x="0" y="4269929"/>
        <a:ext cx="6263640" cy="1187145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093F4-E79D-4835-BD6E-D66385D479ED}">
      <dsp:nvSpPr>
        <dsp:cNvPr id="0" name=""/>
        <dsp:cNvSpPr/>
      </dsp:nvSpPr>
      <dsp:spPr>
        <a:xfrm>
          <a:off x="0" y="402331"/>
          <a:ext cx="6263640" cy="1193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We acquire language with other speakers </a:t>
          </a:r>
          <a:r>
            <a:rPr lang="en-GB" sz="3000" kern="1200">
              <a:sym typeface="Wingdings" panose="05000000000000000000" pitchFamily="2" charset="2"/>
            </a:rPr>
            <a:t></a:t>
          </a:r>
          <a:r>
            <a:rPr lang="en-GB" sz="3000" kern="1200"/>
            <a:t> not from parental genes</a:t>
          </a:r>
          <a:endParaRPr lang="en-US" sz="3000" kern="1200"/>
        </a:p>
      </dsp:txBody>
      <dsp:txXfrm>
        <a:off x="58257" y="460588"/>
        <a:ext cx="6147126" cy="1076886"/>
      </dsp:txXfrm>
    </dsp:sp>
    <dsp:sp modelId="{2752F015-99AE-4F03-A928-9268CB8697B1}">
      <dsp:nvSpPr>
        <dsp:cNvPr id="0" name=""/>
        <dsp:cNvSpPr/>
      </dsp:nvSpPr>
      <dsp:spPr>
        <a:xfrm>
          <a:off x="0" y="1595731"/>
          <a:ext cx="6263640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The first language is acquired in a </a:t>
          </a:r>
          <a:r>
            <a:rPr lang="en-US" sz="2300" i="1" kern="1200"/>
            <a:t>culture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A Korean child living in USA.</a:t>
          </a:r>
        </a:p>
      </dsp:txBody>
      <dsp:txXfrm>
        <a:off x="0" y="1595731"/>
        <a:ext cx="6263640" cy="791774"/>
      </dsp:txXfrm>
    </dsp:sp>
    <dsp:sp modelId="{29ABDA53-F6E8-47C7-9D4F-BC6D203D64C4}">
      <dsp:nvSpPr>
        <dsp:cNvPr id="0" name=""/>
        <dsp:cNvSpPr/>
      </dsp:nvSpPr>
      <dsp:spPr>
        <a:xfrm>
          <a:off x="0" y="2387506"/>
          <a:ext cx="6263640" cy="11934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Animal communicative signals are produced instinctively (or are they!?!)</a:t>
          </a:r>
        </a:p>
      </dsp:txBody>
      <dsp:txXfrm>
        <a:off x="58257" y="2445763"/>
        <a:ext cx="6147126" cy="1076886"/>
      </dsp:txXfrm>
    </dsp:sp>
    <dsp:sp modelId="{63A7AA2A-9E6E-499F-AD72-F17D86892F43}">
      <dsp:nvSpPr>
        <dsp:cNvPr id="0" name=""/>
        <dsp:cNvSpPr/>
      </dsp:nvSpPr>
      <dsp:spPr>
        <a:xfrm>
          <a:off x="0" y="3580906"/>
          <a:ext cx="6263640" cy="1521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Tamarin work suggests otherwise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Non human primates of the same species who live in different locations show dialects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Birds’ songs differ depending on their location!</a:t>
          </a:r>
        </a:p>
      </dsp:txBody>
      <dsp:txXfrm>
        <a:off x="0" y="3580906"/>
        <a:ext cx="6263640" cy="1521450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6563A-3BFB-4D7D-B99B-1527C3CF5E9C}">
      <dsp:nvSpPr>
        <dsp:cNvPr id="0" name=""/>
        <dsp:cNvSpPr/>
      </dsp:nvSpPr>
      <dsp:spPr>
        <a:xfrm>
          <a:off x="0" y="336993"/>
          <a:ext cx="6263640" cy="91367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Two levels: Distinct sound &amp; Distinct meaning</a:t>
          </a:r>
        </a:p>
      </dsp:txBody>
      <dsp:txXfrm>
        <a:off x="44602" y="381595"/>
        <a:ext cx="6174436" cy="824474"/>
      </dsp:txXfrm>
    </dsp:sp>
    <dsp:sp modelId="{4DFCA38B-C840-42FE-9BE1-41082393F60B}">
      <dsp:nvSpPr>
        <dsp:cNvPr id="0" name=""/>
        <dsp:cNvSpPr/>
      </dsp:nvSpPr>
      <dsp:spPr>
        <a:xfrm>
          <a:off x="0" y="1250672"/>
          <a:ext cx="6263640" cy="114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i="1" kern="1200"/>
            <a:t>Physical level</a:t>
          </a:r>
          <a:r>
            <a:rPr lang="en-GB" sz="1800" kern="1200"/>
            <a:t> at which we can produce individual sounds e.g. </a:t>
          </a:r>
          <a:r>
            <a:rPr lang="en-GB" sz="1800" i="1" kern="1200"/>
            <a:t>n, b, i.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i="1" kern="1200"/>
            <a:t>Meaning level</a:t>
          </a:r>
          <a:r>
            <a:rPr lang="en-GB" sz="1800" kern="1200"/>
            <a:t>: when we produce sounds in combination e.g.: </a:t>
          </a:r>
          <a:r>
            <a:rPr lang="en-GB" sz="1800" i="1" kern="1200"/>
            <a:t>nib, bin</a:t>
          </a:r>
          <a:endParaRPr lang="en-US" sz="1800" kern="1200"/>
        </a:p>
      </dsp:txBody>
      <dsp:txXfrm>
        <a:off x="0" y="1250672"/>
        <a:ext cx="6263640" cy="1142640"/>
      </dsp:txXfrm>
    </dsp:sp>
    <dsp:sp modelId="{97108D3F-78B1-4622-8D0E-1CA0214F327D}">
      <dsp:nvSpPr>
        <dsp:cNvPr id="0" name=""/>
        <dsp:cNvSpPr/>
      </dsp:nvSpPr>
      <dsp:spPr>
        <a:xfrm>
          <a:off x="0" y="2393312"/>
          <a:ext cx="6263640" cy="913678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Economical feature</a:t>
          </a:r>
        </a:p>
      </dsp:txBody>
      <dsp:txXfrm>
        <a:off x="44602" y="2437914"/>
        <a:ext cx="6174436" cy="824474"/>
      </dsp:txXfrm>
    </dsp:sp>
    <dsp:sp modelId="{2FBE446E-FA4D-4ACF-BAD7-4EA990DFB10D}">
      <dsp:nvSpPr>
        <dsp:cNvPr id="0" name=""/>
        <dsp:cNvSpPr/>
      </dsp:nvSpPr>
      <dsp:spPr>
        <a:xfrm>
          <a:off x="0" y="3373230"/>
          <a:ext cx="6263640" cy="913678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Have always assumed that animal communicative signals are fixed and cannot be broken into parts-</a:t>
          </a:r>
        </a:p>
      </dsp:txBody>
      <dsp:txXfrm>
        <a:off x="44602" y="3417832"/>
        <a:ext cx="6174436" cy="824474"/>
      </dsp:txXfrm>
    </dsp:sp>
    <dsp:sp modelId="{EDBB6985-3899-4439-9301-330C714B42FB}">
      <dsp:nvSpPr>
        <dsp:cNvPr id="0" name=""/>
        <dsp:cNvSpPr/>
      </dsp:nvSpPr>
      <dsp:spPr>
        <a:xfrm>
          <a:off x="0" y="4286909"/>
          <a:ext cx="6263640" cy="880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i="1" kern="1200"/>
            <a:t>Meow </a:t>
          </a:r>
          <a:r>
            <a:rPr lang="en-US" sz="1800" kern="1200"/>
            <a:t>is not </a:t>
          </a:r>
          <a:r>
            <a:rPr lang="en-US" sz="1800" i="1" kern="1200"/>
            <a:t>m+e+o+w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i="1" kern="1200"/>
            <a:t>Recent evidence suggests this may be at least partially incorrect</a:t>
          </a:r>
          <a:endParaRPr lang="en-US" sz="1800" kern="1200"/>
        </a:p>
      </dsp:txBody>
      <dsp:txXfrm>
        <a:off x="0" y="4286909"/>
        <a:ext cx="6263640" cy="880785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C7FDC-6C63-40A6-9825-CEAB42A9C156}">
      <dsp:nvSpPr>
        <dsp:cNvPr id="0" name=""/>
        <dsp:cNvSpPr/>
      </dsp:nvSpPr>
      <dsp:spPr>
        <a:xfrm>
          <a:off x="0" y="5015"/>
          <a:ext cx="6263640" cy="269260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Is language the exclusive property of human beings?</a:t>
          </a:r>
        </a:p>
      </dsp:txBody>
      <dsp:txXfrm>
        <a:off x="131442" y="136457"/>
        <a:ext cx="6000756" cy="2429724"/>
      </dsp:txXfrm>
    </dsp:sp>
    <dsp:sp modelId="{E1459B4C-8985-47D3-81C7-2BA2ABFC5104}">
      <dsp:nvSpPr>
        <dsp:cNvPr id="0" name=""/>
        <dsp:cNvSpPr/>
      </dsp:nvSpPr>
      <dsp:spPr>
        <a:xfrm>
          <a:off x="0" y="2807063"/>
          <a:ext cx="6263640" cy="2692608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Are the communication systems used by other creatures at all like human linguistic knowledge? </a:t>
          </a:r>
        </a:p>
      </dsp:txBody>
      <dsp:txXfrm>
        <a:off x="131442" y="2938505"/>
        <a:ext cx="6000756" cy="2429724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C5F90-E79D-4A4F-9AB5-E58958F55C8C}">
      <dsp:nvSpPr>
        <dsp:cNvPr id="0" name=""/>
        <dsp:cNvSpPr/>
      </dsp:nvSpPr>
      <dsp:spPr>
        <a:xfrm>
          <a:off x="0" y="26827"/>
          <a:ext cx="6263640" cy="17690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Can animals speak human-like languages? NO</a:t>
          </a:r>
        </a:p>
      </dsp:txBody>
      <dsp:txXfrm>
        <a:off x="86356" y="113183"/>
        <a:ext cx="6090928" cy="1596298"/>
      </dsp:txXfrm>
    </dsp:sp>
    <dsp:sp modelId="{499CEE12-6599-4722-8E68-4B6A5D314DA3}">
      <dsp:nvSpPr>
        <dsp:cNvPr id="0" name=""/>
        <dsp:cNvSpPr/>
      </dsp:nvSpPr>
      <dsp:spPr>
        <a:xfrm>
          <a:off x="0" y="1867838"/>
          <a:ext cx="6263640" cy="176901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Terrace argues </a:t>
          </a:r>
          <a:r>
            <a:rPr lang="en-GB" sz="2500" kern="1200">
              <a:sym typeface="Wingdings" panose="05000000000000000000" pitchFamily="2" charset="2"/>
            </a:rPr>
            <a:t></a:t>
          </a:r>
          <a:r>
            <a:rPr lang="en-US" sz="2500" kern="1200"/>
            <a:t> Researchers over-interpreted their results</a:t>
          </a:r>
        </a:p>
      </dsp:txBody>
      <dsp:txXfrm>
        <a:off x="86356" y="1954194"/>
        <a:ext cx="6090928" cy="1596298"/>
      </dsp:txXfrm>
    </dsp:sp>
    <dsp:sp modelId="{9A342C28-E2A4-41E9-AA96-1FEB1CB6B7E1}">
      <dsp:nvSpPr>
        <dsp:cNvPr id="0" name=""/>
        <dsp:cNvSpPr/>
      </dsp:nvSpPr>
      <dsp:spPr>
        <a:xfrm>
          <a:off x="0" y="3708849"/>
          <a:ext cx="6263640" cy="176901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Animals produce a particular behavior in response to a particular stimulus or ‘noise’, </a:t>
          </a:r>
          <a:r>
            <a:rPr lang="en-US" sz="2500" i="1" kern="1200"/>
            <a:t>but do not actually understand what the words mean</a:t>
          </a:r>
          <a:r>
            <a:rPr lang="en-US" sz="2500" kern="1200"/>
            <a:t>.</a:t>
          </a:r>
        </a:p>
      </dsp:txBody>
      <dsp:txXfrm>
        <a:off x="86356" y="3795205"/>
        <a:ext cx="6090928" cy="1596298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FBD39-E1AE-4412-BDDB-BF4F1FA3D877}">
      <dsp:nvSpPr>
        <dsp:cNvPr id="0" name=""/>
        <dsp:cNvSpPr/>
      </dsp:nvSpPr>
      <dsp:spPr>
        <a:xfrm>
          <a:off x="0" y="73514"/>
          <a:ext cx="6489509" cy="21136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Can determine whether other animals share brain organization associated with human language.</a:t>
          </a:r>
        </a:p>
      </dsp:txBody>
      <dsp:txXfrm>
        <a:off x="103181" y="176695"/>
        <a:ext cx="6283147" cy="1907316"/>
      </dsp:txXfrm>
    </dsp:sp>
    <dsp:sp modelId="{228BBD26-8B0C-4044-998C-BA2FE3E726A6}">
      <dsp:nvSpPr>
        <dsp:cNvPr id="0" name=""/>
        <dsp:cNvSpPr/>
      </dsp:nvSpPr>
      <dsp:spPr>
        <a:xfrm>
          <a:off x="0" y="2273592"/>
          <a:ext cx="6489509" cy="211367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But remember: Presence of similar brain structures in other animals does not mean that they use those structures for language.</a:t>
          </a:r>
        </a:p>
      </dsp:txBody>
      <dsp:txXfrm>
        <a:off x="103181" y="2376773"/>
        <a:ext cx="6283147" cy="1907316"/>
      </dsp:txXfrm>
    </dsp:sp>
    <dsp:sp modelId="{A4EA7713-4973-4F53-B9DA-6ACCD73CB774}">
      <dsp:nvSpPr>
        <dsp:cNvPr id="0" name=""/>
        <dsp:cNvSpPr/>
      </dsp:nvSpPr>
      <dsp:spPr>
        <a:xfrm>
          <a:off x="0" y="4387271"/>
          <a:ext cx="6489509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04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Correlation does not equal Causation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Must proceed with caution</a:t>
          </a:r>
        </a:p>
      </dsp:txBody>
      <dsp:txXfrm>
        <a:off x="0" y="4387271"/>
        <a:ext cx="6489509" cy="791774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B423B-5E1F-42AE-A5C5-E88E11290439}">
      <dsp:nvSpPr>
        <dsp:cNvPr id="0" name=""/>
        <dsp:cNvSpPr/>
      </dsp:nvSpPr>
      <dsp:spPr>
        <a:xfrm>
          <a:off x="0" y="292130"/>
          <a:ext cx="6489509" cy="795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Alex was an African grey parrot who could imitate human speech and  understand the concepts behind the words</a:t>
          </a:r>
        </a:p>
      </dsp:txBody>
      <dsp:txXfrm>
        <a:off x="38838" y="330968"/>
        <a:ext cx="6411833" cy="717924"/>
      </dsp:txXfrm>
    </dsp:sp>
    <dsp:sp modelId="{F850BDC9-6888-4A22-A90F-EE6FE49169EA}">
      <dsp:nvSpPr>
        <dsp:cNvPr id="0" name=""/>
        <dsp:cNvSpPr/>
      </dsp:nvSpPr>
      <dsp:spPr>
        <a:xfrm>
          <a:off x="0" y="1145330"/>
          <a:ext cx="6489509" cy="79560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Can distinguish between two objects and name what varies in respect to:</a:t>
          </a:r>
        </a:p>
      </dsp:txBody>
      <dsp:txXfrm>
        <a:off x="38838" y="1184168"/>
        <a:ext cx="6411833" cy="717924"/>
      </dsp:txXfrm>
    </dsp:sp>
    <dsp:sp modelId="{110D9A9B-C834-446F-9EF3-51521377E485}">
      <dsp:nvSpPr>
        <dsp:cNvPr id="0" name=""/>
        <dsp:cNvSpPr/>
      </dsp:nvSpPr>
      <dsp:spPr>
        <a:xfrm>
          <a:off x="0" y="1940930"/>
          <a:ext cx="6489509" cy="109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04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Color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Shape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Material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Number</a:t>
          </a:r>
        </a:p>
      </dsp:txBody>
      <dsp:txXfrm>
        <a:off x="0" y="1940930"/>
        <a:ext cx="6489509" cy="1097100"/>
      </dsp:txXfrm>
    </dsp:sp>
    <dsp:sp modelId="{F33B8C32-0345-41AC-BD72-B3FB38C9FD13}">
      <dsp:nvSpPr>
        <dsp:cNvPr id="0" name=""/>
        <dsp:cNvSpPr/>
      </dsp:nvSpPr>
      <dsp:spPr>
        <a:xfrm>
          <a:off x="0" y="3038030"/>
          <a:ext cx="6489509" cy="79560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Alex responds with the appropriate category label as to which attribute is "same" or "different" for any combination; </a:t>
          </a:r>
        </a:p>
      </dsp:txBody>
      <dsp:txXfrm>
        <a:off x="38838" y="3076868"/>
        <a:ext cx="6411833" cy="717924"/>
      </dsp:txXfrm>
    </dsp:sp>
    <dsp:sp modelId="{7FD6B0A6-4FBD-4C4B-80B7-F01F4D3DDBB2}">
      <dsp:nvSpPr>
        <dsp:cNvPr id="0" name=""/>
        <dsp:cNvSpPr/>
      </dsp:nvSpPr>
      <dsp:spPr>
        <a:xfrm>
          <a:off x="0" y="3833630"/>
          <a:ext cx="6489509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04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If nothing is same or different, he replies "none". </a:t>
          </a:r>
        </a:p>
      </dsp:txBody>
      <dsp:txXfrm>
        <a:off x="0" y="3833630"/>
        <a:ext cx="6489509" cy="331200"/>
      </dsp:txXfrm>
    </dsp:sp>
    <dsp:sp modelId="{B757AF5B-6004-42E5-B4E5-5DAF182EF9E0}">
      <dsp:nvSpPr>
        <dsp:cNvPr id="0" name=""/>
        <dsp:cNvSpPr/>
      </dsp:nvSpPr>
      <dsp:spPr>
        <a:xfrm>
          <a:off x="0" y="4164830"/>
          <a:ext cx="6489509" cy="7956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hlinkClick xmlns:r="http://schemas.openxmlformats.org/officeDocument/2006/relationships" r:id="rId1"/>
            </a:rPr>
            <a:t>https://www.youtube.com/watch?v=7yGOgs_UlEc</a:t>
          </a:r>
          <a:endParaRPr lang="en-US" sz="2000" kern="1200"/>
        </a:p>
      </dsp:txBody>
      <dsp:txXfrm>
        <a:off x="38838" y="4203668"/>
        <a:ext cx="6411833" cy="717924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1127B-246C-4FB4-90A9-7B7870C39FA1}">
      <dsp:nvSpPr>
        <dsp:cNvPr id="0" name=""/>
        <dsp:cNvSpPr/>
      </dsp:nvSpPr>
      <dsp:spPr>
        <a:xfrm>
          <a:off x="0" y="237743"/>
          <a:ext cx="6263640" cy="12097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Koko is a 32-year old female gorilla who has stunned the world by being able to learn and use human language.</a:t>
          </a:r>
        </a:p>
      </dsp:txBody>
      <dsp:txXfrm>
        <a:off x="59057" y="296800"/>
        <a:ext cx="6145526" cy="1091666"/>
      </dsp:txXfrm>
    </dsp:sp>
    <dsp:sp modelId="{FE896EF1-020C-4AD1-9F6D-3BCD726E374C}">
      <dsp:nvSpPr>
        <dsp:cNvPr id="0" name=""/>
        <dsp:cNvSpPr/>
      </dsp:nvSpPr>
      <dsp:spPr>
        <a:xfrm>
          <a:off x="0" y="1510883"/>
          <a:ext cx="6263640" cy="120978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Dr. Francine "Penny" Patterson was Koko’s keeper for over 30 years and taught her how to use sign language.</a:t>
          </a:r>
        </a:p>
      </dsp:txBody>
      <dsp:txXfrm>
        <a:off x="59057" y="1569940"/>
        <a:ext cx="6145526" cy="1091666"/>
      </dsp:txXfrm>
    </dsp:sp>
    <dsp:sp modelId="{4BE8D47C-3005-48B3-B687-0FF99316A493}">
      <dsp:nvSpPr>
        <dsp:cNvPr id="0" name=""/>
        <dsp:cNvSpPr/>
      </dsp:nvSpPr>
      <dsp:spPr>
        <a:xfrm>
          <a:off x="0" y="2784024"/>
          <a:ext cx="6263640" cy="120978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hlinkClick xmlns:r="http://schemas.openxmlformats.org/officeDocument/2006/relationships" r:id="rId1"/>
            </a:rPr>
            <a:t>https://www.youtube.com/watch?v=SNuZ4OE6vCk</a:t>
          </a:r>
          <a:endParaRPr lang="en-US" sz="2200" kern="1200"/>
        </a:p>
      </dsp:txBody>
      <dsp:txXfrm>
        <a:off x="59057" y="2843081"/>
        <a:ext cx="6145526" cy="1091666"/>
      </dsp:txXfrm>
    </dsp:sp>
    <dsp:sp modelId="{E1E8EE91-8480-49EB-AD72-C69FB377CF42}">
      <dsp:nvSpPr>
        <dsp:cNvPr id="0" name=""/>
        <dsp:cNvSpPr/>
      </dsp:nvSpPr>
      <dsp:spPr>
        <a:xfrm>
          <a:off x="0" y="4057164"/>
          <a:ext cx="6263640" cy="120978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hlinkClick xmlns:r="http://schemas.openxmlformats.org/officeDocument/2006/relationships" r:id="rId2"/>
            </a:rPr>
            <a:t>https://www.youtube.com/watch?v=I9I_QvEXDv0</a:t>
          </a:r>
          <a:endParaRPr lang="en-US" sz="2200" kern="1200" dirty="0"/>
        </a:p>
      </dsp:txBody>
      <dsp:txXfrm>
        <a:off x="59057" y="4116221"/>
        <a:ext cx="6145526" cy="1091666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6A9B8-05D5-4FE1-BEFC-B97F968DD2C8}">
      <dsp:nvSpPr>
        <dsp:cNvPr id="0" name=""/>
        <dsp:cNvSpPr/>
      </dsp:nvSpPr>
      <dsp:spPr>
        <a:xfrm>
          <a:off x="0" y="11911"/>
          <a:ext cx="6263640" cy="20138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Do animals other than humans have </a:t>
          </a:r>
        </a:p>
      </dsp:txBody>
      <dsp:txXfrm>
        <a:off x="98309" y="110220"/>
        <a:ext cx="6067022" cy="1817244"/>
      </dsp:txXfrm>
    </dsp:sp>
    <dsp:sp modelId="{1A74A6AC-B45E-4726-BDD0-49EB93141167}">
      <dsp:nvSpPr>
        <dsp:cNvPr id="0" name=""/>
        <dsp:cNvSpPr/>
      </dsp:nvSpPr>
      <dsp:spPr>
        <a:xfrm>
          <a:off x="0" y="2025773"/>
          <a:ext cx="6263640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Language?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A sense of self?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A theory of mind?</a:t>
          </a:r>
        </a:p>
      </dsp:txBody>
      <dsp:txXfrm>
        <a:off x="0" y="2025773"/>
        <a:ext cx="6263640" cy="1453140"/>
      </dsp:txXfrm>
    </dsp:sp>
    <dsp:sp modelId="{6D7FEC39-754D-4C17-B06D-9FFE22904499}">
      <dsp:nvSpPr>
        <dsp:cNvPr id="0" name=""/>
        <dsp:cNvSpPr/>
      </dsp:nvSpPr>
      <dsp:spPr>
        <a:xfrm>
          <a:off x="0" y="3478914"/>
          <a:ext cx="6263640" cy="2013862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Are some other animals sentient beings, and if so, what does this mean for humans?</a:t>
          </a:r>
        </a:p>
      </dsp:txBody>
      <dsp:txXfrm>
        <a:off x="98309" y="3577223"/>
        <a:ext cx="6067022" cy="1817244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F79FB-D43F-4F3E-A812-EDDBE7878551}">
      <dsp:nvSpPr>
        <dsp:cNvPr id="0" name=""/>
        <dsp:cNvSpPr/>
      </dsp:nvSpPr>
      <dsp:spPr>
        <a:xfrm>
          <a:off x="0" y="53951"/>
          <a:ext cx="6493565" cy="9931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 THINK we are rational organisms</a:t>
          </a:r>
        </a:p>
      </dsp:txBody>
      <dsp:txXfrm>
        <a:off x="48481" y="102432"/>
        <a:ext cx="6396603" cy="896166"/>
      </dsp:txXfrm>
    </dsp:sp>
    <dsp:sp modelId="{A1F5AC4D-8268-403E-8D13-42AD17148270}">
      <dsp:nvSpPr>
        <dsp:cNvPr id="0" name=""/>
        <dsp:cNvSpPr/>
      </dsp:nvSpPr>
      <dsp:spPr>
        <a:xfrm>
          <a:off x="0" y="1047080"/>
          <a:ext cx="6493565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71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But we too often are not!</a:t>
          </a:r>
        </a:p>
      </dsp:txBody>
      <dsp:txXfrm>
        <a:off x="0" y="1047080"/>
        <a:ext cx="6493565" cy="414000"/>
      </dsp:txXfrm>
    </dsp:sp>
    <dsp:sp modelId="{9CF74237-89AD-4695-94AA-88E51656F944}">
      <dsp:nvSpPr>
        <dsp:cNvPr id="0" name=""/>
        <dsp:cNvSpPr/>
      </dsp:nvSpPr>
      <dsp:spPr>
        <a:xfrm>
          <a:off x="0" y="1461080"/>
          <a:ext cx="6493565" cy="993128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 THINK we are in charge of our own contingencies</a:t>
          </a:r>
        </a:p>
      </dsp:txBody>
      <dsp:txXfrm>
        <a:off x="48481" y="1509561"/>
        <a:ext cx="6396603" cy="896166"/>
      </dsp:txXfrm>
    </dsp:sp>
    <dsp:sp modelId="{CCC10BF2-934F-44FB-821F-93528BE1D050}">
      <dsp:nvSpPr>
        <dsp:cNvPr id="0" name=""/>
        <dsp:cNvSpPr/>
      </dsp:nvSpPr>
      <dsp:spPr>
        <a:xfrm>
          <a:off x="0" y="2454209"/>
          <a:ext cx="6493565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71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But too often we are not!</a:t>
          </a:r>
        </a:p>
      </dsp:txBody>
      <dsp:txXfrm>
        <a:off x="0" y="2454209"/>
        <a:ext cx="6493565" cy="414000"/>
      </dsp:txXfrm>
    </dsp:sp>
    <dsp:sp modelId="{661E178A-9407-4698-9B10-146991BD4F74}">
      <dsp:nvSpPr>
        <dsp:cNvPr id="0" name=""/>
        <dsp:cNvSpPr/>
      </dsp:nvSpPr>
      <dsp:spPr>
        <a:xfrm>
          <a:off x="0" y="2868209"/>
          <a:ext cx="6493565" cy="993128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We THINK we have mastered something but too often we did not</a:t>
          </a:r>
        </a:p>
      </dsp:txBody>
      <dsp:txXfrm>
        <a:off x="48481" y="2916690"/>
        <a:ext cx="6396603" cy="896166"/>
      </dsp:txXfrm>
    </dsp:sp>
    <dsp:sp modelId="{F5FCDFF1-4169-4D25-9742-C3452BECA387}">
      <dsp:nvSpPr>
        <dsp:cNvPr id="0" name=""/>
        <dsp:cNvSpPr/>
      </dsp:nvSpPr>
      <dsp:spPr>
        <a:xfrm>
          <a:off x="0" y="3861338"/>
          <a:ext cx="6493565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71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3861338"/>
        <a:ext cx="6493565" cy="414000"/>
      </dsp:txXfrm>
    </dsp:sp>
    <dsp:sp modelId="{3A016F01-58C0-436D-9056-26AC7A1CF49E}">
      <dsp:nvSpPr>
        <dsp:cNvPr id="0" name=""/>
        <dsp:cNvSpPr/>
      </dsp:nvSpPr>
      <dsp:spPr>
        <a:xfrm>
          <a:off x="0" y="4275338"/>
          <a:ext cx="6493565" cy="993128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 are not really aware of our own learning behavior</a:t>
          </a:r>
        </a:p>
      </dsp:txBody>
      <dsp:txXfrm>
        <a:off x="48481" y="4323819"/>
        <a:ext cx="6396603" cy="896166"/>
      </dsp:txXfrm>
    </dsp:sp>
    <dsp:sp modelId="{5629B38F-BDE6-41FB-9621-2B3E9BAC4E52}">
      <dsp:nvSpPr>
        <dsp:cNvPr id="0" name=""/>
        <dsp:cNvSpPr/>
      </dsp:nvSpPr>
      <dsp:spPr>
        <a:xfrm>
          <a:off x="0" y="5340467"/>
          <a:ext cx="6493565" cy="993128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BUT: We are ALWAYS learning and adapting</a:t>
          </a:r>
        </a:p>
      </dsp:txBody>
      <dsp:txXfrm>
        <a:off x="48481" y="5388948"/>
        <a:ext cx="6396603" cy="8961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9D7BB9-878E-417E-A761-E0AD799D10EE}">
      <dsp:nvSpPr>
        <dsp:cNvPr id="0" name=""/>
        <dsp:cNvSpPr/>
      </dsp:nvSpPr>
      <dsp:spPr>
        <a:xfrm>
          <a:off x="0" y="279616"/>
          <a:ext cx="6263640" cy="9534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Wanted to see if pigeons could categorize</a:t>
          </a:r>
        </a:p>
      </dsp:txBody>
      <dsp:txXfrm>
        <a:off x="46541" y="326157"/>
        <a:ext cx="6170558" cy="860321"/>
      </dsp:txXfrm>
    </dsp:sp>
    <dsp:sp modelId="{84B5CA9C-7D71-4303-9C97-5C7E25EF5E34}">
      <dsp:nvSpPr>
        <dsp:cNvPr id="0" name=""/>
        <dsp:cNvSpPr/>
      </dsp:nvSpPr>
      <dsp:spPr>
        <a:xfrm>
          <a:off x="0" y="1302140"/>
          <a:ext cx="6263640" cy="953403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Three categories:</a:t>
          </a:r>
        </a:p>
      </dsp:txBody>
      <dsp:txXfrm>
        <a:off x="46541" y="1348681"/>
        <a:ext cx="6170558" cy="860321"/>
      </dsp:txXfrm>
    </dsp:sp>
    <dsp:sp modelId="{05AA4E2B-AC2F-454B-B15A-EEBF4C05823D}">
      <dsp:nvSpPr>
        <dsp:cNvPr id="0" name=""/>
        <dsp:cNvSpPr/>
      </dsp:nvSpPr>
      <dsp:spPr>
        <a:xfrm>
          <a:off x="0" y="2255544"/>
          <a:ext cx="6263640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Trees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Water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Person</a:t>
          </a:r>
        </a:p>
      </dsp:txBody>
      <dsp:txXfrm>
        <a:off x="0" y="2255544"/>
        <a:ext cx="6263640" cy="993600"/>
      </dsp:txXfrm>
    </dsp:sp>
    <dsp:sp modelId="{EAE17CA6-3326-4A98-911B-D49B30A7D1F5}">
      <dsp:nvSpPr>
        <dsp:cNvPr id="0" name=""/>
        <dsp:cNvSpPr/>
      </dsp:nvSpPr>
      <dsp:spPr>
        <a:xfrm>
          <a:off x="0" y="3249144"/>
          <a:ext cx="6263640" cy="953403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Found that pictures being seen for first time (novel) discriminated as well as training pictures</a:t>
          </a:r>
        </a:p>
      </dsp:txBody>
      <dsp:txXfrm>
        <a:off x="46541" y="3295685"/>
        <a:ext cx="6170558" cy="860321"/>
      </dsp:txXfrm>
    </dsp:sp>
    <dsp:sp modelId="{4D330C56-3C26-40FA-867A-7FC14DEC9C1B}">
      <dsp:nvSpPr>
        <dsp:cNvPr id="0" name=""/>
        <dsp:cNvSpPr/>
      </dsp:nvSpPr>
      <dsp:spPr>
        <a:xfrm>
          <a:off x="0" y="4271667"/>
          <a:ext cx="6263640" cy="953403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Interestingly- similar patter of errors and correct discrimination across the pigeon subjects</a:t>
          </a:r>
        </a:p>
      </dsp:txBody>
      <dsp:txXfrm>
        <a:off x="46541" y="4318208"/>
        <a:ext cx="6170558" cy="860321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19874-3180-4314-AF9D-D0171B1AF5A0}">
      <dsp:nvSpPr>
        <dsp:cNvPr id="0" name=""/>
        <dsp:cNvSpPr/>
      </dsp:nvSpPr>
      <dsp:spPr>
        <a:xfrm>
          <a:off x="0" y="34276"/>
          <a:ext cx="6367912" cy="14975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Answer appears to be a resounding NO!</a:t>
          </a:r>
        </a:p>
      </dsp:txBody>
      <dsp:txXfrm>
        <a:off x="73105" y="107381"/>
        <a:ext cx="6221702" cy="1351353"/>
      </dsp:txXfrm>
    </dsp:sp>
    <dsp:sp modelId="{2FFC6105-67C4-4DD7-9FAF-7385D94C50B7}">
      <dsp:nvSpPr>
        <dsp:cNvPr id="0" name=""/>
        <dsp:cNvSpPr/>
      </dsp:nvSpPr>
      <dsp:spPr>
        <a:xfrm>
          <a:off x="0" y="1531839"/>
          <a:ext cx="6367912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We have to be “GOOD ENOUGH”</a:t>
          </a:r>
        </a:p>
      </dsp:txBody>
      <dsp:txXfrm>
        <a:off x="0" y="1531839"/>
        <a:ext cx="6367912" cy="447120"/>
      </dsp:txXfrm>
    </dsp:sp>
    <dsp:sp modelId="{2B24CA77-0ACE-4813-BC86-D877E26BA68E}">
      <dsp:nvSpPr>
        <dsp:cNvPr id="0" name=""/>
        <dsp:cNvSpPr/>
      </dsp:nvSpPr>
      <dsp:spPr>
        <a:xfrm>
          <a:off x="0" y="1978959"/>
          <a:ext cx="6367912" cy="149756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Adaptability, generalization and discrimination appear to be much more important</a:t>
          </a:r>
        </a:p>
      </dsp:txBody>
      <dsp:txXfrm>
        <a:off x="73105" y="2052064"/>
        <a:ext cx="6221702" cy="1351353"/>
      </dsp:txXfrm>
    </dsp:sp>
    <dsp:sp modelId="{ADB6FB74-351D-4EBF-AF21-DFF23C71AFAD}">
      <dsp:nvSpPr>
        <dsp:cNvPr id="0" name=""/>
        <dsp:cNvSpPr/>
      </dsp:nvSpPr>
      <dsp:spPr>
        <a:xfrm>
          <a:off x="0" y="3476523"/>
          <a:ext cx="6367912" cy="139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We need to be “good enough” get the job done.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We don’t need to necessarily analyze it to do it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We don’t necessarily have to be perfect- in fact perfection can be detrimental</a:t>
          </a:r>
        </a:p>
      </dsp:txBody>
      <dsp:txXfrm>
        <a:off x="0" y="3476523"/>
        <a:ext cx="6367912" cy="1397250"/>
      </dsp:txXfrm>
    </dsp:sp>
    <dsp:sp modelId="{DAFA1A2E-D11F-4005-A4C5-F15C0C6AF174}">
      <dsp:nvSpPr>
        <dsp:cNvPr id="0" name=""/>
        <dsp:cNvSpPr/>
      </dsp:nvSpPr>
      <dsp:spPr>
        <a:xfrm>
          <a:off x="0" y="4873773"/>
          <a:ext cx="6367912" cy="149756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And being “good enough” is OKAY!</a:t>
          </a:r>
        </a:p>
      </dsp:txBody>
      <dsp:txXfrm>
        <a:off x="73105" y="4946878"/>
        <a:ext cx="6221702" cy="1351353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301A9-38A8-43D3-9A2D-B142D361AE32}">
      <dsp:nvSpPr>
        <dsp:cNvPr id="0" name=""/>
        <dsp:cNvSpPr/>
      </dsp:nvSpPr>
      <dsp:spPr>
        <a:xfrm>
          <a:off x="0" y="19506"/>
          <a:ext cx="6367912" cy="954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Evolution and Natural Selection affect behavior, too!</a:t>
          </a:r>
        </a:p>
      </dsp:txBody>
      <dsp:txXfrm>
        <a:off x="46606" y="66112"/>
        <a:ext cx="6274700" cy="861507"/>
      </dsp:txXfrm>
    </dsp:sp>
    <dsp:sp modelId="{5A06461F-652E-4DBA-B314-B4926C9EB6F5}">
      <dsp:nvSpPr>
        <dsp:cNvPr id="0" name=""/>
        <dsp:cNvSpPr/>
      </dsp:nvSpPr>
      <dsp:spPr>
        <a:xfrm>
          <a:off x="0" y="974226"/>
          <a:ext cx="6367912" cy="919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Contingencies of survival: Survive to reproduce or be left behind!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Contingencies of behavior: Behavior or be left behind!</a:t>
          </a:r>
        </a:p>
      </dsp:txBody>
      <dsp:txXfrm>
        <a:off x="0" y="974226"/>
        <a:ext cx="6367912" cy="919080"/>
      </dsp:txXfrm>
    </dsp:sp>
    <dsp:sp modelId="{B86373CE-EAA8-498A-B6BD-DB95413C80C8}">
      <dsp:nvSpPr>
        <dsp:cNvPr id="0" name=""/>
        <dsp:cNvSpPr/>
      </dsp:nvSpPr>
      <dsp:spPr>
        <a:xfrm>
          <a:off x="0" y="1893306"/>
          <a:ext cx="6367912" cy="95471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BEHAVIOR may be selected as well as physical traits</a:t>
          </a:r>
        </a:p>
      </dsp:txBody>
      <dsp:txXfrm>
        <a:off x="46606" y="1939912"/>
        <a:ext cx="6274700" cy="861507"/>
      </dsp:txXfrm>
    </dsp:sp>
    <dsp:sp modelId="{29A2DC9E-2BEB-4A85-A2D8-6D2F8FEFA192}">
      <dsp:nvSpPr>
        <dsp:cNvPr id="0" name=""/>
        <dsp:cNvSpPr/>
      </dsp:nvSpPr>
      <dsp:spPr>
        <a:xfrm>
          <a:off x="0" y="2848026"/>
          <a:ext cx="6367912" cy="258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Behavior is selected on the level of the individual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Situation by situation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Contingency by contingency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Generalized rule by rule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Behavior is selected on the level of the Species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Species that adapt their behavior tend to live and reproduce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The biology that led to that adaptability is then passed on</a:t>
          </a:r>
        </a:p>
      </dsp:txBody>
      <dsp:txXfrm>
        <a:off x="0" y="2848026"/>
        <a:ext cx="6367912" cy="2583360"/>
      </dsp:txXfrm>
    </dsp:sp>
    <dsp:sp modelId="{218CFBDA-6201-4C1D-AE5D-95B6A1406B5D}">
      <dsp:nvSpPr>
        <dsp:cNvPr id="0" name=""/>
        <dsp:cNvSpPr/>
      </dsp:nvSpPr>
      <dsp:spPr>
        <a:xfrm>
          <a:off x="0" y="5431386"/>
          <a:ext cx="6367912" cy="95471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Behavioral flexibility is critical for us humans</a:t>
          </a:r>
        </a:p>
      </dsp:txBody>
      <dsp:txXfrm>
        <a:off x="46606" y="5477992"/>
        <a:ext cx="6274700" cy="861507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303CC-A9EE-486B-B720-9D07131C797F}">
      <dsp:nvSpPr>
        <dsp:cNvPr id="0" name=""/>
        <dsp:cNvSpPr/>
      </dsp:nvSpPr>
      <dsp:spPr>
        <a:xfrm>
          <a:off x="0" y="17661"/>
          <a:ext cx="6367912" cy="8874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Selection by reinforcement:</a:t>
          </a:r>
        </a:p>
      </dsp:txBody>
      <dsp:txXfrm>
        <a:off x="43321" y="60982"/>
        <a:ext cx="6281270" cy="800803"/>
      </dsp:txXfrm>
    </dsp:sp>
    <dsp:sp modelId="{9B38E376-C821-4212-AE94-0E154AB9CE0C}">
      <dsp:nvSpPr>
        <dsp:cNvPr id="0" name=""/>
        <dsp:cNvSpPr/>
      </dsp:nvSpPr>
      <dsp:spPr>
        <a:xfrm>
          <a:off x="0" y="905106"/>
          <a:ext cx="6367912" cy="2297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Contingencies rule our behavior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We respond to contingencies consciously and unconsciously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Trick is to respond to “best” or “optimal” options</a:t>
          </a:r>
        </a:p>
      </dsp:txBody>
      <dsp:txXfrm>
        <a:off x="0" y="905106"/>
        <a:ext cx="6367912" cy="2297700"/>
      </dsp:txXfrm>
    </dsp:sp>
    <dsp:sp modelId="{DAE8A279-3888-4EF5-B9AF-A9ADE72A3D77}">
      <dsp:nvSpPr>
        <dsp:cNvPr id="0" name=""/>
        <dsp:cNvSpPr/>
      </dsp:nvSpPr>
      <dsp:spPr>
        <a:xfrm>
          <a:off x="0" y="3202806"/>
          <a:ext cx="6367912" cy="88744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Issues such as</a:t>
          </a:r>
        </a:p>
      </dsp:txBody>
      <dsp:txXfrm>
        <a:off x="43321" y="3246127"/>
        <a:ext cx="6281270" cy="800803"/>
      </dsp:txXfrm>
    </dsp:sp>
    <dsp:sp modelId="{B3D479FF-AD9D-490F-93E1-7725DBF4BFE6}">
      <dsp:nvSpPr>
        <dsp:cNvPr id="0" name=""/>
        <dsp:cNvSpPr/>
      </dsp:nvSpPr>
      <dsp:spPr>
        <a:xfrm>
          <a:off x="0" y="4090251"/>
          <a:ext cx="6367912" cy="2297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Environmental selection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Self control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Differences in organisms’ reinforcer sensitivity due to environmental and biological backgrounds</a:t>
          </a:r>
        </a:p>
      </dsp:txBody>
      <dsp:txXfrm>
        <a:off x="0" y="4090251"/>
        <a:ext cx="6367912" cy="2297700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7B35A-DAE1-49FF-8B13-712311DA6B60}">
      <dsp:nvSpPr>
        <dsp:cNvPr id="0" name=""/>
        <dsp:cNvSpPr/>
      </dsp:nvSpPr>
      <dsp:spPr>
        <a:xfrm>
          <a:off x="0" y="159611"/>
          <a:ext cx="6367912" cy="8342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Selection and evolution of CULTURE</a:t>
          </a:r>
        </a:p>
      </dsp:txBody>
      <dsp:txXfrm>
        <a:off x="40724" y="200335"/>
        <a:ext cx="6286464" cy="752780"/>
      </dsp:txXfrm>
    </dsp:sp>
    <dsp:sp modelId="{74F9D855-09D3-4D56-94A1-9C172DC2380E}">
      <dsp:nvSpPr>
        <dsp:cNvPr id="0" name=""/>
        <dsp:cNvSpPr/>
      </dsp:nvSpPr>
      <dsp:spPr>
        <a:xfrm>
          <a:off x="0" y="993839"/>
          <a:ext cx="6367912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There is also GROUP selection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As social organisms, we are reinforced by group contingencies as well</a:t>
          </a:r>
        </a:p>
      </dsp:txBody>
      <dsp:txXfrm>
        <a:off x="0" y="993839"/>
        <a:ext cx="6367912" cy="554242"/>
      </dsp:txXfrm>
    </dsp:sp>
    <dsp:sp modelId="{22CBD131-939F-43AD-9324-35E2E097E591}">
      <dsp:nvSpPr>
        <dsp:cNvPr id="0" name=""/>
        <dsp:cNvSpPr/>
      </dsp:nvSpPr>
      <dsp:spPr>
        <a:xfrm>
          <a:off x="0" y="1548081"/>
          <a:ext cx="6367912" cy="834228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Cultural practices:</a:t>
          </a:r>
        </a:p>
      </dsp:txBody>
      <dsp:txXfrm>
        <a:off x="40724" y="1588805"/>
        <a:ext cx="6286464" cy="752780"/>
      </dsp:txXfrm>
    </dsp:sp>
    <dsp:sp modelId="{050D38E3-F04B-4589-AA60-34CF22AF173D}">
      <dsp:nvSpPr>
        <dsp:cNvPr id="0" name=""/>
        <dsp:cNvSpPr/>
      </dsp:nvSpPr>
      <dsp:spPr>
        <a:xfrm>
          <a:off x="0" y="2382310"/>
          <a:ext cx="6367912" cy="136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A need to fit in, belong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Culture “evolves” as well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Adopt novel behaviors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Transfer of cultural norms across groups/situations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Culture practices may persist as well</a:t>
          </a:r>
        </a:p>
      </dsp:txBody>
      <dsp:txXfrm>
        <a:off x="0" y="2382310"/>
        <a:ext cx="6367912" cy="1369305"/>
      </dsp:txXfrm>
    </dsp:sp>
    <dsp:sp modelId="{28D72061-6DD4-487F-AE5C-C72935E97451}">
      <dsp:nvSpPr>
        <dsp:cNvPr id="0" name=""/>
        <dsp:cNvSpPr/>
      </dsp:nvSpPr>
      <dsp:spPr>
        <a:xfrm>
          <a:off x="0" y="3751615"/>
          <a:ext cx="6367912" cy="834228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Culture is shaped by both our biology and our environment…..</a:t>
          </a:r>
        </a:p>
      </dsp:txBody>
      <dsp:txXfrm>
        <a:off x="40724" y="3792339"/>
        <a:ext cx="6286464" cy="752780"/>
      </dsp:txXfrm>
    </dsp:sp>
    <dsp:sp modelId="{B3ADA34B-E6AD-4CB2-A55A-DC81946D4DC7}">
      <dsp:nvSpPr>
        <dsp:cNvPr id="0" name=""/>
        <dsp:cNvSpPr/>
      </dsp:nvSpPr>
      <dsp:spPr>
        <a:xfrm>
          <a:off x="0" y="4585843"/>
          <a:ext cx="6367912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Remember it is a 2-way street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Our culture reinforces us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We reinforce cultural practices</a:t>
          </a:r>
        </a:p>
      </dsp:txBody>
      <dsp:txXfrm>
        <a:off x="0" y="4585843"/>
        <a:ext cx="6367912" cy="825930"/>
      </dsp:txXfrm>
    </dsp:sp>
    <dsp:sp modelId="{45FE9ECB-7F5A-4CA5-9E31-115A796BCBC5}">
      <dsp:nvSpPr>
        <dsp:cNvPr id="0" name=""/>
        <dsp:cNvSpPr/>
      </dsp:nvSpPr>
      <dsp:spPr>
        <a:xfrm>
          <a:off x="0" y="5411773"/>
          <a:ext cx="6367912" cy="83422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We have demonstrated this over and over again throughout the semester!</a:t>
          </a:r>
        </a:p>
      </dsp:txBody>
      <dsp:txXfrm>
        <a:off x="40724" y="5452497"/>
        <a:ext cx="6286464" cy="752780"/>
      </dsp:txXfrm>
    </dsp:sp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725B0-0A6B-46BD-A107-B8473AFBC298}">
      <dsp:nvSpPr>
        <dsp:cNvPr id="0" name=""/>
        <dsp:cNvSpPr/>
      </dsp:nvSpPr>
      <dsp:spPr>
        <a:xfrm>
          <a:off x="0" y="7784"/>
          <a:ext cx="6367912" cy="1352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Since time began, humans have tried to understand how we learn</a:t>
          </a:r>
        </a:p>
      </dsp:txBody>
      <dsp:txXfrm>
        <a:off x="66025" y="73809"/>
        <a:ext cx="6235862" cy="1220470"/>
      </dsp:txXfrm>
    </dsp:sp>
    <dsp:sp modelId="{7852ACE6-1701-4843-A706-478D90916F03}">
      <dsp:nvSpPr>
        <dsp:cNvPr id="0" name=""/>
        <dsp:cNvSpPr/>
      </dsp:nvSpPr>
      <dsp:spPr>
        <a:xfrm>
          <a:off x="0" y="1458224"/>
          <a:ext cx="6367912" cy="13525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Two main ideas:</a:t>
          </a:r>
        </a:p>
      </dsp:txBody>
      <dsp:txXfrm>
        <a:off x="66025" y="1524249"/>
        <a:ext cx="6235862" cy="1220470"/>
      </dsp:txXfrm>
    </dsp:sp>
    <dsp:sp modelId="{8F050BBA-8291-4DEA-BCF2-F62F17CDFC50}">
      <dsp:nvSpPr>
        <dsp:cNvPr id="0" name=""/>
        <dsp:cNvSpPr/>
      </dsp:nvSpPr>
      <dsp:spPr>
        <a:xfrm>
          <a:off x="0" y="2810744"/>
          <a:ext cx="6367912" cy="1302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We have innate knowledge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We must learn our knowledge from experience</a:t>
          </a:r>
        </a:p>
      </dsp:txBody>
      <dsp:txXfrm>
        <a:off x="0" y="2810744"/>
        <a:ext cx="6367912" cy="1302029"/>
      </dsp:txXfrm>
    </dsp:sp>
    <dsp:sp modelId="{1B1AC3C5-0517-4BAA-9260-6DAFC9A70837}">
      <dsp:nvSpPr>
        <dsp:cNvPr id="0" name=""/>
        <dsp:cNvSpPr/>
      </dsp:nvSpPr>
      <dsp:spPr>
        <a:xfrm>
          <a:off x="0" y="4112774"/>
          <a:ext cx="6367912" cy="13525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Each new paradigm rehashes these issues</a:t>
          </a:r>
        </a:p>
      </dsp:txBody>
      <dsp:txXfrm>
        <a:off x="66025" y="4178799"/>
        <a:ext cx="6235862" cy="1220470"/>
      </dsp:txXfrm>
    </dsp:sp>
    <dsp:sp modelId="{210E9A41-C677-4388-8800-BE6D9FFBF6F4}">
      <dsp:nvSpPr>
        <dsp:cNvPr id="0" name=""/>
        <dsp:cNvSpPr/>
      </dsp:nvSpPr>
      <dsp:spPr>
        <a:xfrm>
          <a:off x="0" y="5465294"/>
          <a:ext cx="6367912" cy="932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We still don’t know THE answer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Data appear to suggest: BOTH!</a:t>
          </a:r>
        </a:p>
      </dsp:txBody>
      <dsp:txXfrm>
        <a:off x="0" y="5465294"/>
        <a:ext cx="6367912" cy="932535"/>
      </dsp:txXfrm>
    </dsp:sp>
  </dsp:spTree>
</dsp:drawing>
</file>

<file path=ppt/diagrams/drawing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F5070-A09B-40CA-B720-B1F08E378067}">
      <dsp:nvSpPr>
        <dsp:cNvPr id="0" name=""/>
        <dsp:cNvSpPr/>
      </dsp:nvSpPr>
      <dsp:spPr>
        <a:xfrm>
          <a:off x="0" y="33830"/>
          <a:ext cx="6489509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Habituation</a:t>
          </a:r>
        </a:p>
      </dsp:txBody>
      <dsp:txXfrm>
        <a:off x="32784" y="66614"/>
        <a:ext cx="6423941" cy="606012"/>
      </dsp:txXfrm>
    </dsp:sp>
    <dsp:sp modelId="{0ECFA017-DC6A-4A2F-8FFA-C707C6C2D819}">
      <dsp:nvSpPr>
        <dsp:cNvPr id="0" name=""/>
        <dsp:cNvSpPr/>
      </dsp:nvSpPr>
      <dsp:spPr>
        <a:xfrm>
          <a:off x="0" y="786050"/>
          <a:ext cx="6489509" cy="671580"/>
        </a:xfrm>
        <a:prstGeom prst="roundRect">
          <a:avLst/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Classical Conditioning</a:t>
          </a:r>
        </a:p>
      </dsp:txBody>
      <dsp:txXfrm>
        <a:off x="32784" y="818834"/>
        <a:ext cx="6423941" cy="606012"/>
      </dsp:txXfrm>
    </dsp:sp>
    <dsp:sp modelId="{76557D41-C59C-4EC4-A42B-12AAAD131F0C}">
      <dsp:nvSpPr>
        <dsp:cNvPr id="0" name=""/>
        <dsp:cNvSpPr/>
      </dsp:nvSpPr>
      <dsp:spPr>
        <a:xfrm>
          <a:off x="0" y="1538270"/>
          <a:ext cx="6489509" cy="67158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Operant Conditioning</a:t>
          </a:r>
        </a:p>
      </dsp:txBody>
      <dsp:txXfrm>
        <a:off x="32784" y="1571054"/>
        <a:ext cx="6423941" cy="606012"/>
      </dsp:txXfrm>
    </dsp:sp>
    <dsp:sp modelId="{6C12B81D-EF84-473B-A42D-A9352594C990}">
      <dsp:nvSpPr>
        <dsp:cNvPr id="0" name=""/>
        <dsp:cNvSpPr/>
      </dsp:nvSpPr>
      <dsp:spPr>
        <a:xfrm>
          <a:off x="0" y="2290490"/>
          <a:ext cx="6489509" cy="67158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Modeling and Social Learning</a:t>
          </a:r>
        </a:p>
      </dsp:txBody>
      <dsp:txXfrm>
        <a:off x="32784" y="2323274"/>
        <a:ext cx="6423941" cy="606012"/>
      </dsp:txXfrm>
    </dsp:sp>
    <dsp:sp modelId="{F2E307C4-D6CC-4D7F-8C5D-98F00110ED02}">
      <dsp:nvSpPr>
        <dsp:cNvPr id="0" name=""/>
        <dsp:cNvSpPr/>
      </dsp:nvSpPr>
      <dsp:spPr>
        <a:xfrm>
          <a:off x="0" y="3042710"/>
          <a:ext cx="6489509" cy="67158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Problem Solving</a:t>
          </a:r>
        </a:p>
      </dsp:txBody>
      <dsp:txXfrm>
        <a:off x="32784" y="3075494"/>
        <a:ext cx="6423941" cy="606012"/>
      </dsp:txXfrm>
    </dsp:sp>
    <dsp:sp modelId="{CC7354FE-EA79-43A4-9746-C2B78B5BC123}">
      <dsp:nvSpPr>
        <dsp:cNvPr id="0" name=""/>
        <dsp:cNvSpPr/>
      </dsp:nvSpPr>
      <dsp:spPr>
        <a:xfrm>
          <a:off x="0" y="3794930"/>
          <a:ext cx="6489509" cy="671580"/>
        </a:xfrm>
        <a:prstGeom prst="roundRect">
          <a:avLst/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Optimizing of Learning and Choice</a:t>
          </a:r>
        </a:p>
      </dsp:txBody>
      <dsp:txXfrm>
        <a:off x="32784" y="3827714"/>
        <a:ext cx="6423941" cy="606012"/>
      </dsp:txXfrm>
    </dsp:sp>
    <dsp:sp modelId="{E3BB3256-1E42-458E-93BE-F7109510FDE5}">
      <dsp:nvSpPr>
        <dsp:cNvPr id="0" name=""/>
        <dsp:cNvSpPr/>
      </dsp:nvSpPr>
      <dsp:spPr>
        <a:xfrm>
          <a:off x="0" y="4547150"/>
          <a:ext cx="6489509" cy="67158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Cognition and Language</a:t>
          </a:r>
        </a:p>
      </dsp:txBody>
      <dsp:txXfrm>
        <a:off x="32784" y="4579934"/>
        <a:ext cx="6423941" cy="606012"/>
      </dsp:txXfrm>
    </dsp:sp>
  </dsp:spTree>
</dsp:drawing>
</file>

<file path=ppt/diagrams/drawing7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A5D22-0897-49AC-9FF6-024A706317A6}">
      <dsp:nvSpPr>
        <dsp:cNvPr id="0" name=""/>
        <dsp:cNvSpPr/>
      </dsp:nvSpPr>
      <dsp:spPr>
        <a:xfrm>
          <a:off x="0" y="641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20778-BF35-449B-B2B6-D79425AA6985}">
      <dsp:nvSpPr>
        <dsp:cNvPr id="0" name=""/>
        <dsp:cNvSpPr/>
      </dsp:nvSpPr>
      <dsp:spPr>
        <a:xfrm>
          <a:off x="0" y="641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Learning curves</a:t>
          </a:r>
        </a:p>
      </dsp:txBody>
      <dsp:txXfrm>
        <a:off x="0" y="641"/>
        <a:ext cx="6489509" cy="750182"/>
      </dsp:txXfrm>
    </dsp:sp>
    <dsp:sp modelId="{A717B2F2-7869-4E0D-8324-AA0BE346DDD6}">
      <dsp:nvSpPr>
        <dsp:cNvPr id="0" name=""/>
        <dsp:cNvSpPr/>
      </dsp:nvSpPr>
      <dsp:spPr>
        <a:xfrm>
          <a:off x="0" y="750823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2C5B4-1BB9-4993-B99F-A3E9DB0974D1}">
      <dsp:nvSpPr>
        <dsp:cNvPr id="0" name=""/>
        <dsp:cNvSpPr/>
      </dsp:nvSpPr>
      <dsp:spPr>
        <a:xfrm>
          <a:off x="0" y="750823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Extinction</a:t>
          </a:r>
        </a:p>
      </dsp:txBody>
      <dsp:txXfrm>
        <a:off x="0" y="750823"/>
        <a:ext cx="6489509" cy="750182"/>
      </dsp:txXfrm>
    </dsp:sp>
    <dsp:sp modelId="{B337D5BB-3D1C-4B4E-B6AA-6106814D3D1A}">
      <dsp:nvSpPr>
        <dsp:cNvPr id="0" name=""/>
        <dsp:cNvSpPr/>
      </dsp:nvSpPr>
      <dsp:spPr>
        <a:xfrm>
          <a:off x="0" y="1501006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E203B-7B93-490A-AF5D-4C8F9EDB4CFD}">
      <dsp:nvSpPr>
        <dsp:cNvPr id="0" name=""/>
        <dsp:cNvSpPr/>
      </dsp:nvSpPr>
      <dsp:spPr>
        <a:xfrm>
          <a:off x="0" y="1501006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Generalization </a:t>
          </a:r>
        </a:p>
      </dsp:txBody>
      <dsp:txXfrm>
        <a:off x="0" y="1501006"/>
        <a:ext cx="6489509" cy="750182"/>
      </dsp:txXfrm>
    </dsp:sp>
    <dsp:sp modelId="{6A171BF2-E4E1-48B3-BE01-1FC87ADF86D7}">
      <dsp:nvSpPr>
        <dsp:cNvPr id="0" name=""/>
        <dsp:cNvSpPr/>
      </dsp:nvSpPr>
      <dsp:spPr>
        <a:xfrm>
          <a:off x="0" y="2251189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6FB28-A5D2-4817-BA9C-460A78862C1D}">
      <dsp:nvSpPr>
        <dsp:cNvPr id="0" name=""/>
        <dsp:cNvSpPr/>
      </dsp:nvSpPr>
      <dsp:spPr>
        <a:xfrm>
          <a:off x="0" y="2251189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Discrimination</a:t>
          </a:r>
        </a:p>
      </dsp:txBody>
      <dsp:txXfrm>
        <a:off x="0" y="2251189"/>
        <a:ext cx="6489509" cy="750182"/>
      </dsp:txXfrm>
    </dsp:sp>
    <dsp:sp modelId="{27190CAA-A3E9-4500-82DC-29AB2DDE747F}">
      <dsp:nvSpPr>
        <dsp:cNvPr id="0" name=""/>
        <dsp:cNvSpPr/>
      </dsp:nvSpPr>
      <dsp:spPr>
        <a:xfrm>
          <a:off x="0" y="3001371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BEED8-A79C-4DF3-B162-F4FEC11F28A3}">
      <dsp:nvSpPr>
        <dsp:cNvPr id="0" name=""/>
        <dsp:cNvSpPr/>
      </dsp:nvSpPr>
      <dsp:spPr>
        <a:xfrm>
          <a:off x="0" y="3001371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Development of learning “rules”</a:t>
          </a:r>
        </a:p>
      </dsp:txBody>
      <dsp:txXfrm>
        <a:off x="0" y="3001371"/>
        <a:ext cx="6489509" cy="750182"/>
      </dsp:txXfrm>
    </dsp:sp>
    <dsp:sp modelId="{4D4B353E-5BD3-48D8-BC30-61B4808EF555}">
      <dsp:nvSpPr>
        <dsp:cNvPr id="0" name=""/>
        <dsp:cNvSpPr/>
      </dsp:nvSpPr>
      <dsp:spPr>
        <a:xfrm>
          <a:off x="0" y="3751554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E7D9F-DF17-48DD-9F5A-FF2C284FA714}">
      <dsp:nvSpPr>
        <dsp:cNvPr id="0" name=""/>
        <dsp:cNvSpPr/>
      </dsp:nvSpPr>
      <dsp:spPr>
        <a:xfrm>
          <a:off x="0" y="3751554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Chaining of behaviors into more complex responses</a:t>
          </a:r>
        </a:p>
      </dsp:txBody>
      <dsp:txXfrm>
        <a:off x="0" y="3751554"/>
        <a:ext cx="6489509" cy="750182"/>
      </dsp:txXfrm>
    </dsp:sp>
    <dsp:sp modelId="{E3418B2C-8435-49BC-B8DB-D571F453B350}">
      <dsp:nvSpPr>
        <dsp:cNvPr id="0" name=""/>
        <dsp:cNvSpPr/>
      </dsp:nvSpPr>
      <dsp:spPr>
        <a:xfrm>
          <a:off x="0" y="4501737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25B48-9F22-453B-8C9B-A466DEFE7F3C}">
      <dsp:nvSpPr>
        <dsp:cNvPr id="0" name=""/>
        <dsp:cNvSpPr/>
      </dsp:nvSpPr>
      <dsp:spPr>
        <a:xfrm>
          <a:off x="0" y="4501737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Importance of biological boundaries</a:t>
          </a:r>
        </a:p>
      </dsp:txBody>
      <dsp:txXfrm>
        <a:off x="0" y="4501737"/>
        <a:ext cx="6489509" cy="750182"/>
      </dsp:txXfrm>
    </dsp:sp>
  </dsp:spTree>
</dsp:drawing>
</file>

<file path=ppt/diagrams/drawing7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09E88-00F7-4A76-90E9-5E0D15A78FAC}">
      <dsp:nvSpPr>
        <dsp:cNvPr id="0" name=""/>
        <dsp:cNvSpPr/>
      </dsp:nvSpPr>
      <dsp:spPr>
        <a:xfrm>
          <a:off x="0" y="64341"/>
          <a:ext cx="6489509" cy="115202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Compared animals to other animals</a:t>
          </a:r>
        </a:p>
      </dsp:txBody>
      <dsp:txXfrm>
        <a:off x="56237" y="120578"/>
        <a:ext cx="6377035" cy="1039555"/>
      </dsp:txXfrm>
    </dsp:sp>
    <dsp:sp modelId="{40106374-30CA-4B0D-8085-3D99426F0236}">
      <dsp:nvSpPr>
        <dsp:cNvPr id="0" name=""/>
        <dsp:cNvSpPr/>
      </dsp:nvSpPr>
      <dsp:spPr>
        <a:xfrm>
          <a:off x="0" y="1299890"/>
          <a:ext cx="6489509" cy="1152029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Compared people (we ARE animals) to other people and animals</a:t>
          </a:r>
        </a:p>
      </dsp:txBody>
      <dsp:txXfrm>
        <a:off x="56237" y="1356127"/>
        <a:ext cx="6377035" cy="1039555"/>
      </dsp:txXfrm>
    </dsp:sp>
    <dsp:sp modelId="{BA66CD84-876C-42B7-9AA7-E2CE12D137D7}">
      <dsp:nvSpPr>
        <dsp:cNvPr id="0" name=""/>
        <dsp:cNvSpPr/>
      </dsp:nvSpPr>
      <dsp:spPr>
        <a:xfrm>
          <a:off x="0" y="2535440"/>
          <a:ext cx="6489509" cy="115202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Discovered that:</a:t>
          </a:r>
        </a:p>
      </dsp:txBody>
      <dsp:txXfrm>
        <a:off x="56237" y="2591677"/>
        <a:ext cx="6377035" cy="1039555"/>
      </dsp:txXfrm>
    </dsp:sp>
    <dsp:sp modelId="{D1F3A133-558C-41EE-B2CB-14496501893E}">
      <dsp:nvSpPr>
        <dsp:cNvPr id="0" name=""/>
        <dsp:cNvSpPr/>
      </dsp:nvSpPr>
      <dsp:spPr>
        <a:xfrm>
          <a:off x="0" y="3687469"/>
          <a:ext cx="6489509" cy="15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04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Animals learn in much the same way we do.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Animals show abilities to think, problem solve, optimize, predict and control their environment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Just like people!</a:t>
          </a:r>
        </a:p>
      </dsp:txBody>
      <dsp:txXfrm>
        <a:off x="0" y="3687469"/>
        <a:ext cx="6489509" cy="1500750"/>
      </dsp:txXfrm>
    </dsp:sp>
  </dsp:spTree>
</dsp:drawing>
</file>

<file path=ppt/diagrams/drawing7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3A5BA-FB61-4C52-9D66-9321B6BCF736}">
      <dsp:nvSpPr>
        <dsp:cNvPr id="0" name=""/>
        <dsp:cNvSpPr/>
      </dsp:nvSpPr>
      <dsp:spPr>
        <a:xfrm>
          <a:off x="0" y="14318"/>
          <a:ext cx="6263640" cy="111881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“Learning” occurs constantly</a:t>
          </a:r>
          <a:r>
            <a:rPr lang="en-US" sz="2000" kern="1200"/>
            <a:t>….not a stagnant “thing” but a continuous behavior.</a:t>
          </a:r>
        </a:p>
      </dsp:txBody>
      <dsp:txXfrm>
        <a:off x="54616" y="68934"/>
        <a:ext cx="6154408" cy="1009580"/>
      </dsp:txXfrm>
    </dsp:sp>
    <dsp:sp modelId="{1DF62D06-E6A0-4DCD-B3BF-6F8FD0F5DF58}">
      <dsp:nvSpPr>
        <dsp:cNvPr id="0" name=""/>
        <dsp:cNvSpPr/>
      </dsp:nvSpPr>
      <dsp:spPr>
        <a:xfrm>
          <a:off x="0" y="1190731"/>
          <a:ext cx="6263640" cy="1118812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Organisms that learn are organisms that can adapt and change as the environment changes</a:t>
          </a:r>
        </a:p>
      </dsp:txBody>
      <dsp:txXfrm>
        <a:off x="54616" y="1245347"/>
        <a:ext cx="6154408" cy="1009580"/>
      </dsp:txXfrm>
    </dsp:sp>
    <dsp:sp modelId="{12483CF3-E057-417F-8F89-CC09FB624AEC}">
      <dsp:nvSpPr>
        <dsp:cNvPr id="0" name=""/>
        <dsp:cNvSpPr/>
      </dsp:nvSpPr>
      <dsp:spPr>
        <a:xfrm>
          <a:off x="0" y="2367144"/>
          <a:ext cx="6263640" cy="1118812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We all learn in different ways, but there are some basic rules or algorithms that we can use to predict how animals learn.</a:t>
          </a:r>
        </a:p>
      </dsp:txBody>
      <dsp:txXfrm>
        <a:off x="54616" y="2421760"/>
        <a:ext cx="6154408" cy="1009580"/>
      </dsp:txXfrm>
    </dsp:sp>
    <dsp:sp modelId="{673FF2F5-D1A8-42F5-B64D-542F357D5B38}">
      <dsp:nvSpPr>
        <dsp:cNvPr id="0" name=""/>
        <dsp:cNvSpPr/>
      </dsp:nvSpPr>
      <dsp:spPr>
        <a:xfrm>
          <a:off x="0" y="3543556"/>
          <a:ext cx="6263640" cy="1118812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Biology is IMPORTANT</a:t>
          </a:r>
          <a:endParaRPr lang="en-US" sz="2000" kern="1200"/>
        </a:p>
      </dsp:txBody>
      <dsp:txXfrm>
        <a:off x="54616" y="3598172"/>
        <a:ext cx="6154408" cy="1009580"/>
      </dsp:txXfrm>
    </dsp:sp>
    <dsp:sp modelId="{0B948AE0-5C67-460E-AE37-4CB01677DC0E}">
      <dsp:nvSpPr>
        <dsp:cNvPr id="0" name=""/>
        <dsp:cNvSpPr/>
      </dsp:nvSpPr>
      <dsp:spPr>
        <a:xfrm>
          <a:off x="0" y="4662368"/>
          <a:ext cx="6263640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Can help learning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Can interfere with learning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Biology may guide how and what we learn!</a:t>
          </a:r>
        </a:p>
      </dsp:txBody>
      <dsp:txXfrm>
        <a:off x="0" y="4662368"/>
        <a:ext cx="6263640" cy="828000"/>
      </dsp:txXfrm>
    </dsp:sp>
  </dsp:spTree>
</dsp:drawing>
</file>

<file path=ppt/diagrams/drawing7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88E3A-F22B-4913-9233-9D8C1CF35675}">
      <dsp:nvSpPr>
        <dsp:cNvPr id="0" name=""/>
        <dsp:cNvSpPr/>
      </dsp:nvSpPr>
      <dsp:spPr>
        <a:xfrm>
          <a:off x="0" y="296333"/>
          <a:ext cx="6263640" cy="11536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Animals are much more similar to people than we would like to believe!</a:t>
          </a:r>
          <a:endParaRPr lang="en-US" sz="2900" kern="1200"/>
        </a:p>
      </dsp:txBody>
      <dsp:txXfrm>
        <a:off x="56315" y="352648"/>
        <a:ext cx="6151010" cy="1040990"/>
      </dsp:txXfrm>
    </dsp:sp>
    <dsp:sp modelId="{647FE285-557B-45EB-BADA-9569F90D7B5D}">
      <dsp:nvSpPr>
        <dsp:cNvPr id="0" name=""/>
        <dsp:cNvSpPr/>
      </dsp:nvSpPr>
      <dsp:spPr>
        <a:xfrm>
          <a:off x="0" y="1533474"/>
          <a:ext cx="6263640" cy="115362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It is not that humans aren’t special, it that we aren’t unique!</a:t>
          </a:r>
          <a:endParaRPr lang="en-US" sz="2900" kern="1200"/>
        </a:p>
      </dsp:txBody>
      <dsp:txXfrm>
        <a:off x="56315" y="1589789"/>
        <a:ext cx="6151010" cy="1040990"/>
      </dsp:txXfrm>
    </dsp:sp>
    <dsp:sp modelId="{CD75E69E-1FED-4B83-A25F-1810BA39043A}">
      <dsp:nvSpPr>
        <dsp:cNvPr id="0" name=""/>
        <dsp:cNvSpPr/>
      </dsp:nvSpPr>
      <dsp:spPr>
        <a:xfrm>
          <a:off x="0" y="2687093"/>
          <a:ext cx="6263640" cy="2521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We are specialized to learn in our environment, using our biology, according to our perceptual world.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Animals are specialized to learn in their environments, using their biology, according to their perceptual world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Humans are the best at being human!</a:t>
          </a:r>
        </a:p>
      </dsp:txBody>
      <dsp:txXfrm>
        <a:off x="0" y="2687093"/>
        <a:ext cx="6263640" cy="25212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C3FBB-B99E-431E-B610-4F3B772B69A9}">
      <dsp:nvSpPr>
        <dsp:cNvPr id="0" name=""/>
        <dsp:cNvSpPr/>
      </dsp:nvSpPr>
      <dsp:spPr>
        <a:xfrm>
          <a:off x="0" y="61824"/>
          <a:ext cx="6263640" cy="17341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Too complex to be common elements</a:t>
          </a:r>
        </a:p>
      </dsp:txBody>
      <dsp:txXfrm>
        <a:off x="84655" y="146479"/>
        <a:ext cx="6094330" cy="1564849"/>
      </dsp:txXfrm>
    </dsp:sp>
    <dsp:sp modelId="{F17106B4-05A3-407A-9AA9-A03A8A60EB17}">
      <dsp:nvSpPr>
        <dsp:cNvPr id="0" name=""/>
        <dsp:cNvSpPr/>
      </dsp:nvSpPr>
      <dsp:spPr>
        <a:xfrm>
          <a:off x="0" y="1885264"/>
          <a:ext cx="6263640" cy="1734159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Cluster of features that are more or less isomorphic-probabilistic conjunctions and disjunctions</a:t>
          </a:r>
        </a:p>
      </dsp:txBody>
      <dsp:txXfrm>
        <a:off x="84655" y="1969919"/>
        <a:ext cx="6094330" cy="1564849"/>
      </dsp:txXfrm>
    </dsp:sp>
    <dsp:sp modelId="{E65A5824-4AA6-4384-A11B-C32805D1499A}">
      <dsp:nvSpPr>
        <dsp:cNvPr id="0" name=""/>
        <dsp:cNvSpPr/>
      </dsp:nvSpPr>
      <dsp:spPr>
        <a:xfrm>
          <a:off x="0" y="3708703"/>
          <a:ext cx="6263640" cy="173415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Look like </a:t>
          </a:r>
          <a:r>
            <a:rPr lang="en-US" sz="3100" i="1" kern="1200"/>
            <a:t>semantic categories of generalization</a:t>
          </a:r>
          <a:endParaRPr lang="en-US" sz="3100" kern="1200"/>
        </a:p>
      </dsp:txBody>
      <dsp:txXfrm>
        <a:off x="84655" y="3793358"/>
        <a:ext cx="6094330" cy="1564849"/>
      </dsp:txXfrm>
    </dsp:sp>
  </dsp:spTree>
</dsp:drawing>
</file>

<file path=ppt/diagrams/drawing8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67924-4D80-4162-8513-285D69347344}">
      <dsp:nvSpPr>
        <dsp:cNvPr id="0" name=""/>
        <dsp:cNvSpPr/>
      </dsp:nvSpPr>
      <dsp:spPr>
        <a:xfrm>
          <a:off x="0" y="58359"/>
          <a:ext cx="6263640" cy="12314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Humans are not especially “special”</a:t>
          </a:r>
          <a:endParaRPr lang="en-US" sz="3100" kern="1200"/>
        </a:p>
      </dsp:txBody>
      <dsp:txXfrm>
        <a:off x="60116" y="118475"/>
        <a:ext cx="6143408" cy="1111247"/>
      </dsp:txXfrm>
    </dsp:sp>
    <dsp:sp modelId="{DEBA3711-DB8E-49FD-93E5-16024CAB4E8C}">
      <dsp:nvSpPr>
        <dsp:cNvPr id="0" name=""/>
        <dsp:cNvSpPr/>
      </dsp:nvSpPr>
      <dsp:spPr>
        <a:xfrm>
          <a:off x="0" y="1379119"/>
          <a:ext cx="6263640" cy="1231479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Maybe we are not so different from animals!</a:t>
          </a:r>
        </a:p>
      </dsp:txBody>
      <dsp:txXfrm>
        <a:off x="60116" y="1439235"/>
        <a:ext cx="6143408" cy="1111247"/>
      </dsp:txXfrm>
    </dsp:sp>
    <dsp:sp modelId="{5B9DF780-8DAC-42F0-8678-3562AB00B8D2}">
      <dsp:nvSpPr>
        <dsp:cNvPr id="0" name=""/>
        <dsp:cNvSpPr/>
      </dsp:nvSpPr>
      <dsp:spPr>
        <a:xfrm>
          <a:off x="0" y="2610598"/>
          <a:ext cx="626364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After all, we ARE animals!</a:t>
          </a:r>
        </a:p>
      </dsp:txBody>
      <dsp:txXfrm>
        <a:off x="0" y="2610598"/>
        <a:ext cx="6263640" cy="513360"/>
      </dsp:txXfrm>
    </dsp:sp>
    <dsp:sp modelId="{40C7CB1E-C6EA-412F-8A05-FCF6056E9B8B}">
      <dsp:nvSpPr>
        <dsp:cNvPr id="0" name=""/>
        <dsp:cNvSpPr/>
      </dsp:nvSpPr>
      <dsp:spPr>
        <a:xfrm>
          <a:off x="0" y="3123958"/>
          <a:ext cx="6263640" cy="123147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We are SPECIALIZED, not necessarily special.</a:t>
          </a:r>
        </a:p>
      </dsp:txBody>
      <dsp:txXfrm>
        <a:off x="60116" y="3184074"/>
        <a:ext cx="6143408" cy="1111247"/>
      </dsp:txXfrm>
    </dsp:sp>
    <dsp:sp modelId="{EDBD2A68-4C15-4158-806E-538ACAB8E0EA}">
      <dsp:nvSpPr>
        <dsp:cNvPr id="0" name=""/>
        <dsp:cNvSpPr/>
      </dsp:nvSpPr>
      <dsp:spPr>
        <a:xfrm>
          <a:off x="0" y="4355438"/>
          <a:ext cx="6263640" cy="1090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We are superb at what we do, and that is adapt and change our behavior, often through learning</a:t>
          </a:r>
        </a:p>
      </dsp:txBody>
      <dsp:txXfrm>
        <a:off x="0" y="4355438"/>
        <a:ext cx="6263640" cy="1090890"/>
      </dsp:txXfrm>
    </dsp:sp>
  </dsp:spTree>
</dsp:drawing>
</file>

<file path=ppt/diagrams/drawing8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0E45D-78EA-439C-872E-4E0E56A97479}">
      <dsp:nvSpPr>
        <dsp:cNvPr id="0" name=""/>
        <dsp:cNvSpPr/>
      </dsp:nvSpPr>
      <dsp:spPr>
        <a:xfrm>
          <a:off x="4108" y="89263"/>
          <a:ext cx="3073763" cy="9221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896" tIns="242896" rIns="242896" bIns="242896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Learning</a:t>
          </a:r>
        </a:p>
      </dsp:txBody>
      <dsp:txXfrm>
        <a:off x="4108" y="89263"/>
        <a:ext cx="3073763" cy="922129"/>
      </dsp:txXfrm>
    </dsp:sp>
    <dsp:sp modelId="{B16BDB20-3569-4CF1-A5C5-F538A89703D8}">
      <dsp:nvSpPr>
        <dsp:cNvPr id="0" name=""/>
        <dsp:cNvSpPr/>
      </dsp:nvSpPr>
      <dsp:spPr>
        <a:xfrm>
          <a:off x="4108" y="1011392"/>
          <a:ext cx="3073763" cy="440403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620" tIns="303620" rIns="303620" bIns="30362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Learning = humans biggest “instinct”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We are born to learn, to adapt, to predict and control our environment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This makes us a strong species!</a:t>
          </a:r>
        </a:p>
      </dsp:txBody>
      <dsp:txXfrm>
        <a:off x="4108" y="1011392"/>
        <a:ext cx="3073763" cy="4404031"/>
      </dsp:txXfrm>
    </dsp:sp>
    <dsp:sp modelId="{43739AB3-5403-41F3-B852-8E9133B00A8E}">
      <dsp:nvSpPr>
        <dsp:cNvPr id="0" name=""/>
        <dsp:cNvSpPr/>
      </dsp:nvSpPr>
      <dsp:spPr>
        <a:xfrm>
          <a:off x="3185767" y="89263"/>
          <a:ext cx="3073763" cy="922129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896" tIns="242896" rIns="242896" bIns="242896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Living</a:t>
          </a:r>
        </a:p>
      </dsp:txBody>
      <dsp:txXfrm>
        <a:off x="3185767" y="89263"/>
        <a:ext cx="3073763" cy="922129"/>
      </dsp:txXfrm>
    </dsp:sp>
    <dsp:sp modelId="{13B4DDDD-4E9D-4B91-9EE5-87CF97B70881}">
      <dsp:nvSpPr>
        <dsp:cNvPr id="0" name=""/>
        <dsp:cNvSpPr/>
      </dsp:nvSpPr>
      <dsp:spPr>
        <a:xfrm>
          <a:off x="3185767" y="1011392"/>
          <a:ext cx="3073763" cy="4404031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620" tIns="303620" rIns="303620" bIns="30362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Living = Learning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Hope you have developed an understanding of how organisms learn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That you have an appreciation for other animals’ learning abilities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That you will treat your own learning as a very special talent that will take you VERY far in life- but only if you use it!</a:t>
          </a:r>
        </a:p>
      </dsp:txBody>
      <dsp:txXfrm>
        <a:off x="3185767" y="1011392"/>
        <a:ext cx="3073763" cy="44040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9790D-37EC-497A-A584-C51FFA285D58}">
      <dsp:nvSpPr>
        <dsp:cNvPr id="0" name=""/>
        <dsp:cNvSpPr/>
      </dsp:nvSpPr>
      <dsp:spPr>
        <a:xfrm>
          <a:off x="0" y="67283"/>
          <a:ext cx="6263640" cy="1113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Trained to a pseudo concept discrimination</a:t>
          </a:r>
        </a:p>
      </dsp:txBody>
      <dsp:txXfrm>
        <a:off x="54373" y="121656"/>
        <a:ext cx="6154894" cy="1005094"/>
      </dsp:txXfrm>
    </dsp:sp>
    <dsp:sp modelId="{13555E8D-EE9E-42A5-A421-A8BC859DB272}">
      <dsp:nvSpPr>
        <dsp:cNvPr id="0" name=""/>
        <dsp:cNvSpPr/>
      </dsp:nvSpPr>
      <dsp:spPr>
        <a:xfrm>
          <a:off x="0" y="1181124"/>
          <a:ext cx="6263640" cy="75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Discriminate 2 arbitrary groups of paintings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i="1" kern="1200"/>
            <a:t>Contained both Monet and Picasso pictures</a:t>
          </a:r>
          <a:endParaRPr lang="en-US" sz="2200" kern="1200"/>
        </a:p>
      </dsp:txBody>
      <dsp:txXfrm>
        <a:off x="0" y="1181124"/>
        <a:ext cx="6263640" cy="753480"/>
      </dsp:txXfrm>
    </dsp:sp>
    <dsp:sp modelId="{0B7C6E59-1483-4F21-A2DA-31AB7A224F04}">
      <dsp:nvSpPr>
        <dsp:cNvPr id="0" name=""/>
        <dsp:cNvSpPr/>
      </dsp:nvSpPr>
      <dsp:spPr>
        <a:xfrm>
          <a:off x="0" y="1934604"/>
          <a:ext cx="6263640" cy="111384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2 pigeons</a:t>
          </a:r>
        </a:p>
      </dsp:txBody>
      <dsp:txXfrm>
        <a:off x="54373" y="1988977"/>
        <a:ext cx="6154894" cy="1005094"/>
      </dsp:txXfrm>
    </dsp:sp>
    <dsp:sp modelId="{42834644-65B4-44A0-84C7-074C3A6E8C80}">
      <dsp:nvSpPr>
        <dsp:cNvPr id="0" name=""/>
        <dsp:cNvSpPr/>
      </dsp:nvSpPr>
      <dsp:spPr>
        <a:xfrm>
          <a:off x="0" y="3129084"/>
          <a:ext cx="6263640" cy="111384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Same manipulation of stimuli</a:t>
          </a:r>
        </a:p>
      </dsp:txBody>
      <dsp:txXfrm>
        <a:off x="54373" y="3183457"/>
        <a:ext cx="6154894" cy="1005094"/>
      </dsp:txXfrm>
    </dsp:sp>
    <dsp:sp modelId="{DE76A1A3-DEE4-429F-940D-6BE44194B74A}">
      <dsp:nvSpPr>
        <dsp:cNvPr id="0" name=""/>
        <dsp:cNvSpPr/>
      </dsp:nvSpPr>
      <dsp:spPr>
        <a:xfrm>
          <a:off x="0" y="4323563"/>
          <a:ext cx="6263640" cy="111384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Both easily learned the task</a:t>
          </a:r>
        </a:p>
      </dsp:txBody>
      <dsp:txXfrm>
        <a:off x="54373" y="4377936"/>
        <a:ext cx="6154894" cy="1005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CFAE7-4CCA-48F8-BD68-E6A59D0A149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F0A0B-A742-47AC-9C9D-0D2FD7CED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30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3185B65-F326-4861-8DCF-BF84632444BC}" type="slidenum">
              <a:rPr lang="en-US" altLang="en-US" sz="1200" smtClean="0"/>
              <a:pPr/>
              <a:t>42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01389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1AAC84-2290-4F22-8876-72093B96EFFB}" type="slidenum">
              <a:rPr lang="en-US" altLang="en-US"/>
              <a:pPr eaLnBrk="1" hangingPunct="1">
                <a:spcBef>
                  <a:spcPct val="0"/>
                </a:spcBef>
              </a:pPr>
              <a:t>109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4455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1AAC84-2290-4F22-8876-72093B96EFFB}" type="slidenum">
              <a:rPr lang="en-US" altLang="en-US"/>
              <a:pPr eaLnBrk="1" hangingPunct="1">
                <a:spcBef>
                  <a:spcPct val="0"/>
                </a:spcBef>
              </a:pPr>
              <a:t>110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142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1AAC84-2290-4F22-8876-72093B96EFFB}" type="slidenum">
              <a:rPr lang="en-US" altLang="en-US"/>
              <a:pPr eaLnBrk="1" hangingPunct="1">
                <a:spcBef>
                  <a:spcPct val="0"/>
                </a:spcBef>
              </a:pPr>
              <a:t>111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174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C6CD48-63F5-4AE4-8788-BB284E6F90AC}" type="slidenum">
              <a:rPr lang="en-US" altLang="en-US"/>
              <a:pPr eaLnBrk="1" hangingPunct="1">
                <a:spcBef>
                  <a:spcPct val="0"/>
                </a:spcBef>
              </a:pPr>
              <a:t>112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243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C6CD48-63F5-4AE4-8788-BB284E6F90AC}" type="slidenum">
              <a:rPr lang="en-US" altLang="en-US"/>
              <a:pPr eaLnBrk="1" hangingPunct="1">
                <a:spcBef>
                  <a:spcPct val="0"/>
                </a:spcBef>
              </a:pPr>
              <a:t>113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383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F3BA972-001E-428A-A037-E200ABC74A3F}" type="slidenum">
              <a:rPr lang="en-US" altLang="en-US" sz="1200" smtClean="0"/>
              <a:pPr/>
              <a:t>44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76458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52A944C-4E75-45BB-AE4A-B096FB22B168}" type="slidenum">
              <a:rPr lang="en-US" altLang="en-US" sz="1200" smtClean="0"/>
              <a:pPr/>
              <a:t>45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90515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6E2FF28-3696-4AC7-86CB-166F45134B47}" type="slidenum">
              <a:rPr lang="en-US" altLang="en-US" sz="1200" smtClean="0"/>
              <a:pPr/>
              <a:t>47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94263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88E005E-62D8-4961-B4A9-72FB2C91D3D5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4286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DA53107-1075-4069-87AB-536F9580849D}" type="slidenum">
              <a:rPr lang="en-US" altLang="en-US" sz="1200" smtClean="0"/>
              <a:pPr/>
              <a:t>49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1596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D3F316-5BEC-41F6-8291-5FC004322F08}" type="slidenum">
              <a:rPr lang="en-US" altLang="en-US" sz="1200" smtClean="0"/>
              <a:pPr/>
              <a:t>50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23803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E7788FA-D8CF-49EF-8333-8E526CA3A971}" type="slidenum">
              <a:rPr lang="en-US" altLang="en-US" sz="1200" smtClean="0"/>
              <a:pPr/>
              <a:t>51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8848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134901-3940-451D-87FB-021333B8F9F0}" type="slidenum">
              <a:rPr lang="en-US" altLang="en-US" sz="1200" smtClean="0"/>
              <a:pPr/>
              <a:t>52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82368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D488-2A53-4E02-AEAF-1076D55DE89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4296-00DE-4E4B-9F63-831C2F81F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5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D488-2A53-4E02-AEAF-1076D55DE89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4296-00DE-4E4B-9F63-831C2F81F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1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D488-2A53-4E02-AEAF-1076D55DE89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4296-00DE-4E4B-9F63-831C2F81F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43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997FC-E965-4E41-87B6-D756CC631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36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BBBEFF-88A7-4E59-986A-46BED82F0EA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636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D488-2A53-4E02-AEAF-1076D55DE89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4296-00DE-4E4B-9F63-831C2F81F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1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D488-2A53-4E02-AEAF-1076D55DE89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4296-00DE-4E4B-9F63-831C2F81F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9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D488-2A53-4E02-AEAF-1076D55DE89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4296-00DE-4E4B-9F63-831C2F81F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3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D488-2A53-4E02-AEAF-1076D55DE89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4296-00DE-4E4B-9F63-831C2F81F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D488-2A53-4E02-AEAF-1076D55DE89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4296-00DE-4E4B-9F63-831C2F81F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6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D488-2A53-4E02-AEAF-1076D55DE89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4296-00DE-4E4B-9F63-831C2F81F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17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D488-2A53-4E02-AEAF-1076D55DE89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4296-00DE-4E4B-9F63-831C2F81F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3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D488-2A53-4E02-AEAF-1076D55DE89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4296-00DE-4E4B-9F63-831C2F81F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5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FD488-2A53-4E02-AEAF-1076D55DE89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C4296-00DE-4E4B-9F63-831C2F81F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5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7.xml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7.xml"/><Relationship Id="rId5" Type="http://schemas.openxmlformats.org/officeDocument/2006/relationships/diagramColors" Target="../diagrams/colors57.xml"/><Relationship Id="rId4" Type="http://schemas.openxmlformats.org/officeDocument/2006/relationships/diagramQuickStyle" Target="../diagrams/quickStyle5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8.xml"/><Relationship Id="rId2" Type="http://schemas.openxmlformats.org/officeDocument/2006/relationships/diagramData" Target="../diagrams/data5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8.xml"/><Relationship Id="rId5" Type="http://schemas.openxmlformats.org/officeDocument/2006/relationships/diagramColors" Target="../diagrams/colors58.xml"/><Relationship Id="rId4" Type="http://schemas.openxmlformats.org/officeDocument/2006/relationships/diagramQuickStyle" Target="../diagrams/quickStyle5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9.xml"/><Relationship Id="rId2" Type="http://schemas.openxmlformats.org/officeDocument/2006/relationships/diagramData" Target="../diagrams/data5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9.xml"/><Relationship Id="rId5" Type="http://schemas.openxmlformats.org/officeDocument/2006/relationships/diagramColors" Target="../diagrams/colors59.xml"/><Relationship Id="rId4" Type="http://schemas.openxmlformats.org/officeDocument/2006/relationships/diagramQuickStyle" Target="../diagrams/quickStyle5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0.xml"/><Relationship Id="rId2" Type="http://schemas.openxmlformats.org/officeDocument/2006/relationships/diagramData" Target="../diagrams/data6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0.xml"/><Relationship Id="rId5" Type="http://schemas.openxmlformats.org/officeDocument/2006/relationships/diagramColors" Target="../diagrams/colors60.xml"/><Relationship Id="rId4" Type="http://schemas.openxmlformats.org/officeDocument/2006/relationships/diagramQuickStyle" Target="../diagrams/quickStyle6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1.xml"/><Relationship Id="rId2" Type="http://schemas.openxmlformats.org/officeDocument/2006/relationships/diagramData" Target="../diagrams/data6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1.xml"/><Relationship Id="rId5" Type="http://schemas.openxmlformats.org/officeDocument/2006/relationships/diagramColors" Target="../diagrams/colors61.xml"/><Relationship Id="rId4" Type="http://schemas.openxmlformats.org/officeDocument/2006/relationships/diagramQuickStyle" Target="../diagrams/quickStyle6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2.xml"/><Relationship Id="rId2" Type="http://schemas.openxmlformats.org/officeDocument/2006/relationships/diagramData" Target="../diagrams/data6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2.xml"/><Relationship Id="rId5" Type="http://schemas.openxmlformats.org/officeDocument/2006/relationships/diagramColors" Target="../diagrams/colors62.xml"/><Relationship Id="rId4" Type="http://schemas.openxmlformats.org/officeDocument/2006/relationships/diagramQuickStyle" Target="../diagrams/quickStyle6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3.xml"/><Relationship Id="rId2" Type="http://schemas.openxmlformats.org/officeDocument/2006/relationships/diagramData" Target="../diagrams/data6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3.xml"/><Relationship Id="rId5" Type="http://schemas.openxmlformats.org/officeDocument/2006/relationships/diagramColors" Target="../diagrams/colors63.xml"/><Relationship Id="rId4" Type="http://schemas.openxmlformats.org/officeDocument/2006/relationships/diagramQuickStyle" Target="../diagrams/quickStyle6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4.xml"/><Relationship Id="rId2" Type="http://schemas.openxmlformats.org/officeDocument/2006/relationships/diagramData" Target="../diagrams/data6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4.xml"/><Relationship Id="rId5" Type="http://schemas.openxmlformats.org/officeDocument/2006/relationships/diagramColors" Target="../diagrams/colors64.xml"/><Relationship Id="rId4" Type="http://schemas.openxmlformats.org/officeDocument/2006/relationships/diagramQuickStyle" Target="../diagrams/quickStyle6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5.xml"/><Relationship Id="rId7" Type="http://schemas.microsoft.com/office/2007/relationships/diagramDrawing" Target="../diagrams/drawing6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5.xml"/><Relationship Id="rId5" Type="http://schemas.openxmlformats.org/officeDocument/2006/relationships/diagramQuickStyle" Target="../diagrams/quickStyle65.xml"/><Relationship Id="rId4" Type="http://schemas.openxmlformats.org/officeDocument/2006/relationships/diagramLayout" Target="../diagrams/layout6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6.xml"/><Relationship Id="rId2" Type="http://schemas.openxmlformats.org/officeDocument/2006/relationships/diagramData" Target="../diagrams/data6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6.xml"/><Relationship Id="rId5" Type="http://schemas.openxmlformats.org/officeDocument/2006/relationships/diagramColors" Target="../diagrams/colors66.xml"/><Relationship Id="rId4" Type="http://schemas.openxmlformats.org/officeDocument/2006/relationships/diagramQuickStyle" Target="../diagrams/quickStyle6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yGOgs_UlEc?feature=oembed" TargetMode="Externa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7.xml"/><Relationship Id="rId2" Type="http://schemas.openxmlformats.org/officeDocument/2006/relationships/diagramData" Target="../diagrams/data6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7.xml"/><Relationship Id="rId5" Type="http://schemas.openxmlformats.org/officeDocument/2006/relationships/diagramColors" Target="../diagrams/colors67.xml"/><Relationship Id="rId4" Type="http://schemas.openxmlformats.org/officeDocument/2006/relationships/diagramQuickStyle" Target="../diagrams/quickStyle6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NuZ4OE6vCk?feature=oembed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9I_QvEXDv0?feature=oembed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8.xml"/><Relationship Id="rId2" Type="http://schemas.openxmlformats.org/officeDocument/2006/relationships/diagramData" Target="../diagrams/data6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8.xml"/><Relationship Id="rId5" Type="http://schemas.openxmlformats.org/officeDocument/2006/relationships/diagramColors" Target="../diagrams/colors68.xml"/><Relationship Id="rId4" Type="http://schemas.openxmlformats.org/officeDocument/2006/relationships/diagramQuickStyle" Target="../diagrams/quickStyle6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9.xml"/><Relationship Id="rId2" Type="http://schemas.openxmlformats.org/officeDocument/2006/relationships/diagramData" Target="../diagrams/data6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9.xml"/><Relationship Id="rId5" Type="http://schemas.openxmlformats.org/officeDocument/2006/relationships/diagramColors" Target="../diagrams/colors69.xml"/><Relationship Id="rId4" Type="http://schemas.openxmlformats.org/officeDocument/2006/relationships/diagramQuickStyle" Target="../diagrams/quickStyle6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0.xml"/><Relationship Id="rId2" Type="http://schemas.openxmlformats.org/officeDocument/2006/relationships/diagramData" Target="../diagrams/data7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0.xml"/><Relationship Id="rId5" Type="http://schemas.openxmlformats.org/officeDocument/2006/relationships/diagramColors" Target="../diagrams/colors70.xml"/><Relationship Id="rId4" Type="http://schemas.openxmlformats.org/officeDocument/2006/relationships/diagramQuickStyle" Target="../diagrams/quickStyle7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1.xml"/><Relationship Id="rId2" Type="http://schemas.openxmlformats.org/officeDocument/2006/relationships/diagramData" Target="../diagrams/data7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1.xml"/><Relationship Id="rId5" Type="http://schemas.openxmlformats.org/officeDocument/2006/relationships/diagramColors" Target="../diagrams/colors71.xml"/><Relationship Id="rId4" Type="http://schemas.openxmlformats.org/officeDocument/2006/relationships/diagramQuickStyle" Target="../diagrams/quickStyle7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2.xml"/><Relationship Id="rId2" Type="http://schemas.openxmlformats.org/officeDocument/2006/relationships/diagramData" Target="../diagrams/data7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2.xml"/><Relationship Id="rId5" Type="http://schemas.openxmlformats.org/officeDocument/2006/relationships/diagramColors" Target="../diagrams/colors72.xml"/><Relationship Id="rId4" Type="http://schemas.openxmlformats.org/officeDocument/2006/relationships/diagramQuickStyle" Target="../diagrams/quickStyle7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3.xml"/><Relationship Id="rId2" Type="http://schemas.openxmlformats.org/officeDocument/2006/relationships/diagramData" Target="../diagrams/data7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3.xml"/><Relationship Id="rId5" Type="http://schemas.openxmlformats.org/officeDocument/2006/relationships/diagramColors" Target="../diagrams/colors73.xml"/><Relationship Id="rId4" Type="http://schemas.openxmlformats.org/officeDocument/2006/relationships/diagramQuickStyle" Target="../diagrams/quickStyle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4.xml"/><Relationship Id="rId2" Type="http://schemas.openxmlformats.org/officeDocument/2006/relationships/diagramData" Target="../diagrams/data7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4.xml"/><Relationship Id="rId5" Type="http://schemas.openxmlformats.org/officeDocument/2006/relationships/diagramColors" Target="../diagrams/colors74.xml"/><Relationship Id="rId4" Type="http://schemas.openxmlformats.org/officeDocument/2006/relationships/diagramQuickStyle" Target="../diagrams/quickStyle7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5.xml"/><Relationship Id="rId2" Type="http://schemas.openxmlformats.org/officeDocument/2006/relationships/diagramData" Target="../diagrams/data7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5.xml"/><Relationship Id="rId5" Type="http://schemas.openxmlformats.org/officeDocument/2006/relationships/diagramColors" Target="../diagrams/colors75.xml"/><Relationship Id="rId4" Type="http://schemas.openxmlformats.org/officeDocument/2006/relationships/diagramQuickStyle" Target="../diagrams/quickStyle7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6.xml"/><Relationship Id="rId2" Type="http://schemas.openxmlformats.org/officeDocument/2006/relationships/diagramData" Target="../diagrams/data7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6.xml"/><Relationship Id="rId5" Type="http://schemas.openxmlformats.org/officeDocument/2006/relationships/diagramColors" Target="../diagrams/colors76.xml"/><Relationship Id="rId4" Type="http://schemas.openxmlformats.org/officeDocument/2006/relationships/diagramQuickStyle" Target="../diagrams/quickStyle7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7.xml"/><Relationship Id="rId2" Type="http://schemas.openxmlformats.org/officeDocument/2006/relationships/diagramData" Target="../diagrams/data7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7.xml"/><Relationship Id="rId5" Type="http://schemas.openxmlformats.org/officeDocument/2006/relationships/diagramColors" Target="../diagrams/colors77.xml"/><Relationship Id="rId4" Type="http://schemas.openxmlformats.org/officeDocument/2006/relationships/diagramQuickStyle" Target="../diagrams/quickStyle7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8.xml"/><Relationship Id="rId2" Type="http://schemas.openxmlformats.org/officeDocument/2006/relationships/diagramData" Target="../diagrams/data7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8.xml"/><Relationship Id="rId5" Type="http://schemas.openxmlformats.org/officeDocument/2006/relationships/diagramColors" Target="../diagrams/colors78.xml"/><Relationship Id="rId4" Type="http://schemas.openxmlformats.org/officeDocument/2006/relationships/diagramQuickStyle" Target="../diagrams/quickStyle7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9.xml"/><Relationship Id="rId2" Type="http://schemas.openxmlformats.org/officeDocument/2006/relationships/diagramData" Target="../diagrams/data7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9.xml"/><Relationship Id="rId5" Type="http://schemas.openxmlformats.org/officeDocument/2006/relationships/diagramColors" Target="../diagrams/colors79.xml"/><Relationship Id="rId4" Type="http://schemas.openxmlformats.org/officeDocument/2006/relationships/diagramQuickStyle" Target="../diagrams/quickStyle7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0.xml"/><Relationship Id="rId2" Type="http://schemas.openxmlformats.org/officeDocument/2006/relationships/diagramData" Target="../diagrams/data8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0.xml"/><Relationship Id="rId5" Type="http://schemas.openxmlformats.org/officeDocument/2006/relationships/diagramColors" Target="../diagrams/colors80.xml"/><Relationship Id="rId4" Type="http://schemas.openxmlformats.org/officeDocument/2006/relationships/diagramQuickStyle" Target="../diagrams/quickStyle8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1.xml"/><Relationship Id="rId2" Type="http://schemas.openxmlformats.org/officeDocument/2006/relationships/diagramData" Target="../diagrams/data8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1.xml"/><Relationship Id="rId5" Type="http://schemas.openxmlformats.org/officeDocument/2006/relationships/diagramColors" Target="../diagrams/colors81.xml"/><Relationship Id="rId4" Type="http://schemas.openxmlformats.org/officeDocument/2006/relationships/diagramQuickStyle" Target="../diagrams/quickStyle8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eiU6TxysCg?feature=oembed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rCzSIbvSN4?feature=oembed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U36985DlMk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U36985DlMk?feature=oembed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2xeW6_5dlA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2xeW6_5dlA?feature=oembed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wXlAQ4-4o0" TargetMode="External"/><Relationship Id="rId2" Type="http://schemas.openxmlformats.org/officeDocument/2006/relationships/hyperlink" Target="https://www.youtube.com/watch?v=C5RiHTSXK2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5RiHTSXK2A?feature=oembed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wXlAQ4-4o0?feature=oembed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EHI2mHytNQ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8DiOthAKek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Sd5gYfRgoY?feature=oembed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0.xml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RnI4dhZZxQ?feature=oembed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1.xml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2.xml"/><Relationship Id="rId2" Type="http://schemas.openxmlformats.org/officeDocument/2006/relationships/diagramData" Target="../diagrams/data5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2.xml"/><Relationship Id="rId5" Type="http://schemas.openxmlformats.org/officeDocument/2006/relationships/diagramColors" Target="../diagrams/colors52.xml"/><Relationship Id="rId4" Type="http://schemas.openxmlformats.org/officeDocument/2006/relationships/diagramQuickStyle" Target="../diagrams/quickStyle5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3.xml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3.xml"/><Relationship Id="rId5" Type="http://schemas.openxmlformats.org/officeDocument/2006/relationships/diagramColors" Target="../diagrams/colors53.xml"/><Relationship Id="rId4" Type="http://schemas.openxmlformats.org/officeDocument/2006/relationships/diagramQuickStyle" Target="../diagrams/quickStyle5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4.xml"/><Relationship Id="rId2" Type="http://schemas.openxmlformats.org/officeDocument/2006/relationships/diagramData" Target="../diagrams/data5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4.xml"/><Relationship Id="rId5" Type="http://schemas.openxmlformats.org/officeDocument/2006/relationships/diagramColors" Target="../diagrams/colors54.xml"/><Relationship Id="rId4" Type="http://schemas.openxmlformats.org/officeDocument/2006/relationships/diagramQuickStyle" Target="../diagrams/quickStyle5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5.xml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5.xml"/><Relationship Id="rId5" Type="http://schemas.openxmlformats.org/officeDocument/2006/relationships/diagramColors" Target="../diagrams/colors55.xml"/><Relationship Id="rId4" Type="http://schemas.openxmlformats.org/officeDocument/2006/relationships/diagramQuickStyle" Target="../diagrams/quickStyle5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6.xml"/><Relationship Id="rId2" Type="http://schemas.openxmlformats.org/officeDocument/2006/relationships/diagramData" Target="../diagrams/data5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6.xml"/><Relationship Id="rId5" Type="http://schemas.openxmlformats.org/officeDocument/2006/relationships/diagramColors" Target="../diagrams/colors56.xml"/><Relationship Id="rId4" Type="http://schemas.openxmlformats.org/officeDocument/2006/relationships/diagramQuickStyle" Target="../diagrams/quickStyle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5F5A967C-AF60-4D3C-A41F-0C5CA8DA4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>
                <a:solidFill>
                  <a:srgbClr val="FFFFFF"/>
                </a:solidFill>
              </a:rPr>
              <a:t>Can Animals think?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 behaviorist perspective on comparative cognition</a:t>
            </a:r>
          </a:p>
        </p:txBody>
      </p:sp>
    </p:spTree>
    <p:extLst>
      <p:ext uri="{BB962C8B-B14F-4D97-AF65-F5344CB8AC3E}">
        <p14:creationId xmlns:p14="http://schemas.microsoft.com/office/powerpoint/2010/main" val="404002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724" y="3433763"/>
            <a:ext cx="3197013" cy="2743200"/>
          </a:xfrm>
        </p:spPr>
        <p:txBody>
          <a:bodyPr anchor="t">
            <a:norm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What about memory?</a:t>
            </a:r>
          </a:p>
        </p:txBody>
      </p:sp>
      <p:pic>
        <p:nvPicPr>
          <p:cNvPr id="7" name="Graphic 6" descr="Database">
            <a:extLst>
              <a:ext uri="{FF2B5EF4-FFF2-40B4-BE49-F238E27FC236}">
                <a16:creationId xmlns:a16="http://schemas.microsoft.com/office/drawing/2014/main" id="{1BA9C935-E6D8-44C7-BE3D-5664D39E5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2271" y="2122544"/>
            <a:ext cx="914400" cy="914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0719" y="641615"/>
            <a:ext cx="7289799" cy="5533496"/>
          </a:xfrm>
        </p:spPr>
        <p:txBody>
          <a:bodyPr anchor="ctr">
            <a:normAutofit/>
          </a:bodyPr>
          <a:lstStyle/>
          <a:p>
            <a:r>
              <a:rPr lang="en-US" b="1" dirty="0"/>
              <a:t>Do animals show evidence of “memory”</a:t>
            </a:r>
          </a:p>
          <a:p>
            <a:pPr lvl="1"/>
            <a:r>
              <a:rPr lang="en-US" dirty="0"/>
              <a:t>If so, do they show different KINDS of memory</a:t>
            </a:r>
          </a:p>
          <a:p>
            <a:pPr lvl="1"/>
            <a:r>
              <a:rPr lang="en-US" dirty="0"/>
              <a:t>How are different animals’ memory similar or different:</a:t>
            </a:r>
          </a:p>
          <a:p>
            <a:pPr lvl="2"/>
            <a:r>
              <a:rPr lang="en-US" dirty="0"/>
              <a:t>Across species</a:t>
            </a:r>
          </a:p>
          <a:p>
            <a:pPr lvl="2"/>
            <a:r>
              <a:rPr lang="en-US" dirty="0"/>
              <a:t>In comparison to human memory</a:t>
            </a:r>
          </a:p>
          <a:p>
            <a:endParaRPr lang="en-US" dirty="0"/>
          </a:p>
          <a:p>
            <a:r>
              <a:rPr lang="en-US" b="1" dirty="0"/>
              <a:t>How is an animal’s memory altered? </a:t>
            </a:r>
          </a:p>
          <a:p>
            <a:pPr lvl="1"/>
            <a:r>
              <a:rPr lang="en-US" dirty="0"/>
              <a:t>What factors impact the formation of memory?</a:t>
            </a:r>
          </a:p>
          <a:p>
            <a:pPr lvl="1"/>
            <a:r>
              <a:rPr lang="en-US" dirty="0"/>
              <a:t>What kinds of things are remembered?,</a:t>
            </a:r>
          </a:p>
          <a:p>
            <a:pPr lvl="1"/>
            <a:endParaRPr lang="en-US" dirty="0"/>
          </a:p>
          <a:p>
            <a:r>
              <a:rPr lang="en-US" b="1" dirty="0"/>
              <a:t>How can animal memory be explained in terms of function?</a:t>
            </a:r>
          </a:p>
        </p:txBody>
      </p:sp>
    </p:spTree>
    <p:extLst>
      <p:ext uri="{BB962C8B-B14F-4D97-AF65-F5344CB8AC3E}">
        <p14:creationId xmlns:p14="http://schemas.microsoft.com/office/powerpoint/2010/main" val="34225511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>
                <a:solidFill>
                  <a:schemeClr val="bg1"/>
                </a:solidFill>
              </a:rPr>
              <a:t>Important questions </a:t>
            </a:r>
          </a:p>
        </p:txBody>
      </p:sp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B18CCBCB-09C8-413B-99FA-6FC85C61A5EE}" type="slidenum">
              <a:rPr lang="ar-SA" altLang="en-US"/>
              <a:pPr eaLnBrk="1" hangingPunct="1">
                <a:spcAft>
                  <a:spcPts val="600"/>
                </a:spcAft>
              </a:pPr>
              <a:t>100</a:t>
            </a:fld>
            <a:endParaRPr lang="en-US" altLang="en-US"/>
          </a:p>
        </p:txBody>
      </p:sp>
      <p:graphicFrame>
        <p:nvGraphicFramePr>
          <p:cNvPr id="111621" name="Rectangle 3">
            <a:extLst>
              <a:ext uri="{FF2B5EF4-FFF2-40B4-BE49-F238E27FC236}">
                <a16:creationId xmlns:a16="http://schemas.microsoft.com/office/drawing/2014/main" id="{69CFA977-D2E1-4972-BB32-05C5F4BE19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15085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14720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6000" b="1">
                <a:solidFill>
                  <a:schemeClr val="bg1"/>
                </a:solidFill>
              </a:rPr>
              <a:t>The Properties of </a:t>
            </a:r>
            <a:r>
              <a:rPr lang="en-GB" altLang="en-US" sz="6000" b="1" i="1">
                <a:solidFill>
                  <a:schemeClr val="bg1"/>
                </a:solidFill>
              </a:rPr>
              <a:t>Human</a:t>
            </a:r>
            <a:r>
              <a:rPr lang="en-GB" altLang="en-US" sz="6000" b="1">
                <a:solidFill>
                  <a:schemeClr val="bg1"/>
                </a:solidFill>
              </a:rPr>
              <a:t> Language</a:t>
            </a:r>
          </a:p>
        </p:txBody>
      </p:sp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01DEB9EA-6B32-4DAC-8433-9A7068483EA5}" type="slidenum">
              <a:rPr lang="ar-SA" altLang="en-US"/>
              <a:pPr eaLnBrk="1" hangingPunct="1">
                <a:spcAft>
                  <a:spcPts val="600"/>
                </a:spcAft>
              </a:pPr>
              <a:t>101</a:t>
            </a:fld>
            <a:endParaRPr lang="en-US" altLang="en-US"/>
          </a:p>
        </p:txBody>
      </p:sp>
      <p:graphicFrame>
        <p:nvGraphicFramePr>
          <p:cNvPr id="116741" name="Rectangle 3">
            <a:extLst>
              <a:ext uri="{FF2B5EF4-FFF2-40B4-BE49-F238E27FC236}">
                <a16:creationId xmlns:a16="http://schemas.microsoft.com/office/drawing/2014/main" id="{A962083C-FD3B-4CD9-A500-7CB09C69D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648509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93836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5100" b="1">
                <a:solidFill>
                  <a:schemeClr val="bg1"/>
                </a:solidFill>
              </a:rPr>
              <a:t>Properties of </a:t>
            </a:r>
            <a:r>
              <a:rPr lang="en-US" altLang="en-US" sz="5100" b="1" i="1">
                <a:solidFill>
                  <a:schemeClr val="bg1"/>
                </a:solidFill>
              </a:rPr>
              <a:t>Human </a:t>
            </a:r>
            <a:r>
              <a:rPr lang="en-US" altLang="en-US" sz="5100" b="1">
                <a:solidFill>
                  <a:schemeClr val="bg1"/>
                </a:solidFill>
              </a:rPr>
              <a:t>Language: Displacement</a:t>
            </a:r>
          </a:p>
        </p:txBody>
      </p:sp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2C79FA04-096E-4769-B59B-6BDB080EFCC7}" type="slidenum">
              <a:rPr lang="ar-SA" altLang="en-US"/>
              <a:pPr eaLnBrk="1" hangingPunct="1">
                <a:spcAft>
                  <a:spcPts val="600"/>
                </a:spcAft>
              </a:pPr>
              <a:t>102</a:t>
            </a:fld>
            <a:endParaRPr lang="en-US" altLang="en-US"/>
          </a:p>
        </p:txBody>
      </p:sp>
      <p:graphicFrame>
        <p:nvGraphicFramePr>
          <p:cNvPr id="99333" name="Rectangle 3">
            <a:extLst>
              <a:ext uri="{FF2B5EF4-FFF2-40B4-BE49-F238E27FC236}">
                <a16:creationId xmlns:a16="http://schemas.microsoft.com/office/drawing/2014/main" id="{74947368-3186-431E-8B1D-13837EEFB8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265168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505326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100" b="1"/>
              <a:t>Properties of Human Language: Arbitrariness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000" b="1"/>
              <a:t>Arbitrary Relationship</a:t>
            </a:r>
            <a:r>
              <a:rPr lang="en-US" altLang="en-US" sz="2000"/>
              <a:t>: When there is no natural connection between a linguistic form and its meaning=</a:t>
            </a:r>
            <a:endParaRPr lang="en-US" altLang="en-US" sz="2000" i="1" u="sng"/>
          </a:p>
          <a:p>
            <a:pPr lvl="1"/>
            <a:endParaRPr lang="en-US" altLang="en-US" sz="2000" i="1" u="sng"/>
          </a:p>
          <a:p>
            <a:pPr lvl="1"/>
            <a:r>
              <a:rPr lang="en-US" altLang="en-US" sz="2000" i="1" u="sng"/>
              <a:t>Dog</a:t>
            </a:r>
            <a:r>
              <a:rPr lang="en-US" altLang="en-US" sz="2000" i="1"/>
              <a:t> </a:t>
            </a:r>
            <a:r>
              <a:rPr lang="en-US" altLang="en-US" sz="2000"/>
              <a:t>in English and </a:t>
            </a:r>
            <a:r>
              <a:rPr lang="en-US" altLang="en-US" sz="2000" i="1" u="sng"/>
              <a:t>كلب</a:t>
            </a:r>
            <a:r>
              <a:rPr lang="en-US" altLang="en-US" sz="2000"/>
              <a:t> in Arabic.</a:t>
            </a:r>
          </a:p>
          <a:p>
            <a:pPr lvl="1"/>
            <a:endParaRPr lang="en-US" altLang="en-US" sz="2000"/>
          </a:p>
          <a:p>
            <a:r>
              <a:rPr lang="en-US" altLang="en-US" sz="2000"/>
              <a:t>In animal communication- we assume there is only a connection between the message and the signal used to convey the message.</a:t>
            </a:r>
          </a:p>
          <a:p>
            <a:pPr lvl="1"/>
            <a:r>
              <a:rPr lang="en-US" altLang="en-US" sz="2000"/>
              <a:t>Consists of a fixed and limited set of vocal forms</a:t>
            </a:r>
          </a:p>
          <a:p>
            <a:pPr lvl="1"/>
            <a:r>
              <a:rPr lang="en-US" altLang="en-US" sz="2000"/>
              <a:t>Problem: we only study how animals learn our language!</a:t>
            </a:r>
          </a:p>
          <a:p>
            <a:endParaRPr lang="en-US" altLang="en-US" sz="2000" i="1"/>
          </a:p>
          <a:p>
            <a:endParaRPr lang="en-US" altLang="en-US" sz="2000"/>
          </a:p>
        </p:txBody>
      </p:sp>
      <p:pic>
        <p:nvPicPr>
          <p:cNvPr id="12293" name="Picture 17" descr="MPj04019260000[1]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effectLst/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fld id="{E85127BF-DC3B-4313-A4CB-73952B634E66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eaLnBrk="1" hangingPunct="1">
                <a:spcAft>
                  <a:spcPts val="600"/>
                </a:spcAft>
                <a:defRPr/>
              </a:pPr>
              <a:t>103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164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>
                <a:solidFill>
                  <a:schemeClr val="bg1"/>
                </a:solidFill>
              </a:rPr>
              <a:t>Properties of </a:t>
            </a:r>
            <a:r>
              <a:rPr lang="en-US" altLang="en-US" sz="6000" b="1" i="1">
                <a:solidFill>
                  <a:schemeClr val="bg1"/>
                </a:solidFill>
              </a:rPr>
              <a:t>Human</a:t>
            </a:r>
            <a:r>
              <a:rPr lang="en-US" altLang="en-US" sz="6000" b="1">
                <a:solidFill>
                  <a:schemeClr val="bg1"/>
                </a:solidFill>
              </a:rPr>
              <a:t> Language: Productivity</a:t>
            </a:r>
          </a:p>
        </p:txBody>
      </p:sp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10F3DA42-6FDC-4B1D-962A-4FC87E47E278}" type="slidenum">
              <a:rPr lang="ar-SA" altLang="en-US"/>
              <a:pPr eaLnBrk="1" hangingPunct="1">
                <a:spcAft>
                  <a:spcPts val="600"/>
                </a:spcAft>
              </a:pPr>
              <a:t>104</a:t>
            </a:fld>
            <a:endParaRPr lang="en-US" altLang="en-US"/>
          </a:p>
        </p:txBody>
      </p:sp>
      <p:graphicFrame>
        <p:nvGraphicFramePr>
          <p:cNvPr id="103429" name="Rectangle 3">
            <a:extLst>
              <a:ext uri="{FF2B5EF4-FFF2-40B4-BE49-F238E27FC236}">
                <a16:creationId xmlns:a16="http://schemas.microsoft.com/office/drawing/2014/main" id="{BA981759-2508-4A9D-94E2-1223608C1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01993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40080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5600" b="1">
                <a:solidFill>
                  <a:schemeClr val="bg1"/>
                </a:solidFill>
              </a:rPr>
              <a:t>Properties of </a:t>
            </a:r>
            <a:r>
              <a:rPr lang="en-US" altLang="en-US" sz="5600" b="1" i="1">
                <a:solidFill>
                  <a:schemeClr val="bg1"/>
                </a:solidFill>
              </a:rPr>
              <a:t>Human</a:t>
            </a:r>
            <a:r>
              <a:rPr lang="en-US" altLang="en-US" sz="5600" b="1">
                <a:solidFill>
                  <a:schemeClr val="bg1"/>
                </a:solidFill>
              </a:rPr>
              <a:t> Language: </a:t>
            </a:r>
            <a:br>
              <a:rPr lang="en-US" altLang="en-US" sz="5600" b="1">
                <a:solidFill>
                  <a:schemeClr val="bg1"/>
                </a:solidFill>
              </a:rPr>
            </a:br>
            <a:r>
              <a:rPr lang="en-US" altLang="en-US" sz="5600" b="1">
                <a:solidFill>
                  <a:schemeClr val="bg1"/>
                </a:solidFill>
              </a:rPr>
              <a:t>Cultural Transmission</a:t>
            </a:r>
          </a:p>
        </p:txBody>
      </p:sp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D14D2621-9099-4F39-8060-1610F27D9447}" type="slidenum">
              <a:rPr lang="ar-SA" altLang="en-US"/>
              <a:pPr eaLnBrk="1" hangingPunct="1">
                <a:spcAft>
                  <a:spcPts val="600"/>
                </a:spcAft>
              </a:pPr>
              <a:t>105</a:t>
            </a:fld>
            <a:endParaRPr lang="en-US" altLang="en-US"/>
          </a:p>
        </p:txBody>
      </p:sp>
      <p:graphicFrame>
        <p:nvGraphicFramePr>
          <p:cNvPr id="14342" name="Rectangle 3">
            <a:extLst>
              <a:ext uri="{FF2B5EF4-FFF2-40B4-BE49-F238E27FC236}">
                <a16:creationId xmlns:a16="http://schemas.microsoft.com/office/drawing/2014/main" id="{25B556DF-8571-4AFB-A4A6-A1CD7E594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774750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00116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>
                <a:solidFill>
                  <a:schemeClr val="bg1"/>
                </a:solidFill>
              </a:rPr>
              <a:t>Properties of human language: Duality</a:t>
            </a:r>
          </a:p>
        </p:txBody>
      </p:sp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9E1EF0A5-2263-4FAB-BC24-E678932C801F}" type="slidenum">
              <a:rPr lang="ar-SA" altLang="en-US"/>
              <a:pPr eaLnBrk="1" hangingPunct="1">
                <a:spcAft>
                  <a:spcPts val="600"/>
                </a:spcAft>
              </a:pPr>
              <a:t>106</a:t>
            </a:fld>
            <a:endParaRPr lang="en-US" altLang="en-US"/>
          </a:p>
        </p:txBody>
      </p:sp>
      <p:graphicFrame>
        <p:nvGraphicFramePr>
          <p:cNvPr id="15366" name="Rectangle 3">
            <a:extLst>
              <a:ext uri="{FF2B5EF4-FFF2-40B4-BE49-F238E27FC236}">
                <a16:creationId xmlns:a16="http://schemas.microsoft.com/office/drawing/2014/main" id="{78B81F66-357F-4C29-9A2C-BFDBC723E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522842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93199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>
                <a:solidFill>
                  <a:schemeClr val="bg1"/>
                </a:solidFill>
              </a:rPr>
              <a:t>Talking to animals</a:t>
            </a:r>
          </a:p>
        </p:txBody>
      </p:sp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51AC1A92-6420-4E75-BA91-F908A3BF30F8}" type="slidenum">
              <a:rPr lang="ar-SA" altLang="en-US"/>
              <a:pPr eaLnBrk="1" hangingPunct="1">
                <a:spcAft>
                  <a:spcPts val="600"/>
                </a:spcAft>
              </a:pPr>
              <a:t>107</a:t>
            </a:fld>
            <a:endParaRPr lang="en-US" altLang="en-US"/>
          </a:p>
        </p:txBody>
      </p:sp>
      <p:graphicFrame>
        <p:nvGraphicFramePr>
          <p:cNvPr id="106501" name="Rectangle 3">
            <a:extLst>
              <a:ext uri="{FF2B5EF4-FFF2-40B4-BE49-F238E27FC236}">
                <a16:creationId xmlns:a16="http://schemas.microsoft.com/office/drawing/2014/main" id="{37429424-27B3-4523-B81A-E484D4BE2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882275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53157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>
                <a:solidFill>
                  <a:schemeClr val="bg1"/>
                </a:solidFill>
              </a:rPr>
              <a:t>The controversy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450F2AC7-A415-47C7-9074-EC4197283794}" type="slidenum">
              <a:rPr lang="ar-SA" altLang="en-US"/>
              <a:pPr eaLnBrk="1" hangingPunct="1">
                <a:spcAft>
                  <a:spcPts val="600"/>
                </a:spcAft>
              </a:pPr>
              <a:t>108</a:t>
            </a:fld>
            <a:endParaRPr lang="en-US" altLang="en-US"/>
          </a:p>
        </p:txBody>
      </p:sp>
      <p:graphicFrame>
        <p:nvGraphicFramePr>
          <p:cNvPr id="108549" name="Rectangle 3">
            <a:extLst>
              <a:ext uri="{FF2B5EF4-FFF2-40B4-BE49-F238E27FC236}">
                <a16:creationId xmlns:a16="http://schemas.microsoft.com/office/drawing/2014/main" id="{5FEB95F5-3AAF-4DF6-9F53-FF5D5D46EC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438034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530923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7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098468" y="885651"/>
            <a:ext cx="3229803" cy="4624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Animal Language</a:t>
            </a:r>
          </a:p>
        </p:txBody>
      </p:sp>
      <p:sp>
        <p:nvSpPr>
          <p:cNvPr id="87043" name="Content Placeholder 9"/>
          <p:cNvSpPr>
            <a:spLocks noGrp="1"/>
          </p:cNvSpPr>
          <p:nvPr>
            <p:ph idx="4294967295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2400"/>
              <a:t>Why study </a:t>
            </a:r>
            <a:r>
              <a:rPr lang="en-US" sz="2400" b="1"/>
              <a:t>Animal language</a:t>
            </a:r>
            <a:r>
              <a:rPr lang="en-US" sz="2400"/>
              <a:t>:</a:t>
            </a:r>
          </a:p>
          <a:p>
            <a:pPr lvl="1">
              <a:defRPr/>
            </a:pPr>
            <a:endParaRPr lang="en-US"/>
          </a:p>
          <a:p>
            <a:pPr lvl="1">
              <a:defRPr/>
            </a:pPr>
            <a:r>
              <a:rPr lang="en-US"/>
              <a:t>Intrigues us: We want to know whether we have any company “at the top,” </a:t>
            </a:r>
          </a:p>
          <a:p>
            <a:pPr lvl="1">
              <a:defRPr/>
            </a:pPr>
            <a:endParaRPr lang="en-US"/>
          </a:p>
          <a:p>
            <a:pPr lvl="1">
              <a:defRPr/>
            </a:pPr>
            <a:r>
              <a:rPr lang="en-US"/>
              <a:t>Trace the evolutionary roots of language.</a:t>
            </a:r>
          </a:p>
          <a:p>
            <a:pPr lvl="1">
              <a:defRPr/>
            </a:pPr>
            <a:endParaRPr lang="en-US"/>
          </a:p>
          <a:p>
            <a:pPr lvl="1">
              <a:defRPr/>
            </a:pPr>
            <a:r>
              <a:rPr lang="en-US"/>
              <a:t>Allows us to determine if language is a universal across species or just in certain species</a:t>
            </a:r>
          </a:p>
          <a:p>
            <a:pPr lvl="1">
              <a:defRPr/>
            </a:pPr>
            <a:endParaRPr lang="en-US"/>
          </a:p>
          <a:p>
            <a:pPr lvl="1">
              <a:defRPr/>
            </a:pPr>
            <a:r>
              <a:rPr lang="en-US"/>
              <a:t>Is a window into cognition and behavior</a:t>
            </a:r>
          </a:p>
          <a:p>
            <a:pPr lvl="1">
              <a:defRPr/>
            </a:pPr>
            <a:endParaRPr lang="en-US"/>
          </a:p>
          <a:p>
            <a:pPr>
              <a:defRPr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875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Compare to Human memory: Kinds of Memory</a:t>
            </a:r>
          </a:p>
        </p:txBody>
      </p:sp>
      <p:pic>
        <p:nvPicPr>
          <p:cNvPr id="25604" name="Picture 6" descr="gobuys_1735_124724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608" y="2117805"/>
            <a:ext cx="3550106" cy="2942150"/>
          </a:xfrm>
        </p:spPr>
      </p:pic>
      <p:graphicFrame>
        <p:nvGraphicFramePr>
          <p:cNvPr id="28679" name="Rectangle 4">
            <a:extLst>
              <a:ext uri="{FF2B5EF4-FFF2-40B4-BE49-F238E27FC236}">
                <a16:creationId xmlns:a16="http://schemas.microsoft.com/office/drawing/2014/main" id="{D7BD9C86-48E6-4DFB-92EA-E8AF629EECCB}"/>
              </a:ext>
            </a:extLst>
          </p:cNvPr>
          <p:cNvGraphicFramePr/>
          <p:nvPr/>
        </p:nvGraphicFramePr>
        <p:xfrm>
          <a:off x="3980329" y="1981200"/>
          <a:ext cx="7297271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329914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7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098468" y="885651"/>
            <a:ext cx="3229803" cy="4624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Animal Language</a:t>
            </a:r>
          </a:p>
        </p:txBody>
      </p:sp>
      <p:sp>
        <p:nvSpPr>
          <p:cNvPr id="87043" name="Content Placeholder 9"/>
          <p:cNvSpPr>
            <a:spLocks noGrp="1"/>
          </p:cNvSpPr>
          <p:nvPr>
            <p:ph idx="4294967295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2400"/>
              <a:t>The rationale behind animal language research:</a:t>
            </a:r>
          </a:p>
          <a:p>
            <a:pPr lvl="1">
              <a:defRPr/>
            </a:pPr>
            <a:endParaRPr lang="en-US"/>
          </a:p>
          <a:p>
            <a:pPr lvl="1">
              <a:defRPr/>
            </a:pPr>
            <a:r>
              <a:rPr lang="en-US"/>
              <a:t>Any behavior or brain mechanism we share with genetically related animals must have originated in those common ancestors.</a:t>
            </a:r>
          </a:p>
          <a:p>
            <a:pPr lvl="1">
              <a:defRPr/>
            </a:pPr>
            <a:endParaRPr lang="en-US"/>
          </a:p>
          <a:p>
            <a:pPr lvl="1">
              <a:defRPr/>
            </a:pPr>
            <a:r>
              <a:rPr lang="en-US"/>
              <a:t>Evidence of language in other animals?</a:t>
            </a:r>
          </a:p>
          <a:p>
            <a:pPr lvl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572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045" name="Rectangle 72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46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7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Animal Language</a:t>
            </a:r>
          </a:p>
        </p:txBody>
      </p:sp>
      <p:sp>
        <p:nvSpPr>
          <p:cNvPr id="81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3" name="Content Placeholder 9"/>
          <p:cNvSpPr>
            <a:spLocks noGrp="1"/>
          </p:cNvSpPr>
          <p:nvPr>
            <p:ph idx="4294967295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2400">
                <a:solidFill>
                  <a:srgbClr val="FEFFFF"/>
                </a:solidFill>
              </a:rPr>
              <a:t>Many animals studied:</a:t>
            </a:r>
          </a:p>
          <a:p>
            <a:pPr lvl="1">
              <a:defRPr/>
            </a:pPr>
            <a:endParaRPr lang="en-US">
              <a:solidFill>
                <a:srgbClr val="FEFFFF"/>
              </a:solidFill>
            </a:endParaRPr>
          </a:p>
          <a:p>
            <a:pPr lvl="1">
              <a:defRPr/>
            </a:pPr>
            <a:r>
              <a:rPr lang="en-US">
                <a:solidFill>
                  <a:srgbClr val="FEFFFF"/>
                </a:solidFill>
              </a:rPr>
              <a:t>Dolphins, elephants, whales, and gorillas </a:t>
            </a:r>
          </a:p>
          <a:p>
            <a:pPr lvl="1">
              <a:defRPr/>
            </a:pPr>
            <a:endParaRPr lang="en-US">
              <a:solidFill>
                <a:srgbClr val="FEFFFF"/>
              </a:solidFill>
            </a:endParaRPr>
          </a:p>
          <a:p>
            <a:pPr lvl="1">
              <a:defRPr/>
            </a:pPr>
            <a:r>
              <a:rPr lang="en-US">
                <a:solidFill>
                  <a:srgbClr val="FEFFFF"/>
                </a:solidFill>
              </a:rPr>
              <a:t>Major contender for a co-possessor of language has been the chimpanzee because is closest genetically</a:t>
            </a:r>
          </a:p>
          <a:p>
            <a:pPr lvl="1">
              <a:defRPr/>
            </a:pPr>
            <a:endParaRPr lang="en-US">
              <a:solidFill>
                <a:srgbClr val="FEFFFF"/>
              </a:solidFill>
            </a:endParaRPr>
          </a:p>
          <a:p>
            <a:pPr lvl="1">
              <a:defRPr/>
            </a:pPr>
            <a:r>
              <a:rPr lang="en-US">
                <a:solidFill>
                  <a:srgbClr val="FEFFFF"/>
                </a:solidFill>
              </a:rPr>
              <a:t>That not necessarily best organism , however.</a:t>
            </a:r>
          </a:p>
        </p:txBody>
      </p:sp>
    </p:spTree>
    <p:extLst>
      <p:ext uri="{BB962C8B-B14F-4D97-AF65-F5344CB8AC3E}">
        <p14:creationId xmlns:p14="http://schemas.microsoft.com/office/powerpoint/2010/main" val="14242812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7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098468" y="885651"/>
            <a:ext cx="3229803" cy="4624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Alternative Approach to Language</a:t>
            </a:r>
          </a:p>
        </p:txBody>
      </p:sp>
      <p:sp>
        <p:nvSpPr>
          <p:cNvPr id="93187" name="Content Placeholder 9"/>
          <p:cNvSpPr>
            <a:spLocks noGrp="1"/>
          </p:cNvSpPr>
          <p:nvPr>
            <p:ph idx="4294967295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2200"/>
              <a:t>Examine animal language </a:t>
            </a:r>
            <a:r>
              <a:rPr lang="en-US" sz="2200" b="1" i="1"/>
              <a:t>from their point of view</a:t>
            </a:r>
          </a:p>
          <a:p>
            <a:pPr>
              <a:defRPr/>
            </a:pPr>
            <a:endParaRPr lang="en-US" sz="2200"/>
          </a:p>
          <a:p>
            <a:pPr>
              <a:defRPr/>
            </a:pPr>
            <a:r>
              <a:rPr lang="en-US" sz="2200"/>
              <a:t>See if can determine syntax, semantics from recordings of ongoing language</a:t>
            </a:r>
          </a:p>
          <a:p>
            <a:pPr>
              <a:defRPr/>
            </a:pPr>
            <a:endParaRPr lang="en-US" sz="2200"/>
          </a:p>
          <a:p>
            <a:pPr>
              <a:defRPr/>
            </a:pPr>
            <a:r>
              <a:rPr lang="en-US" sz="2200"/>
              <a:t>Good evidence for language in several animals</a:t>
            </a:r>
          </a:p>
          <a:p>
            <a:pPr lvl="1">
              <a:defRPr/>
            </a:pPr>
            <a:r>
              <a:rPr lang="en-US" sz="2200"/>
              <a:t>Tamarins</a:t>
            </a:r>
          </a:p>
          <a:p>
            <a:pPr lvl="1">
              <a:defRPr/>
            </a:pPr>
            <a:r>
              <a:rPr lang="en-US" sz="2200"/>
              <a:t>Sea mammals</a:t>
            </a:r>
          </a:p>
          <a:p>
            <a:pPr lvl="1">
              <a:defRPr/>
            </a:pPr>
            <a:r>
              <a:rPr lang="en-US" sz="2200"/>
              <a:t>Elephants</a:t>
            </a:r>
          </a:p>
          <a:p>
            <a:pPr lvl="1">
              <a:defRPr/>
            </a:pPr>
            <a:r>
              <a:rPr lang="en-US" sz="2200"/>
              <a:t>Domestic dogs</a:t>
            </a:r>
          </a:p>
          <a:p>
            <a:pPr lvl="1">
              <a:defRPr/>
            </a:pPr>
            <a:r>
              <a:rPr lang="en-US" sz="2200"/>
              <a:t>Corvids and parrots</a:t>
            </a:r>
          </a:p>
          <a:p>
            <a:pPr lvl="1">
              <a:defRPr/>
            </a:pPr>
            <a:endParaRPr lang="en-US" sz="2200"/>
          </a:p>
          <a:p>
            <a:pPr lvl="1">
              <a:defRPr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19853755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322754" y="1522820"/>
            <a:ext cx="2748041" cy="36019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6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Alternative Approach to Language</a:t>
            </a:r>
          </a:p>
        </p:txBody>
      </p:sp>
      <p:graphicFrame>
        <p:nvGraphicFramePr>
          <p:cNvPr id="93189" name="Content Placeholder 9">
            <a:extLst>
              <a:ext uri="{FF2B5EF4-FFF2-40B4-BE49-F238E27FC236}">
                <a16:creationId xmlns:a16="http://schemas.microsoft.com/office/drawing/2014/main" id="{3BC0C127-6591-4EC8-91CE-571A35E9369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11561480"/>
              </p:ext>
            </p:extLst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12515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22754" y="1522820"/>
            <a:ext cx="2748041" cy="3601914"/>
          </a:xfrm>
        </p:spPr>
        <p:txBody>
          <a:bodyPr anchor="ctr">
            <a:normAutofit/>
          </a:bodyPr>
          <a:lstStyle/>
          <a:p>
            <a:r>
              <a:rPr lang="en-US" altLang="zh-TW" sz="3600" b="1">
                <a:solidFill>
                  <a:srgbClr val="FFFFFF"/>
                </a:solidFill>
              </a:rPr>
              <a:t>Alex the Grey Parrot</a:t>
            </a:r>
          </a:p>
        </p:txBody>
      </p:sp>
      <p:graphicFrame>
        <p:nvGraphicFramePr>
          <p:cNvPr id="11269" name="Rectangle 3">
            <a:extLst>
              <a:ext uri="{FF2B5EF4-FFF2-40B4-BE49-F238E27FC236}">
                <a16:creationId xmlns:a16="http://schemas.microsoft.com/office/drawing/2014/main" id="{E9A33653-068A-42B1-9D87-5A1F0CC68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1844760"/>
              </p:ext>
            </p:extLst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1560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nline Media 2" title="ALEX - One of the most smartest parrots ever!">
            <a:hlinkClick r:id="" action="ppaction://media"/>
            <a:extLst>
              <a:ext uri="{FF2B5EF4-FFF2-40B4-BE49-F238E27FC236}">
                <a16:creationId xmlns:a16="http://schemas.microsoft.com/office/drawing/2014/main" id="{665FD890-40B4-485C-BBBD-889C897407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46852" y="195464"/>
            <a:ext cx="7871791" cy="59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2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>
                <a:solidFill>
                  <a:srgbClr val="FFFFFF"/>
                </a:solidFill>
              </a:rPr>
              <a:t>Chimpanzees and Language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altLang="en-US" sz="2400"/>
              <a:t>Some researchers devoted their time to teach a chimpanzee how to use human language- </a:t>
            </a:r>
            <a:r>
              <a:rPr lang="en-US" altLang="en-US" sz="2400" i="1"/>
              <a:t>not successful</a:t>
            </a:r>
          </a:p>
          <a:p>
            <a:pPr lvl="1"/>
            <a:r>
              <a:rPr lang="en-US" altLang="en-US" i="1" dirty="0"/>
              <a:t>1930s </a:t>
            </a:r>
            <a:r>
              <a:rPr lang="en-GB" altLang="en-US" dirty="0">
                <a:sym typeface="Wingdings" panose="05000000000000000000" pitchFamily="2" charset="2"/>
              </a:rPr>
              <a:t></a:t>
            </a:r>
            <a:r>
              <a:rPr lang="en-US" altLang="en-US" i="1" dirty="0"/>
              <a:t> </a:t>
            </a:r>
            <a:r>
              <a:rPr lang="en-US" altLang="en-US" i="1"/>
              <a:t>Gua</a:t>
            </a:r>
            <a:r>
              <a:rPr lang="en-US" altLang="en-US" i="1" dirty="0"/>
              <a:t>-</a:t>
            </a:r>
            <a:r>
              <a:rPr lang="en-US" altLang="en-US" dirty="0"/>
              <a:t> was able to understand 100 words but did not produce any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i="1" dirty="0"/>
              <a:t>1940s</a:t>
            </a:r>
            <a:r>
              <a:rPr lang="en-US" altLang="en-US" dirty="0"/>
              <a:t> </a:t>
            </a:r>
            <a:r>
              <a:rPr lang="en-GB" altLang="en-US" dirty="0">
                <a:sym typeface="Wingdings" panose="05000000000000000000" pitchFamily="2" charset="2"/>
              </a:rPr>
              <a:t></a:t>
            </a:r>
            <a:r>
              <a:rPr lang="en-US" altLang="en-US" dirty="0"/>
              <a:t> </a:t>
            </a:r>
            <a:r>
              <a:rPr lang="en-US" altLang="en-US" i="1" dirty="0"/>
              <a:t>Viki- </a:t>
            </a:r>
            <a:r>
              <a:rPr lang="en-US" altLang="en-US" dirty="0"/>
              <a:t>produced poorly articulated versions of </a:t>
            </a:r>
            <a:r>
              <a:rPr lang="en-US" altLang="en-US" i="1" dirty="0"/>
              <a:t>mama</a:t>
            </a:r>
            <a:r>
              <a:rPr lang="en-US" altLang="en-US" dirty="0"/>
              <a:t>, </a:t>
            </a:r>
            <a:r>
              <a:rPr lang="en-US" altLang="en-US" i="1" dirty="0"/>
              <a:t>papa</a:t>
            </a:r>
            <a:r>
              <a:rPr lang="en-US" altLang="en-US" dirty="0"/>
              <a:t>, and </a:t>
            </a:r>
            <a:r>
              <a:rPr lang="en-US" altLang="en-US" i="1" dirty="0"/>
              <a:t>cup</a:t>
            </a:r>
          </a:p>
          <a:p>
            <a:pPr lvl="1"/>
            <a:endParaRPr lang="en-US" altLang="en-US" i="1" dirty="0"/>
          </a:p>
          <a:p>
            <a:r>
              <a:rPr lang="en-US" altLang="en-US" sz="2400" i="1"/>
              <a:t>Result </a:t>
            </a:r>
            <a:r>
              <a:rPr lang="en-GB" altLang="en-US" sz="2400">
                <a:sym typeface="Wingdings" panose="05000000000000000000" pitchFamily="2" charset="2"/>
              </a:rPr>
              <a:t> non-human primates lack a physically structured vocal tract needed to produce sounds</a:t>
            </a:r>
            <a:endParaRPr lang="en-US" altLang="en-US" sz="2400">
              <a:sym typeface="Wingdings" panose="05000000000000000000" pitchFamily="2" charset="2"/>
            </a:endParaRP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2CC434D7-36A8-44E9-AD6D-170752D58CA8}" type="slidenum">
              <a:rPr lang="ar-SA" altLang="en-US" sz="1000"/>
              <a:pPr eaLnBrk="1" hangingPunct="1">
                <a:spcAft>
                  <a:spcPts val="600"/>
                </a:spcAft>
              </a:pPr>
              <a:t>116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17096386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</a:rPr>
              <a:t>Talking to animals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pPr rtl="0" eaLnBrk="1" hangingPunct="1"/>
            <a:r>
              <a:rPr lang="en-US" altLang="en-US" sz="2000"/>
              <a:t>Washoe </a:t>
            </a:r>
          </a:p>
          <a:p>
            <a:pPr lvl="1" rtl="0" eaLnBrk="1" hangingPunct="1"/>
            <a:r>
              <a:rPr lang="en-US" altLang="en-US" sz="2000"/>
              <a:t>Use a version of American Sign Language</a:t>
            </a:r>
          </a:p>
          <a:p>
            <a:pPr lvl="1" rtl="0" eaLnBrk="1" hangingPunct="1"/>
            <a:r>
              <a:rPr lang="en-US" altLang="en-US" sz="2000"/>
              <a:t>Raised like a human</a:t>
            </a:r>
          </a:p>
          <a:p>
            <a:pPr lvl="1" rtl="0" eaLnBrk="1" hangingPunct="1"/>
            <a:r>
              <a:rPr lang="en-US" altLang="en-US" sz="2000"/>
              <a:t>After 3 and half years </a:t>
            </a:r>
            <a:r>
              <a:rPr lang="en-GB" altLang="en-US" sz="2000">
                <a:sym typeface="Wingdings" panose="05000000000000000000" pitchFamily="2" charset="2"/>
              </a:rPr>
              <a:t> came to use more than 100 words </a:t>
            </a:r>
          </a:p>
          <a:p>
            <a:pPr lvl="2" rtl="0" eaLnBrk="1" hangingPunct="1"/>
            <a:r>
              <a:rPr lang="en-US" altLang="en-US" i="1" dirty="0">
                <a:sym typeface="Wingdings" panose="05000000000000000000" pitchFamily="2" charset="2"/>
              </a:rPr>
              <a:t>Airplane, baby, banana</a:t>
            </a:r>
            <a:endParaRPr lang="en-US" altLang="en-US" i="1">
              <a:sym typeface="Wingdings" panose="05000000000000000000" pitchFamily="2" charset="2"/>
            </a:endParaRPr>
          </a:p>
          <a:p>
            <a:pPr lvl="1" rtl="0" eaLnBrk="1" hangingPunct="1"/>
            <a:r>
              <a:rPr lang="en-US" altLang="en-US" sz="2000">
                <a:sym typeface="Wingdings" panose="05000000000000000000" pitchFamily="2" charset="2"/>
              </a:rPr>
              <a:t>Combine them to produce sentences</a:t>
            </a:r>
          </a:p>
          <a:p>
            <a:pPr lvl="2" rtl="0" eaLnBrk="1" hangingPunct="1"/>
            <a:r>
              <a:rPr lang="en-US" altLang="en-US" i="1" dirty="0">
                <a:sym typeface="Wingdings" panose="05000000000000000000" pitchFamily="2" charset="2"/>
              </a:rPr>
              <a:t>More fruit </a:t>
            </a:r>
            <a:endParaRPr lang="en-US" altLang="en-US" i="1">
              <a:sym typeface="Wingdings" panose="05000000000000000000" pitchFamily="2" charset="2"/>
            </a:endParaRPr>
          </a:p>
          <a:p>
            <a:pPr lvl="2" rtl="0" eaLnBrk="1" hangingPunct="1"/>
            <a:endParaRPr lang="en-US" altLang="en-US" i="1">
              <a:sym typeface="Wingdings" panose="05000000000000000000" pitchFamily="2" charset="2"/>
            </a:endParaRPr>
          </a:p>
          <a:p>
            <a:pPr lvl="2" rtl="0" eaLnBrk="1" hangingPunct="1"/>
            <a:endParaRPr lang="en-US" altLang="en-US" i="1">
              <a:sym typeface="Wingdings" panose="05000000000000000000" pitchFamily="2" charset="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E4C0AD-04CF-4096-B50A-4D659506D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514" y="2492376"/>
            <a:ext cx="4751160" cy="3563372"/>
          </a:xfrm>
          <a:prstGeom prst="rect">
            <a:avLst/>
          </a:prstGeom>
        </p:spPr>
      </p:pic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80776A1F-9C84-4F07-B5A6-ACE2DFB12581}" type="slidenum">
              <a:rPr lang="ar-SA" altLang="en-US" sz="1000"/>
              <a:pPr eaLnBrk="1" hangingPunct="1">
                <a:spcAft>
                  <a:spcPts val="600"/>
                </a:spcAft>
              </a:pPr>
              <a:t>117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11939834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en-US" altLang="en-US" sz="4000" b="1">
                <a:solidFill>
                  <a:srgbClr val="FFFFFF"/>
                </a:solidFill>
              </a:rPr>
              <a:t>Talking to animals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rtl="0" eaLnBrk="1" hangingPunct="1"/>
            <a:r>
              <a:rPr lang="en-US" altLang="en-US" sz="2000"/>
              <a:t>Sarah and Lana</a:t>
            </a:r>
          </a:p>
          <a:p>
            <a:pPr lvl="1" rtl="0" eaLnBrk="1" hangingPunct="1"/>
            <a:r>
              <a:rPr lang="en-US" altLang="en-US" sz="2000"/>
              <a:t>They both use word symbols</a:t>
            </a:r>
          </a:p>
          <a:p>
            <a:pPr lvl="1" rtl="0" eaLnBrk="1" hangingPunct="1"/>
            <a:r>
              <a:rPr lang="en-US" altLang="en-US" sz="2000"/>
              <a:t>Use a set of plastic shapes that represent words to communicate with humans</a:t>
            </a:r>
          </a:p>
          <a:p>
            <a:pPr lvl="1" rtl="0" eaLnBrk="1" hangingPunct="1"/>
            <a:r>
              <a:rPr lang="en-US" altLang="en-US" sz="2000"/>
              <a:t>Trained to associate shapes with objects or actions</a:t>
            </a:r>
          </a:p>
          <a:p>
            <a:pPr lvl="1" rtl="0" eaLnBrk="1" hangingPunct="1"/>
            <a:r>
              <a:rPr lang="en-US" altLang="en-US" sz="2000"/>
              <a:t>Was capable of producing sentences</a:t>
            </a:r>
          </a:p>
          <a:p>
            <a:pPr lvl="2" rtl="0" eaLnBrk="1" hangingPunct="1"/>
            <a:r>
              <a:rPr lang="en-US" altLang="en-US" i="1" dirty="0"/>
              <a:t>Mary give chocolate Sarah</a:t>
            </a:r>
            <a:endParaRPr lang="en-US" altLang="en-US" i="1"/>
          </a:p>
          <a:p>
            <a:pPr lvl="1" rtl="0" eaLnBrk="1" hangingPunct="1"/>
            <a:endParaRPr lang="en-US" altLang="en-US" sz="2000" i="1"/>
          </a:p>
          <a:p>
            <a:pPr lvl="1" rtl="0" eaLnBrk="1" hangingPunct="1"/>
            <a:endParaRPr lang="en-US" altLang="en-US" sz="2000" i="1"/>
          </a:p>
        </p:txBody>
      </p:sp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DACF05E9-0528-4D16-9C83-B9F1A0F0D2FE}" type="slidenum">
              <a:rPr lang="ar-SA" alt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eaLnBrk="1" hangingPunct="1">
                <a:spcAft>
                  <a:spcPts val="600"/>
                </a:spcAft>
              </a:pPr>
              <a:t>118</a:t>
            </a:fld>
            <a:endParaRPr lang="en-US" alt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3396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Other Chimps: Kanzi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pPr rtl="0" eaLnBrk="1" hangingPunct="1"/>
            <a:r>
              <a:rPr lang="en-US" altLang="en-US" sz="1700"/>
              <a:t>Learned the symbols, not by being taught, but by </a:t>
            </a:r>
            <a:r>
              <a:rPr lang="en-US" altLang="en-US" sz="1700" b="1"/>
              <a:t>being exposed </a:t>
            </a:r>
            <a:r>
              <a:rPr lang="en-US" altLang="en-US" sz="1700"/>
              <a:t>to it in an early age.</a:t>
            </a:r>
          </a:p>
          <a:p>
            <a:pPr rtl="0" eaLnBrk="1" hangingPunct="1"/>
            <a:endParaRPr lang="en-US" altLang="en-US" sz="1700"/>
          </a:p>
          <a:p>
            <a:pPr rtl="0" eaLnBrk="1" hangingPunct="1"/>
            <a:r>
              <a:rPr lang="en-US" altLang="en-US" sz="1700"/>
              <a:t>Kanzi and his group were capable of taking part in interactions by using symbols chosen by humans and not chimpanzees</a:t>
            </a:r>
          </a:p>
          <a:p>
            <a:pPr rtl="0" eaLnBrk="1" hangingPunct="1">
              <a:buFont typeface="Wingdings" panose="05000000000000000000" pitchFamily="2" charset="2"/>
              <a:buNone/>
            </a:pPr>
            <a:endParaRPr lang="en-US" altLang="en-US" sz="1700"/>
          </a:p>
          <a:p>
            <a:r>
              <a:rPr lang="en-US" altLang="en-US" sz="1700"/>
              <a:t>But: Never were able to perform linguistically more than on a level of a young child. </a:t>
            </a:r>
          </a:p>
          <a:p>
            <a:pPr rtl="0" eaLnBrk="1" hangingPunct="1">
              <a:buFont typeface="Wingdings" panose="05000000000000000000" pitchFamily="2" charset="2"/>
              <a:buNone/>
            </a:pPr>
            <a:endParaRPr lang="en-US" altLang="en-US" sz="1700"/>
          </a:p>
          <a:p>
            <a:pPr rtl="0" eaLnBrk="1" hangingPunct="1"/>
            <a:r>
              <a:rPr lang="en-US" altLang="en-US" sz="1700"/>
              <a:t>Humans possess a natural, inborn facility to be creative with symbols</a:t>
            </a:r>
          </a:p>
          <a:p>
            <a:pPr lvl="1"/>
            <a:r>
              <a:rPr lang="en-US" altLang="en-US" sz="1700"/>
              <a:t>Traditionally we have assumed animals do not</a:t>
            </a:r>
          </a:p>
          <a:p>
            <a:pPr lvl="1"/>
            <a:r>
              <a:rPr lang="en-US" altLang="en-US" sz="1700"/>
              <a:t>Work with Kanzi shows that this is not true: Animals can be creative with symbols.</a:t>
            </a:r>
          </a:p>
        </p:txBody>
      </p:sp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29B27A5C-9F16-4244-BE0A-C5063848AFCF}" type="slidenum">
              <a:rPr lang="ar-SA" altLang="en-US" sz="1000"/>
              <a:pPr eaLnBrk="1" hangingPunct="1">
                <a:spcAft>
                  <a:spcPts val="600"/>
                </a:spcAft>
              </a:pPr>
              <a:t>119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2513402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Vaughan and Greene (1973):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76D1F9-C807-4853-90FB-8EE5076E7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483884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345807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accent5"/>
                </a:solidFill>
              </a:rPr>
              <a:t>Koko the Gorilla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4555FD-C79D-41D4-A581-151FF6E908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17992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689416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21C78-F311-40CE-882A-8B33B3275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title="A Conversation With Koko">
            <a:hlinkClick r:id="" action="ppaction://media"/>
            <a:extLst>
              <a:ext uri="{FF2B5EF4-FFF2-40B4-BE49-F238E27FC236}">
                <a16:creationId xmlns:a16="http://schemas.microsoft.com/office/drawing/2014/main" id="{2AA0270A-9759-4D70-AE67-BA848959083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38782" y="583096"/>
            <a:ext cx="7459168" cy="55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0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6C23D-DF26-4A4B-83F9-EBF79EAA7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title="Koko's Tribute to Robin Williams">
            <a:hlinkClick r:id="" action="ppaction://media"/>
            <a:extLst>
              <a:ext uri="{FF2B5EF4-FFF2-40B4-BE49-F238E27FC236}">
                <a16:creationId xmlns:a16="http://schemas.microsoft.com/office/drawing/2014/main" id="{51DF3F69-B51B-4BE1-BB0B-A39F6AAC19F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3128" y="523081"/>
            <a:ext cx="10285743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6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So….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3F61B0-55A2-4315-A185-010D8FDF1F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24168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497893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AC0F2396-AFA9-4C0E-BB3F-B9FE657480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Class 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We have accomplished </a:t>
            </a:r>
          </a:p>
          <a:p>
            <a:r>
              <a:rPr lang="en-US">
                <a:solidFill>
                  <a:srgbClr val="FFFFFF"/>
                </a:solidFill>
              </a:rPr>
              <a:t>a lot this semester!</a:t>
            </a:r>
          </a:p>
        </p:txBody>
      </p:sp>
    </p:spTree>
    <p:extLst>
      <p:ext uri="{BB962C8B-B14F-4D97-AF65-F5344CB8AC3E}">
        <p14:creationId xmlns:p14="http://schemas.microsoft.com/office/powerpoint/2010/main" val="392757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This brings a “take home” for the entire course!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942B60-A329-4B41-AEA0-9D6DA457D7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479825"/>
              </p:ext>
            </p:extLst>
          </p:nvPr>
        </p:nvGraphicFramePr>
        <p:xfrm>
          <a:off x="5314122" y="159026"/>
          <a:ext cx="6493565" cy="6387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996460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Do we HAVE to be Rational,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In charge of our contingencies and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Aware of our own mastery?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53C41ED-6C21-458E-B73F-E23784B938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246624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8349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Levels of selection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C48292-6F96-4F75-9049-B6769CA5FE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8446566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261489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Levels of selection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CD135D-B59D-4A6E-BD88-CA216DFFCB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680699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988567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Additional level of selection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D227A94-DDB1-4F3D-A8E1-C2200D31B3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5261143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5218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Herrnstein, 1976: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F057275-1129-45DF-9C9E-D867253B8A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293746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13698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History of Learning Theories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CCDCDF-166C-4CEC-A16A-6E6FEA232B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044302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806139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754" y="1522820"/>
            <a:ext cx="2748041" cy="3601914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Many Types of Learning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9F6A2F-1805-4B6A-8795-65641F9DB2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810766"/>
              </p:ext>
            </p:extLst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714804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754" y="1522820"/>
            <a:ext cx="2748041" cy="3601914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But, many similarities across 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the types of learning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B170CB-2837-4352-AD91-232CC5D703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0974617"/>
              </p:ext>
            </p:extLst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092630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754" y="1522820"/>
            <a:ext cx="2748041" cy="3601914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Comparative Psychology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34A62F-2C96-4E1D-BB62-98A959705C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114526"/>
              </p:ext>
            </p:extLst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797830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Take home message #1: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27DDB3E-D941-4D0C-954A-D96E6FDA80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584619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72031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Take home message #2: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9904CE-DB27-4334-891D-DA03B29090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95400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639792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Take home message #3: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A72FB0-9AB4-483E-85FA-1B31959BCC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33712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240277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Take home message #4: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069ECB-F5BB-4105-8B9C-7647D30351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951142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4812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What does this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2400"/>
              <a:t>Ability to discriminate open-ended classes of stimuli poses problems at two levels:</a:t>
            </a:r>
          </a:p>
          <a:p>
            <a:endParaRPr lang="en-US" sz="2400"/>
          </a:p>
          <a:p>
            <a:pPr lvl="1"/>
            <a:r>
              <a:rPr lang="en-US" b="1"/>
              <a:t>Analysis of features </a:t>
            </a:r>
            <a:r>
              <a:rPr lang="en-US" dirty="0"/>
              <a:t>enabling subject to tell whether object is member of particular class</a:t>
            </a:r>
          </a:p>
          <a:p>
            <a:endParaRPr lang="en-US" sz="2400"/>
          </a:p>
          <a:p>
            <a:pPr lvl="1"/>
            <a:r>
              <a:rPr lang="en-US" b="1"/>
              <a:t>Analysis of properties of classes </a:t>
            </a:r>
            <a:r>
              <a:rPr lang="en-US" dirty="0"/>
              <a:t>that render them discriminable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1811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	</a:t>
            </a:r>
            <a:r>
              <a:rPr lang="en-US" sz="6000" b="1">
                <a:solidFill>
                  <a:schemeClr val="bg1"/>
                </a:solidFill>
              </a:rPr>
              <a:t>What are they responding to?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22A05C-CA77-4186-AE19-668649EF01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9297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0319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600" b="1">
                <a:solidFill>
                  <a:schemeClr val="bg1"/>
                </a:solidFill>
              </a:rPr>
              <a:t>Herrnsteing: Experiment 2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9053B7-23D3-4A68-95B0-58357D56F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38610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2002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What does this mean?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5A7696-7CA2-48DE-ADFF-0E1B5EA772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78507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6428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Gorillas and Natural Concepts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00D4FD8-4C56-4FDA-AE93-A7E835E17F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504356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6901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754" y="1522820"/>
            <a:ext cx="2748041" cy="3601914"/>
          </a:xfrm>
        </p:spPr>
        <p:txBody>
          <a:bodyPr anchor="ctr"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Abstract vs. concrete concepts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DBBB8F1-FA30-43BE-B24E-646306C64A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326223"/>
              </p:ext>
            </p:extLst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3205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Comparative Cognition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6A1FF2-FAF4-4298-AA5C-AE913BE88F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4053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Method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1236D24-8093-4F5B-B2FB-A3FA66E5BE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753993"/>
              </p:ext>
            </p:extLst>
          </p:nvPr>
        </p:nvGraphicFramePr>
        <p:xfrm>
          <a:off x="5295014" y="170121"/>
          <a:ext cx="6751674" cy="645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022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700" b="1">
                <a:solidFill>
                  <a:schemeClr val="bg1"/>
                </a:solidFill>
              </a:rPr>
              <a:t>Phase 1: Concrete Discriminations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66E69B-6C82-4D43-8722-9D0BB4CD1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887286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9820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Phase 1: Results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231766" y="754912"/>
            <a:ext cx="3732011" cy="5273748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Gorillas vs. humans</a:t>
            </a:r>
          </a:p>
          <a:p>
            <a:pPr lvl="1"/>
            <a:r>
              <a:rPr lang="en-US" sz="1800" dirty="0"/>
              <a:t>Reached criterion in </a:t>
            </a:r>
            <a:r>
              <a:rPr lang="en-US" sz="1800" dirty="0">
                <a:solidFill>
                  <a:srgbClr val="C00000"/>
                </a:solidFill>
              </a:rPr>
              <a:t>14</a:t>
            </a:r>
            <a:r>
              <a:rPr lang="en-US" sz="1800" dirty="0"/>
              <a:t> sessions</a:t>
            </a:r>
          </a:p>
          <a:p>
            <a:pPr lvl="1"/>
            <a:r>
              <a:rPr lang="en-US" sz="1800" dirty="0"/>
              <a:t>Showed transfer</a:t>
            </a:r>
          </a:p>
          <a:p>
            <a:endParaRPr lang="en-US" sz="1800" dirty="0"/>
          </a:p>
          <a:p>
            <a:r>
              <a:rPr lang="en-US" sz="1800" b="1" dirty="0"/>
              <a:t>Orangutans vs humans</a:t>
            </a:r>
          </a:p>
          <a:p>
            <a:pPr lvl="1"/>
            <a:r>
              <a:rPr lang="en-US" sz="1800" dirty="0"/>
              <a:t>Reached criterion in </a:t>
            </a:r>
            <a:r>
              <a:rPr lang="en-US" sz="1800" dirty="0">
                <a:solidFill>
                  <a:srgbClr val="C00000"/>
                </a:solidFill>
              </a:rPr>
              <a:t>7 sessions</a:t>
            </a:r>
          </a:p>
          <a:p>
            <a:pPr lvl="1"/>
            <a:r>
              <a:rPr lang="en-US" sz="1800" dirty="0"/>
              <a:t>Showed transfer</a:t>
            </a:r>
          </a:p>
          <a:p>
            <a:pPr lvl="1"/>
            <a:r>
              <a:rPr lang="en-US" sz="1800" dirty="0"/>
              <a:t>Better at pictures of adults than young apes</a:t>
            </a:r>
          </a:p>
          <a:p>
            <a:endParaRPr lang="en-US" sz="1800" dirty="0"/>
          </a:p>
          <a:p>
            <a:r>
              <a:rPr lang="en-US" sz="1800" b="1" dirty="0"/>
              <a:t>Orangutans versus other primates</a:t>
            </a:r>
          </a:p>
          <a:p>
            <a:pPr lvl="1"/>
            <a:r>
              <a:rPr lang="en-US" sz="1800" dirty="0"/>
              <a:t>Reached criterion </a:t>
            </a:r>
            <a:r>
              <a:rPr lang="en-US" sz="1800" dirty="0">
                <a:solidFill>
                  <a:srgbClr val="C00000"/>
                </a:solidFill>
              </a:rPr>
              <a:t>in 19 sessions</a:t>
            </a:r>
          </a:p>
          <a:p>
            <a:pPr lvl="1"/>
            <a:r>
              <a:rPr lang="en-US" sz="1800" dirty="0"/>
              <a:t>No immediate transfer</a:t>
            </a:r>
          </a:p>
          <a:p>
            <a:pPr lvl="1"/>
            <a:r>
              <a:rPr lang="en-US" sz="1800" dirty="0"/>
              <a:t>Took 25 sessions on second </a:t>
            </a:r>
            <a:r>
              <a:rPr lang="en-US" sz="1800" dirty="0" err="1"/>
              <a:t>trianing</a:t>
            </a:r>
            <a:endParaRPr lang="en-US" sz="1800" dirty="0"/>
          </a:p>
          <a:p>
            <a:pPr lvl="1"/>
            <a:r>
              <a:rPr lang="en-US" sz="1800" dirty="0"/>
              <a:t>Third set only 3 sessions</a:t>
            </a:r>
          </a:p>
          <a:p>
            <a:pPr lvl="1"/>
            <a:endParaRPr lang="en-US" sz="1400" dirty="0"/>
          </a:p>
          <a:p>
            <a:endParaRPr lang="en-US" sz="14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 lnSpcReduction="10000"/>
          </a:bodyPr>
          <a:lstStyle/>
          <a:p>
            <a:r>
              <a:rPr lang="en-US" sz="1900" b="1" dirty="0"/>
              <a:t>Orangutan color test</a:t>
            </a:r>
          </a:p>
          <a:p>
            <a:pPr lvl="1"/>
            <a:r>
              <a:rPr lang="en-US" sz="1900" dirty="0"/>
              <a:t>Reached criterion in </a:t>
            </a:r>
            <a:r>
              <a:rPr lang="en-US" sz="1900" dirty="0">
                <a:solidFill>
                  <a:srgbClr val="C00000"/>
                </a:solidFill>
              </a:rPr>
              <a:t>7 sessions</a:t>
            </a:r>
          </a:p>
          <a:p>
            <a:pPr lvl="1"/>
            <a:r>
              <a:rPr lang="en-US" sz="1900" dirty="0"/>
              <a:t>No transfer</a:t>
            </a:r>
          </a:p>
          <a:p>
            <a:pPr lvl="1"/>
            <a:r>
              <a:rPr lang="en-US" sz="1900" dirty="0"/>
              <a:t>Mastered second set in 2 sessions</a:t>
            </a:r>
          </a:p>
          <a:p>
            <a:pPr lvl="1"/>
            <a:r>
              <a:rPr lang="en-US" sz="1900" dirty="0"/>
              <a:t>Showed transfer to third</a:t>
            </a:r>
          </a:p>
          <a:p>
            <a:endParaRPr lang="en-US" sz="1900" dirty="0"/>
          </a:p>
          <a:p>
            <a:r>
              <a:rPr lang="en-US" sz="1900" b="1" dirty="0"/>
              <a:t>Gorillas vs other primates</a:t>
            </a:r>
          </a:p>
          <a:p>
            <a:pPr lvl="1"/>
            <a:r>
              <a:rPr lang="en-US" sz="1900" dirty="0"/>
              <a:t>Reached criterion after </a:t>
            </a:r>
            <a:r>
              <a:rPr lang="en-US" sz="1900" dirty="0">
                <a:solidFill>
                  <a:srgbClr val="C00000"/>
                </a:solidFill>
              </a:rPr>
              <a:t>16 sessions</a:t>
            </a:r>
          </a:p>
          <a:p>
            <a:pPr lvl="1"/>
            <a:r>
              <a:rPr lang="en-US" sz="1900" dirty="0"/>
              <a:t>High degree of transfer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103867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Phase 1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1500" dirty="0"/>
              <a:t>Could examine </a:t>
            </a:r>
            <a:r>
              <a:rPr lang="en-US" sz="1500" b="1" dirty="0">
                <a:solidFill>
                  <a:srgbClr val="C00000"/>
                </a:solidFill>
              </a:rPr>
              <a:t>transfer by errors:</a:t>
            </a:r>
          </a:p>
          <a:p>
            <a:pPr lvl="1"/>
            <a:r>
              <a:rPr lang="en-US" sz="1500" dirty="0"/>
              <a:t>E.g., If responding by color: Not show transfer to black and white photos</a:t>
            </a:r>
          </a:p>
          <a:p>
            <a:pPr lvl="1"/>
            <a:endParaRPr lang="en-US" sz="1500" dirty="0"/>
          </a:p>
          <a:p>
            <a:r>
              <a:rPr lang="en-US" sz="1500" dirty="0"/>
              <a:t>Could detect gorillas and orangutans vs humans</a:t>
            </a:r>
          </a:p>
          <a:p>
            <a:endParaRPr lang="en-US" sz="1500" dirty="0"/>
          </a:p>
          <a:p>
            <a:r>
              <a:rPr lang="en-US" sz="1500" b="1" i="1" dirty="0"/>
              <a:t>Not as good on orangutans vs other primates</a:t>
            </a:r>
          </a:p>
          <a:p>
            <a:endParaRPr lang="en-US" sz="1500" dirty="0"/>
          </a:p>
          <a:p>
            <a:r>
              <a:rPr lang="en-US" sz="1500" dirty="0"/>
              <a:t>Gorilla vs other primates discrimination was good</a:t>
            </a:r>
          </a:p>
          <a:p>
            <a:endParaRPr lang="en-US" sz="1500" dirty="0"/>
          </a:p>
          <a:p>
            <a:r>
              <a:rPr lang="en-US" sz="1500" b="1" dirty="0">
                <a:solidFill>
                  <a:srgbClr val="C00000"/>
                </a:solidFill>
              </a:rPr>
              <a:t>Did not appear to be discriminating on basis of single feature, but instead was using multiple features</a:t>
            </a:r>
          </a:p>
          <a:p>
            <a:endParaRPr lang="en-US" sz="1500" dirty="0"/>
          </a:p>
          <a:p>
            <a:r>
              <a:rPr lang="en-US" sz="1500" dirty="0"/>
              <a:t>Still: could be concrete concepts rather than abstract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066212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700" b="1">
                <a:solidFill>
                  <a:schemeClr val="bg1"/>
                </a:solidFill>
              </a:rPr>
              <a:t>Phase 2: Intermediate discriminations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883C48-3365-4138-999B-445324F681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137715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264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sz="3700" b="1">
                <a:solidFill>
                  <a:srgbClr val="FFFFFF"/>
                </a:solidFill>
              </a:rPr>
              <a:t>Phase 2: Intermediate discriminations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en-US" dirty="0" err="1"/>
              <a:t>Zuri</a:t>
            </a:r>
            <a:r>
              <a:rPr lang="en-US" dirty="0"/>
              <a:t> had more trouble with intermediate discriminations relative to concrete</a:t>
            </a:r>
          </a:p>
          <a:p>
            <a:pPr lvl="1"/>
            <a:r>
              <a:rPr lang="en-US" dirty="0"/>
              <a:t>Age of the animal in the picture affected ability to discriminate</a:t>
            </a:r>
          </a:p>
          <a:p>
            <a:pPr lvl="1"/>
            <a:r>
              <a:rPr lang="en-US" dirty="0"/>
              <a:t>More likely to select photos of species she had seen before or served as S+</a:t>
            </a:r>
          </a:p>
        </p:txBody>
      </p:sp>
    </p:spTree>
    <p:extLst>
      <p:ext uri="{BB962C8B-B14F-4D97-AF65-F5344CB8AC3E}">
        <p14:creationId xmlns:p14="http://schemas.microsoft.com/office/powerpoint/2010/main" val="3757499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700" b="1">
                <a:solidFill>
                  <a:schemeClr val="bg1"/>
                </a:solidFill>
              </a:rPr>
              <a:t>Phase 3: Abstract Discriminations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F570A9-C5F5-4D0C-A2EB-02597909C4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756884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807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200" b="1">
                <a:solidFill>
                  <a:schemeClr val="bg1"/>
                </a:solidFill>
              </a:rPr>
              <a:t>Better at abstract discriminations!</a:t>
            </a:r>
            <a:br>
              <a:rPr lang="en-US" sz="4200" b="1">
                <a:solidFill>
                  <a:schemeClr val="bg1"/>
                </a:solidFill>
              </a:rPr>
            </a:br>
            <a:endParaRPr lang="en-US" sz="4200" b="1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6EEC0EA-8ACB-42B2-9BB4-97E3D02398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06971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7649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	</a:t>
            </a:r>
            <a:r>
              <a:rPr lang="en-US" sz="6000" b="1">
                <a:solidFill>
                  <a:schemeClr val="bg1"/>
                </a:solidFill>
              </a:rPr>
              <a:t>Does evolution play a role:</a:t>
            </a:r>
            <a:endParaRPr lang="en-US" sz="600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A6463E-0BDF-4B28-875F-E08041912D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05908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4587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Canines, corvids, sea mammals and apes can do many cognitive tasks!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A846CB7-C658-4B56-B590-7D3B680E5D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437681"/>
              </p:ext>
            </p:extLst>
          </p:nvPr>
        </p:nvGraphicFramePr>
        <p:xfrm>
          <a:off x="5568130" y="620392"/>
          <a:ext cx="6394485" cy="5848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1068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23" y="962166"/>
            <a:ext cx="3103808" cy="4421876"/>
          </a:xfrm>
        </p:spPr>
        <p:txBody>
          <a:bodyPr anchor="t">
            <a:normAutofit/>
          </a:bodyPr>
          <a:lstStyle/>
          <a:p>
            <a:pPr algn="r"/>
            <a:r>
              <a:rPr lang="en-US" sz="4000" b="1"/>
              <a:t>What behaviors to study?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929" y="962167"/>
            <a:ext cx="6858113" cy="4743174"/>
          </a:xfrm>
        </p:spPr>
        <p:txBody>
          <a:bodyPr anchor="t">
            <a:normAutofit/>
          </a:bodyPr>
          <a:lstStyle/>
          <a:p>
            <a:r>
              <a:rPr lang="en-US" sz="2000"/>
              <a:t>Relearning</a:t>
            </a:r>
          </a:p>
          <a:p>
            <a:r>
              <a:rPr lang="en-US" sz="2000"/>
              <a:t>Altering habits and adapting to change by switching to different solution routine</a:t>
            </a:r>
          </a:p>
          <a:p>
            <a:r>
              <a:rPr lang="en-US" sz="2000"/>
              <a:t>Behavioral flexibility</a:t>
            </a:r>
          </a:p>
          <a:p>
            <a:r>
              <a:rPr lang="en-US" sz="2000"/>
              <a:t>Neophilia</a:t>
            </a:r>
          </a:p>
          <a:p>
            <a:r>
              <a:rPr lang="en-US" sz="2000"/>
              <a:t>Exploration strategies</a:t>
            </a:r>
          </a:p>
          <a:p>
            <a:r>
              <a:rPr lang="en-US" sz="2000"/>
              <a:t>Attention</a:t>
            </a:r>
          </a:p>
          <a:p>
            <a:r>
              <a:rPr lang="en-US" sz="2000"/>
              <a:t>Motivation</a:t>
            </a:r>
          </a:p>
          <a:p>
            <a:r>
              <a:rPr lang="en-US" sz="2000"/>
              <a:t>Affordance learning</a:t>
            </a:r>
          </a:p>
          <a:p>
            <a:r>
              <a:rPr lang="en-US" sz="2000"/>
              <a:t>Physiological constraints</a:t>
            </a:r>
          </a:p>
          <a:p>
            <a:endParaRPr lang="en-US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76000"/>
                </a:srgbClr>
              </a:gs>
              <a:gs pos="100000">
                <a:schemeClr val="accent1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06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Several other tasks, too!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A42112-82EA-48A6-A550-50E795E127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22602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7704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Expectancy violations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829585-3B5E-4714-9DD2-43BDD87C5E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66098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2593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Nonsocial counting: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F53E195-D91B-4A09-968D-23DA6A0EE1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12704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753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nline Media 6" title="Two Monkeys Were Paid Unequally: Excerpt from Frans de Waal's TED Talk">
            <a:hlinkClick r:id="" action="ppaction://media"/>
            <a:extLst>
              <a:ext uri="{FF2B5EF4-FFF2-40B4-BE49-F238E27FC236}">
                <a16:creationId xmlns:a16="http://schemas.microsoft.com/office/drawing/2014/main" id="{67207B41-A22E-4ADF-A9CE-CC034E77324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08038" y="457200"/>
            <a:ext cx="10575925" cy="594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921211-5D0A-40B6-A416-3272E051D470}"/>
              </a:ext>
            </a:extLst>
          </p:cNvPr>
          <p:cNvSpPr txBox="1"/>
          <p:nvPr/>
        </p:nvSpPr>
        <p:spPr>
          <a:xfrm>
            <a:off x="808038" y="5211763"/>
            <a:ext cx="10575925" cy="118903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Frans de Waal</a:t>
            </a:r>
          </a:p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Unequal payoff experiment </a:t>
            </a:r>
          </a:p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01698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6" descr="Geometric shapes on a wooden background">
            <a:extLst>
              <a:ext uri="{FF2B5EF4-FFF2-40B4-BE49-F238E27FC236}">
                <a16:creationId xmlns:a16="http://schemas.microsoft.com/office/drawing/2014/main" id="{D65BA827-E577-48A6-958B-2FDE40DC4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8" r="17015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4473" y="2950387"/>
            <a:ext cx="3052293" cy="3531403"/>
          </a:xfrm>
        </p:spPr>
        <p:txBody>
          <a:bodyPr anchor="t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Spatial Memory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77922" y="743803"/>
            <a:ext cx="2808844" cy="1382392"/>
          </a:xfrm>
        </p:spPr>
        <p:txBody>
          <a:bodyPr anchor="b">
            <a:normAutofit/>
          </a:bodyPr>
          <a:lstStyle/>
          <a:p>
            <a:pPr algn="r"/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Spatial Memory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5CEEDF-CD4D-4F47-B61C-23C08C6F5F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15136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1698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nline Media 5" title="Morris water maze">
            <a:hlinkClick r:id="" action="ppaction://media"/>
            <a:extLst>
              <a:ext uri="{FF2B5EF4-FFF2-40B4-BE49-F238E27FC236}">
                <a16:creationId xmlns:a16="http://schemas.microsoft.com/office/drawing/2014/main" id="{CCB77F7C-359C-4177-AC7F-69DBC4C6EB0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41451" y="653358"/>
            <a:ext cx="7890085" cy="59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1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Spatial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/>
              <a:t>Radial Arm Maze</a:t>
            </a:r>
          </a:p>
          <a:p>
            <a:pPr lvl="1"/>
            <a:r>
              <a:rPr lang="en-US" sz="2000"/>
              <a:t>A maze with many arms: typically use 8 in labs</a:t>
            </a:r>
          </a:p>
          <a:p>
            <a:pPr lvl="1"/>
            <a:r>
              <a:rPr lang="en-US" sz="2000"/>
              <a:t>Food hidden at end of the arms</a:t>
            </a:r>
          </a:p>
          <a:p>
            <a:pPr lvl="1"/>
            <a:endParaRPr lang="en-US" sz="2000"/>
          </a:p>
          <a:p>
            <a:r>
              <a:rPr lang="en-US" sz="2000"/>
              <a:t>Examine search strategies</a:t>
            </a:r>
          </a:p>
          <a:p>
            <a:endParaRPr lang="en-US" sz="2000"/>
          </a:p>
          <a:p>
            <a:r>
              <a:rPr lang="en-US" sz="2000">
                <a:hlinkClick r:id="rId2"/>
              </a:rPr>
              <a:t>https://www.youtube.com/watch?v=LU36985DlMk</a:t>
            </a:r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13447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B298B9-AA3F-4E48-9ADE-DD1A49F40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A6362C-DAA2-46F0-8F9D-238EA1E6F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998728 w 12192000"/>
              <a:gd name="connsiteY0" fmla="*/ 3612739 h 6858000"/>
              <a:gd name="connsiteX1" fmla="*/ 2014976 w 12192000"/>
              <a:gd name="connsiteY1" fmla="*/ 3645485 h 6858000"/>
              <a:gd name="connsiteX2" fmla="*/ 1987764 w 12192000"/>
              <a:gd name="connsiteY2" fmla="*/ 3715075 h 6858000"/>
              <a:gd name="connsiteX3" fmla="*/ 1970583 w 12192000"/>
              <a:gd name="connsiteY3" fmla="*/ 3648007 h 6858000"/>
              <a:gd name="connsiteX4" fmla="*/ 1968718 w 12192000"/>
              <a:gd name="connsiteY4" fmla="*/ 3632235 h 6858000"/>
              <a:gd name="connsiteX5" fmla="*/ 1979288 w 12192000"/>
              <a:gd name="connsiteY5" fmla="*/ 3624964 h 6858000"/>
              <a:gd name="connsiteX6" fmla="*/ 1998728 w 12192000"/>
              <a:gd name="connsiteY6" fmla="*/ 3612739 h 6858000"/>
              <a:gd name="connsiteX7" fmla="*/ 1955875 w 12192000"/>
              <a:gd name="connsiteY7" fmla="*/ 3516632 h 6858000"/>
              <a:gd name="connsiteX8" fmla="*/ 1956461 w 12192000"/>
              <a:gd name="connsiteY8" fmla="*/ 3521046 h 6858000"/>
              <a:gd name="connsiteX9" fmla="*/ 1965292 w 12192000"/>
              <a:gd name="connsiteY9" fmla="*/ 3603273 h 6858000"/>
              <a:gd name="connsiteX10" fmla="*/ 1968718 w 12192000"/>
              <a:gd name="connsiteY10" fmla="*/ 3632235 h 6858000"/>
              <a:gd name="connsiteX11" fmla="*/ 1963908 w 12192000"/>
              <a:gd name="connsiteY11" fmla="*/ 3635544 h 6858000"/>
              <a:gd name="connsiteX12" fmla="*/ 1955653 w 12192000"/>
              <a:gd name="connsiteY12" fmla="*/ 3635212 h 6858000"/>
              <a:gd name="connsiteX13" fmla="*/ 1954172 w 12192000"/>
              <a:gd name="connsiteY13" fmla="*/ 3607075 h 6858000"/>
              <a:gd name="connsiteX14" fmla="*/ 1951958 w 12192000"/>
              <a:gd name="connsiteY14" fmla="*/ 3553088 h 6858000"/>
              <a:gd name="connsiteX15" fmla="*/ 1951483 w 12192000"/>
              <a:gd name="connsiteY15" fmla="*/ 3534997 h 6858000"/>
              <a:gd name="connsiteX16" fmla="*/ 9184139 w 12192000"/>
              <a:gd name="connsiteY16" fmla="*/ 1751373 h 6858000"/>
              <a:gd name="connsiteX17" fmla="*/ 9188600 w 12192000"/>
              <a:gd name="connsiteY17" fmla="*/ 1756725 h 6858000"/>
              <a:gd name="connsiteX18" fmla="*/ 9161388 w 12192000"/>
              <a:gd name="connsiteY18" fmla="*/ 1779476 h 6858000"/>
              <a:gd name="connsiteX19" fmla="*/ 9129269 w 12192000"/>
              <a:gd name="connsiteY19" fmla="*/ 1788844 h 6858000"/>
              <a:gd name="connsiteX20" fmla="*/ 9184139 w 12192000"/>
              <a:gd name="connsiteY20" fmla="*/ 1751373 h 6858000"/>
              <a:gd name="connsiteX21" fmla="*/ 8855814 w 12192000"/>
              <a:gd name="connsiteY21" fmla="*/ 1125503 h 6858000"/>
              <a:gd name="connsiteX22" fmla="*/ 8531505 w 12192000"/>
              <a:gd name="connsiteY22" fmla="*/ 1356134 h 6858000"/>
              <a:gd name="connsiteX23" fmla="*/ 8526597 w 12192000"/>
              <a:gd name="connsiteY23" fmla="*/ 1350781 h 6858000"/>
              <a:gd name="connsiteX24" fmla="*/ 8855814 w 12192000"/>
              <a:gd name="connsiteY24" fmla="*/ 1125503 h 6858000"/>
              <a:gd name="connsiteX25" fmla="*/ 3255597 w 12192000"/>
              <a:gd name="connsiteY25" fmla="*/ 1016302 h 6858000"/>
              <a:gd name="connsiteX26" fmla="*/ 3252884 w 12192000"/>
              <a:gd name="connsiteY26" fmla="*/ 1018887 h 6858000"/>
              <a:gd name="connsiteX27" fmla="*/ 3250417 w 12192000"/>
              <a:gd name="connsiteY27" fmla="*/ 1017988 h 6858000"/>
              <a:gd name="connsiteX28" fmla="*/ 9562593 w 12192000"/>
              <a:gd name="connsiteY28" fmla="*/ 181849 h 6858000"/>
              <a:gd name="connsiteX29" fmla="*/ 9550382 w 12192000"/>
              <a:gd name="connsiteY29" fmla="*/ 186031 h 6858000"/>
              <a:gd name="connsiteX30" fmla="*/ 9486143 w 12192000"/>
              <a:gd name="connsiteY30" fmla="*/ 255175 h 6858000"/>
              <a:gd name="connsiteX31" fmla="*/ 9454471 w 12192000"/>
              <a:gd name="connsiteY31" fmla="*/ 262313 h 6858000"/>
              <a:gd name="connsiteX32" fmla="*/ 9405847 w 12192000"/>
              <a:gd name="connsiteY32" fmla="*/ 265436 h 6858000"/>
              <a:gd name="connsiteX33" fmla="*/ 9374174 w 12192000"/>
              <a:gd name="connsiteY33" fmla="*/ 312721 h 6858000"/>
              <a:gd name="connsiteX34" fmla="*/ 9235886 w 12192000"/>
              <a:gd name="connsiteY34" fmla="*/ 393018 h 6858000"/>
              <a:gd name="connsiteX35" fmla="*/ 9293432 w 12192000"/>
              <a:gd name="connsiteY35" fmla="*/ 372945 h 6858000"/>
              <a:gd name="connsiteX36" fmla="*/ 9306368 w 12192000"/>
              <a:gd name="connsiteY36" fmla="*/ 349747 h 6858000"/>
              <a:gd name="connsiteX37" fmla="*/ 9308153 w 12192000"/>
              <a:gd name="connsiteY37" fmla="*/ 316736 h 6858000"/>
              <a:gd name="connsiteX38" fmla="*/ 9376406 w 12192000"/>
              <a:gd name="connsiteY38" fmla="*/ 260083 h 6858000"/>
              <a:gd name="connsiteX39" fmla="*/ 9391126 w 12192000"/>
              <a:gd name="connsiteY39" fmla="*/ 251160 h 6858000"/>
              <a:gd name="connsiteX40" fmla="*/ 9399602 w 12192000"/>
              <a:gd name="connsiteY40" fmla="*/ 233317 h 6858000"/>
              <a:gd name="connsiteX41" fmla="*/ 9381312 w 12192000"/>
              <a:gd name="connsiteY41" fmla="*/ 220380 h 6858000"/>
              <a:gd name="connsiteX42" fmla="*/ 9358115 w 12192000"/>
              <a:gd name="connsiteY42" fmla="*/ 219934 h 6858000"/>
              <a:gd name="connsiteX43" fmla="*/ 9277818 w 12192000"/>
              <a:gd name="connsiteY43" fmla="*/ 261867 h 6858000"/>
              <a:gd name="connsiteX44" fmla="*/ 9050311 w 12192000"/>
              <a:gd name="connsiteY44" fmla="*/ 470639 h 6858000"/>
              <a:gd name="connsiteX45" fmla="*/ 8804067 w 12192000"/>
              <a:gd name="connsiteY45" fmla="*/ 657552 h 6858000"/>
              <a:gd name="connsiteX46" fmla="*/ 8216563 w 12192000"/>
              <a:gd name="connsiteY46" fmla="*/ 1067511 h 6858000"/>
              <a:gd name="connsiteX47" fmla="*/ 7204377 w 12192000"/>
              <a:gd name="connsiteY47" fmla="*/ 1356580 h 6858000"/>
              <a:gd name="connsiteX48" fmla="*/ 6221188 w 12192000"/>
              <a:gd name="connsiteY48" fmla="*/ 1405651 h 6858000"/>
              <a:gd name="connsiteX49" fmla="*/ 6081116 w 12192000"/>
              <a:gd name="connsiteY49" fmla="*/ 1413234 h 6858000"/>
              <a:gd name="connsiteX50" fmla="*/ 3680242 w 12192000"/>
              <a:gd name="connsiteY50" fmla="*/ 1085356 h 6858000"/>
              <a:gd name="connsiteX51" fmla="*/ 3335857 w 12192000"/>
              <a:gd name="connsiteY51" fmla="*/ 981416 h 6858000"/>
              <a:gd name="connsiteX52" fmla="*/ 3277977 w 12192000"/>
              <a:gd name="connsiteY52" fmla="*/ 1009017 h 6858000"/>
              <a:gd name="connsiteX53" fmla="*/ 3255597 w 12192000"/>
              <a:gd name="connsiteY53" fmla="*/ 1016302 h 6858000"/>
              <a:gd name="connsiteX54" fmla="*/ 3260022 w 12192000"/>
              <a:gd name="connsiteY54" fmla="*/ 1012084 h 6858000"/>
              <a:gd name="connsiteX55" fmla="*/ 3260468 w 12192000"/>
              <a:gd name="connsiteY55" fmla="*/ 1000598 h 6858000"/>
              <a:gd name="connsiteX56" fmla="*/ 3226565 w 12192000"/>
              <a:gd name="connsiteY56" fmla="*/ 956880 h 6858000"/>
              <a:gd name="connsiteX57" fmla="*/ 3162773 w 12192000"/>
              <a:gd name="connsiteY57" fmla="*/ 937252 h 6858000"/>
              <a:gd name="connsiteX58" fmla="*/ 3131101 w 12192000"/>
              <a:gd name="connsiteY58" fmla="*/ 953757 h 6858000"/>
              <a:gd name="connsiteX59" fmla="*/ 3089615 w 12192000"/>
              <a:gd name="connsiteY59" fmla="*/ 972493 h 6858000"/>
              <a:gd name="connsiteX60" fmla="*/ 2893779 w 12192000"/>
              <a:gd name="connsiteY60" fmla="*/ 842681 h 6858000"/>
              <a:gd name="connsiteX61" fmla="*/ 2759952 w 12192000"/>
              <a:gd name="connsiteY61" fmla="*/ 749000 h 6858000"/>
              <a:gd name="connsiteX62" fmla="*/ 2733632 w 12192000"/>
              <a:gd name="connsiteY62" fmla="*/ 739187 h 6858000"/>
              <a:gd name="connsiteX63" fmla="*/ 2723372 w 12192000"/>
              <a:gd name="connsiteY63" fmla="*/ 765506 h 6858000"/>
              <a:gd name="connsiteX64" fmla="*/ 2748353 w 12192000"/>
              <a:gd name="connsiteY64" fmla="*/ 806101 h 6858000"/>
              <a:gd name="connsiteX65" fmla="*/ 2710882 w 12192000"/>
              <a:gd name="connsiteY65" fmla="*/ 890859 h 6858000"/>
              <a:gd name="connsiteX66" fmla="*/ 2532890 w 12192000"/>
              <a:gd name="connsiteY66" fmla="*/ 894873 h 6858000"/>
              <a:gd name="connsiteX67" fmla="*/ 2513708 w 12192000"/>
              <a:gd name="connsiteY67" fmla="*/ 921639 h 6858000"/>
              <a:gd name="connsiteX68" fmla="*/ 2511032 w 12192000"/>
              <a:gd name="connsiteY68" fmla="*/ 1038515 h 6858000"/>
              <a:gd name="connsiteX69" fmla="*/ 2503448 w 12192000"/>
              <a:gd name="connsiteY69" fmla="*/ 1067511 h 6858000"/>
              <a:gd name="connsiteX70" fmla="*/ 2485157 w 12192000"/>
              <a:gd name="connsiteY70" fmla="*/ 1194648 h 6858000"/>
              <a:gd name="connsiteX71" fmla="*/ 2394602 w 12192000"/>
              <a:gd name="connsiteY71" fmla="*/ 1391375 h 6858000"/>
              <a:gd name="connsiteX72" fmla="*/ 2298245 w 12192000"/>
              <a:gd name="connsiteY72" fmla="*/ 1511374 h 6858000"/>
              <a:gd name="connsiteX73" fmla="*/ 2286201 w 12192000"/>
              <a:gd name="connsiteY73" fmla="*/ 1543493 h 6858000"/>
              <a:gd name="connsiteX74" fmla="*/ 2264789 w 12192000"/>
              <a:gd name="connsiteY74" fmla="*/ 1668400 h 6858000"/>
              <a:gd name="connsiteX75" fmla="*/ 2274156 w 12192000"/>
              <a:gd name="connsiteY75" fmla="*/ 1693827 h 6858000"/>
              <a:gd name="connsiteX76" fmla="*/ 2316535 w 12192000"/>
              <a:gd name="connsiteY76" fmla="*/ 1723714 h 6858000"/>
              <a:gd name="connsiteX77" fmla="*/ 2352223 w 12192000"/>
              <a:gd name="connsiteY77" fmla="*/ 1797320 h 6858000"/>
              <a:gd name="connsiteX78" fmla="*/ 2420922 w 12192000"/>
              <a:gd name="connsiteY78" fmla="*/ 1903044 h 6858000"/>
              <a:gd name="connsiteX79" fmla="*/ 2454378 w 12192000"/>
              <a:gd name="connsiteY79" fmla="*/ 1932933 h 6858000"/>
              <a:gd name="connsiteX80" fmla="*/ 2429397 w 12192000"/>
              <a:gd name="connsiteY80" fmla="*/ 1955683 h 6858000"/>
              <a:gd name="connsiteX81" fmla="*/ 2345531 w 12192000"/>
              <a:gd name="connsiteY81" fmla="*/ 2099325 h 6858000"/>
              <a:gd name="connsiteX82" fmla="*/ 2471776 w 12192000"/>
              <a:gd name="connsiteY82" fmla="*/ 2249659 h 6858000"/>
              <a:gd name="connsiteX83" fmla="*/ 2536904 w 12192000"/>
              <a:gd name="connsiteY83" fmla="*/ 2293822 h 6858000"/>
              <a:gd name="connsiteX84" fmla="*/ 2411552 w 12192000"/>
              <a:gd name="connsiteY84" fmla="*/ 2308990 h 6858000"/>
              <a:gd name="connsiteX85" fmla="*/ 2367836 w 12192000"/>
              <a:gd name="connsiteY85" fmla="*/ 2371888 h 6858000"/>
              <a:gd name="connsiteX86" fmla="*/ 2348654 w 12192000"/>
              <a:gd name="connsiteY86" fmla="*/ 2403561 h 6858000"/>
              <a:gd name="connsiteX87" fmla="*/ 2230439 w 12192000"/>
              <a:gd name="connsiteY87" fmla="*/ 2599842 h 6858000"/>
              <a:gd name="connsiteX88" fmla="*/ 2250067 w 12192000"/>
              <a:gd name="connsiteY88" fmla="*/ 2654712 h 6858000"/>
              <a:gd name="connsiteX89" fmla="*/ 2447240 w 12192000"/>
              <a:gd name="connsiteY89" fmla="*/ 2920137 h 6858000"/>
              <a:gd name="connsiteX90" fmla="*/ 2237577 w 12192000"/>
              <a:gd name="connsiteY90" fmla="*/ 2994189 h 6858000"/>
              <a:gd name="connsiteX91" fmla="*/ 2225086 w 12192000"/>
              <a:gd name="connsiteY91" fmla="*/ 3119541 h 6858000"/>
              <a:gd name="connsiteX92" fmla="*/ 2118023 w 12192000"/>
              <a:gd name="connsiteY92" fmla="*/ 3260060 h 6858000"/>
              <a:gd name="connsiteX93" fmla="*/ 1964679 w 12192000"/>
              <a:gd name="connsiteY93" fmla="*/ 3479817 h 6858000"/>
              <a:gd name="connsiteX94" fmla="*/ 1955875 w 12192000"/>
              <a:gd name="connsiteY94" fmla="*/ 3516632 h 6858000"/>
              <a:gd name="connsiteX95" fmla="*/ 1953287 w 12192000"/>
              <a:gd name="connsiteY95" fmla="*/ 3497155 h 6858000"/>
              <a:gd name="connsiteX96" fmla="*/ 1951185 w 12192000"/>
              <a:gd name="connsiteY96" fmla="*/ 3493814 h 6858000"/>
              <a:gd name="connsiteX97" fmla="*/ 1950905 w 12192000"/>
              <a:gd name="connsiteY97" fmla="*/ 3512985 h 6858000"/>
              <a:gd name="connsiteX98" fmla="*/ 1951483 w 12192000"/>
              <a:gd name="connsiteY98" fmla="*/ 3534997 h 6858000"/>
              <a:gd name="connsiteX99" fmla="*/ 1947593 w 12192000"/>
              <a:gd name="connsiteY99" fmla="*/ 3551262 h 6858000"/>
              <a:gd name="connsiteX100" fmla="*/ 1952901 w 12192000"/>
              <a:gd name="connsiteY100" fmla="*/ 3635101 h 6858000"/>
              <a:gd name="connsiteX101" fmla="*/ 1955653 w 12192000"/>
              <a:gd name="connsiteY101" fmla="*/ 3635212 h 6858000"/>
              <a:gd name="connsiteX102" fmla="*/ 1957374 w 12192000"/>
              <a:gd name="connsiteY102" fmla="*/ 3667901 h 6858000"/>
              <a:gd name="connsiteX103" fmla="*/ 1976612 w 12192000"/>
              <a:gd name="connsiteY103" fmla="*/ 3838643 h 6858000"/>
              <a:gd name="connsiteX104" fmla="*/ 2155495 w 12192000"/>
              <a:gd name="connsiteY104" fmla="*/ 4074180 h 6858000"/>
              <a:gd name="connsiteX105" fmla="*/ 2302706 w 12192000"/>
              <a:gd name="connsiteY105" fmla="*/ 4167860 h 6858000"/>
              <a:gd name="connsiteX106" fmla="*/ 2638168 w 12192000"/>
              <a:gd name="connsiteY106" fmla="*/ 4593433 h 6858000"/>
              <a:gd name="connsiteX107" fmla="*/ 2743893 w 12192000"/>
              <a:gd name="connsiteY107" fmla="*/ 4731276 h 6858000"/>
              <a:gd name="connsiteX108" fmla="*/ 2665826 w 12192000"/>
              <a:gd name="connsiteY108" fmla="*/ 4780346 h 6858000"/>
              <a:gd name="connsiteX109" fmla="*/ 2815268 w 12192000"/>
              <a:gd name="connsiteY109" fmla="*/ 4924880 h 6858000"/>
              <a:gd name="connsiteX110" fmla="*/ 2991474 w 12192000"/>
              <a:gd name="connsiteY110" fmla="*/ 5085474 h 6858000"/>
              <a:gd name="connsiteX111" fmla="*/ 6494644 w 12192000"/>
              <a:gd name="connsiteY111" fmla="*/ 6212306 h 6858000"/>
              <a:gd name="connsiteX112" fmla="*/ 8314257 w 12192000"/>
              <a:gd name="connsiteY112" fmla="*/ 5863906 h 6858000"/>
              <a:gd name="connsiteX113" fmla="*/ 8832618 w 12192000"/>
              <a:gd name="connsiteY113" fmla="*/ 5651566 h 6858000"/>
              <a:gd name="connsiteX114" fmla="*/ 9009270 w 12192000"/>
              <a:gd name="connsiteY114" fmla="*/ 5457516 h 6858000"/>
              <a:gd name="connsiteX115" fmla="*/ 9071277 w 12192000"/>
              <a:gd name="connsiteY115" fmla="*/ 5403093 h 6858000"/>
              <a:gd name="connsiteX116" fmla="*/ 9225625 w 12192000"/>
              <a:gd name="connsiteY116" fmla="*/ 5332164 h 6858000"/>
              <a:gd name="connsiteX117" fmla="*/ 9495066 w 12192000"/>
              <a:gd name="connsiteY117" fmla="*/ 5178707 h 6858000"/>
              <a:gd name="connsiteX118" fmla="*/ 9396033 w 12192000"/>
              <a:gd name="connsiteY118" fmla="*/ 5143912 h 6858000"/>
              <a:gd name="connsiteX119" fmla="*/ 9111425 w 12192000"/>
              <a:gd name="connsiteY119" fmla="*/ 5236700 h 6858000"/>
              <a:gd name="connsiteX120" fmla="*/ 8904438 w 12192000"/>
              <a:gd name="connsiteY120" fmla="*/ 5261234 h 6858000"/>
              <a:gd name="connsiteX121" fmla="*/ 9196183 w 12192000"/>
              <a:gd name="connsiteY121" fmla="*/ 5098857 h 6858000"/>
              <a:gd name="connsiteX122" fmla="*/ 9478560 w 12192000"/>
              <a:gd name="connsiteY122" fmla="*/ 4887855 h 6858000"/>
              <a:gd name="connsiteX123" fmla="*/ 9260867 w 12192000"/>
              <a:gd name="connsiteY123" fmla="*/ 4928449 h 6858000"/>
              <a:gd name="connsiteX124" fmla="*/ 9251499 w 12192000"/>
              <a:gd name="connsiteY124" fmla="*/ 4899899 h 6858000"/>
              <a:gd name="connsiteX125" fmla="*/ 9440197 w 12192000"/>
              <a:gd name="connsiteY125" fmla="*/ 4648749 h 6858000"/>
              <a:gd name="connsiteX126" fmla="*/ 9533430 w 12192000"/>
              <a:gd name="connsiteY126" fmla="*/ 4547485 h 6858000"/>
              <a:gd name="connsiteX127" fmla="*/ 9953203 w 12192000"/>
              <a:gd name="connsiteY127" fmla="*/ 4242804 h 6858000"/>
              <a:gd name="connsiteX128" fmla="*/ 9555288 w 12192000"/>
              <a:gd name="connsiteY128" fmla="*/ 4378862 h 6858000"/>
              <a:gd name="connsiteX129" fmla="*/ 9966586 w 12192000"/>
              <a:gd name="connsiteY129" fmla="*/ 4082655 h 6858000"/>
              <a:gd name="connsiteX130" fmla="*/ 10165990 w 12192000"/>
              <a:gd name="connsiteY130" fmla="*/ 3973363 h 6858000"/>
              <a:gd name="connsiteX131" fmla="*/ 10216399 w 12192000"/>
              <a:gd name="connsiteY131" fmla="*/ 3908679 h 6858000"/>
              <a:gd name="connsiteX132" fmla="*/ 10127626 w 12192000"/>
              <a:gd name="connsiteY132" fmla="*/ 3894850 h 6858000"/>
              <a:gd name="connsiteX133" fmla="*/ 9855955 w 12192000"/>
              <a:gd name="connsiteY133" fmla="*/ 3919832 h 6858000"/>
              <a:gd name="connsiteX134" fmla="*/ 10191863 w 12192000"/>
              <a:gd name="connsiteY134" fmla="*/ 3720428 h 6858000"/>
              <a:gd name="connsiteX135" fmla="*/ 9940267 w 12192000"/>
              <a:gd name="connsiteY135" fmla="*/ 3751209 h 6858000"/>
              <a:gd name="connsiteX136" fmla="*/ 9867999 w 12192000"/>
              <a:gd name="connsiteY136" fmla="*/ 3672696 h 6858000"/>
              <a:gd name="connsiteX137" fmla="*/ 9751124 w 12192000"/>
              <a:gd name="connsiteY137" fmla="*/ 3546005 h 6858000"/>
              <a:gd name="connsiteX138" fmla="*/ 9670381 w 12192000"/>
              <a:gd name="connsiteY138" fmla="*/ 3475523 h 6858000"/>
              <a:gd name="connsiteX139" fmla="*/ 9636477 w 12192000"/>
              <a:gd name="connsiteY139" fmla="*/ 3253369 h 6858000"/>
              <a:gd name="connsiteX140" fmla="*/ 9706514 w 12192000"/>
              <a:gd name="connsiteY140" fmla="*/ 3010694 h 6858000"/>
              <a:gd name="connsiteX141" fmla="*/ 9895211 w 12192000"/>
              <a:gd name="connsiteY141" fmla="*/ 2888019 h 6858000"/>
              <a:gd name="connsiteX142" fmla="*/ 9840788 w 12192000"/>
              <a:gd name="connsiteY142" fmla="*/ 2750175 h 6858000"/>
              <a:gd name="connsiteX143" fmla="*/ 9439750 w 12192000"/>
              <a:gd name="connsiteY143" fmla="*/ 2834041 h 6858000"/>
              <a:gd name="connsiteX144" fmla="*/ 10040191 w 12192000"/>
              <a:gd name="connsiteY144" fmla="*/ 2389286 h 6858000"/>
              <a:gd name="connsiteX145" fmla="*/ 9939374 w 12192000"/>
              <a:gd name="connsiteY145" fmla="*/ 2373227 h 6858000"/>
              <a:gd name="connsiteX146" fmla="*/ 9943389 w 12192000"/>
              <a:gd name="connsiteY146" fmla="*/ 2347353 h 6858000"/>
              <a:gd name="connsiteX147" fmla="*/ 9937144 w 12192000"/>
              <a:gd name="connsiteY147" fmla="*/ 2189436 h 6858000"/>
              <a:gd name="connsiteX148" fmla="*/ 9920638 w 12192000"/>
              <a:gd name="connsiteY148" fmla="*/ 2116723 h 6858000"/>
              <a:gd name="connsiteX149" fmla="*/ 9947404 w 12192000"/>
              <a:gd name="connsiteY149" fmla="*/ 2033304 h 6858000"/>
              <a:gd name="connsiteX150" fmla="*/ 9497296 w 12192000"/>
              <a:gd name="connsiteY150" fmla="*/ 2182299 h 6858000"/>
              <a:gd name="connsiteX151" fmla="*/ 9144883 w 12192000"/>
              <a:gd name="connsiteY151" fmla="*/ 2211295 h 6858000"/>
              <a:gd name="connsiteX152" fmla="*/ 9155589 w 12192000"/>
              <a:gd name="connsiteY152" fmla="*/ 2201927 h 6858000"/>
              <a:gd name="connsiteX153" fmla="*/ 9322428 w 12192000"/>
              <a:gd name="connsiteY153" fmla="*/ 1998954 h 6858000"/>
              <a:gd name="connsiteX154" fmla="*/ 9329119 w 12192000"/>
              <a:gd name="connsiteY154" fmla="*/ 1994047 h 6858000"/>
              <a:gd name="connsiteX155" fmla="*/ 9360345 w 12192000"/>
              <a:gd name="connsiteY155" fmla="*/ 1961483 h 6858000"/>
              <a:gd name="connsiteX156" fmla="*/ 9392465 w 12192000"/>
              <a:gd name="connsiteY156" fmla="*/ 1928918 h 6858000"/>
              <a:gd name="connsiteX157" fmla="*/ 9397371 w 12192000"/>
              <a:gd name="connsiteY157" fmla="*/ 1928025 h 6858000"/>
              <a:gd name="connsiteX158" fmla="*/ 9441534 w 12192000"/>
              <a:gd name="connsiteY158" fmla="*/ 1864680 h 6858000"/>
              <a:gd name="connsiteX159" fmla="*/ 9453133 w 12192000"/>
              <a:gd name="connsiteY159" fmla="*/ 1821855 h 6858000"/>
              <a:gd name="connsiteX160" fmla="*/ 9500865 w 12192000"/>
              <a:gd name="connsiteY160" fmla="*/ 1774123 h 6858000"/>
              <a:gd name="connsiteX161" fmla="*/ 9549935 w 12192000"/>
              <a:gd name="connsiteY161" fmla="*/ 1729961 h 6858000"/>
              <a:gd name="connsiteX162" fmla="*/ 9670381 w 12192000"/>
              <a:gd name="connsiteY162" fmla="*/ 1692042 h 6858000"/>
              <a:gd name="connsiteX163" fmla="*/ 9750231 w 12192000"/>
              <a:gd name="connsiteY163" fmla="*/ 1622006 h 6858000"/>
              <a:gd name="connsiteX164" fmla="*/ 9652537 w 12192000"/>
              <a:gd name="connsiteY164" fmla="*/ 1642080 h 6858000"/>
              <a:gd name="connsiteX165" fmla="*/ 9740417 w 12192000"/>
              <a:gd name="connsiteY165" fmla="*/ 1563121 h 6858000"/>
              <a:gd name="connsiteX166" fmla="*/ 9789041 w 12192000"/>
              <a:gd name="connsiteY166" fmla="*/ 1483271 h 6858000"/>
              <a:gd name="connsiteX167" fmla="*/ 9783687 w 12192000"/>
              <a:gd name="connsiteY167" fmla="*/ 1460966 h 6858000"/>
              <a:gd name="connsiteX168" fmla="*/ 9760491 w 12192000"/>
              <a:gd name="connsiteY168" fmla="*/ 1464534 h 6858000"/>
              <a:gd name="connsiteX169" fmla="*/ 9677518 w 12192000"/>
              <a:gd name="connsiteY169" fmla="*/ 1524757 h 6858000"/>
              <a:gd name="connsiteX170" fmla="*/ 9570010 w 12192000"/>
              <a:gd name="connsiteY170" fmla="*/ 1606839 h 6858000"/>
              <a:gd name="connsiteX171" fmla="*/ 9733726 w 12192000"/>
              <a:gd name="connsiteY171" fmla="*/ 1455166 h 6858000"/>
              <a:gd name="connsiteX172" fmla="*/ 9851495 w 12192000"/>
              <a:gd name="connsiteY172" fmla="*/ 1345427 h 6858000"/>
              <a:gd name="connsiteX173" fmla="*/ 9876922 w 12192000"/>
              <a:gd name="connsiteY173" fmla="*/ 1273161 h 6858000"/>
              <a:gd name="connsiteX174" fmla="*/ 9866661 w 12192000"/>
              <a:gd name="connsiteY174" fmla="*/ 1254870 h 6858000"/>
              <a:gd name="connsiteX175" fmla="*/ 9848372 w 12192000"/>
              <a:gd name="connsiteY175" fmla="*/ 1264238 h 6858000"/>
              <a:gd name="connsiteX176" fmla="*/ 9832313 w 12192000"/>
              <a:gd name="connsiteY176" fmla="*/ 1281636 h 6858000"/>
              <a:gd name="connsiteX177" fmla="*/ 9659674 w 12192000"/>
              <a:gd name="connsiteY177" fmla="*/ 1419479 h 6858000"/>
              <a:gd name="connsiteX178" fmla="*/ 9405847 w 12192000"/>
              <a:gd name="connsiteY178" fmla="*/ 1608623 h 6858000"/>
              <a:gd name="connsiteX179" fmla="*/ 9303246 w 12192000"/>
              <a:gd name="connsiteY179" fmla="*/ 1646987 h 6858000"/>
              <a:gd name="connsiteX180" fmla="*/ 9589192 w 12192000"/>
              <a:gd name="connsiteY180" fmla="*/ 1389145 h 6858000"/>
              <a:gd name="connsiteX181" fmla="*/ 9803762 w 12192000"/>
              <a:gd name="connsiteY181" fmla="*/ 1078218 h 6858000"/>
              <a:gd name="connsiteX182" fmla="*/ 9830974 w 12192000"/>
              <a:gd name="connsiteY182" fmla="*/ 1055913 h 6858000"/>
              <a:gd name="connsiteX183" fmla="*/ 9839896 w 12192000"/>
              <a:gd name="connsiteY183" fmla="*/ 1042084 h 6858000"/>
              <a:gd name="connsiteX184" fmla="*/ 9893427 w 12192000"/>
              <a:gd name="connsiteY184" fmla="*/ 933683 h 6858000"/>
              <a:gd name="connsiteX185" fmla="*/ 9897441 w 12192000"/>
              <a:gd name="connsiteY185" fmla="*/ 906472 h 6858000"/>
              <a:gd name="connsiteX186" fmla="*/ 9892535 w 12192000"/>
              <a:gd name="connsiteY186" fmla="*/ 856509 h 6858000"/>
              <a:gd name="connsiteX187" fmla="*/ 9906364 w 12192000"/>
              <a:gd name="connsiteY187" fmla="*/ 826622 h 6858000"/>
              <a:gd name="connsiteX188" fmla="*/ 9906809 w 12192000"/>
              <a:gd name="connsiteY188" fmla="*/ 806993 h 6858000"/>
              <a:gd name="connsiteX189" fmla="*/ 9884505 w 12192000"/>
              <a:gd name="connsiteY189" fmla="*/ 807440 h 6858000"/>
              <a:gd name="connsiteX190" fmla="*/ 9821160 w 12192000"/>
              <a:gd name="connsiteY190" fmla="*/ 874800 h 6858000"/>
              <a:gd name="connsiteX191" fmla="*/ 9787256 w 12192000"/>
              <a:gd name="connsiteY191" fmla="*/ 881491 h 6858000"/>
              <a:gd name="connsiteX192" fmla="*/ 9746216 w 12192000"/>
              <a:gd name="connsiteY192" fmla="*/ 880152 h 6858000"/>
              <a:gd name="connsiteX193" fmla="*/ 9730603 w 12192000"/>
              <a:gd name="connsiteY193" fmla="*/ 901118 h 6858000"/>
              <a:gd name="connsiteX194" fmla="*/ 9640046 w 12192000"/>
              <a:gd name="connsiteY194" fmla="*/ 998813 h 6858000"/>
              <a:gd name="connsiteX195" fmla="*/ 9575363 w 12192000"/>
              <a:gd name="connsiteY195" fmla="*/ 1010412 h 6858000"/>
              <a:gd name="connsiteX196" fmla="*/ 9626217 w 12192000"/>
              <a:gd name="connsiteY196" fmla="*/ 994352 h 6858000"/>
              <a:gd name="connsiteX197" fmla="*/ 9638707 w 12192000"/>
              <a:gd name="connsiteY197" fmla="*/ 966694 h 6858000"/>
              <a:gd name="connsiteX198" fmla="*/ 9638707 w 12192000"/>
              <a:gd name="connsiteY198" fmla="*/ 942606 h 6858000"/>
              <a:gd name="connsiteX199" fmla="*/ 9710975 w 12192000"/>
              <a:gd name="connsiteY199" fmla="*/ 881491 h 6858000"/>
              <a:gd name="connsiteX200" fmla="*/ 9717666 w 12192000"/>
              <a:gd name="connsiteY200" fmla="*/ 878367 h 6858000"/>
              <a:gd name="connsiteX201" fmla="*/ 9732387 w 12192000"/>
              <a:gd name="connsiteY201" fmla="*/ 856509 h 6858000"/>
              <a:gd name="connsiteX202" fmla="*/ 9706960 w 12192000"/>
              <a:gd name="connsiteY202" fmla="*/ 840896 h 6858000"/>
              <a:gd name="connsiteX203" fmla="*/ 9640492 w 12192000"/>
              <a:gd name="connsiteY203" fmla="*/ 861417 h 6858000"/>
              <a:gd name="connsiteX204" fmla="*/ 9512463 w 12192000"/>
              <a:gd name="connsiteY204" fmla="*/ 968925 h 6858000"/>
              <a:gd name="connsiteX205" fmla="*/ 9328673 w 12192000"/>
              <a:gd name="connsiteY205" fmla="*/ 1138886 h 6858000"/>
              <a:gd name="connsiteX206" fmla="*/ 8716634 w 12192000"/>
              <a:gd name="connsiteY206" fmla="*/ 1580073 h 6858000"/>
              <a:gd name="connsiteX207" fmla="*/ 8480649 w 12192000"/>
              <a:gd name="connsiteY207" fmla="*/ 1729961 h 6858000"/>
              <a:gd name="connsiteX208" fmla="*/ 8479312 w 12192000"/>
              <a:gd name="connsiteY208" fmla="*/ 1722377 h 6858000"/>
              <a:gd name="connsiteX209" fmla="*/ 8479312 w 12192000"/>
              <a:gd name="connsiteY209" fmla="*/ 1715239 h 6858000"/>
              <a:gd name="connsiteX210" fmla="*/ 8645704 w 12192000"/>
              <a:gd name="connsiteY210" fmla="*/ 1615314 h 6858000"/>
              <a:gd name="connsiteX211" fmla="*/ 9002133 w 12192000"/>
              <a:gd name="connsiteY211" fmla="*/ 1314647 h 6858000"/>
              <a:gd name="connsiteX212" fmla="*/ 9033805 w 12192000"/>
              <a:gd name="connsiteY212" fmla="*/ 1305280 h 6858000"/>
              <a:gd name="connsiteX213" fmla="*/ 9083322 w 12192000"/>
              <a:gd name="connsiteY213" fmla="*/ 1259778 h 6858000"/>
              <a:gd name="connsiteX214" fmla="*/ 9088228 w 12192000"/>
              <a:gd name="connsiteY214" fmla="*/ 1233458 h 6858000"/>
              <a:gd name="connsiteX215" fmla="*/ 9196629 w 12192000"/>
              <a:gd name="connsiteY215" fmla="*/ 1124611 h 6858000"/>
              <a:gd name="connsiteX216" fmla="*/ 9412538 w 12192000"/>
              <a:gd name="connsiteY216" fmla="*/ 935022 h 6858000"/>
              <a:gd name="connsiteX217" fmla="*/ 9455363 w 12192000"/>
              <a:gd name="connsiteY217" fmla="*/ 864985 h 6858000"/>
              <a:gd name="connsiteX218" fmla="*/ 9448672 w 12192000"/>
              <a:gd name="connsiteY218" fmla="*/ 838220 h 6858000"/>
              <a:gd name="connsiteX219" fmla="*/ 9423691 w 12192000"/>
              <a:gd name="connsiteY219" fmla="*/ 844465 h 6858000"/>
              <a:gd name="connsiteX220" fmla="*/ 9333580 w 12192000"/>
              <a:gd name="connsiteY220" fmla="*/ 910932 h 6858000"/>
              <a:gd name="connsiteX221" fmla="*/ 9241685 w 12192000"/>
              <a:gd name="connsiteY221" fmla="*/ 980077 h 6858000"/>
              <a:gd name="connsiteX222" fmla="*/ 9249715 w 12192000"/>
              <a:gd name="connsiteY222" fmla="*/ 964018 h 6858000"/>
              <a:gd name="connsiteX223" fmla="*/ 9412538 w 12192000"/>
              <a:gd name="connsiteY223" fmla="*/ 823499 h 6858000"/>
              <a:gd name="connsiteX224" fmla="*/ 9528522 w 12192000"/>
              <a:gd name="connsiteY224" fmla="*/ 706176 h 6858000"/>
              <a:gd name="connsiteX225" fmla="*/ 9542798 w 12192000"/>
              <a:gd name="connsiteY225" fmla="*/ 647292 h 6858000"/>
              <a:gd name="connsiteX226" fmla="*/ 9532091 w 12192000"/>
              <a:gd name="connsiteY226" fmla="*/ 631679 h 6858000"/>
              <a:gd name="connsiteX227" fmla="*/ 9516924 w 12192000"/>
              <a:gd name="connsiteY227" fmla="*/ 638370 h 6858000"/>
              <a:gd name="connsiteX228" fmla="*/ 9495512 w 12192000"/>
              <a:gd name="connsiteY228" fmla="*/ 660675 h 6858000"/>
              <a:gd name="connsiteX229" fmla="*/ 9343394 w 12192000"/>
              <a:gd name="connsiteY229" fmla="*/ 781565 h 6858000"/>
              <a:gd name="connsiteX230" fmla="*/ 9090906 w 12192000"/>
              <a:gd name="connsiteY230" fmla="*/ 975617 h 6858000"/>
              <a:gd name="connsiteX231" fmla="*/ 8976705 w 12192000"/>
              <a:gd name="connsiteY231" fmla="*/ 1023348 h 6858000"/>
              <a:gd name="connsiteX232" fmla="*/ 8983397 w 12192000"/>
              <a:gd name="connsiteY232" fmla="*/ 1013981 h 6858000"/>
              <a:gd name="connsiteX233" fmla="*/ 9238116 w 12192000"/>
              <a:gd name="connsiteY233" fmla="*/ 784688 h 6858000"/>
              <a:gd name="connsiteX234" fmla="*/ 9474545 w 12192000"/>
              <a:gd name="connsiteY234" fmla="*/ 446103 h 6858000"/>
              <a:gd name="connsiteX235" fmla="*/ 9486143 w 12192000"/>
              <a:gd name="connsiteY235" fmla="*/ 435843 h 6858000"/>
              <a:gd name="connsiteX236" fmla="*/ 9503541 w 12192000"/>
              <a:gd name="connsiteY236" fmla="*/ 412646 h 6858000"/>
              <a:gd name="connsiteX237" fmla="*/ 9539229 w 12192000"/>
              <a:gd name="connsiteY237" fmla="*/ 325658 h 6858000"/>
              <a:gd name="connsiteX238" fmla="*/ 9554396 w 12192000"/>
              <a:gd name="connsiteY238" fmla="*/ 268558 h 6858000"/>
              <a:gd name="connsiteX239" fmla="*/ 9552612 w 12192000"/>
              <a:gd name="connsiteY239" fmla="*/ 243131 h 6858000"/>
              <a:gd name="connsiteX240" fmla="*/ 9570901 w 12192000"/>
              <a:gd name="connsiteY240" fmla="*/ 207890 h 6858000"/>
              <a:gd name="connsiteX241" fmla="*/ 9574470 w 12192000"/>
              <a:gd name="connsiteY241" fmla="*/ 186031 h 6858000"/>
              <a:gd name="connsiteX242" fmla="*/ 9562593 w 12192000"/>
              <a:gd name="connsiteY242" fmla="*/ 181849 h 6858000"/>
              <a:gd name="connsiteX243" fmla="*/ 0 w 12192000"/>
              <a:gd name="connsiteY243" fmla="*/ 0 h 6858000"/>
              <a:gd name="connsiteX244" fmla="*/ 12192000 w 12192000"/>
              <a:gd name="connsiteY244" fmla="*/ 0 h 6858000"/>
              <a:gd name="connsiteX245" fmla="*/ 12192000 w 12192000"/>
              <a:gd name="connsiteY245" fmla="*/ 6858000 h 6858000"/>
              <a:gd name="connsiteX246" fmla="*/ 0 w 12192000"/>
              <a:gd name="connsiteY24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12192000" h="6858000">
                <a:moveTo>
                  <a:pt x="1998728" y="3612739"/>
                </a:moveTo>
                <a:cubicBezTo>
                  <a:pt x="2012550" y="3611108"/>
                  <a:pt x="2011630" y="3636451"/>
                  <a:pt x="2014976" y="3645485"/>
                </a:cubicBezTo>
                <a:cubicBezTo>
                  <a:pt x="2026128" y="3674035"/>
                  <a:pt x="2002932" y="3693217"/>
                  <a:pt x="1987764" y="3715075"/>
                </a:cubicBezTo>
                <a:cubicBezTo>
                  <a:pt x="1982076" y="3723105"/>
                  <a:pt x="1976075" y="3690547"/>
                  <a:pt x="1970583" y="3648007"/>
                </a:cubicBezTo>
                <a:lnTo>
                  <a:pt x="1968718" y="3632235"/>
                </a:lnTo>
                <a:lnTo>
                  <a:pt x="1979288" y="3624964"/>
                </a:lnTo>
                <a:cubicBezTo>
                  <a:pt x="1987875" y="3616823"/>
                  <a:pt x="1994121" y="3613282"/>
                  <a:pt x="1998728" y="3612739"/>
                </a:cubicBezTo>
                <a:close/>
                <a:moveTo>
                  <a:pt x="1955875" y="3516632"/>
                </a:moveTo>
                <a:lnTo>
                  <a:pt x="1956461" y="3521046"/>
                </a:lnTo>
                <a:cubicBezTo>
                  <a:pt x="1958894" y="3542312"/>
                  <a:pt x="1961919" y="3572744"/>
                  <a:pt x="1965292" y="3603273"/>
                </a:cubicBezTo>
                <a:lnTo>
                  <a:pt x="1968718" y="3632235"/>
                </a:lnTo>
                <a:lnTo>
                  <a:pt x="1963908" y="3635544"/>
                </a:lnTo>
                <a:lnTo>
                  <a:pt x="1955653" y="3635212"/>
                </a:lnTo>
                <a:lnTo>
                  <a:pt x="1954172" y="3607075"/>
                </a:lnTo>
                <a:cubicBezTo>
                  <a:pt x="1953260" y="3587548"/>
                  <a:pt x="1952512" y="3569161"/>
                  <a:pt x="1951958" y="3553088"/>
                </a:cubicBezTo>
                <a:lnTo>
                  <a:pt x="1951483" y="3534997"/>
                </a:lnTo>
                <a:close/>
                <a:moveTo>
                  <a:pt x="9184139" y="1751373"/>
                </a:moveTo>
                <a:cubicBezTo>
                  <a:pt x="9185478" y="1753157"/>
                  <a:pt x="9187262" y="1754941"/>
                  <a:pt x="9188600" y="1756725"/>
                </a:cubicBezTo>
                <a:cubicBezTo>
                  <a:pt x="9179678" y="1764756"/>
                  <a:pt x="9170310" y="1771892"/>
                  <a:pt x="9161388" y="1779476"/>
                </a:cubicBezTo>
                <a:cubicBezTo>
                  <a:pt x="9150682" y="1782599"/>
                  <a:pt x="9139530" y="1785722"/>
                  <a:pt x="9129269" y="1788844"/>
                </a:cubicBezTo>
                <a:cubicBezTo>
                  <a:pt x="9147559" y="1776354"/>
                  <a:pt x="9165848" y="1763863"/>
                  <a:pt x="9184139" y="1751373"/>
                </a:cubicBezTo>
                <a:close/>
                <a:moveTo>
                  <a:pt x="8855814" y="1125503"/>
                </a:moveTo>
                <a:cubicBezTo>
                  <a:pt x="8765703" y="1222306"/>
                  <a:pt x="8651949" y="1292789"/>
                  <a:pt x="8531505" y="1356134"/>
                </a:cubicBezTo>
                <a:cubicBezTo>
                  <a:pt x="8529720" y="1354350"/>
                  <a:pt x="8528382" y="1352565"/>
                  <a:pt x="8526597" y="1350781"/>
                </a:cubicBezTo>
                <a:cubicBezTo>
                  <a:pt x="8636336" y="1275837"/>
                  <a:pt x="8746075" y="1200447"/>
                  <a:pt x="8855814" y="1125503"/>
                </a:cubicBezTo>
                <a:close/>
                <a:moveTo>
                  <a:pt x="3255597" y="1016302"/>
                </a:moveTo>
                <a:lnTo>
                  <a:pt x="3252884" y="1018887"/>
                </a:lnTo>
                <a:cubicBezTo>
                  <a:pt x="3244631" y="1020337"/>
                  <a:pt x="3245022" y="1019835"/>
                  <a:pt x="3250417" y="1017988"/>
                </a:cubicBezTo>
                <a:close/>
                <a:moveTo>
                  <a:pt x="9562593" y="181849"/>
                </a:moveTo>
                <a:cubicBezTo>
                  <a:pt x="9558411" y="182574"/>
                  <a:pt x="9554174" y="184693"/>
                  <a:pt x="9550382" y="186031"/>
                </a:cubicBezTo>
                <a:cubicBezTo>
                  <a:pt x="9515586" y="198076"/>
                  <a:pt x="9495066" y="221718"/>
                  <a:pt x="9486143" y="255175"/>
                </a:cubicBezTo>
                <a:cubicBezTo>
                  <a:pt x="9480344" y="276589"/>
                  <a:pt x="9471869" y="277926"/>
                  <a:pt x="9454471" y="262313"/>
                </a:cubicBezTo>
                <a:cubicBezTo>
                  <a:pt x="9434843" y="244915"/>
                  <a:pt x="9419230" y="245808"/>
                  <a:pt x="9405847" y="265436"/>
                </a:cubicBezTo>
                <a:cubicBezTo>
                  <a:pt x="9395141" y="281495"/>
                  <a:pt x="9386665" y="298447"/>
                  <a:pt x="9374174" y="312721"/>
                </a:cubicBezTo>
                <a:cubicBezTo>
                  <a:pt x="9340718" y="351978"/>
                  <a:pt x="9309491" y="394357"/>
                  <a:pt x="9235886" y="393018"/>
                </a:cubicBezTo>
                <a:cubicBezTo>
                  <a:pt x="9255514" y="376960"/>
                  <a:pt x="9276035" y="377851"/>
                  <a:pt x="9293432" y="372945"/>
                </a:cubicBezTo>
                <a:cubicBezTo>
                  <a:pt x="9305922" y="369376"/>
                  <a:pt x="9318412" y="362684"/>
                  <a:pt x="9306368" y="349747"/>
                </a:cubicBezTo>
                <a:cubicBezTo>
                  <a:pt x="9292539" y="335026"/>
                  <a:pt x="9300569" y="326997"/>
                  <a:pt x="9308153" y="316736"/>
                </a:cubicBezTo>
                <a:cubicBezTo>
                  <a:pt x="9325550" y="292648"/>
                  <a:pt x="9339379" y="265436"/>
                  <a:pt x="9376406" y="260083"/>
                </a:cubicBezTo>
                <a:cubicBezTo>
                  <a:pt x="9382205" y="259191"/>
                  <a:pt x="9386665" y="254283"/>
                  <a:pt x="9391126" y="251160"/>
                </a:cubicBezTo>
                <a:cubicBezTo>
                  <a:pt x="9397371" y="246700"/>
                  <a:pt x="9402724" y="241793"/>
                  <a:pt x="9399602" y="233317"/>
                </a:cubicBezTo>
                <a:cubicBezTo>
                  <a:pt x="9396479" y="225733"/>
                  <a:pt x="9389787" y="221273"/>
                  <a:pt x="9381312" y="220380"/>
                </a:cubicBezTo>
                <a:cubicBezTo>
                  <a:pt x="9373728" y="219488"/>
                  <a:pt x="9365699" y="219042"/>
                  <a:pt x="9358115" y="219934"/>
                </a:cubicBezTo>
                <a:cubicBezTo>
                  <a:pt x="9324212" y="223057"/>
                  <a:pt x="9301015" y="243131"/>
                  <a:pt x="9277818" y="261867"/>
                </a:cubicBezTo>
                <a:cubicBezTo>
                  <a:pt x="9196629" y="326997"/>
                  <a:pt x="9125254" y="400156"/>
                  <a:pt x="9050311" y="470639"/>
                </a:cubicBezTo>
                <a:cubicBezTo>
                  <a:pt x="8975368" y="540675"/>
                  <a:pt x="8887041" y="596437"/>
                  <a:pt x="8804067" y="657552"/>
                </a:cubicBezTo>
                <a:cubicBezTo>
                  <a:pt x="8612694" y="798963"/>
                  <a:pt x="8420427" y="939928"/>
                  <a:pt x="8216563" y="1067511"/>
                </a:cubicBezTo>
                <a:cubicBezTo>
                  <a:pt x="8017159" y="1191972"/>
                  <a:pt x="7337313" y="1339182"/>
                  <a:pt x="7204377" y="1356580"/>
                </a:cubicBezTo>
                <a:cubicBezTo>
                  <a:pt x="7034416" y="1378438"/>
                  <a:pt x="6631594" y="1387360"/>
                  <a:pt x="6221188" y="1405651"/>
                </a:cubicBezTo>
                <a:cubicBezTo>
                  <a:pt x="6174795" y="1407434"/>
                  <a:pt x="6129294" y="1409666"/>
                  <a:pt x="6081116" y="1413234"/>
                </a:cubicBezTo>
                <a:cubicBezTo>
                  <a:pt x="4716070" y="1513158"/>
                  <a:pt x="3730203" y="1110783"/>
                  <a:pt x="3680242" y="1085356"/>
                </a:cubicBezTo>
                <a:cubicBezTo>
                  <a:pt x="3599945" y="1044761"/>
                  <a:pt x="3336303" y="980523"/>
                  <a:pt x="3335857" y="981416"/>
                </a:cubicBezTo>
                <a:cubicBezTo>
                  <a:pt x="3330504" y="990337"/>
                  <a:pt x="3301508" y="1001155"/>
                  <a:pt x="3277977" y="1009017"/>
                </a:cubicBezTo>
                <a:lnTo>
                  <a:pt x="3255597" y="1016302"/>
                </a:lnTo>
                <a:lnTo>
                  <a:pt x="3260022" y="1012084"/>
                </a:lnTo>
                <a:cubicBezTo>
                  <a:pt x="3261026" y="1008627"/>
                  <a:pt x="3260914" y="1004390"/>
                  <a:pt x="3260468" y="1000598"/>
                </a:cubicBezTo>
                <a:cubicBezTo>
                  <a:pt x="3258237" y="980523"/>
                  <a:pt x="3248424" y="964464"/>
                  <a:pt x="3226565" y="956880"/>
                </a:cubicBezTo>
                <a:cubicBezTo>
                  <a:pt x="3205599" y="949742"/>
                  <a:pt x="3184186" y="943497"/>
                  <a:pt x="3162773" y="937252"/>
                </a:cubicBezTo>
                <a:cubicBezTo>
                  <a:pt x="3144929" y="931899"/>
                  <a:pt x="3132885" y="931899"/>
                  <a:pt x="3131101" y="953757"/>
                </a:cubicBezTo>
                <a:cubicBezTo>
                  <a:pt x="3129316" y="975617"/>
                  <a:pt x="3104781" y="985431"/>
                  <a:pt x="3089615" y="972493"/>
                </a:cubicBezTo>
                <a:cubicBezTo>
                  <a:pt x="3030284" y="921639"/>
                  <a:pt x="2960248" y="884614"/>
                  <a:pt x="2893779" y="842681"/>
                </a:cubicBezTo>
                <a:cubicBezTo>
                  <a:pt x="2847385" y="813685"/>
                  <a:pt x="2798762" y="787365"/>
                  <a:pt x="2759952" y="749000"/>
                </a:cubicBezTo>
                <a:cubicBezTo>
                  <a:pt x="2752814" y="741864"/>
                  <a:pt x="2746123" y="732050"/>
                  <a:pt x="2733632" y="739187"/>
                </a:cubicBezTo>
                <a:cubicBezTo>
                  <a:pt x="2722926" y="744986"/>
                  <a:pt x="2719803" y="753462"/>
                  <a:pt x="2723372" y="765506"/>
                </a:cubicBezTo>
                <a:cubicBezTo>
                  <a:pt x="2728279" y="780674"/>
                  <a:pt x="2737646" y="794057"/>
                  <a:pt x="2748353" y="806101"/>
                </a:cubicBezTo>
                <a:cubicBezTo>
                  <a:pt x="2798316" y="862754"/>
                  <a:pt x="2776903" y="882382"/>
                  <a:pt x="2710882" y="890859"/>
                </a:cubicBezTo>
                <a:cubicBezTo>
                  <a:pt x="2651997" y="898442"/>
                  <a:pt x="2592666" y="896212"/>
                  <a:pt x="2532890" y="894873"/>
                </a:cubicBezTo>
                <a:cubicBezTo>
                  <a:pt x="2503448" y="893981"/>
                  <a:pt x="2502109" y="897104"/>
                  <a:pt x="2513708" y="921639"/>
                </a:cubicBezTo>
                <a:cubicBezTo>
                  <a:pt x="2532444" y="962234"/>
                  <a:pt x="2535567" y="1001489"/>
                  <a:pt x="2511032" y="1038515"/>
                </a:cubicBezTo>
                <a:cubicBezTo>
                  <a:pt x="2505232" y="1046991"/>
                  <a:pt x="2501218" y="1056360"/>
                  <a:pt x="2503448" y="1067511"/>
                </a:cubicBezTo>
                <a:cubicBezTo>
                  <a:pt x="2513262" y="1113013"/>
                  <a:pt x="2499433" y="1153608"/>
                  <a:pt x="2485157" y="1194648"/>
                </a:cubicBezTo>
                <a:cubicBezTo>
                  <a:pt x="2461069" y="1263347"/>
                  <a:pt x="2429397" y="1328030"/>
                  <a:pt x="2394602" y="1391375"/>
                </a:cubicBezTo>
                <a:cubicBezTo>
                  <a:pt x="2370066" y="1435984"/>
                  <a:pt x="2355792" y="1488624"/>
                  <a:pt x="2298245" y="1511374"/>
                </a:cubicBezTo>
                <a:cubicBezTo>
                  <a:pt x="2284415" y="1516727"/>
                  <a:pt x="2280401" y="1529219"/>
                  <a:pt x="2286201" y="1543493"/>
                </a:cubicBezTo>
                <a:cubicBezTo>
                  <a:pt x="2305382" y="1590778"/>
                  <a:pt x="2293785" y="1631373"/>
                  <a:pt x="2264789" y="1668400"/>
                </a:cubicBezTo>
                <a:cubicBezTo>
                  <a:pt x="2254528" y="1681335"/>
                  <a:pt x="2258990" y="1688473"/>
                  <a:pt x="2274156" y="1693827"/>
                </a:cubicBezTo>
                <a:cubicBezTo>
                  <a:pt x="2291553" y="1699626"/>
                  <a:pt x="2305382" y="1709886"/>
                  <a:pt x="2316535" y="1723714"/>
                </a:cubicBezTo>
                <a:cubicBezTo>
                  <a:pt x="2334825" y="1746020"/>
                  <a:pt x="2344193" y="1771447"/>
                  <a:pt x="2352223" y="1797320"/>
                </a:cubicBezTo>
                <a:cubicBezTo>
                  <a:pt x="2364713" y="1837914"/>
                  <a:pt x="2378988" y="1876725"/>
                  <a:pt x="2420922" y="1903044"/>
                </a:cubicBezTo>
                <a:cubicBezTo>
                  <a:pt x="2433412" y="1911073"/>
                  <a:pt x="2443671" y="1922226"/>
                  <a:pt x="2454378" y="1932933"/>
                </a:cubicBezTo>
                <a:cubicBezTo>
                  <a:pt x="2451701" y="1944085"/>
                  <a:pt x="2444117" y="1952561"/>
                  <a:pt x="2429397" y="1955683"/>
                </a:cubicBezTo>
                <a:cubicBezTo>
                  <a:pt x="2335717" y="1975758"/>
                  <a:pt x="2342855" y="2033749"/>
                  <a:pt x="2345531" y="2099325"/>
                </a:cubicBezTo>
                <a:cubicBezTo>
                  <a:pt x="2348654" y="2180514"/>
                  <a:pt x="2403970" y="2217986"/>
                  <a:pt x="2471776" y="2249659"/>
                </a:cubicBezTo>
                <a:cubicBezTo>
                  <a:pt x="2494973" y="2260365"/>
                  <a:pt x="2527983" y="2259919"/>
                  <a:pt x="2536904" y="2293822"/>
                </a:cubicBezTo>
                <a:cubicBezTo>
                  <a:pt x="2498987" y="2325940"/>
                  <a:pt x="2452594" y="2300067"/>
                  <a:pt x="2411552" y="2308990"/>
                </a:cubicBezTo>
                <a:cubicBezTo>
                  <a:pt x="2377650" y="2316572"/>
                  <a:pt x="2321888" y="2312558"/>
                  <a:pt x="2367836" y="2371888"/>
                </a:cubicBezTo>
                <a:cubicBezTo>
                  <a:pt x="2381219" y="2389286"/>
                  <a:pt x="2365606" y="2401777"/>
                  <a:pt x="2348654" y="2403561"/>
                </a:cubicBezTo>
                <a:cubicBezTo>
                  <a:pt x="2211257" y="2416497"/>
                  <a:pt x="2274603" y="2536943"/>
                  <a:pt x="2230439" y="2599842"/>
                </a:cubicBezTo>
                <a:cubicBezTo>
                  <a:pt x="2217948" y="2616793"/>
                  <a:pt x="2230885" y="2647128"/>
                  <a:pt x="2250067" y="2654712"/>
                </a:cubicBezTo>
                <a:cubicBezTo>
                  <a:pt x="2371851" y="2703781"/>
                  <a:pt x="2388355" y="2819766"/>
                  <a:pt x="2447240" y="2920137"/>
                </a:cubicBezTo>
                <a:cubicBezTo>
                  <a:pt x="2383449" y="2959840"/>
                  <a:pt x="2306721" y="2968315"/>
                  <a:pt x="2237577" y="2994189"/>
                </a:cubicBezTo>
                <a:cubicBezTo>
                  <a:pt x="2165755" y="3020953"/>
                  <a:pt x="2165755" y="3041028"/>
                  <a:pt x="2225086" y="3119541"/>
                </a:cubicBezTo>
                <a:cubicBezTo>
                  <a:pt x="2070738" y="3136492"/>
                  <a:pt x="2070738" y="3136492"/>
                  <a:pt x="2118023" y="3260060"/>
                </a:cubicBezTo>
                <a:cubicBezTo>
                  <a:pt x="2053116" y="3265636"/>
                  <a:pt x="1994902" y="3378944"/>
                  <a:pt x="1964679" y="3479817"/>
                </a:cubicBezTo>
                <a:lnTo>
                  <a:pt x="1955875" y="3516632"/>
                </a:lnTo>
                <a:lnTo>
                  <a:pt x="1953287" y="3497155"/>
                </a:lnTo>
                <a:cubicBezTo>
                  <a:pt x="1952397" y="3492238"/>
                  <a:pt x="1951687" y="3490747"/>
                  <a:pt x="1951185" y="3493814"/>
                </a:cubicBezTo>
                <a:cubicBezTo>
                  <a:pt x="1950850" y="3495932"/>
                  <a:pt x="1950766" y="3502714"/>
                  <a:pt x="1950905" y="3512985"/>
                </a:cubicBezTo>
                <a:lnTo>
                  <a:pt x="1951483" y="3534997"/>
                </a:lnTo>
                <a:lnTo>
                  <a:pt x="1947593" y="3551262"/>
                </a:lnTo>
                <a:cubicBezTo>
                  <a:pt x="1940145" y="3594834"/>
                  <a:pt x="1941027" y="3627788"/>
                  <a:pt x="1952901" y="3635101"/>
                </a:cubicBezTo>
                <a:lnTo>
                  <a:pt x="1955653" y="3635212"/>
                </a:lnTo>
                <a:lnTo>
                  <a:pt x="1957374" y="3667901"/>
                </a:lnTo>
                <a:cubicBezTo>
                  <a:pt x="1962225" y="3750428"/>
                  <a:pt x="1969251" y="3832398"/>
                  <a:pt x="1976612" y="3838643"/>
                </a:cubicBezTo>
                <a:cubicBezTo>
                  <a:pt x="2054679" y="3905111"/>
                  <a:pt x="2007838" y="4054998"/>
                  <a:pt x="2155495" y="4074180"/>
                </a:cubicBezTo>
                <a:cubicBezTo>
                  <a:pt x="2221963" y="4083102"/>
                  <a:pt x="2254082" y="4137526"/>
                  <a:pt x="2302706" y="4167860"/>
                </a:cubicBezTo>
                <a:cubicBezTo>
                  <a:pt x="2472222" y="4272692"/>
                  <a:pt x="2585528" y="4407858"/>
                  <a:pt x="2638168" y="4593433"/>
                </a:cubicBezTo>
                <a:cubicBezTo>
                  <a:pt x="2652890" y="4644734"/>
                  <a:pt x="2708205" y="4686220"/>
                  <a:pt x="2743893" y="4731276"/>
                </a:cubicBezTo>
                <a:cubicBezTo>
                  <a:pt x="2726495" y="4764733"/>
                  <a:pt x="2632815" y="4693358"/>
                  <a:pt x="2665826" y="4780346"/>
                </a:cubicBezTo>
                <a:cubicBezTo>
                  <a:pt x="2690807" y="4845922"/>
                  <a:pt x="2755044" y="4886516"/>
                  <a:pt x="2815268" y="4924880"/>
                </a:cubicBezTo>
                <a:cubicBezTo>
                  <a:pt x="2884412" y="4968597"/>
                  <a:pt x="2960693" y="5003839"/>
                  <a:pt x="2991474" y="5085474"/>
                </a:cubicBezTo>
                <a:cubicBezTo>
                  <a:pt x="2998165" y="5102871"/>
                  <a:pt x="4460905" y="6373345"/>
                  <a:pt x="6494644" y="6212306"/>
                </a:cubicBezTo>
                <a:cubicBezTo>
                  <a:pt x="6826983" y="6185986"/>
                  <a:pt x="8139389" y="5921007"/>
                  <a:pt x="8314257" y="5863906"/>
                </a:cubicBezTo>
                <a:cubicBezTo>
                  <a:pt x="8494032" y="5805022"/>
                  <a:pt x="8647935" y="5697514"/>
                  <a:pt x="8832618" y="5651566"/>
                </a:cubicBezTo>
                <a:cubicBezTo>
                  <a:pt x="8930311" y="5627477"/>
                  <a:pt x="9024437" y="5583314"/>
                  <a:pt x="9009270" y="5457516"/>
                </a:cubicBezTo>
                <a:cubicBezTo>
                  <a:pt x="9004809" y="5421829"/>
                  <a:pt x="9030682" y="5392832"/>
                  <a:pt x="9071277" y="5403093"/>
                </a:cubicBezTo>
                <a:cubicBezTo>
                  <a:pt x="9148005" y="5422721"/>
                  <a:pt x="9182800" y="5370974"/>
                  <a:pt x="9225625" y="5332164"/>
                </a:cubicBezTo>
                <a:cubicBezTo>
                  <a:pt x="9301462" y="5263465"/>
                  <a:pt x="9374174" y="5190305"/>
                  <a:pt x="9495066" y="5178707"/>
                </a:cubicBezTo>
                <a:cubicBezTo>
                  <a:pt x="9471869" y="5124284"/>
                  <a:pt x="9432166" y="5132760"/>
                  <a:pt x="9396033" y="5143912"/>
                </a:cubicBezTo>
                <a:cubicBezTo>
                  <a:pt x="9300569" y="5173800"/>
                  <a:pt x="9206890" y="5207257"/>
                  <a:pt x="9111425" y="5236700"/>
                </a:cubicBezTo>
                <a:cubicBezTo>
                  <a:pt x="9049418" y="5255881"/>
                  <a:pt x="8987412" y="5282647"/>
                  <a:pt x="8904438" y="5261234"/>
                </a:cubicBezTo>
                <a:cubicBezTo>
                  <a:pt x="8975813" y="5151941"/>
                  <a:pt x="9097597" y="5132760"/>
                  <a:pt x="9196183" y="5098857"/>
                </a:cubicBezTo>
                <a:cubicBezTo>
                  <a:pt x="9319305" y="5056478"/>
                  <a:pt x="9392019" y="4976627"/>
                  <a:pt x="9478560" y="4887855"/>
                </a:cubicBezTo>
                <a:cubicBezTo>
                  <a:pt x="9387557" y="4866441"/>
                  <a:pt x="9331795" y="4932018"/>
                  <a:pt x="9260867" y="4928449"/>
                </a:cubicBezTo>
                <a:cubicBezTo>
                  <a:pt x="9256852" y="4916851"/>
                  <a:pt x="9250606" y="4900345"/>
                  <a:pt x="9251499" y="4899899"/>
                </a:cubicBezTo>
                <a:cubicBezTo>
                  <a:pt x="9367929" y="4851275"/>
                  <a:pt x="9421906" y="4759379"/>
                  <a:pt x="9440197" y="4648749"/>
                </a:cubicBezTo>
                <a:cubicBezTo>
                  <a:pt x="9449564" y="4591648"/>
                  <a:pt x="9491943" y="4573805"/>
                  <a:pt x="9533430" y="4547485"/>
                </a:cubicBezTo>
                <a:cubicBezTo>
                  <a:pt x="9679302" y="4454252"/>
                  <a:pt x="9833204" y="4370832"/>
                  <a:pt x="9953203" y="4242804"/>
                </a:cubicBezTo>
                <a:cubicBezTo>
                  <a:pt x="9814915" y="4259755"/>
                  <a:pt x="9703837" y="4343175"/>
                  <a:pt x="9555288" y="4378862"/>
                </a:cubicBezTo>
                <a:cubicBezTo>
                  <a:pt x="9673502" y="4238788"/>
                  <a:pt x="9826959" y="4167860"/>
                  <a:pt x="9966586" y="4082655"/>
                </a:cubicBezTo>
                <a:cubicBezTo>
                  <a:pt x="10030377" y="4043845"/>
                  <a:pt x="10089262" y="3994330"/>
                  <a:pt x="10165990" y="3973363"/>
                </a:cubicBezTo>
                <a:cubicBezTo>
                  <a:pt x="10193202" y="3965780"/>
                  <a:pt x="10238703" y="3950166"/>
                  <a:pt x="10216399" y="3908679"/>
                </a:cubicBezTo>
                <a:cubicBezTo>
                  <a:pt x="10197663" y="3874331"/>
                  <a:pt x="10161083" y="3884591"/>
                  <a:pt x="10127626" y="3894850"/>
                </a:cubicBezTo>
                <a:cubicBezTo>
                  <a:pt x="10047329" y="3919832"/>
                  <a:pt x="9964356" y="3920278"/>
                  <a:pt x="9855955" y="3919832"/>
                </a:cubicBezTo>
                <a:cubicBezTo>
                  <a:pt x="9946958" y="3806078"/>
                  <a:pt x="10113798" y="3839981"/>
                  <a:pt x="10191863" y="3720428"/>
                </a:cubicBezTo>
                <a:cubicBezTo>
                  <a:pt x="10094168" y="3699908"/>
                  <a:pt x="10019226" y="3742732"/>
                  <a:pt x="9940267" y="3751209"/>
                </a:cubicBezTo>
                <a:cubicBezTo>
                  <a:pt x="9868892" y="3758793"/>
                  <a:pt x="9851048" y="3738272"/>
                  <a:pt x="9867999" y="3672696"/>
                </a:cubicBezTo>
                <a:cubicBezTo>
                  <a:pt x="9894319" y="3570541"/>
                  <a:pt x="9855062" y="3517902"/>
                  <a:pt x="9751124" y="3546005"/>
                </a:cubicBezTo>
                <a:cubicBezTo>
                  <a:pt x="9654767" y="3572325"/>
                  <a:pt x="9644954" y="3533961"/>
                  <a:pt x="9670381" y="3475523"/>
                </a:cubicBezTo>
                <a:cubicBezTo>
                  <a:pt x="9707406" y="3390319"/>
                  <a:pt x="9665473" y="3324744"/>
                  <a:pt x="9636477" y="3253369"/>
                </a:cubicBezTo>
                <a:cubicBezTo>
                  <a:pt x="9592761" y="3144969"/>
                  <a:pt x="9611496" y="3091437"/>
                  <a:pt x="9706514" y="3010694"/>
                </a:cubicBezTo>
                <a:cubicBezTo>
                  <a:pt x="9760045" y="2965639"/>
                  <a:pt x="9817591" y="2927274"/>
                  <a:pt x="9895211" y="2888019"/>
                </a:cubicBezTo>
                <a:cubicBezTo>
                  <a:pt x="9716328" y="2867052"/>
                  <a:pt x="9903688" y="2794785"/>
                  <a:pt x="9840788" y="2750175"/>
                </a:cubicBezTo>
                <a:cubicBezTo>
                  <a:pt x="9714544" y="2731886"/>
                  <a:pt x="9611496" y="2874636"/>
                  <a:pt x="9439750" y="2834041"/>
                </a:cubicBezTo>
                <a:cubicBezTo>
                  <a:pt x="9652090" y="2710474"/>
                  <a:pt x="9886290" y="2553894"/>
                  <a:pt x="10040191" y="2389286"/>
                </a:cubicBezTo>
                <a:cubicBezTo>
                  <a:pt x="10004504" y="2351814"/>
                  <a:pt x="9969263" y="2386610"/>
                  <a:pt x="9939374" y="2373227"/>
                </a:cubicBezTo>
                <a:cubicBezTo>
                  <a:pt x="9940713" y="2364304"/>
                  <a:pt x="9938036" y="2351368"/>
                  <a:pt x="9943389" y="2347353"/>
                </a:cubicBezTo>
                <a:cubicBezTo>
                  <a:pt x="10058482" y="2257688"/>
                  <a:pt x="10059820" y="2255458"/>
                  <a:pt x="9937144" y="2189436"/>
                </a:cubicBezTo>
                <a:cubicBezTo>
                  <a:pt x="9894319" y="2166240"/>
                  <a:pt x="9897888" y="2145719"/>
                  <a:pt x="9920638" y="2116723"/>
                </a:cubicBezTo>
                <a:cubicBezTo>
                  <a:pt x="9936698" y="2096202"/>
                  <a:pt x="9956772" y="2078359"/>
                  <a:pt x="9947404" y="2033304"/>
                </a:cubicBezTo>
                <a:cubicBezTo>
                  <a:pt x="9880044" y="2090850"/>
                  <a:pt x="9554842" y="2188098"/>
                  <a:pt x="9497296" y="2182299"/>
                </a:cubicBezTo>
                <a:cubicBezTo>
                  <a:pt x="9432613" y="2175607"/>
                  <a:pt x="9211796" y="2195682"/>
                  <a:pt x="9144883" y="2211295"/>
                </a:cubicBezTo>
                <a:cubicBezTo>
                  <a:pt x="9148451" y="2208172"/>
                  <a:pt x="9152020" y="2205050"/>
                  <a:pt x="9155589" y="2201927"/>
                </a:cubicBezTo>
                <a:cubicBezTo>
                  <a:pt x="9219380" y="2140366"/>
                  <a:pt x="9284064" y="2078804"/>
                  <a:pt x="9322428" y="1998954"/>
                </a:cubicBezTo>
                <a:cubicBezTo>
                  <a:pt x="9324212" y="1995831"/>
                  <a:pt x="9325104" y="1993155"/>
                  <a:pt x="9329119" y="1994047"/>
                </a:cubicBezTo>
                <a:cubicBezTo>
                  <a:pt x="9364360" y="2003415"/>
                  <a:pt x="9359900" y="1980218"/>
                  <a:pt x="9360345" y="1961483"/>
                </a:cubicBezTo>
                <a:cubicBezTo>
                  <a:pt x="9360791" y="1942301"/>
                  <a:pt x="9366590" y="1927134"/>
                  <a:pt x="9392465" y="1928918"/>
                </a:cubicBezTo>
                <a:cubicBezTo>
                  <a:pt x="9393803" y="1928918"/>
                  <a:pt x="9395586" y="1928471"/>
                  <a:pt x="9397371" y="1928025"/>
                </a:cubicBezTo>
                <a:cubicBezTo>
                  <a:pt x="9409416" y="1924903"/>
                  <a:pt x="9447334" y="1874048"/>
                  <a:pt x="9441534" y="1864680"/>
                </a:cubicBezTo>
                <a:cubicBezTo>
                  <a:pt x="9428598" y="1844160"/>
                  <a:pt x="9441980" y="1833899"/>
                  <a:pt x="9453133" y="1821855"/>
                </a:cubicBezTo>
                <a:cubicBezTo>
                  <a:pt x="9468746" y="1805350"/>
                  <a:pt x="9484359" y="1789737"/>
                  <a:pt x="9500865" y="1774123"/>
                </a:cubicBezTo>
                <a:cubicBezTo>
                  <a:pt x="9516924" y="1758957"/>
                  <a:pt x="9533430" y="1744681"/>
                  <a:pt x="9549935" y="1729961"/>
                </a:cubicBezTo>
                <a:cubicBezTo>
                  <a:pt x="9589192" y="1715239"/>
                  <a:pt x="9628893" y="1702302"/>
                  <a:pt x="9670381" y="1692042"/>
                </a:cubicBezTo>
                <a:cubicBezTo>
                  <a:pt x="9701161" y="1684013"/>
                  <a:pt x="9735511" y="1673752"/>
                  <a:pt x="9750231" y="1622006"/>
                </a:cubicBezTo>
                <a:cubicBezTo>
                  <a:pt x="9717666" y="1627805"/>
                  <a:pt x="9685101" y="1634942"/>
                  <a:pt x="9652537" y="1642080"/>
                </a:cubicBezTo>
                <a:cubicBezTo>
                  <a:pt x="9682871" y="1616207"/>
                  <a:pt x="9712314" y="1590333"/>
                  <a:pt x="9740417" y="1563121"/>
                </a:cubicBezTo>
                <a:cubicBezTo>
                  <a:pt x="9763614" y="1540370"/>
                  <a:pt x="9782350" y="1514943"/>
                  <a:pt x="9789041" y="1483271"/>
                </a:cubicBezTo>
                <a:cubicBezTo>
                  <a:pt x="9790825" y="1475241"/>
                  <a:pt x="9792164" y="1466765"/>
                  <a:pt x="9783687" y="1460966"/>
                </a:cubicBezTo>
                <a:cubicBezTo>
                  <a:pt x="9774320" y="1454275"/>
                  <a:pt x="9767183" y="1459628"/>
                  <a:pt x="9760491" y="1464534"/>
                </a:cubicBezTo>
                <a:cubicBezTo>
                  <a:pt x="9732833" y="1484608"/>
                  <a:pt x="9704730" y="1504237"/>
                  <a:pt x="9677518" y="1524757"/>
                </a:cubicBezTo>
                <a:cubicBezTo>
                  <a:pt x="9641385" y="1551968"/>
                  <a:pt x="9605696" y="1579627"/>
                  <a:pt x="9570010" y="1606839"/>
                </a:cubicBezTo>
                <a:cubicBezTo>
                  <a:pt x="9619525" y="1551077"/>
                  <a:pt x="9674395" y="1501114"/>
                  <a:pt x="9733726" y="1455166"/>
                </a:cubicBezTo>
                <a:cubicBezTo>
                  <a:pt x="9776551" y="1421710"/>
                  <a:pt x="9819376" y="1388253"/>
                  <a:pt x="9851495" y="1345427"/>
                </a:cubicBezTo>
                <a:cubicBezTo>
                  <a:pt x="9867999" y="1324015"/>
                  <a:pt x="9875583" y="1299926"/>
                  <a:pt x="9876922" y="1273161"/>
                </a:cubicBezTo>
                <a:cubicBezTo>
                  <a:pt x="9876922" y="1266023"/>
                  <a:pt x="9876029" y="1257993"/>
                  <a:pt x="9866661" y="1254870"/>
                </a:cubicBezTo>
                <a:cubicBezTo>
                  <a:pt x="9857294" y="1252194"/>
                  <a:pt x="9851940" y="1257993"/>
                  <a:pt x="9848372" y="1264238"/>
                </a:cubicBezTo>
                <a:cubicBezTo>
                  <a:pt x="9844357" y="1271376"/>
                  <a:pt x="9839449" y="1277175"/>
                  <a:pt x="9832313" y="1281636"/>
                </a:cubicBezTo>
                <a:cubicBezTo>
                  <a:pt x="9769859" y="1322677"/>
                  <a:pt x="9715436" y="1371747"/>
                  <a:pt x="9659674" y="1419479"/>
                </a:cubicBezTo>
                <a:cubicBezTo>
                  <a:pt x="9579824" y="1487731"/>
                  <a:pt x="9501311" y="1557322"/>
                  <a:pt x="9405847" y="1608623"/>
                </a:cubicBezTo>
                <a:cubicBezTo>
                  <a:pt x="9369714" y="1627805"/>
                  <a:pt x="9332242" y="1644310"/>
                  <a:pt x="9303246" y="1646987"/>
                </a:cubicBezTo>
                <a:cubicBezTo>
                  <a:pt x="9406293" y="1566690"/>
                  <a:pt x="9503095" y="1482825"/>
                  <a:pt x="9589192" y="1389145"/>
                </a:cubicBezTo>
                <a:cubicBezTo>
                  <a:pt x="9676180" y="1294573"/>
                  <a:pt x="9751570" y="1193756"/>
                  <a:pt x="9803762" y="1078218"/>
                </a:cubicBezTo>
                <a:cubicBezTo>
                  <a:pt x="9809116" y="1066174"/>
                  <a:pt x="9812238" y="1054575"/>
                  <a:pt x="9830974" y="1055913"/>
                </a:cubicBezTo>
                <a:cubicBezTo>
                  <a:pt x="9839449" y="1056360"/>
                  <a:pt x="9842126" y="1049222"/>
                  <a:pt x="9839896" y="1042084"/>
                </a:cubicBezTo>
                <a:cubicBezTo>
                  <a:pt x="9825621" y="991230"/>
                  <a:pt x="9851940" y="958665"/>
                  <a:pt x="9893427" y="933683"/>
                </a:cubicBezTo>
                <a:cubicBezTo>
                  <a:pt x="9906364" y="925654"/>
                  <a:pt x="9907256" y="918070"/>
                  <a:pt x="9897441" y="906472"/>
                </a:cubicBezTo>
                <a:cubicBezTo>
                  <a:pt x="9884058" y="890413"/>
                  <a:pt x="9885397" y="873015"/>
                  <a:pt x="9892535" y="856509"/>
                </a:cubicBezTo>
                <a:cubicBezTo>
                  <a:pt x="9896550" y="846249"/>
                  <a:pt x="9901903" y="836436"/>
                  <a:pt x="9906364" y="826622"/>
                </a:cubicBezTo>
                <a:cubicBezTo>
                  <a:pt x="9909487" y="820375"/>
                  <a:pt x="9914839" y="813685"/>
                  <a:pt x="9906809" y="806993"/>
                </a:cubicBezTo>
                <a:cubicBezTo>
                  <a:pt x="9899226" y="801193"/>
                  <a:pt x="9891642" y="804762"/>
                  <a:pt x="9884505" y="807440"/>
                </a:cubicBezTo>
                <a:cubicBezTo>
                  <a:pt x="9850156" y="819484"/>
                  <a:pt x="9830082" y="842235"/>
                  <a:pt x="9821160" y="874800"/>
                </a:cubicBezTo>
                <a:cubicBezTo>
                  <a:pt x="9814468" y="898888"/>
                  <a:pt x="9807331" y="900227"/>
                  <a:pt x="9787256" y="881491"/>
                </a:cubicBezTo>
                <a:cubicBezTo>
                  <a:pt x="9772090" y="867216"/>
                  <a:pt x="9758707" y="868554"/>
                  <a:pt x="9746216" y="880152"/>
                </a:cubicBezTo>
                <a:cubicBezTo>
                  <a:pt x="9739525" y="885951"/>
                  <a:pt x="9735511" y="893981"/>
                  <a:pt x="9730603" y="901118"/>
                </a:cubicBezTo>
                <a:cubicBezTo>
                  <a:pt x="9706067" y="938144"/>
                  <a:pt x="9680195" y="974278"/>
                  <a:pt x="9640046" y="998813"/>
                </a:cubicBezTo>
                <a:cubicBezTo>
                  <a:pt x="9622202" y="1009966"/>
                  <a:pt x="9603020" y="1018887"/>
                  <a:pt x="9575363" y="1010412"/>
                </a:cubicBezTo>
                <a:cubicBezTo>
                  <a:pt x="9592761" y="1000151"/>
                  <a:pt x="9610158" y="998813"/>
                  <a:pt x="9626217" y="994352"/>
                </a:cubicBezTo>
                <a:cubicBezTo>
                  <a:pt x="9642276" y="989891"/>
                  <a:pt x="9650753" y="982753"/>
                  <a:pt x="9638707" y="966694"/>
                </a:cubicBezTo>
                <a:cubicBezTo>
                  <a:pt x="9632016" y="957773"/>
                  <a:pt x="9632462" y="950189"/>
                  <a:pt x="9638707" y="942606"/>
                </a:cubicBezTo>
                <a:cubicBezTo>
                  <a:pt x="9658782" y="918070"/>
                  <a:pt x="9668596" y="884167"/>
                  <a:pt x="9710975" y="881491"/>
                </a:cubicBezTo>
                <a:cubicBezTo>
                  <a:pt x="9713205" y="881491"/>
                  <a:pt x="9715436" y="879706"/>
                  <a:pt x="9717666" y="878367"/>
                </a:cubicBezTo>
                <a:cubicBezTo>
                  <a:pt x="9726142" y="873461"/>
                  <a:pt x="9735511" y="868108"/>
                  <a:pt x="9732387" y="856509"/>
                </a:cubicBezTo>
                <a:cubicBezTo>
                  <a:pt x="9728818" y="844911"/>
                  <a:pt x="9717220" y="842235"/>
                  <a:pt x="9706960" y="840896"/>
                </a:cubicBezTo>
                <a:cubicBezTo>
                  <a:pt x="9680640" y="837773"/>
                  <a:pt x="9660120" y="848926"/>
                  <a:pt x="9640492" y="861417"/>
                </a:cubicBezTo>
                <a:cubicBezTo>
                  <a:pt x="9592761" y="892197"/>
                  <a:pt x="9553504" y="931453"/>
                  <a:pt x="9512463" y="968925"/>
                </a:cubicBezTo>
                <a:cubicBezTo>
                  <a:pt x="9450902" y="1025132"/>
                  <a:pt x="9396925" y="1088923"/>
                  <a:pt x="9328673" y="1138886"/>
                </a:cubicBezTo>
                <a:cubicBezTo>
                  <a:pt x="9125701" y="1286989"/>
                  <a:pt x="8925851" y="1438662"/>
                  <a:pt x="8716634" y="1580073"/>
                </a:cubicBezTo>
                <a:cubicBezTo>
                  <a:pt x="8639459" y="1632266"/>
                  <a:pt x="8560501" y="1681782"/>
                  <a:pt x="8480649" y="1729961"/>
                </a:cubicBezTo>
                <a:cubicBezTo>
                  <a:pt x="8480204" y="1727283"/>
                  <a:pt x="8479758" y="1725499"/>
                  <a:pt x="8479312" y="1722377"/>
                </a:cubicBezTo>
                <a:cubicBezTo>
                  <a:pt x="8479312" y="1720147"/>
                  <a:pt x="8479312" y="1717469"/>
                  <a:pt x="8479312" y="1715239"/>
                </a:cubicBezTo>
                <a:cubicBezTo>
                  <a:pt x="8535965" y="1684013"/>
                  <a:pt x="8591727" y="1650555"/>
                  <a:pt x="8645704" y="1615314"/>
                </a:cubicBezTo>
                <a:cubicBezTo>
                  <a:pt x="8778194" y="1528326"/>
                  <a:pt x="8899531" y="1430631"/>
                  <a:pt x="9002133" y="1314647"/>
                </a:cubicBezTo>
                <a:cubicBezTo>
                  <a:pt x="9010609" y="1305280"/>
                  <a:pt x="9019977" y="1303048"/>
                  <a:pt x="9033805" y="1305280"/>
                </a:cubicBezTo>
                <a:cubicBezTo>
                  <a:pt x="9078415" y="1312863"/>
                  <a:pt x="9092243" y="1299481"/>
                  <a:pt x="9083322" y="1259778"/>
                </a:cubicBezTo>
                <a:cubicBezTo>
                  <a:pt x="9081092" y="1249964"/>
                  <a:pt x="9080645" y="1241934"/>
                  <a:pt x="9088228" y="1233458"/>
                </a:cubicBezTo>
                <a:cubicBezTo>
                  <a:pt x="9122132" y="1195541"/>
                  <a:pt x="9157819" y="1158961"/>
                  <a:pt x="9196629" y="1124611"/>
                </a:cubicBezTo>
                <a:cubicBezTo>
                  <a:pt x="9268451" y="1061266"/>
                  <a:pt x="9345625" y="1002828"/>
                  <a:pt x="9412538" y="935022"/>
                </a:cubicBezTo>
                <a:cubicBezTo>
                  <a:pt x="9432166" y="914501"/>
                  <a:pt x="9446888" y="891304"/>
                  <a:pt x="9455363" y="864985"/>
                </a:cubicBezTo>
                <a:cubicBezTo>
                  <a:pt x="9458040" y="856063"/>
                  <a:pt x="9459378" y="844911"/>
                  <a:pt x="9448672" y="838220"/>
                </a:cubicBezTo>
                <a:cubicBezTo>
                  <a:pt x="9438412" y="831528"/>
                  <a:pt x="9430829" y="839112"/>
                  <a:pt x="9423691" y="844465"/>
                </a:cubicBezTo>
                <a:cubicBezTo>
                  <a:pt x="9393803" y="866323"/>
                  <a:pt x="9363468" y="888628"/>
                  <a:pt x="9333580" y="910932"/>
                </a:cubicBezTo>
                <a:cubicBezTo>
                  <a:pt x="9303246" y="933238"/>
                  <a:pt x="9273357" y="956434"/>
                  <a:pt x="9241685" y="980077"/>
                </a:cubicBezTo>
                <a:cubicBezTo>
                  <a:pt x="9239455" y="969817"/>
                  <a:pt x="9246146" y="967587"/>
                  <a:pt x="9249715" y="964018"/>
                </a:cubicBezTo>
                <a:cubicBezTo>
                  <a:pt x="9300123" y="913610"/>
                  <a:pt x="9355439" y="867662"/>
                  <a:pt x="9412538" y="823499"/>
                </a:cubicBezTo>
                <a:cubicBezTo>
                  <a:pt x="9456702" y="789149"/>
                  <a:pt x="9499526" y="753015"/>
                  <a:pt x="9528522" y="706176"/>
                </a:cubicBezTo>
                <a:cubicBezTo>
                  <a:pt x="9539675" y="687886"/>
                  <a:pt x="9545474" y="668704"/>
                  <a:pt x="9542798" y="647292"/>
                </a:cubicBezTo>
                <a:cubicBezTo>
                  <a:pt x="9541905" y="640600"/>
                  <a:pt x="9541014" y="633909"/>
                  <a:pt x="9532091" y="631679"/>
                </a:cubicBezTo>
                <a:cubicBezTo>
                  <a:pt x="9524953" y="629894"/>
                  <a:pt x="9520493" y="633909"/>
                  <a:pt x="9516924" y="638370"/>
                </a:cubicBezTo>
                <a:cubicBezTo>
                  <a:pt x="9510679" y="646399"/>
                  <a:pt x="9504434" y="654429"/>
                  <a:pt x="9495512" y="660675"/>
                </a:cubicBezTo>
                <a:cubicBezTo>
                  <a:pt x="9441980" y="698146"/>
                  <a:pt x="9392019" y="739187"/>
                  <a:pt x="9343394" y="781565"/>
                </a:cubicBezTo>
                <a:cubicBezTo>
                  <a:pt x="9263543" y="850710"/>
                  <a:pt x="9184585" y="921193"/>
                  <a:pt x="9090906" y="975617"/>
                </a:cubicBezTo>
                <a:cubicBezTo>
                  <a:pt x="9055664" y="996136"/>
                  <a:pt x="9019084" y="1014427"/>
                  <a:pt x="8976705" y="1023348"/>
                </a:cubicBezTo>
                <a:cubicBezTo>
                  <a:pt x="8978044" y="1018887"/>
                  <a:pt x="8980721" y="1016211"/>
                  <a:pt x="8983397" y="1013981"/>
                </a:cubicBezTo>
                <a:cubicBezTo>
                  <a:pt x="9073061" y="941713"/>
                  <a:pt x="9159604" y="867216"/>
                  <a:pt x="9238116" y="784688"/>
                </a:cubicBezTo>
                <a:cubicBezTo>
                  <a:pt x="9334918" y="682979"/>
                  <a:pt x="9417446" y="572348"/>
                  <a:pt x="9474545" y="446103"/>
                </a:cubicBezTo>
                <a:cubicBezTo>
                  <a:pt x="9477222" y="440751"/>
                  <a:pt x="9479007" y="435843"/>
                  <a:pt x="9486143" y="435843"/>
                </a:cubicBezTo>
                <a:cubicBezTo>
                  <a:pt x="9504434" y="436289"/>
                  <a:pt x="9506218" y="427368"/>
                  <a:pt x="9503541" y="412646"/>
                </a:cubicBezTo>
                <a:cubicBezTo>
                  <a:pt x="9496404" y="376512"/>
                  <a:pt x="9508449" y="346179"/>
                  <a:pt x="9539229" y="325658"/>
                </a:cubicBezTo>
                <a:cubicBezTo>
                  <a:pt x="9561533" y="310491"/>
                  <a:pt x="9580269" y="297108"/>
                  <a:pt x="9554396" y="268558"/>
                </a:cubicBezTo>
                <a:cubicBezTo>
                  <a:pt x="9548150" y="261867"/>
                  <a:pt x="9550382" y="252053"/>
                  <a:pt x="9552612" y="243131"/>
                </a:cubicBezTo>
                <a:cubicBezTo>
                  <a:pt x="9555734" y="229748"/>
                  <a:pt x="9562872" y="219042"/>
                  <a:pt x="9570901" y="207890"/>
                </a:cubicBezTo>
                <a:cubicBezTo>
                  <a:pt x="9575363" y="201645"/>
                  <a:pt x="9580715" y="193168"/>
                  <a:pt x="9574470" y="186031"/>
                </a:cubicBezTo>
                <a:cubicBezTo>
                  <a:pt x="9570901" y="181793"/>
                  <a:pt x="9566775" y="181124"/>
                  <a:pt x="9562593" y="1818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nline Media 5" title="Radial Arm Maze">
            <a:hlinkClick r:id="" action="ppaction://media"/>
            <a:extLst>
              <a:ext uri="{FF2B5EF4-FFF2-40B4-BE49-F238E27FC236}">
                <a16:creationId xmlns:a16="http://schemas.microsoft.com/office/drawing/2014/main" id="{586F5268-3CF8-4F2F-9E2D-85E8B375B01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41721" y="1020726"/>
            <a:ext cx="9020577" cy="509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7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Spatial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Can examine prospective and retrospective memory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Prospective</a:t>
            </a:r>
            <a:r>
              <a:rPr lang="en-US" sz="2000" dirty="0"/>
              <a:t> = imagining the future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Retrospective</a:t>
            </a:r>
            <a:r>
              <a:rPr lang="en-US" sz="2000" dirty="0"/>
              <a:t> = remembering the past</a:t>
            </a:r>
          </a:p>
          <a:p>
            <a:endParaRPr lang="en-US" sz="2000" dirty="0"/>
          </a:p>
          <a:p>
            <a:r>
              <a:rPr lang="en-US" sz="2000" dirty="0"/>
              <a:t>Using radial arm maze: do rats look forward or backward?</a:t>
            </a:r>
          </a:p>
          <a:p>
            <a:pPr lvl="1"/>
            <a:r>
              <a:rPr lang="en-US" sz="2000" dirty="0"/>
              <a:t>Do they remember where they have been or where they have yet to be?</a:t>
            </a:r>
          </a:p>
          <a:p>
            <a:pPr lvl="1"/>
            <a:r>
              <a:rPr lang="en-US" sz="2000" b="1" i="1" dirty="0"/>
              <a:t>For first few arms: retrospective</a:t>
            </a:r>
          </a:p>
          <a:p>
            <a:pPr lvl="1"/>
            <a:r>
              <a:rPr lang="en-US" sz="2000" b="1" i="1" dirty="0"/>
              <a:t>After 4-5 arms: prospective</a:t>
            </a:r>
          </a:p>
          <a:p>
            <a:pPr lvl="1"/>
            <a:r>
              <a:rPr lang="en-US" sz="2000" b="1" i="1" dirty="0"/>
              <a:t>In a sense, they use whatever is less to remember!</a:t>
            </a:r>
          </a:p>
          <a:p>
            <a:pPr lvl="1"/>
            <a:endParaRPr lang="en-US" sz="2000" dirty="0"/>
          </a:p>
          <a:p>
            <a:r>
              <a:rPr lang="en-US" sz="2000" dirty="0"/>
              <a:t>Why might spatial memory be more important for animals such as rats than concept formation?</a:t>
            </a:r>
          </a:p>
        </p:txBody>
      </p:sp>
    </p:spTree>
    <p:extLst>
      <p:ext uri="{BB962C8B-B14F-4D97-AF65-F5344CB8AC3E}">
        <p14:creationId xmlns:p14="http://schemas.microsoft.com/office/powerpoint/2010/main" val="1309300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5000" b="1"/>
              <a:t>Experimental Psychology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CA98D0-B4E0-4A13-B3A2-2DA86A69E6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7390729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0154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Spatial  Cognition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20364A1-AE72-4675-BC27-A3CD4868EB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5398948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4263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3CFEB548-CACC-4915-BA3A-ECFAD4BE0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37DD617-02C2-4388-A86E-BAB7BD28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6971532D-ED15-4EA1-8D74-8B9D49117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53E0E949-6174-47F4-871C-39B2BE7B4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CA81FA79-0462-498C-A7A0-4F97CB9BD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9B13F096-ACB3-4289-ADE9-7BCF5727C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42D1F89-7331-4DB6-9053-DE817E604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4527D98C-AF53-420B-A7B6-DD5AA7D53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F0B76EE-9601-45D1-815F-6B076D42F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1F5FB023-5222-4B9E-B6D1-A5040E4CE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EAAEED21-38DA-46C2-93A3-F597C8761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17EFB714-3172-4F11-BA4B-04073494A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783C632-F1E2-40EE-AFA0-EF8D52D6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7980DE84-E4A8-4C12-97F1-AADA86FFB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7A4FCEB1-CD0B-4966-8A9D-F458E4F79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D3866B94-A099-49F6-A378-974CED7F5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5103C908-3FF0-4A95-851C-DF3C650FF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AF400D3-D15B-4146-82E6-B2FC1194F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602F76C8-7CAD-4B72-BD0D-072D2AFA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15CEBAD8-9DE5-4790-9CD4-C384EB371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D3B7B9BA-215A-4923-954F-3DAE9523A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4013081-B23F-45CB-A45B-562B629AD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B8B11FB-E867-4638-B75F-B4B7DBDDB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ABC84FC8-9600-4AE5-9E77-38E2363A3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3514F95D-50D5-4B76-B347-91D1D76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885455D4-020C-4462-8A90-3B6434A50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30936" y="630935"/>
            <a:ext cx="4948230" cy="5509815"/>
          </a:xfrm>
          <a:noFill/>
        </p:spPr>
        <p:txBody>
          <a:bodyPr vert="horz" lIns="92075" tIns="46038" rIns="92075" bIns="46038" rtlCol="0" anchor="t">
            <a:normAutofit/>
          </a:bodyPr>
          <a:lstStyle/>
          <a:p>
            <a:r>
              <a:rPr lang="en-US" altLang="en-US" sz="4800" b="1"/>
              <a:t>Food Storing Behavior</a:t>
            </a:r>
          </a:p>
        </p:txBody>
      </p:sp>
      <p:graphicFrame>
        <p:nvGraphicFramePr>
          <p:cNvPr id="30725" name="Rectangle 3">
            <a:extLst>
              <a:ext uri="{FF2B5EF4-FFF2-40B4-BE49-F238E27FC236}">
                <a16:creationId xmlns:a16="http://schemas.microsoft.com/office/drawing/2014/main" id="{6672C66F-90E5-4951-B524-988BF23ECF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6695947"/>
              </p:ext>
            </p:extLst>
          </p:nvPr>
        </p:nvGraphicFramePr>
        <p:xfrm>
          <a:off x="5815855" y="546369"/>
          <a:ext cx="5508711" cy="550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453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en-US" sz="2800" dirty="0"/>
              <a:t>Do Nutcrackers form Geometric </a:t>
            </a:r>
            <a:br>
              <a:rPr lang="en-US" altLang="en-US" sz="2800" dirty="0"/>
            </a:br>
            <a:r>
              <a:rPr lang="en-US" altLang="en-US" sz="2800" dirty="0"/>
              <a:t>relations between objects?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9296400" cy="4267200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r>
              <a:rPr lang="en-US" altLang="en-US" sz="2400" dirty="0"/>
              <a:t>How does the Nutcracker remember where it hides its food? </a:t>
            </a:r>
            <a:endParaRPr lang="en-US" altLang="en-US" sz="2400" i="1" dirty="0"/>
          </a:p>
          <a:p>
            <a:r>
              <a:rPr lang="en-US" altLang="en-US" sz="2400" i="1" dirty="0"/>
              <a:t>Clark’s Nutcrackers</a:t>
            </a:r>
            <a:r>
              <a:rPr lang="en-US" altLang="en-US" sz="2400" dirty="0"/>
              <a:t>: Birds use </a:t>
            </a:r>
            <a:r>
              <a:rPr lang="en-US" altLang="en-US" sz="2400" i="1" dirty="0"/>
              <a:t>general principle to find a goal located between two landmarks. </a:t>
            </a:r>
          </a:p>
          <a:p>
            <a:pPr lvl="1"/>
            <a:r>
              <a:rPr lang="en-US" altLang="en-US" sz="2000" dirty="0"/>
              <a:t>relationship between landmarks</a:t>
            </a:r>
          </a:p>
          <a:p>
            <a:pPr lvl="1"/>
            <a:r>
              <a:rPr lang="en-US" altLang="en-US" sz="2000" dirty="0"/>
              <a:t>not between a goal and the landmarks</a:t>
            </a:r>
          </a:p>
        </p:txBody>
      </p:sp>
      <p:pic>
        <p:nvPicPr>
          <p:cNvPr id="49156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49" y="3311009"/>
            <a:ext cx="2455853" cy="263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Oval 5"/>
          <p:cNvSpPr>
            <a:spLocks noChangeArrowheads="1"/>
          </p:cNvSpPr>
          <p:nvPr/>
        </p:nvSpPr>
        <p:spPr bwMode="auto">
          <a:xfrm>
            <a:off x="3049589" y="5716589"/>
            <a:ext cx="225425" cy="2254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3810000" y="4802188"/>
            <a:ext cx="0" cy="10652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Oval 7" descr="Blue tissue paper"/>
          <p:cNvSpPr>
            <a:spLocks noChangeArrowheads="1"/>
          </p:cNvSpPr>
          <p:nvPr/>
        </p:nvSpPr>
        <p:spPr bwMode="auto">
          <a:xfrm>
            <a:off x="4573589" y="6402389"/>
            <a:ext cx="225425" cy="22542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/>
          </a:p>
        </p:txBody>
      </p:sp>
      <p:sp>
        <p:nvSpPr>
          <p:cNvPr id="49160" name="Oval 8" descr="Pink tissue paper"/>
          <p:cNvSpPr>
            <a:spLocks noChangeArrowheads="1"/>
          </p:cNvSpPr>
          <p:nvPr/>
        </p:nvSpPr>
        <p:spPr bwMode="auto">
          <a:xfrm>
            <a:off x="2820989" y="4878389"/>
            <a:ext cx="225425" cy="225425"/>
          </a:xfrm>
          <a:prstGeom prst="ellips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/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4344989" y="5792789"/>
            <a:ext cx="225425" cy="225425"/>
          </a:xfrm>
          <a:prstGeom prst="ellipse">
            <a:avLst/>
          </a:prstGeom>
          <a:solidFill>
            <a:srgbClr val="66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400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3278188" y="5867400"/>
            <a:ext cx="10652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>
            <a:off x="2973388" y="5106988"/>
            <a:ext cx="1598612" cy="1446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2574926" y="5603876"/>
            <a:ext cx="44242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en-US" sz="2400" b="1"/>
              <a:t>1)</a:t>
            </a: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2362201" y="4648201"/>
            <a:ext cx="44242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en-US" sz="2400" b="1"/>
              <a:t>2)</a:t>
            </a: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3401234" y="4344472"/>
            <a:ext cx="81753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en-US" sz="2400" b="1" dirty="0"/>
              <a:t>Goal</a:t>
            </a:r>
          </a:p>
        </p:txBody>
      </p:sp>
    </p:spTree>
    <p:extLst>
      <p:ext uri="{BB962C8B-B14F-4D97-AF65-F5344CB8AC3E}">
        <p14:creationId xmlns:p14="http://schemas.microsoft.com/office/powerpoint/2010/main" val="69420464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79" name="Picture 4" descr="bir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267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8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772400" cy="990600"/>
          </a:xfrm>
          <a:noFill/>
        </p:spPr>
        <p:txBody>
          <a:bodyPr/>
          <a:lstStyle/>
          <a:p>
            <a:r>
              <a:rPr lang="en-US" altLang="en-US"/>
              <a:t>Two Landmarks</a:t>
            </a:r>
          </a:p>
        </p:txBody>
      </p:sp>
    </p:spTree>
    <p:extLst>
      <p:ext uri="{BB962C8B-B14F-4D97-AF65-F5344CB8AC3E}">
        <p14:creationId xmlns:p14="http://schemas.microsoft.com/office/powerpoint/2010/main" val="17953901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51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form spatial relationships?</a:t>
            </a:r>
          </a:p>
        </p:txBody>
      </p:sp>
      <p:graphicFrame>
        <p:nvGraphicFramePr>
          <p:cNvPr id="53254" name="Rectangle 4">
            <a:extLst>
              <a:ext uri="{FF2B5EF4-FFF2-40B4-BE49-F238E27FC236}">
                <a16:creationId xmlns:a16="http://schemas.microsoft.com/office/drawing/2014/main" id="{C6A3D402-2596-4B23-B68A-0588FC682D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92877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6520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Two distinct processes:</a:t>
            </a:r>
          </a:p>
        </p:txBody>
      </p:sp>
      <p:graphicFrame>
        <p:nvGraphicFramePr>
          <p:cNvPr id="52229" name="Rectangle 4">
            <a:extLst>
              <a:ext uri="{FF2B5EF4-FFF2-40B4-BE49-F238E27FC236}">
                <a16:creationId xmlns:a16="http://schemas.microsoft.com/office/drawing/2014/main" id="{A31EE8B6-0F31-48AF-864B-AC78788F90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274638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3488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305" name="Rectangle 139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ight Triangle 141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n-US" altLang="en-US" sz="6000"/>
              <a:t>Three Landmarks</a:t>
            </a:r>
          </a:p>
        </p:txBody>
      </p:sp>
      <p:pic>
        <p:nvPicPr>
          <p:cNvPr id="55299" name="Picture 4" descr="bird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042"/>
          <a:stretch/>
        </p:blipFill>
        <p:spPr>
          <a:xfrm>
            <a:off x="1123357" y="3018327"/>
            <a:ext cx="3533985" cy="2728198"/>
          </a:xfrm>
          <a:prstGeom prst="rect">
            <a:avLst/>
          </a:prstGeom>
        </p:spPr>
      </p:pic>
      <p:sp>
        <p:nvSpPr>
          <p:cNvPr id="55303" name="Content Placeholder 55302">
            <a:extLst>
              <a:ext uri="{FF2B5EF4-FFF2-40B4-BE49-F238E27FC236}">
                <a16:creationId xmlns:a16="http://schemas.microsoft.com/office/drawing/2014/main" id="{ABF919E0-8AEB-4B40-A329-60FB9143E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998278"/>
            <a:ext cx="4428236" cy="2728198"/>
          </a:xfrm>
        </p:spPr>
        <p:txBody>
          <a:bodyPr anchor="t">
            <a:normAutofit/>
          </a:bodyPr>
          <a:lstStyle/>
          <a:p>
            <a:r>
              <a:rPr lang="en-US" sz="2000"/>
              <a:t>Now the bird must triangulate the food cache</a:t>
            </a:r>
          </a:p>
          <a:p>
            <a:endParaRPr lang="en-US" sz="2000"/>
          </a:p>
          <a:p>
            <a:r>
              <a:rPr lang="en-US" sz="2000"/>
              <a:t>Not just 2 and find the middle, but 3-D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64678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Set up a Test: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000"/>
              <a:t>Nutcrackers were trained to find a location defined by its geometric relationship to a pair of landmarks.</a:t>
            </a:r>
          </a:p>
          <a:p>
            <a:pPr lvl="1">
              <a:spcAft>
                <a:spcPts val="500"/>
              </a:spcAft>
              <a:defRPr/>
            </a:pPr>
            <a:r>
              <a:rPr lang="en-US" sz="2000"/>
              <a:t>Distance relationships</a:t>
            </a:r>
            <a:r>
              <a:rPr lang="en-US" sz="2000" dirty="0"/>
              <a:t>: Two groups trained to find positions on the line connecting the landmarks</a:t>
            </a:r>
          </a:p>
          <a:p>
            <a:pPr lvl="1">
              <a:spcAft>
                <a:spcPts val="500"/>
              </a:spcAft>
              <a:defRPr/>
            </a:pPr>
            <a:r>
              <a:rPr lang="en-US" sz="2000"/>
              <a:t>Constant Direction</a:t>
            </a:r>
            <a:r>
              <a:rPr lang="en-US" sz="2000" dirty="0"/>
              <a:t>: Two groups trained to find the third point of a triangle</a:t>
            </a:r>
          </a:p>
          <a:p>
            <a:pPr lvl="1">
              <a:spcAft>
                <a:spcPts val="500"/>
              </a:spcAft>
              <a:defRPr/>
            </a:pPr>
            <a:endParaRPr lang="en-US" sz="2000" dirty="0"/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000"/>
              <a:t>Four inter-landmark distances and a constant spatial orientation were used throughout training. </a:t>
            </a: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endParaRPr lang="en-US" sz="2000"/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000"/>
              <a:t>Result: </a:t>
            </a:r>
          </a:p>
          <a:p>
            <a:pPr lvl="1">
              <a:spcAft>
                <a:spcPts val="500"/>
              </a:spcAft>
              <a:defRPr/>
            </a:pPr>
            <a:r>
              <a:rPr lang="en-US" sz="2000" dirty="0"/>
              <a:t>Constant distance group learned more slowly with less accuracy: Showed less transfer to new distances </a:t>
            </a:r>
          </a:p>
          <a:p>
            <a:pPr lvl="1">
              <a:spcAft>
                <a:spcPts val="500"/>
              </a:spcAft>
              <a:defRPr/>
            </a:pPr>
            <a:r>
              <a:rPr lang="en-US" sz="2000" dirty="0"/>
              <a:t>Relational group was able to use concept rather than exact location</a:t>
            </a:r>
          </a:p>
          <a:p>
            <a:pPr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3044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Spatial Relations: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000" b="1" dirty="0"/>
              <a:t>When tested with a single landmark</a:t>
            </a:r>
          </a:p>
          <a:p>
            <a:pPr lvl="1">
              <a:spcAft>
                <a:spcPts val="500"/>
              </a:spcAft>
              <a:defRPr/>
            </a:pPr>
            <a:r>
              <a:rPr lang="en-US" sz="2000" dirty="0"/>
              <a:t>Birds in the half and quarter groups tended to dig in the appropriate direction from the landmark</a:t>
            </a:r>
          </a:p>
          <a:p>
            <a:pPr lvl="1">
              <a:spcAft>
                <a:spcPts val="500"/>
              </a:spcAft>
              <a:defRPr/>
            </a:pPr>
            <a:r>
              <a:rPr lang="en-US" sz="2000" dirty="0"/>
              <a:t>So did birds in the distance group</a:t>
            </a: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endParaRPr lang="en-US" sz="2000" dirty="0"/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000" b="1" i="1" dirty="0"/>
              <a:t>Nutcrackers CAN learn a variety of geometric principles:</a:t>
            </a:r>
          </a:p>
          <a:p>
            <a:pPr lvl="1">
              <a:spcAft>
                <a:spcPts val="500"/>
              </a:spcAft>
              <a:defRPr/>
            </a:pPr>
            <a:r>
              <a:rPr lang="en-US" sz="2000" dirty="0"/>
              <a:t>Directional information may be weighted more heavily than distance information </a:t>
            </a:r>
          </a:p>
          <a:p>
            <a:pPr lvl="1">
              <a:spcAft>
                <a:spcPts val="500"/>
              </a:spcAft>
              <a:defRPr/>
            </a:pPr>
            <a:r>
              <a:rPr lang="en-US" sz="2000" dirty="0"/>
              <a:t>Can use both absolute and relative</a:t>
            </a:r>
          </a:p>
          <a:p>
            <a:pPr lvl="1">
              <a:spcAft>
                <a:spcPts val="500"/>
              </a:spcAft>
              <a:defRPr/>
            </a:pPr>
            <a:r>
              <a:rPr lang="en-US" sz="2000" dirty="0"/>
              <a:t>Concepts include configural information about spatial relationships.</a:t>
            </a:r>
          </a:p>
          <a:p>
            <a:pPr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979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Hunting by search image</a:t>
            </a:r>
          </a:p>
        </p:txBody>
      </p:sp>
      <p:sp>
        <p:nvSpPr>
          <p:cNvPr id="5734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7750" y="1981200"/>
            <a:ext cx="6419850" cy="4114800"/>
          </a:xfrm>
        </p:spPr>
        <p:txBody>
          <a:bodyPr vert="horz" lIns="92075" tIns="46038" rIns="92075" bIns="46038" rtlCol="0"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400" dirty="0">
                <a:latin typeface="+mj-lt"/>
              </a:rPr>
              <a:t>Five known forms (or "morphs") of the North American </a:t>
            </a:r>
            <a:r>
              <a:rPr lang="en-US" sz="2400" dirty="0" err="1">
                <a:latin typeface="+mj-lt"/>
              </a:rPr>
              <a:t>underwing</a:t>
            </a:r>
            <a:r>
              <a:rPr lang="en-US" sz="2400" dirty="0">
                <a:latin typeface="+mj-lt"/>
              </a:rPr>
              <a:t> moth, </a:t>
            </a:r>
            <a:r>
              <a:rPr lang="en-US" sz="2400" i="1" dirty="0" err="1">
                <a:latin typeface="+mj-lt"/>
              </a:rPr>
              <a:t>Catocala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relicta</a:t>
            </a:r>
            <a:r>
              <a:rPr lang="en-US" sz="2400" dirty="0">
                <a:latin typeface="+mj-lt"/>
              </a:rPr>
              <a:t>. </a:t>
            </a: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endParaRPr lang="en-US" sz="2400" dirty="0"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400" dirty="0">
                <a:latin typeface="+mj-lt"/>
              </a:rPr>
              <a:t>Note the variable fore-wings and the relatively uniform hind wings.</a:t>
            </a: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endParaRPr lang="en-US" dirty="0"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US" dirty="0">
                <a:latin typeface="+mj-lt"/>
              </a:rPr>
              <a:t>Corvids, particularly the Blue Jay, hunt these moths by searching image. 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6324" name="Picture 8" descr="relicta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2190750"/>
            <a:ext cx="3810000" cy="2476500"/>
          </a:xfrm>
        </p:spPr>
      </p:pic>
    </p:spTree>
    <p:extLst>
      <p:ext uri="{BB962C8B-B14F-4D97-AF65-F5344CB8AC3E}">
        <p14:creationId xmlns:p14="http://schemas.microsoft.com/office/powerpoint/2010/main" val="271914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5000" b="1"/>
              <a:t>What is the problem?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58D5B2-0EE8-4195-B54B-671C1864F1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885140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92384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Stimuli</a:t>
            </a:r>
          </a:p>
        </p:txBody>
      </p:sp>
      <p:sp>
        <p:nvSpPr>
          <p:cNvPr id="5734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2209800"/>
            <a:ext cx="3810000" cy="4114800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2400">
                <a:latin typeface="Arial" charset="0"/>
              </a:rPr>
              <a:t>Artificial moths on artificial backgrounds.</a:t>
            </a:r>
            <a:endParaRPr lang="en-US" altLang="en-US">
              <a:latin typeface="Arial" charset="0"/>
            </a:endParaRPr>
          </a:p>
          <a:p>
            <a:endParaRPr lang="en-US" altLang="en-US"/>
          </a:p>
        </p:txBody>
      </p:sp>
      <p:pic>
        <p:nvPicPr>
          <p:cNvPr id="57348" name="Picture 5" descr="mothbkgs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085" y="1764653"/>
            <a:ext cx="4724400" cy="4371975"/>
          </a:xfrm>
          <a:noFill/>
        </p:spPr>
      </p:pic>
    </p:spTree>
    <p:extLst>
      <p:ext uri="{BB962C8B-B14F-4D97-AF65-F5344CB8AC3E}">
        <p14:creationId xmlns:p14="http://schemas.microsoft.com/office/powerpoint/2010/main" val="17957793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Testing</a:t>
            </a:r>
          </a:p>
        </p:txBody>
      </p:sp>
      <p:sp>
        <p:nvSpPr>
          <p:cNvPr id="5837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59829" y="1851818"/>
            <a:ext cx="5557935" cy="3999723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dirty="0">
                <a:latin typeface="Arial" charset="0"/>
              </a:rPr>
              <a:t>Operant trials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en-US" dirty="0">
              <a:latin typeface="Arial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dirty="0">
                <a:latin typeface="Arial" charset="0"/>
              </a:rPr>
              <a:t>Included Moth and no moth trials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en-US" dirty="0">
              <a:latin typeface="Arial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dirty="0">
                <a:latin typeface="Arial" charset="0"/>
              </a:rPr>
              <a:t>Either peck “moth” key or the  key saying “no moth”</a:t>
            </a:r>
          </a:p>
        </p:txBody>
      </p:sp>
      <p:pic>
        <p:nvPicPr>
          <p:cNvPr id="58372" name="Picture 5" descr="operant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951" y="1695061"/>
            <a:ext cx="4210050" cy="4313238"/>
          </a:xfrm>
        </p:spPr>
      </p:pic>
    </p:spTree>
    <p:extLst>
      <p:ext uri="{BB962C8B-B14F-4D97-AF65-F5344CB8AC3E}">
        <p14:creationId xmlns:p14="http://schemas.microsoft.com/office/powerpoint/2010/main" val="18325379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Results</a:t>
            </a:r>
          </a:p>
        </p:txBody>
      </p:sp>
      <p:sp>
        <p:nvSpPr>
          <p:cNvPr id="6144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99992" y="1947765"/>
            <a:ext cx="6068008" cy="4105469"/>
          </a:xfrm>
        </p:spPr>
        <p:txBody>
          <a:bodyPr vert="horz" lIns="92075" tIns="46038" rIns="92075" bIns="46038" rtlCol="0">
            <a:normAutofit lnSpcReduction="10000"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400" dirty="0">
                <a:latin typeface="+mj-lt"/>
              </a:rPr>
              <a:t>Runs of the </a:t>
            </a:r>
            <a:r>
              <a:rPr lang="en-US" sz="2400" b="1" dirty="0">
                <a:latin typeface="+mj-lt"/>
              </a:rPr>
              <a:t>same type of prey </a:t>
            </a:r>
            <a:r>
              <a:rPr lang="en-US" sz="2400" dirty="0">
                <a:latin typeface="+mj-lt"/>
              </a:rPr>
              <a:t>resulted in “search image” effects</a:t>
            </a: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endParaRPr lang="en-US" sz="2400" dirty="0"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Interference effects:</a:t>
            </a:r>
          </a:p>
          <a:p>
            <a:pPr lvl="1">
              <a:spcAft>
                <a:spcPts val="500"/>
              </a:spcAft>
              <a:defRPr/>
            </a:pPr>
            <a:r>
              <a:rPr lang="en-US" sz="2000" dirty="0">
                <a:latin typeface="+mj-lt"/>
              </a:rPr>
              <a:t>Directing a jay to search for one type of moth actually reduced likelihood of its finding an alternative type. </a:t>
            </a:r>
          </a:p>
          <a:p>
            <a:pPr lvl="1">
              <a:spcAft>
                <a:spcPts val="500"/>
              </a:spcAft>
              <a:defRPr/>
            </a:pPr>
            <a:endParaRPr lang="en-US" sz="2000" dirty="0"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400" dirty="0">
                <a:latin typeface="+mj-lt"/>
              </a:rPr>
              <a:t>This study represented the first clear demonstration of </a:t>
            </a:r>
            <a:r>
              <a:rPr lang="en-US" sz="2400" u="sng" dirty="0">
                <a:solidFill>
                  <a:srgbClr val="FF0000"/>
                </a:solidFill>
                <a:latin typeface="+mj-lt"/>
              </a:rPr>
              <a:t>attentional interference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>
                <a:latin typeface="+mj-lt"/>
              </a:rPr>
              <a:t>in visual search in animals.</a:t>
            </a:r>
          </a:p>
          <a:p>
            <a:pPr marL="0" indent="0">
              <a:buNone/>
              <a:defRPr/>
            </a:pP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59396" name="Picture 8" descr="iconjayB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637" y="2095500"/>
            <a:ext cx="3810000" cy="3810000"/>
          </a:xfrm>
        </p:spPr>
      </p:pic>
    </p:spTree>
    <p:extLst>
      <p:ext uri="{BB962C8B-B14F-4D97-AF65-F5344CB8AC3E}">
        <p14:creationId xmlns:p14="http://schemas.microsoft.com/office/powerpoint/2010/main" val="337569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293BF-6C63-4D87-AB67-6FF05720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So what do we know so far?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A3AAEC7-E4D2-4B3E-A6CE-355DFDB3C8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094474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7055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One in a crowd">
            <a:extLst>
              <a:ext uri="{FF2B5EF4-FFF2-40B4-BE49-F238E27FC236}">
                <a16:creationId xmlns:a16="http://schemas.microsoft.com/office/drawing/2014/main" id="{91C67B18-5EB9-4343-8F73-43459C8B2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91" r="1399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4473" y="2950387"/>
            <a:ext cx="3052293" cy="3531403"/>
          </a:xfrm>
        </p:spPr>
        <p:txBody>
          <a:bodyPr anchor="t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Social Behavior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77922" y="743803"/>
            <a:ext cx="2808844" cy="1382392"/>
          </a:xfrm>
        </p:spPr>
        <p:txBody>
          <a:bodyPr anchor="b">
            <a:normAutofit/>
          </a:bodyPr>
          <a:lstStyle/>
          <a:p>
            <a:pPr algn="r"/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What about social behaviors?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6B2931-D303-41B6-844C-3D1FCDA46A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198280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03807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1068891"/>
            <a:ext cx="4259731" cy="1985085"/>
          </a:xfrm>
        </p:spPr>
        <p:txBody>
          <a:bodyPr anchor="b">
            <a:normAutofit/>
          </a:bodyPr>
          <a:lstStyle/>
          <a:p>
            <a:pPr algn="ctr"/>
            <a:r>
              <a:rPr lang="en-US" altLang="en-US" b="1"/>
              <a:t>Broken-wing display in plovers</a:t>
            </a: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44" name="Picture 4" descr="pp_broken_wi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2089" y="3555468"/>
            <a:ext cx="3451950" cy="245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86415" y="723153"/>
            <a:ext cx="4555782" cy="5392482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000" dirty="0"/>
              <a:t>Can birds use their behavior to alter the behavior of a predator?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Plover: leads a predator (such as a fox) away from the plover’s nest. 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Plover behavior:</a:t>
            </a:r>
          </a:p>
          <a:p>
            <a:pPr lvl="1">
              <a:defRPr/>
            </a:pPr>
            <a:r>
              <a:rPr lang="en-US" sz="2000" dirty="0"/>
              <a:t>Act hurt, so looks like easy prey, </a:t>
            </a:r>
          </a:p>
          <a:p>
            <a:pPr lvl="1">
              <a:defRPr/>
            </a:pPr>
            <a:r>
              <a:rPr lang="en-US" sz="2000" dirty="0"/>
              <a:t>Move away from nest</a:t>
            </a:r>
          </a:p>
          <a:p>
            <a:pPr lvl="1">
              <a:defRPr/>
            </a:pPr>
            <a:r>
              <a:rPr lang="en-US" sz="2000" dirty="0"/>
              <a:t>Does this require “intentionality” and thinking? Why or why not?</a:t>
            </a:r>
          </a:p>
          <a:p>
            <a:pPr lvl="1">
              <a:defRPr/>
            </a:pPr>
            <a:endParaRPr lang="en-US" sz="2000" dirty="0"/>
          </a:p>
          <a:p>
            <a:pPr lvl="1">
              <a:defRPr/>
            </a:pPr>
            <a:r>
              <a:rPr lang="en-US" sz="2000" dirty="0">
                <a:hlinkClick r:id="rId3"/>
              </a:rPr>
              <a:t>https://youtu.be/X2xeW6_5dlA</a:t>
            </a:r>
            <a:endParaRPr lang="en-US" sz="2000" dirty="0"/>
          </a:p>
          <a:p>
            <a:pPr lvl="1"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37561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6ABC-206C-4C1E-9CFA-C988004C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Killdeer Mama bird protecting her eggs.">
            <a:hlinkClick r:id="" action="ppaction://media"/>
            <a:extLst>
              <a:ext uri="{FF2B5EF4-FFF2-40B4-BE49-F238E27FC236}">
                <a16:creationId xmlns:a16="http://schemas.microsoft.com/office/drawing/2014/main" id="{3228660D-0756-4433-AB67-304D7EA0C47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0903" y="980661"/>
            <a:ext cx="9196372" cy="51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0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7" name="Rectangle 135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8" name="Freeform: Shape 137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1068891"/>
            <a:ext cx="4259731" cy="1985085"/>
          </a:xfrm>
        </p:spPr>
        <p:txBody>
          <a:bodyPr anchor="b">
            <a:normAutofit/>
          </a:bodyPr>
          <a:lstStyle/>
          <a:p>
            <a:pPr algn="ctr"/>
            <a:r>
              <a:rPr lang="en-US" altLang="en-US" sz="3400" b="1"/>
              <a:t>Evidence from plovers</a:t>
            </a:r>
            <a:br>
              <a:rPr lang="en-US" altLang="en-US" sz="3400" b="1"/>
            </a:br>
            <a:r>
              <a:rPr lang="en-US" altLang="en-US" sz="3400" b="1"/>
              <a:t>Several levels of this behavior</a:t>
            </a:r>
          </a:p>
        </p:txBody>
      </p:sp>
      <p:sp>
        <p:nvSpPr>
          <p:cNvPr id="13319" name="Freeform: Shape 139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268" name="Picture 4" descr="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2621" y="3555468"/>
            <a:ext cx="2450885" cy="245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1687" y="291548"/>
            <a:ext cx="6122504" cy="6334539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1800" b="1" i="1" dirty="0"/>
              <a:t>Flexible behavior</a:t>
            </a:r>
            <a:r>
              <a:rPr lang="en-US" sz="1800" dirty="0"/>
              <a:t>: In 87% of staged encounters with a human, plovers moved in a direction that was away from the nest.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b="1" i="1" dirty="0"/>
              <a:t>Knowledge of other</a:t>
            </a:r>
            <a:r>
              <a:rPr lang="en-US" sz="1800" dirty="0"/>
              <a:t>: plovers moved further away for “dangerous” intruders than “nonthreatening” intruders</a:t>
            </a:r>
          </a:p>
          <a:p>
            <a:pPr>
              <a:defRPr/>
            </a:pPr>
            <a:endParaRPr lang="en-US" sz="1800" i="1" dirty="0"/>
          </a:p>
          <a:p>
            <a:pPr>
              <a:defRPr/>
            </a:pPr>
            <a:r>
              <a:rPr lang="en-US" sz="1800" b="1" i="1" dirty="0"/>
              <a:t>Should monitor intruder</a:t>
            </a:r>
            <a:r>
              <a:rPr lang="en-US" sz="1800" dirty="0"/>
              <a:t>: Starts display when intruder can see it, if the intruder stops following, plover intensifies display, and approaches intruder. </a:t>
            </a:r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r>
              <a:rPr lang="en-US" sz="1800" dirty="0"/>
              <a:t>But can more hard-wired behaviors (ethological approach) explain these changes in behavior?</a:t>
            </a:r>
          </a:p>
          <a:p>
            <a:pPr lvl="1">
              <a:defRPr/>
            </a:pPr>
            <a:r>
              <a:rPr lang="en-US" sz="1800" dirty="0"/>
              <a:t>Sign stimuli and vectors? Eye direction?</a:t>
            </a:r>
          </a:p>
          <a:p>
            <a:pPr lvl="1">
              <a:defRPr/>
            </a:pPr>
            <a:r>
              <a:rPr lang="en-US" sz="1800" dirty="0"/>
              <a:t>Series of if/then statements based on combinations of sign stimuli?</a:t>
            </a:r>
          </a:p>
        </p:txBody>
      </p:sp>
    </p:spTree>
    <p:extLst>
      <p:ext uri="{BB962C8B-B14F-4D97-AF65-F5344CB8AC3E}">
        <p14:creationId xmlns:p14="http://schemas.microsoft.com/office/powerpoint/2010/main" val="7866876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Elephant Behavior and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Recent research with African elephants shows strong evidence of language in these animals!</a:t>
            </a:r>
          </a:p>
          <a:p>
            <a:endParaRPr lang="en-US" dirty="0"/>
          </a:p>
          <a:p>
            <a:r>
              <a:rPr lang="en-US" dirty="0"/>
              <a:t>Evidence of syntax, semantics and even developmental course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https://www.youtube.com/watch?v=C5RiHTSXK2A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https://www.youtube.com/watch?v=owXlAQ4-4o0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80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altLang="en-US" sz="4000" b="1">
                <a:solidFill>
                  <a:srgbClr val="FFFFFF"/>
                </a:solidFill>
              </a:rPr>
              <a:t>Morgan’s Canon:</a:t>
            </a:r>
            <a:br>
              <a:rPr lang="en-US" altLang="en-US" sz="4000" b="1" i="1">
                <a:solidFill>
                  <a:srgbClr val="FFFFFF"/>
                </a:solidFill>
              </a:rPr>
            </a:br>
            <a:endParaRPr lang="en-US" altLang="en-US" sz="4000" b="1">
              <a:solidFill>
                <a:srgbClr val="FFFFFF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000"/>
              <a:t>Accept the lowest level of intentional explanation that works:</a:t>
            </a:r>
          </a:p>
          <a:p>
            <a:pPr>
              <a:defRPr/>
            </a:pPr>
            <a:endParaRPr lang="en-US" sz="2000"/>
          </a:p>
          <a:p>
            <a:pPr>
              <a:defRPr/>
            </a:pPr>
            <a:r>
              <a:rPr lang="en-US" sz="2000"/>
              <a:t>KISS: Keep it simple, stupid!</a:t>
            </a:r>
          </a:p>
          <a:p>
            <a:pPr>
              <a:defRPr/>
            </a:pPr>
            <a:endParaRPr lang="en-US" sz="2000"/>
          </a:p>
          <a:p>
            <a:pPr>
              <a:defRPr/>
            </a:pPr>
            <a:r>
              <a:rPr lang="en-US" sz="2000" b="1"/>
              <a:t>Natural selection</a:t>
            </a:r>
            <a:r>
              <a:rPr lang="en-US" sz="2000"/>
              <a:t>: What matters is that the animal achieves goals such as finding food, mates, and safety. </a:t>
            </a:r>
          </a:p>
          <a:p>
            <a:pPr>
              <a:defRPr/>
            </a:pPr>
            <a:endParaRPr lang="en-US" sz="2000"/>
          </a:p>
          <a:p>
            <a:pPr>
              <a:defRPr/>
            </a:pPr>
            <a:r>
              <a:rPr lang="en-US" sz="2000"/>
              <a:t>Using Morgan’s canon to choose among alternatives assumes that natural selection has always produced the lowest level intentional system that can do the job.</a:t>
            </a:r>
          </a:p>
          <a:p>
            <a:pPr>
              <a:defRPr/>
            </a:pPr>
            <a:endParaRPr lang="en-US" sz="2000" b="1"/>
          </a:p>
          <a:p>
            <a:pPr>
              <a:defRPr/>
            </a:pPr>
            <a:r>
              <a:rPr lang="en-US" sz="2000" b="1"/>
              <a:t>But doesn’t answer the question of how the animal does this!</a:t>
            </a:r>
          </a:p>
        </p:txBody>
      </p:sp>
    </p:spTree>
    <p:extLst>
      <p:ext uri="{BB962C8B-B14F-4D97-AF65-F5344CB8AC3E}">
        <p14:creationId xmlns:p14="http://schemas.microsoft.com/office/powerpoint/2010/main" val="25653903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399C-A9A1-4843-BE25-38C7D64E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title="Elephants Mourn Their Dead | BBC Studios">
            <a:hlinkClick r:id="" action="ppaction://media"/>
            <a:extLst>
              <a:ext uri="{FF2B5EF4-FFF2-40B4-BE49-F238E27FC236}">
                <a16:creationId xmlns:a16="http://schemas.microsoft.com/office/drawing/2014/main" id="{E00AD86F-8A65-4655-A03D-21178AC0BDF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51305" y="717974"/>
            <a:ext cx="9595901" cy="542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3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399C-A9A1-4843-BE25-38C7D64E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nline Media 4" title="60 Minutes Presents: Secret Language of Elephants">
            <a:hlinkClick r:id="" action="ppaction://media"/>
            <a:extLst>
              <a:ext uri="{FF2B5EF4-FFF2-40B4-BE49-F238E27FC236}">
                <a16:creationId xmlns:a16="http://schemas.microsoft.com/office/drawing/2014/main" id="{680A17E1-74DB-4A69-B3A7-E0BCD89DFD9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72703" y="728870"/>
            <a:ext cx="10515600" cy="59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0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F2AC420E-F79A-4FB7-8013-94B1E8B63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592824" cy="32339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648" y="655591"/>
            <a:ext cx="4929352" cy="2315616"/>
          </a:xfrm>
        </p:spPr>
        <p:txBody>
          <a:bodyPr>
            <a:normAutofit/>
          </a:bodyPr>
          <a:lstStyle/>
          <a:p>
            <a:r>
              <a:rPr lang="en-US" b="1"/>
              <a:t>Social Learning</a:t>
            </a:r>
          </a:p>
        </p:txBody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BF647E38-F93D-4661-8D77-CE13EEB65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1" name="Group 76">
            <a:extLst>
              <a:ext uri="{FF2B5EF4-FFF2-40B4-BE49-F238E27FC236}">
                <a16:creationId xmlns:a16="http://schemas.microsoft.com/office/drawing/2014/main" id="{8E8872B6-836E-4281-A971-D133C6187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0B655FA0-F08E-419A-83F5-23E3ADA5A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Rectangle 66">
              <a:extLst>
                <a:ext uri="{FF2B5EF4-FFF2-40B4-BE49-F238E27FC236}">
                  <a16:creationId xmlns:a16="http://schemas.microsoft.com/office/drawing/2014/main" id="{AD8E9261-7E3D-4B22-9B39-8CC1D4F43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632485D7-A2AD-470C-BD26-EABCF63F9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66">
              <a:extLst>
                <a:ext uri="{FF2B5EF4-FFF2-40B4-BE49-F238E27FC236}">
                  <a16:creationId xmlns:a16="http://schemas.microsoft.com/office/drawing/2014/main" id="{22BD4173-4E70-447E-9DFE-F4E5CB830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037F912F-356C-4A91-B15E-7A1D626E6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49B3E584-4770-448C-AEA7-2CEE9F85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BB0DAED8-C4B6-4A57-9196-B11759865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72B27AFA-86A5-4FB9-9FE1-33E25039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655899FB-5538-4E4C-B95A-D3BA49BBD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885694C0-F226-4392-885A-1056B163F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483E3282-BB58-46D8-BB45-F7F2DBCCF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402E8DFE-1141-4DAF-AB0C-A74CC0EFD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B261BAA8-8B84-4751-80F6-9153C68F2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10FB8389-B4B0-4276-A6EB-553593773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7E496AA7-168D-4B53-A954-31C3A61C22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E0223324-6476-4A1F-B26F-77CB4E5AA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81E2E8B6-2216-47C5-A3C2-1DBAD819E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9A0ABF1C-7928-4DD3-B9A6-6B599599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8D1F42DA-9F6E-477D-B3BB-92EC089DB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9457FA40-677B-4BAA-BF89-253A485DD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D6C80E47-971C-437F-B030-191115B01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606971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0931" y="3420687"/>
            <a:ext cx="4340784" cy="325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914400"/>
            <a:ext cx="5569527" cy="5564596"/>
          </a:xfrm>
        </p:spPr>
        <p:txBody>
          <a:bodyPr anchor="ctr">
            <a:normAutofit/>
          </a:bodyPr>
          <a:lstStyle/>
          <a:p>
            <a:r>
              <a:rPr lang="en-US" sz="1700" dirty="0"/>
              <a:t>Dogs can selectively avoid forbidden food, but grab it when the owner is not looking</a:t>
            </a:r>
          </a:p>
          <a:p>
            <a:endParaRPr lang="en-US" sz="1700" dirty="0"/>
          </a:p>
          <a:p>
            <a:r>
              <a:rPr lang="en-US" sz="1700" dirty="0"/>
              <a:t>Beg from an individual that can see them, rather than their owner who cannot.</a:t>
            </a:r>
          </a:p>
          <a:p>
            <a:endParaRPr lang="en-US" sz="1700" dirty="0"/>
          </a:p>
          <a:p>
            <a:r>
              <a:rPr lang="en-US" sz="1700" dirty="0"/>
              <a:t>Learn via Social learning and Imitation</a:t>
            </a:r>
          </a:p>
          <a:p>
            <a:pPr lvl="1"/>
            <a:r>
              <a:rPr lang="en-US" sz="1700" dirty="0"/>
              <a:t>Watch human for cues to obtain food/toy</a:t>
            </a:r>
          </a:p>
          <a:p>
            <a:pPr lvl="1"/>
            <a:r>
              <a:rPr lang="en-US" sz="1700" dirty="0"/>
              <a:t>Can be taught to imitate: “do it”</a:t>
            </a:r>
          </a:p>
          <a:p>
            <a:endParaRPr lang="en-US" sz="1700" dirty="0"/>
          </a:p>
          <a:p>
            <a:r>
              <a:rPr lang="en-US" sz="1700" dirty="0"/>
              <a:t>Follow a human point: sensitive to</a:t>
            </a:r>
          </a:p>
          <a:p>
            <a:pPr lvl="1"/>
            <a:r>
              <a:rPr lang="en-US" sz="1700" dirty="0"/>
              <a:t>Arm point</a:t>
            </a:r>
          </a:p>
          <a:p>
            <a:pPr lvl="1"/>
            <a:r>
              <a:rPr lang="en-US" sz="1700" dirty="0"/>
              <a:t>Head turning</a:t>
            </a:r>
          </a:p>
          <a:p>
            <a:pPr lvl="1"/>
            <a:r>
              <a:rPr lang="en-US" sz="1700" dirty="0"/>
              <a:t>Nodding</a:t>
            </a:r>
          </a:p>
          <a:p>
            <a:pPr lvl="1"/>
            <a:r>
              <a:rPr lang="en-US" sz="1700" dirty="0"/>
              <a:t>Bowing</a:t>
            </a:r>
          </a:p>
          <a:p>
            <a:pPr lvl="1"/>
            <a:r>
              <a:rPr lang="en-US" sz="1700" dirty="0"/>
              <a:t>Glancing in direction of target</a:t>
            </a:r>
          </a:p>
          <a:p>
            <a:pPr lvl="1"/>
            <a:r>
              <a:rPr lang="en-US" sz="1700" dirty="0" err="1"/>
              <a:t>Miklosi</a:t>
            </a:r>
            <a:r>
              <a:rPr lang="en-US" sz="1700" dirty="0"/>
              <a:t> &amp; </a:t>
            </a:r>
            <a:r>
              <a:rPr lang="en-US" sz="1700" dirty="0" err="1"/>
              <a:t>sporoni</a:t>
            </a:r>
            <a:r>
              <a:rPr lang="en-US" sz="1700" dirty="0"/>
              <a:t>, 2006; </a:t>
            </a:r>
            <a:r>
              <a:rPr lang="en-US" sz="1700" dirty="0" err="1"/>
              <a:t>Agnette</a:t>
            </a:r>
            <a:r>
              <a:rPr lang="en-US" sz="1700" dirty="0"/>
              <a:t> et al, 2000; Udell, et al, 2008</a:t>
            </a:r>
          </a:p>
          <a:p>
            <a:pPr lvl="1"/>
            <a:endParaRPr lang="en-US" sz="1700" dirty="0"/>
          </a:p>
          <a:p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243811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Dogs show Perspective Taking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555EB12-D3B0-4275-B892-CCC5909732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157870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6651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Dogs show social modeling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D7E0D9B-E109-4804-BB8C-E09217623E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86879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49737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EHI2mHytNQ">
            <a:extLst>
              <a:ext uri="{FF2B5EF4-FFF2-40B4-BE49-F238E27FC236}">
                <a16:creationId xmlns:a16="http://schemas.microsoft.com/office/drawing/2014/main" id="{EA3D0E33-F2F0-4EEC-83B9-347AD5C2FCC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661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0D8C8C-A11E-4B4F-A504-D80FB8584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Choice of Target when Begging </a:t>
            </a:r>
            <a:r>
              <a:rPr lang="en-US" sz="1800" b="1" dirty="0"/>
              <a:t>(Povinelli and Eddy, 1996):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673A52-BB45-4D4D-BDB0-C2918D1C1E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124131"/>
              </p:ext>
            </p:extLst>
          </p:nvPr>
        </p:nvGraphicFramePr>
        <p:xfrm>
          <a:off x="838200" y="1825625"/>
          <a:ext cx="10929730" cy="48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07917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NOT a Clever Hans Trick: Dogs really Reading Us!</a:t>
            </a:r>
            <a:br>
              <a:rPr lang="en-US" sz="42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Held, et al., 2001; Ashton and Cooper (in Cooper et al, 2003)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14BEB6-AC6B-4F4A-AB0C-67D7641711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869662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45617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Dogs can tell Which Human saw the Treat!</a:t>
            </a:r>
            <a:br>
              <a:rPr lang="en-US" sz="6000" b="1">
                <a:solidFill>
                  <a:schemeClr val="bg1"/>
                </a:solidFill>
              </a:rPr>
            </a:br>
            <a:r>
              <a:rPr lang="en-US" sz="6000">
                <a:solidFill>
                  <a:schemeClr val="bg1"/>
                </a:solidFill>
              </a:rPr>
              <a:t>Cooper, et al 2001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16CBB3-EC0E-45F6-82A5-D353448302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270300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16587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4CA5D-21FB-4FB5-A2C8-EE291F69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nline Media 4" title="Very funny dog! Really determined too...[ORIGINAL]">
            <a:hlinkClick r:id="" action="ppaction://media"/>
            <a:extLst>
              <a:ext uri="{FF2B5EF4-FFF2-40B4-BE49-F238E27FC236}">
                <a16:creationId xmlns:a16="http://schemas.microsoft.com/office/drawing/2014/main" id="{341B67B7-6BF8-4D3C-9A7B-E6C2B3095F0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585683"/>
            <a:ext cx="10064156" cy="56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596501" y="489508"/>
            <a:ext cx="5754896" cy="1667569"/>
          </a:xfrm>
        </p:spPr>
        <p:txBody>
          <a:bodyPr anchor="b">
            <a:normAutofit/>
          </a:bodyPr>
          <a:lstStyle/>
          <a:p>
            <a:r>
              <a:rPr lang="en-US" altLang="en-US" sz="4000" b="1"/>
              <a:t>Why is this relevant?</a:t>
            </a:r>
          </a:p>
        </p:txBody>
      </p:sp>
      <p:pic>
        <p:nvPicPr>
          <p:cNvPr id="13316" name="Picture 5" descr="MPj0437227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130" y="1275070"/>
            <a:ext cx="3876165" cy="38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96502" y="2405894"/>
            <a:ext cx="5754896" cy="3197464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1400"/>
              <a:t>Functional concerns of behavioral ecology and ethology often lead to mechanistic questions -- which are the realm of cognition.</a:t>
            </a:r>
          </a:p>
          <a:p>
            <a:pPr>
              <a:defRPr/>
            </a:pPr>
            <a:endParaRPr lang="en-US" sz="1400"/>
          </a:p>
          <a:p>
            <a:pPr>
              <a:defRPr/>
            </a:pPr>
            <a:r>
              <a:rPr lang="en-US" sz="1400"/>
              <a:t>Cognitive ethologists are frequently concerned with the diversity of solutions that living organisms have found for common problems. </a:t>
            </a:r>
          </a:p>
          <a:p>
            <a:pPr lvl="1">
              <a:defRPr/>
            </a:pPr>
            <a:r>
              <a:rPr lang="en-US" sz="1400"/>
              <a:t>Emphasize broad taxonomic comparisons </a:t>
            </a:r>
          </a:p>
          <a:p>
            <a:pPr lvl="1">
              <a:defRPr/>
            </a:pPr>
            <a:r>
              <a:rPr lang="en-US" sz="1400"/>
              <a:t>Do not focus on a few select representatives of limited taxa (we hope).</a:t>
            </a:r>
          </a:p>
          <a:p>
            <a:pPr>
              <a:defRPr/>
            </a:pPr>
            <a:endParaRPr lang="en-US" sz="1400"/>
          </a:p>
          <a:p>
            <a:pPr>
              <a:defRPr/>
            </a:pPr>
            <a:r>
              <a:rPr lang="en-US" sz="1400" i="1"/>
              <a:t>Looking for general principles of behavior or cognition</a:t>
            </a:r>
            <a:r>
              <a:rPr lang="en-US" sz="1400"/>
              <a:t>.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45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Dogs understand fairness (Range, et al., 2009)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58AE25-CCF8-4A5B-9D50-B237809AB8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47328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02359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600" b="1">
                <a:solidFill>
                  <a:schemeClr val="bg1"/>
                </a:solidFill>
              </a:rPr>
              <a:t>Dogs can feel a “moral dilemma”:</a:t>
            </a:r>
            <a:br>
              <a:rPr lang="en-US" sz="5600" b="1">
                <a:solidFill>
                  <a:schemeClr val="bg1"/>
                </a:solidFill>
              </a:rPr>
            </a:br>
            <a:r>
              <a:rPr lang="en-US" sz="5600" b="1">
                <a:solidFill>
                  <a:schemeClr val="bg1"/>
                </a:solidFill>
              </a:rPr>
              <a:t>Is your choice my Choice?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D23FBA-1D5E-40A5-839A-56240182B6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833789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291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Why choose owner’s preference?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5AF0A6D-7EC6-4A50-A13C-07DDEACF96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82372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29994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Method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802B5CD-1DDA-4707-878E-E9B0A3EB0B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20648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80453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Results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F70400-3763-469D-A461-F73ED6C1D2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40758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814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Why should dogs show sensitivity </a:t>
            </a:r>
            <a:br>
              <a:rPr lang="en-US" b="1">
                <a:solidFill>
                  <a:srgbClr val="FFFFFF"/>
                </a:solidFill>
              </a:rPr>
            </a:br>
            <a:r>
              <a:rPr lang="en-US" b="1">
                <a:solidFill>
                  <a:srgbClr val="FFFFFF"/>
                </a:solidFill>
              </a:rPr>
              <a:t>to human social cues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2200" dirty="0"/>
              <a:t>Dogs show sensitivity to human social stimuli when they reliably alter behavior to obtain reinforcement in the presence of stimuli that depends on instruction or mediation by a human companion</a:t>
            </a:r>
          </a:p>
          <a:p>
            <a:endParaRPr lang="en-US" sz="2200" dirty="0"/>
          </a:p>
          <a:p>
            <a:r>
              <a:rPr lang="en-US" sz="2200" b="1" dirty="0">
                <a:solidFill>
                  <a:srgbClr val="C00000"/>
                </a:solidFill>
              </a:rPr>
              <a:t>Theory of Mind and dogs: </a:t>
            </a:r>
            <a:r>
              <a:rPr lang="en-US" sz="2200" b="1" dirty="0" err="1">
                <a:solidFill>
                  <a:srgbClr val="C00000"/>
                </a:solidFill>
              </a:rPr>
              <a:t>Heyes</a:t>
            </a:r>
            <a:r>
              <a:rPr lang="en-US" sz="2200" b="1" dirty="0">
                <a:solidFill>
                  <a:srgbClr val="C00000"/>
                </a:solidFill>
              </a:rPr>
              <a:t> (1998): </a:t>
            </a:r>
            <a:r>
              <a:rPr lang="en-US" sz="2200" b="1" i="1" dirty="0">
                <a:solidFill>
                  <a:srgbClr val="C00000"/>
                </a:solidFill>
              </a:rPr>
              <a:t>“…an animal with a theory of mind believes that mental states play a causal role in generating behavior and infers the presence of mental states in others by observing their appearance and behavior under various circumstances”.</a:t>
            </a:r>
          </a:p>
          <a:p>
            <a:endParaRPr lang="en-US" sz="2200" dirty="0"/>
          </a:p>
          <a:p>
            <a:r>
              <a:rPr lang="en-US" sz="2200" b="1" dirty="0"/>
              <a:t>DO dogs have a theory of mind?</a:t>
            </a:r>
          </a:p>
        </p:txBody>
      </p:sp>
    </p:spTree>
    <p:extLst>
      <p:ext uri="{BB962C8B-B14F-4D97-AF65-F5344CB8AC3E}">
        <p14:creationId xmlns:p14="http://schemas.microsoft.com/office/powerpoint/2010/main" val="30292368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>
            <a:extLst>
              <a:ext uri="{FF2B5EF4-FFF2-40B4-BE49-F238E27FC236}">
                <a16:creationId xmlns:a16="http://schemas.microsoft.com/office/drawing/2014/main" id="{290E9FE0-D920-4893-B561-0B780AD5F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C3BB7E-E43D-4A92-9D91-BB1177DCF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>
                <a:solidFill>
                  <a:srgbClr val="FFFFFF"/>
                </a:solidFill>
              </a:rPr>
              <a:t>Play!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649E26F-40D9-4ECC-BD32-7F5DA3DAC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7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Purpose of Play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FD4204-EC15-47F1-8B05-59FE0D3417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607597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62955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600" b="1">
                <a:solidFill>
                  <a:schemeClr val="bg1"/>
                </a:solidFill>
              </a:rPr>
              <a:t>Play Behavior: </a:t>
            </a:r>
            <a:br>
              <a:rPr lang="en-US" sz="5600" b="1">
                <a:solidFill>
                  <a:schemeClr val="bg1"/>
                </a:solidFill>
              </a:rPr>
            </a:br>
            <a:r>
              <a:rPr lang="en-US" sz="5600" b="1">
                <a:solidFill>
                  <a:schemeClr val="bg1"/>
                </a:solidFill>
              </a:rPr>
              <a:t>When is it Play and when it is  Other Behavior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628524-08E7-48A0-89CA-F8AFE9D91F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438870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11334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100" b="1">
                <a:solidFill>
                  <a:schemeClr val="bg1"/>
                </a:solidFill>
              </a:rPr>
              <a:t>Burghard (2005): 5 criteria/ preconditions of play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5FF960-CDD2-4B7A-80BC-51630AF662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25942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2050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692" y="287277"/>
            <a:ext cx="4451266" cy="765134"/>
          </a:xfrm>
        </p:spPr>
        <p:txBody>
          <a:bodyPr anchor="b">
            <a:normAutofit/>
          </a:bodyPr>
          <a:lstStyle/>
          <a:p>
            <a:r>
              <a:rPr lang="en-US" altLang="en-US" sz="4000" b="1" dirty="0"/>
              <a:t>Why is this relevant?</a:t>
            </a:r>
          </a:p>
        </p:txBody>
      </p:sp>
      <p:pic>
        <p:nvPicPr>
          <p:cNvPr id="13316" name="Picture 5" descr="MPj0437227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130" y="1275070"/>
            <a:ext cx="3876165" cy="38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9458" y="404038"/>
            <a:ext cx="6577379" cy="5794332"/>
          </a:xfrm>
        </p:spPr>
        <p:txBody>
          <a:bodyPr anchor="t">
            <a:normAutofit fontScale="85000" lnSpcReduction="20000"/>
          </a:bodyPr>
          <a:lstStyle/>
          <a:p>
            <a:pPr>
              <a:defRPr/>
            </a:pPr>
            <a:r>
              <a:rPr lang="en-US" sz="2000" dirty="0"/>
              <a:t>Animal cognition research begins with </a:t>
            </a:r>
            <a:r>
              <a:rPr lang="en-US" sz="2000" b="1" i="1" dirty="0"/>
              <a:t>“I wonder if/how/when animals can do _______?”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Problem then becomes HOW to ask that question of the animal without becoming anthropomorphic.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Example: How do guide dogs perceive affordances for their human?</a:t>
            </a:r>
          </a:p>
          <a:p>
            <a:pPr lvl="1">
              <a:defRPr/>
            </a:pPr>
            <a:r>
              <a:rPr lang="en-US" sz="2000" dirty="0"/>
              <a:t>Many questions must first be answered.</a:t>
            </a:r>
          </a:p>
          <a:p>
            <a:pPr lvl="1">
              <a:defRPr/>
            </a:pPr>
            <a:r>
              <a:rPr lang="en-US" sz="2000" dirty="0"/>
              <a:t>DO dogs show affordances?</a:t>
            </a:r>
          </a:p>
          <a:p>
            <a:pPr lvl="1">
              <a:defRPr/>
            </a:pPr>
            <a:r>
              <a:rPr lang="en-US" sz="2000" dirty="0"/>
              <a:t>DO dogs perceive social information from humans?</a:t>
            </a:r>
          </a:p>
          <a:p>
            <a:pPr lvl="1">
              <a:defRPr/>
            </a:pPr>
            <a:r>
              <a:rPr lang="en-US" sz="2000" dirty="0"/>
              <a:t>Does this social information include affordances?</a:t>
            </a:r>
          </a:p>
          <a:p>
            <a:pPr lvl="1">
              <a:defRPr/>
            </a:pPr>
            <a:r>
              <a:rPr lang="en-US" sz="2000" dirty="0"/>
              <a:t>How do dogs enact on this information?</a:t>
            </a:r>
          </a:p>
          <a:p>
            <a:pPr lvl="1">
              <a:defRPr/>
            </a:pPr>
            <a:r>
              <a:rPr lang="en-US" sz="2000" dirty="0"/>
              <a:t>WHY would guide dogs (or any dog) perceive affordances/social behavior for a human?</a:t>
            </a:r>
          </a:p>
          <a:p>
            <a:pPr lvl="1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Research must begin programmatically, answering each question in turn</a:t>
            </a:r>
          </a:p>
          <a:p>
            <a:pPr lvl="1">
              <a:defRPr/>
            </a:pPr>
            <a:r>
              <a:rPr lang="en-US" sz="2000" dirty="0"/>
              <a:t>No sudden answers</a:t>
            </a:r>
          </a:p>
          <a:p>
            <a:pPr lvl="1">
              <a:defRPr/>
            </a:pPr>
            <a:r>
              <a:rPr lang="en-US" sz="2000" dirty="0"/>
              <a:t>Each must be demonstrates beyond reasonable doubt, using scientific methods</a:t>
            </a:r>
          </a:p>
          <a:p>
            <a:pPr lvl="1">
              <a:defRPr/>
            </a:pPr>
            <a:r>
              <a:rPr lang="en-US" sz="2000" dirty="0"/>
              <a:t>Must be DATA driven</a:t>
            </a:r>
          </a:p>
          <a:p>
            <a:pPr lvl="1">
              <a:defRPr/>
            </a:pPr>
            <a:r>
              <a:rPr lang="en-US" sz="2000" dirty="0"/>
              <a:t>We are back to our empiricism again!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066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Evidence in support of Burghard: Dog Play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011C0E5-D16E-4F03-BB01-ADDAA5A256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77482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33239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C60769-5425-4CDA-B979-1B360DB8F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9234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467" y="3446374"/>
            <a:ext cx="4809068" cy="2743200"/>
          </a:xfrm>
        </p:spPr>
        <p:txBody>
          <a:bodyPr anchor="t">
            <a:norm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Play Bow as a Signal for 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DA4ED-CA9B-494F-A97D-996262C6C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812" y="717019"/>
            <a:ext cx="3603962" cy="27119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8530" y="654226"/>
            <a:ext cx="5579532" cy="5533496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Bekoff: </a:t>
            </a:r>
            <a:r>
              <a:rPr lang="en-US" dirty="0"/>
              <a:t>Play bow is used more often before and after actions that could be misinterpreted as non-playful </a:t>
            </a:r>
          </a:p>
          <a:p>
            <a:pPr lvl="1"/>
            <a:r>
              <a:rPr lang="en-US" dirty="0"/>
              <a:t>Infant and adult dogs used the play bow directly before and after mock bites 74% of the time, </a:t>
            </a:r>
          </a:p>
          <a:p>
            <a:pPr lvl="1"/>
            <a:r>
              <a:rPr lang="en-US" dirty="0"/>
              <a:t>Juvenile wolves 79% of the time, </a:t>
            </a:r>
          </a:p>
          <a:p>
            <a:pPr lvl="1"/>
            <a:r>
              <a:rPr lang="en-US" dirty="0"/>
              <a:t>Young coyotes 92% of the time.</a:t>
            </a:r>
          </a:p>
          <a:p>
            <a:endParaRPr lang="en-US" dirty="0"/>
          </a:p>
          <a:p>
            <a:r>
              <a:rPr lang="en-US" dirty="0"/>
              <a:t>Play bow “frames” the biting behavior as play rather than aggression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1025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600" b="1">
                <a:solidFill>
                  <a:schemeClr val="bg1"/>
                </a:solidFill>
              </a:rPr>
              <a:t>Vocalizations during Play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A340EB-C6D7-4A46-9CE9-58A647F286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89718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08182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600" b="1">
                <a:solidFill>
                  <a:schemeClr val="bg1"/>
                </a:solidFill>
              </a:rPr>
              <a:t>Vocalizations during Play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F6CE87-95EC-4DA9-AA83-BAA0E6F42E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04898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20180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C19D2-32F5-4030-98E5-754E60385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title="Our happy dogs playing!">
            <a:hlinkClick r:id="" action="ppaction://media"/>
            <a:extLst>
              <a:ext uri="{FF2B5EF4-FFF2-40B4-BE49-F238E27FC236}">
                <a16:creationId xmlns:a16="http://schemas.microsoft.com/office/drawing/2014/main" id="{85904E05-6172-4DA0-965C-475C578442D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9098" y="781878"/>
            <a:ext cx="9548177" cy="53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0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Honesty and Fairness in Play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DE2E6F-6752-424D-A1C6-E4AC9E2480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41451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37470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Role-Taking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23CC8C6-8D8B-4E04-929C-ED61660035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057736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86848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Role-Taking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6778A5-A977-4538-A26D-A1C05A67D2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89680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85619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Is Play Learned or Innate?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0700" y="624568"/>
            <a:ext cx="5753098" cy="5412920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600" dirty="0"/>
              <a:t>Bekoff (1995) suggests that the play bow is an inherited fixed motor pattern:</a:t>
            </a:r>
          </a:p>
          <a:p>
            <a:endParaRPr lang="en-US" sz="2200" dirty="0"/>
          </a:p>
          <a:p>
            <a:r>
              <a:rPr lang="en-US" sz="2600" dirty="0"/>
              <a:t>Remember: Signals that “everything that follows is play, not real”. </a:t>
            </a:r>
          </a:p>
          <a:p>
            <a:endParaRPr lang="en-US" sz="2600" dirty="0"/>
          </a:p>
          <a:p>
            <a:r>
              <a:rPr lang="en-US" sz="2600" dirty="0"/>
              <a:t>The play bow tends to occur at the beginning of a play sequence to initiate play,</a:t>
            </a:r>
          </a:p>
          <a:p>
            <a:endParaRPr lang="en-US" sz="2600" dirty="0"/>
          </a:p>
          <a:p>
            <a:r>
              <a:rPr lang="en-US" sz="2600" dirty="0"/>
              <a:t>Also during play when the play sequence has become too rough (Bekoff, 1995).</a:t>
            </a:r>
          </a:p>
          <a:p>
            <a:endParaRPr lang="en-US" sz="2600" dirty="0"/>
          </a:p>
          <a:p>
            <a:r>
              <a:rPr lang="en-US" sz="2600" dirty="0"/>
              <a:t> Dogs that have been blind since birth and dogs that grew up in social isolation still show the play bow,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126774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Is Play Learned or Innate?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8633F7-9B83-4180-A6B5-54739DF662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077744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494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36175" y="457200"/>
            <a:ext cx="11645153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b="1">
                <a:solidFill>
                  <a:srgbClr val="FF0000"/>
                </a:solidFill>
              </a:rPr>
              <a:t>Behavioral ecology can inform  questions of cognition</a:t>
            </a:r>
            <a:endParaRPr lang="en-US" altLang="en-US" sz="3600" b="1" dirty="0"/>
          </a:p>
        </p:txBody>
      </p:sp>
      <p:graphicFrame>
        <p:nvGraphicFramePr>
          <p:cNvPr id="28678" name="Rectangle 4">
            <a:extLst>
              <a:ext uri="{FF2B5EF4-FFF2-40B4-BE49-F238E27FC236}">
                <a16:creationId xmlns:a16="http://schemas.microsoft.com/office/drawing/2014/main" id="{41AFE27B-FA08-4126-A7C3-7376239F5D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2055821"/>
              </p:ext>
            </p:extLst>
          </p:nvPr>
        </p:nvGraphicFramePr>
        <p:xfrm>
          <a:off x="336175" y="1905000"/>
          <a:ext cx="9148483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80" name="Picture 5" descr="bd0437_1l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755" y="26670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0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600" b="1">
                <a:solidFill>
                  <a:schemeClr val="bg1"/>
                </a:solidFill>
              </a:rPr>
              <a:t>Many animals engage in “Purposeless Activities”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F5845E-E099-48ED-88F1-E1E42ECE9B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01793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12795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A68B-5787-43AB-9604-796F9D73A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Sledding Crow In Russia">
            <a:hlinkClick r:id="" action="ppaction://media"/>
            <a:extLst>
              <a:ext uri="{FF2B5EF4-FFF2-40B4-BE49-F238E27FC236}">
                <a16:creationId xmlns:a16="http://schemas.microsoft.com/office/drawing/2014/main" id="{4FE16220-5529-4DD8-AF11-2857BC6BAB3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39824" y="530087"/>
            <a:ext cx="9712352" cy="54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Other Animals Play, too!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35C15D-128B-4314-93E8-944470EA1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77563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9458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Other animals show rules for Play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C20C70-EC00-40C4-BA1F-61FED92FC2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25840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98489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So WHAT is the Purpose of Play?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0700" y="624568"/>
            <a:ext cx="5753098" cy="5412920"/>
          </a:xfrm>
        </p:spPr>
        <p:txBody>
          <a:bodyPr anchor="ctr">
            <a:normAutofit/>
          </a:bodyPr>
          <a:lstStyle/>
          <a:p>
            <a:r>
              <a:rPr lang="en-US" sz="1700" dirty="0"/>
              <a:t>We may misunderstand play behaviors because these behaviors seem to lack of any adaptive or evolutionary function- but we are missing the point!</a:t>
            </a:r>
          </a:p>
          <a:p>
            <a:endParaRPr lang="en-US" sz="1700" dirty="0"/>
          </a:p>
          <a:p>
            <a:r>
              <a:rPr lang="en-US" sz="1700" b="1" dirty="0">
                <a:solidFill>
                  <a:srgbClr val="C00000"/>
                </a:solidFill>
              </a:rPr>
              <a:t>Play = practice for “adult behavior”</a:t>
            </a:r>
          </a:p>
          <a:p>
            <a:pPr lvl="1"/>
            <a:r>
              <a:rPr lang="en-US" sz="1700" dirty="0"/>
              <a:t>young animals borrow actions from aggressive, hunting, foraging, or sexual behaviors </a:t>
            </a:r>
          </a:p>
          <a:p>
            <a:pPr lvl="1"/>
            <a:r>
              <a:rPr lang="en-US" sz="1700" dirty="0"/>
              <a:t>Appears that play may serve as a form of practice. </a:t>
            </a:r>
          </a:p>
          <a:p>
            <a:pPr lvl="1"/>
            <a:r>
              <a:rPr lang="en-US" sz="1700" dirty="0"/>
              <a:t>Play might help animals become more psychologically flexible. </a:t>
            </a:r>
          </a:p>
          <a:p>
            <a:pPr lvl="1"/>
            <a:endParaRPr lang="en-US" sz="1700" dirty="0"/>
          </a:p>
          <a:p>
            <a:r>
              <a:rPr lang="en-US" sz="1700" dirty="0"/>
              <a:t>Fagen</a:t>
            </a:r>
            <a:r>
              <a:rPr lang="en-US" sz="1700" dirty="0">
                <a:solidFill>
                  <a:srgbClr val="C00000"/>
                </a:solidFill>
              </a:rPr>
              <a:t>: "</a:t>
            </a:r>
            <a:r>
              <a:rPr lang="en-US" sz="1700" b="1" i="1" dirty="0">
                <a:solidFill>
                  <a:srgbClr val="C00000"/>
                </a:solidFill>
              </a:rPr>
              <a:t>the distinctive aspect of playful practice and learning is that they are generic and variational, requiring varied experiences and stressing interactions between simple components</a:t>
            </a:r>
            <a:r>
              <a:rPr lang="en-US" sz="1700" dirty="0">
                <a:solidFill>
                  <a:srgbClr val="C00000"/>
                </a:solidFill>
              </a:rPr>
              <a:t>." </a:t>
            </a:r>
          </a:p>
          <a:p>
            <a:endParaRPr lang="en-US" sz="1700" dirty="0"/>
          </a:p>
          <a:p>
            <a:r>
              <a:rPr lang="en-US" sz="1700" dirty="0"/>
              <a:t>The variation within “play actions” may better prepare an animal to respond adequately in future aggressive or sexual encounters.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2756781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So what does this all mean?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443171-E7EC-421A-8D35-A517D70AF9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098214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94537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So what does this all mean?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111F7C-FAFC-47CC-9767-7D3BEAA6FC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961462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29358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olphins surfing on the waves">
            <a:extLst>
              <a:ext uri="{FF2B5EF4-FFF2-40B4-BE49-F238E27FC236}">
                <a16:creationId xmlns:a16="http://schemas.microsoft.com/office/drawing/2014/main" id="{E1B6646F-4B2A-4B9F-B6CB-C1B4B98A9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0" b="1394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MORE animal cognition!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Animal Language</a:t>
            </a:r>
          </a:p>
        </p:txBody>
      </p:sp>
    </p:spTree>
    <p:extLst>
      <p:ext uri="{BB962C8B-B14F-4D97-AF65-F5344CB8AC3E}">
        <p14:creationId xmlns:p14="http://schemas.microsoft.com/office/powerpoint/2010/main" val="88256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>
                <a:solidFill>
                  <a:schemeClr val="bg1"/>
                </a:solidFill>
              </a:rPr>
              <a:t>What is Linguistics?</a:t>
            </a:r>
          </a:p>
        </p:txBody>
      </p:sp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9C26CB93-DEF6-4153-8AD8-4593456606EA}" type="slidenum">
              <a:rPr lang="ar-SA" altLang="en-US"/>
              <a:pPr eaLnBrk="1" hangingPunct="1">
                <a:spcAft>
                  <a:spcPts val="600"/>
                </a:spcAft>
              </a:pPr>
              <a:t>98</a:t>
            </a:fld>
            <a:endParaRPr lang="en-US" altLang="en-US"/>
          </a:p>
        </p:txBody>
      </p:sp>
      <p:graphicFrame>
        <p:nvGraphicFramePr>
          <p:cNvPr id="4102" name="Rectangle 3">
            <a:extLst>
              <a:ext uri="{FF2B5EF4-FFF2-40B4-BE49-F238E27FC236}">
                <a16:creationId xmlns:a16="http://schemas.microsoft.com/office/drawing/2014/main" id="{B6426F55-33F1-4016-B7BB-FF70B93502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554457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46783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>
                <a:solidFill>
                  <a:schemeClr val="bg1"/>
                </a:solidFill>
              </a:rPr>
              <a:t>Language?</a:t>
            </a:r>
          </a:p>
        </p:txBody>
      </p:sp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F6D29AD8-6B69-463D-9624-2B63AB99D6BA}" type="slidenum">
              <a:rPr lang="ar-SA" altLang="en-US"/>
              <a:pPr eaLnBrk="1" hangingPunct="1">
                <a:spcAft>
                  <a:spcPts val="600"/>
                </a:spcAft>
              </a:pPr>
              <a:t>99</a:t>
            </a:fld>
            <a:endParaRPr lang="en-US" altLang="en-US"/>
          </a:p>
        </p:txBody>
      </p:sp>
      <p:graphicFrame>
        <p:nvGraphicFramePr>
          <p:cNvPr id="267269" name="Rectangle 3">
            <a:extLst>
              <a:ext uri="{FF2B5EF4-FFF2-40B4-BE49-F238E27FC236}">
                <a16:creationId xmlns:a16="http://schemas.microsoft.com/office/drawing/2014/main" id="{2782013D-1A77-4493-87F4-5CBE299507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813586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8480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95c273cc-9201-4c1e-8c9f-fe8c80cbe9de">XY5HK7YVDQWF-1196-1142</_dlc_DocId>
    <_dlc_DocIdUrl xmlns="95c273cc-9201-4c1e-8c9f-fe8c80cbe9de">
      <Url>https://about.illinoisstate.edu/vfdouga/_layouts/DocIdRedir.aspx?ID=XY5HK7YVDQWF-1196-1142</Url>
      <Description>XY5HK7YVDQWF-1196-1142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3208BFA2675A45B669321DDEED1BFF" ma:contentTypeVersion="1" ma:contentTypeDescription="Create a new document." ma:contentTypeScope="" ma:versionID="fe0f59546e6cf501de63755cfc15b174">
  <xsd:schema xmlns:xsd="http://www.w3.org/2001/XMLSchema" xmlns:xs="http://www.w3.org/2001/XMLSchema" xmlns:p="http://schemas.microsoft.com/office/2006/metadata/properties" xmlns:ns1="http://schemas.microsoft.com/sharepoint/v3" xmlns:ns2="95c273cc-9201-4c1e-8c9f-fe8c80cbe9de" targetNamespace="http://schemas.microsoft.com/office/2006/metadata/properties" ma:root="true" ma:fieldsID="3d5a32756865940de2755d150ba87df5" ns1:_="" ns2:_="">
    <xsd:import namespace="http://schemas.microsoft.com/sharepoint/v3"/>
    <xsd:import namespace="95c273cc-9201-4c1e-8c9f-fe8c80cbe9d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273cc-9201-4c1e-8c9f-fe8c80cbe9de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321F5F-5021-43F6-A010-A36222BAB8F0}">
  <ds:schemaRefs>
    <ds:schemaRef ds:uri="http://purl.org/dc/terms/"/>
    <ds:schemaRef ds:uri="95c273cc-9201-4c1e-8c9f-fe8c80cbe9de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4361EB0-B5B4-48F2-A12E-E68D5A020E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D99F4C-94B7-4E4A-8E78-E7C0FEE0B2C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15F28C7-E9E4-4C20-A0AB-9ADEF7BE88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5c273cc-9201-4c1e-8c9f-fe8c80cbe9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5038</TotalTime>
  <Words>8109</Words>
  <Application>Microsoft Office PowerPoint</Application>
  <PresentationFormat>Widescreen</PresentationFormat>
  <Paragraphs>1016</Paragraphs>
  <Slides>137</Slides>
  <Notes>14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44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Can Animals think?</vt:lpstr>
      <vt:lpstr>Comparative Cognition</vt:lpstr>
      <vt:lpstr>What behaviors to study?</vt:lpstr>
      <vt:lpstr>Experimental Psychology</vt:lpstr>
      <vt:lpstr>What is the problem?</vt:lpstr>
      <vt:lpstr>Morgan’s Canon: </vt:lpstr>
      <vt:lpstr>Why is this relevant?</vt:lpstr>
      <vt:lpstr>Why is this relevant?</vt:lpstr>
      <vt:lpstr>Behavioral ecology can inform  questions of cognition</vt:lpstr>
      <vt:lpstr>What about memory?</vt:lpstr>
      <vt:lpstr>Compare to Human memory: Kinds of Memory</vt:lpstr>
      <vt:lpstr>Vaughan and Greene (1973):</vt:lpstr>
      <vt:lpstr>Herrnstein, 1976:</vt:lpstr>
      <vt:lpstr>What does this mean?</vt:lpstr>
      <vt:lpstr> What are they responding to?</vt:lpstr>
      <vt:lpstr>Herrnsteing: Experiment 2</vt:lpstr>
      <vt:lpstr>What does this mean?</vt:lpstr>
      <vt:lpstr>Gorillas and Natural Concepts</vt:lpstr>
      <vt:lpstr>Abstract vs. concrete concepts</vt:lpstr>
      <vt:lpstr>Method</vt:lpstr>
      <vt:lpstr>Phase 1: Concrete Discriminations</vt:lpstr>
      <vt:lpstr>Phase 1: Results</vt:lpstr>
      <vt:lpstr>Phase 1 results</vt:lpstr>
      <vt:lpstr>Phase 2: Intermediate discriminations</vt:lpstr>
      <vt:lpstr>Phase 2: Intermediate discriminations</vt:lpstr>
      <vt:lpstr>Phase 3: Abstract Discriminations</vt:lpstr>
      <vt:lpstr>Better at abstract discriminations! </vt:lpstr>
      <vt:lpstr> Does evolution play a role:</vt:lpstr>
      <vt:lpstr>Canines, corvids, sea mammals and apes can do many cognitive tasks!</vt:lpstr>
      <vt:lpstr>Several other tasks, too!</vt:lpstr>
      <vt:lpstr>Expectancy violations</vt:lpstr>
      <vt:lpstr>Nonsocial counting:</vt:lpstr>
      <vt:lpstr>PowerPoint Presentation</vt:lpstr>
      <vt:lpstr>Spatial Memory</vt:lpstr>
      <vt:lpstr>Spatial Memory</vt:lpstr>
      <vt:lpstr>PowerPoint Presentation</vt:lpstr>
      <vt:lpstr>Spatial Memory</vt:lpstr>
      <vt:lpstr>PowerPoint Presentation</vt:lpstr>
      <vt:lpstr>Spatial Memory</vt:lpstr>
      <vt:lpstr>Spatial  Cognition</vt:lpstr>
      <vt:lpstr>Food Storing Behavior</vt:lpstr>
      <vt:lpstr>Do Nutcrackers form Geometric  relations between objects?</vt:lpstr>
      <vt:lpstr>Two Landmarks</vt:lpstr>
      <vt:lpstr>How form spatial relationships?</vt:lpstr>
      <vt:lpstr>Two distinct processes:</vt:lpstr>
      <vt:lpstr>Three Landmarks</vt:lpstr>
      <vt:lpstr>Set up a Test:</vt:lpstr>
      <vt:lpstr>Spatial Relations:</vt:lpstr>
      <vt:lpstr>Hunting by search image</vt:lpstr>
      <vt:lpstr>Stimuli</vt:lpstr>
      <vt:lpstr>Testing</vt:lpstr>
      <vt:lpstr>Results</vt:lpstr>
      <vt:lpstr>So what do we know so far?</vt:lpstr>
      <vt:lpstr>Social Behavior</vt:lpstr>
      <vt:lpstr>What about social behaviors?</vt:lpstr>
      <vt:lpstr>Broken-wing display in plovers</vt:lpstr>
      <vt:lpstr>PowerPoint Presentation</vt:lpstr>
      <vt:lpstr>Evidence from plovers Several levels of this behavior</vt:lpstr>
      <vt:lpstr>Elephant Behavior and Language</vt:lpstr>
      <vt:lpstr>PowerPoint Presentation</vt:lpstr>
      <vt:lpstr>PowerPoint Presentation</vt:lpstr>
      <vt:lpstr>Social Learning</vt:lpstr>
      <vt:lpstr>Dogs show Perspective Taking</vt:lpstr>
      <vt:lpstr>Dogs show social modeling</vt:lpstr>
      <vt:lpstr>PowerPoint Presentation</vt:lpstr>
      <vt:lpstr>Choice of Target when Begging (Povinelli and Eddy, 1996): </vt:lpstr>
      <vt:lpstr>NOT a Clever Hans Trick: Dogs really Reading Us! Held, et al., 2001; Ashton and Cooper (in Cooper et al, 2003)</vt:lpstr>
      <vt:lpstr>Dogs can tell Which Human saw the Treat! Cooper, et al 2001</vt:lpstr>
      <vt:lpstr>PowerPoint Presentation</vt:lpstr>
      <vt:lpstr>Dogs understand fairness (Range, et al., 2009)</vt:lpstr>
      <vt:lpstr>Dogs can feel a “moral dilemma”: Is your choice my Choice?</vt:lpstr>
      <vt:lpstr>Why choose owner’s preference?</vt:lpstr>
      <vt:lpstr>Method</vt:lpstr>
      <vt:lpstr>Results</vt:lpstr>
      <vt:lpstr>Why should dogs show sensitivity  to human social cues</vt:lpstr>
      <vt:lpstr>Play!</vt:lpstr>
      <vt:lpstr>Purpose of Play</vt:lpstr>
      <vt:lpstr>Play Behavior:  When is it Play and when it is  Other Behavior</vt:lpstr>
      <vt:lpstr>Burghard (2005): 5 criteria/ preconditions of play</vt:lpstr>
      <vt:lpstr>Evidence in support of Burghard: Dog Play</vt:lpstr>
      <vt:lpstr>Play Bow as a Signal for Play</vt:lpstr>
      <vt:lpstr>Vocalizations during Play</vt:lpstr>
      <vt:lpstr>Vocalizations during Play</vt:lpstr>
      <vt:lpstr>PowerPoint Presentation</vt:lpstr>
      <vt:lpstr>Honesty and Fairness in Play</vt:lpstr>
      <vt:lpstr>Role-Taking</vt:lpstr>
      <vt:lpstr>Role-Taking</vt:lpstr>
      <vt:lpstr>Is Play Learned or Innate?</vt:lpstr>
      <vt:lpstr>Is Play Learned or Innate?</vt:lpstr>
      <vt:lpstr>Many animals engage in “Purposeless Activities”</vt:lpstr>
      <vt:lpstr>PowerPoint Presentation</vt:lpstr>
      <vt:lpstr>Other Animals Play, too!</vt:lpstr>
      <vt:lpstr>Other animals show rules for Play</vt:lpstr>
      <vt:lpstr>So WHAT is the Purpose of Play?</vt:lpstr>
      <vt:lpstr>So what does this all mean?</vt:lpstr>
      <vt:lpstr>So what does this all mean?</vt:lpstr>
      <vt:lpstr>MORE animal cognition!</vt:lpstr>
      <vt:lpstr>What is Linguistics?</vt:lpstr>
      <vt:lpstr>Language?</vt:lpstr>
      <vt:lpstr>Important questions </vt:lpstr>
      <vt:lpstr>The Properties of Human Language</vt:lpstr>
      <vt:lpstr>Properties of Human Language: Displacement</vt:lpstr>
      <vt:lpstr>Properties of Human Language: Arbitrariness</vt:lpstr>
      <vt:lpstr>Properties of Human Language: Productivity</vt:lpstr>
      <vt:lpstr>Properties of Human Language:  Cultural Transmission</vt:lpstr>
      <vt:lpstr>Properties of human language: Duality</vt:lpstr>
      <vt:lpstr>Talking to animals</vt:lpstr>
      <vt:lpstr>The controversy</vt:lpstr>
      <vt:lpstr>Animal Language</vt:lpstr>
      <vt:lpstr>Animal Language</vt:lpstr>
      <vt:lpstr>Animal Language</vt:lpstr>
      <vt:lpstr>Alternative Approach to Language</vt:lpstr>
      <vt:lpstr>Alternative Approach to Language</vt:lpstr>
      <vt:lpstr>Alex the Grey Parrot</vt:lpstr>
      <vt:lpstr>PowerPoint Presentation</vt:lpstr>
      <vt:lpstr>Chimpanzees and Language</vt:lpstr>
      <vt:lpstr>Talking to animals</vt:lpstr>
      <vt:lpstr>Talking to animals</vt:lpstr>
      <vt:lpstr>Other Chimps: Kanzi</vt:lpstr>
      <vt:lpstr>Koko the Gorilla</vt:lpstr>
      <vt:lpstr>PowerPoint Presentation</vt:lpstr>
      <vt:lpstr>PowerPoint Presentation</vt:lpstr>
      <vt:lpstr>So….</vt:lpstr>
      <vt:lpstr>Class Summary</vt:lpstr>
      <vt:lpstr>This brings a “take home” for the entire course!</vt:lpstr>
      <vt:lpstr>Do we HAVE to be Rational,  In charge of our contingencies and  Aware of our own mastery?</vt:lpstr>
      <vt:lpstr>Levels of selection</vt:lpstr>
      <vt:lpstr>Levels of selection</vt:lpstr>
      <vt:lpstr>Additional level of selection</vt:lpstr>
      <vt:lpstr>History of Learning Theories</vt:lpstr>
      <vt:lpstr>Many Types of Learning</vt:lpstr>
      <vt:lpstr>But, many similarities across  the types of learning</vt:lpstr>
      <vt:lpstr>Comparative Psychology</vt:lpstr>
      <vt:lpstr>Take home message #1:</vt:lpstr>
      <vt:lpstr>Take home message #2:</vt:lpstr>
      <vt:lpstr>Take home message #3:</vt:lpstr>
      <vt:lpstr>Take home message #4:</vt:lpstr>
    </vt:vector>
  </TitlesOfParts>
  <Company>Illinois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Farmer-Dougan, Valeri</dc:creator>
  <cp:lastModifiedBy>Valeri Farmer-Dougan</cp:lastModifiedBy>
  <cp:revision>38</cp:revision>
  <dcterms:created xsi:type="dcterms:W3CDTF">2015-10-29T16:11:59Z</dcterms:created>
  <dcterms:modified xsi:type="dcterms:W3CDTF">2021-11-08T22:54:30Z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0x010100B83208BFA2675A45B669321DDEED1BFF</vt:lpwstr>
  </property>
  <property fmtid="{D5CDD505-2E9C-101B-9397-08002B2CF9AE}" pid="3" name="_dlc_DocIdItemGuid">
    <vt:lpwstr>b836c8eb-92a1-473f-a2d7-f02b29bcd898</vt:lpwstr>
  </property>
</Properties>
</file>