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6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notesSlides/notesSlide7.xml" ContentType="application/vnd.openxmlformats-officedocument.presentationml.notesSl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50"/>
  </p:notesMasterIdLst>
  <p:sldIdLst>
    <p:sldId id="268" r:id="rId6"/>
    <p:sldId id="314" r:id="rId7"/>
    <p:sldId id="269" r:id="rId8"/>
    <p:sldId id="315" r:id="rId9"/>
    <p:sldId id="316" r:id="rId10"/>
    <p:sldId id="323" r:id="rId11"/>
    <p:sldId id="317" r:id="rId12"/>
    <p:sldId id="318" r:id="rId13"/>
    <p:sldId id="324" r:id="rId14"/>
    <p:sldId id="319" r:id="rId15"/>
    <p:sldId id="320" r:id="rId16"/>
    <p:sldId id="321" r:id="rId17"/>
    <p:sldId id="322" r:id="rId18"/>
    <p:sldId id="327" r:id="rId19"/>
    <p:sldId id="330" r:id="rId20"/>
    <p:sldId id="272" r:id="rId21"/>
    <p:sldId id="271" r:id="rId22"/>
    <p:sldId id="325" r:id="rId23"/>
    <p:sldId id="273" r:id="rId24"/>
    <p:sldId id="326" r:id="rId25"/>
    <p:sldId id="328" r:id="rId26"/>
    <p:sldId id="331" r:id="rId27"/>
    <p:sldId id="276" r:id="rId28"/>
    <p:sldId id="312" r:id="rId29"/>
    <p:sldId id="31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329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60"/>
  </p:normalViewPr>
  <p:slideViewPr>
    <p:cSldViewPr>
      <p:cViewPr varScale="1">
        <p:scale>
          <a:sx n="95" d="100"/>
          <a:sy n="95" d="100"/>
        </p:scale>
        <p:origin x="153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presProps" Target="presProps.xml"/></Relationships>
</file>

<file path=ppt/diagrams/_rels/data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ata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_rels/drawing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2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F87CA-7CDE-4C87-B10D-2C810B20CAB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52873A-8C59-487E-B55F-2B55A52FAA1D}">
      <dgm:prSet/>
      <dgm:spPr/>
      <dgm:t>
        <a:bodyPr/>
        <a:lstStyle/>
        <a:p>
          <a:r>
            <a:rPr lang="en-US" i="1" dirty="0"/>
            <a:t>Avoidance contingencies </a:t>
          </a:r>
          <a:r>
            <a:rPr lang="en-US" b="1" i="1" dirty="0">
              <a:solidFill>
                <a:srgbClr val="00B050"/>
              </a:solidFill>
            </a:rPr>
            <a:t>INCREASE </a:t>
          </a:r>
          <a:r>
            <a:rPr lang="en-US" i="1" dirty="0"/>
            <a:t>the rate of an operant response</a:t>
          </a:r>
          <a:endParaRPr lang="en-US" dirty="0"/>
        </a:p>
      </dgm:t>
    </dgm:pt>
    <dgm:pt modelId="{51C4E900-5CDC-4BD1-A70B-B46473A9B298}" type="parTrans" cxnId="{E309E9ED-99D3-402F-963A-643A363299D0}">
      <dgm:prSet/>
      <dgm:spPr/>
      <dgm:t>
        <a:bodyPr/>
        <a:lstStyle/>
        <a:p>
          <a:endParaRPr lang="en-US"/>
        </a:p>
      </dgm:t>
    </dgm:pt>
    <dgm:pt modelId="{F6A41641-4770-4328-A9DB-6C27463CA8CB}" type="sibTrans" cxnId="{E309E9ED-99D3-402F-963A-643A363299D0}">
      <dgm:prSet/>
      <dgm:spPr/>
      <dgm:t>
        <a:bodyPr/>
        <a:lstStyle/>
        <a:p>
          <a:endParaRPr lang="en-US"/>
        </a:p>
      </dgm:t>
    </dgm:pt>
    <dgm:pt modelId="{3A1CB2A7-E494-4FC7-9F69-1C8EF48841CE}">
      <dgm:prSet/>
      <dgm:spPr/>
      <dgm:t>
        <a:bodyPr/>
        <a:lstStyle/>
        <a:p>
          <a:r>
            <a:rPr lang="en-US"/>
            <a:t>NOT punishment, but actually negative reinforcement</a:t>
          </a:r>
        </a:p>
      </dgm:t>
    </dgm:pt>
    <dgm:pt modelId="{1FCB20BB-B50C-48B4-8A8D-4BF6758CCCF2}" type="parTrans" cxnId="{0F45865F-7C83-4E96-AAFC-FB18F075989D}">
      <dgm:prSet/>
      <dgm:spPr/>
      <dgm:t>
        <a:bodyPr/>
        <a:lstStyle/>
        <a:p>
          <a:endParaRPr lang="en-US"/>
        </a:p>
      </dgm:t>
    </dgm:pt>
    <dgm:pt modelId="{2B43759A-5FB4-4ACF-93EC-0EE4DD9C99F3}" type="sibTrans" cxnId="{0F45865F-7C83-4E96-AAFC-FB18F075989D}">
      <dgm:prSet/>
      <dgm:spPr/>
      <dgm:t>
        <a:bodyPr/>
        <a:lstStyle/>
        <a:p>
          <a:endParaRPr lang="en-US"/>
        </a:p>
      </dgm:t>
    </dgm:pt>
    <dgm:pt modelId="{181939E3-9C51-44D0-BB7A-C66012118074}">
      <dgm:prSet/>
      <dgm:spPr/>
      <dgm:t>
        <a:bodyPr/>
        <a:lstStyle/>
        <a:p>
          <a:r>
            <a:rPr lang="en-US"/>
            <a:t>Remember, punishment DECREASES the response</a:t>
          </a:r>
        </a:p>
      </dgm:t>
    </dgm:pt>
    <dgm:pt modelId="{A9724B39-1BDA-4864-9A41-96E09FB7DA3D}" type="parTrans" cxnId="{8A067384-6E54-4A7E-B72E-B1C045923524}">
      <dgm:prSet/>
      <dgm:spPr/>
      <dgm:t>
        <a:bodyPr/>
        <a:lstStyle/>
        <a:p>
          <a:endParaRPr lang="en-US"/>
        </a:p>
      </dgm:t>
    </dgm:pt>
    <dgm:pt modelId="{DA5991D7-6182-4ED1-8588-535E977A252E}" type="sibTrans" cxnId="{8A067384-6E54-4A7E-B72E-B1C045923524}">
      <dgm:prSet/>
      <dgm:spPr/>
      <dgm:t>
        <a:bodyPr/>
        <a:lstStyle/>
        <a:p>
          <a:endParaRPr lang="en-US"/>
        </a:p>
      </dgm:t>
    </dgm:pt>
    <dgm:pt modelId="{06E8647F-0DD4-4217-BC57-9D4858B68754}">
      <dgm:prSet/>
      <dgm:spPr/>
      <dgm:t>
        <a:bodyPr/>
        <a:lstStyle/>
        <a:p>
          <a:r>
            <a:rPr lang="en-US" b="1" i="1" dirty="0"/>
            <a:t>But with both </a:t>
          </a:r>
          <a:r>
            <a:rPr lang="en-US" b="1" i="1" dirty="0">
              <a:solidFill>
                <a:srgbClr val="FF0000"/>
              </a:solidFill>
            </a:rPr>
            <a:t>avoidance</a:t>
          </a:r>
          <a:r>
            <a:rPr lang="en-US" b="1" i="1" dirty="0"/>
            <a:t> and </a:t>
          </a:r>
          <a:r>
            <a:rPr lang="en-US" b="1" i="1" dirty="0">
              <a:solidFill>
                <a:srgbClr val="FF0000"/>
              </a:solidFill>
            </a:rPr>
            <a:t>punishment</a:t>
          </a:r>
          <a:r>
            <a:rPr lang="en-US" b="1" i="1" dirty="0"/>
            <a:t> the organism </a:t>
          </a:r>
          <a:r>
            <a:rPr lang="en-US" b="1" i="1" dirty="0">
              <a:solidFill>
                <a:srgbClr val="FF0000"/>
              </a:solidFill>
            </a:rPr>
            <a:t>reduces</a:t>
          </a:r>
          <a:r>
            <a:rPr lang="en-US" b="1" i="1" dirty="0"/>
            <a:t> contact with an </a:t>
          </a:r>
          <a:r>
            <a:rPr lang="en-US" b="1" i="1" dirty="0">
              <a:solidFill>
                <a:srgbClr val="FF0000"/>
              </a:solidFill>
            </a:rPr>
            <a:t>aversive stimulus!</a:t>
          </a:r>
          <a:endParaRPr lang="en-US" dirty="0">
            <a:solidFill>
              <a:srgbClr val="FF0000"/>
            </a:solidFill>
          </a:endParaRPr>
        </a:p>
      </dgm:t>
    </dgm:pt>
    <dgm:pt modelId="{71BC5242-490B-4DF8-B464-17E9A6E20BFC}" type="parTrans" cxnId="{49DC18A9-45BB-4298-9250-6BE26E2FE4DD}">
      <dgm:prSet/>
      <dgm:spPr/>
      <dgm:t>
        <a:bodyPr/>
        <a:lstStyle/>
        <a:p>
          <a:endParaRPr lang="en-US"/>
        </a:p>
      </dgm:t>
    </dgm:pt>
    <dgm:pt modelId="{2294D4C3-F7EF-4CDD-9C4F-926234DE48FE}" type="sibTrans" cxnId="{49DC18A9-45BB-4298-9250-6BE26E2FE4DD}">
      <dgm:prSet/>
      <dgm:spPr/>
      <dgm:t>
        <a:bodyPr/>
        <a:lstStyle/>
        <a:p>
          <a:endParaRPr lang="en-US"/>
        </a:p>
      </dgm:t>
    </dgm:pt>
    <dgm:pt modelId="{D229FD23-CB2B-4203-9F2B-A8E418EF6842}">
      <dgm:prSet/>
      <dgm:spPr/>
      <dgm:t>
        <a:bodyPr/>
        <a:lstStyle/>
        <a:p>
          <a:r>
            <a:rPr lang="en-US"/>
            <a:t>Increasing periods of safety</a:t>
          </a:r>
        </a:p>
      </dgm:t>
    </dgm:pt>
    <dgm:pt modelId="{40822721-6371-44FD-AA83-D449F1894768}" type="parTrans" cxnId="{863FC667-900A-4EBE-9C21-35C931F15024}">
      <dgm:prSet/>
      <dgm:spPr/>
      <dgm:t>
        <a:bodyPr/>
        <a:lstStyle/>
        <a:p>
          <a:endParaRPr lang="en-US"/>
        </a:p>
      </dgm:t>
    </dgm:pt>
    <dgm:pt modelId="{55A469A3-BF48-4FF9-B66D-246648847253}" type="sibTrans" cxnId="{863FC667-900A-4EBE-9C21-35C931F15024}">
      <dgm:prSet/>
      <dgm:spPr/>
      <dgm:t>
        <a:bodyPr/>
        <a:lstStyle/>
        <a:p>
          <a:endParaRPr lang="en-US"/>
        </a:p>
      </dgm:t>
    </dgm:pt>
    <dgm:pt modelId="{A8A9242B-CBBD-4E71-844A-5EF256A295AF}">
      <dgm:prSet/>
      <dgm:spPr/>
      <dgm:t>
        <a:bodyPr/>
        <a:lstStyle/>
        <a:p>
          <a:r>
            <a:rPr lang="en-US"/>
            <a:t>Avoidance procedures = ACTIVE avoidance</a:t>
          </a:r>
        </a:p>
      </dgm:t>
    </dgm:pt>
    <dgm:pt modelId="{1AB5BA09-F94F-4447-9BC9-C2533BED132B}" type="parTrans" cxnId="{CA7A1123-91C0-4D44-884D-D290B90B46F3}">
      <dgm:prSet/>
      <dgm:spPr/>
      <dgm:t>
        <a:bodyPr/>
        <a:lstStyle/>
        <a:p>
          <a:endParaRPr lang="en-US"/>
        </a:p>
      </dgm:t>
    </dgm:pt>
    <dgm:pt modelId="{81F530C5-147B-4AA1-80BA-793D5F5003CB}" type="sibTrans" cxnId="{CA7A1123-91C0-4D44-884D-D290B90B46F3}">
      <dgm:prSet/>
      <dgm:spPr/>
      <dgm:t>
        <a:bodyPr/>
        <a:lstStyle/>
        <a:p>
          <a:endParaRPr lang="en-US"/>
        </a:p>
      </dgm:t>
    </dgm:pt>
    <dgm:pt modelId="{2A854D54-6B2B-4655-8B3F-7FE37D471EF8}">
      <dgm:prSet/>
      <dgm:spPr/>
      <dgm:t>
        <a:bodyPr/>
        <a:lstStyle/>
        <a:p>
          <a:r>
            <a:rPr lang="en-US"/>
            <a:t>Punishment procedures = passive avoidance</a:t>
          </a:r>
        </a:p>
      </dgm:t>
    </dgm:pt>
    <dgm:pt modelId="{93C53209-35DB-4396-8092-1414E332C0E4}" type="parTrans" cxnId="{D3AC87D2-D739-4211-9F1E-6C0E580D82E8}">
      <dgm:prSet/>
      <dgm:spPr/>
      <dgm:t>
        <a:bodyPr/>
        <a:lstStyle/>
        <a:p>
          <a:endParaRPr lang="en-US"/>
        </a:p>
      </dgm:t>
    </dgm:pt>
    <dgm:pt modelId="{1C1B7F34-11E5-422B-BC19-177E34ABF5A5}" type="sibTrans" cxnId="{D3AC87D2-D739-4211-9F1E-6C0E580D82E8}">
      <dgm:prSet/>
      <dgm:spPr/>
      <dgm:t>
        <a:bodyPr/>
        <a:lstStyle/>
        <a:p>
          <a:endParaRPr lang="en-US"/>
        </a:p>
      </dgm:t>
    </dgm:pt>
    <dgm:pt modelId="{271A6A28-4F08-4798-8FCA-5A6E76802428}" type="pres">
      <dgm:prSet presAssocID="{57CF87CA-7CDE-4C87-B10D-2C810B20CAB4}" presName="linear" presStyleCnt="0">
        <dgm:presLayoutVars>
          <dgm:animLvl val="lvl"/>
          <dgm:resizeHandles val="exact"/>
        </dgm:presLayoutVars>
      </dgm:prSet>
      <dgm:spPr/>
    </dgm:pt>
    <dgm:pt modelId="{42DF18F7-115F-4FA8-ADAB-D4EE268BF1C7}" type="pres">
      <dgm:prSet presAssocID="{7F52873A-8C59-487E-B55F-2B55A52FAA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84FF094-C8D4-425D-8AC9-AD24819E7216}" type="pres">
      <dgm:prSet presAssocID="{7F52873A-8C59-487E-B55F-2B55A52FAA1D}" presName="childText" presStyleLbl="revTx" presStyleIdx="0" presStyleCnt="2">
        <dgm:presLayoutVars>
          <dgm:bulletEnabled val="1"/>
        </dgm:presLayoutVars>
      </dgm:prSet>
      <dgm:spPr/>
    </dgm:pt>
    <dgm:pt modelId="{782484F6-D173-4B1F-B929-5AB664FE702F}" type="pres">
      <dgm:prSet presAssocID="{06E8647F-0DD4-4217-BC57-9D4858B6875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510A801-5288-4864-9E53-4DD5E55AF1D2}" type="pres">
      <dgm:prSet presAssocID="{06E8647F-0DD4-4217-BC57-9D4858B6875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B059C0A-316B-4E59-BA82-8387106D57DA}" type="presOf" srcId="{D229FD23-CB2B-4203-9F2B-A8E418EF6842}" destId="{D510A801-5288-4864-9E53-4DD5E55AF1D2}" srcOrd="0" destOrd="0" presId="urn:microsoft.com/office/officeart/2005/8/layout/vList2"/>
    <dgm:cxn modelId="{F462F819-57E9-48A0-8A3A-383F688C7334}" type="presOf" srcId="{57CF87CA-7CDE-4C87-B10D-2C810B20CAB4}" destId="{271A6A28-4F08-4798-8FCA-5A6E76802428}" srcOrd="0" destOrd="0" presId="urn:microsoft.com/office/officeart/2005/8/layout/vList2"/>
    <dgm:cxn modelId="{CA7A1123-91C0-4D44-884D-D290B90B46F3}" srcId="{06E8647F-0DD4-4217-BC57-9D4858B68754}" destId="{A8A9242B-CBBD-4E71-844A-5EF256A295AF}" srcOrd="1" destOrd="0" parTransId="{1AB5BA09-F94F-4447-9BC9-C2533BED132B}" sibTransId="{81F530C5-147B-4AA1-80BA-793D5F5003CB}"/>
    <dgm:cxn modelId="{0F45865F-7C83-4E96-AAFC-FB18F075989D}" srcId="{7F52873A-8C59-487E-B55F-2B55A52FAA1D}" destId="{3A1CB2A7-E494-4FC7-9F69-1C8EF48841CE}" srcOrd="0" destOrd="0" parTransId="{1FCB20BB-B50C-48B4-8A8D-4BF6758CCCF2}" sibTransId="{2B43759A-5FB4-4ACF-93EC-0EE4DD9C99F3}"/>
    <dgm:cxn modelId="{863FC667-900A-4EBE-9C21-35C931F15024}" srcId="{06E8647F-0DD4-4217-BC57-9D4858B68754}" destId="{D229FD23-CB2B-4203-9F2B-A8E418EF6842}" srcOrd="0" destOrd="0" parTransId="{40822721-6371-44FD-AA83-D449F1894768}" sibTransId="{55A469A3-BF48-4FF9-B66D-246648847253}"/>
    <dgm:cxn modelId="{52F46083-75D6-4C14-83D9-AD3D567EA5E6}" type="presOf" srcId="{06E8647F-0DD4-4217-BC57-9D4858B68754}" destId="{782484F6-D173-4B1F-B929-5AB664FE702F}" srcOrd="0" destOrd="0" presId="urn:microsoft.com/office/officeart/2005/8/layout/vList2"/>
    <dgm:cxn modelId="{8A067384-6E54-4A7E-B72E-B1C045923524}" srcId="{7F52873A-8C59-487E-B55F-2B55A52FAA1D}" destId="{181939E3-9C51-44D0-BB7A-C66012118074}" srcOrd="1" destOrd="0" parTransId="{A9724B39-1BDA-4864-9A41-96E09FB7DA3D}" sibTransId="{DA5991D7-6182-4ED1-8588-535E977A252E}"/>
    <dgm:cxn modelId="{B32B3A8C-E46C-476A-B228-9ABF8FD3E0F9}" type="presOf" srcId="{7F52873A-8C59-487E-B55F-2B55A52FAA1D}" destId="{42DF18F7-115F-4FA8-ADAB-D4EE268BF1C7}" srcOrd="0" destOrd="0" presId="urn:microsoft.com/office/officeart/2005/8/layout/vList2"/>
    <dgm:cxn modelId="{C5AF938C-8BA2-4DDD-A6C6-DD11B17771EF}" type="presOf" srcId="{3A1CB2A7-E494-4FC7-9F69-1C8EF48841CE}" destId="{E84FF094-C8D4-425D-8AC9-AD24819E7216}" srcOrd="0" destOrd="0" presId="urn:microsoft.com/office/officeart/2005/8/layout/vList2"/>
    <dgm:cxn modelId="{BB837C93-0B83-4DB8-862E-C312A0BFA663}" type="presOf" srcId="{2A854D54-6B2B-4655-8B3F-7FE37D471EF8}" destId="{D510A801-5288-4864-9E53-4DD5E55AF1D2}" srcOrd="0" destOrd="2" presId="urn:microsoft.com/office/officeart/2005/8/layout/vList2"/>
    <dgm:cxn modelId="{49DC18A9-45BB-4298-9250-6BE26E2FE4DD}" srcId="{57CF87CA-7CDE-4C87-B10D-2C810B20CAB4}" destId="{06E8647F-0DD4-4217-BC57-9D4858B68754}" srcOrd="1" destOrd="0" parTransId="{71BC5242-490B-4DF8-B464-17E9A6E20BFC}" sibTransId="{2294D4C3-F7EF-4CDD-9C4F-926234DE48FE}"/>
    <dgm:cxn modelId="{D3AC87D2-D739-4211-9F1E-6C0E580D82E8}" srcId="{06E8647F-0DD4-4217-BC57-9D4858B68754}" destId="{2A854D54-6B2B-4655-8B3F-7FE37D471EF8}" srcOrd="2" destOrd="0" parTransId="{93C53209-35DB-4396-8092-1414E332C0E4}" sibTransId="{1C1B7F34-11E5-422B-BC19-177E34ABF5A5}"/>
    <dgm:cxn modelId="{0F9350D4-E92E-47F8-A3BC-714EBACA84B2}" type="presOf" srcId="{A8A9242B-CBBD-4E71-844A-5EF256A295AF}" destId="{D510A801-5288-4864-9E53-4DD5E55AF1D2}" srcOrd="0" destOrd="1" presId="urn:microsoft.com/office/officeart/2005/8/layout/vList2"/>
    <dgm:cxn modelId="{DE7FE3E5-5EA1-40F2-8C06-7B4C601D8E8E}" type="presOf" srcId="{181939E3-9C51-44D0-BB7A-C66012118074}" destId="{E84FF094-C8D4-425D-8AC9-AD24819E7216}" srcOrd="0" destOrd="1" presId="urn:microsoft.com/office/officeart/2005/8/layout/vList2"/>
    <dgm:cxn modelId="{E309E9ED-99D3-402F-963A-643A363299D0}" srcId="{57CF87CA-7CDE-4C87-B10D-2C810B20CAB4}" destId="{7F52873A-8C59-487E-B55F-2B55A52FAA1D}" srcOrd="0" destOrd="0" parTransId="{51C4E900-5CDC-4BD1-A70B-B46473A9B298}" sibTransId="{F6A41641-4770-4328-A9DB-6C27463CA8CB}"/>
    <dgm:cxn modelId="{31E69943-98CA-46FF-9680-174086B3D56F}" type="presParOf" srcId="{271A6A28-4F08-4798-8FCA-5A6E76802428}" destId="{42DF18F7-115F-4FA8-ADAB-D4EE268BF1C7}" srcOrd="0" destOrd="0" presId="urn:microsoft.com/office/officeart/2005/8/layout/vList2"/>
    <dgm:cxn modelId="{D31E4594-7281-4E38-94A0-2E3E9A0284D1}" type="presParOf" srcId="{271A6A28-4F08-4798-8FCA-5A6E76802428}" destId="{E84FF094-C8D4-425D-8AC9-AD24819E7216}" srcOrd="1" destOrd="0" presId="urn:microsoft.com/office/officeart/2005/8/layout/vList2"/>
    <dgm:cxn modelId="{68F8FDAF-95DD-4F42-9C42-0839A729DE6D}" type="presParOf" srcId="{271A6A28-4F08-4798-8FCA-5A6E76802428}" destId="{782484F6-D173-4B1F-B929-5AB664FE702F}" srcOrd="2" destOrd="0" presId="urn:microsoft.com/office/officeart/2005/8/layout/vList2"/>
    <dgm:cxn modelId="{6D959E5E-A7D1-4312-B6E6-579A14340D86}" type="presParOf" srcId="{271A6A28-4F08-4798-8FCA-5A6E76802428}" destId="{D510A801-5288-4864-9E53-4DD5E55AF1D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4A4C88A-03F5-451C-9979-DD920A48EE0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BC0B305-4B0B-4038-9F66-50303EEFCBB5}">
      <dgm:prSet/>
      <dgm:spPr/>
      <dgm:t>
        <a:bodyPr/>
        <a:lstStyle/>
        <a:p>
          <a:r>
            <a:rPr lang="en-US" b="1"/>
            <a:t>ONLY operant conditioning occurs:</a:t>
          </a:r>
          <a:r>
            <a:rPr lang="en-US"/>
            <a:t> Responses occur whenever they reduce the rate at which aversive events occur</a:t>
          </a:r>
        </a:p>
      </dgm:t>
    </dgm:pt>
    <dgm:pt modelId="{9CE7467D-91D2-4FD2-ACA9-FC90207F9C7F}" type="parTrans" cxnId="{22CC1650-B9D9-47E4-925D-3D23BFE40485}">
      <dgm:prSet/>
      <dgm:spPr/>
      <dgm:t>
        <a:bodyPr/>
        <a:lstStyle/>
        <a:p>
          <a:endParaRPr lang="en-US"/>
        </a:p>
      </dgm:t>
    </dgm:pt>
    <dgm:pt modelId="{2D3EC507-B2D3-44C4-ABA2-8D98ACF32F60}" type="sibTrans" cxnId="{22CC1650-B9D9-47E4-925D-3D23BFE40485}">
      <dgm:prSet/>
      <dgm:spPr/>
      <dgm:t>
        <a:bodyPr/>
        <a:lstStyle/>
        <a:p>
          <a:endParaRPr lang="en-US"/>
        </a:p>
      </dgm:t>
    </dgm:pt>
    <dgm:pt modelId="{D5E70BFF-99F5-4F21-AAEF-6AD7F3CA179E}">
      <dgm:prSet/>
      <dgm:spPr/>
      <dgm:t>
        <a:bodyPr/>
        <a:lstStyle/>
        <a:p>
          <a:r>
            <a:rPr lang="en-US" b="1" dirty="0"/>
            <a:t>When a CS is present: </a:t>
          </a:r>
          <a:r>
            <a:rPr lang="en-US" dirty="0"/>
            <a:t>only </a:t>
          </a:r>
          <a:r>
            <a:rPr lang="en-US" i="1" dirty="0"/>
            <a:t>providing information about the effectiveness of a response</a:t>
          </a:r>
          <a:endParaRPr lang="en-US" dirty="0"/>
        </a:p>
      </dgm:t>
    </dgm:pt>
    <dgm:pt modelId="{F95CB1ED-BEDF-4280-9876-96186C5499FC}" type="parTrans" cxnId="{3DB5CD34-054C-45A2-A4E3-334EBB25893C}">
      <dgm:prSet/>
      <dgm:spPr/>
      <dgm:t>
        <a:bodyPr/>
        <a:lstStyle/>
        <a:p>
          <a:endParaRPr lang="en-US"/>
        </a:p>
      </dgm:t>
    </dgm:pt>
    <dgm:pt modelId="{EE6247A2-DE94-428F-9092-9EC3BEBF2BDF}" type="sibTrans" cxnId="{3DB5CD34-054C-45A2-A4E3-334EBB25893C}">
      <dgm:prSet/>
      <dgm:spPr/>
      <dgm:t>
        <a:bodyPr/>
        <a:lstStyle/>
        <a:p>
          <a:endParaRPr lang="en-US"/>
        </a:p>
      </dgm:t>
    </dgm:pt>
    <dgm:pt modelId="{27BA9C1D-7AB3-465F-947E-E6169062B701}">
      <dgm:prSet/>
      <dgm:spPr/>
      <dgm:t>
        <a:bodyPr/>
        <a:lstStyle/>
        <a:p>
          <a:r>
            <a:rPr lang="en-US"/>
            <a:t>Fear may be a </a:t>
          </a:r>
          <a:r>
            <a:rPr lang="en-US" b="1" i="1"/>
            <a:t>by-product</a:t>
          </a:r>
          <a:r>
            <a:rPr lang="en-US" b="1"/>
            <a:t> </a:t>
          </a:r>
          <a:r>
            <a:rPr lang="en-US"/>
            <a:t>of avoidance training, but not crucial to learning/ maintaining an avoidance response</a:t>
          </a:r>
        </a:p>
      </dgm:t>
    </dgm:pt>
    <dgm:pt modelId="{FE40DE59-6079-4058-93A0-EAA81AD241B6}" type="parTrans" cxnId="{DFBCCEE7-878C-45D4-B7C3-D6F34E52378E}">
      <dgm:prSet/>
      <dgm:spPr/>
      <dgm:t>
        <a:bodyPr/>
        <a:lstStyle/>
        <a:p>
          <a:endParaRPr lang="en-US"/>
        </a:p>
      </dgm:t>
    </dgm:pt>
    <dgm:pt modelId="{52FF7FF2-A720-4834-88D1-8A44D48FD9A9}" type="sibTrans" cxnId="{DFBCCEE7-878C-45D4-B7C3-D6F34E52378E}">
      <dgm:prSet/>
      <dgm:spPr/>
      <dgm:t>
        <a:bodyPr/>
        <a:lstStyle/>
        <a:p>
          <a:endParaRPr lang="en-US"/>
        </a:p>
      </dgm:t>
    </dgm:pt>
    <dgm:pt modelId="{6E04E8BD-77FA-4949-9DA2-6C5E11F6ABED}" type="pres">
      <dgm:prSet presAssocID="{94A4C88A-03F5-451C-9979-DD920A48EE02}" presName="linear" presStyleCnt="0">
        <dgm:presLayoutVars>
          <dgm:animLvl val="lvl"/>
          <dgm:resizeHandles val="exact"/>
        </dgm:presLayoutVars>
      </dgm:prSet>
      <dgm:spPr/>
    </dgm:pt>
    <dgm:pt modelId="{BCB91FDD-FA4B-4C89-BB3A-00AC17C3EFE8}" type="pres">
      <dgm:prSet presAssocID="{4BC0B305-4B0B-4038-9F66-50303EEFCB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DAA25B5-715A-423C-A479-F52E51BA47D5}" type="pres">
      <dgm:prSet presAssocID="{2D3EC507-B2D3-44C4-ABA2-8D98ACF32F60}" presName="spacer" presStyleCnt="0"/>
      <dgm:spPr/>
    </dgm:pt>
    <dgm:pt modelId="{C476BAD0-534B-46C8-B5F4-4A9AE2FA68DD}" type="pres">
      <dgm:prSet presAssocID="{D5E70BFF-99F5-4F21-AAEF-6AD7F3CA179E}" presName="parentText" presStyleLbl="node1" presStyleIdx="1" presStyleCnt="3" custLinFactNeighborX="-520" custLinFactNeighborY="-5246">
        <dgm:presLayoutVars>
          <dgm:chMax val="0"/>
          <dgm:bulletEnabled val="1"/>
        </dgm:presLayoutVars>
      </dgm:prSet>
      <dgm:spPr/>
    </dgm:pt>
    <dgm:pt modelId="{E9B4F2D0-4671-4F48-8515-799A3EAB4E8C}" type="pres">
      <dgm:prSet presAssocID="{EE6247A2-DE94-428F-9092-9EC3BEBF2BDF}" presName="spacer" presStyleCnt="0"/>
      <dgm:spPr/>
    </dgm:pt>
    <dgm:pt modelId="{AEEC5A49-DE0C-466B-ACF6-DEA6B5D54AE0}" type="pres">
      <dgm:prSet presAssocID="{27BA9C1D-7AB3-465F-947E-E6169062B70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5935F09-E2A2-4AAF-8851-3B404804C510}" type="presOf" srcId="{D5E70BFF-99F5-4F21-AAEF-6AD7F3CA179E}" destId="{C476BAD0-534B-46C8-B5F4-4A9AE2FA68DD}" srcOrd="0" destOrd="0" presId="urn:microsoft.com/office/officeart/2005/8/layout/vList2"/>
    <dgm:cxn modelId="{85B23918-4D78-4FE9-9DD6-7E074DD24E38}" type="presOf" srcId="{4BC0B305-4B0B-4038-9F66-50303EEFCBB5}" destId="{BCB91FDD-FA4B-4C89-BB3A-00AC17C3EFE8}" srcOrd="0" destOrd="0" presId="urn:microsoft.com/office/officeart/2005/8/layout/vList2"/>
    <dgm:cxn modelId="{3DB5CD34-054C-45A2-A4E3-334EBB25893C}" srcId="{94A4C88A-03F5-451C-9979-DD920A48EE02}" destId="{D5E70BFF-99F5-4F21-AAEF-6AD7F3CA179E}" srcOrd="1" destOrd="0" parTransId="{F95CB1ED-BEDF-4280-9876-96186C5499FC}" sibTransId="{EE6247A2-DE94-428F-9092-9EC3BEBF2BDF}"/>
    <dgm:cxn modelId="{746A2D47-1905-4715-8F41-3EE4570CADF5}" type="presOf" srcId="{94A4C88A-03F5-451C-9979-DD920A48EE02}" destId="{6E04E8BD-77FA-4949-9DA2-6C5E11F6ABED}" srcOrd="0" destOrd="0" presId="urn:microsoft.com/office/officeart/2005/8/layout/vList2"/>
    <dgm:cxn modelId="{22CC1650-B9D9-47E4-925D-3D23BFE40485}" srcId="{94A4C88A-03F5-451C-9979-DD920A48EE02}" destId="{4BC0B305-4B0B-4038-9F66-50303EEFCBB5}" srcOrd="0" destOrd="0" parTransId="{9CE7467D-91D2-4FD2-ACA9-FC90207F9C7F}" sibTransId="{2D3EC507-B2D3-44C4-ABA2-8D98ACF32F60}"/>
    <dgm:cxn modelId="{9147B071-A163-4DB8-B712-726B4F3BC23E}" type="presOf" srcId="{27BA9C1D-7AB3-465F-947E-E6169062B701}" destId="{AEEC5A49-DE0C-466B-ACF6-DEA6B5D54AE0}" srcOrd="0" destOrd="0" presId="urn:microsoft.com/office/officeart/2005/8/layout/vList2"/>
    <dgm:cxn modelId="{DFBCCEE7-878C-45D4-B7C3-D6F34E52378E}" srcId="{94A4C88A-03F5-451C-9979-DD920A48EE02}" destId="{27BA9C1D-7AB3-465F-947E-E6169062B701}" srcOrd="2" destOrd="0" parTransId="{FE40DE59-6079-4058-93A0-EAA81AD241B6}" sibTransId="{52FF7FF2-A720-4834-88D1-8A44D48FD9A9}"/>
    <dgm:cxn modelId="{ED532994-E05D-4B51-AFBF-DD75B24A04D6}" type="presParOf" srcId="{6E04E8BD-77FA-4949-9DA2-6C5E11F6ABED}" destId="{BCB91FDD-FA4B-4C89-BB3A-00AC17C3EFE8}" srcOrd="0" destOrd="0" presId="urn:microsoft.com/office/officeart/2005/8/layout/vList2"/>
    <dgm:cxn modelId="{B9C88E6C-10A5-4FC5-87E7-BC2B92EB5DB1}" type="presParOf" srcId="{6E04E8BD-77FA-4949-9DA2-6C5E11F6ABED}" destId="{4DAA25B5-715A-423C-A479-F52E51BA47D5}" srcOrd="1" destOrd="0" presId="urn:microsoft.com/office/officeart/2005/8/layout/vList2"/>
    <dgm:cxn modelId="{08188760-8723-47BD-95CA-7245F146A52E}" type="presParOf" srcId="{6E04E8BD-77FA-4949-9DA2-6C5E11F6ABED}" destId="{C476BAD0-534B-46C8-B5F4-4A9AE2FA68DD}" srcOrd="2" destOrd="0" presId="urn:microsoft.com/office/officeart/2005/8/layout/vList2"/>
    <dgm:cxn modelId="{9C148C27-EE27-4227-9CA3-7807FFC8048F}" type="presParOf" srcId="{6E04E8BD-77FA-4949-9DA2-6C5E11F6ABED}" destId="{E9B4F2D0-4671-4F48-8515-799A3EAB4E8C}" srcOrd="3" destOrd="0" presId="urn:microsoft.com/office/officeart/2005/8/layout/vList2"/>
    <dgm:cxn modelId="{BB23797F-1448-4DBB-B87A-53CCA98D5393}" type="presParOf" srcId="{6E04E8BD-77FA-4949-9DA2-6C5E11F6ABED}" destId="{AEEC5A49-DE0C-466B-ACF6-DEA6B5D54AE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0F7F09-B2FD-4DBD-A64B-53C9439E5C1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1E973D-9F3C-4166-AF47-55A7F210AEBD}">
      <dgm:prSet/>
      <dgm:spPr/>
      <dgm:t>
        <a:bodyPr/>
        <a:lstStyle/>
        <a:p>
          <a:r>
            <a:rPr lang="en-US"/>
            <a:t>Almost postulating a "cognitive" theory of avoidance:</a:t>
          </a:r>
        </a:p>
      </dgm:t>
    </dgm:pt>
    <dgm:pt modelId="{0A30225E-9FA3-4E84-B1B6-B37AA43ECA8C}" type="parTrans" cxnId="{191BED4C-8570-47E6-9C87-D66876207E0D}">
      <dgm:prSet/>
      <dgm:spPr/>
      <dgm:t>
        <a:bodyPr/>
        <a:lstStyle/>
        <a:p>
          <a:endParaRPr lang="en-US"/>
        </a:p>
      </dgm:t>
    </dgm:pt>
    <dgm:pt modelId="{6B37081B-9BF8-4E95-B49C-2482FC71A250}" type="sibTrans" cxnId="{191BED4C-8570-47E6-9C87-D66876207E0D}">
      <dgm:prSet/>
      <dgm:spPr/>
      <dgm:t>
        <a:bodyPr/>
        <a:lstStyle/>
        <a:p>
          <a:endParaRPr lang="en-US"/>
        </a:p>
      </dgm:t>
    </dgm:pt>
    <dgm:pt modelId="{EA98B7EE-D31C-485C-AD69-9B2493A3BBD9}">
      <dgm:prSet/>
      <dgm:spPr/>
      <dgm:t>
        <a:bodyPr/>
        <a:lstStyle/>
        <a:p>
          <a:r>
            <a:rPr lang="en-US"/>
            <a:t>Seligman and Jonston (1973) did postulate cognitive theory:</a:t>
          </a:r>
        </a:p>
      </dgm:t>
    </dgm:pt>
    <dgm:pt modelId="{4C5AE153-C9CC-440E-B186-99ABE11DD642}" type="parTrans" cxnId="{5872049F-1028-46E5-BDCF-99136A9143FD}">
      <dgm:prSet/>
      <dgm:spPr/>
      <dgm:t>
        <a:bodyPr/>
        <a:lstStyle/>
        <a:p>
          <a:endParaRPr lang="en-US"/>
        </a:p>
      </dgm:t>
    </dgm:pt>
    <dgm:pt modelId="{105B19AD-E846-4620-B80E-3AE8C26658D9}" type="sibTrans" cxnId="{5872049F-1028-46E5-BDCF-99136A9143FD}">
      <dgm:prSet/>
      <dgm:spPr/>
      <dgm:t>
        <a:bodyPr/>
        <a:lstStyle/>
        <a:p>
          <a:endParaRPr lang="en-US"/>
        </a:p>
      </dgm:t>
    </dgm:pt>
    <dgm:pt modelId="{C2C75CD2-9A81-4B81-97A4-2C4F1430F1E8}">
      <dgm:prSet/>
      <dgm:spPr/>
      <dgm:t>
        <a:bodyPr/>
        <a:lstStyle/>
        <a:p>
          <a:r>
            <a:rPr lang="en-US"/>
            <a:t>like Rescorla Wagner theory in that deals with predictability</a:t>
          </a:r>
        </a:p>
      </dgm:t>
    </dgm:pt>
    <dgm:pt modelId="{65FF0C76-B6DB-48B8-A7C0-B4C049E4EB39}" type="parTrans" cxnId="{AB1ECDEC-B601-4950-BE6F-0EFB763DAA54}">
      <dgm:prSet/>
      <dgm:spPr/>
      <dgm:t>
        <a:bodyPr/>
        <a:lstStyle/>
        <a:p>
          <a:endParaRPr lang="en-US"/>
        </a:p>
      </dgm:t>
    </dgm:pt>
    <dgm:pt modelId="{37AD4F3D-AB5B-46A7-B0A9-8E2F0552DA11}" type="sibTrans" cxnId="{AB1ECDEC-B601-4950-BE6F-0EFB763DAA54}">
      <dgm:prSet/>
      <dgm:spPr/>
      <dgm:t>
        <a:bodyPr/>
        <a:lstStyle/>
        <a:p>
          <a:endParaRPr lang="en-US"/>
        </a:p>
      </dgm:t>
    </dgm:pt>
    <dgm:pt modelId="{A1C82C4E-4D80-4D10-80E3-5107B6E6DD99}">
      <dgm:prSet/>
      <dgm:spPr/>
      <dgm:t>
        <a:bodyPr/>
        <a:lstStyle/>
        <a:p>
          <a:r>
            <a:rPr lang="en-US"/>
            <a:t>Basic premise:</a:t>
          </a:r>
        </a:p>
      </dgm:t>
    </dgm:pt>
    <dgm:pt modelId="{7EF2FA09-937F-4357-B23C-39EB8BC34B36}" type="parTrans" cxnId="{3A9A5256-3744-4FED-AA07-0179DCAD3D52}">
      <dgm:prSet/>
      <dgm:spPr/>
      <dgm:t>
        <a:bodyPr/>
        <a:lstStyle/>
        <a:p>
          <a:endParaRPr lang="en-US"/>
        </a:p>
      </dgm:t>
    </dgm:pt>
    <dgm:pt modelId="{23C17612-28D7-4C55-BF70-C591BE6A355A}" type="sibTrans" cxnId="{3A9A5256-3744-4FED-AA07-0179DCAD3D52}">
      <dgm:prSet/>
      <dgm:spPr/>
      <dgm:t>
        <a:bodyPr/>
        <a:lstStyle/>
        <a:p>
          <a:endParaRPr lang="en-US"/>
        </a:p>
      </dgm:t>
    </dgm:pt>
    <dgm:pt modelId="{436BC2A2-20CC-4221-A28E-DD1B127C3112}">
      <dgm:prSet/>
      <dgm:spPr/>
      <dgm:t>
        <a:bodyPr/>
        <a:lstStyle/>
        <a:p>
          <a:r>
            <a:rPr lang="en-US" b="1"/>
            <a:t>Learning occurs only when there is a discrepancy between observation and expectation </a:t>
          </a:r>
          <a:endParaRPr lang="en-US"/>
        </a:p>
      </dgm:t>
    </dgm:pt>
    <dgm:pt modelId="{90AF5508-5D40-483D-B438-CB245B05D6D7}" type="parTrans" cxnId="{50C5D7D9-2D3A-4CC7-8C28-DDD9A2EFECF1}">
      <dgm:prSet/>
      <dgm:spPr/>
      <dgm:t>
        <a:bodyPr/>
        <a:lstStyle/>
        <a:p>
          <a:endParaRPr lang="en-US"/>
        </a:p>
      </dgm:t>
    </dgm:pt>
    <dgm:pt modelId="{12415DBA-41A3-45F3-AA3B-826D4ABCB460}" type="sibTrans" cxnId="{50C5D7D9-2D3A-4CC7-8C28-DDD9A2EFECF1}">
      <dgm:prSet/>
      <dgm:spPr/>
      <dgm:t>
        <a:bodyPr/>
        <a:lstStyle/>
        <a:p>
          <a:endParaRPr lang="en-US"/>
        </a:p>
      </dgm:t>
    </dgm:pt>
    <dgm:pt modelId="{D3A883B4-E186-413F-812D-B7DBBFAF22CB}">
      <dgm:prSet/>
      <dgm:spPr/>
      <dgm:t>
        <a:bodyPr/>
        <a:lstStyle/>
        <a:p>
          <a:r>
            <a:rPr lang="en-US" b="1"/>
            <a:t>Subjects' behavior will change in avoidance task whenever there is a discrepancy between expectancy and observation</a:t>
          </a:r>
          <a:endParaRPr lang="en-US"/>
        </a:p>
      </dgm:t>
    </dgm:pt>
    <dgm:pt modelId="{BFB5D661-9856-4FC0-A68F-43532CBEC6B5}" type="parTrans" cxnId="{6412DC60-2A73-414B-B8F3-A97F78F43851}">
      <dgm:prSet/>
      <dgm:spPr/>
      <dgm:t>
        <a:bodyPr/>
        <a:lstStyle/>
        <a:p>
          <a:endParaRPr lang="en-US"/>
        </a:p>
      </dgm:t>
    </dgm:pt>
    <dgm:pt modelId="{BAF0EA4F-8459-4DE4-B0E8-0CB2C9A97998}" type="sibTrans" cxnId="{6412DC60-2A73-414B-B8F3-A97F78F43851}">
      <dgm:prSet/>
      <dgm:spPr/>
      <dgm:t>
        <a:bodyPr/>
        <a:lstStyle/>
        <a:p>
          <a:endParaRPr lang="en-US"/>
        </a:p>
      </dgm:t>
    </dgm:pt>
    <dgm:pt modelId="{174BFD14-24FB-4EAD-B499-42D754A06ADC}" type="pres">
      <dgm:prSet presAssocID="{E00F7F09-B2FD-4DBD-A64B-53C9439E5C14}" presName="linear" presStyleCnt="0">
        <dgm:presLayoutVars>
          <dgm:animLvl val="lvl"/>
          <dgm:resizeHandles val="exact"/>
        </dgm:presLayoutVars>
      </dgm:prSet>
      <dgm:spPr/>
    </dgm:pt>
    <dgm:pt modelId="{DE9220BD-577A-4627-8CB9-289D3447560D}" type="pres">
      <dgm:prSet presAssocID="{4F1E973D-9F3C-4166-AF47-55A7F210AEB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6EE0EC-0C0F-4431-85ED-01A99FD90E72}" type="pres">
      <dgm:prSet presAssocID="{6B37081B-9BF8-4E95-B49C-2482FC71A250}" presName="spacer" presStyleCnt="0"/>
      <dgm:spPr/>
    </dgm:pt>
    <dgm:pt modelId="{8E999FE1-162F-4A86-8CF5-CCD8DB6EEB14}" type="pres">
      <dgm:prSet presAssocID="{EA98B7EE-D31C-485C-AD69-9B2493A3BBD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3D0329A-349B-4227-9D09-51F976E7930E}" type="pres">
      <dgm:prSet presAssocID="{EA98B7EE-D31C-485C-AD69-9B2493A3BBD9}" presName="childText" presStyleLbl="revTx" presStyleIdx="0" presStyleCnt="2">
        <dgm:presLayoutVars>
          <dgm:bulletEnabled val="1"/>
        </dgm:presLayoutVars>
      </dgm:prSet>
      <dgm:spPr/>
    </dgm:pt>
    <dgm:pt modelId="{3E84C245-1434-411B-8ED0-9A0473B6DBC6}" type="pres">
      <dgm:prSet presAssocID="{A1C82C4E-4D80-4D10-80E3-5107B6E6DD9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F387A53-ADAE-4B81-B1AD-15C7FE7B5CA1}" type="pres">
      <dgm:prSet presAssocID="{A1C82C4E-4D80-4D10-80E3-5107B6E6DD9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2978F3B-35F2-496E-ABF9-839DC2A4D706}" type="presOf" srcId="{EA98B7EE-D31C-485C-AD69-9B2493A3BBD9}" destId="{8E999FE1-162F-4A86-8CF5-CCD8DB6EEB14}" srcOrd="0" destOrd="0" presId="urn:microsoft.com/office/officeart/2005/8/layout/vList2"/>
    <dgm:cxn modelId="{6412DC60-2A73-414B-B8F3-A97F78F43851}" srcId="{A1C82C4E-4D80-4D10-80E3-5107B6E6DD99}" destId="{D3A883B4-E186-413F-812D-B7DBBFAF22CB}" srcOrd="1" destOrd="0" parTransId="{BFB5D661-9856-4FC0-A68F-43532CBEC6B5}" sibTransId="{BAF0EA4F-8459-4DE4-B0E8-0CB2C9A97998}"/>
    <dgm:cxn modelId="{C370D161-EA21-4665-B059-DC02E8BEA876}" type="presOf" srcId="{4F1E973D-9F3C-4166-AF47-55A7F210AEBD}" destId="{DE9220BD-577A-4627-8CB9-289D3447560D}" srcOrd="0" destOrd="0" presId="urn:microsoft.com/office/officeart/2005/8/layout/vList2"/>
    <dgm:cxn modelId="{CADE086A-FB7B-43D3-9F17-8DF8163E12B0}" type="presOf" srcId="{C2C75CD2-9A81-4B81-97A4-2C4F1430F1E8}" destId="{93D0329A-349B-4227-9D09-51F976E7930E}" srcOrd="0" destOrd="0" presId="urn:microsoft.com/office/officeart/2005/8/layout/vList2"/>
    <dgm:cxn modelId="{2E4B2A6B-D266-43D5-9ED2-4B577DB1CA35}" type="presOf" srcId="{A1C82C4E-4D80-4D10-80E3-5107B6E6DD99}" destId="{3E84C245-1434-411B-8ED0-9A0473B6DBC6}" srcOrd="0" destOrd="0" presId="urn:microsoft.com/office/officeart/2005/8/layout/vList2"/>
    <dgm:cxn modelId="{191BED4C-8570-47E6-9C87-D66876207E0D}" srcId="{E00F7F09-B2FD-4DBD-A64B-53C9439E5C14}" destId="{4F1E973D-9F3C-4166-AF47-55A7F210AEBD}" srcOrd="0" destOrd="0" parTransId="{0A30225E-9FA3-4E84-B1B6-B37AA43ECA8C}" sibTransId="{6B37081B-9BF8-4E95-B49C-2482FC71A250}"/>
    <dgm:cxn modelId="{3A9A5256-3744-4FED-AA07-0179DCAD3D52}" srcId="{E00F7F09-B2FD-4DBD-A64B-53C9439E5C14}" destId="{A1C82C4E-4D80-4D10-80E3-5107B6E6DD99}" srcOrd="2" destOrd="0" parTransId="{7EF2FA09-937F-4357-B23C-39EB8BC34B36}" sibTransId="{23C17612-28D7-4C55-BF70-C591BE6A355A}"/>
    <dgm:cxn modelId="{FE484D8F-EC96-4DA3-ABDB-CC371BFEE55B}" type="presOf" srcId="{436BC2A2-20CC-4221-A28E-DD1B127C3112}" destId="{3F387A53-ADAE-4B81-B1AD-15C7FE7B5CA1}" srcOrd="0" destOrd="0" presId="urn:microsoft.com/office/officeart/2005/8/layout/vList2"/>
    <dgm:cxn modelId="{5872049F-1028-46E5-BDCF-99136A9143FD}" srcId="{E00F7F09-B2FD-4DBD-A64B-53C9439E5C14}" destId="{EA98B7EE-D31C-485C-AD69-9B2493A3BBD9}" srcOrd="1" destOrd="0" parTransId="{4C5AE153-C9CC-440E-B186-99ABE11DD642}" sibTransId="{105B19AD-E846-4620-B80E-3AE8C26658D9}"/>
    <dgm:cxn modelId="{38FA95D6-21D2-4BCC-91CB-EFD0905F7F14}" type="presOf" srcId="{E00F7F09-B2FD-4DBD-A64B-53C9439E5C14}" destId="{174BFD14-24FB-4EAD-B499-42D754A06ADC}" srcOrd="0" destOrd="0" presId="urn:microsoft.com/office/officeart/2005/8/layout/vList2"/>
    <dgm:cxn modelId="{50C5D7D9-2D3A-4CC7-8C28-DDD9A2EFECF1}" srcId="{A1C82C4E-4D80-4D10-80E3-5107B6E6DD99}" destId="{436BC2A2-20CC-4221-A28E-DD1B127C3112}" srcOrd="0" destOrd="0" parTransId="{90AF5508-5D40-483D-B438-CB245B05D6D7}" sibTransId="{12415DBA-41A3-45F3-AA3B-826D4ABCB460}"/>
    <dgm:cxn modelId="{AB1ECDEC-B601-4950-BE6F-0EFB763DAA54}" srcId="{EA98B7EE-D31C-485C-AD69-9B2493A3BBD9}" destId="{C2C75CD2-9A81-4B81-97A4-2C4F1430F1E8}" srcOrd="0" destOrd="0" parTransId="{65FF0C76-B6DB-48B8-A7C0-B4C049E4EB39}" sibTransId="{37AD4F3D-AB5B-46A7-B0A9-8E2F0552DA11}"/>
    <dgm:cxn modelId="{36DAFDF4-4EEB-47EA-AF92-8E029721331B}" type="presOf" srcId="{D3A883B4-E186-413F-812D-B7DBBFAF22CB}" destId="{3F387A53-ADAE-4B81-B1AD-15C7FE7B5CA1}" srcOrd="0" destOrd="1" presId="urn:microsoft.com/office/officeart/2005/8/layout/vList2"/>
    <dgm:cxn modelId="{93CE1F52-B8F4-40B1-BD7C-B6718FB217F4}" type="presParOf" srcId="{174BFD14-24FB-4EAD-B499-42D754A06ADC}" destId="{DE9220BD-577A-4627-8CB9-289D3447560D}" srcOrd="0" destOrd="0" presId="urn:microsoft.com/office/officeart/2005/8/layout/vList2"/>
    <dgm:cxn modelId="{1E3DE9F8-3FD3-4828-A2E3-E33E7DE4EA2D}" type="presParOf" srcId="{174BFD14-24FB-4EAD-B499-42D754A06ADC}" destId="{3E6EE0EC-0C0F-4431-85ED-01A99FD90E72}" srcOrd="1" destOrd="0" presId="urn:microsoft.com/office/officeart/2005/8/layout/vList2"/>
    <dgm:cxn modelId="{2DDE4573-C450-4E89-8327-A3A586CADA63}" type="presParOf" srcId="{174BFD14-24FB-4EAD-B499-42D754A06ADC}" destId="{8E999FE1-162F-4A86-8CF5-CCD8DB6EEB14}" srcOrd="2" destOrd="0" presId="urn:microsoft.com/office/officeart/2005/8/layout/vList2"/>
    <dgm:cxn modelId="{4378D480-6A4A-44D4-8E4E-631DBFFC25DB}" type="presParOf" srcId="{174BFD14-24FB-4EAD-B499-42D754A06ADC}" destId="{93D0329A-349B-4227-9D09-51F976E7930E}" srcOrd="3" destOrd="0" presId="urn:microsoft.com/office/officeart/2005/8/layout/vList2"/>
    <dgm:cxn modelId="{68D90DF9-770F-4427-9C57-8C80E1A768A3}" type="presParOf" srcId="{174BFD14-24FB-4EAD-B499-42D754A06ADC}" destId="{3E84C245-1434-411B-8ED0-9A0473B6DBC6}" srcOrd="4" destOrd="0" presId="urn:microsoft.com/office/officeart/2005/8/layout/vList2"/>
    <dgm:cxn modelId="{D346E9A1-9798-4D65-BE13-0674F7E401C1}" type="presParOf" srcId="{174BFD14-24FB-4EAD-B499-42D754A06ADC}" destId="{3F387A53-ADAE-4B81-B1AD-15C7FE7B5CA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0FCBC86-322E-47F1-A2A9-79E244978CE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8D7DF22-9EC7-4309-AA78-0D74968F12D0}">
      <dgm:prSet/>
      <dgm:spPr/>
      <dgm:t>
        <a:bodyPr/>
        <a:lstStyle/>
        <a:p>
          <a:r>
            <a:rPr lang="en-US" b="1"/>
            <a:t>Two important expectations in avoidance task:</a:t>
          </a:r>
          <a:endParaRPr lang="en-US"/>
        </a:p>
      </dgm:t>
    </dgm:pt>
    <dgm:pt modelId="{BCBDEB34-1162-4D88-B311-D65ADB3E3288}" type="parTrans" cxnId="{D45EBAA8-4F1D-4A76-B5FE-A58861DE3623}">
      <dgm:prSet/>
      <dgm:spPr/>
      <dgm:t>
        <a:bodyPr/>
        <a:lstStyle/>
        <a:p>
          <a:endParaRPr lang="en-US"/>
        </a:p>
      </dgm:t>
    </dgm:pt>
    <dgm:pt modelId="{FD5BCF14-8C73-4D75-85E2-2157A2C5A624}" type="sibTrans" cxnId="{D45EBAA8-4F1D-4A76-B5FE-A58861DE3623}">
      <dgm:prSet/>
      <dgm:spPr/>
      <dgm:t>
        <a:bodyPr/>
        <a:lstStyle/>
        <a:p>
          <a:endParaRPr lang="en-US"/>
        </a:p>
      </dgm:t>
    </dgm:pt>
    <dgm:pt modelId="{26C0F9C2-A538-424D-B94F-EDDB04D28DC0}">
      <dgm:prSet/>
      <dgm:spPr/>
      <dgm:t>
        <a:bodyPr/>
        <a:lstStyle/>
        <a:p>
          <a:r>
            <a:rPr lang="en-US" dirty="0"/>
            <a:t>Expectation about </a:t>
          </a:r>
          <a:r>
            <a:rPr lang="en-US" b="1" i="1" dirty="0">
              <a:solidFill>
                <a:srgbClr val="C00000"/>
              </a:solidFill>
            </a:rPr>
            <a:t>consequences of a response</a:t>
          </a:r>
        </a:p>
      </dgm:t>
    </dgm:pt>
    <dgm:pt modelId="{978791D8-CEEF-462C-8605-BC0E2EA09296}" type="parTrans" cxnId="{430789C7-2B88-464A-BFD8-B6B39D898250}">
      <dgm:prSet/>
      <dgm:spPr/>
      <dgm:t>
        <a:bodyPr/>
        <a:lstStyle/>
        <a:p>
          <a:endParaRPr lang="en-US"/>
        </a:p>
      </dgm:t>
    </dgm:pt>
    <dgm:pt modelId="{515CFD55-E4B6-4405-A8FD-2917C2004B54}" type="sibTrans" cxnId="{430789C7-2B88-464A-BFD8-B6B39D898250}">
      <dgm:prSet/>
      <dgm:spPr/>
      <dgm:t>
        <a:bodyPr/>
        <a:lstStyle/>
        <a:p>
          <a:endParaRPr lang="en-US"/>
        </a:p>
      </dgm:t>
    </dgm:pt>
    <dgm:pt modelId="{F8D8A718-DE33-4490-AEF4-7B0E18268DCC}">
      <dgm:prSet/>
      <dgm:spPr/>
      <dgm:t>
        <a:bodyPr/>
        <a:lstStyle/>
        <a:p>
          <a:r>
            <a:rPr lang="en-US" dirty="0"/>
            <a:t>Expectation about </a:t>
          </a:r>
          <a:r>
            <a:rPr lang="en-US" b="1" i="1" dirty="0">
              <a:solidFill>
                <a:srgbClr val="C00000"/>
              </a:solidFill>
            </a:rPr>
            <a:t>consequences of not responding</a:t>
          </a:r>
        </a:p>
      </dgm:t>
    </dgm:pt>
    <dgm:pt modelId="{2F6933F0-91A8-4B30-A58F-2CD30E407FEE}" type="parTrans" cxnId="{BA2220D0-FBF4-42B8-946C-D51EA1D2A496}">
      <dgm:prSet/>
      <dgm:spPr/>
      <dgm:t>
        <a:bodyPr/>
        <a:lstStyle/>
        <a:p>
          <a:endParaRPr lang="en-US"/>
        </a:p>
      </dgm:t>
    </dgm:pt>
    <dgm:pt modelId="{50553F92-28F8-47C9-9D4F-5B5F31457A09}" type="sibTrans" cxnId="{BA2220D0-FBF4-42B8-946C-D51EA1D2A496}">
      <dgm:prSet/>
      <dgm:spPr/>
      <dgm:t>
        <a:bodyPr/>
        <a:lstStyle/>
        <a:p>
          <a:endParaRPr lang="en-US"/>
        </a:p>
      </dgm:t>
    </dgm:pt>
    <dgm:pt modelId="{7BE1831A-4870-4480-848B-1B18168187D3}">
      <dgm:prSet/>
      <dgm:spPr/>
      <dgm:t>
        <a:bodyPr/>
        <a:lstStyle/>
        <a:p>
          <a:r>
            <a:rPr lang="en-US" b="1"/>
            <a:t>Data support One-factor theory</a:t>
          </a:r>
          <a:endParaRPr lang="en-US"/>
        </a:p>
      </dgm:t>
    </dgm:pt>
    <dgm:pt modelId="{2ED2F4EB-9723-46D4-99EC-63CCB690D800}" type="parTrans" cxnId="{78A6F986-D068-476F-86F2-87BD6A704F7A}">
      <dgm:prSet/>
      <dgm:spPr/>
      <dgm:t>
        <a:bodyPr/>
        <a:lstStyle/>
        <a:p>
          <a:endParaRPr lang="en-US"/>
        </a:p>
      </dgm:t>
    </dgm:pt>
    <dgm:pt modelId="{BE17CFAE-61A7-4543-9A4F-E2397DC88BB3}" type="sibTrans" cxnId="{78A6F986-D068-476F-86F2-87BD6A704F7A}">
      <dgm:prSet/>
      <dgm:spPr/>
      <dgm:t>
        <a:bodyPr/>
        <a:lstStyle/>
        <a:p>
          <a:endParaRPr lang="en-US"/>
        </a:p>
      </dgm:t>
    </dgm:pt>
    <dgm:pt modelId="{B6442383-E29C-49D9-9018-8E65F7AEA1CD}">
      <dgm:prSet/>
      <dgm:spPr/>
      <dgm:t>
        <a:bodyPr/>
        <a:lstStyle/>
        <a:p>
          <a:r>
            <a:rPr lang="en-US"/>
            <a:t>On trial 1: No expectations</a:t>
          </a:r>
        </a:p>
      </dgm:t>
    </dgm:pt>
    <dgm:pt modelId="{4B753F49-7FC2-4EF3-B861-EF5BC8334298}" type="parTrans" cxnId="{036001E6-1E8B-4298-89E9-DFF39A766908}">
      <dgm:prSet/>
      <dgm:spPr/>
      <dgm:t>
        <a:bodyPr/>
        <a:lstStyle/>
        <a:p>
          <a:endParaRPr lang="en-US"/>
        </a:p>
      </dgm:t>
    </dgm:pt>
    <dgm:pt modelId="{26ADF504-C66A-43A9-86E9-BC747CC8957F}" type="sibTrans" cxnId="{036001E6-1E8B-4298-89E9-DFF39A766908}">
      <dgm:prSet/>
      <dgm:spPr/>
      <dgm:t>
        <a:bodyPr/>
        <a:lstStyle/>
        <a:p>
          <a:endParaRPr lang="en-US"/>
        </a:p>
      </dgm:t>
    </dgm:pt>
    <dgm:pt modelId="{D63D0677-6FA4-4656-9B25-A7014E76E6A8}">
      <dgm:prSet/>
      <dgm:spPr/>
      <dgm:t>
        <a:bodyPr/>
        <a:lstStyle/>
        <a:p>
          <a:r>
            <a:rPr lang="en-US" dirty="0"/>
            <a:t>On trial 2 (and more): Expectation about what will happen</a:t>
          </a:r>
        </a:p>
      </dgm:t>
    </dgm:pt>
    <dgm:pt modelId="{F12A1590-DD29-471D-AE51-59102C478DCE}" type="parTrans" cxnId="{0AB16614-1FDD-49BA-99C4-1B41D1457DAA}">
      <dgm:prSet/>
      <dgm:spPr/>
      <dgm:t>
        <a:bodyPr/>
        <a:lstStyle/>
        <a:p>
          <a:endParaRPr lang="en-US"/>
        </a:p>
      </dgm:t>
    </dgm:pt>
    <dgm:pt modelId="{74F9753C-B140-49EF-86D0-896A92FDEF99}" type="sibTrans" cxnId="{0AB16614-1FDD-49BA-99C4-1B41D1457DAA}">
      <dgm:prSet/>
      <dgm:spPr/>
      <dgm:t>
        <a:bodyPr/>
        <a:lstStyle/>
        <a:p>
          <a:endParaRPr lang="en-US"/>
        </a:p>
      </dgm:t>
    </dgm:pt>
    <dgm:pt modelId="{042F0214-7210-44CF-A83B-A23F8255FE79}">
      <dgm:prSet/>
      <dgm:spPr/>
      <dgm:t>
        <a:bodyPr/>
        <a:lstStyle/>
        <a:p>
          <a:r>
            <a:rPr lang="en-US"/>
            <a:t>No shock will occur if response is made</a:t>
          </a:r>
        </a:p>
      </dgm:t>
    </dgm:pt>
    <dgm:pt modelId="{9B44C6EA-4671-471B-96B9-FB7C82C11044}" type="parTrans" cxnId="{61C75E2B-4612-46EE-AE85-896CD47317EF}">
      <dgm:prSet/>
      <dgm:spPr/>
      <dgm:t>
        <a:bodyPr/>
        <a:lstStyle/>
        <a:p>
          <a:endParaRPr lang="en-US"/>
        </a:p>
      </dgm:t>
    </dgm:pt>
    <dgm:pt modelId="{EE48EBAD-A397-4B76-8361-CA33B11F9D9F}" type="sibTrans" cxnId="{61C75E2B-4612-46EE-AE85-896CD47317EF}">
      <dgm:prSet/>
      <dgm:spPr/>
      <dgm:t>
        <a:bodyPr/>
        <a:lstStyle/>
        <a:p>
          <a:endParaRPr lang="en-US"/>
        </a:p>
      </dgm:t>
    </dgm:pt>
    <dgm:pt modelId="{944ED27D-7CF9-4793-96F3-455CEC933B09}">
      <dgm:prSet/>
      <dgm:spPr/>
      <dgm:t>
        <a:bodyPr/>
        <a:lstStyle/>
        <a:p>
          <a:r>
            <a:rPr lang="en-US"/>
            <a:t>Shock will occur if no response is made</a:t>
          </a:r>
        </a:p>
      </dgm:t>
    </dgm:pt>
    <dgm:pt modelId="{8627C926-3C26-49E5-810F-764AA9CBF34F}" type="parTrans" cxnId="{B502363F-42B3-4BC1-986D-00E952275D4E}">
      <dgm:prSet/>
      <dgm:spPr/>
      <dgm:t>
        <a:bodyPr/>
        <a:lstStyle/>
        <a:p>
          <a:endParaRPr lang="en-US"/>
        </a:p>
      </dgm:t>
    </dgm:pt>
    <dgm:pt modelId="{72C8C4C2-96BA-4D3D-ABC6-B4EC6039C6B5}" type="sibTrans" cxnId="{B502363F-42B3-4BC1-986D-00E952275D4E}">
      <dgm:prSet/>
      <dgm:spPr/>
      <dgm:t>
        <a:bodyPr/>
        <a:lstStyle/>
        <a:p>
          <a:endParaRPr lang="en-US"/>
        </a:p>
      </dgm:t>
    </dgm:pt>
    <dgm:pt modelId="{3D49A8AD-439B-45E2-9D2B-2F44504B4524}">
      <dgm:prSet/>
      <dgm:spPr/>
      <dgm:t>
        <a:bodyPr/>
        <a:lstStyle/>
        <a:p>
          <a:r>
            <a:rPr lang="en-US" dirty="0"/>
            <a:t>Animal prefers no shock to shock- so responds</a:t>
          </a:r>
        </a:p>
      </dgm:t>
    </dgm:pt>
    <dgm:pt modelId="{9FC25435-3A71-478E-8E07-E8987D9F8C0B}" type="parTrans" cxnId="{F9611545-2400-4D44-9141-2E0C3F7F7ACC}">
      <dgm:prSet/>
      <dgm:spPr/>
      <dgm:t>
        <a:bodyPr/>
        <a:lstStyle/>
        <a:p>
          <a:endParaRPr lang="en-US"/>
        </a:p>
      </dgm:t>
    </dgm:pt>
    <dgm:pt modelId="{05B0CF17-9C54-46CD-8C5A-CA6FDF497AA3}" type="sibTrans" cxnId="{F9611545-2400-4D44-9141-2E0C3F7F7ACC}">
      <dgm:prSet/>
      <dgm:spPr/>
      <dgm:t>
        <a:bodyPr/>
        <a:lstStyle/>
        <a:p>
          <a:endParaRPr lang="en-US"/>
        </a:p>
      </dgm:t>
    </dgm:pt>
    <dgm:pt modelId="{6488B50F-542B-4375-A202-92E49168F9FE}">
      <dgm:prSet/>
      <dgm:spPr/>
      <dgm:t>
        <a:bodyPr/>
        <a:lstStyle/>
        <a:p>
          <a:r>
            <a:rPr lang="en-US"/>
            <a:t>Contingency is what is important in avoidance, fear is by-product!</a:t>
          </a:r>
        </a:p>
      </dgm:t>
    </dgm:pt>
    <dgm:pt modelId="{0333DF81-54ED-40A4-A65D-C7AEE7E1E5B9}" type="parTrans" cxnId="{F0BCBA9C-4FD2-4827-B731-205ED1D3B9E5}">
      <dgm:prSet/>
      <dgm:spPr/>
      <dgm:t>
        <a:bodyPr/>
        <a:lstStyle/>
        <a:p>
          <a:endParaRPr lang="en-US"/>
        </a:p>
      </dgm:t>
    </dgm:pt>
    <dgm:pt modelId="{083ECAEF-975D-417C-8CBF-400E29839916}" type="sibTrans" cxnId="{F0BCBA9C-4FD2-4827-B731-205ED1D3B9E5}">
      <dgm:prSet/>
      <dgm:spPr/>
      <dgm:t>
        <a:bodyPr/>
        <a:lstStyle/>
        <a:p>
          <a:endParaRPr lang="en-US"/>
        </a:p>
      </dgm:t>
    </dgm:pt>
    <dgm:pt modelId="{4446AFA3-3BE2-447E-95F8-C52AB6E83619}">
      <dgm:prSet/>
      <dgm:spPr/>
      <dgm:t>
        <a:bodyPr/>
        <a:lstStyle/>
        <a:p>
          <a:endParaRPr lang="en-US" b="1" i="1" dirty="0">
            <a:solidFill>
              <a:srgbClr val="C00000"/>
            </a:solidFill>
          </a:endParaRPr>
        </a:p>
      </dgm:t>
    </dgm:pt>
    <dgm:pt modelId="{23C66A2A-839B-45CF-9EEB-74526D595CEE}" type="parTrans" cxnId="{5684D875-317B-46C3-A41E-AC03DFCBBC14}">
      <dgm:prSet/>
      <dgm:spPr/>
    </dgm:pt>
    <dgm:pt modelId="{1351E90B-C0D9-4BC4-AE5F-BB0E657D5A96}" type="sibTrans" cxnId="{5684D875-317B-46C3-A41E-AC03DFCBBC14}">
      <dgm:prSet/>
      <dgm:spPr/>
    </dgm:pt>
    <dgm:pt modelId="{3D4B16A7-D8CE-4D7D-8106-70D0A66D2BC5}">
      <dgm:prSet/>
      <dgm:spPr/>
      <dgm:t>
        <a:bodyPr/>
        <a:lstStyle/>
        <a:p>
          <a:endParaRPr lang="en-US" b="1" i="1" dirty="0">
            <a:solidFill>
              <a:srgbClr val="C00000"/>
            </a:solidFill>
          </a:endParaRPr>
        </a:p>
      </dgm:t>
    </dgm:pt>
    <dgm:pt modelId="{0AF45035-686A-4407-A2F0-4FA820A4AAD0}" type="parTrans" cxnId="{CFD76DF3-F2A0-40E4-BEF7-3337ED3A9843}">
      <dgm:prSet/>
      <dgm:spPr/>
    </dgm:pt>
    <dgm:pt modelId="{58B7433E-5E28-49DF-AD43-4807F422ED1E}" type="sibTrans" cxnId="{CFD76DF3-F2A0-40E4-BEF7-3337ED3A9843}">
      <dgm:prSet/>
      <dgm:spPr/>
    </dgm:pt>
    <dgm:pt modelId="{B9934FBF-39A0-4972-9839-FDACDD29F466}">
      <dgm:prSet/>
      <dgm:spPr/>
      <dgm:t>
        <a:bodyPr/>
        <a:lstStyle/>
        <a:p>
          <a:endParaRPr lang="en-US" b="1" i="1" dirty="0">
            <a:solidFill>
              <a:srgbClr val="C00000"/>
            </a:solidFill>
          </a:endParaRPr>
        </a:p>
      </dgm:t>
    </dgm:pt>
    <dgm:pt modelId="{C30CE64B-3078-4D72-8997-5515C2CECE8D}" type="parTrans" cxnId="{74EF518E-48AD-4BF6-94C3-30A1108817D7}">
      <dgm:prSet/>
      <dgm:spPr/>
    </dgm:pt>
    <dgm:pt modelId="{C0515025-EA80-4CAC-9B1E-A5ADDA2F13DD}" type="sibTrans" cxnId="{74EF518E-48AD-4BF6-94C3-30A1108817D7}">
      <dgm:prSet/>
      <dgm:spPr/>
    </dgm:pt>
    <dgm:pt modelId="{8E25034B-90AE-43C7-ABFB-4A6E22B956F3}">
      <dgm:prSet/>
      <dgm:spPr/>
      <dgm:t>
        <a:bodyPr/>
        <a:lstStyle/>
        <a:p>
          <a:endParaRPr lang="en-US"/>
        </a:p>
      </dgm:t>
    </dgm:pt>
    <dgm:pt modelId="{3CF94602-5CA3-4F87-A827-FBD7C9CD6AFE}" type="parTrans" cxnId="{D556FCF3-F688-4614-AA38-134D444CBA2E}">
      <dgm:prSet/>
      <dgm:spPr/>
    </dgm:pt>
    <dgm:pt modelId="{ED6243B8-8925-4708-827F-7BDDBE9F9A7C}" type="sibTrans" cxnId="{D556FCF3-F688-4614-AA38-134D444CBA2E}">
      <dgm:prSet/>
      <dgm:spPr/>
    </dgm:pt>
    <dgm:pt modelId="{7B5497EB-8ED2-485C-83C2-C4B95F25CD04}">
      <dgm:prSet/>
      <dgm:spPr/>
      <dgm:t>
        <a:bodyPr/>
        <a:lstStyle/>
        <a:p>
          <a:endParaRPr lang="en-US" dirty="0"/>
        </a:p>
      </dgm:t>
    </dgm:pt>
    <dgm:pt modelId="{775366D5-8B57-43B3-BAD1-71AF2D8FD05E}" type="parTrans" cxnId="{BA872DBB-D25E-4FA4-BA04-2BF5975E9A8D}">
      <dgm:prSet/>
      <dgm:spPr/>
    </dgm:pt>
    <dgm:pt modelId="{3CD97646-5ADB-4BC5-B5D0-54B9C2EEAF81}" type="sibTrans" cxnId="{BA872DBB-D25E-4FA4-BA04-2BF5975E9A8D}">
      <dgm:prSet/>
      <dgm:spPr/>
    </dgm:pt>
    <dgm:pt modelId="{AA64DD25-8EB5-47B1-8579-8A10108D5C58}">
      <dgm:prSet/>
      <dgm:spPr/>
      <dgm:t>
        <a:bodyPr/>
        <a:lstStyle/>
        <a:p>
          <a:endParaRPr lang="en-US" dirty="0"/>
        </a:p>
      </dgm:t>
    </dgm:pt>
    <dgm:pt modelId="{76F7DEEE-A648-4842-9739-3BAB515D7BDC}" type="parTrans" cxnId="{5B02AFE4-1947-4B0B-8702-40D8BAB17AE0}">
      <dgm:prSet/>
      <dgm:spPr/>
    </dgm:pt>
    <dgm:pt modelId="{70E4D989-87E0-47FD-BCE6-E2664FC00AC3}" type="sibTrans" cxnId="{5B02AFE4-1947-4B0B-8702-40D8BAB17AE0}">
      <dgm:prSet/>
      <dgm:spPr/>
    </dgm:pt>
    <dgm:pt modelId="{D7E1EFAE-40A6-4A7B-B422-8E1F2EA68F9D}" type="pres">
      <dgm:prSet presAssocID="{D0FCBC86-322E-47F1-A2A9-79E244978CE9}" presName="linear" presStyleCnt="0">
        <dgm:presLayoutVars>
          <dgm:animLvl val="lvl"/>
          <dgm:resizeHandles val="exact"/>
        </dgm:presLayoutVars>
      </dgm:prSet>
      <dgm:spPr/>
    </dgm:pt>
    <dgm:pt modelId="{EA384BD2-43DE-441E-AA1F-DBB08C0BBBF1}" type="pres">
      <dgm:prSet presAssocID="{78D7DF22-9EC7-4309-AA78-0D74968F12D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DA3844F-B7CC-4F1A-9372-F1FA48BC3B61}" type="pres">
      <dgm:prSet presAssocID="{78D7DF22-9EC7-4309-AA78-0D74968F12D0}" presName="childText" presStyleLbl="revTx" presStyleIdx="0" presStyleCnt="2">
        <dgm:presLayoutVars>
          <dgm:bulletEnabled val="1"/>
        </dgm:presLayoutVars>
      </dgm:prSet>
      <dgm:spPr/>
    </dgm:pt>
    <dgm:pt modelId="{F7A4DCF1-C319-41D6-AE3B-EA03FBA4E7D4}" type="pres">
      <dgm:prSet presAssocID="{7BE1831A-4870-4480-848B-1B18168187D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CFE463D-7FEE-4009-84BC-3D7C53E7AA1A}" type="pres">
      <dgm:prSet presAssocID="{7BE1831A-4870-4480-848B-1B18168187D3}" presName="childText" presStyleLbl="revTx" presStyleIdx="1" presStyleCnt="2">
        <dgm:presLayoutVars>
          <dgm:bulletEnabled val="1"/>
        </dgm:presLayoutVars>
      </dgm:prSet>
      <dgm:spPr/>
    </dgm:pt>
    <dgm:pt modelId="{CD6EE766-BBE7-464F-8B09-6EE94C12E891}" type="pres">
      <dgm:prSet presAssocID="{6488B50F-542B-4375-A202-92E49168F9F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733150C-E9D0-4295-A6C7-5A86A2244D94}" type="presOf" srcId="{F8D8A718-DE33-4490-AEF4-7B0E18268DCC}" destId="{BDA3844F-B7CC-4F1A-9372-F1FA48BC3B61}" srcOrd="0" destOrd="3" presId="urn:microsoft.com/office/officeart/2005/8/layout/vList2"/>
    <dgm:cxn modelId="{0AB16614-1FDD-49BA-99C4-1B41D1457DAA}" srcId="{7BE1831A-4870-4480-848B-1B18168187D3}" destId="{D63D0677-6FA4-4656-9B25-A7014E76E6A8}" srcOrd="2" destOrd="0" parTransId="{F12A1590-DD29-471D-AE51-59102C478DCE}" sibTransId="{74F9753C-B140-49EF-86D0-896A92FDEF99}"/>
    <dgm:cxn modelId="{61C75E2B-4612-46EE-AE85-896CD47317EF}" srcId="{D63D0677-6FA4-4656-9B25-A7014E76E6A8}" destId="{042F0214-7210-44CF-A83B-A23F8255FE79}" srcOrd="0" destOrd="0" parTransId="{9B44C6EA-4671-471B-96B9-FB7C82C11044}" sibTransId="{EE48EBAD-A397-4B76-8361-CA33B11F9D9F}"/>
    <dgm:cxn modelId="{B502363F-42B3-4BC1-986D-00E952275D4E}" srcId="{D63D0677-6FA4-4656-9B25-A7014E76E6A8}" destId="{944ED27D-7CF9-4793-96F3-455CEC933B09}" srcOrd="1" destOrd="0" parTransId="{8627C926-3C26-49E5-810F-764AA9CBF34F}" sibTransId="{72C8C4C2-96BA-4D3D-ABC6-B4EC6039C6B5}"/>
    <dgm:cxn modelId="{DA37DB40-BAD7-4D25-8EB1-3BD99C288AA4}" type="presOf" srcId="{D63D0677-6FA4-4656-9B25-A7014E76E6A8}" destId="{1CFE463D-7FEE-4009-84BC-3D7C53E7AA1A}" srcOrd="0" destOrd="2" presId="urn:microsoft.com/office/officeart/2005/8/layout/vList2"/>
    <dgm:cxn modelId="{F9611545-2400-4D44-9141-2E0C3F7F7ACC}" srcId="{7BE1831A-4870-4480-848B-1B18168187D3}" destId="{3D49A8AD-439B-45E2-9D2B-2F44504B4524}" srcOrd="4" destOrd="0" parTransId="{9FC25435-3A71-478E-8E07-E8987D9F8C0B}" sibTransId="{05B0CF17-9C54-46CD-8C5A-CA6FDF497AA3}"/>
    <dgm:cxn modelId="{510C7E48-F868-42A4-A448-97EF8474C663}" type="presOf" srcId="{26C0F9C2-A538-424D-B94F-EDDB04D28DC0}" destId="{BDA3844F-B7CC-4F1A-9372-F1FA48BC3B61}" srcOrd="0" destOrd="1" presId="urn:microsoft.com/office/officeart/2005/8/layout/vList2"/>
    <dgm:cxn modelId="{BCEDD06A-8F0E-4064-97AA-35C985ED3DE5}" type="presOf" srcId="{AA64DD25-8EB5-47B1-8579-8A10108D5C58}" destId="{1CFE463D-7FEE-4009-84BC-3D7C53E7AA1A}" srcOrd="0" destOrd="7" presId="urn:microsoft.com/office/officeart/2005/8/layout/vList2"/>
    <dgm:cxn modelId="{7CF25053-A95D-4C28-A28B-A586C1967041}" type="presOf" srcId="{7BE1831A-4870-4480-848B-1B18168187D3}" destId="{F7A4DCF1-C319-41D6-AE3B-EA03FBA4E7D4}" srcOrd="0" destOrd="0" presId="urn:microsoft.com/office/officeart/2005/8/layout/vList2"/>
    <dgm:cxn modelId="{5684D875-317B-46C3-A41E-AC03DFCBBC14}" srcId="{78D7DF22-9EC7-4309-AA78-0D74968F12D0}" destId="{4446AFA3-3BE2-447E-95F8-C52AB6E83619}" srcOrd="4" destOrd="0" parTransId="{23C66A2A-839B-45CF-9EEB-74526D595CEE}" sibTransId="{1351E90B-C0D9-4BC4-AE5F-BB0E657D5A96}"/>
    <dgm:cxn modelId="{CA3FA256-7BD6-49E6-8C06-071DBDDE811A}" type="presOf" srcId="{3D4B16A7-D8CE-4D7D-8106-70D0A66D2BC5}" destId="{BDA3844F-B7CC-4F1A-9372-F1FA48BC3B61}" srcOrd="0" destOrd="0" presId="urn:microsoft.com/office/officeart/2005/8/layout/vList2"/>
    <dgm:cxn modelId="{EB75AF86-FCED-4D0A-B11B-75819CC2DC07}" type="presOf" srcId="{042F0214-7210-44CF-A83B-A23F8255FE79}" destId="{1CFE463D-7FEE-4009-84BC-3D7C53E7AA1A}" srcOrd="0" destOrd="3" presId="urn:microsoft.com/office/officeart/2005/8/layout/vList2"/>
    <dgm:cxn modelId="{78A6F986-D068-476F-86F2-87BD6A704F7A}" srcId="{D0FCBC86-322E-47F1-A2A9-79E244978CE9}" destId="{7BE1831A-4870-4480-848B-1B18168187D3}" srcOrd="1" destOrd="0" parTransId="{2ED2F4EB-9723-46D4-99EC-63CCB690D800}" sibTransId="{BE17CFAE-61A7-4543-9A4F-E2397DC88BB3}"/>
    <dgm:cxn modelId="{74EF518E-48AD-4BF6-94C3-30A1108817D7}" srcId="{78D7DF22-9EC7-4309-AA78-0D74968F12D0}" destId="{B9934FBF-39A0-4972-9839-FDACDD29F466}" srcOrd="2" destOrd="0" parTransId="{C30CE64B-3078-4D72-8997-5515C2CECE8D}" sibTransId="{C0515025-EA80-4CAC-9B1E-A5ADDA2F13DD}"/>
    <dgm:cxn modelId="{F0BCBA9C-4FD2-4827-B731-205ED1D3B9E5}" srcId="{D0FCBC86-322E-47F1-A2A9-79E244978CE9}" destId="{6488B50F-542B-4375-A202-92E49168F9FE}" srcOrd="2" destOrd="0" parTransId="{0333DF81-54ED-40A4-A65D-C7AEE7E1E5B9}" sibTransId="{083ECAEF-975D-417C-8CBF-400E29839916}"/>
    <dgm:cxn modelId="{286872A1-73F7-4350-B725-D75F62D6AC1D}" type="presOf" srcId="{6488B50F-542B-4375-A202-92E49168F9FE}" destId="{CD6EE766-BBE7-464F-8B09-6EE94C12E891}" srcOrd="0" destOrd="0" presId="urn:microsoft.com/office/officeart/2005/8/layout/vList2"/>
    <dgm:cxn modelId="{9C269AA3-2E51-47AB-8F4F-186019278438}" type="presOf" srcId="{8E25034B-90AE-43C7-ABFB-4A6E22B956F3}" destId="{1CFE463D-7FEE-4009-84BC-3D7C53E7AA1A}" srcOrd="0" destOrd="1" presId="urn:microsoft.com/office/officeart/2005/8/layout/vList2"/>
    <dgm:cxn modelId="{D45EBAA8-4F1D-4A76-B5FE-A58861DE3623}" srcId="{D0FCBC86-322E-47F1-A2A9-79E244978CE9}" destId="{78D7DF22-9EC7-4309-AA78-0D74968F12D0}" srcOrd="0" destOrd="0" parTransId="{BCBDEB34-1162-4D88-B311-D65ADB3E3288}" sibTransId="{FD5BCF14-8C73-4D75-85E2-2157A2C5A624}"/>
    <dgm:cxn modelId="{1CDB56B6-6E0F-4C36-A31E-9504F38477EF}" type="presOf" srcId="{78D7DF22-9EC7-4309-AA78-0D74968F12D0}" destId="{EA384BD2-43DE-441E-AA1F-DBB08C0BBBF1}" srcOrd="0" destOrd="0" presId="urn:microsoft.com/office/officeart/2005/8/layout/vList2"/>
    <dgm:cxn modelId="{7FBAD7B6-9B60-4521-93C1-B23E840F6389}" type="presOf" srcId="{B6442383-E29C-49D9-9018-8E65F7AEA1CD}" destId="{1CFE463D-7FEE-4009-84BC-3D7C53E7AA1A}" srcOrd="0" destOrd="0" presId="urn:microsoft.com/office/officeart/2005/8/layout/vList2"/>
    <dgm:cxn modelId="{0271A4B9-762E-48DE-B5C9-EDE343268F38}" type="presOf" srcId="{944ED27D-7CF9-4793-96F3-455CEC933B09}" destId="{1CFE463D-7FEE-4009-84BC-3D7C53E7AA1A}" srcOrd="0" destOrd="4" presId="urn:microsoft.com/office/officeart/2005/8/layout/vList2"/>
    <dgm:cxn modelId="{BA872DBB-D25E-4FA4-BA04-2BF5975E9A8D}" srcId="{7BE1831A-4870-4480-848B-1B18168187D3}" destId="{7B5497EB-8ED2-485C-83C2-C4B95F25CD04}" srcOrd="3" destOrd="0" parTransId="{775366D5-8B57-43B3-BAD1-71AF2D8FD05E}" sibTransId="{3CD97646-5ADB-4BC5-B5D0-54B9C2EEAF81}"/>
    <dgm:cxn modelId="{430789C7-2B88-464A-BFD8-B6B39D898250}" srcId="{78D7DF22-9EC7-4309-AA78-0D74968F12D0}" destId="{26C0F9C2-A538-424D-B94F-EDDB04D28DC0}" srcOrd="1" destOrd="0" parTransId="{978791D8-CEEF-462C-8605-BC0E2EA09296}" sibTransId="{515CFD55-E4B6-4405-A8FD-2917C2004B54}"/>
    <dgm:cxn modelId="{796442CF-1ACF-4078-AFEB-63DEF35B2485}" type="presOf" srcId="{B9934FBF-39A0-4972-9839-FDACDD29F466}" destId="{BDA3844F-B7CC-4F1A-9372-F1FA48BC3B61}" srcOrd="0" destOrd="2" presId="urn:microsoft.com/office/officeart/2005/8/layout/vList2"/>
    <dgm:cxn modelId="{BA2220D0-FBF4-42B8-946C-D51EA1D2A496}" srcId="{78D7DF22-9EC7-4309-AA78-0D74968F12D0}" destId="{F8D8A718-DE33-4490-AEF4-7B0E18268DCC}" srcOrd="3" destOrd="0" parTransId="{2F6933F0-91A8-4B30-A58F-2CD30E407FEE}" sibTransId="{50553F92-28F8-47C9-9D4F-5B5F31457A09}"/>
    <dgm:cxn modelId="{765D21D8-134F-406A-AD03-9D7535BFC0F8}" type="presOf" srcId="{D0FCBC86-322E-47F1-A2A9-79E244978CE9}" destId="{D7E1EFAE-40A6-4A7B-B422-8E1F2EA68F9D}" srcOrd="0" destOrd="0" presId="urn:microsoft.com/office/officeart/2005/8/layout/vList2"/>
    <dgm:cxn modelId="{435AB3E1-D279-47B3-8A83-2C317B699580}" type="presOf" srcId="{4446AFA3-3BE2-447E-95F8-C52AB6E83619}" destId="{BDA3844F-B7CC-4F1A-9372-F1FA48BC3B61}" srcOrd="0" destOrd="4" presId="urn:microsoft.com/office/officeart/2005/8/layout/vList2"/>
    <dgm:cxn modelId="{5B02AFE4-1947-4B0B-8702-40D8BAB17AE0}" srcId="{7BE1831A-4870-4480-848B-1B18168187D3}" destId="{AA64DD25-8EB5-47B1-8579-8A10108D5C58}" srcOrd="5" destOrd="0" parTransId="{76F7DEEE-A648-4842-9739-3BAB515D7BDC}" sibTransId="{70E4D989-87E0-47FD-BCE6-E2664FC00AC3}"/>
    <dgm:cxn modelId="{036001E6-1E8B-4298-89E9-DFF39A766908}" srcId="{7BE1831A-4870-4480-848B-1B18168187D3}" destId="{B6442383-E29C-49D9-9018-8E65F7AEA1CD}" srcOrd="0" destOrd="0" parTransId="{4B753F49-7FC2-4EF3-B861-EF5BC8334298}" sibTransId="{26ADF504-C66A-43A9-86E9-BC747CC8957F}"/>
    <dgm:cxn modelId="{2587CDF1-19D6-48C4-AC88-8D427E31D3C0}" type="presOf" srcId="{7B5497EB-8ED2-485C-83C2-C4B95F25CD04}" destId="{1CFE463D-7FEE-4009-84BC-3D7C53E7AA1A}" srcOrd="0" destOrd="5" presId="urn:microsoft.com/office/officeart/2005/8/layout/vList2"/>
    <dgm:cxn modelId="{CFD76DF3-F2A0-40E4-BEF7-3337ED3A9843}" srcId="{78D7DF22-9EC7-4309-AA78-0D74968F12D0}" destId="{3D4B16A7-D8CE-4D7D-8106-70D0A66D2BC5}" srcOrd="0" destOrd="0" parTransId="{0AF45035-686A-4407-A2F0-4FA820A4AAD0}" sibTransId="{58B7433E-5E28-49DF-AD43-4807F422ED1E}"/>
    <dgm:cxn modelId="{D556FCF3-F688-4614-AA38-134D444CBA2E}" srcId="{7BE1831A-4870-4480-848B-1B18168187D3}" destId="{8E25034B-90AE-43C7-ABFB-4A6E22B956F3}" srcOrd="1" destOrd="0" parTransId="{3CF94602-5CA3-4F87-A827-FBD7C9CD6AFE}" sibTransId="{ED6243B8-8925-4708-827F-7BDDBE9F9A7C}"/>
    <dgm:cxn modelId="{8A134AFE-DBED-4956-BA41-2FEDF69F197B}" type="presOf" srcId="{3D49A8AD-439B-45E2-9D2B-2F44504B4524}" destId="{1CFE463D-7FEE-4009-84BC-3D7C53E7AA1A}" srcOrd="0" destOrd="6" presId="urn:microsoft.com/office/officeart/2005/8/layout/vList2"/>
    <dgm:cxn modelId="{81BD386D-3054-4148-A9DB-26B34B84CEF7}" type="presParOf" srcId="{D7E1EFAE-40A6-4A7B-B422-8E1F2EA68F9D}" destId="{EA384BD2-43DE-441E-AA1F-DBB08C0BBBF1}" srcOrd="0" destOrd="0" presId="urn:microsoft.com/office/officeart/2005/8/layout/vList2"/>
    <dgm:cxn modelId="{3C3DFDF4-ECE9-4166-B09B-C8FD3F81F6CF}" type="presParOf" srcId="{D7E1EFAE-40A6-4A7B-B422-8E1F2EA68F9D}" destId="{BDA3844F-B7CC-4F1A-9372-F1FA48BC3B61}" srcOrd="1" destOrd="0" presId="urn:microsoft.com/office/officeart/2005/8/layout/vList2"/>
    <dgm:cxn modelId="{0C920CC5-1217-4729-A600-25FCF93E5D94}" type="presParOf" srcId="{D7E1EFAE-40A6-4A7B-B422-8E1F2EA68F9D}" destId="{F7A4DCF1-C319-41D6-AE3B-EA03FBA4E7D4}" srcOrd="2" destOrd="0" presId="urn:microsoft.com/office/officeart/2005/8/layout/vList2"/>
    <dgm:cxn modelId="{27BE997F-E5C8-4894-9A0A-39B42F1F7C38}" type="presParOf" srcId="{D7E1EFAE-40A6-4A7B-B422-8E1F2EA68F9D}" destId="{1CFE463D-7FEE-4009-84BC-3D7C53E7AA1A}" srcOrd="3" destOrd="0" presId="urn:microsoft.com/office/officeart/2005/8/layout/vList2"/>
    <dgm:cxn modelId="{CB1DA761-5C0D-4447-9D8B-7509A8916A54}" type="presParOf" srcId="{D7E1EFAE-40A6-4A7B-B422-8E1F2EA68F9D}" destId="{CD6EE766-BBE7-464F-8B09-6EE94C12E89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4EC7AE7-6CD2-40A1-9F71-E1FC6A82707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3BDAAC4-9F92-40D7-A7FB-E92567C917C0}">
      <dgm:prSet/>
      <dgm:spPr/>
      <dgm:t>
        <a:bodyPr/>
        <a:lstStyle/>
        <a:p>
          <a:r>
            <a:rPr lang="en-US"/>
            <a:t>Negatively reinforced behavior is difficult to extinguish:</a:t>
          </a:r>
        </a:p>
      </dgm:t>
    </dgm:pt>
    <dgm:pt modelId="{8C16D2E6-E4E7-43A7-9EFC-D7DF1ECA50F9}" type="parTrans" cxnId="{225675DC-54D7-420E-AE6A-3CE6A5C7F0B7}">
      <dgm:prSet/>
      <dgm:spPr/>
      <dgm:t>
        <a:bodyPr/>
        <a:lstStyle/>
        <a:p>
          <a:endParaRPr lang="en-US"/>
        </a:p>
      </dgm:t>
    </dgm:pt>
    <dgm:pt modelId="{0DF6C8F0-61FF-436F-9D55-8AA43D50F68A}" type="sibTrans" cxnId="{225675DC-54D7-420E-AE6A-3CE6A5C7F0B7}">
      <dgm:prSet/>
      <dgm:spPr/>
      <dgm:t>
        <a:bodyPr/>
        <a:lstStyle/>
        <a:p>
          <a:endParaRPr lang="en-US"/>
        </a:p>
      </dgm:t>
    </dgm:pt>
    <dgm:pt modelId="{C06513A1-3445-46F3-8E42-FFF058D79905}">
      <dgm:prSet/>
      <dgm:spPr/>
      <dgm:t>
        <a:bodyPr/>
        <a:lstStyle/>
        <a:p>
          <a:r>
            <a:rPr lang="en-US"/>
            <a:t>Escape behaviors take long time to go away</a:t>
          </a:r>
        </a:p>
      </dgm:t>
    </dgm:pt>
    <dgm:pt modelId="{A8739CAA-9BEC-4CBF-B870-2C8661938B13}" type="parTrans" cxnId="{E6F106B7-AA93-4DA4-A545-68AE96ECCA55}">
      <dgm:prSet/>
      <dgm:spPr/>
      <dgm:t>
        <a:bodyPr/>
        <a:lstStyle/>
        <a:p>
          <a:endParaRPr lang="en-US"/>
        </a:p>
      </dgm:t>
    </dgm:pt>
    <dgm:pt modelId="{67FBFB2D-8BAF-491A-9983-4B9B6EEFB9D3}" type="sibTrans" cxnId="{E6F106B7-AA93-4DA4-A545-68AE96ECCA55}">
      <dgm:prSet/>
      <dgm:spPr/>
      <dgm:t>
        <a:bodyPr/>
        <a:lstStyle/>
        <a:p>
          <a:endParaRPr lang="en-US"/>
        </a:p>
      </dgm:t>
    </dgm:pt>
    <dgm:pt modelId="{FB7FEA22-8AA4-489E-8355-67D430EA8881}">
      <dgm:prSet/>
      <dgm:spPr/>
      <dgm:t>
        <a:bodyPr/>
        <a:lstStyle/>
        <a:p>
          <a:r>
            <a:rPr lang="en-US" dirty="0"/>
            <a:t>E.g.: rat in 1-way shuttle still runs when light comes on-even after hundreds of EXT trials</a:t>
          </a:r>
        </a:p>
      </dgm:t>
    </dgm:pt>
    <dgm:pt modelId="{79CE6DD9-BC9E-497F-BACD-94FAA4882BE3}" type="parTrans" cxnId="{E032980B-D447-4D07-BD3F-D38D587984E8}">
      <dgm:prSet/>
      <dgm:spPr/>
      <dgm:t>
        <a:bodyPr/>
        <a:lstStyle/>
        <a:p>
          <a:endParaRPr lang="en-US"/>
        </a:p>
      </dgm:t>
    </dgm:pt>
    <dgm:pt modelId="{03FA7D3B-BF99-43B0-95CA-77487BE3215C}" type="sibTrans" cxnId="{E032980B-D447-4D07-BD3F-D38D587984E8}">
      <dgm:prSet/>
      <dgm:spPr/>
      <dgm:t>
        <a:bodyPr/>
        <a:lstStyle/>
        <a:p>
          <a:endParaRPr lang="en-US"/>
        </a:p>
      </dgm:t>
    </dgm:pt>
    <dgm:pt modelId="{8634940F-0D18-468B-B3D2-BD3B90C63476}">
      <dgm:prSet/>
      <dgm:spPr/>
      <dgm:t>
        <a:bodyPr/>
        <a:lstStyle/>
        <a:p>
          <a:r>
            <a:rPr lang="en-US"/>
            <a:t>BUT: Will extinguish quickly if animal/human can detect change from conditioning to EXT situation</a:t>
          </a:r>
        </a:p>
      </dgm:t>
    </dgm:pt>
    <dgm:pt modelId="{A5119AC9-B989-4C54-B91F-632B5DE09FAE}" type="parTrans" cxnId="{214DFA8C-9380-45D2-8F9D-5781EB4E9338}">
      <dgm:prSet/>
      <dgm:spPr/>
      <dgm:t>
        <a:bodyPr/>
        <a:lstStyle/>
        <a:p>
          <a:endParaRPr lang="en-US"/>
        </a:p>
      </dgm:t>
    </dgm:pt>
    <dgm:pt modelId="{252A3CD5-7D3B-41B0-93F5-8BE581A49FE7}" type="sibTrans" cxnId="{214DFA8C-9380-45D2-8F9D-5781EB4E9338}">
      <dgm:prSet/>
      <dgm:spPr/>
      <dgm:t>
        <a:bodyPr/>
        <a:lstStyle/>
        <a:p>
          <a:endParaRPr lang="en-US"/>
        </a:p>
      </dgm:t>
    </dgm:pt>
    <dgm:pt modelId="{6A2B293B-88CC-466B-9B2A-F40A4A5AC56E}">
      <dgm:prSet/>
      <dgm:spPr/>
      <dgm:t>
        <a:bodyPr/>
        <a:lstStyle/>
        <a:p>
          <a:endParaRPr lang="en-US" dirty="0"/>
        </a:p>
      </dgm:t>
    </dgm:pt>
    <dgm:pt modelId="{64A91816-C46A-475C-8953-87E526AD1028}" type="parTrans" cxnId="{E67C0AAE-9591-4177-AC0C-D61604CAE47C}">
      <dgm:prSet/>
      <dgm:spPr/>
    </dgm:pt>
    <dgm:pt modelId="{48E17721-49F1-4C9E-9C2A-81550B10D207}" type="sibTrans" cxnId="{E67C0AAE-9591-4177-AC0C-D61604CAE47C}">
      <dgm:prSet/>
      <dgm:spPr/>
    </dgm:pt>
    <dgm:pt modelId="{D18EB688-8EB7-479E-A802-F37DBF4BD956}" type="pres">
      <dgm:prSet presAssocID="{64EC7AE7-6CD2-40A1-9F71-E1FC6A82707F}" presName="linear" presStyleCnt="0">
        <dgm:presLayoutVars>
          <dgm:animLvl val="lvl"/>
          <dgm:resizeHandles val="exact"/>
        </dgm:presLayoutVars>
      </dgm:prSet>
      <dgm:spPr/>
    </dgm:pt>
    <dgm:pt modelId="{488C5E6B-F395-470E-A78D-4614F198EC81}" type="pres">
      <dgm:prSet presAssocID="{23BDAAC4-9F92-40D7-A7FB-E92567C917C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56C1E5A-2881-4090-B023-779970E866EC}" type="pres">
      <dgm:prSet presAssocID="{23BDAAC4-9F92-40D7-A7FB-E92567C917C0}" presName="childText" presStyleLbl="revTx" presStyleIdx="0" presStyleCnt="1">
        <dgm:presLayoutVars>
          <dgm:bulletEnabled val="1"/>
        </dgm:presLayoutVars>
      </dgm:prSet>
      <dgm:spPr/>
    </dgm:pt>
    <dgm:pt modelId="{D30F247A-03B6-4F59-8456-AC2C60543A6D}" type="pres">
      <dgm:prSet presAssocID="{8634940F-0D18-468B-B3D2-BD3B90C6347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1A3960A-C90C-452E-9E56-977393A68CDB}" type="presOf" srcId="{23BDAAC4-9F92-40D7-A7FB-E92567C917C0}" destId="{488C5E6B-F395-470E-A78D-4614F198EC81}" srcOrd="0" destOrd="0" presId="urn:microsoft.com/office/officeart/2005/8/layout/vList2"/>
    <dgm:cxn modelId="{E032980B-D447-4D07-BD3F-D38D587984E8}" srcId="{23BDAAC4-9F92-40D7-A7FB-E92567C917C0}" destId="{FB7FEA22-8AA4-489E-8355-67D430EA8881}" srcOrd="1" destOrd="0" parTransId="{79CE6DD9-BC9E-497F-BACD-94FAA4882BE3}" sibTransId="{03FA7D3B-BF99-43B0-95CA-77487BE3215C}"/>
    <dgm:cxn modelId="{4C0CFB46-A2B1-4B7D-BD86-07C74C2FCA3D}" type="presOf" srcId="{FB7FEA22-8AA4-489E-8355-67D430EA8881}" destId="{756C1E5A-2881-4090-B023-779970E866EC}" srcOrd="0" destOrd="1" presId="urn:microsoft.com/office/officeart/2005/8/layout/vList2"/>
    <dgm:cxn modelId="{86258669-9C0C-49D2-883E-29A8985867AB}" type="presOf" srcId="{C06513A1-3445-46F3-8E42-FFF058D79905}" destId="{756C1E5A-2881-4090-B023-779970E866EC}" srcOrd="0" destOrd="0" presId="urn:microsoft.com/office/officeart/2005/8/layout/vList2"/>
    <dgm:cxn modelId="{214DFA8C-9380-45D2-8F9D-5781EB4E9338}" srcId="{64EC7AE7-6CD2-40A1-9F71-E1FC6A82707F}" destId="{8634940F-0D18-468B-B3D2-BD3B90C63476}" srcOrd="1" destOrd="0" parTransId="{A5119AC9-B989-4C54-B91F-632B5DE09FAE}" sibTransId="{252A3CD5-7D3B-41B0-93F5-8BE581A49FE7}"/>
    <dgm:cxn modelId="{E67C0AAE-9591-4177-AC0C-D61604CAE47C}" srcId="{23BDAAC4-9F92-40D7-A7FB-E92567C917C0}" destId="{6A2B293B-88CC-466B-9B2A-F40A4A5AC56E}" srcOrd="2" destOrd="0" parTransId="{64A91816-C46A-475C-8953-87E526AD1028}" sibTransId="{48E17721-49F1-4C9E-9C2A-81550B10D207}"/>
    <dgm:cxn modelId="{E6F106B7-AA93-4DA4-A545-68AE96ECCA55}" srcId="{23BDAAC4-9F92-40D7-A7FB-E92567C917C0}" destId="{C06513A1-3445-46F3-8E42-FFF058D79905}" srcOrd="0" destOrd="0" parTransId="{A8739CAA-9BEC-4CBF-B870-2C8661938B13}" sibTransId="{67FBFB2D-8BAF-491A-9983-4B9B6EEFB9D3}"/>
    <dgm:cxn modelId="{A4389AC6-1A10-4E70-8317-2213C856610E}" type="presOf" srcId="{8634940F-0D18-468B-B3D2-BD3B90C63476}" destId="{D30F247A-03B6-4F59-8456-AC2C60543A6D}" srcOrd="0" destOrd="0" presId="urn:microsoft.com/office/officeart/2005/8/layout/vList2"/>
    <dgm:cxn modelId="{4AEB73C9-F44E-4CBC-B5B4-11AE80EDA187}" type="presOf" srcId="{64EC7AE7-6CD2-40A1-9F71-E1FC6A82707F}" destId="{D18EB688-8EB7-479E-A802-F37DBF4BD956}" srcOrd="0" destOrd="0" presId="urn:microsoft.com/office/officeart/2005/8/layout/vList2"/>
    <dgm:cxn modelId="{225675DC-54D7-420E-AE6A-3CE6A5C7F0B7}" srcId="{64EC7AE7-6CD2-40A1-9F71-E1FC6A82707F}" destId="{23BDAAC4-9F92-40D7-A7FB-E92567C917C0}" srcOrd="0" destOrd="0" parTransId="{8C16D2E6-E4E7-43A7-9EFC-D7DF1ECA50F9}" sibTransId="{0DF6C8F0-61FF-436F-9D55-8AA43D50F68A}"/>
    <dgm:cxn modelId="{C16AAAFF-2B01-4ED6-901F-0B9F0B82C3B7}" type="presOf" srcId="{6A2B293B-88CC-466B-9B2A-F40A4A5AC56E}" destId="{756C1E5A-2881-4090-B023-779970E866EC}" srcOrd="0" destOrd="2" presId="urn:microsoft.com/office/officeart/2005/8/layout/vList2"/>
    <dgm:cxn modelId="{AF94C381-B4E4-4654-81D3-61200416132E}" type="presParOf" srcId="{D18EB688-8EB7-479E-A802-F37DBF4BD956}" destId="{488C5E6B-F395-470E-A78D-4614F198EC81}" srcOrd="0" destOrd="0" presId="urn:microsoft.com/office/officeart/2005/8/layout/vList2"/>
    <dgm:cxn modelId="{2386AB47-619C-4898-894D-8DADFA499075}" type="presParOf" srcId="{D18EB688-8EB7-479E-A802-F37DBF4BD956}" destId="{756C1E5A-2881-4090-B023-779970E866EC}" srcOrd="1" destOrd="0" presId="urn:microsoft.com/office/officeart/2005/8/layout/vList2"/>
    <dgm:cxn modelId="{AAE88834-37E6-4967-A732-971A55C2CD2D}" type="presParOf" srcId="{D18EB688-8EB7-479E-A802-F37DBF4BD956}" destId="{D30F247A-03B6-4F59-8456-AC2C60543A6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F61EC2E-091D-4F8A-A9CE-D616C49F967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64BCAD-3257-48A9-B51B-D8B090A4CA46}">
      <dgm:prSet/>
      <dgm:spPr/>
      <dgm:t>
        <a:bodyPr/>
        <a:lstStyle/>
        <a:p>
          <a:r>
            <a:rPr lang="en-US" b="1"/>
            <a:t>Extremely variable</a:t>
          </a:r>
          <a:r>
            <a:rPr lang="en-US"/>
            <a:t>:</a:t>
          </a:r>
        </a:p>
      </dgm:t>
    </dgm:pt>
    <dgm:pt modelId="{9EAA08EF-38EB-4ABD-8BBE-B44DA229481B}" type="parTrans" cxnId="{366FA0A0-6A77-480F-A3DD-E5ABD68D22A4}">
      <dgm:prSet/>
      <dgm:spPr/>
      <dgm:t>
        <a:bodyPr/>
        <a:lstStyle/>
        <a:p>
          <a:endParaRPr lang="en-US"/>
        </a:p>
      </dgm:t>
    </dgm:pt>
    <dgm:pt modelId="{28DB302F-D18F-4D24-8EDE-E6D8D215B7E9}" type="sibTrans" cxnId="{366FA0A0-6A77-480F-A3DD-E5ABD68D22A4}">
      <dgm:prSet/>
      <dgm:spPr/>
      <dgm:t>
        <a:bodyPr/>
        <a:lstStyle/>
        <a:p>
          <a:endParaRPr lang="en-US"/>
        </a:p>
      </dgm:t>
    </dgm:pt>
    <dgm:pt modelId="{DF1400A5-DBC3-4B13-8321-840EFE3E42CF}">
      <dgm:prSet/>
      <dgm:spPr/>
      <dgm:t>
        <a:bodyPr/>
        <a:lstStyle/>
        <a:p>
          <a:r>
            <a:rPr lang="en-US"/>
            <a:t>From subject to subject</a:t>
          </a:r>
        </a:p>
      </dgm:t>
    </dgm:pt>
    <dgm:pt modelId="{0F6307D6-9EA4-4AB0-BDC3-6DCE3D9CFDE4}" type="parTrans" cxnId="{9BC4AC16-F491-4815-A92F-5351A8A5787A}">
      <dgm:prSet/>
      <dgm:spPr/>
      <dgm:t>
        <a:bodyPr/>
        <a:lstStyle/>
        <a:p>
          <a:endParaRPr lang="en-US"/>
        </a:p>
      </dgm:t>
    </dgm:pt>
    <dgm:pt modelId="{4A6BCB52-8E93-4F72-AF84-5F22FD2666F0}" type="sibTrans" cxnId="{9BC4AC16-F491-4815-A92F-5351A8A5787A}">
      <dgm:prSet/>
      <dgm:spPr/>
      <dgm:t>
        <a:bodyPr/>
        <a:lstStyle/>
        <a:p>
          <a:endParaRPr lang="en-US"/>
        </a:p>
      </dgm:t>
    </dgm:pt>
    <dgm:pt modelId="{548892D2-E094-46CB-9326-9D67E2AD1B28}">
      <dgm:prSet/>
      <dgm:spPr/>
      <dgm:t>
        <a:bodyPr/>
        <a:lstStyle/>
        <a:p>
          <a:r>
            <a:rPr lang="en-US"/>
            <a:t>From session to session with SAME subject</a:t>
          </a:r>
        </a:p>
      </dgm:t>
    </dgm:pt>
    <dgm:pt modelId="{C9EECB7F-112D-4868-87E4-246F7125AEE9}" type="parTrans" cxnId="{875A8D8B-7250-4796-AA3D-3456BA4D6277}">
      <dgm:prSet/>
      <dgm:spPr/>
      <dgm:t>
        <a:bodyPr/>
        <a:lstStyle/>
        <a:p>
          <a:endParaRPr lang="en-US"/>
        </a:p>
      </dgm:t>
    </dgm:pt>
    <dgm:pt modelId="{231D299E-0BF3-40F3-AE9E-1EEC9D8A0894}" type="sibTrans" cxnId="{875A8D8B-7250-4796-AA3D-3456BA4D6277}">
      <dgm:prSet/>
      <dgm:spPr/>
      <dgm:t>
        <a:bodyPr/>
        <a:lstStyle/>
        <a:p>
          <a:endParaRPr lang="en-US"/>
        </a:p>
      </dgm:t>
    </dgm:pt>
    <dgm:pt modelId="{CDB3A936-2BFD-4661-8C06-59B171B75A7A}">
      <dgm:prSet/>
      <dgm:spPr/>
      <dgm:t>
        <a:bodyPr/>
        <a:lstStyle/>
        <a:p>
          <a:r>
            <a:rPr lang="en-US" dirty="0"/>
            <a:t>Procedure to procedure</a:t>
          </a:r>
        </a:p>
      </dgm:t>
    </dgm:pt>
    <dgm:pt modelId="{DBB3EB1A-391E-4969-B373-8CDBCA93CD2A}" type="parTrans" cxnId="{28CF2CA3-50A0-4CDE-BC8A-5A52AAA12169}">
      <dgm:prSet/>
      <dgm:spPr/>
      <dgm:t>
        <a:bodyPr/>
        <a:lstStyle/>
        <a:p>
          <a:endParaRPr lang="en-US"/>
        </a:p>
      </dgm:t>
    </dgm:pt>
    <dgm:pt modelId="{DE66428B-4D5E-469D-991B-A401C8A43738}" type="sibTrans" cxnId="{28CF2CA3-50A0-4CDE-BC8A-5A52AAA12169}">
      <dgm:prSet/>
      <dgm:spPr/>
      <dgm:t>
        <a:bodyPr/>
        <a:lstStyle/>
        <a:p>
          <a:endParaRPr lang="en-US"/>
        </a:p>
      </dgm:t>
    </dgm:pt>
    <dgm:pt modelId="{F706E090-E212-43BF-89A7-67384ECC9FC2}">
      <dgm:prSet/>
      <dgm:spPr/>
      <dgm:t>
        <a:bodyPr/>
        <a:lstStyle/>
        <a:p>
          <a:r>
            <a:rPr lang="en-US" b="1"/>
            <a:t>Choice of response is important</a:t>
          </a:r>
          <a:endParaRPr lang="en-US"/>
        </a:p>
      </dgm:t>
    </dgm:pt>
    <dgm:pt modelId="{432B33C9-599A-4F73-ABF3-AFD980671F8C}" type="parTrans" cxnId="{9EA9DD45-B515-495B-9301-D7C216280DA5}">
      <dgm:prSet/>
      <dgm:spPr/>
      <dgm:t>
        <a:bodyPr/>
        <a:lstStyle/>
        <a:p>
          <a:endParaRPr lang="en-US"/>
        </a:p>
      </dgm:t>
    </dgm:pt>
    <dgm:pt modelId="{4D4D4255-7FAF-46C0-84C9-B4F884218354}" type="sibTrans" cxnId="{9EA9DD45-B515-495B-9301-D7C216280DA5}">
      <dgm:prSet/>
      <dgm:spPr/>
      <dgm:t>
        <a:bodyPr/>
        <a:lstStyle/>
        <a:p>
          <a:endParaRPr lang="en-US"/>
        </a:p>
      </dgm:t>
    </dgm:pt>
    <dgm:pt modelId="{E5576B79-F34A-4C7D-A91C-23E166515634}">
      <dgm:prSet/>
      <dgm:spPr/>
      <dgm:t>
        <a:bodyPr/>
        <a:lstStyle/>
        <a:p>
          <a:r>
            <a:rPr lang="en-US"/>
            <a:t>Determines how quickly will learn contingency</a:t>
          </a:r>
        </a:p>
      </dgm:t>
    </dgm:pt>
    <dgm:pt modelId="{C0690837-70AB-49EF-9F68-84681A6C7779}" type="parTrans" cxnId="{6289854D-5092-47C8-BAB5-9626EECF625A}">
      <dgm:prSet/>
      <dgm:spPr/>
      <dgm:t>
        <a:bodyPr/>
        <a:lstStyle/>
        <a:p>
          <a:endParaRPr lang="en-US"/>
        </a:p>
      </dgm:t>
    </dgm:pt>
    <dgm:pt modelId="{8E16D116-7A4D-4169-A281-E2E8F080B1F7}" type="sibTrans" cxnId="{6289854D-5092-47C8-BAB5-9626EECF625A}">
      <dgm:prSet/>
      <dgm:spPr/>
      <dgm:t>
        <a:bodyPr/>
        <a:lstStyle/>
        <a:p>
          <a:endParaRPr lang="en-US"/>
        </a:p>
      </dgm:t>
    </dgm:pt>
    <dgm:pt modelId="{EC9B0BD1-88A6-4E1E-9D9D-E5EA42385594}">
      <dgm:prSet/>
      <dgm:spPr/>
      <dgm:t>
        <a:bodyPr/>
        <a:lstStyle/>
        <a:p>
          <a:r>
            <a:rPr lang="en-US" dirty="0"/>
            <a:t>How well learning is maintained</a:t>
          </a:r>
        </a:p>
      </dgm:t>
    </dgm:pt>
    <dgm:pt modelId="{4089B513-C607-49A0-B275-642BB1C59F2D}" type="parTrans" cxnId="{6EBB2C5B-8A0E-4FBB-BAC0-10CD833E9794}">
      <dgm:prSet/>
      <dgm:spPr/>
      <dgm:t>
        <a:bodyPr/>
        <a:lstStyle/>
        <a:p>
          <a:endParaRPr lang="en-US"/>
        </a:p>
      </dgm:t>
    </dgm:pt>
    <dgm:pt modelId="{0DF7510A-C4AC-4E1D-B4D8-77683A4A566F}" type="sibTrans" cxnId="{6EBB2C5B-8A0E-4FBB-BAC0-10CD833E9794}">
      <dgm:prSet/>
      <dgm:spPr/>
      <dgm:t>
        <a:bodyPr/>
        <a:lstStyle/>
        <a:p>
          <a:endParaRPr lang="en-US"/>
        </a:p>
      </dgm:t>
    </dgm:pt>
    <dgm:pt modelId="{7901700B-27D0-482A-A3C6-959E13C4713C}">
      <dgm:prSet/>
      <dgm:spPr/>
      <dgm:t>
        <a:bodyPr/>
        <a:lstStyle/>
        <a:p>
          <a:r>
            <a:rPr lang="en-US" b="1"/>
            <a:t>Example: 1-way vs 2-way shuttle avoidance tests:</a:t>
          </a:r>
          <a:endParaRPr lang="en-US"/>
        </a:p>
      </dgm:t>
    </dgm:pt>
    <dgm:pt modelId="{42230576-A046-4E7F-B1BF-F3FD2E1ECDA8}" type="parTrans" cxnId="{4D52A31D-2711-432D-BEDD-980A48DCB934}">
      <dgm:prSet/>
      <dgm:spPr/>
      <dgm:t>
        <a:bodyPr/>
        <a:lstStyle/>
        <a:p>
          <a:endParaRPr lang="en-US"/>
        </a:p>
      </dgm:t>
    </dgm:pt>
    <dgm:pt modelId="{A1C888BE-26EA-4016-8AFD-6C00D97A403B}" type="sibTrans" cxnId="{4D52A31D-2711-432D-BEDD-980A48DCB934}">
      <dgm:prSet/>
      <dgm:spPr/>
      <dgm:t>
        <a:bodyPr/>
        <a:lstStyle/>
        <a:p>
          <a:endParaRPr lang="en-US"/>
        </a:p>
      </dgm:t>
    </dgm:pt>
    <dgm:pt modelId="{9AE3967E-DAFA-4513-9282-EE8893CC941A}">
      <dgm:prSet/>
      <dgm:spPr/>
      <dgm:t>
        <a:bodyPr/>
        <a:lstStyle/>
        <a:p>
          <a:r>
            <a:rPr lang="en-US"/>
            <a:t>Rat learns to run to the safe side shuttle box when the light comes on to avoid shock</a:t>
          </a:r>
        </a:p>
      </dgm:t>
    </dgm:pt>
    <dgm:pt modelId="{36143D42-0BF2-4775-B7D4-CE0A2B2F0F5B}" type="parTrans" cxnId="{116372E6-01A9-411A-8D72-A26ED3EF9F92}">
      <dgm:prSet/>
      <dgm:spPr/>
      <dgm:t>
        <a:bodyPr/>
        <a:lstStyle/>
        <a:p>
          <a:endParaRPr lang="en-US"/>
        </a:p>
      </dgm:t>
    </dgm:pt>
    <dgm:pt modelId="{27ABF04E-58BE-488D-823B-08716EA2ECB3}" type="sibTrans" cxnId="{116372E6-01A9-411A-8D72-A26ED3EF9F92}">
      <dgm:prSet/>
      <dgm:spPr/>
      <dgm:t>
        <a:bodyPr/>
        <a:lstStyle/>
        <a:p>
          <a:endParaRPr lang="en-US"/>
        </a:p>
      </dgm:t>
    </dgm:pt>
    <dgm:pt modelId="{208B2B49-64C6-4E2C-ACF4-AECCC4657196}">
      <dgm:prSet/>
      <dgm:spPr/>
      <dgm:t>
        <a:bodyPr/>
        <a:lstStyle/>
        <a:p>
          <a:r>
            <a:rPr lang="en-US"/>
            <a:t>1-way shuttle: run to other (always the same) area when light comes on</a:t>
          </a:r>
        </a:p>
      </dgm:t>
    </dgm:pt>
    <dgm:pt modelId="{76115B13-D7EB-4A59-8868-697A259340ED}" type="parTrans" cxnId="{18E5F439-C8E3-43FC-ADC6-7D1D9FD9BFE7}">
      <dgm:prSet/>
      <dgm:spPr/>
      <dgm:t>
        <a:bodyPr/>
        <a:lstStyle/>
        <a:p>
          <a:endParaRPr lang="en-US"/>
        </a:p>
      </dgm:t>
    </dgm:pt>
    <dgm:pt modelId="{4B0A6B07-55EA-4D38-8A92-AEF9CF551EBC}" type="sibTrans" cxnId="{18E5F439-C8E3-43FC-ADC6-7D1D9FD9BFE7}">
      <dgm:prSet/>
      <dgm:spPr/>
      <dgm:t>
        <a:bodyPr/>
        <a:lstStyle/>
        <a:p>
          <a:endParaRPr lang="en-US"/>
        </a:p>
      </dgm:t>
    </dgm:pt>
    <dgm:pt modelId="{48A3A082-2EE4-41DE-9159-CBAA91DC0C25}">
      <dgm:prSet/>
      <dgm:spPr/>
      <dgm:t>
        <a:bodyPr/>
        <a:lstStyle/>
        <a:p>
          <a:r>
            <a:rPr lang="en-US" dirty="0"/>
            <a:t>2-way shuttle: run to opposite (changing) area when light comes on</a:t>
          </a:r>
        </a:p>
      </dgm:t>
    </dgm:pt>
    <dgm:pt modelId="{985FF912-A220-4EAF-95AE-02E37FB60EFD}" type="parTrans" cxnId="{F04BAABF-756F-47DC-B8A5-4A80FA37D165}">
      <dgm:prSet/>
      <dgm:spPr/>
      <dgm:t>
        <a:bodyPr/>
        <a:lstStyle/>
        <a:p>
          <a:endParaRPr lang="en-US"/>
        </a:p>
      </dgm:t>
    </dgm:pt>
    <dgm:pt modelId="{5039741D-0319-455C-9BA9-DD6445F0CFCA}" type="sibTrans" cxnId="{F04BAABF-756F-47DC-B8A5-4A80FA37D165}">
      <dgm:prSet/>
      <dgm:spPr/>
      <dgm:t>
        <a:bodyPr/>
        <a:lstStyle/>
        <a:p>
          <a:endParaRPr lang="en-US"/>
        </a:p>
      </dgm:t>
    </dgm:pt>
    <dgm:pt modelId="{CC244A3B-838B-4524-A5CE-96F859AE25BC}">
      <dgm:prSet/>
      <dgm:spPr/>
      <dgm:t>
        <a:bodyPr/>
        <a:lstStyle/>
        <a:p>
          <a:r>
            <a:rPr lang="en-US"/>
            <a:t>Why do animals have a difficult time learning 2-way shuttle avoidance?</a:t>
          </a:r>
        </a:p>
      </dgm:t>
    </dgm:pt>
    <dgm:pt modelId="{AA752D1B-74AD-4E93-936A-86A440A6ECB8}" type="parTrans" cxnId="{170AC507-8928-47CC-A40A-AEFFF983E277}">
      <dgm:prSet/>
      <dgm:spPr/>
      <dgm:t>
        <a:bodyPr/>
        <a:lstStyle/>
        <a:p>
          <a:endParaRPr lang="en-US"/>
        </a:p>
      </dgm:t>
    </dgm:pt>
    <dgm:pt modelId="{664A02DA-22AF-4D40-A2DA-6DA8DA5D456D}" type="sibTrans" cxnId="{170AC507-8928-47CC-A40A-AEFFF983E277}">
      <dgm:prSet/>
      <dgm:spPr/>
      <dgm:t>
        <a:bodyPr/>
        <a:lstStyle/>
        <a:p>
          <a:endParaRPr lang="en-US"/>
        </a:p>
      </dgm:t>
    </dgm:pt>
    <dgm:pt modelId="{BD68985E-6BD3-4137-9366-5248FA6AE381}">
      <dgm:prSet/>
      <dgm:spPr/>
      <dgm:t>
        <a:bodyPr/>
        <a:lstStyle/>
        <a:p>
          <a:r>
            <a:rPr lang="en-US"/>
            <a:t>No clear safety signal</a:t>
          </a:r>
        </a:p>
      </dgm:t>
    </dgm:pt>
    <dgm:pt modelId="{F1816974-8D59-4983-940B-C08C0F3C7DFB}" type="parTrans" cxnId="{24566954-88EF-4062-8BFB-2149BB9C0FD5}">
      <dgm:prSet/>
      <dgm:spPr/>
      <dgm:t>
        <a:bodyPr/>
        <a:lstStyle/>
        <a:p>
          <a:endParaRPr lang="en-US"/>
        </a:p>
      </dgm:t>
    </dgm:pt>
    <dgm:pt modelId="{1197672A-C3B5-49CA-9DAB-19214EDB13F1}" type="sibTrans" cxnId="{24566954-88EF-4062-8BFB-2149BB9C0FD5}">
      <dgm:prSet/>
      <dgm:spPr/>
      <dgm:t>
        <a:bodyPr/>
        <a:lstStyle/>
        <a:p>
          <a:endParaRPr lang="en-US"/>
        </a:p>
      </dgm:t>
    </dgm:pt>
    <dgm:pt modelId="{142CDA11-66AD-4C80-9CBB-51CCF7C131CC}">
      <dgm:prSet/>
      <dgm:spPr/>
      <dgm:t>
        <a:bodyPr/>
        <a:lstStyle/>
        <a:p>
          <a:endParaRPr lang="en-US" dirty="0"/>
        </a:p>
      </dgm:t>
    </dgm:pt>
    <dgm:pt modelId="{5D343861-11F4-478C-AEDA-61B59C8D1D31}" type="parTrans" cxnId="{1380D159-78AD-41E9-B0E0-682F66771EFB}">
      <dgm:prSet/>
      <dgm:spPr/>
      <dgm:t>
        <a:bodyPr/>
        <a:lstStyle/>
        <a:p>
          <a:endParaRPr lang="en-US"/>
        </a:p>
      </dgm:t>
    </dgm:pt>
    <dgm:pt modelId="{638B0CBE-E062-4403-9E31-7F1D79EE1CBA}" type="sibTrans" cxnId="{1380D159-78AD-41E9-B0E0-682F66771EFB}">
      <dgm:prSet/>
      <dgm:spPr/>
      <dgm:t>
        <a:bodyPr/>
        <a:lstStyle/>
        <a:p>
          <a:endParaRPr lang="en-US"/>
        </a:p>
      </dgm:t>
    </dgm:pt>
    <dgm:pt modelId="{26C0C530-3BC8-4147-BF73-6D0C1EED67EB}">
      <dgm:prSet/>
      <dgm:spPr/>
      <dgm:t>
        <a:bodyPr/>
        <a:lstStyle/>
        <a:p>
          <a:endParaRPr lang="en-US" dirty="0"/>
        </a:p>
      </dgm:t>
    </dgm:pt>
    <dgm:pt modelId="{DBFED036-14E4-4019-9781-621704F09E1A}" type="parTrans" cxnId="{D360817D-1A95-4C1F-8393-23B06AEFCFAD}">
      <dgm:prSet/>
      <dgm:spPr/>
      <dgm:t>
        <a:bodyPr/>
        <a:lstStyle/>
        <a:p>
          <a:endParaRPr lang="en-US"/>
        </a:p>
      </dgm:t>
    </dgm:pt>
    <dgm:pt modelId="{20A42F38-29B8-4888-A935-327CDA6ACE54}" type="sibTrans" cxnId="{D360817D-1A95-4C1F-8393-23B06AEFCFAD}">
      <dgm:prSet/>
      <dgm:spPr/>
      <dgm:t>
        <a:bodyPr/>
        <a:lstStyle/>
        <a:p>
          <a:endParaRPr lang="en-US"/>
        </a:p>
      </dgm:t>
    </dgm:pt>
    <dgm:pt modelId="{25DC0672-42DC-41B2-BED7-0B9C31B8B955}">
      <dgm:prSet/>
      <dgm:spPr/>
      <dgm:t>
        <a:bodyPr/>
        <a:lstStyle/>
        <a:p>
          <a:endParaRPr lang="en-US" dirty="0"/>
        </a:p>
      </dgm:t>
    </dgm:pt>
    <dgm:pt modelId="{D5BD417B-BFC6-493B-AA30-4C040F790083}" type="parTrans" cxnId="{EB9FA87F-AF93-4B2E-AE48-EED646C96D04}">
      <dgm:prSet/>
      <dgm:spPr/>
      <dgm:t>
        <a:bodyPr/>
        <a:lstStyle/>
        <a:p>
          <a:endParaRPr lang="en-US"/>
        </a:p>
      </dgm:t>
    </dgm:pt>
    <dgm:pt modelId="{86591B3A-ED31-4DE0-8598-3065B9CE6B66}" type="sibTrans" cxnId="{EB9FA87F-AF93-4B2E-AE48-EED646C96D04}">
      <dgm:prSet/>
      <dgm:spPr/>
      <dgm:t>
        <a:bodyPr/>
        <a:lstStyle/>
        <a:p>
          <a:endParaRPr lang="en-US"/>
        </a:p>
      </dgm:t>
    </dgm:pt>
    <dgm:pt modelId="{28C132B3-7DCB-43AC-AADF-8FF9F565D627}" type="pres">
      <dgm:prSet presAssocID="{6F61EC2E-091D-4F8A-A9CE-D616C49F9675}" presName="linear" presStyleCnt="0">
        <dgm:presLayoutVars>
          <dgm:animLvl val="lvl"/>
          <dgm:resizeHandles val="exact"/>
        </dgm:presLayoutVars>
      </dgm:prSet>
      <dgm:spPr/>
    </dgm:pt>
    <dgm:pt modelId="{F305B946-1CB8-466B-94F2-4054BBE70657}" type="pres">
      <dgm:prSet presAssocID="{D964BCAD-3257-48A9-B51B-D8B090A4CA4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D78D62D-A9FF-4D92-A425-155C382A8640}" type="pres">
      <dgm:prSet presAssocID="{D964BCAD-3257-48A9-B51B-D8B090A4CA46}" presName="childText" presStyleLbl="revTx" presStyleIdx="0" presStyleCnt="4">
        <dgm:presLayoutVars>
          <dgm:bulletEnabled val="1"/>
        </dgm:presLayoutVars>
      </dgm:prSet>
      <dgm:spPr/>
    </dgm:pt>
    <dgm:pt modelId="{F79864A8-E4BF-46B5-9B9C-651C3865BE4C}" type="pres">
      <dgm:prSet presAssocID="{F706E090-E212-43BF-89A7-67384ECC9FC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DAB293D-A869-47C8-A2DD-0C1365292113}" type="pres">
      <dgm:prSet presAssocID="{F706E090-E212-43BF-89A7-67384ECC9FC2}" presName="childText" presStyleLbl="revTx" presStyleIdx="1" presStyleCnt="4">
        <dgm:presLayoutVars>
          <dgm:bulletEnabled val="1"/>
        </dgm:presLayoutVars>
      </dgm:prSet>
      <dgm:spPr/>
    </dgm:pt>
    <dgm:pt modelId="{48C7E0DD-34A4-4E39-A32D-5F09677215DB}" type="pres">
      <dgm:prSet presAssocID="{7901700B-27D0-482A-A3C6-959E13C4713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145A46E-3529-4803-A104-030A085F444E}" type="pres">
      <dgm:prSet presAssocID="{7901700B-27D0-482A-A3C6-959E13C4713C}" presName="childText" presStyleLbl="revTx" presStyleIdx="2" presStyleCnt="4">
        <dgm:presLayoutVars>
          <dgm:bulletEnabled val="1"/>
        </dgm:presLayoutVars>
      </dgm:prSet>
      <dgm:spPr/>
    </dgm:pt>
    <dgm:pt modelId="{4CB076A7-4376-4664-8EA3-421FDB4D0F20}" type="pres">
      <dgm:prSet presAssocID="{CC244A3B-838B-4524-A5CE-96F859AE25B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2C79C41E-4B0E-49C2-9CEB-4AFECD209C54}" type="pres">
      <dgm:prSet presAssocID="{CC244A3B-838B-4524-A5CE-96F859AE25B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DB786601-3EC4-457D-8E36-DEB70D0078B2}" type="presOf" srcId="{548892D2-E094-46CB-9326-9D67E2AD1B28}" destId="{8D78D62D-A9FF-4D92-A425-155C382A8640}" srcOrd="0" destOrd="1" presId="urn:microsoft.com/office/officeart/2005/8/layout/vList2"/>
    <dgm:cxn modelId="{2C013804-7E08-44DF-BE39-19E341BD03C9}" type="presOf" srcId="{142CDA11-66AD-4C80-9CBB-51CCF7C131CC}" destId="{8D78D62D-A9FF-4D92-A425-155C382A8640}" srcOrd="0" destOrd="3" presId="urn:microsoft.com/office/officeart/2005/8/layout/vList2"/>
    <dgm:cxn modelId="{170AC507-8928-47CC-A40A-AEFFF983E277}" srcId="{6F61EC2E-091D-4F8A-A9CE-D616C49F9675}" destId="{CC244A3B-838B-4524-A5CE-96F859AE25BC}" srcOrd="3" destOrd="0" parTransId="{AA752D1B-74AD-4E93-936A-86A440A6ECB8}" sibTransId="{664A02DA-22AF-4D40-A2DA-6DA8DA5D456D}"/>
    <dgm:cxn modelId="{CB689A14-1550-4C81-A7C4-1D12FE8C965C}" type="presOf" srcId="{BD68985E-6BD3-4137-9366-5248FA6AE381}" destId="{2C79C41E-4B0E-49C2-9CEB-4AFECD209C54}" srcOrd="0" destOrd="0" presId="urn:microsoft.com/office/officeart/2005/8/layout/vList2"/>
    <dgm:cxn modelId="{9BC4AC16-F491-4815-A92F-5351A8A5787A}" srcId="{D964BCAD-3257-48A9-B51B-D8B090A4CA46}" destId="{DF1400A5-DBC3-4B13-8321-840EFE3E42CF}" srcOrd="0" destOrd="0" parTransId="{0F6307D6-9EA4-4AB0-BDC3-6DCE3D9CFDE4}" sibTransId="{4A6BCB52-8E93-4F72-AF84-5F22FD2666F0}"/>
    <dgm:cxn modelId="{B6A71618-4726-4FE5-ABA2-AA0F3628A019}" type="presOf" srcId="{D964BCAD-3257-48A9-B51B-D8B090A4CA46}" destId="{F305B946-1CB8-466B-94F2-4054BBE70657}" srcOrd="0" destOrd="0" presId="urn:microsoft.com/office/officeart/2005/8/layout/vList2"/>
    <dgm:cxn modelId="{5928821C-6D86-435C-83B9-2C919CB1D22E}" type="presOf" srcId="{25DC0672-42DC-41B2-BED7-0B9C31B8B955}" destId="{6145A46E-3529-4803-A104-030A085F444E}" srcOrd="0" destOrd="3" presId="urn:microsoft.com/office/officeart/2005/8/layout/vList2"/>
    <dgm:cxn modelId="{4D52A31D-2711-432D-BEDD-980A48DCB934}" srcId="{6F61EC2E-091D-4F8A-A9CE-D616C49F9675}" destId="{7901700B-27D0-482A-A3C6-959E13C4713C}" srcOrd="2" destOrd="0" parTransId="{42230576-A046-4E7F-B1BF-F3FD2E1ECDA8}" sibTransId="{A1C888BE-26EA-4016-8AFD-6C00D97A403B}"/>
    <dgm:cxn modelId="{6C21382D-F5D6-486D-AB4F-BE049D42EE4B}" type="presOf" srcId="{9AE3967E-DAFA-4513-9282-EE8893CC941A}" destId="{6145A46E-3529-4803-A104-030A085F444E}" srcOrd="0" destOrd="0" presId="urn:microsoft.com/office/officeart/2005/8/layout/vList2"/>
    <dgm:cxn modelId="{09656638-477E-42B3-85E1-D6791965A5B0}" type="presOf" srcId="{208B2B49-64C6-4E2C-ACF4-AECCC4657196}" destId="{6145A46E-3529-4803-A104-030A085F444E}" srcOrd="0" destOrd="1" presId="urn:microsoft.com/office/officeart/2005/8/layout/vList2"/>
    <dgm:cxn modelId="{18E5F439-C8E3-43FC-ADC6-7D1D9FD9BFE7}" srcId="{7901700B-27D0-482A-A3C6-959E13C4713C}" destId="{208B2B49-64C6-4E2C-ACF4-AECCC4657196}" srcOrd="1" destOrd="0" parTransId="{76115B13-D7EB-4A59-8868-697A259340ED}" sibTransId="{4B0A6B07-55EA-4D38-8A92-AEF9CF551EBC}"/>
    <dgm:cxn modelId="{6EBB2C5B-8A0E-4FBB-BAC0-10CD833E9794}" srcId="{F706E090-E212-43BF-89A7-67384ECC9FC2}" destId="{EC9B0BD1-88A6-4E1E-9D9D-E5EA42385594}" srcOrd="1" destOrd="0" parTransId="{4089B513-C607-49A0-B275-642BB1C59F2D}" sibTransId="{0DF7510A-C4AC-4E1D-B4D8-77683A4A566F}"/>
    <dgm:cxn modelId="{9EA9DD45-B515-495B-9301-D7C216280DA5}" srcId="{6F61EC2E-091D-4F8A-A9CE-D616C49F9675}" destId="{F706E090-E212-43BF-89A7-67384ECC9FC2}" srcOrd="1" destOrd="0" parTransId="{432B33C9-599A-4F73-ABF3-AFD980671F8C}" sibTransId="{4D4D4255-7FAF-46C0-84C9-B4F884218354}"/>
    <dgm:cxn modelId="{0FADAA69-4679-4290-A3F3-1AD1059008FC}" type="presOf" srcId="{7901700B-27D0-482A-A3C6-959E13C4713C}" destId="{48C7E0DD-34A4-4E39-A32D-5F09677215DB}" srcOrd="0" destOrd="0" presId="urn:microsoft.com/office/officeart/2005/8/layout/vList2"/>
    <dgm:cxn modelId="{ED06D649-C1B4-48A4-A9D3-E61A8B232D7B}" type="presOf" srcId="{EC9B0BD1-88A6-4E1E-9D9D-E5EA42385594}" destId="{2DAB293D-A869-47C8-A2DD-0C1365292113}" srcOrd="0" destOrd="1" presId="urn:microsoft.com/office/officeart/2005/8/layout/vList2"/>
    <dgm:cxn modelId="{6289854D-5092-47C8-BAB5-9626EECF625A}" srcId="{F706E090-E212-43BF-89A7-67384ECC9FC2}" destId="{E5576B79-F34A-4C7D-A91C-23E166515634}" srcOrd="0" destOrd="0" parTransId="{C0690837-70AB-49EF-9F68-84681A6C7779}" sibTransId="{8E16D116-7A4D-4169-A281-E2E8F080B1F7}"/>
    <dgm:cxn modelId="{24566954-88EF-4062-8BFB-2149BB9C0FD5}" srcId="{CC244A3B-838B-4524-A5CE-96F859AE25BC}" destId="{BD68985E-6BD3-4137-9366-5248FA6AE381}" srcOrd="0" destOrd="0" parTransId="{F1816974-8D59-4983-940B-C08C0F3C7DFB}" sibTransId="{1197672A-C3B5-49CA-9DAB-19214EDB13F1}"/>
    <dgm:cxn modelId="{1380D159-78AD-41E9-B0E0-682F66771EFB}" srcId="{D964BCAD-3257-48A9-B51B-D8B090A4CA46}" destId="{142CDA11-66AD-4C80-9CBB-51CCF7C131CC}" srcOrd="3" destOrd="0" parTransId="{5D343861-11F4-478C-AEDA-61B59C8D1D31}" sibTransId="{638B0CBE-E062-4403-9E31-7F1D79EE1CBA}"/>
    <dgm:cxn modelId="{D360817D-1A95-4C1F-8393-23B06AEFCFAD}" srcId="{F706E090-E212-43BF-89A7-67384ECC9FC2}" destId="{26C0C530-3BC8-4147-BF73-6D0C1EED67EB}" srcOrd="2" destOrd="0" parTransId="{DBFED036-14E4-4019-9781-621704F09E1A}" sibTransId="{20A42F38-29B8-4888-A935-327CDA6ACE54}"/>
    <dgm:cxn modelId="{EB9FA87F-AF93-4B2E-AE48-EED646C96D04}" srcId="{7901700B-27D0-482A-A3C6-959E13C4713C}" destId="{25DC0672-42DC-41B2-BED7-0B9C31B8B955}" srcOrd="3" destOrd="0" parTransId="{D5BD417B-BFC6-493B-AA30-4C040F790083}" sibTransId="{86591B3A-ED31-4DE0-8598-3065B9CE6B66}"/>
    <dgm:cxn modelId="{AD27EE85-A322-4E69-9E18-AED83A2F3CE8}" type="presOf" srcId="{26C0C530-3BC8-4147-BF73-6D0C1EED67EB}" destId="{2DAB293D-A869-47C8-A2DD-0C1365292113}" srcOrd="0" destOrd="2" presId="urn:microsoft.com/office/officeart/2005/8/layout/vList2"/>
    <dgm:cxn modelId="{875A8D8B-7250-4796-AA3D-3456BA4D6277}" srcId="{D964BCAD-3257-48A9-B51B-D8B090A4CA46}" destId="{548892D2-E094-46CB-9326-9D67E2AD1B28}" srcOrd="1" destOrd="0" parTransId="{C9EECB7F-112D-4868-87E4-246F7125AEE9}" sibTransId="{231D299E-0BF3-40F3-AE9E-1EEC9D8A0894}"/>
    <dgm:cxn modelId="{1C2EF98F-4753-4396-90CB-EBE2F677727C}" type="presOf" srcId="{48A3A082-2EE4-41DE-9159-CBAA91DC0C25}" destId="{6145A46E-3529-4803-A104-030A085F444E}" srcOrd="0" destOrd="2" presId="urn:microsoft.com/office/officeart/2005/8/layout/vList2"/>
    <dgm:cxn modelId="{366FA0A0-6A77-480F-A3DD-E5ABD68D22A4}" srcId="{6F61EC2E-091D-4F8A-A9CE-D616C49F9675}" destId="{D964BCAD-3257-48A9-B51B-D8B090A4CA46}" srcOrd="0" destOrd="0" parTransId="{9EAA08EF-38EB-4ABD-8BBE-B44DA229481B}" sibTransId="{28DB302F-D18F-4D24-8EDE-E6D8D215B7E9}"/>
    <dgm:cxn modelId="{28CF2CA3-50A0-4CDE-BC8A-5A52AAA12169}" srcId="{D964BCAD-3257-48A9-B51B-D8B090A4CA46}" destId="{CDB3A936-2BFD-4661-8C06-59B171B75A7A}" srcOrd="2" destOrd="0" parTransId="{DBB3EB1A-391E-4969-B373-8CDBCA93CD2A}" sibTransId="{DE66428B-4D5E-469D-991B-A401C8A43738}"/>
    <dgm:cxn modelId="{6155C6A4-0811-47F4-92F3-3FC751DC4B11}" type="presOf" srcId="{CC244A3B-838B-4524-A5CE-96F859AE25BC}" destId="{4CB076A7-4376-4664-8EA3-421FDB4D0F20}" srcOrd="0" destOrd="0" presId="urn:microsoft.com/office/officeart/2005/8/layout/vList2"/>
    <dgm:cxn modelId="{5F6408B1-0AED-436B-B54D-9B681501964A}" type="presOf" srcId="{CDB3A936-2BFD-4661-8C06-59B171B75A7A}" destId="{8D78D62D-A9FF-4D92-A425-155C382A8640}" srcOrd="0" destOrd="2" presId="urn:microsoft.com/office/officeart/2005/8/layout/vList2"/>
    <dgm:cxn modelId="{F04BAABF-756F-47DC-B8A5-4A80FA37D165}" srcId="{7901700B-27D0-482A-A3C6-959E13C4713C}" destId="{48A3A082-2EE4-41DE-9159-CBAA91DC0C25}" srcOrd="2" destOrd="0" parTransId="{985FF912-A220-4EAF-95AE-02E37FB60EFD}" sibTransId="{5039741D-0319-455C-9BA9-DD6445F0CFCA}"/>
    <dgm:cxn modelId="{0EDF65D1-BBF1-428D-8596-EE976E6D5E7B}" type="presOf" srcId="{DF1400A5-DBC3-4B13-8321-840EFE3E42CF}" destId="{8D78D62D-A9FF-4D92-A425-155C382A8640}" srcOrd="0" destOrd="0" presId="urn:microsoft.com/office/officeart/2005/8/layout/vList2"/>
    <dgm:cxn modelId="{116372E6-01A9-411A-8D72-A26ED3EF9F92}" srcId="{7901700B-27D0-482A-A3C6-959E13C4713C}" destId="{9AE3967E-DAFA-4513-9282-EE8893CC941A}" srcOrd="0" destOrd="0" parTransId="{36143D42-0BF2-4775-B7D4-CE0A2B2F0F5B}" sibTransId="{27ABF04E-58BE-488D-823B-08716EA2ECB3}"/>
    <dgm:cxn modelId="{2A71CCEE-048E-48EF-BBFB-60D2AEC6B98F}" type="presOf" srcId="{6F61EC2E-091D-4F8A-A9CE-D616C49F9675}" destId="{28C132B3-7DCB-43AC-AADF-8FF9F565D627}" srcOrd="0" destOrd="0" presId="urn:microsoft.com/office/officeart/2005/8/layout/vList2"/>
    <dgm:cxn modelId="{87DFB8F7-97B5-4C7E-91B5-EE5883073F9C}" type="presOf" srcId="{F706E090-E212-43BF-89A7-67384ECC9FC2}" destId="{F79864A8-E4BF-46B5-9B9C-651C3865BE4C}" srcOrd="0" destOrd="0" presId="urn:microsoft.com/office/officeart/2005/8/layout/vList2"/>
    <dgm:cxn modelId="{F14857FF-2E48-468A-8BA1-314D99F7A9CE}" type="presOf" srcId="{E5576B79-F34A-4C7D-A91C-23E166515634}" destId="{2DAB293D-A869-47C8-A2DD-0C1365292113}" srcOrd="0" destOrd="0" presId="urn:microsoft.com/office/officeart/2005/8/layout/vList2"/>
    <dgm:cxn modelId="{F65CE444-47F2-4F4A-A522-3145E9EAD6F0}" type="presParOf" srcId="{28C132B3-7DCB-43AC-AADF-8FF9F565D627}" destId="{F305B946-1CB8-466B-94F2-4054BBE70657}" srcOrd="0" destOrd="0" presId="urn:microsoft.com/office/officeart/2005/8/layout/vList2"/>
    <dgm:cxn modelId="{90E02CBD-7382-4159-A1D1-5381F0D8D6EC}" type="presParOf" srcId="{28C132B3-7DCB-43AC-AADF-8FF9F565D627}" destId="{8D78D62D-A9FF-4D92-A425-155C382A8640}" srcOrd="1" destOrd="0" presId="urn:microsoft.com/office/officeart/2005/8/layout/vList2"/>
    <dgm:cxn modelId="{7FB4AF8E-FF17-4643-A9F6-3CB5B76FF624}" type="presParOf" srcId="{28C132B3-7DCB-43AC-AADF-8FF9F565D627}" destId="{F79864A8-E4BF-46B5-9B9C-651C3865BE4C}" srcOrd="2" destOrd="0" presId="urn:microsoft.com/office/officeart/2005/8/layout/vList2"/>
    <dgm:cxn modelId="{B1AC5201-0DAE-420C-A22B-1C47AA4F66CF}" type="presParOf" srcId="{28C132B3-7DCB-43AC-AADF-8FF9F565D627}" destId="{2DAB293D-A869-47C8-A2DD-0C1365292113}" srcOrd="3" destOrd="0" presId="urn:microsoft.com/office/officeart/2005/8/layout/vList2"/>
    <dgm:cxn modelId="{0A3E5444-67C2-4B43-ABAA-389E9EE4245A}" type="presParOf" srcId="{28C132B3-7DCB-43AC-AADF-8FF9F565D627}" destId="{48C7E0DD-34A4-4E39-A32D-5F09677215DB}" srcOrd="4" destOrd="0" presId="urn:microsoft.com/office/officeart/2005/8/layout/vList2"/>
    <dgm:cxn modelId="{A6E2B7B4-1347-405A-A078-5B166A361CB5}" type="presParOf" srcId="{28C132B3-7DCB-43AC-AADF-8FF9F565D627}" destId="{6145A46E-3529-4803-A104-030A085F444E}" srcOrd="5" destOrd="0" presId="urn:microsoft.com/office/officeart/2005/8/layout/vList2"/>
    <dgm:cxn modelId="{711F518A-2362-4734-BE4F-D74093C89F37}" type="presParOf" srcId="{28C132B3-7DCB-43AC-AADF-8FF9F565D627}" destId="{4CB076A7-4376-4664-8EA3-421FDB4D0F20}" srcOrd="6" destOrd="0" presId="urn:microsoft.com/office/officeart/2005/8/layout/vList2"/>
    <dgm:cxn modelId="{58C71694-923B-4F67-9AB3-EE8FF956F2B0}" type="presParOf" srcId="{28C132B3-7DCB-43AC-AADF-8FF9F565D627}" destId="{2C79C41E-4B0E-49C2-9CEB-4AFECD209C54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2614846-C62A-47F2-9CC7-6C9FCBE6D06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6F30B54-A4C3-4E48-ACA3-1079B25070EE}">
      <dgm:prSet/>
      <dgm:spPr/>
      <dgm:t>
        <a:bodyPr/>
        <a:lstStyle/>
        <a:p>
          <a:r>
            <a:rPr lang="en-US"/>
            <a:t>Different animals “avoid” in different ways, using different behaviors</a:t>
          </a:r>
        </a:p>
      </dgm:t>
    </dgm:pt>
    <dgm:pt modelId="{F0A9220E-E232-4EE8-8D57-7F439D287459}" type="parTrans" cxnId="{34316D23-430C-4867-978A-0391CAEF2DBF}">
      <dgm:prSet/>
      <dgm:spPr/>
      <dgm:t>
        <a:bodyPr/>
        <a:lstStyle/>
        <a:p>
          <a:endParaRPr lang="en-US"/>
        </a:p>
      </dgm:t>
    </dgm:pt>
    <dgm:pt modelId="{211D8167-9B23-4069-948E-802F34187A66}" type="sibTrans" cxnId="{34316D23-430C-4867-978A-0391CAEF2DBF}">
      <dgm:prSet/>
      <dgm:spPr/>
      <dgm:t>
        <a:bodyPr/>
        <a:lstStyle/>
        <a:p>
          <a:endParaRPr lang="en-US"/>
        </a:p>
      </dgm:t>
    </dgm:pt>
    <dgm:pt modelId="{40ABEECA-B6D9-4A4C-9629-F9696AD36ADD}">
      <dgm:prSet/>
      <dgm:spPr/>
      <dgm:t>
        <a:bodyPr/>
        <a:lstStyle/>
        <a:p>
          <a:r>
            <a:rPr lang="en-US"/>
            <a:t>BUT: Highly similar pattern of FEAR-FREEZE-FLIGHT-FIGHT sequence</a:t>
          </a:r>
        </a:p>
      </dgm:t>
    </dgm:pt>
    <dgm:pt modelId="{13E60852-DDFB-4765-8A6F-DB341B017844}" type="parTrans" cxnId="{EBE6A48D-E23D-4142-8040-6D784BB940AC}">
      <dgm:prSet/>
      <dgm:spPr/>
      <dgm:t>
        <a:bodyPr/>
        <a:lstStyle/>
        <a:p>
          <a:endParaRPr lang="en-US"/>
        </a:p>
      </dgm:t>
    </dgm:pt>
    <dgm:pt modelId="{E04D3DDD-00DA-4236-A08E-7E82486286ED}" type="sibTrans" cxnId="{EBE6A48D-E23D-4142-8040-6D784BB940AC}">
      <dgm:prSet/>
      <dgm:spPr/>
      <dgm:t>
        <a:bodyPr/>
        <a:lstStyle/>
        <a:p>
          <a:endParaRPr lang="en-US"/>
        </a:p>
      </dgm:t>
    </dgm:pt>
    <dgm:pt modelId="{EB875B6A-AA9D-42D9-9981-429EB6ABF2FD}">
      <dgm:prSet/>
      <dgm:spPr/>
      <dgm:t>
        <a:bodyPr/>
        <a:lstStyle/>
        <a:p>
          <a:r>
            <a:rPr lang="en-US"/>
            <a:t>Suggests that avoidance has highly biological organization, but that contingency is learned</a:t>
          </a:r>
        </a:p>
      </dgm:t>
    </dgm:pt>
    <dgm:pt modelId="{A24115FB-86CA-4A76-B3A8-D8958AB7E5C3}" type="parTrans" cxnId="{3F70A4EC-1752-47FC-9BA8-A3D942AC130B}">
      <dgm:prSet/>
      <dgm:spPr/>
      <dgm:t>
        <a:bodyPr/>
        <a:lstStyle/>
        <a:p>
          <a:endParaRPr lang="en-US"/>
        </a:p>
      </dgm:t>
    </dgm:pt>
    <dgm:pt modelId="{8927E9C9-FE95-4BD3-85A3-C48B2C5F5437}" type="sibTrans" cxnId="{3F70A4EC-1752-47FC-9BA8-A3D942AC130B}">
      <dgm:prSet/>
      <dgm:spPr/>
      <dgm:t>
        <a:bodyPr/>
        <a:lstStyle/>
        <a:p>
          <a:endParaRPr lang="en-US"/>
        </a:p>
      </dgm:t>
    </dgm:pt>
    <dgm:pt modelId="{202D6522-EA73-48CE-BF69-8AE8AD8B9FD9}" type="pres">
      <dgm:prSet presAssocID="{E2614846-C62A-47F2-9CC7-6C9FCBE6D060}" presName="linear" presStyleCnt="0">
        <dgm:presLayoutVars>
          <dgm:animLvl val="lvl"/>
          <dgm:resizeHandles val="exact"/>
        </dgm:presLayoutVars>
      </dgm:prSet>
      <dgm:spPr/>
    </dgm:pt>
    <dgm:pt modelId="{E3058B7B-11C4-4A0B-9EF2-1A92A9A4AA08}" type="pres">
      <dgm:prSet presAssocID="{96F30B54-A4C3-4E48-ACA3-1079B25070E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BA34AB6-415F-4DA2-937C-9BA32307C1D0}" type="pres">
      <dgm:prSet presAssocID="{211D8167-9B23-4069-948E-802F34187A66}" presName="spacer" presStyleCnt="0"/>
      <dgm:spPr/>
    </dgm:pt>
    <dgm:pt modelId="{7C64B2A1-09DF-45BC-82A7-52F73CB4447B}" type="pres">
      <dgm:prSet presAssocID="{40ABEECA-B6D9-4A4C-9629-F9696AD36AD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8589F0-0199-4416-9186-6B416F84B009}" type="pres">
      <dgm:prSet presAssocID="{E04D3DDD-00DA-4236-A08E-7E82486286ED}" presName="spacer" presStyleCnt="0"/>
      <dgm:spPr/>
    </dgm:pt>
    <dgm:pt modelId="{019D37F2-E2D0-4D94-A73A-902127BC0CE9}" type="pres">
      <dgm:prSet presAssocID="{EB875B6A-AA9D-42D9-9981-429EB6ABF2F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4316D23-430C-4867-978A-0391CAEF2DBF}" srcId="{E2614846-C62A-47F2-9CC7-6C9FCBE6D060}" destId="{96F30B54-A4C3-4E48-ACA3-1079B25070EE}" srcOrd="0" destOrd="0" parTransId="{F0A9220E-E232-4EE8-8D57-7F439D287459}" sibTransId="{211D8167-9B23-4069-948E-802F34187A66}"/>
    <dgm:cxn modelId="{7D624A2B-F7F7-480A-8CCA-93164BCA0BA3}" type="presOf" srcId="{E2614846-C62A-47F2-9CC7-6C9FCBE6D060}" destId="{202D6522-EA73-48CE-BF69-8AE8AD8B9FD9}" srcOrd="0" destOrd="0" presId="urn:microsoft.com/office/officeart/2005/8/layout/vList2"/>
    <dgm:cxn modelId="{71B61641-A7A3-483C-B251-8C4E480CE22F}" type="presOf" srcId="{96F30B54-A4C3-4E48-ACA3-1079B25070EE}" destId="{E3058B7B-11C4-4A0B-9EF2-1A92A9A4AA08}" srcOrd="0" destOrd="0" presId="urn:microsoft.com/office/officeart/2005/8/layout/vList2"/>
    <dgm:cxn modelId="{EBE6A48D-E23D-4142-8040-6D784BB940AC}" srcId="{E2614846-C62A-47F2-9CC7-6C9FCBE6D060}" destId="{40ABEECA-B6D9-4A4C-9629-F9696AD36ADD}" srcOrd="1" destOrd="0" parTransId="{13E60852-DDFB-4765-8A6F-DB341B017844}" sibTransId="{E04D3DDD-00DA-4236-A08E-7E82486286ED}"/>
    <dgm:cxn modelId="{F73581C5-6395-44B7-8124-D0D041DEAE3F}" type="presOf" srcId="{40ABEECA-B6D9-4A4C-9629-F9696AD36ADD}" destId="{7C64B2A1-09DF-45BC-82A7-52F73CB4447B}" srcOrd="0" destOrd="0" presId="urn:microsoft.com/office/officeart/2005/8/layout/vList2"/>
    <dgm:cxn modelId="{777283CF-4552-48A1-BD0B-1A5C5FE2C587}" type="presOf" srcId="{EB875B6A-AA9D-42D9-9981-429EB6ABF2FD}" destId="{019D37F2-E2D0-4D94-A73A-902127BC0CE9}" srcOrd="0" destOrd="0" presId="urn:microsoft.com/office/officeart/2005/8/layout/vList2"/>
    <dgm:cxn modelId="{3F70A4EC-1752-47FC-9BA8-A3D942AC130B}" srcId="{E2614846-C62A-47F2-9CC7-6C9FCBE6D060}" destId="{EB875B6A-AA9D-42D9-9981-429EB6ABF2FD}" srcOrd="2" destOrd="0" parTransId="{A24115FB-86CA-4A76-B3A8-D8958AB7E5C3}" sibTransId="{8927E9C9-FE95-4BD3-85A3-C48B2C5F5437}"/>
    <dgm:cxn modelId="{30D8FA9F-2F36-40A7-B6F0-FECBE2FDC6AB}" type="presParOf" srcId="{202D6522-EA73-48CE-BF69-8AE8AD8B9FD9}" destId="{E3058B7B-11C4-4A0B-9EF2-1A92A9A4AA08}" srcOrd="0" destOrd="0" presId="urn:microsoft.com/office/officeart/2005/8/layout/vList2"/>
    <dgm:cxn modelId="{7645AA77-645A-4EED-9FBE-E6B30502A745}" type="presParOf" srcId="{202D6522-EA73-48CE-BF69-8AE8AD8B9FD9}" destId="{7BA34AB6-415F-4DA2-937C-9BA32307C1D0}" srcOrd="1" destOrd="0" presId="urn:microsoft.com/office/officeart/2005/8/layout/vList2"/>
    <dgm:cxn modelId="{52EFC405-A8B1-4BCF-9979-5B73A31DC653}" type="presParOf" srcId="{202D6522-EA73-48CE-BF69-8AE8AD8B9FD9}" destId="{7C64B2A1-09DF-45BC-82A7-52F73CB4447B}" srcOrd="2" destOrd="0" presId="urn:microsoft.com/office/officeart/2005/8/layout/vList2"/>
    <dgm:cxn modelId="{552C8D8B-0004-4F7F-9B2C-A289D50E17E7}" type="presParOf" srcId="{202D6522-EA73-48CE-BF69-8AE8AD8B9FD9}" destId="{3C8589F0-0199-4416-9186-6B416F84B009}" srcOrd="3" destOrd="0" presId="urn:microsoft.com/office/officeart/2005/8/layout/vList2"/>
    <dgm:cxn modelId="{7AA201B4-E24B-45A2-9071-8E694A038172}" type="presParOf" srcId="{202D6522-EA73-48CE-BF69-8AE8AD8B9FD9}" destId="{019D37F2-E2D0-4D94-A73A-902127BC0CE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4806276-9BE7-4C32-B104-22FFF354B1F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503533-0A11-4FEE-8262-E56E2C6C4F02}">
      <dgm:prSet/>
      <dgm:spPr/>
      <dgm:t>
        <a:bodyPr/>
        <a:lstStyle/>
        <a:p>
          <a:r>
            <a:rPr lang="en-US" b="1"/>
            <a:t>SSDR’s</a:t>
          </a:r>
          <a:endParaRPr lang="en-US"/>
        </a:p>
      </dgm:t>
    </dgm:pt>
    <dgm:pt modelId="{7DA55A01-D0C6-4AC7-8F41-8B57B4CC2F8B}" type="parTrans" cxnId="{B6EEC6E3-E336-4E07-9B14-ACC71AF28374}">
      <dgm:prSet/>
      <dgm:spPr/>
      <dgm:t>
        <a:bodyPr/>
        <a:lstStyle/>
        <a:p>
          <a:endParaRPr lang="en-US"/>
        </a:p>
      </dgm:t>
    </dgm:pt>
    <dgm:pt modelId="{4B89DD80-291C-4A5B-80BA-AB2040066645}" type="sibTrans" cxnId="{B6EEC6E3-E336-4E07-9B14-ACC71AF28374}">
      <dgm:prSet/>
      <dgm:spPr/>
      <dgm:t>
        <a:bodyPr/>
        <a:lstStyle/>
        <a:p>
          <a:endParaRPr lang="en-US"/>
        </a:p>
      </dgm:t>
    </dgm:pt>
    <dgm:pt modelId="{C08B55E6-1ADC-476C-9845-096370CFA0E2}">
      <dgm:prSet/>
      <dgm:spPr/>
      <dgm:t>
        <a:bodyPr/>
        <a:lstStyle/>
        <a:p>
          <a:r>
            <a:rPr lang="en-US"/>
            <a:t>Bob Bolles (1970, 1971)</a:t>
          </a:r>
        </a:p>
      </dgm:t>
    </dgm:pt>
    <dgm:pt modelId="{A022DCE4-71D6-47C4-B657-F945859F3603}" type="parTrans" cxnId="{63A76475-5117-4247-ABB3-8095BB64B630}">
      <dgm:prSet/>
      <dgm:spPr/>
      <dgm:t>
        <a:bodyPr/>
        <a:lstStyle/>
        <a:p>
          <a:endParaRPr lang="en-US"/>
        </a:p>
      </dgm:t>
    </dgm:pt>
    <dgm:pt modelId="{7FDF4C80-1375-4A02-8285-3AE660A230BF}" type="sibTrans" cxnId="{63A76475-5117-4247-ABB3-8095BB64B630}">
      <dgm:prSet/>
      <dgm:spPr/>
      <dgm:t>
        <a:bodyPr/>
        <a:lstStyle/>
        <a:p>
          <a:endParaRPr lang="en-US"/>
        </a:p>
      </dgm:t>
    </dgm:pt>
    <dgm:pt modelId="{1C31AF62-82EB-4C1A-B956-ECF3D84D2100}">
      <dgm:prSet/>
      <dgm:spPr/>
      <dgm:t>
        <a:bodyPr/>
        <a:lstStyle/>
        <a:p>
          <a:r>
            <a:rPr lang="en-US"/>
            <a:t>Behaviors which animal does naturally in time of danger</a:t>
          </a:r>
        </a:p>
      </dgm:t>
    </dgm:pt>
    <dgm:pt modelId="{F46B3940-2230-424E-A02E-7F7E5D663653}" type="parTrans" cxnId="{EEBDC8F6-F55A-42E3-93E5-AB63A062EE5B}">
      <dgm:prSet/>
      <dgm:spPr/>
      <dgm:t>
        <a:bodyPr/>
        <a:lstStyle/>
        <a:p>
          <a:endParaRPr lang="en-US"/>
        </a:p>
      </dgm:t>
    </dgm:pt>
    <dgm:pt modelId="{96633544-FFFD-44D8-8C13-F363552B43E9}" type="sibTrans" cxnId="{EEBDC8F6-F55A-42E3-93E5-AB63A062EE5B}">
      <dgm:prSet/>
      <dgm:spPr/>
      <dgm:t>
        <a:bodyPr/>
        <a:lstStyle/>
        <a:p>
          <a:endParaRPr lang="en-US"/>
        </a:p>
      </dgm:t>
    </dgm:pt>
    <dgm:pt modelId="{4054C219-4BB7-4D1C-95C5-B550D041B3C6}">
      <dgm:prSet/>
      <dgm:spPr/>
      <dgm:t>
        <a:bodyPr/>
        <a:lstStyle/>
        <a:p>
          <a:r>
            <a:rPr lang="en-US" dirty="0"/>
            <a:t>Includes: freezing, fleeing, fighting</a:t>
          </a:r>
        </a:p>
      </dgm:t>
    </dgm:pt>
    <dgm:pt modelId="{790A050C-57D7-4A30-B0C1-42B961630F83}" type="parTrans" cxnId="{7A3D8756-A384-4050-BE20-B2D425FFB346}">
      <dgm:prSet/>
      <dgm:spPr/>
      <dgm:t>
        <a:bodyPr/>
        <a:lstStyle/>
        <a:p>
          <a:endParaRPr lang="en-US"/>
        </a:p>
      </dgm:t>
    </dgm:pt>
    <dgm:pt modelId="{724BEE0E-05B9-4FA0-BDCB-3B8B46E24B3F}" type="sibTrans" cxnId="{7A3D8756-A384-4050-BE20-B2D425FFB346}">
      <dgm:prSet/>
      <dgm:spPr/>
      <dgm:t>
        <a:bodyPr/>
        <a:lstStyle/>
        <a:p>
          <a:endParaRPr lang="en-US"/>
        </a:p>
      </dgm:t>
    </dgm:pt>
    <dgm:pt modelId="{25AD9518-170F-4324-94C2-45894B1553CF}">
      <dgm:prSet/>
      <dgm:spPr/>
      <dgm:t>
        <a:bodyPr/>
        <a:lstStyle/>
        <a:p>
          <a:r>
            <a:rPr lang="en-US" b="1"/>
            <a:t>Why?  </a:t>
          </a:r>
          <a:endParaRPr lang="en-US"/>
        </a:p>
      </dgm:t>
    </dgm:pt>
    <dgm:pt modelId="{C350067B-B2F6-4EF2-BE6B-3537EBE989D6}" type="parTrans" cxnId="{58B1E4F3-F2EF-4868-9700-C41441BC4CD9}">
      <dgm:prSet/>
      <dgm:spPr/>
      <dgm:t>
        <a:bodyPr/>
        <a:lstStyle/>
        <a:p>
          <a:endParaRPr lang="en-US"/>
        </a:p>
      </dgm:t>
    </dgm:pt>
    <dgm:pt modelId="{3A3A0E8A-E83A-4B46-A9B7-652DFCDAB594}" type="sibTrans" cxnId="{58B1E4F3-F2EF-4868-9700-C41441BC4CD9}">
      <dgm:prSet/>
      <dgm:spPr/>
      <dgm:t>
        <a:bodyPr/>
        <a:lstStyle/>
        <a:p>
          <a:endParaRPr lang="en-US"/>
        </a:p>
      </dgm:t>
    </dgm:pt>
    <dgm:pt modelId="{1D99B69C-9F6F-4964-8BA0-DACAF36DC5C3}">
      <dgm:prSet/>
      <dgm:spPr/>
      <dgm:t>
        <a:bodyPr/>
        <a:lstStyle/>
        <a:p>
          <a:r>
            <a:rPr lang="en-US"/>
            <a:t>Animal has innate behaviors does when avoiding noxious stimulus- </a:t>
          </a:r>
        </a:p>
      </dgm:t>
    </dgm:pt>
    <dgm:pt modelId="{BF6671A9-57C8-4A62-A7F5-6AD34434E3A1}" type="parTrans" cxnId="{04FB177C-8118-442D-93C2-39D9085F8238}">
      <dgm:prSet/>
      <dgm:spPr/>
      <dgm:t>
        <a:bodyPr/>
        <a:lstStyle/>
        <a:p>
          <a:endParaRPr lang="en-US"/>
        </a:p>
      </dgm:t>
    </dgm:pt>
    <dgm:pt modelId="{2064ACEB-4A13-4A9B-9E59-491644A7730F}" type="sibTrans" cxnId="{04FB177C-8118-442D-93C2-39D9085F8238}">
      <dgm:prSet/>
      <dgm:spPr/>
      <dgm:t>
        <a:bodyPr/>
        <a:lstStyle/>
        <a:p>
          <a:endParaRPr lang="en-US"/>
        </a:p>
      </dgm:t>
    </dgm:pt>
    <dgm:pt modelId="{E8185B95-974A-494A-8FE7-ECB30F0F03B9}">
      <dgm:prSet/>
      <dgm:spPr/>
      <dgm:t>
        <a:bodyPr/>
        <a:lstStyle/>
        <a:p>
          <a:r>
            <a:rPr lang="en-US"/>
            <a:t>Can't make it go against its nature</a:t>
          </a:r>
        </a:p>
      </dgm:t>
    </dgm:pt>
    <dgm:pt modelId="{DC4707F5-9396-4647-9753-26B17B7E78F1}" type="parTrans" cxnId="{92CA4055-7F13-4A19-AC81-2FF00820EE1B}">
      <dgm:prSet/>
      <dgm:spPr/>
      <dgm:t>
        <a:bodyPr/>
        <a:lstStyle/>
        <a:p>
          <a:endParaRPr lang="en-US"/>
        </a:p>
      </dgm:t>
    </dgm:pt>
    <dgm:pt modelId="{DD1C9BE8-3D68-4BFE-ABE3-E11AF992A6EC}" type="sibTrans" cxnId="{92CA4055-7F13-4A19-AC81-2FF00820EE1B}">
      <dgm:prSet/>
      <dgm:spPr/>
      <dgm:t>
        <a:bodyPr/>
        <a:lstStyle/>
        <a:p>
          <a:endParaRPr lang="en-US"/>
        </a:p>
      </dgm:t>
    </dgm:pt>
    <dgm:pt modelId="{689100A8-36EF-4365-9DED-6C4B700681F6}">
      <dgm:prSet/>
      <dgm:spPr/>
      <dgm:t>
        <a:bodyPr/>
        <a:lstStyle/>
        <a:p>
          <a:endParaRPr lang="en-US" dirty="0"/>
        </a:p>
      </dgm:t>
    </dgm:pt>
    <dgm:pt modelId="{4DDB59BB-ACE7-49A7-8D69-EC2B81E8613F}" type="parTrans" cxnId="{E44A4DE8-5EB0-4911-8C61-41C433DA5EF0}">
      <dgm:prSet/>
      <dgm:spPr/>
    </dgm:pt>
    <dgm:pt modelId="{F782C0CC-5806-45A9-90BA-AC0E3DC77FAA}" type="sibTrans" cxnId="{E44A4DE8-5EB0-4911-8C61-41C433DA5EF0}">
      <dgm:prSet/>
      <dgm:spPr/>
    </dgm:pt>
    <dgm:pt modelId="{4D48E9B9-BFDC-41C5-BD3C-D385BBD0F8BC}" type="pres">
      <dgm:prSet presAssocID="{B4806276-9BE7-4C32-B104-22FFF354B1F5}" presName="linear" presStyleCnt="0">
        <dgm:presLayoutVars>
          <dgm:animLvl val="lvl"/>
          <dgm:resizeHandles val="exact"/>
        </dgm:presLayoutVars>
      </dgm:prSet>
      <dgm:spPr/>
    </dgm:pt>
    <dgm:pt modelId="{386201E7-DA81-4D48-9F6C-F5396CBE0A4B}" type="pres">
      <dgm:prSet presAssocID="{42503533-0A11-4FEE-8262-E56E2C6C4F0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BB4D6BC-5C1B-4115-B196-C54CE665F7EE}" type="pres">
      <dgm:prSet presAssocID="{42503533-0A11-4FEE-8262-E56E2C6C4F02}" presName="childText" presStyleLbl="revTx" presStyleIdx="0" presStyleCnt="2">
        <dgm:presLayoutVars>
          <dgm:bulletEnabled val="1"/>
        </dgm:presLayoutVars>
      </dgm:prSet>
      <dgm:spPr/>
    </dgm:pt>
    <dgm:pt modelId="{BAC656AD-DB9B-4CD5-866A-3B7478D76670}" type="pres">
      <dgm:prSet presAssocID="{25AD9518-170F-4324-94C2-45894B1553C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046E5AD-CE18-49FF-98A7-21D36E3EFF15}" type="pres">
      <dgm:prSet presAssocID="{25AD9518-170F-4324-94C2-45894B1553C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EF0FB515-80A0-4D1A-8B92-94A6FA36F777}" type="presOf" srcId="{1C31AF62-82EB-4C1A-B956-ECF3D84D2100}" destId="{FBB4D6BC-5C1B-4115-B196-C54CE665F7EE}" srcOrd="0" destOrd="1" presId="urn:microsoft.com/office/officeart/2005/8/layout/vList2"/>
    <dgm:cxn modelId="{F8964B3C-C795-4BF0-8A96-9F249DF1424F}" type="presOf" srcId="{42503533-0A11-4FEE-8262-E56E2C6C4F02}" destId="{386201E7-DA81-4D48-9F6C-F5396CBE0A4B}" srcOrd="0" destOrd="0" presId="urn:microsoft.com/office/officeart/2005/8/layout/vList2"/>
    <dgm:cxn modelId="{ECC2A83F-D421-444B-BE72-00525CE8EF9B}" type="presOf" srcId="{689100A8-36EF-4365-9DED-6C4B700681F6}" destId="{FBB4D6BC-5C1B-4115-B196-C54CE665F7EE}" srcOrd="0" destOrd="3" presId="urn:microsoft.com/office/officeart/2005/8/layout/vList2"/>
    <dgm:cxn modelId="{40A26A64-9B95-46E6-9D6D-0A3DE7424EA5}" type="presOf" srcId="{25AD9518-170F-4324-94C2-45894B1553CF}" destId="{BAC656AD-DB9B-4CD5-866A-3B7478D76670}" srcOrd="0" destOrd="0" presId="urn:microsoft.com/office/officeart/2005/8/layout/vList2"/>
    <dgm:cxn modelId="{2685BE4B-1242-4CC2-AB25-11EFFB2DD1DA}" type="presOf" srcId="{B4806276-9BE7-4C32-B104-22FFF354B1F5}" destId="{4D48E9B9-BFDC-41C5-BD3C-D385BBD0F8BC}" srcOrd="0" destOrd="0" presId="urn:microsoft.com/office/officeart/2005/8/layout/vList2"/>
    <dgm:cxn modelId="{E5B75752-A556-42B6-9525-0928C8B63024}" type="presOf" srcId="{C08B55E6-1ADC-476C-9845-096370CFA0E2}" destId="{FBB4D6BC-5C1B-4115-B196-C54CE665F7EE}" srcOrd="0" destOrd="0" presId="urn:microsoft.com/office/officeart/2005/8/layout/vList2"/>
    <dgm:cxn modelId="{92CA4055-7F13-4A19-AC81-2FF00820EE1B}" srcId="{25AD9518-170F-4324-94C2-45894B1553CF}" destId="{E8185B95-974A-494A-8FE7-ECB30F0F03B9}" srcOrd="1" destOrd="0" parTransId="{DC4707F5-9396-4647-9753-26B17B7E78F1}" sibTransId="{DD1C9BE8-3D68-4BFE-ABE3-E11AF992A6EC}"/>
    <dgm:cxn modelId="{63A76475-5117-4247-ABB3-8095BB64B630}" srcId="{42503533-0A11-4FEE-8262-E56E2C6C4F02}" destId="{C08B55E6-1ADC-476C-9845-096370CFA0E2}" srcOrd="0" destOrd="0" parTransId="{A022DCE4-71D6-47C4-B657-F945859F3603}" sibTransId="{7FDF4C80-1375-4A02-8285-3AE660A230BF}"/>
    <dgm:cxn modelId="{7A3D8756-A384-4050-BE20-B2D425FFB346}" srcId="{42503533-0A11-4FEE-8262-E56E2C6C4F02}" destId="{4054C219-4BB7-4D1C-95C5-B550D041B3C6}" srcOrd="2" destOrd="0" parTransId="{790A050C-57D7-4A30-B0C1-42B961630F83}" sibTransId="{724BEE0E-05B9-4FA0-BDCB-3B8B46E24B3F}"/>
    <dgm:cxn modelId="{04FB177C-8118-442D-93C2-39D9085F8238}" srcId="{25AD9518-170F-4324-94C2-45894B1553CF}" destId="{1D99B69C-9F6F-4964-8BA0-DACAF36DC5C3}" srcOrd="0" destOrd="0" parTransId="{BF6671A9-57C8-4A62-A7F5-6AD34434E3A1}" sibTransId="{2064ACEB-4A13-4A9B-9E59-491644A7730F}"/>
    <dgm:cxn modelId="{25D0AFC2-B9EA-4228-ADA1-16863D6F5DF6}" type="presOf" srcId="{4054C219-4BB7-4D1C-95C5-B550D041B3C6}" destId="{FBB4D6BC-5C1B-4115-B196-C54CE665F7EE}" srcOrd="0" destOrd="2" presId="urn:microsoft.com/office/officeart/2005/8/layout/vList2"/>
    <dgm:cxn modelId="{E0A055D1-67D3-4544-B2CA-20BD86902716}" type="presOf" srcId="{E8185B95-974A-494A-8FE7-ECB30F0F03B9}" destId="{0046E5AD-CE18-49FF-98A7-21D36E3EFF15}" srcOrd="0" destOrd="1" presId="urn:microsoft.com/office/officeart/2005/8/layout/vList2"/>
    <dgm:cxn modelId="{B6EEC6E3-E336-4E07-9B14-ACC71AF28374}" srcId="{B4806276-9BE7-4C32-B104-22FFF354B1F5}" destId="{42503533-0A11-4FEE-8262-E56E2C6C4F02}" srcOrd="0" destOrd="0" parTransId="{7DA55A01-D0C6-4AC7-8F41-8B57B4CC2F8B}" sibTransId="{4B89DD80-291C-4A5B-80BA-AB2040066645}"/>
    <dgm:cxn modelId="{E44A4DE8-5EB0-4911-8C61-41C433DA5EF0}" srcId="{42503533-0A11-4FEE-8262-E56E2C6C4F02}" destId="{689100A8-36EF-4365-9DED-6C4B700681F6}" srcOrd="3" destOrd="0" parTransId="{4DDB59BB-ACE7-49A7-8D69-EC2B81E8613F}" sibTransId="{F782C0CC-5806-45A9-90BA-AC0E3DC77FAA}"/>
    <dgm:cxn modelId="{58B1E4F3-F2EF-4868-9700-C41441BC4CD9}" srcId="{B4806276-9BE7-4C32-B104-22FFF354B1F5}" destId="{25AD9518-170F-4324-94C2-45894B1553CF}" srcOrd="1" destOrd="0" parTransId="{C350067B-B2F6-4EF2-BE6B-3537EBE989D6}" sibTransId="{3A3A0E8A-E83A-4B46-A9B7-652DFCDAB594}"/>
    <dgm:cxn modelId="{EEBDC8F6-F55A-42E3-93E5-AB63A062EE5B}" srcId="{42503533-0A11-4FEE-8262-E56E2C6C4F02}" destId="{1C31AF62-82EB-4C1A-B956-ECF3D84D2100}" srcOrd="1" destOrd="0" parTransId="{F46B3940-2230-424E-A02E-7F7E5D663653}" sibTransId="{96633544-FFFD-44D8-8C13-F363552B43E9}"/>
    <dgm:cxn modelId="{587372FB-47B2-4627-8801-F8D70BB3F886}" type="presOf" srcId="{1D99B69C-9F6F-4964-8BA0-DACAF36DC5C3}" destId="{0046E5AD-CE18-49FF-98A7-21D36E3EFF15}" srcOrd="0" destOrd="0" presId="urn:microsoft.com/office/officeart/2005/8/layout/vList2"/>
    <dgm:cxn modelId="{18206887-FC98-4ED2-8DB0-82302F9EAE6F}" type="presParOf" srcId="{4D48E9B9-BFDC-41C5-BD3C-D385BBD0F8BC}" destId="{386201E7-DA81-4D48-9F6C-F5396CBE0A4B}" srcOrd="0" destOrd="0" presId="urn:microsoft.com/office/officeart/2005/8/layout/vList2"/>
    <dgm:cxn modelId="{E55A73CC-E612-4281-9009-61709D0812E4}" type="presParOf" srcId="{4D48E9B9-BFDC-41C5-BD3C-D385BBD0F8BC}" destId="{FBB4D6BC-5C1B-4115-B196-C54CE665F7EE}" srcOrd="1" destOrd="0" presId="urn:microsoft.com/office/officeart/2005/8/layout/vList2"/>
    <dgm:cxn modelId="{E075CC39-F219-40A2-AA0F-18092293FAC4}" type="presParOf" srcId="{4D48E9B9-BFDC-41C5-BD3C-D385BBD0F8BC}" destId="{BAC656AD-DB9B-4CD5-866A-3B7478D76670}" srcOrd="2" destOrd="0" presId="urn:microsoft.com/office/officeart/2005/8/layout/vList2"/>
    <dgm:cxn modelId="{7B82129E-6518-4E0E-97AE-8493EC44733C}" type="presParOf" srcId="{4D48E9B9-BFDC-41C5-BD3C-D385BBD0F8BC}" destId="{0046E5AD-CE18-49FF-98A7-21D36E3EFF1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C7E2417-1F3D-4F51-8D98-4129CC0AB6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74B53C-3B4E-4BD3-8CE0-4BC76E5BC504}">
      <dgm:prSet/>
      <dgm:spPr/>
      <dgm:t>
        <a:bodyPr/>
        <a:lstStyle/>
        <a:p>
          <a:r>
            <a:rPr lang="en-US"/>
            <a:t>Rat in shuttle box:</a:t>
          </a:r>
        </a:p>
      </dgm:t>
    </dgm:pt>
    <dgm:pt modelId="{55B3FC4D-7AC1-4ABF-8FE3-1B906E7FC38A}" type="parTrans" cxnId="{035BEA07-44FC-467B-9CBE-5A27CE905DFA}">
      <dgm:prSet/>
      <dgm:spPr/>
      <dgm:t>
        <a:bodyPr/>
        <a:lstStyle/>
        <a:p>
          <a:endParaRPr lang="en-US"/>
        </a:p>
      </dgm:t>
    </dgm:pt>
    <dgm:pt modelId="{2F4411A8-402D-4AA5-A4A7-5D53DA9A76A5}" type="sibTrans" cxnId="{035BEA07-44FC-467B-9CBE-5A27CE905DFA}">
      <dgm:prSet/>
      <dgm:spPr/>
      <dgm:t>
        <a:bodyPr/>
        <a:lstStyle/>
        <a:p>
          <a:endParaRPr lang="en-US"/>
        </a:p>
      </dgm:t>
    </dgm:pt>
    <dgm:pt modelId="{D0B00D47-E9F0-4E66-95A4-8F7CE3D5F3F0}">
      <dgm:prSet/>
      <dgm:spPr/>
      <dgm:t>
        <a:bodyPr/>
        <a:lstStyle/>
        <a:p>
          <a:r>
            <a:rPr lang="en-US" dirty="0"/>
            <a:t>If shock back feet: it easily escapes and jumps over barrier </a:t>
          </a:r>
        </a:p>
      </dgm:t>
    </dgm:pt>
    <dgm:pt modelId="{3CB4CDAD-2CA1-45C4-9BF4-6D1976FCCF61}" type="parTrans" cxnId="{1EDA8292-53BE-4B86-B0C6-EB80A831430A}">
      <dgm:prSet/>
      <dgm:spPr/>
      <dgm:t>
        <a:bodyPr/>
        <a:lstStyle/>
        <a:p>
          <a:endParaRPr lang="en-US"/>
        </a:p>
      </dgm:t>
    </dgm:pt>
    <dgm:pt modelId="{5E78C633-FCAD-4227-9324-1C3EF221B6BB}" type="sibTrans" cxnId="{1EDA8292-53BE-4B86-B0C6-EB80A831430A}">
      <dgm:prSet/>
      <dgm:spPr/>
      <dgm:t>
        <a:bodyPr/>
        <a:lstStyle/>
        <a:p>
          <a:endParaRPr lang="en-US"/>
        </a:p>
      </dgm:t>
    </dgm:pt>
    <dgm:pt modelId="{C3B891C7-8A76-4A08-8124-5D7D56808824}">
      <dgm:prSet/>
      <dgm:spPr/>
      <dgm:t>
        <a:bodyPr/>
        <a:lstStyle/>
        <a:p>
          <a:r>
            <a:rPr lang="en-US" dirty="0"/>
            <a:t>If shock front feet: Avoidance behavior greatly reduced</a:t>
          </a:r>
        </a:p>
      </dgm:t>
    </dgm:pt>
    <dgm:pt modelId="{5A20FFB8-6786-44AF-8865-350F83ED0D8D}" type="parTrans" cxnId="{6D78EF49-940C-4F5A-A013-56B69F3952A1}">
      <dgm:prSet/>
      <dgm:spPr/>
      <dgm:t>
        <a:bodyPr/>
        <a:lstStyle/>
        <a:p>
          <a:endParaRPr lang="en-US"/>
        </a:p>
      </dgm:t>
    </dgm:pt>
    <dgm:pt modelId="{E5BA23C6-58BA-403E-9566-2DC219296E3E}" type="sibTrans" cxnId="{6D78EF49-940C-4F5A-A013-56B69F3952A1}">
      <dgm:prSet/>
      <dgm:spPr/>
      <dgm:t>
        <a:bodyPr/>
        <a:lstStyle/>
        <a:p>
          <a:endParaRPr lang="en-US"/>
        </a:p>
      </dgm:t>
    </dgm:pt>
    <dgm:pt modelId="{B7FB2EB2-AA42-4616-84E6-B06E278C6816}">
      <dgm:prSet/>
      <dgm:spPr/>
      <dgm:t>
        <a:bodyPr/>
        <a:lstStyle/>
        <a:p>
          <a:r>
            <a:rPr lang="en-US"/>
            <a:t>Rats when shocked bite/grab, defensive burying</a:t>
          </a:r>
        </a:p>
      </dgm:t>
    </dgm:pt>
    <dgm:pt modelId="{2F6E454A-6FC4-40D7-A3F2-A700873146B8}" type="parTrans" cxnId="{707B6ACC-7840-457C-A13F-B86900D647E4}">
      <dgm:prSet/>
      <dgm:spPr/>
      <dgm:t>
        <a:bodyPr/>
        <a:lstStyle/>
        <a:p>
          <a:endParaRPr lang="en-US"/>
        </a:p>
      </dgm:t>
    </dgm:pt>
    <dgm:pt modelId="{EC867C0F-C66D-4C8E-9147-0675BABA8B0B}" type="sibTrans" cxnId="{707B6ACC-7840-457C-A13F-B86900D647E4}">
      <dgm:prSet/>
      <dgm:spPr/>
      <dgm:t>
        <a:bodyPr/>
        <a:lstStyle/>
        <a:p>
          <a:endParaRPr lang="en-US"/>
        </a:p>
      </dgm:t>
    </dgm:pt>
    <dgm:pt modelId="{B92F34F3-79EC-4A32-A98D-62E3A0E488AB}">
      <dgm:prSet/>
      <dgm:spPr/>
      <dgm:t>
        <a:bodyPr/>
        <a:lstStyle/>
        <a:p>
          <a:r>
            <a:rPr lang="en-US"/>
            <a:t>Pigeons when shocked WING flap, then peck</a:t>
          </a:r>
        </a:p>
      </dgm:t>
    </dgm:pt>
    <dgm:pt modelId="{7C91D49E-F44F-4F53-8DF7-8B2B87B575AB}" type="parTrans" cxnId="{AA4C5A08-00AE-46E2-97B0-1C71C15AA270}">
      <dgm:prSet/>
      <dgm:spPr/>
      <dgm:t>
        <a:bodyPr/>
        <a:lstStyle/>
        <a:p>
          <a:endParaRPr lang="en-US"/>
        </a:p>
      </dgm:t>
    </dgm:pt>
    <dgm:pt modelId="{250A546A-7A47-4E5A-9A38-06E8C8666CD8}" type="sibTrans" cxnId="{AA4C5A08-00AE-46E2-97B0-1C71C15AA270}">
      <dgm:prSet/>
      <dgm:spPr/>
      <dgm:t>
        <a:bodyPr/>
        <a:lstStyle/>
        <a:p>
          <a:endParaRPr lang="en-US"/>
        </a:p>
      </dgm:t>
    </dgm:pt>
    <dgm:pt modelId="{00DADB6E-4948-493A-9674-8F73B1865DD5}">
      <dgm:prSet/>
      <dgm:spPr/>
      <dgm:t>
        <a:bodyPr/>
        <a:lstStyle/>
        <a:p>
          <a:endParaRPr lang="en-US" dirty="0"/>
        </a:p>
      </dgm:t>
    </dgm:pt>
    <dgm:pt modelId="{74A6B03F-DD42-42CB-BB02-D1891D140B93}" type="parTrans" cxnId="{B668EE99-5A8B-4AA7-8158-70DE93366BA6}">
      <dgm:prSet/>
      <dgm:spPr/>
    </dgm:pt>
    <dgm:pt modelId="{19C75480-5CDF-44F9-B65F-8FE443360683}" type="sibTrans" cxnId="{B668EE99-5A8B-4AA7-8158-70DE93366BA6}">
      <dgm:prSet/>
      <dgm:spPr/>
    </dgm:pt>
    <dgm:pt modelId="{2B4D9032-7B92-4782-8574-22D064F386D9}">
      <dgm:prSet/>
      <dgm:spPr/>
      <dgm:t>
        <a:bodyPr/>
        <a:lstStyle/>
        <a:p>
          <a:endParaRPr lang="en-US"/>
        </a:p>
      </dgm:t>
    </dgm:pt>
    <dgm:pt modelId="{015B6610-7024-458A-9400-13209C6554DF}" type="parTrans" cxnId="{C3B5328C-5B5A-4BB4-ABBF-91F529D3F83C}">
      <dgm:prSet/>
      <dgm:spPr/>
    </dgm:pt>
    <dgm:pt modelId="{722762B0-3EF6-4933-A84B-3A85BC07CA07}" type="sibTrans" cxnId="{C3B5328C-5B5A-4BB4-ABBF-91F529D3F83C}">
      <dgm:prSet/>
      <dgm:spPr/>
    </dgm:pt>
    <dgm:pt modelId="{CCBF5A66-B878-436E-B0EA-9B3D719D406C}">
      <dgm:prSet/>
      <dgm:spPr/>
      <dgm:t>
        <a:bodyPr/>
        <a:lstStyle/>
        <a:p>
          <a:endParaRPr lang="en-US" dirty="0"/>
        </a:p>
      </dgm:t>
    </dgm:pt>
    <dgm:pt modelId="{3BDC3464-0689-41D9-A9D5-5E3429DE15A6}" type="parTrans" cxnId="{210E5407-83AB-45D5-82F5-9E386491F56D}">
      <dgm:prSet/>
      <dgm:spPr/>
    </dgm:pt>
    <dgm:pt modelId="{9A79ED9D-846B-4E19-B49C-F23A9B5C3C6F}" type="sibTrans" cxnId="{210E5407-83AB-45D5-82F5-9E386491F56D}">
      <dgm:prSet/>
      <dgm:spPr/>
    </dgm:pt>
    <dgm:pt modelId="{EB566208-CA1E-42E3-A8CF-60A91B36CDA1}" type="pres">
      <dgm:prSet presAssocID="{CC7E2417-1F3D-4F51-8D98-4129CC0AB6D5}" presName="linear" presStyleCnt="0">
        <dgm:presLayoutVars>
          <dgm:animLvl val="lvl"/>
          <dgm:resizeHandles val="exact"/>
        </dgm:presLayoutVars>
      </dgm:prSet>
      <dgm:spPr/>
    </dgm:pt>
    <dgm:pt modelId="{E2499C3D-20C9-4FB8-8E1C-D7FCC190DB40}" type="pres">
      <dgm:prSet presAssocID="{AE74B53C-3B4E-4BD3-8CE0-4BC76E5BC50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3621F5C-3FCF-47BF-AF4A-71277B2194DD}" type="pres">
      <dgm:prSet presAssocID="{AE74B53C-3B4E-4BD3-8CE0-4BC76E5BC504}" presName="childText" presStyleLbl="revTx" presStyleIdx="0" presStyleCnt="1">
        <dgm:presLayoutVars>
          <dgm:bulletEnabled val="1"/>
        </dgm:presLayoutVars>
      </dgm:prSet>
      <dgm:spPr/>
    </dgm:pt>
    <dgm:pt modelId="{1B5BA9B2-3F12-42F8-9902-64846B3B9833}" type="pres">
      <dgm:prSet presAssocID="{B7FB2EB2-AA42-4616-84E6-B06E278C68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DBC225C-6215-4252-9B7F-C9268D845974}" type="pres">
      <dgm:prSet presAssocID="{EC867C0F-C66D-4C8E-9147-0675BABA8B0B}" presName="spacer" presStyleCnt="0"/>
      <dgm:spPr/>
    </dgm:pt>
    <dgm:pt modelId="{C47B8026-C4C1-42CA-ADA1-3D84260C4554}" type="pres">
      <dgm:prSet presAssocID="{B92F34F3-79EC-4A32-A98D-62E3A0E488A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10E5407-83AB-45D5-82F5-9E386491F56D}" srcId="{AE74B53C-3B4E-4BD3-8CE0-4BC76E5BC504}" destId="{CCBF5A66-B878-436E-B0EA-9B3D719D406C}" srcOrd="2" destOrd="0" parTransId="{3BDC3464-0689-41D9-A9D5-5E3429DE15A6}" sibTransId="{9A79ED9D-846B-4E19-B49C-F23A9B5C3C6F}"/>
    <dgm:cxn modelId="{035BEA07-44FC-467B-9CBE-5A27CE905DFA}" srcId="{CC7E2417-1F3D-4F51-8D98-4129CC0AB6D5}" destId="{AE74B53C-3B4E-4BD3-8CE0-4BC76E5BC504}" srcOrd="0" destOrd="0" parTransId="{55B3FC4D-7AC1-4ABF-8FE3-1B906E7FC38A}" sibTransId="{2F4411A8-402D-4AA5-A4A7-5D53DA9A76A5}"/>
    <dgm:cxn modelId="{AA4C5A08-00AE-46E2-97B0-1C71C15AA270}" srcId="{CC7E2417-1F3D-4F51-8D98-4129CC0AB6D5}" destId="{B92F34F3-79EC-4A32-A98D-62E3A0E488AB}" srcOrd="2" destOrd="0" parTransId="{7C91D49E-F44F-4F53-8DF7-8B2B87B575AB}" sibTransId="{250A546A-7A47-4E5A-9A38-06E8C8666CD8}"/>
    <dgm:cxn modelId="{7C586520-21D7-4CCA-A740-118FAB6A1D17}" type="presOf" srcId="{CCBF5A66-B878-436E-B0EA-9B3D719D406C}" destId="{83621F5C-3FCF-47BF-AF4A-71277B2194DD}" srcOrd="0" destOrd="2" presId="urn:microsoft.com/office/officeart/2005/8/layout/vList2"/>
    <dgm:cxn modelId="{D66AB643-04CA-4AC6-8BFA-86CA2BA4542A}" type="presOf" srcId="{CC7E2417-1F3D-4F51-8D98-4129CC0AB6D5}" destId="{EB566208-CA1E-42E3-A8CF-60A91B36CDA1}" srcOrd="0" destOrd="0" presId="urn:microsoft.com/office/officeart/2005/8/layout/vList2"/>
    <dgm:cxn modelId="{6D78EF49-940C-4F5A-A013-56B69F3952A1}" srcId="{AE74B53C-3B4E-4BD3-8CE0-4BC76E5BC504}" destId="{C3B891C7-8A76-4A08-8124-5D7D56808824}" srcOrd="3" destOrd="0" parTransId="{5A20FFB8-6786-44AF-8865-350F83ED0D8D}" sibTransId="{E5BA23C6-58BA-403E-9566-2DC219296E3E}"/>
    <dgm:cxn modelId="{C8814F52-EE1B-4025-8A4E-8077D3CDDE5C}" type="presOf" srcId="{00DADB6E-4948-493A-9674-8F73B1865DD5}" destId="{83621F5C-3FCF-47BF-AF4A-71277B2194DD}" srcOrd="0" destOrd="4" presId="urn:microsoft.com/office/officeart/2005/8/layout/vList2"/>
    <dgm:cxn modelId="{C3B5328C-5B5A-4BB4-ABBF-91F529D3F83C}" srcId="{AE74B53C-3B4E-4BD3-8CE0-4BC76E5BC504}" destId="{2B4D9032-7B92-4782-8574-22D064F386D9}" srcOrd="0" destOrd="0" parTransId="{015B6610-7024-458A-9400-13209C6554DF}" sibTransId="{722762B0-3EF6-4933-A84B-3A85BC07CA07}"/>
    <dgm:cxn modelId="{CE793D8E-960C-4B81-AA8D-1ED3E54D0C6C}" type="presOf" srcId="{B7FB2EB2-AA42-4616-84E6-B06E278C6816}" destId="{1B5BA9B2-3F12-42F8-9902-64846B3B9833}" srcOrd="0" destOrd="0" presId="urn:microsoft.com/office/officeart/2005/8/layout/vList2"/>
    <dgm:cxn modelId="{1EDA8292-53BE-4B86-B0C6-EB80A831430A}" srcId="{AE74B53C-3B4E-4BD3-8CE0-4BC76E5BC504}" destId="{D0B00D47-E9F0-4E66-95A4-8F7CE3D5F3F0}" srcOrd="1" destOrd="0" parTransId="{3CB4CDAD-2CA1-45C4-9BF4-6D1976FCCF61}" sibTransId="{5E78C633-FCAD-4227-9324-1C3EF221B6BB}"/>
    <dgm:cxn modelId="{B668EE99-5A8B-4AA7-8158-70DE93366BA6}" srcId="{AE74B53C-3B4E-4BD3-8CE0-4BC76E5BC504}" destId="{00DADB6E-4948-493A-9674-8F73B1865DD5}" srcOrd="4" destOrd="0" parTransId="{74A6B03F-DD42-42CB-BB02-D1891D140B93}" sibTransId="{19C75480-5CDF-44F9-B65F-8FE443360683}"/>
    <dgm:cxn modelId="{DE3D6D9A-DEA2-45CD-B57E-6635C8A9DA65}" type="presOf" srcId="{2B4D9032-7B92-4782-8574-22D064F386D9}" destId="{83621F5C-3FCF-47BF-AF4A-71277B2194DD}" srcOrd="0" destOrd="0" presId="urn:microsoft.com/office/officeart/2005/8/layout/vList2"/>
    <dgm:cxn modelId="{48820DC1-C1C8-4B11-9407-9F6ED863ECD0}" type="presOf" srcId="{C3B891C7-8A76-4A08-8124-5D7D56808824}" destId="{83621F5C-3FCF-47BF-AF4A-71277B2194DD}" srcOrd="0" destOrd="3" presId="urn:microsoft.com/office/officeart/2005/8/layout/vList2"/>
    <dgm:cxn modelId="{A8A238C7-78DD-4F8B-ADFA-0095A7B99081}" type="presOf" srcId="{D0B00D47-E9F0-4E66-95A4-8F7CE3D5F3F0}" destId="{83621F5C-3FCF-47BF-AF4A-71277B2194DD}" srcOrd="0" destOrd="1" presId="urn:microsoft.com/office/officeart/2005/8/layout/vList2"/>
    <dgm:cxn modelId="{707B6ACC-7840-457C-A13F-B86900D647E4}" srcId="{CC7E2417-1F3D-4F51-8D98-4129CC0AB6D5}" destId="{B7FB2EB2-AA42-4616-84E6-B06E278C6816}" srcOrd="1" destOrd="0" parTransId="{2F6E454A-6FC4-40D7-A3F2-A700873146B8}" sibTransId="{EC867C0F-C66D-4C8E-9147-0675BABA8B0B}"/>
    <dgm:cxn modelId="{F125E4CC-A673-400B-AB83-79C6EC64BFE2}" type="presOf" srcId="{B92F34F3-79EC-4A32-A98D-62E3A0E488AB}" destId="{C47B8026-C4C1-42CA-ADA1-3D84260C4554}" srcOrd="0" destOrd="0" presId="urn:microsoft.com/office/officeart/2005/8/layout/vList2"/>
    <dgm:cxn modelId="{20E741E8-0DEB-415C-B39E-A83DB19E707C}" type="presOf" srcId="{AE74B53C-3B4E-4BD3-8CE0-4BC76E5BC504}" destId="{E2499C3D-20C9-4FB8-8E1C-D7FCC190DB40}" srcOrd="0" destOrd="0" presId="urn:microsoft.com/office/officeart/2005/8/layout/vList2"/>
    <dgm:cxn modelId="{9300C5EE-EAF9-4E0A-B8C5-6DCD92C4C088}" type="presParOf" srcId="{EB566208-CA1E-42E3-A8CF-60A91B36CDA1}" destId="{E2499C3D-20C9-4FB8-8E1C-D7FCC190DB40}" srcOrd="0" destOrd="0" presId="urn:microsoft.com/office/officeart/2005/8/layout/vList2"/>
    <dgm:cxn modelId="{A79FF1FB-540B-4B7B-A3F1-090206C1C77C}" type="presParOf" srcId="{EB566208-CA1E-42E3-A8CF-60A91B36CDA1}" destId="{83621F5C-3FCF-47BF-AF4A-71277B2194DD}" srcOrd="1" destOrd="0" presId="urn:microsoft.com/office/officeart/2005/8/layout/vList2"/>
    <dgm:cxn modelId="{C8EF8096-1E68-423C-BE13-1ED579A42F0E}" type="presParOf" srcId="{EB566208-CA1E-42E3-A8CF-60A91B36CDA1}" destId="{1B5BA9B2-3F12-42F8-9902-64846B3B9833}" srcOrd="2" destOrd="0" presId="urn:microsoft.com/office/officeart/2005/8/layout/vList2"/>
    <dgm:cxn modelId="{1068F4DE-6305-49EA-99FE-ED0B78DA7F13}" type="presParOf" srcId="{EB566208-CA1E-42E3-A8CF-60A91B36CDA1}" destId="{DDBC225C-6215-4252-9B7F-C9268D845974}" srcOrd="3" destOrd="0" presId="urn:microsoft.com/office/officeart/2005/8/layout/vList2"/>
    <dgm:cxn modelId="{282F9716-D2C1-495B-A7C7-DB585C20D4A4}" type="presParOf" srcId="{EB566208-CA1E-42E3-A8CF-60A91B36CDA1}" destId="{C47B8026-C4C1-42CA-ADA1-3D84260C455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3D8703E-2936-4035-B6B6-D698A91F38B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5B74E24-07AC-453A-964D-FB2860D748F9}">
      <dgm:prSet/>
      <dgm:spPr/>
      <dgm:t>
        <a:bodyPr/>
        <a:lstStyle/>
        <a:p>
          <a:r>
            <a:rPr lang="en-US" b="1" i="1"/>
            <a:t>Most often "reinforcement" technique used in real world</a:t>
          </a:r>
          <a:endParaRPr lang="en-US"/>
        </a:p>
      </dgm:t>
    </dgm:pt>
    <dgm:pt modelId="{775BEABF-869D-4792-9756-0E30FEFCF272}" type="parTrans" cxnId="{239FDEB3-0467-4C60-BF32-ED73826253A4}">
      <dgm:prSet/>
      <dgm:spPr/>
      <dgm:t>
        <a:bodyPr/>
        <a:lstStyle/>
        <a:p>
          <a:endParaRPr lang="en-US"/>
        </a:p>
      </dgm:t>
    </dgm:pt>
    <dgm:pt modelId="{986444DF-BA86-4591-82BA-FD5C3111D5CC}" type="sibTrans" cxnId="{239FDEB3-0467-4C60-BF32-ED73826253A4}">
      <dgm:prSet/>
      <dgm:spPr/>
      <dgm:t>
        <a:bodyPr/>
        <a:lstStyle/>
        <a:p>
          <a:endParaRPr lang="en-US"/>
        </a:p>
      </dgm:t>
    </dgm:pt>
    <dgm:pt modelId="{E8161F18-D6F5-44D9-8620-4DDDE59D0D30}">
      <dgm:prSet/>
      <dgm:spPr/>
      <dgm:t>
        <a:bodyPr/>
        <a:lstStyle/>
        <a:p>
          <a:r>
            <a:rPr lang="en-US"/>
            <a:t>Often used because is cheaper, easier, more natural</a:t>
          </a:r>
        </a:p>
      </dgm:t>
    </dgm:pt>
    <dgm:pt modelId="{68273F48-590B-4CC1-93D6-FDA2964539D3}" type="parTrans" cxnId="{9DBEAD89-EF85-45AD-A5D9-57B0CCD3DF5A}">
      <dgm:prSet/>
      <dgm:spPr/>
      <dgm:t>
        <a:bodyPr/>
        <a:lstStyle/>
        <a:p>
          <a:endParaRPr lang="en-US"/>
        </a:p>
      </dgm:t>
    </dgm:pt>
    <dgm:pt modelId="{596E7E71-5951-4C97-9F70-A69970572B19}" type="sibTrans" cxnId="{9DBEAD89-EF85-45AD-A5D9-57B0CCD3DF5A}">
      <dgm:prSet/>
      <dgm:spPr/>
      <dgm:t>
        <a:bodyPr/>
        <a:lstStyle/>
        <a:p>
          <a:endParaRPr lang="en-US"/>
        </a:p>
      </dgm:t>
    </dgm:pt>
    <dgm:pt modelId="{B478EB5B-BA0F-48E5-9AFE-065B657245F0}">
      <dgm:prSet/>
      <dgm:spPr/>
      <dgm:t>
        <a:bodyPr/>
        <a:lstStyle/>
        <a:p>
          <a:r>
            <a:rPr lang="en-US"/>
            <a:t>Produces "bad" side effects: avoidance responses to S</a:t>
          </a:r>
          <a:r>
            <a:rPr lang="en-US" baseline="30000"/>
            <a:t>D</a:t>
          </a:r>
          <a:r>
            <a:rPr lang="en-US"/>
            <a:t> = boss, principal, spouse, etc.</a:t>
          </a:r>
        </a:p>
      </dgm:t>
    </dgm:pt>
    <dgm:pt modelId="{71F2DB8F-A75C-431A-A533-AF3575C59EEF}" type="parTrans" cxnId="{49D1FC36-54B7-4220-8DEE-7A998B04EAA1}">
      <dgm:prSet/>
      <dgm:spPr/>
      <dgm:t>
        <a:bodyPr/>
        <a:lstStyle/>
        <a:p>
          <a:endParaRPr lang="en-US"/>
        </a:p>
      </dgm:t>
    </dgm:pt>
    <dgm:pt modelId="{A8874724-D3F0-4C07-B817-A058A78B296F}" type="sibTrans" cxnId="{49D1FC36-54B7-4220-8DEE-7A998B04EAA1}">
      <dgm:prSet/>
      <dgm:spPr/>
      <dgm:t>
        <a:bodyPr/>
        <a:lstStyle/>
        <a:p>
          <a:endParaRPr lang="en-US"/>
        </a:p>
      </dgm:t>
    </dgm:pt>
    <dgm:pt modelId="{D82F0C21-1846-44A8-8DAF-D418EF1E3E9B}">
      <dgm:prSet/>
      <dgm:spPr/>
      <dgm:t>
        <a:bodyPr/>
        <a:lstStyle/>
        <a:p>
          <a:r>
            <a:rPr lang="en-US"/>
            <a:t>Data show it is a </a:t>
          </a:r>
          <a:r>
            <a:rPr lang="en-US" b="1" i="1"/>
            <a:t>highly ineffective reinforcement procedure </a:t>
          </a:r>
          <a:r>
            <a:rPr lang="en-US"/>
            <a:t>with many side effects</a:t>
          </a:r>
        </a:p>
      </dgm:t>
    </dgm:pt>
    <dgm:pt modelId="{7AF19DB0-A88E-4200-91FE-379362C9AC16}" type="parTrans" cxnId="{373A968C-188B-46F1-A501-4AB178B78530}">
      <dgm:prSet/>
      <dgm:spPr/>
      <dgm:t>
        <a:bodyPr/>
        <a:lstStyle/>
        <a:p>
          <a:endParaRPr lang="en-US"/>
        </a:p>
      </dgm:t>
    </dgm:pt>
    <dgm:pt modelId="{1E996146-BB45-4035-A70E-9E93FA466315}" type="sibTrans" cxnId="{373A968C-188B-46F1-A501-4AB178B78530}">
      <dgm:prSet/>
      <dgm:spPr/>
      <dgm:t>
        <a:bodyPr/>
        <a:lstStyle/>
        <a:p>
          <a:endParaRPr lang="en-US"/>
        </a:p>
      </dgm:t>
    </dgm:pt>
    <dgm:pt modelId="{22E9F393-E7A3-4F1B-965E-B3CC4FACEBDA}" type="pres">
      <dgm:prSet presAssocID="{93D8703E-2936-4035-B6B6-D698A91F38BE}" presName="linear" presStyleCnt="0">
        <dgm:presLayoutVars>
          <dgm:animLvl val="lvl"/>
          <dgm:resizeHandles val="exact"/>
        </dgm:presLayoutVars>
      </dgm:prSet>
      <dgm:spPr/>
    </dgm:pt>
    <dgm:pt modelId="{1820D57A-FCFD-4212-B36D-D8835023EAF9}" type="pres">
      <dgm:prSet presAssocID="{65B74E24-07AC-453A-964D-FB2860D748F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74649D8-4040-43A1-BF9E-2FF1A8751538}" type="pres">
      <dgm:prSet presAssocID="{65B74E24-07AC-453A-964D-FB2860D748F9}" presName="childText" presStyleLbl="revTx" presStyleIdx="0" presStyleCnt="1">
        <dgm:presLayoutVars>
          <dgm:bulletEnabled val="1"/>
        </dgm:presLayoutVars>
      </dgm:prSet>
      <dgm:spPr/>
    </dgm:pt>
    <dgm:pt modelId="{D63DE30A-9F37-4447-A39B-F2BE261650CF}" type="pres">
      <dgm:prSet presAssocID="{D82F0C21-1846-44A8-8DAF-D418EF1E3E9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512A907-2E08-4BED-8869-D048AEBF3229}" type="presOf" srcId="{B478EB5B-BA0F-48E5-9AFE-065B657245F0}" destId="{874649D8-4040-43A1-BF9E-2FF1A8751538}" srcOrd="0" destOrd="1" presId="urn:microsoft.com/office/officeart/2005/8/layout/vList2"/>
    <dgm:cxn modelId="{49D1FC36-54B7-4220-8DEE-7A998B04EAA1}" srcId="{65B74E24-07AC-453A-964D-FB2860D748F9}" destId="{B478EB5B-BA0F-48E5-9AFE-065B657245F0}" srcOrd="1" destOrd="0" parTransId="{71F2DB8F-A75C-431A-A533-AF3575C59EEF}" sibTransId="{A8874724-D3F0-4C07-B817-A058A78B296F}"/>
    <dgm:cxn modelId="{9DBEAD89-EF85-45AD-A5D9-57B0CCD3DF5A}" srcId="{65B74E24-07AC-453A-964D-FB2860D748F9}" destId="{E8161F18-D6F5-44D9-8620-4DDDE59D0D30}" srcOrd="0" destOrd="0" parTransId="{68273F48-590B-4CC1-93D6-FDA2964539D3}" sibTransId="{596E7E71-5951-4C97-9F70-A69970572B19}"/>
    <dgm:cxn modelId="{373A968C-188B-46F1-A501-4AB178B78530}" srcId="{93D8703E-2936-4035-B6B6-D698A91F38BE}" destId="{D82F0C21-1846-44A8-8DAF-D418EF1E3E9B}" srcOrd="1" destOrd="0" parTransId="{7AF19DB0-A88E-4200-91FE-379362C9AC16}" sibTransId="{1E996146-BB45-4035-A70E-9E93FA466315}"/>
    <dgm:cxn modelId="{BF247C8E-6A1E-49EB-B87B-43908F87F96B}" type="presOf" srcId="{65B74E24-07AC-453A-964D-FB2860D748F9}" destId="{1820D57A-FCFD-4212-B36D-D8835023EAF9}" srcOrd="0" destOrd="0" presId="urn:microsoft.com/office/officeart/2005/8/layout/vList2"/>
    <dgm:cxn modelId="{239FDEB3-0467-4C60-BF32-ED73826253A4}" srcId="{93D8703E-2936-4035-B6B6-D698A91F38BE}" destId="{65B74E24-07AC-453A-964D-FB2860D748F9}" srcOrd="0" destOrd="0" parTransId="{775BEABF-869D-4792-9756-0E30FEFCF272}" sibTransId="{986444DF-BA86-4591-82BA-FD5C3111D5CC}"/>
    <dgm:cxn modelId="{DFB1B2B6-B04C-4693-8C8B-F71CA44459FE}" type="presOf" srcId="{93D8703E-2936-4035-B6B6-D698A91F38BE}" destId="{22E9F393-E7A3-4F1B-965E-B3CC4FACEBDA}" srcOrd="0" destOrd="0" presId="urn:microsoft.com/office/officeart/2005/8/layout/vList2"/>
    <dgm:cxn modelId="{CB6B96D5-8B3B-4DBA-A198-DF10E3A70DF7}" type="presOf" srcId="{E8161F18-D6F5-44D9-8620-4DDDE59D0D30}" destId="{874649D8-4040-43A1-BF9E-2FF1A8751538}" srcOrd="0" destOrd="0" presId="urn:microsoft.com/office/officeart/2005/8/layout/vList2"/>
    <dgm:cxn modelId="{31AC82DA-4D82-411E-9D06-35479FECBF09}" type="presOf" srcId="{D82F0C21-1846-44A8-8DAF-D418EF1E3E9B}" destId="{D63DE30A-9F37-4447-A39B-F2BE261650CF}" srcOrd="0" destOrd="0" presId="urn:microsoft.com/office/officeart/2005/8/layout/vList2"/>
    <dgm:cxn modelId="{CA9C6093-51BF-4CCA-ADBE-F7C80384BA51}" type="presParOf" srcId="{22E9F393-E7A3-4F1B-965E-B3CC4FACEBDA}" destId="{1820D57A-FCFD-4212-B36D-D8835023EAF9}" srcOrd="0" destOrd="0" presId="urn:microsoft.com/office/officeart/2005/8/layout/vList2"/>
    <dgm:cxn modelId="{0DA2AAFA-6FFB-4E92-973E-06163D3C350D}" type="presParOf" srcId="{22E9F393-E7A3-4F1B-965E-B3CC4FACEBDA}" destId="{874649D8-4040-43A1-BF9E-2FF1A8751538}" srcOrd="1" destOrd="0" presId="urn:microsoft.com/office/officeart/2005/8/layout/vList2"/>
    <dgm:cxn modelId="{A92C29A1-A2BA-45FB-A2C2-C81AB353CB4D}" type="presParOf" srcId="{22E9F393-E7A3-4F1B-965E-B3CC4FACEBDA}" destId="{D63DE30A-9F37-4447-A39B-F2BE261650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53DC7B8-93A3-468F-ACCD-35AC9994BDE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6B3D0EE-1086-4530-81D3-EB0F1303DEBF}">
      <dgm:prSet/>
      <dgm:spPr/>
      <dgm:t>
        <a:bodyPr/>
        <a:lstStyle/>
        <a:p>
          <a:r>
            <a:rPr lang="en-US"/>
            <a:t>People develop interesting behaviors towards signals of the aversive:</a:t>
          </a:r>
        </a:p>
      </dgm:t>
    </dgm:pt>
    <dgm:pt modelId="{65593E1B-6BFD-468E-9B25-6DDAD92912F3}" type="parTrans" cxnId="{C44970D1-675B-4B30-B9EA-B208976766B7}">
      <dgm:prSet/>
      <dgm:spPr/>
      <dgm:t>
        <a:bodyPr/>
        <a:lstStyle/>
        <a:p>
          <a:endParaRPr lang="en-US"/>
        </a:p>
      </dgm:t>
    </dgm:pt>
    <dgm:pt modelId="{080F038E-4160-4144-AB89-3F38865B60AE}" type="sibTrans" cxnId="{C44970D1-675B-4B30-B9EA-B208976766B7}">
      <dgm:prSet/>
      <dgm:spPr/>
      <dgm:t>
        <a:bodyPr/>
        <a:lstStyle/>
        <a:p>
          <a:endParaRPr lang="en-US"/>
        </a:p>
      </dgm:t>
    </dgm:pt>
    <dgm:pt modelId="{60ADDE97-17F3-4FB1-8AA4-68E3EA9BDBD9}">
      <dgm:prSet/>
      <dgm:spPr/>
      <dgm:t>
        <a:bodyPr/>
        <a:lstStyle/>
        <a:p>
          <a:r>
            <a:rPr lang="en-US" b="1" i="1" dirty="0"/>
            <a:t>Avoidance</a:t>
          </a:r>
        </a:p>
      </dgm:t>
    </dgm:pt>
    <dgm:pt modelId="{A9CB99A6-12FA-461D-BD1D-D88175897747}" type="parTrans" cxnId="{F6F3BFD6-530A-4D9F-9C49-329834B4EA78}">
      <dgm:prSet/>
      <dgm:spPr/>
      <dgm:t>
        <a:bodyPr/>
        <a:lstStyle/>
        <a:p>
          <a:endParaRPr lang="en-US"/>
        </a:p>
      </dgm:t>
    </dgm:pt>
    <dgm:pt modelId="{0D8B034C-A488-4B9C-A130-9A34C24F3E7A}" type="sibTrans" cxnId="{F6F3BFD6-530A-4D9F-9C49-329834B4EA78}">
      <dgm:prSet/>
      <dgm:spPr/>
      <dgm:t>
        <a:bodyPr/>
        <a:lstStyle/>
        <a:p>
          <a:endParaRPr lang="en-US"/>
        </a:p>
      </dgm:t>
    </dgm:pt>
    <dgm:pt modelId="{8E310C12-10D2-47C2-9AD9-C9BF75BEC607}">
      <dgm:prSet/>
      <dgm:spPr/>
      <dgm:t>
        <a:bodyPr/>
        <a:lstStyle/>
        <a:p>
          <a:r>
            <a:rPr lang="en-US" b="1" i="1" dirty="0"/>
            <a:t>Anger/frustration</a:t>
          </a:r>
        </a:p>
      </dgm:t>
    </dgm:pt>
    <dgm:pt modelId="{4B97A601-B480-4286-A03B-E12ABF922676}" type="parTrans" cxnId="{636728C8-6D86-4D79-94BA-B04DB3DD0CC7}">
      <dgm:prSet/>
      <dgm:spPr/>
      <dgm:t>
        <a:bodyPr/>
        <a:lstStyle/>
        <a:p>
          <a:endParaRPr lang="en-US"/>
        </a:p>
      </dgm:t>
    </dgm:pt>
    <dgm:pt modelId="{9E6CC864-E52C-4CEE-A50D-CA60CA4043C4}" type="sibTrans" cxnId="{636728C8-6D86-4D79-94BA-B04DB3DD0CC7}">
      <dgm:prSet/>
      <dgm:spPr/>
      <dgm:t>
        <a:bodyPr/>
        <a:lstStyle/>
        <a:p>
          <a:endParaRPr lang="en-US"/>
        </a:p>
      </dgm:t>
    </dgm:pt>
    <dgm:pt modelId="{02EF303D-2759-4938-AB8E-9190442A199A}">
      <dgm:prSet/>
      <dgm:spPr/>
      <dgm:t>
        <a:bodyPr/>
        <a:lstStyle/>
        <a:p>
          <a:r>
            <a:rPr lang="en-US" b="1" i="1" dirty="0"/>
            <a:t>Negative thoughts and feelings towards that individual/situation</a:t>
          </a:r>
        </a:p>
      </dgm:t>
    </dgm:pt>
    <dgm:pt modelId="{E1B51715-F78D-46FE-BEB2-D5C0C73E834A}" type="parTrans" cxnId="{B4D6C0EA-4A9B-4092-A72F-E2FD7B9F9EEA}">
      <dgm:prSet/>
      <dgm:spPr/>
      <dgm:t>
        <a:bodyPr/>
        <a:lstStyle/>
        <a:p>
          <a:endParaRPr lang="en-US"/>
        </a:p>
      </dgm:t>
    </dgm:pt>
    <dgm:pt modelId="{697CFA0A-AAB6-48CE-8841-50FF61E12F91}" type="sibTrans" cxnId="{B4D6C0EA-4A9B-4092-A72F-E2FD7B9F9EEA}">
      <dgm:prSet/>
      <dgm:spPr/>
      <dgm:t>
        <a:bodyPr/>
        <a:lstStyle/>
        <a:p>
          <a:endParaRPr lang="en-US"/>
        </a:p>
      </dgm:t>
    </dgm:pt>
    <dgm:pt modelId="{67B60A23-5F6D-4387-9A2C-20A2D04BA7C3}">
      <dgm:prSet/>
      <dgm:spPr/>
      <dgm:t>
        <a:bodyPr/>
        <a:lstStyle/>
        <a:p>
          <a:r>
            <a:rPr lang="en-US" b="1"/>
            <a:t>Given uneven and unpredictable behavior with avoidance techniques, avoid them in applied situations.</a:t>
          </a:r>
          <a:endParaRPr lang="en-US"/>
        </a:p>
      </dgm:t>
    </dgm:pt>
    <dgm:pt modelId="{D3387AA5-6FE4-4292-B5C2-D3DFAC0C405A}" type="parTrans" cxnId="{E6398D1B-4C45-4303-8BD9-2738A8D4CB89}">
      <dgm:prSet/>
      <dgm:spPr/>
      <dgm:t>
        <a:bodyPr/>
        <a:lstStyle/>
        <a:p>
          <a:endParaRPr lang="en-US"/>
        </a:p>
      </dgm:t>
    </dgm:pt>
    <dgm:pt modelId="{625BFFB6-D0C0-40DC-A023-D44CA090E009}" type="sibTrans" cxnId="{E6398D1B-4C45-4303-8BD9-2738A8D4CB89}">
      <dgm:prSet/>
      <dgm:spPr/>
      <dgm:t>
        <a:bodyPr/>
        <a:lstStyle/>
        <a:p>
          <a:endParaRPr lang="en-US"/>
        </a:p>
      </dgm:t>
    </dgm:pt>
    <dgm:pt modelId="{2821C3CC-C905-480B-9F9B-A7E626AFB638}">
      <dgm:prSet/>
      <dgm:spPr/>
      <dgm:t>
        <a:bodyPr/>
        <a:lstStyle/>
        <a:p>
          <a:endParaRPr lang="en-US" b="1" i="1" dirty="0"/>
        </a:p>
      </dgm:t>
    </dgm:pt>
    <dgm:pt modelId="{BAD8385F-ED74-42DF-B983-A2C45979D193}" type="parTrans" cxnId="{42788A81-245E-4628-B6DD-695D6F1F246B}">
      <dgm:prSet/>
      <dgm:spPr/>
    </dgm:pt>
    <dgm:pt modelId="{F4793A48-B843-473B-BAA8-8D5AB5107F0F}" type="sibTrans" cxnId="{42788A81-245E-4628-B6DD-695D6F1F246B}">
      <dgm:prSet/>
      <dgm:spPr/>
    </dgm:pt>
    <dgm:pt modelId="{D80C4648-B0C5-465B-ADC8-EB06E74A0427}">
      <dgm:prSet/>
      <dgm:spPr/>
      <dgm:t>
        <a:bodyPr/>
        <a:lstStyle/>
        <a:p>
          <a:endParaRPr lang="en-US" b="1" i="1" dirty="0"/>
        </a:p>
      </dgm:t>
    </dgm:pt>
    <dgm:pt modelId="{7A1A0246-5DA1-43ED-BCFE-47D1E505642A}" type="parTrans" cxnId="{3090F893-B2BB-46CB-B7E6-49EE5EC7AFA6}">
      <dgm:prSet/>
      <dgm:spPr/>
    </dgm:pt>
    <dgm:pt modelId="{4DCEDF3F-1980-423B-920A-90D34FCB1E47}" type="sibTrans" cxnId="{3090F893-B2BB-46CB-B7E6-49EE5EC7AFA6}">
      <dgm:prSet/>
      <dgm:spPr/>
    </dgm:pt>
    <dgm:pt modelId="{BD5AC852-F3B7-49E8-9F7D-1A71FEFC7A41}" type="pres">
      <dgm:prSet presAssocID="{553DC7B8-93A3-468F-ACCD-35AC9994BDE0}" presName="linear" presStyleCnt="0">
        <dgm:presLayoutVars>
          <dgm:animLvl val="lvl"/>
          <dgm:resizeHandles val="exact"/>
        </dgm:presLayoutVars>
      </dgm:prSet>
      <dgm:spPr/>
    </dgm:pt>
    <dgm:pt modelId="{E1621402-34A3-4999-9D34-127734940F1D}" type="pres">
      <dgm:prSet presAssocID="{46B3D0EE-1086-4530-81D3-EB0F1303DE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C8CB9E6-4590-4D9D-B069-671C9E21AD51}" type="pres">
      <dgm:prSet presAssocID="{46B3D0EE-1086-4530-81D3-EB0F1303DEBF}" presName="childText" presStyleLbl="revTx" presStyleIdx="0" presStyleCnt="1">
        <dgm:presLayoutVars>
          <dgm:bulletEnabled val="1"/>
        </dgm:presLayoutVars>
      </dgm:prSet>
      <dgm:spPr/>
    </dgm:pt>
    <dgm:pt modelId="{ADE436E1-E8C2-4ABB-9E0C-FF7E4FE76F0F}" type="pres">
      <dgm:prSet presAssocID="{67B60A23-5F6D-4387-9A2C-20A2D04BA7C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3877410-96E7-4753-9676-DA3491B0DAE0}" type="presOf" srcId="{D80C4648-B0C5-465B-ADC8-EB06E74A0427}" destId="{3C8CB9E6-4590-4D9D-B069-671C9E21AD51}" srcOrd="0" destOrd="0" presId="urn:microsoft.com/office/officeart/2005/8/layout/vList2"/>
    <dgm:cxn modelId="{E6398D1B-4C45-4303-8BD9-2738A8D4CB89}" srcId="{553DC7B8-93A3-468F-ACCD-35AC9994BDE0}" destId="{67B60A23-5F6D-4387-9A2C-20A2D04BA7C3}" srcOrd="1" destOrd="0" parTransId="{D3387AA5-6FE4-4292-B5C2-D3DFAC0C405A}" sibTransId="{625BFFB6-D0C0-40DC-A023-D44CA090E009}"/>
    <dgm:cxn modelId="{3CFA3D28-56D6-4978-B129-C14423432F71}" type="presOf" srcId="{67B60A23-5F6D-4387-9A2C-20A2D04BA7C3}" destId="{ADE436E1-E8C2-4ABB-9E0C-FF7E4FE76F0F}" srcOrd="0" destOrd="0" presId="urn:microsoft.com/office/officeart/2005/8/layout/vList2"/>
    <dgm:cxn modelId="{F3385831-AE18-4253-B015-2693955F056E}" type="presOf" srcId="{60ADDE97-17F3-4FB1-8AA4-68E3EA9BDBD9}" destId="{3C8CB9E6-4590-4D9D-B069-671C9E21AD51}" srcOrd="0" destOrd="1" presId="urn:microsoft.com/office/officeart/2005/8/layout/vList2"/>
    <dgm:cxn modelId="{5597BF33-FE77-4239-8720-860250F5907E}" type="presOf" srcId="{02EF303D-2759-4938-AB8E-9190442A199A}" destId="{3C8CB9E6-4590-4D9D-B069-671C9E21AD51}" srcOrd="0" destOrd="3" presId="urn:microsoft.com/office/officeart/2005/8/layout/vList2"/>
    <dgm:cxn modelId="{AF8F7F4C-3EFC-44DD-8AA8-AD60139C3285}" type="presOf" srcId="{46B3D0EE-1086-4530-81D3-EB0F1303DEBF}" destId="{E1621402-34A3-4999-9D34-127734940F1D}" srcOrd="0" destOrd="0" presId="urn:microsoft.com/office/officeart/2005/8/layout/vList2"/>
    <dgm:cxn modelId="{F1362F77-D426-420C-BCA5-4C179F1AD8E1}" type="presOf" srcId="{553DC7B8-93A3-468F-ACCD-35AC9994BDE0}" destId="{BD5AC852-F3B7-49E8-9F7D-1A71FEFC7A41}" srcOrd="0" destOrd="0" presId="urn:microsoft.com/office/officeart/2005/8/layout/vList2"/>
    <dgm:cxn modelId="{42788A81-245E-4628-B6DD-695D6F1F246B}" srcId="{46B3D0EE-1086-4530-81D3-EB0F1303DEBF}" destId="{2821C3CC-C905-480B-9F9B-A7E626AFB638}" srcOrd="4" destOrd="0" parTransId="{BAD8385F-ED74-42DF-B983-A2C45979D193}" sibTransId="{F4793A48-B843-473B-BAA8-8D5AB5107F0F}"/>
    <dgm:cxn modelId="{3090F893-B2BB-46CB-B7E6-49EE5EC7AFA6}" srcId="{46B3D0EE-1086-4530-81D3-EB0F1303DEBF}" destId="{D80C4648-B0C5-465B-ADC8-EB06E74A0427}" srcOrd="0" destOrd="0" parTransId="{7A1A0246-5DA1-43ED-BCFE-47D1E505642A}" sibTransId="{4DCEDF3F-1980-423B-920A-90D34FCB1E47}"/>
    <dgm:cxn modelId="{6A7C36A4-5801-43A0-B3F4-AB5574A036AD}" type="presOf" srcId="{8E310C12-10D2-47C2-9AD9-C9BF75BEC607}" destId="{3C8CB9E6-4590-4D9D-B069-671C9E21AD51}" srcOrd="0" destOrd="2" presId="urn:microsoft.com/office/officeart/2005/8/layout/vList2"/>
    <dgm:cxn modelId="{636728C8-6D86-4D79-94BA-B04DB3DD0CC7}" srcId="{46B3D0EE-1086-4530-81D3-EB0F1303DEBF}" destId="{8E310C12-10D2-47C2-9AD9-C9BF75BEC607}" srcOrd="2" destOrd="0" parTransId="{4B97A601-B480-4286-A03B-E12ABF922676}" sibTransId="{9E6CC864-E52C-4CEE-A50D-CA60CA4043C4}"/>
    <dgm:cxn modelId="{6FDACDCE-05B4-4D8E-8F5B-0965B3E0F82D}" type="presOf" srcId="{2821C3CC-C905-480B-9F9B-A7E626AFB638}" destId="{3C8CB9E6-4590-4D9D-B069-671C9E21AD51}" srcOrd="0" destOrd="4" presId="urn:microsoft.com/office/officeart/2005/8/layout/vList2"/>
    <dgm:cxn modelId="{C44970D1-675B-4B30-B9EA-B208976766B7}" srcId="{553DC7B8-93A3-468F-ACCD-35AC9994BDE0}" destId="{46B3D0EE-1086-4530-81D3-EB0F1303DEBF}" srcOrd="0" destOrd="0" parTransId="{65593E1B-6BFD-468E-9B25-6DDAD92912F3}" sibTransId="{080F038E-4160-4144-AB89-3F38865B60AE}"/>
    <dgm:cxn modelId="{F6F3BFD6-530A-4D9F-9C49-329834B4EA78}" srcId="{46B3D0EE-1086-4530-81D3-EB0F1303DEBF}" destId="{60ADDE97-17F3-4FB1-8AA4-68E3EA9BDBD9}" srcOrd="1" destOrd="0" parTransId="{A9CB99A6-12FA-461D-BD1D-D88175897747}" sibTransId="{0D8B034C-A488-4B9C-A130-9A34C24F3E7A}"/>
    <dgm:cxn modelId="{B4D6C0EA-4A9B-4092-A72F-E2FD7B9F9EEA}" srcId="{46B3D0EE-1086-4530-81D3-EB0F1303DEBF}" destId="{02EF303D-2759-4938-AB8E-9190442A199A}" srcOrd="3" destOrd="0" parTransId="{E1B51715-F78D-46FE-BEB2-D5C0C73E834A}" sibTransId="{697CFA0A-AAB6-48CE-8841-50FF61E12F91}"/>
    <dgm:cxn modelId="{0C308206-30D5-4A94-A965-3AA7AE234BF1}" type="presParOf" srcId="{BD5AC852-F3B7-49E8-9F7D-1A71FEFC7A41}" destId="{E1621402-34A3-4999-9D34-127734940F1D}" srcOrd="0" destOrd="0" presId="urn:microsoft.com/office/officeart/2005/8/layout/vList2"/>
    <dgm:cxn modelId="{35C62EE1-6608-46F2-A9DE-34F118DBE4DA}" type="presParOf" srcId="{BD5AC852-F3B7-49E8-9F7D-1A71FEFC7A41}" destId="{3C8CB9E6-4590-4D9D-B069-671C9E21AD51}" srcOrd="1" destOrd="0" presId="urn:microsoft.com/office/officeart/2005/8/layout/vList2"/>
    <dgm:cxn modelId="{38125BC4-19D5-4452-8474-399D04FF83EA}" type="presParOf" srcId="{BD5AC852-F3B7-49E8-9F7D-1A71FEFC7A41}" destId="{ADE436E1-E8C2-4ABB-9E0C-FF7E4FE76F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2CF606-0744-4C2D-86DC-1763A249E72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D572D9-B46E-4652-89AB-3CD4BE5139D2}">
      <dgm:prSet/>
      <dgm:spPr/>
      <dgm:t>
        <a:bodyPr/>
        <a:lstStyle/>
        <a:p>
          <a:r>
            <a:rPr lang="en-US" b="1"/>
            <a:t>Discriminated Avoidance:</a:t>
          </a:r>
          <a:endParaRPr lang="en-US"/>
        </a:p>
      </dgm:t>
    </dgm:pt>
    <dgm:pt modelId="{C7D40030-D44A-491F-9A62-ECC42654886B}" type="parTrans" cxnId="{6C5F7F8A-6F06-450F-9F49-5052F9170CC5}">
      <dgm:prSet/>
      <dgm:spPr/>
      <dgm:t>
        <a:bodyPr/>
        <a:lstStyle/>
        <a:p>
          <a:endParaRPr lang="en-US"/>
        </a:p>
      </dgm:t>
    </dgm:pt>
    <dgm:pt modelId="{9552E95F-AACD-4ED3-ADFA-CA03FB574484}" type="sibTrans" cxnId="{6C5F7F8A-6F06-450F-9F49-5052F9170CC5}">
      <dgm:prSet/>
      <dgm:spPr/>
      <dgm:t>
        <a:bodyPr/>
        <a:lstStyle/>
        <a:p>
          <a:endParaRPr lang="en-US"/>
        </a:p>
      </dgm:t>
    </dgm:pt>
    <dgm:pt modelId="{BCD92766-FF73-4C82-B6F9-8423868E1C40}">
      <dgm:prSet/>
      <dgm:spPr/>
      <dgm:t>
        <a:bodyPr/>
        <a:lstStyle/>
        <a:p>
          <a:r>
            <a:rPr lang="en-US"/>
            <a:t>Procedure for studying negative reinforcement and avoidance</a:t>
          </a:r>
        </a:p>
      </dgm:t>
    </dgm:pt>
    <dgm:pt modelId="{91C9DB14-4EAA-4B78-8359-5F2FABD0D802}" type="parTrans" cxnId="{67FEEDAA-15F8-4377-B0B8-A021F96CE381}">
      <dgm:prSet/>
      <dgm:spPr/>
      <dgm:t>
        <a:bodyPr/>
        <a:lstStyle/>
        <a:p>
          <a:endParaRPr lang="en-US"/>
        </a:p>
      </dgm:t>
    </dgm:pt>
    <dgm:pt modelId="{2299EA31-2388-4AB1-B6EB-497ACF30DDD5}" type="sibTrans" cxnId="{67FEEDAA-15F8-4377-B0B8-A021F96CE381}">
      <dgm:prSet/>
      <dgm:spPr/>
      <dgm:t>
        <a:bodyPr/>
        <a:lstStyle/>
        <a:p>
          <a:endParaRPr lang="en-US"/>
        </a:p>
      </dgm:t>
    </dgm:pt>
    <dgm:pt modelId="{27F752A8-9920-4773-BDAB-0103ACC4BB0E}">
      <dgm:prSet/>
      <dgm:spPr/>
      <dgm:t>
        <a:bodyPr/>
        <a:lstStyle/>
        <a:p>
          <a:r>
            <a:rPr lang="en-US" b="1" i="1" dirty="0"/>
            <a:t>A response CANCELS a shock</a:t>
          </a:r>
        </a:p>
      </dgm:t>
    </dgm:pt>
    <dgm:pt modelId="{F088C3D7-301F-4B23-84AF-0FC6C77EAE87}" type="parTrans" cxnId="{33C9C9B0-754E-4D64-ADC0-2125E3190ED4}">
      <dgm:prSet/>
      <dgm:spPr/>
      <dgm:t>
        <a:bodyPr/>
        <a:lstStyle/>
        <a:p>
          <a:endParaRPr lang="en-US"/>
        </a:p>
      </dgm:t>
    </dgm:pt>
    <dgm:pt modelId="{5CC5E4D7-9CFE-449C-9D21-387AE9862C51}" type="sibTrans" cxnId="{33C9C9B0-754E-4D64-ADC0-2125E3190ED4}">
      <dgm:prSet/>
      <dgm:spPr/>
      <dgm:t>
        <a:bodyPr/>
        <a:lstStyle/>
        <a:p>
          <a:endParaRPr lang="en-US"/>
        </a:p>
      </dgm:t>
    </dgm:pt>
    <dgm:pt modelId="{62C792D0-0CCE-4CB7-B654-8574858C2110}">
      <dgm:prSet/>
      <dgm:spPr/>
      <dgm:t>
        <a:bodyPr/>
        <a:lstStyle/>
        <a:p>
          <a:r>
            <a:rPr lang="en-US" dirty="0"/>
            <a:t>Organism is responding for food reinforcers</a:t>
          </a:r>
        </a:p>
      </dgm:t>
    </dgm:pt>
    <dgm:pt modelId="{41751A89-43FD-4399-A22C-2E66D6360FF7}" type="parTrans" cxnId="{9E5715CC-2A4A-4C94-8533-CC64D3C8221C}">
      <dgm:prSet/>
      <dgm:spPr/>
      <dgm:t>
        <a:bodyPr/>
        <a:lstStyle/>
        <a:p>
          <a:endParaRPr lang="en-US"/>
        </a:p>
      </dgm:t>
    </dgm:pt>
    <dgm:pt modelId="{D505C267-CB47-4ED9-8550-FA76F4EC0F36}" type="sibTrans" cxnId="{9E5715CC-2A4A-4C94-8533-CC64D3C8221C}">
      <dgm:prSet/>
      <dgm:spPr/>
      <dgm:t>
        <a:bodyPr/>
        <a:lstStyle/>
        <a:p>
          <a:endParaRPr lang="en-US"/>
        </a:p>
      </dgm:t>
    </dgm:pt>
    <dgm:pt modelId="{01363567-2F1A-4AD6-A477-2C862B0A4ACF}">
      <dgm:prSet/>
      <dgm:spPr/>
      <dgm:t>
        <a:bodyPr/>
        <a:lstStyle/>
        <a:p>
          <a:r>
            <a:rPr lang="en-US"/>
            <a:t>When light comes on, must press another lever to AVOID the shock</a:t>
          </a:r>
        </a:p>
      </dgm:t>
    </dgm:pt>
    <dgm:pt modelId="{887AA563-10BF-4E39-B9C8-480A76AA8F58}" type="parTrans" cxnId="{0C825EF9-1C35-4831-8A09-19DDD97C09CA}">
      <dgm:prSet/>
      <dgm:spPr/>
      <dgm:t>
        <a:bodyPr/>
        <a:lstStyle/>
        <a:p>
          <a:endParaRPr lang="en-US"/>
        </a:p>
      </dgm:t>
    </dgm:pt>
    <dgm:pt modelId="{95B2F2F9-2F56-4076-9C09-53BFA339D2B1}" type="sibTrans" cxnId="{0C825EF9-1C35-4831-8A09-19DDD97C09CA}">
      <dgm:prSet/>
      <dgm:spPr/>
      <dgm:t>
        <a:bodyPr/>
        <a:lstStyle/>
        <a:p>
          <a:endParaRPr lang="en-US"/>
        </a:p>
      </dgm:t>
    </dgm:pt>
    <dgm:pt modelId="{AC355EBC-C182-479D-B090-8B27B7E699F9}">
      <dgm:prSet/>
      <dgm:spPr/>
      <dgm:t>
        <a:bodyPr/>
        <a:lstStyle/>
        <a:p>
          <a:r>
            <a:rPr lang="en-US"/>
            <a:t>IF the response does not occur during the S+ the stimulus is followed by a shock</a:t>
          </a:r>
        </a:p>
      </dgm:t>
    </dgm:pt>
    <dgm:pt modelId="{7E4795E6-0178-4372-90E4-3155C264E9F2}" type="parTrans" cxnId="{2278D328-E585-4D30-8BDF-E62FD161777B}">
      <dgm:prSet/>
      <dgm:spPr/>
      <dgm:t>
        <a:bodyPr/>
        <a:lstStyle/>
        <a:p>
          <a:endParaRPr lang="en-US"/>
        </a:p>
      </dgm:t>
    </dgm:pt>
    <dgm:pt modelId="{656C486B-41E1-47EA-95E0-5404B879E630}" type="sibTrans" cxnId="{2278D328-E585-4D30-8BDF-E62FD161777B}">
      <dgm:prSet/>
      <dgm:spPr/>
      <dgm:t>
        <a:bodyPr/>
        <a:lstStyle/>
        <a:p>
          <a:endParaRPr lang="en-US"/>
        </a:p>
      </dgm:t>
    </dgm:pt>
    <dgm:pt modelId="{AD3EC56E-7987-4FAD-881A-29411E0B65A5}">
      <dgm:prSet/>
      <dgm:spPr/>
      <dgm:t>
        <a:bodyPr/>
        <a:lstStyle/>
        <a:p>
          <a:r>
            <a:rPr lang="en-US"/>
            <a:t>IF the response </a:t>
          </a:r>
          <a:r>
            <a:rPr lang="en-US" i="1"/>
            <a:t>does occur </a:t>
          </a:r>
          <a:r>
            <a:rPr lang="en-US"/>
            <a:t>during the S+, the </a:t>
          </a:r>
          <a:r>
            <a:rPr lang="en-US" i="1"/>
            <a:t>shock is cancelled</a:t>
          </a:r>
          <a:endParaRPr lang="en-US"/>
        </a:p>
      </dgm:t>
    </dgm:pt>
    <dgm:pt modelId="{7F09647B-F436-4B89-A082-6CEA65C41539}" type="parTrans" cxnId="{B6C8ECF4-C34A-4649-A222-8AFAD76BA9B4}">
      <dgm:prSet/>
      <dgm:spPr/>
      <dgm:t>
        <a:bodyPr/>
        <a:lstStyle/>
        <a:p>
          <a:endParaRPr lang="en-US"/>
        </a:p>
      </dgm:t>
    </dgm:pt>
    <dgm:pt modelId="{8C0666DF-01F5-4C15-8D7A-F5D5ECED39A4}" type="sibTrans" cxnId="{B6C8ECF4-C34A-4649-A222-8AFAD76BA9B4}">
      <dgm:prSet/>
      <dgm:spPr/>
      <dgm:t>
        <a:bodyPr/>
        <a:lstStyle/>
        <a:p>
          <a:endParaRPr lang="en-US"/>
        </a:p>
      </dgm:t>
    </dgm:pt>
    <dgm:pt modelId="{6D6946CF-3A54-4CF2-97AA-864CBA6E3F4A}">
      <dgm:prSet/>
      <dgm:spPr/>
      <dgm:t>
        <a:bodyPr/>
        <a:lstStyle/>
        <a:p>
          <a:r>
            <a:rPr lang="en-US" dirty="0"/>
            <a:t>If this were an escape: response could also occur DURING the shock to shut off shock</a:t>
          </a:r>
        </a:p>
      </dgm:t>
    </dgm:pt>
    <dgm:pt modelId="{F80F37CA-2FF9-4FE1-9639-CEC2B9A772D1}" type="parTrans" cxnId="{361F9EA9-6F20-4A82-9A55-D09BA46BE5B3}">
      <dgm:prSet/>
      <dgm:spPr/>
      <dgm:t>
        <a:bodyPr/>
        <a:lstStyle/>
        <a:p>
          <a:endParaRPr lang="en-US"/>
        </a:p>
      </dgm:t>
    </dgm:pt>
    <dgm:pt modelId="{DC4CF1FF-7003-4416-81E9-5AF0AD58CD9E}" type="sibTrans" cxnId="{361F9EA9-6F20-4A82-9A55-D09BA46BE5B3}">
      <dgm:prSet/>
      <dgm:spPr/>
      <dgm:t>
        <a:bodyPr/>
        <a:lstStyle/>
        <a:p>
          <a:endParaRPr lang="en-US"/>
        </a:p>
      </dgm:t>
    </dgm:pt>
    <dgm:pt modelId="{DDD1A907-3050-42B9-B27F-6873185DB7C7}">
      <dgm:prSet phldrT="[Text]"/>
      <dgm:spPr/>
      <dgm:t>
        <a:bodyPr/>
        <a:lstStyle/>
        <a:p>
          <a:r>
            <a:rPr lang="en-US" dirty="0"/>
            <a:t>Thus: signal or </a:t>
          </a:r>
          <a:r>
            <a:rPr lang="en-US" dirty="0" err="1"/>
            <a:t>sD</a:t>
          </a:r>
          <a:r>
            <a:rPr lang="en-US" dirty="0"/>
            <a:t> for shock</a:t>
          </a:r>
        </a:p>
      </dgm:t>
    </dgm:pt>
    <dgm:pt modelId="{988C1AD8-EB2F-4FF9-A520-31C085216658}" type="parTrans" cxnId="{58344DEE-132E-449F-B33C-8B65932FBBBD}">
      <dgm:prSet/>
      <dgm:spPr/>
    </dgm:pt>
    <dgm:pt modelId="{86D6B730-EE56-41C0-AB25-74EC339A96F4}" type="sibTrans" cxnId="{58344DEE-132E-449F-B33C-8B65932FBBBD}">
      <dgm:prSet/>
      <dgm:spPr/>
    </dgm:pt>
    <dgm:pt modelId="{F44C47CC-8071-4E61-ADD1-730568E99E55}" type="pres">
      <dgm:prSet presAssocID="{F02CF606-0744-4C2D-86DC-1763A249E72C}" presName="linear" presStyleCnt="0">
        <dgm:presLayoutVars>
          <dgm:animLvl val="lvl"/>
          <dgm:resizeHandles val="exact"/>
        </dgm:presLayoutVars>
      </dgm:prSet>
      <dgm:spPr/>
    </dgm:pt>
    <dgm:pt modelId="{7C86CFCF-ED15-4C14-9A5A-2D3DCC7DC678}" type="pres">
      <dgm:prSet presAssocID="{58D572D9-B46E-4652-89AB-3CD4BE5139D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293955-4EA2-4237-AF9D-B492638DFA31}" type="pres">
      <dgm:prSet presAssocID="{58D572D9-B46E-4652-89AB-3CD4BE5139D2}" presName="childText" presStyleLbl="revTx" presStyleIdx="0" presStyleCnt="2">
        <dgm:presLayoutVars>
          <dgm:bulletEnabled val="1"/>
        </dgm:presLayoutVars>
      </dgm:prSet>
      <dgm:spPr/>
    </dgm:pt>
    <dgm:pt modelId="{D620FEC7-CB92-432E-9488-2398E7FF53F5}" type="pres">
      <dgm:prSet presAssocID="{AC355EBC-C182-479D-B090-8B27B7E699F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C2FE77B-5D7B-4364-9D71-6C1A679348D6}" type="pres">
      <dgm:prSet presAssocID="{656C486B-41E1-47EA-95E0-5404B879E630}" presName="spacer" presStyleCnt="0"/>
      <dgm:spPr/>
    </dgm:pt>
    <dgm:pt modelId="{87825056-8F23-4846-9265-32C492A4A9EF}" type="pres">
      <dgm:prSet presAssocID="{AD3EC56E-7987-4FAD-881A-29411E0B65A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63C0A98-2642-4571-8F3A-1E344064137C}" type="pres">
      <dgm:prSet presAssocID="{AD3EC56E-7987-4FAD-881A-29411E0B65A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414F219-7746-4BEE-8337-3DF264CC77B4}" type="presOf" srcId="{01363567-2F1A-4AD6-A477-2C862B0A4ACF}" destId="{BB293955-4EA2-4237-AF9D-B492638DFA31}" srcOrd="0" destOrd="3" presId="urn:microsoft.com/office/officeart/2005/8/layout/vList2"/>
    <dgm:cxn modelId="{2278D328-E585-4D30-8BDF-E62FD161777B}" srcId="{F02CF606-0744-4C2D-86DC-1763A249E72C}" destId="{AC355EBC-C182-479D-B090-8B27B7E699F9}" srcOrd="1" destOrd="0" parTransId="{7E4795E6-0178-4372-90E4-3155C264E9F2}" sibTransId="{656C486B-41E1-47EA-95E0-5404B879E630}"/>
    <dgm:cxn modelId="{8A07DA2E-E4B4-4991-A936-15C69DB982BC}" type="presOf" srcId="{DDD1A907-3050-42B9-B27F-6873185DB7C7}" destId="{C63C0A98-2642-4571-8F3A-1E344064137C}" srcOrd="0" destOrd="0" presId="urn:microsoft.com/office/officeart/2005/8/layout/vList2"/>
    <dgm:cxn modelId="{B887B44C-7B62-4D26-807E-A02023063FFE}" type="presOf" srcId="{AC355EBC-C182-479D-B090-8B27B7E699F9}" destId="{D620FEC7-CB92-432E-9488-2398E7FF53F5}" srcOrd="0" destOrd="0" presId="urn:microsoft.com/office/officeart/2005/8/layout/vList2"/>
    <dgm:cxn modelId="{471E7E75-6C2B-4F08-B222-38464C2C0EFE}" type="presOf" srcId="{F02CF606-0744-4C2D-86DC-1763A249E72C}" destId="{F44C47CC-8071-4E61-ADD1-730568E99E55}" srcOrd="0" destOrd="0" presId="urn:microsoft.com/office/officeart/2005/8/layout/vList2"/>
    <dgm:cxn modelId="{6C5F7F8A-6F06-450F-9F49-5052F9170CC5}" srcId="{F02CF606-0744-4C2D-86DC-1763A249E72C}" destId="{58D572D9-B46E-4652-89AB-3CD4BE5139D2}" srcOrd="0" destOrd="0" parTransId="{C7D40030-D44A-491F-9A62-ECC42654886B}" sibTransId="{9552E95F-AACD-4ED3-ADFA-CA03FB574484}"/>
    <dgm:cxn modelId="{E10E169C-42E8-4B7C-8A91-934827D28F14}" type="presOf" srcId="{27F752A8-9920-4773-BDAB-0103ACC4BB0E}" destId="{BB293955-4EA2-4237-AF9D-B492638DFA31}" srcOrd="0" destOrd="1" presId="urn:microsoft.com/office/officeart/2005/8/layout/vList2"/>
    <dgm:cxn modelId="{361F9EA9-6F20-4A82-9A55-D09BA46BE5B3}" srcId="{AD3EC56E-7987-4FAD-881A-29411E0B65A5}" destId="{6D6946CF-3A54-4CF2-97AA-864CBA6E3F4A}" srcOrd="1" destOrd="0" parTransId="{F80F37CA-2FF9-4FE1-9639-CEC2B9A772D1}" sibTransId="{DC4CF1FF-7003-4416-81E9-5AF0AD58CD9E}"/>
    <dgm:cxn modelId="{67FEEDAA-15F8-4377-B0B8-A021F96CE381}" srcId="{58D572D9-B46E-4652-89AB-3CD4BE5139D2}" destId="{BCD92766-FF73-4C82-B6F9-8423868E1C40}" srcOrd="0" destOrd="0" parTransId="{91C9DB14-4EAA-4B78-8359-5F2FABD0D802}" sibTransId="{2299EA31-2388-4AB1-B6EB-497ACF30DDD5}"/>
    <dgm:cxn modelId="{4AA568AD-6476-4762-B824-6E0A1A907D13}" type="presOf" srcId="{BCD92766-FF73-4C82-B6F9-8423868E1C40}" destId="{BB293955-4EA2-4237-AF9D-B492638DFA31}" srcOrd="0" destOrd="0" presId="urn:microsoft.com/office/officeart/2005/8/layout/vList2"/>
    <dgm:cxn modelId="{33C9C9B0-754E-4D64-ADC0-2125E3190ED4}" srcId="{58D572D9-B46E-4652-89AB-3CD4BE5139D2}" destId="{27F752A8-9920-4773-BDAB-0103ACC4BB0E}" srcOrd="1" destOrd="0" parTransId="{F088C3D7-301F-4B23-84AF-0FC6C77EAE87}" sibTransId="{5CC5E4D7-9CFE-449C-9D21-387AE9862C51}"/>
    <dgm:cxn modelId="{FF5CACC0-E634-4364-8D22-35BE6A394D94}" type="presOf" srcId="{6D6946CF-3A54-4CF2-97AA-864CBA6E3F4A}" destId="{C63C0A98-2642-4571-8F3A-1E344064137C}" srcOrd="0" destOrd="1" presId="urn:microsoft.com/office/officeart/2005/8/layout/vList2"/>
    <dgm:cxn modelId="{61AC8AC5-58B0-4513-98F0-FC1CF954C595}" type="presOf" srcId="{58D572D9-B46E-4652-89AB-3CD4BE5139D2}" destId="{7C86CFCF-ED15-4C14-9A5A-2D3DCC7DC678}" srcOrd="0" destOrd="0" presId="urn:microsoft.com/office/officeart/2005/8/layout/vList2"/>
    <dgm:cxn modelId="{559048CA-6B10-4E39-8E6C-C1A3013B3EAC}" type="presOf" srcId="{AD3EC56E-7987-4FAD-881A-29411E0B65A5}" destId="{87825056-8F23-4846-9265-32C492A4A9EF}" srcOrd="0" destOrd="0" presId="urn:microsoft.com/office/officeart/2005/8/layout/vList2"/>
    <dgm:cxn modelId="{9E5715CC-2A4A-4C94-8533-CC64D3C8221C}" srcId="{58D572D9-B46E-4652-89AB-3CD4BE5139D2}" destId="{62C792D0-0CCE-4CB7-B654-8574858C2110}" srcOrd="2" destOrd="0" parTransId="{41751A89-43FD-4399-A22C-2E66D6360FF7}" sibTransId="{D505C267-CB47-4ED9-8550-FA76F4EC0F36}"/>
    <dgm:cxn modelId="{2BAC27CC-A3FC-4AC7-A14D-BF0453622EEA}" type="presOf" srcId="{62C792D0-0CCE-4CB7-B654-8574858C2110}" destId="{BB293955-4EA2-4237-AF9D-B492638DFA31}" srcOrd="0" destOrd="2" presId="urn:microsoft.com/office/officeart/2005/8/layout/vList2"/>
    <dgm:cxn modelId="{58344DEE-132E-449F-B33C-8B65932FBBBD}" srcId="{AD3EC56E-7987-4FAD-881A-29411E0B65A5}" destId="{DDD1A907-3050-42B9-B27F-6873185DB7C7}" srcOrd="0" destOrd="0" parTransId="{988C1AD8-EB2F-4FF9-A520-31C085216658}" sibTransId="{86D6B730-EE56-41C0-AB25-74EC339A96F4}"/>
    <dgm:cxn modelId="{B6C8ECF4-C34A-4649-A222-8AFAD76BA9B4}" srcId="{F02CF606-0744-4C2D-86DC-1763A249E72C}" destId="{AD3EC56E-7987-4FAD-881A-29411E0B65A5}" srcOrd="2" destOrd="0" parTransId="{7F09647B-F436-4B89-A082-6CEA65C41539}" sibTransId="{8C0666DF-01F5-4C15-8D7A-F5D5ECED39A4}"/>
    <dgm:cxn modelId="{0C825EF9-1C35-4831-8A09-19DDD97C09CA}" srcId="{58D572D9-B46E-4652-89AB-3CD4BE5139D2}" destId="{01363567-2F1A-4AD6-A477-2C862B0A4ACF}" srcOrd="3" destOrd="0" parTransId="{887AA563-10BF-4E39-B9C8-480A76AA8F58}" sibTransId="{95B2F2F9-2F56-4076-9C09-53BFA339D2B1}"/>
    <dgm:cxn modelId="{A8ABD5E7-9805-4070-9694-DA7F0734B9B6}" type="presParOf" srcId="{F44C47CC-8071-4E61-ADD1-730568E99E55}" destId="{7C86CFCF-ED15-4C14-9A5A-2D3DCC7DC678}" srcOrd="0" destOrd="0" presId="urn:microsoft.com/office/officeart/2005/8/layout/vList2"/>
    <dgm:cxn modelId="{B85457D2-FA22-4A62-9C19-2A291231C1E9}" type="presParOf" srcId="{F44C47CC-8071-4E61-ADD1-730568E99E55}" destId="{BB293955-4EA2-4237-AF9D-B492638DFA31}" srcOrd="1" destOrd="0" presId="urn:microsoft.com/office/officeart/2005/8/layout/vList2"/>
    <dgm:cxn modelId="{5F862EFA-E4AB-446F-9FC0-8518D882B774}" type="presParOf" srcId="{F44C47CC-8071-4E61-ADD1-730568E99E55}" destId="{D620FEC7-CB92-432E-9488-2398E7FF53F5}" srcOrd="2" destOrd="0" presId="urn:microsoft.com/office/officeart/2005/8/layout/vList2"/>
    <dgm:cxn modelId="{7517A68E-CDE2-4D54-BD69-76933D8E2482}" type="presParOf" srcId="{F44C47CC-8071-4E61-ADD1-730568E99E55}" destId="{3C2FE77B-5D7B-4364-9D71-6C1A679348D6}" srcOrd="3" destOrd="0" presId="urn:microsoft.com/office/officeart/2005/8/layout/vList2"/>
    <dgm:cxn modelId="{BA2204A7-4BE5-41A4-9659-43F65B87A777}" type="presParOf" srcId="{F44C47CC-8071-4E61-ADD1-730568E99E55}" destId="{87825056-8F23-4846-9265-32C492A4A9EF}" srcOrd="4" destOrd="0" presId="urn:microsoft.com/office/officeart/2005/8/layout/vList2"/>
    <dgm:cxn modelId="{B9AA79FC-06CA-4003-AD5C-23DEAE8FB3DC}" type="presParOf" srcId="{F44C47CC-8071-4E61-ADD1-730568E99E55}" destId="{C63C0A98-2642-4571-8F3A-1E344064137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10E513B-04B8-4EBB-A701-FDF9B207501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35758D6-CFDB-4E7D-91BF-3175E522E242}">
      <dgm:prSet/>
      <dgm:spPr/>
      <dgm:t>
        <a:bodyPr/>
        <a:lstStyle/>
        <a:p>
          <a:r>
            <a:rPr lang="en-US" b="1"/>
            <a:t>Humans have many ineffective and/or irrational fears</a:t>
          </a:r>
          <a:endParaRPr lang="en-US"/>
        </a:p>
      </dgm:t>
    </dgm:pt>
    <dgm:pt modelId="{4469419D-252C-4751-8DFE-7A6C2FDE912A}" type="parTrans" cxnId="{CECB68CB-BCB7-4587-9421-22CADE5CB4F7}">
      <dgm:prSet/>
      <dgm:spPr/>
      <dgm:t>
        <a:bodyPr/>
        <a:lstStyle/>
        <a:p>
          <a:endParaRPr lang="en-US"/>
        </a:p>
      </dgm:t>
    </dgm:pt>
    <dgm:pt modelId="{B3C6687E-47CA-4A4D-8C04-A70A8AD3678C}" type="sibTrans" cxnId="{CECB68CB-BCB7-4587-9421-22CADE5CB4F7}">
      <dgm:prSet/>
      <dgm:spPr/>
      <dgm:t>
        <a:bodyPr/>
        <a:lstStyle/>
        <a:p>
          <a:endParaRPr lang="en-US"/>
        </a:p>
      </dgm:t>
    </dgm:pt>
    <dgm:pt modelId="{64B19755-EEB3-4310-BB61-91557C30DF8E}">
      <dgm:prSet/>
      <dgm:spPr/>
      <dgm:t>
        <a:bodyPr/>
        <a:lstStyle/>
        <a:p>
          <a:r>
            <a:rPr lang="en-US" b="1" i="1" dirty="0"/>
            <a:t>Often involve avoidance responses due to original fear</a:t>
          </a:r>
        </a:p>
      </dgm:t>
    </dgm:pt>
    <dgm:pt modelId="{E318E782-E1D2-4AA2-95F0-475A506DFA2C}" type="parTrans" cxnId="{24CE8AE1-082B-4541-8DA9-E25F6C7614B6}">
      <dgm:prSet/>
      <dgm:spPr/>
      <dgm:t>
        <a:bodyPr/>
        <a:lstStyle/>
        <a:p>
          <a:endParaRPr lang="en-US"/>
        </a:p>
      </dgm:t>
    </dgm:pt>
    <dgm:pt modelId="{A270CE54-B800-48F1-A5CC-9E054BE277F5}" type="sibTrans" cxnId="{24CE8AE1-082B-4541-8DA9-E25F6C7614B6}">
      <dgm:prSet/>
      <dgm:spPr/>
      <dgm:t>
        <a:bodyPr/>
        <a:lstStyle/>
        <a:p>
          <a:endParaRPr lang="en-US"/>
        </a:p>
      </dgm:t>
    </dgm:pt>
    <dgm:pt modelId="{99B51302-579C-4EA6-8251-55649C59CCD2}">
      <dgm:prSet/>
      <dgm:spPr/>
      <dgm:t>
        <a:bodyPr/>
        <a:lstStyle/>
        <a:p>
          <a:r>
            <a:rPr lang="en-US" dirty="0"/>
            <a:t>Develop odd avoidance behaviors as a result</a:t>
          </a:r>
        </a:p>
      </dgm:t>
    </dgm:pt>
    <dgm:pt modelId="{68A9A81B-4DD7-4051-9185-A208DF43857A}" type="parTrans" cxnId="{496C00EC-4A89-427F-8E01-09112AD2937A}">
      <dgm:prSet/>
      <dgm:spPr/>
      <dgm:t>
        <a:bodyPr/>
        <a:lstStyle/>
        <a:p>
          <a:endParaRPr lang="en-US"/>
        </a:p>
      </dgm:t>
    </dgm:pt>
    <dgm:pt modelId="{CFB44D9F-0F3D-474A-953D-BEB7B3E486DE}" type="sibTrans" cxnId="{496C00EC-4A89-427F-8E01-09112AD2937A}">
      <dgm:prSet/>
      <dgm:spPr/>
      <dgm:t>
        <a:bodyPr/>
        <a:lstStyle/>
        <a:p>
          <a:endParaRPr lang="en-US"/>
        </a:p>
      </dgm:t>
    </dgm:pt>
    <dgm:pt modelId="{382A88B9-C3BF-409D-B52D-D2CDF514D431}">
      <dgm:prSet/>
      <dgm:spPr/>
      <dgm:t>
        <a:bodyPr/>
        <a:lstStyle/>
        <a:p>
          <a:r>
            <a:rPr lang="en-US"/>
            <a:t>Maintained by decrease in fear</a:t>
          </a:r>
        </a:p>
      </dgm:t>
    </dgm:pt>
    <dgm:pt modelId="{7D5556E6-A1B0-4F0B-8188-859DB9E787F9}" type="parTrans" cxnId="{801A4589-735C-4DC8-8E7E-878F8BDB3C8E}">
      <dgm:prSet/>
      <dgm:spPr/>
      <dgm:t>
        <a:bodyPr/>
        <a:lstStyle/>
        <a:p>
          <a:endParaRPr lang="en-US"/>
        </a:p>
      </dgm:t>
    </dgm:pt>
    <dgm:pt modelId="{064CCDD0-1188-4205-94A4-43CA087C2930}" type="sibTrans" cxnId="{801A4589-735C-4DC8-8E7E-878F8BDB3C8E}">
      <dgm:prSet/>
      <dgm:spPr/>
      <dgm:t>
        <a:bodyPr/>
        <a:lstStyle/>
        <a:p>
          <a:endParaRPr lang="en-US"/>
        </a:p>
      </dgm:t>
    </dgm:pt>
    <dgm:pt modelId="{065830DB-A795-4580-927E-BF73C7CFDC1C}">
      <dgm:prSet/>
      <dgm:spPr/>
      <dgm:t>
        <a:bodyPr/>
        <a:lstStyle/>
        <a:p>
          <a:r>
            <a:rPr lang="en-US"/>
            <a:t>E.g., banging two sticks to keep the tigers away 	</a:t>
          </a:r>
        </a:p>
      </dgm:t>
    </dgm:pt>
    <dgm:pt modelId="{9273DBFB-4499-41F9-892C-B206C3F4F858}" type="parTrans" cxnId="{3C7E2DA6-44F6-443D-9A14-502F4C01BDA0}">
      <dgm:prSet/>
      <dgm:spPr/>
      <dgm:t>
        <a:bodyPr/>
        <a:lstStyle/>
        <a:p>
          <a:endParaRPr lang="en-US"/>
        </a:p>
      </dgm:t>
    </dgm:pt>
    <dgm:pt modelId="{68EC3E62-81FF-40CE-A702-4B3066399E1C}" type="sibTrans" cxnId="{3C7E2DA6-44F6-443D-9A14-502F4C01BDA0}">
      <dgm:prSet/>
      <dgm:spPr/>
      <dgm:t>
        <a:bodyPr/>
        <a:lstStyle/>
        <a:p>
          <a:endParaRPr lang="en-US"/>
        </a:p>
      </dgm:t>
    </dgm:pt>
    <dgm:pt modelId="{FDE895F6-8E04-4AB9-A6EE-F04C76EB122D}">
      <dgm:prSet/>
      <dgm:spPr/>
      <dgm:t>
        <a:bodyPr/>
        <a:lstStyle/>
        <a:p>
          <a:r>
            <a:rPr lang="en-US" b="1"/>
            <a:t>Symptoms of obsessive/compulsive disorders</a:t>
          </a:r>
          <a:r>
            <a:rPr lang="en-US"/>
            <a:t>:</a:t>
          </a:r>
        </a:p>
      </dgm:t>
    </dgm:pt>
    <dgm:pt modelId="{2B789F26-CCAF-457B-8A1B-366971BC9D26}" type="parTrans" cxnId="{A2B3A1C7-A3EC-47E8-9E1F-2EDCE38259F3}">
      <dgm:prSet/>
      <dgm:spPr/>
      <dgm:t>
        <a:bodyPr/>
        <a:lstStyle/>
        <a:p>
          <a:endParaRPr lang="en-US"/>
        </a:p>
      </dgm:t>
    </dgm:pt>
    <dgm:pt modelId="{4B18DC11-0AF4-4D3A-94A0-DCE1B47F8C1B}" type="sibTrans" cxnId="{A2B3A1C7-A3EC-47E8-9E1F-2EDCE38259F3}">
      <dgm:prSet/>
      <dgm:spPr/>
      <dgm:t>
        <a:bodyPr/>
        <a:lstStyle/>
        <a:p>
          <a:endParaRPr lang="en-US"/>
        </a:p>
      </dgm:t>
    </dgm:pt>
    <dgm:pt modelId="{B08752A7-5F37-4397-86AC-459E1F501C33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Compulsions</a:t>
          </a:r>
          <a:r>
            <a:rPr lang="en-US" dirty="0"/>
            <a:t> = repeated, stereotyped, ritualized actions</a:t>
          </a:r>
        </a:p>
      </dgm:t>
    </dgm:pt>
    <dgm:pt modelId="{D447A587-8082-4130-97A9-45A34040BFFD}" type="parTrans" cxnId="{3EB45EC4-E300-4526-9C75-0E498F186A92}">
      <dgm:prSet/>
      <dgm:spPr/>
      <dgm:t>
        <a:bodyPr/>
        <a:lstStyle/>
        <a:p>
          <a:endParaRPr lang="en-US"/>
        </a:p>
      </dgm:t>
    </dgm:pt>
    <dgm:pt modelId="{843C6F68-0E24-4D7C-9D69-291180EFEFC7}" type="sibTrans" cxnId="{3EB45EC4-E300-4526-9C75-0E498F186A92}">
      <dgm:prSet/>
      <dgm:spPr/>
      <dgm:t>
        <a:bodyPr/>
        <a:lstStyle/>
        <a:p>
          <a:endParaRPr lang="en-US"/>
        </a:p>
      </dgm:t>
    </dgm:pt>
    <dgm:pt modelId="{121B347D-E00E-452A-866F-50761EF82FDE}">
      <dgm:prSet/>
      <dgm:spPr/>
      <dgm:t>
        <a:bodyPr/>
        <a:lstStyle/>
        <a:p>
          <a:r>
            <a:rPr lang="en-US" dirty="0"/>
            <a:t>individual feels compelled to engage in them</a:t>
          </a:r>
        </a:p>
      </dgm:t>
    </dgm:pt>
    <dgm:pt modelId="{55D8D2E7-5281-4302-87D2-9D405E4419DA}" type="parTrans" cxnId="{EA2503CD-F301-45CD-BBC6-92D34F80698A}">
      <dgm:prSet/>
      <dgm:spPr/>
      <dgm:t>
        <a:bodyPr/>
        <a:lstStyle/>
        <a:p>
          <a:endParaRPr lang="en-US"/>
        </a:p>
      </dgm:t>
    </dgm:pt>
    <dgm:pt modelId="{5BE28A05-4D52-49E3-83C6-117F00E0734C}" type="sibTrans" cxnId="{EA2503CD-F301-45CD-BBC6-92D34F80698A}">
      <dgm:prSet/>
      <dgm:spPr/>
      <dgm:t>
        <a:bodyPr/>
        <a:lstStyle/>
        <a:p>
          <a:endParaRPr lang="en-US"/>
        </a:p>
      </dgm:t>
    </dgm:pt>
    <dgm:pt modelId="{60BAE23E-1315-4547-A0AB-D0941B954732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Obsessions</a:t>
          </a:r>
          <a:r>
            <a:rPr lang="en-US" dirty="0"/>
            <a:t> = compulsive thoughts (no actual actions)</a:t>
          </a:r>
        </a:p>
      </dgm:t>
    </dgm:pt>
    <dgm:pt modelId="{CAC256DA-927F-4B8D-B70C-E16EA0D1D86D}" type="parTrans" cxnId="{5195AA0E-B96A-4A11-8005-0A6A39A2F157}">
      <dgm:prSet/>
      <dgm:spPr/>
      <dgm:t>
        <a:bodyPr/>
        <a:lstStyle/>
        <a:p>
          <a:endParaRPr lang="en-US"/>
        </a:p>
      </dgm:t>
    </dgm:pt>
    <dgm:pt modelId="{89604A92-187D-4528-94A7-629B516CA53E}" type="sibTrans" cxnId="{5195AA0E-B96A-4A11-8005-0A6A39A2F157}">
      <dgm:prSet/>
      <dgm:spPr/>
      <dgm:t>
        <a:bodyPr/>
        <a:lstStyle/>
        <a:p>
          <a:endParaRPr lang="en-US"/>
        </a:p>
      </dgm:t>
    </dgm:pt>
    <dgm:pt modelId="{11705E5E-B598-4B9E-8F46-6C903A21177E}">
      <dgm:prSet/>
      <dgm:spPr/>
      <dgm:t>
        <a:bodyPr/>
        <a:lstStyle/>
        <a:p>
          <a:r>
            <a:rPr lang="en-US" dirty="0"/>
            <a:t>Many, many examples of this</a:t>
          </a:r>
        </a:p>
      </dgm:t>
    </dgm:pt>
    <dgm:pt modelId="{F988C753-3EB0-425E-9D81-E88DD0C8E909}" type="parTrans" cxnId="{8F250D88-9EC4-4331-AAE7-250C407FAC1B}">
      <dgm:prSet/>
      <dgm:spPr/>
      <dgm:t>
        <a:bodyPr/>
        <a:lstStyle/>
        <a:p>
          <a:endParaRPr lang="en-US"/>
        </a:p>
      </dgm:t>
    </dgm:pt>
    <dgm:pt modelId="{FCECDDEF-ACB6-44EB-9BD8-4053479D4C71}" type="sibTrans" cxnId="{8F250D88-9EC4-4331-AAE7-250C407FAC1B}">
      <dgm:prSet/>
      <dgm:spPr/>
      <dgm:t>
        <a:bodyPr/>
        <a:lstStyle/>
        <a:p>
          <a:endParaRPr lang="en-US"/>
        </a:p>
      </dgm:t>
    </dgm:pt>
    <dgm:pt modelId="{8D299F5A-E096-4D7E-82F1-E575CE62D9DD}">
      <dgm:prSet/>
      <dgm:spPr/>
      <dgm:t>
        <a:bodyPr/>
        <a:lstStyle/>
        <a:p>
          <a:r>
            <a:rPr lang="en-US"/>
            <a:t>Can begin to interfere in life</a:t>
          </a:r>
        </a:p>
      </dgm:t>
    </dgm:pt>
    <dgm:pt modelId="{BF7770CF-35CD-4356-93EA-A94EDF72848A}" type="parTrans" cxnId="{E01FDF2E-879E-45FE-BC92-D3D0FB6EAFAB}">
      <dgm:prSet/>
      <dgm:spPr/>
      <dgm:t>
        <a:bodyPr/>
        <a:lstStyle/>
        <a:p>
          <a:endParaRPr lang="en-US"/>
        </a:p>
      </dgm:t>
    </dgm:pt>
    <dgm:pt modelId="{A4CE97E2-BA4C-463C-9B1C-33E3F81E3997}" type="sibTrans" cxnId="{E01FDF2E-879E-45FE-BC92-D3D0FB6EAFAB}">
      <dgm:prSet/>
      <dgm:spPr/>
      <dgm:t>
        <a:bodyPr/>
        <a:lstStyle/>
        <a:p>
          <a:endParaRPr lang="en-US"/>
        </a:p>
      </dgm:t>
    </dgm:pt>
    <dgm:pt modelId="{140A2F3C-3833-42BE-9058-90224F9C18F5}">
      <dgm:prSet/>
      <dgm:spPr/>
      <dgm:t>
        <a:bodyPr/>
        <a:lstStyle/>
        <a:p>
          <a:endParaRPr lang="en-US" dirty="0"/>
        </a:p>
      </dgm:t>
    </dgm:pt>
    <dgm:pt modelId="{3BA151A4-3A82-42DB-B990-7AA0B5D4F056}" type="parTrans" cxnId="{17639E5F-F98B-4082-A5EB-08F8B49981FA}">
      <dgm:prSet/>
      <dgm:spPr/>
    </dgm:pt>
    <dgm:pt modelId="{3322BA59-B7CA-4CAC-AF84-F4C049E92A01}" type="sibTrans" cxnId="{17639E5F-F98B-4082-A5EB-08F8B49981FA}">
      <dgm:prSet/>
      <dgm:spPr/>
    </dgm:pt>
    <dgm:pt modelId="{2C6B6678-F648-4A91-8EEF-CD2752679113}">
      <dgm:prSet/>
      <dgm:spPr/>
      <dgm:t>
        <a:bodyPr/>
        <a:lstStyle/>
        <a:p>
          <a:endParaRPr lang="en-US" dirty="0"/>
        </a:p>
      </dgm:t>
    </dgm:pt>
    <dgm:pt modelId="{1ECB32B2-8A9E-4CE9-9BA3-2FCC1B595A62}" type="parTrans" cxnId="{F50C170F-CFFB-4FDA-8DBA-F2DD7A5A2FAC}">
      <dgm:prSet/>
      <dgm:spPr/>
    </dgm:pt>
    <dgm:pt modelId="{3AC3DDEC-DC15-450E-A3BB-557C3EE385E1}" type="sibTrans" cxnId="{F50C170F-CFFB-4FDA-8DBA-F2DD7A5A2FAC}">
      <dgm:prSet/>
      <dgm:spPr/>
    </dgm:pt>
    <dgm:pt modelId="{5FDE2599-3676-4776-9999-950941422DCE}" type="pres">
      <dgm:prSet presAssocID="{E10E513B-04B8-4EBB-A701-FDF9B207501A}" presName="linear" presStyleCnt="0">
        <dgm:presLayoutVars>
          <dgm:animLvl val="lvl"/>
          <dgm:resizeHandles val="exact"/>
        </dgm:presLayoutVars>
      </dgm:prSet>
      <dgm:spPr/>
    </dgm:pt>
    <dgm:pt modelId="{7F58590A-7C03-4121-92FB-864162BEB2B6}" type="pres">
      <dgm:prSet presAssocID="{A35758D6-CFDB-4E7D-91BF-3175E522E2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862D84A-CCC6-4842-9491-EC714190960D}" type="pres">
      <dgm:prSet presAssocID="{A35758D6-CFDB-4E7D-91BF-3175E522E242}" presName="childText" presStyleLbl="revTx" presStyleIdx="0" presStyleCnt="2">
        <dgm:presLayoutVars>
          <dgm:bulletEnabled val="1"/>
        </dgm:presLayoutVars>
      </dgm:prSet>
      <dgm:spPr/>
    </dgm:pt>
    <dgm:pt modelId="{1A16548C-2A31-4648-A225-6A4EE4B6E85C}" type="pres">
      <dgm:prSet presAssocID="{FDE895F6-8E04-4AB9-A6EE-F04C76EB122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B4C5C85-6F0F-4A7D-93E0-76CCFDB43907}" type="pres">
      <dgm:prSet presAssocID="{FDE895F6-8E04-4AB9-A6EE-F04C76EB122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4884E02-B904-4418-91FB-2AA090BD4FC3}" type="presOf" srcId="{64B19755-EEB3-4310-BB61-91557C30DF8E}" destId="{7862D84A-CCC6-4842-9491-EC714190960D}" srcOrd="0" destOrd="0" presId="urn:microsoft.com/office/officeart/2005/8/layout/vList2"/>
    <dgm:cxn modelId="{B729DC02-F436-4D09-B7F1-26EF7962AFF9}" type="presOf" srcId="{E10E513B-04B8-4EBB-A701-FDF9B207501A}" destId="{5FDE2599-3676-4776-9999-950941422DCE}" srcOrd="0" destOrd="0" presId="urn:microsoft.com/office/officeart/2005/8/layout/vList2"/>
    <dgm:cxn modelId="{351A4208-63F5-4244-BBB0-481D225D1DE3}" type="presOf" srcId="{140A2F3C-3833-42BE-9058-90224F9C18F5}" destId="{6B4C5C85-6F0F-4A7D-93E0-76CCFDB43907}" srcOrd="0" destOrd="1" presId="urn:microsoft.com/office/officeart/2005/8/layout/vList2"/>
    <dgm:cxn modelId="{5195AA0E-B96A-4A11-8005-0A6A39A2F157}" srcId="{FDE895F6-8E04-4AB9-A6EE-F04C76EB122D}" destId="{60BAE23E-1315-4547-A0AB-D0941B954732}" srcOrd="2" destOrd="0" parTransId="{CAC256DA-927F-4B8D-B70C-E16EA0D1D86D}" sibTransId="{89604A92-187D-4528-94A7-629B516CA53E}"/>
    <dgm:cxn modelId="{F50C170F-CFFB-4FDA-8DBA-F2DD7A5A2FAC}" srcId="{FDE895F6-8E04-4AB9-A6EE-F04C76EB122D}" destId="{2C6B6678-F648-4A91-8EEF-CD2752679113}" srcOrd="3" destOrd="0" parTransId="{1ECB32B2-8A9E-4CE9-9BA3-2FCC1B595A62}" sibTransId="{3AC3DDEC-DC15-450E-A3BB-557C3EE385E1}"/>
    <dgm:cxn modelId="{8DA5792D-67A4-4626-AC1B-59FE3CE80727}" type="presOf" srcId="{11705E5E-B598-4B9E-8F46-6C903A21177E}" destId="{6B4C5C85-6F0F-4A7D-93E0-76CCFDB43907}" srcOrd="0" destOrd="5" presId="urn:microsoft.com/office/officeart/2005/8/layout/vList2"/>
    <dgm:cxn modelId="{E01FDF2E-879E-45FE-BC92-D3D0FB6EAFAB}" srcId="{FDE895F6-8E04-4AB9-A6EE-F04C76EB122D}" destId="{8D299F5A-E096-4D7E-82F1-E575CE62D9DD}" srcOrd="5" destOrd="0" parTransId="{BF7770CF-35CD-4356-93EA-A94EDF72848A}" sibTransId="{A4CE97E2-BA4C-463C-9B1C-33E3F81E3997}"/>
    <dgm:cxn modelId="{92F59439-75BF-4F58-BBAF-019E6AB3A3A3}" type="presOf" srcId="{8D299F5A-E096-4D7E-82F1-E575CE62D9DD}" destId="{6B4C5C85-6F0F-4A7D-93E0-76CCFDB43907}" srcOrd="0" destOrd="6" presId="urn:microsoft.com/office/officeart/2005/8/layout/vList2"/>
    <dgm:cxn modelId="{294D063B-208E-401E-97A6-B18EA6355A86}" type="presOf" srcId="{121B347D-E00E-452A-866F-50761EF82FDE}" destId="{6B4C5C85-6F0F-4A7D-93E0-76CCFDB43907}" srcOrd="0" destOrd="2" presId="urn:microsoft.com/office/officeart/2005/8/layout/vList2"/>
    <dgm:cxn modelId="{17639E5F-F98B-4082-A5EB-08F8B49981FA}" srcId="{FDE895F6-8E04-4AB9-A6EE-F04C76EB122D}" destId="{140A2F3C-3833-42BE-9058-90224F9C18F5}" srcOrd="1" destOrd="0" parTransId="{3BA151A4-3A82-42DB-B990-7AA0B5D4F056}" sibTransId="{3322BA59-B7CA-4CAC-AF84-F4C049E92A01}"/>
    <dgm:cxn modelId="{B0D21241-77D8-41E7-B91B-4346F9649905}" type="presOf" srcId="{382A88B9-C3BF-409D-B52D-D2CDF514D431}" destId="{7862D84A-CCC6-4842-9491-EC714190960D}" srcOrd="0" destOrd="2" presId="urn:microsoft.com/office/officeart/2005/8/layout/vList2"/>
    <dgm:cxn modelId="{79271344-9819-4C0F-9F8E-E4EF27CE3253}" type="presOf" srcId="{99B51302-579C-4EA6-8251-55649C59CCD2}" destId="{7862D84A-CCC6-4842-9491-EC714190960D}" srcOrd="0" destOrd="1" presId="urn:microsoft.com/office/officeart/2005/8/layout/vList2"/>
    <dgm:cxn modelId="{C0D2C367-5827-4A7C-9712-B0A027997E7E}" type="presOf" srcId="{065830DB-A795-4580-927E-BF73C7CFDC1C}" destId="{7862D84A-CCC6-4842-9491-EC714190960D}" srcOrd="0" destOrd="3" presId="urn:microsoft.com/office/officeart/2005/8/layout/vList2"/>
    <dgm:cxn modelId="{7D88ED7E-998F-40BF-9549-786148054850}" type="presOf" srcId="{FDE895F6-8E04-4AB9-A6EE-F04C76EB122D}" destId="{1A16548C-2A31-4648-A225-6A4EE4B6E85C}" srcOrd="0" destOrd="0" presId="urn:microsoft.com/office/officeart/2005/8/layout/vList2"/>
    <dgm:cxn modelId="{8F250D88-9EC4-4331-AAE7-250C407FAC1B}" srcId="{FDE895F6-8E04-4AB9-A6EE-F04C76EB122D}" destId="{11705E5E-B598-4B9E-8F46-6C903A21177E}" srcOrd="4" destOrd="0" parTransId="{F988C753-3EB0-425E-9D81-E88DD0C8E909}" sibTransId="{FCECDDEF-ACB6-44EB-9BD8-4053479D4C71}"/>
    <dgm:cxn modelId="{801A4589-735C-4DC8-8E7E-878F8BDB3C8E}" srcId="{99B51302-579C-4EA6-8251-55649C59CCD2}" destId="{382A88B9-C3BF-409D-B52D-D2CDF514D431}" srcOrd="0" destOrd="0" parTransId="{7D5556E6-A1B0-4F0B-8188-859DB9E787F9}" sibTransId="{064CCDD0-1188-4205-94A4-43CA087C2930}"/>
    <dgm:cxn modelId="{38B67E93-C1C5-4CBC-9C93-F5598697EB5E}" type="presOf" srcId="{2C6B6678-F648-4A91-8EEF-CD2752679113}" destId="{6B4C5C85-6F0F-4A7D-93E0-76CCFDB43907}" srcOrd="0" destOrd="4" presId="urn:microsoft.com/office/officeart/2005/8/layout/vList2"/>
    <dgm:cxn modelId="{3C7E2DA6-44F6-443D-9A14-502F4C01BDA0}" srcId="{99B51302-579C-4EA6-8251-55649C59CCD2}" destId="{065830DB-A795-4580-927E-BF73C7CFDC1C}" srcOrd="1" destOrd="0" parTransId="{9273DBFB-4499-41F9-892C-B206C3F4F858}" sibTransId="{68EC3E62-81FF-40CE-A702-4B3066399E1C}"/>
    <dgm:cxn modelId="{3EB45EC4-E300-4526-9C75-0E498F186A92}" srcId="{FDE895F6-8E04-4AB9-A6EE-F04C76EB122D}" destId="{B08752A7-5F37-4397-86AC-459E1F501C33}" srcOrd="0" destOrd="0" parTransId="{D447A587-8082-4130-97A9-45A34040BFFD}" sibTransId="{843C6F68-0E24-4D7C-9D69-291180EFEFC7}"/>
    <dgm:cxn modelId="{A2B3A1C7-A3EC-47E8-9E1F-2EDCE38259F3}" srcId="{E10E513B-04B8-4EBB-A701-FDF9B207501A}" destId="{FDE895F6-8E04-4AB9-A6EE-F04C76EB122D}" srcOrd="1" destOrd="0" parTransId="{2B789F26-CCAF-457B-8A1B-366971BC9D26}" sibTransId="{4B18DC11-0AF4-4D3A-94A0-DCE1B47F8C1B}"/>
    <dgm:cxn modelId="{DE1022CB-669D-4FC3-8204-91917D523A3E}" type="presOf" srcId="{A35758D6-CFDB-4E7D-91BF-3175E522E242}" destId="{7F58590A-7C03-4121-92FB-864162BEB2B6}" srcOrd="0" destOrd="0" presId="urn:microsoft.com/office/officeart/2005/8/layout/vList2"/>
    <dgm:cxn modelId="{CECB68CB-BCB7-4587-9421-22CADE5CB4F7}" srcId="{E10E513B-04B8-4EBB-A701-FDF9B207501A}" destId="{A35758D6-CFDB-4E7D-91BF-3175E522E242}" srcOrd="0" destOrd="0" parTransId="{4469419D-252C-4751-8DFE-7A6C2FDE912A}" sibTransId="{B3C6687E-47CA-4A4D-8C04-A70A8AD3678C}"/>
    <dgm:cxn modelId="{EA2503CD-F301-45CD-BBC6-92D34F80698A}" srcId="{140A2F3C-3833-42BE-9058-90224F9C18F5}" destId="{121B347D-E00E-452A-866F-50761EF82FDE}" srcOrd="0" destOrd="0" parTransId="{55D8D2E7-5281-4302-87D2-9D405E4419DA}" sibTransId="{5BE28A05-4D52-49E3-83C6-117F00E0734C}"/>
    <dgm:cxn modelId="{24FBA3CE-D909-4514-8CC8-E04BB631A94A}" type="presOf" srcId="{B08752A7-5F37-4397-86AC-459E1F501C33}" destId="{6B4C5C85-6F0F-4A7D-93E0-76CCFDB43907}" srcOrd="0" destOrd="0" presId="urn:microsoft.com/office/officeart/2005/8/layout/vList2"/>
    <dgm:cxn modelId="{6A0BB6CE-A57F-48D9-8EFE-13906F5D68EB}" type="presOf" srcId="{60BAE23E-1315-4547-A0AB-D0941B954732}" destId="{6B4C5C85-6F0F-4A7D-93E0-76CCFDB43907}" srcOrd="0" destOrd="3" presId="urn:microsoft.com/office/officeart/2005/8/layout/vList2"/>
    <dgm:cxn modelId="{24CE8AE1-082B-4541-8DA9-E25F6C7614B6}" srcId="{A35758D6-CFDB-4E7D-91BF-3175E522E242}" destId="{64B19755-EEB3-4310-BB61-91557C30DF8E}" srcOrd="0" destOrd="0" parTransId="{E318E782-E1D2-4AA2-95F0-475A506DFA2C}" sibTransId="{A270CE54-B800-48F1-A5CC-9E054BE277F5}"/>
    <dgm:cxn modelId="{496C00EC-4A89-427F-8E01-09112AD2937A}" srcId="{A35758D6-CFDB-4E7D-91BF-3175E522E242}" destId="{99B51302-579C-4EA6-8251-55649C59CCD2}" srcOrd="1" destOrd="0" parTransId="{68A9A81B-4DD7-4051-9185-A208DF43857A}" sibTransId="{CFB44D9F-0F3D-474A-953D-BEB7B3E486DE}"/>
    <dgm:cxn modelId="{A6616EF0-8F6B-4DC8-A1A5-708E07A5230F}" type="presParOf" srcId="{5FDE2599-3676-4776-9999-950941422DCE}" destId="{7F58590A-7C03-4121-92FB-864162BEB2B6}" srcOrd="0" destOrd="0" presId="urn:microsoft.com/office/officeart/2005/8/layout/vList2"/>
    <dgm:cxn modelId="{6227E50A-9D20-49F4-A31A-1B8EA26A3213}" type="presParOf" srcId="{5FDE2599-3676-4776-9999-950941422DCE}" destId="{7862D84A-CCC6-4842-9491-EC714190960D}" srcOrd="1" destOrd="0" presId="urn:microsoft.com/office/officeart/2005/8/layout/vList2"/>
    <dgm:cxn modelId="{F5AA5E68-E7F8-470F-83B9-D4B5FA5DE437}" type="presParOf" srcId="{5FDE2599-3676-4776-9999-950941422DCE}" destId="{1A16548C-2A31-4648-A225-6A4EE4B6E85C}" srcOrd="2" destOrd="0" presId="urn:microsoft.com/office/officeart/2005/8/layout/vList2"/>
    <dgm:cxn modelId="{F4C79720-20BA-42DD-9B06-1FFE394920F4}" type="presParOf" srcId="{5FDE2599-3676-4776-9999-950941422DCE}" destId="{6B4C5C85-6F0F-4A7D-93E0-76CCFDB4390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E86852-2DBA-440B-9BEE-C6CB843957D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CE8F60-273A-4DEF-B5F8-91F403A12907}">
      <dgm:prSet/>
      <dgm:spPr/>
      <dgm:t>
        <a:bodyPr/>
        <a:lstStyle/>
        <a:p>
          <a:r>
            <a:rPr lang="en-US"/>
            <a:t>To extinguish an inappropriate response: must make contact with "changed reinforcement or punishment" situation</a:t>
          </a:r>
        </a:p>
      </dgm:t>
    </dgm:pt>
    <dgm:pt modelId="{2CECA3F2-F315-4390-8BCE-906C69DAC6DC}" type="parTrans" cxnId="{B2DFC055-1357-4518-B9D7-08384F9DB1F9}">
      <dgm:prSet/>
      <dgm:spPr/>
      <dgm:t>
        <a:bodyPr/>
        <a:lstStyle/>
        <a:p>
          <a:endParaRPr lang="en-US"/>
        </a:p>
      </dgm:t>
    </dgm:pt>
    <dgm:pt modelId="{3D524BB6-9A8C-4D83-A4AE-1A6BA1DAA113}" type="sibTrans" cxnId="{B2DFC055-1357-4518-B9D7-08384F9DB1F9}">
      <dgm:prSet/>
      <dgm:spPr/>
      <dgm:t>
        <a:bodyPr/>
        <a:lstStyle/>
        <a:p>
          <a:endParaRPr lang="en-US"/>
        </a:p>
      </dgm:t>
    </dgm:pt>
    <dgm:pt modelId="{2962CFEB-E19C-4852-B5B2-03A60520B486}">
      <dgm:prSet/>
      <dgm:spPr/>
      <dgm:t>
        <a:bodyPr/>
        <a:lstStyle/>
        <a:p>
          <a:r>
            <a:rPr lang="en-US" dirty="0"/>
            <a:t>Flooding is sometimes used as alternative to systematic desensitization</a:t>
          </a:r>
        </a:p>
      </dgm:t>
    </dgm:pt>
    <dgm:pt modelId="{46C0FA7B-5076-476B-80C1-9F45713F97C0}" type="parTrans" cxnId="{C8EE8EBE-4D0E-4431-95A4-6C36F803BDF3}">
      <dgm:prSet/>
      <dgm:spPr/>
      <dgm:t>
        <a:bodyPr/>
        <a:lstStyle/>
        <a:p>
          <a:endParaRPr lang="en-US"/>
        </a:p>
      </dgm:t>
    </dgm:pt>
    <dgm:pt modelId="{D245CD19-993D-413D-B5D1-6ABC5DE8CBEE}" type="sibTrans" cxnId="{C8EE8EBE-4D0E-4431-95A4-6C36F803BDF3}">
      <dgm:prSet/>
      <dgm:spPr/>
      <dgm:t>
        <a:bodyPr/>
        <a:lstStyle/>
        <a:p>
          <a:endParaRPr lang="en-US"/>
        </a:p>
      </dgm:t>
    </dgm:pt>
    <dgm:pt modelId="{BD9C87FD-1C43-4EAA-9944-94720FA4FB0B}">
      <dgm:prSet/>
      <dgm:spPr/>
      <dgm:t>
        <a:bodyPr/>
        <a:lstStyle/>
        <a:p>
          <a:r>
            <a:rPr lang="en-US"/>
            <a:t>Flood with presentation of fear-provoking  stimulus</a:t>
          </a:r>
        </a:p>
      </dgm:t>
    </dgm:pt>
    <dgm:pt modelId="{1DFA01C5-1B04-4F09-9AF4-CE27C39F35FA}" type="parTrans" cxnId="{FBE43F85-22F5-4378-8F0F-B0AFF92B12EF}">
      <dgm:prSet/>
      <dgm:spPr/>
      <dgm:t>
        <a:bodyPr/>
        <a:lstStyle/>
        <a:p>
          <a:endParaRPr lang="en-US"/>
        </a:p>
      </dgm:t>
    </dgm:pt>
    <dgm:pt modelId="{B65AE4BD-29D9-4331-A95C-A4D1BDE77941}" type="sibTrans" cxnId="{FBE43F85-22F5-4378-8F0F-B0AFF92B12EF}">
      <dgm:prSet/>
      <dgm:spPr/>
      <dgm:t>
        <a:bodyPr/>
        <a:lstStyle/>
        <a:p>
          <a:endParaRPr lang="en-US"/>
        </a:p>
      </dgm:t>
    </dgm:pt>
    <dgm:pt modelId="{56D666E3-6F2A-49BC-A717-E29D28E292D3}">
      <dgm:prSet/>
      <dgm:spPr/>
      <dgm:t>
        <a:bodyPr/>
        <a:lstStyle/>
        <a:p>
          <a:r>
            <a:rPr lang="en-US"/>
            <a:t>Again, no actual consequence occurs</a:t>
          </a:r>
        </a:p>
      </dgm:t>
    </dgm:pt>
    <dgm:pt modelId="{DBF7C4EF-9A0E-442F-B494-3A44AE4BF9B9}" type="parTrans" cxnId="{4E6272F7-BC3F-4CC4-B5E4-921F4637BB2E}">
      <dgm:prSet/>
      <dgm:spPr/>
      <dgm:t>
        <a:bodyPr/>
        <a:lstStyle/>
        <a:p>
          <a:endParaRPr lang="en-US"/>
        </a:p>
      </dgm:t>
    </dgm:pt>
    <dgm:pt modelId="{FC67F232-9864-4296-A8EA-BB508684C574}" type="sibTrans" cxnId="{4E6272F7-BC3F-4CC4-B5E4-921F4637BB2E}">
      <dgm:prSet/>
      <dgm:spPr/>
      <dgm:t>
        <a:bodyPr/>
        <a:lstStyle/>
        <a:p>
          <a:endParaRPr lang="en-US"/>
        </a:p>
      </dgm:t>
    </dgm:pt>
    <dgm:pt modelId="{2540BAF4-9BE2-41AC-9BEE-083A2C941E59}">
      <dgm:prSet/>
      <dgm:spPr/>
      <dgm:t>
        <a:bodyPr/>
        <a:lstStyle/>
        <a:p>
          <a:r>
            <a:rPr lang="en-US"/>
            <a:t>Continue presentations until the response is extinguished</a:t>
          </a:r>
        </a:p>
      </dgm:t>
    </dgm:pt>
    <dgm:pt modelId="{6AE4D0BC-6C1C-422A-AC68-AAEA5D999D29}" type="parTrans" cxnId="{F6ADC9BA-2A6D-4025-A48A-51406917790F}">
      <dgm:prSet/>
      <dgm:spPr/>
      <dgm:t>
        <a:bodyPr/>
        <a:lstStyle/>
        <a:p>
          <a:endParaRPr lang="en-US"/>
        </a:p>
      </dgm:t>
    </dgm:pt>
    <dgm:pt modelId="{231244E4-79EE-4FCB-9B5B-14B3A39DEEEF}" type="sibTrans" cxnId="{F6ADC9BA-2A6D-4025-A48A-51406917790F}">
      <dgm:prSet/>
      <dgm:spPr/>
      <dgm:t>
        <a:bodyPr/>
        <a:lstStyle/>
        <a:p>
          <a:endParaRPr lang="en-US"/>
        </a:p>
      </dgm:t>
    </dgm:pt>
    <dgm:pt modelId="{0A20861D-9B9C-471E-B553-2730BB1302FC}">
      <dgm:prSet/>
      <dgm:spPr/>
      <dgm:t>
        <a:bodyPr/>
        <a:lstStyle/>
        <a:p>
          <a:r>
            <a:rPr lang="en-US"/>
            <a:t>Problem: may "scare the patient to death"</a:t>
          </a:r>
        </a:p>
      </dgm:t>
    </dgm:pt>
    <dgm:pt modelId="{E24FBD50-061B-4544-A6A3-10508BBE752A}" type="parTrans" cxnId="{B3939F8A-F278-4420-8695-68C00E959096}">
      <dgm:prSet/>
      <dgm:spPr/>
      <dgm:t>
        <a:bodyPr/>
        <a:lstStyle/>
        <a:p>
          <a:endParaRPr lang="en-US"/>
        </a:p>
      </dgm:t>
    </dgm:pt>
    <dgm:pt modelId="{02A1E901-4602-404F-812F-B78BEA7FEA99}" type="sibTrans" cxnId="{B3939F8A-F278-4420-8695-68C00E959096}">
      <dgm:prSet/>
      <dgm:spPr/>
      <dgm:t>
        <a:bodyPr/>
        <a:lstStyle/>
        <a:p>
          <a:endParaRPr lang="en-US"/>
        </a:p>
      </dgm:t>
    </dgm:pt>
    <dgm:pt modelId="{DAF783E8-1F76-42AF-A436-1952BA2255E2}" type="pres">
      <dgm:prSet presAssocID="{63E86852-2DBA-440B-9BEE-C6CB843957DA}" presName="linear" presStyleCnt="0">
        <dgm:presLayoutVars>
          <dgm:animLvl val="lvl"/>
          <dgm:resizeHandles val="exact"/>
        </dgm:presLayoutVars>
      </dgm:prSet>
      <dgm:spPr/>
    </dgm:pt>
    <dgm:pt modelId="{B7714582-79AC-4234-BDB0-46A82B4D2CD1}" type="pres">
      <dgm:prSet presAssocID="{70CE8F60-273A-4DEF-B5F8-91F403A1290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1989F7C-5748-4200-A136-9C7D7739F68F}" type="pres">
      <dgm:prSet presAssocID="{3D524BB6-9A8C-4D83-A4AE-1A6BA1DAA113}" presName="spacer" presStyleCnt="0"/>
      <dgm:spPr/>
    </dgm:pt>
    <dgm:pt modelId="{EC7A23B0-C48D-46E4-A7EA-6EEE3646B067}" type="pres">
      <dgm:prSet presAssocID="{2962CFEB-E19C-4852-B5B2-03A60520B48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F6CECD-D1C3-4989-8268-2BA9D3CAA601}" type="pres">
      <dgm:prSet presAssocID="{D245CD19-993D-413D-B5D1-6ABC5DE8CBEE}" presName="spacer" presStyleCnt="0"/>
      <dgm:spPr/>
    </dgm:pt>
    <dgm:pt modelId="{F978F5E1-55EF-4612-ABD7-6B9B76C524E5}" type="pres">
      <dgm:prSet presAssocID="{BD9C87FD-1C43-4EAA-9944-94720FA4FB0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7318C29-5AD7-4113-835F-D4B1BF277ECF}" type="pres">
      <dgm:prSet presAssocID="{BD9C87FD-1C43-4EAA-9944-94720FA4FB0B}" presName="childText" presStyleLbl="revTx" presStyleIdx="0" presStyleCnt="1">
        <dgm:presLayoutVars>
          <dgm:bulletEnabled val="1"/>
        </dgm:presLayoutVars>
      </dgm:prSet>
      <dgm:spPr/>
    </dgm:pt>
    <dgm:pt modelId="{5E096D3C-5C8D-409B-9BB8-8E854E430E33}" type="pres">
      <dgm:prSet presAssocID="{0A20861D-9B9C-471E-B553-2730BB1302F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7299D07-4265-4AEC-9F57-CECA3CABD3EE}" type="presOf" srcId="{2962CFEB-E19C-4852-B5B2-03A60520B486}" destId="{EC7A23B0-C48D-46E4-A7EA-6EEE3646B067}" srcOrd="0" destOrd="0" presId="urn:microsoft.com/office/officeart/2005/8/layout/vList2"/>
    <dgm:cxn modelId="{08B08411-E1AA-4B34-9D08-CAD2C0B3FF9F}" type="presOf" srcId="{56D666E3-6F2A-49BC-A717-E29D28E292D3}" destId="{B7318C29-5AD7-4113-835F-D4B1BF277ECF}" srcOrd="0" destOrd="0" presId="urn:microsoft.com/office/officeart/2005/8/layout/vList2"/>
    <dgm:cxn modelId="{871CD22C-9FE3-4C26-8538-E37A9E0A31E5}" type="presOf" srcId="{63E86852-2DBA-440B-9BEE-C6CB843957DA}" destId="{DAF783E8-1F76-42AF-A436-1952BA2255E2}" srcOrd="0" destOrd="0" presId="urn:microsoft.com/office/officeart/2005/8/layout/vList2"/>
    <dgm:cxn modelId="{54840331-0903-4B4B-9D22-67FB41F034D0}" type="presOf" srcId="{2540BAF4-9BE2-41AC-9BEE-083A2C941E59}" destId="{B7318C29-5AD7-4113-835F-D4B1BF277ECF}" srcOrd="0" destOrd="1" presId="urn:microsoft.com/office/officeart/2005/8/layout/vList2"/>
    <dgm:cxn modelId="{B2DFC055-1357-4518-B9D7-08384F9DB1F9}" srcId="{63E86852-2DBA-440B-9BEE-C6CB843957DA}" destId="{70CE8F60-273A-4DEF-B5F8-91F403A12907}" srcOrd="0" destOrd="0" parTransId="{2CECA3F2-F315-4390-8BCE-906C69DAC6DC}" sibTransId="{3D524BB6-9A8C-4D83-A4AE-1A6BA1DAA113}"/>
    <dgm:cxn modelId="{C3676C84-BC53-4F97-B348-AFE9A81AA3D5}" type="presOf" srcId="{70CE8F60-273A-4DEF-B5F8-91F403A12907}" destId="{B7714582-79AC-4234-BDB0-46A82B4D2CD1}" srcOrd="0" destOrd="0" presId="urn:microsoft.com/office/officeart/2005/8/layout/vList2"/>
    <dgm:cxn modelId="{FBE43F85-22F5-4378-8F0F-B0AFF92B12EF}" srcId="{63E86852-2DBA-440B-9BEE-C6CB843957DA}" destId="{BD9C87FD-1C43-4EAA-9944-94720FA4FB0B}" srcOrd="2" destOrd="0" parTransId="{1DFA01C5-1B04-4F09-9AF4-CE27C39F35FA}" sibTransId="{B65AE4BD-29D9-4331-A95C-A4D1BDE77941}"/>
    <dgm:cxn modelId="{B3939F8A-F278-4420-8695-68C00E959096}" srcId="{63E86852-2DBA-440B-9BEE-C6CB843957DA}" destId="{0A20861D-9B9C-471E-B553-2730BB1302FC}" srcOrd="3" destOrd="0" parTransId="{E24FBD50-061B-4544-A6A3-10508BBE752A}" sibTransId="{02A1E901-4602-404F-812F-B78BEA7FEA99}"/>
    <dgm:cxn modelId="{D4F021B1-5BDF-43C6-8004-FC55299834AB}" type="presOf" srcId="{0A20861D-9B9C-471E-B553-2730BB1302FC}" destId="{5E096D3C-5C8D-409B-9BB8-8E854E430E33}" srcOrd="0" destOrd="0" presId="urn:microsoft.com/office/officeart/2005/8/layout/vList2"/>
    <dgm:cxn modelId="{04531DB6-FFF4-4CEF-B99F-567DC785FDDF}" type="presOf" srcId="{BD9C87FD-1C43-4EAA-9944-94720FA4FB0B}" destId="{F978F5E1-55EF-4612-ABD7-6B9B76C524E5}" srcOrd="0" destOrd="0" presId="urn:microsoft.com/office/officeart/2005/8/layout/vList2"/>
    <dgm:cxn modelId="{F6ADC9BA-2A6D-4025-A48A-51406917790F}" srcId="{BD9C87FD-1C43-4EAA-9944-94720FA4FB0B}" destId="{2540BAF4-9BE2-41AC-9BEE-083A2C941E59}" srcOrd="1" destOrd="0" parTransId="{6AE4D0BC-6C1C-422A-AC68-AAEA5D999D29}" sibTransId="{231244E4-79EE-4FCB-9B5B-14B3A39DEEEF}"/>
    <dgm:cxn modelId="{C8EE8EBE-4D0E-4431-95A4-6C36F803BDF3}" srcId="{63E86852-2DBA-440B-9BEE-C6CB843957DA}" destId="{2962CFEB-E19C-4852-B5B2-03A60520B486}" srcOrd="1" destOrd="0" parTransId="{46C0FA7B-5076-476B-80C1-9F45713F97C0}" sibTransId="{D245CD19-993D-413D-B5D1-6ABC5DE8CBEE}"/>
    <dgm:cxn modelId="{4E6272F7-BC3F-4CC4-B5E4-921F4637BB2E}" srcId="{BD9C87FD-1C43-4EAA-9944-94720FA4FB0B}" destId="{56D666E3-6F2A-49BC-A717-E29D28E292D3}" srcOrd="0" destOrd="0" parTransId="{DBF7C4EF-9A0E-442F-B494-3A44AE4BF9B9}" sibTransId="{FC67F232-9864-4296-A8EA-BB508684C574}"/>
    <dgm:cxn modelId="{5532DF79-3B09-45EB-961B-E086041C3207}" type="presParOf" srcId="{DAF783E8-1F76-42AF-A436-1952BA2255E2}" destId="{B7714582-79AC-4234-BDB0-46A82B4D2CD1}" srcOrd="0" destOrd="0" presId="urn:microsoft.com/office/officeart/2005/8/layout/vList2"/>
    <dgm:cxn modelId="{82B52061-C7E8-4B4C-AA73-F41378E5B1E7}" type="presParOf" srcId="{DAF783E8-1F76-42AF-A436-1952BA2255E2}" destId="{E1989F7C-5748-4200-A136-9C7D7739F68F}" srcOrd="1" destOrd="0" presId="urn:microsoft.com/office/officeart/2005/8/layout/vList2"/>
    <dgm:cxn modelId="{1E59474D-E63B-43D7-B61B-D00AFDCCB55D}" type="presParOf" srcId="{DAF783E8-1F76-42AF-A436-1952BA2255E2}" destId="{EC7A23B0-C48D-46E4-A7EA-6EEE3646B067}" srcOrd="2" destOrd="0" presId="urn:microsoft.com/office/officeart/2005/8/layout/vList2"/>
    <dgm:cxn modelId="{E0EBB8F6-E0B4-48D8-A7D8-A8A868C5DF78}" type="presParOf" srcId="{DAF783E8-1F76-42AF-A436-1952BA2255E2}" destId="{C3F6CECD-D1C3-4989-8268-2BA9D3CAA601}" srcOrd="3" destOrd="0" presId="urn:microsoft.com/office/officeart/2005/8/layout/vList2"/>
    <dgm:cxn modelId="{031265F9-BC0E-437C-A8A5-2D6771EDF4EA}" type="presParOf" srcId="{DAF783E8-1F76-42AF-A436-1952BA2255E2}" destId="{F978F5E1-55EF-4612-ABD7-6B9B76C524E5}" srcOrd="4" destOrd="0" presId="urn:microsoft.com/office/officeart/2005/8/layout/vList2"/>
    <dgm:cxn modelId="{213D9282-40AC-42B4-8886-759E474C2D65}" type="presParOf" srcId="{DAF783E8-1F76-42AF-A436-1952BA2255E2}" destId="{B7318C29-5AD7-4113-835F-D4B1BF277ECF}" srcOrd="5" destOrd="0" presId="urn:microsoft.com/office/officeart/2005/8/layout/vList2"/>
    <dgm:cxn modelId="{A1FA1BE1-2E27-4B4E-954F-6D177B1ED492}" type="presParOf" srcId="{DAF783E8-1F76-42AF-A436-1952BA2255E2}" destId="{5E096D3C-5C8D-409B-9BB8-8E854E430E3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F96F9CB-5755-4C6B-920D-2A01CEA602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962E7F-4C0D-47ED-85A2-B7FDAF0F7DF8}">
      <dgm:prSet/>
      <dgm:spPr/>
      <dgm:t>
        <a:bodyPr/>
        <a:lstStyle/>
        <a:p>
          <a:r>
            <a:rPr lang="en-US"/>
            <a:t>Significant side effects may be produced by avoidance tasks</a:t>
          </a:r>
        </a:p>
      </dgm:t>
    </dgm:pt>
    <dgm:pt modelId="{1E304195-0333-4A60-A7BD-0AB786F52C67}" type="parTrans" cxnId="{ECF2B6DC-D25E-4648-BFFD-76A82A157AAF}">
      <dgm:prSet/>
      <dgm:spPr/>
      <dgm:t>
        <a:bodyPr/>
        <a:lstStyle/>
        <a:p>
          <a:endParaRPr lang="en-US"/>
        </a:p>
      </dgm:t>
    </dgm:pt>
    <dgm:pt modelId="{2F50D7E7-4375-4653-BC29-94EA8B6536F9}" type="sibTrans" cxnId="{ECF2B6DC-D25E-4648-BFFD-76A82A157AAF}">
      <dgm:prSet/>
      <dgm:spPr/>
      <dgm:t>
        <a:bodyPr/>
        <a:lstStyle/>
        <a:p>
          <a:endParaRPr lang="en-US"/>
        </a:p>
      </dgm:t>
    </dgm:pt>
    <dgm:pt modelId="{45CE33E8-DA5C-434B-B843-598C7D9666DE}">
      <dgm:prSet/>
      <dgm:spPr/>
      <dgm:t>
        <a:bodyPr/>
        <a:lstStyle/>
        <a:p>
          <a:r>
            <a:rPr lang="en-US"/>
            <a:t>Animal psychosis or experimental psychosis</a:t>
          </a:r>
        </a:p>
      </dgm:t>
    </dgm:pt>
    <dgm:pt modelId="{AC7C77C3-4EC0-4ED0-921F-857E77D2C262}" type="parTrans" cxnId="{23ED683A-B3CC-4FC2-8109-2AB9B92694B6}">
      <dgm:prSet/>
      <dgm:spPr/>
      <dgm:t>
        <a:bodyPr/>
        <a:lstStyle/>
        <a:p>
          <a:endParaRPr lang="en-US"/>
        </a:p>
      </dgm:t>
    </dgm:pt>
    <dgm:pt modelId="{394E84CF-6F92-4EAC-B3A7-9FB85C03DB16}" type="sibTrans" cxnId="{23ED683A-B3CC-4FC2-8109-2AB9B92694B6}">
      <dgm:prSet/>
      <dgm:spPr/>
      <dgm:t>
        <a:bodyPr/>
        <a:lstStyle/>
        <a:p>
          <a:endParaRPr lang="en-US"/>
        </a:p>
      </dgm:t>
    </dgm:pt>
    <dgm:pt modelId="{153307AA-B8D8-4FFD-8D32-82B9F8E255D4}">
      <dgm:prSet/>
      <dgm:spPr/>
      <dgm:t>
        <a:bodyPr/>
        <a:lstStyle/>
        <a:p>
          <a:r>
            <a:rPr lang="en-US"/>
            <a:t>Animal stops eating, drinking</a:t>
          </a:r>
        </a:p>
      </dgm:t>
    </dgm:pt>
    <dgm:pt modelId="{5D9BD142-6894-425A-BB44-A0003E452141}" type="parTrans" cxnId="{3C36AC64-BE73-4F67-A63D-FA4719DB83BC}">
      <dgm:prSet/>
      <dgm:spPr/>
      <dgm:t>
        <a:bodyPr/>
        <a:lstStyle/>
        <a:p>
          <a:endParaRPr lang="en-US"/>
        </a:p>
      </dgm:t>
    </dgm:pt>
    <dgm:pt modelId="{B45EEC42-E0B1-45BB-90C6-0092831B4663}" type="sibTrans" cxnId="{3C36AC64-BE73-4F67-A63D-FA4719DB83BC}">
      <dgm:prSet/>
      <dgm:spPr/>
      <dgm:t>
        <a:bodyPr/>
        <a:lstStyle/>
        <a:p>
          <a:endParaRPr lang="en-US"/>
        </a:p>
      </dgm:t>
    </dgm:pt>
    <dgm:pt modelId="{86BFFA71-D731-478E-A5A5-82DFC2A78A26}">
      <dgm:prSet/>
      <dgm:spPr/>
      <dgm:t>
        <a:bodyPr/>
        <a:lstStyle/>
        <a:p>
          <a:r>
            <a:rPr lang="en-US" dirty="0"/>
            <a:t>Animal may engage in self injurious behavior</a:t>
          </a:r>
        </a:p>
      </dgm:t>
    </dgm:pt>
    <dgm:pt modelId="{7D5968F4-01AF-452E-8E31-54AE23F87DA6}" type="parTrans" cxnId="{D5882702-A189-4C86-97DA-2D833F2A78BF}">
      <dgm:prSet/>
      <dgm:spPr/>
      <dgm:t>
        <a:bodyPr/>
        <a:lstStyle/>
        <a:p>
          <a:endParaRPr lang="en-US"/>
        </a:p>
      </dgm:t>
    </dgm:pt>
    <dgm:pt modelId="{623DF98A-3310-425D-8506-B0B243512021}" type="sibTrans" cxnId="{D5882702-A189-4C86-97DA-2D833F2A78BF}">
      <dgm:prSet/>
      <dgm:spPr/>
      <dgm:t>
        <a:bodyPr/>
        <a:lstStyle/>
        <a:p>
          <a:endParaRPr lang="en-US"/>
        </a:p>
      </dgm:t>
    </dgm:pt>
    <dgm:pt modelId="{F20F68A3-9B09-4587-A525-8240AA6CEC7A}">
      <dgm:prSet/>
      <dgm:spPr/>
      <dgm:t>
        <a:bodyPr/>
        <a:lstStyle/>
        <a:p>
          <a:r>
            <a:rPr lang="en-US"/>
            <a:t>Appears to be due to implementation of an avoidance contingency under certain conditions</a:t>
          </a:r>
        </a:p>
      </dgm:t>
    </dgm:pt>
    <dgm:pt modelId="{26EBC0C7-7459-4B0F-843C-E50588884595}" type="parTrans" cxnId="{2C86C167-4E14-4517-AF48-DD201AF4D261}">
      <dgm:prSet/>
      <dgm:spPr/>
      <dgm:t>
        <a:bodyPr/>
        <a:lstStyle/>
        <a:p>
          <a:endParaRPr lang="en-US"/>
        </a:p>
      </dgm:t>
    </dgm:pt>
    <dgm:pt modelId="{38606608-76A8-40B0-98E6-DDC6BAA0023A}" type="sibTrans" cxnId="{2C86C167-4E14-4517-AF48-DD201AF4D261}">
      <dgm:prSet/>
      <dgm:spPr/>
      <dgm:t>
        <a:bodyPr/>
        <a:lstStyle/>
        <a:p>
          <a:endParaRPr lang="en-US"/>
        </a:p>
      </dgm:t>
    </dgm:pt>
    <dgm:pt modelId="{AA6D357B-FBCC-4BC8-B5F0-16DED30161C9}">
      <dgm:prSet/>
      <dgm:spPr/>
      <dgm:t>
        <a:bodyPr/>
        <a:lstStyle/>
        <a:p>
          <a:r>
            <a:rPr lang="en-US"/>
            <a:t>Most severe: Learned Helplessness</a:t>
          </a:r>
        </a:p>
      </dgm:t>
    </dgm:pt>
    <dgm:pt modelId="{9ED19C6E-72EC-4DF9-B6B0-DEA9EBC1F0FA}" type="parTrans" cxnId="{6023E613-3DFE-4516-8EA3-E1F429A6F9B8}">
      <dgm:prSet/>
      <dgm:spPr/>
      <dgm:t>
        <a:bodyPr/>
        <a:lstStyle/>
        <a:p>
          <a:endParaRPr lang="en-US"/>
        </a:p>
      </dgm:t>
    </dgm:pt>
    <dgm:pt modelId="{5D0BD033-9633-4B81-9458-3C8824204817}" type="sibTrans" cxnId="{6023E613-3DFE-4516-8EA3-E1F429A6F9B8}">
      <dgm:prSet/>
      <dgm:spPr/>
      <dgm:t>
        <a:bodyPr/>
        <a:lstStyle/>
        <a:p>
          <a:endParaRPr lang="en-US"/>
        </a:p>
      </dgm:t>
    </dgm:pt>
    <dgm:pt modelId="{C2B95077-037A-4F07-BF73-C5D5B2B32ECC}">
      <dgm:prSet/>
      <dgm:spPr/>
      <dgm:t>
        <a:bodyPr/>
        <a:lstStyle/>
        <a:p>
          <a:endParaRPr lang="en-US" dirty="0"/>
        </a:p>
      </dgm:t>
    </dgm:pt>
    <dgm:pt modelId="{47D7B5A2-B44C-4226-880E-E0DB86247C6D}" type="parTrans" cxnId="{F3407B07-849A-482A-AF03-30B47F2B2665}">
      <dgm:prSet/>
      <dgm:spPr/>
    </dgm:pt>
    <dgm:pt modelId="{E1CABEE6-E6B5-4E3A-9351-AB522E532D20}" type="sibTrans" cxnId="{F3407B07-849A-482A-AF03-30B47F2B2665}">
      <dgm:prSet/>
      <dgm:spPr/>
    </dgm:pt>
    <dgm:pt modelId="{04447A2B-240C-48FC-9134-C854F544C35A}" type="pres">
      <dgm:prSet presAssocID="{2F96F9CB-5755-4C6B-920D-2A01CEA6021F}" presName="linear" presStyleCnt="0">
        <dgm:presLayoutVars>
          <dgm:animLvl val="lvl"/>
          <dgm:resizeHandles val="exact"/>
        </dgm:presLayoutVars>
      </dgm:prSet>
      <dgm:spPr/>
    </dgm:pt>
    <dgm:pt modelId="{01FAB88D-E476-415C-AE91-59BAA4E2D018}" type="pres">
      <dgm:prSet presAssocID="{ED962E7F-4C0D-47ED-85A2-B7FDAF0F7DF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42432B0-6ADE-4EC4-8CA2-F384E222462F}" type="pres">
      <dgm:prSet presAssocID="{ED962E7F-4C0D-47ED-85A2-B7FDAF0F7DF8}" presName="childText" presStyleLbl="revTx" presStyleIdx="0" presStyleCnt="1">
        <dgm:presLayoutVars>
          <dgm:bulletEnabled val="1"/>
        </dgm:presLayoutVars>
      </dgm:prSet>
      <dgm:spPr/>
    </dgm:pt>
    <dgm:pt modelId="{53F75A15-DCE9-4405-B1BB-11BF61777527}" type="pres">
      <dgm:prSet presAssocID="{F20F68A3-9B09-4587-A525-8240AA6CEC7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E8C276-7754-401E-90B5-18722C8D646C}" type="pres">
      <dgm:prSet presAssocID="{38606608-76A8-40B0-98E6-DDC6BAA0023A}" presName="spacer" presStyleCnt="0"/>
      <dgm:spPr/>
    </dgm:pt>
    <dgm:pt modelId="{22954857-FAB5-4B53-895B-1CEB7FBD50BC}" type="pres">
      <dgm:prSet presAssocID="{AA6D357B-FBCC-4BC8-B5F0-16DED30161C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5882702-A189-4C86-97DA-2D833F2A78BF}" srcId="{ED962E7F-4C0D-47ED-85A2-B7FDAF0F7DF8}" destId="{86BFFA71-D731-478E-A5A5-82DFC2A78A26}" srcOrd="2" destOrd="0" parTransId="{7D5968F4-01AF-452E-8E31-54AE23F87DA6}" sibTransId="{623DF98A-3310-425D-8506-B0B243512021}"/>
    <dgm:cxn modelId="{F3407B07-849A-482A-AF03-30B47F2B2665}" srcId="{ED962E7F-4C0D-47ED-85A2-B7FDAF0F7DF8}" destId="{C2B95077-037A-4F07-BF73-C5D5B2B32ECC}" srcOrd="3" destOrd="0" parTransId="{47D7B5A2-B44C-4226-880E-E0DB86247C6D}" sibTransId="{E1CABEE6-E6B5-4E3A-9351-AB522E532D20}"/>
    <dgm:cxn modelId="{75FB9512-BE2D-44FF-8615-628AE5461CB3}" type="presOf" srcId="{45CE33E8-DA5C-434B-B843-598C7D9666DE}" destId="{E42432B0-6ADE-4EC4-8CA2-F384E222462F}" srcOrd="0" destOrd="0" presId="urn:microsoft.com/office/officeart/2005/8/layout/vList2"/>
    <dgm:cxn modelId="{6023E613-3DFE-4516-8EA3-E1F429A6F9B8}" srcId="{2F96F9CB-5755-4C6B-920D-2A01CEA6021F}" destId="{AA6D357B-FBCC-4BC8-B5F0-16DED30161C9}" srcOrd="2" destOrd="0" parTransId="{9ED19C6E-72EC-4DF9-B6B0-DEA9EBC1F0FA}" sibTransId="{5D0BD033-9633-4B81-9458-3C8824204817}"/>
    <dgm:cxn modelId="{21697A25-6C85-4B79-91B4-4F6CAB7B7E41}" type="presOf" srcId="{2F96F9CB-5755-4C6B-920D-2A01CEA6021F}" destId="{04447A2B-240C-48FC-9134-C854F544C35A}" srcOrd="0" destOrd="0" presId="urn:microsoft.com/office/officeart/2005/8/layout/vList2"/>
    <dgm:cxn modelId="{23ED683A-B3CC-4FC2-8109-2AB9B92694B6}" srcId="{ED962E7F-4C0D-47ED-85A2-B7FDAF0F7DF8}" destId="{45CE33E8-DA5C-434B-B843-598C7D9666DE}" srcOrd="0" destOrd="0" parTransId="{AC7C77C3-4EC0-4ED0-921F-857E77D2C262}" sibTransId="{394E84CF-6F92-4EAC-B3A7-9FB85C03DB16}"/>
    <dgm:cxn modelId="{3C36AC64-BE73-4F67-A63D-FA4719DB83BC}" srcId="{ED962E7F-4C0D-47ED-85A2-B7FDAF0F7DF8}" destId="{153307AA-B8D8-4FFD-8D32-82B9F8E255D4}" srcOrd="1" destOrd="0" parTransId="{5D9BD142-6894-425A-BB44-A0003E452141}" sibTransId="{B45EEC42-E0B1-45BB-90C6-0092831B4663}"/>
    <dgm:cxn modelId="{41B3A266-8768-46D0-BF92-43D4C94D1E11}" type="presOf" srcId="{ED962E7F-4C0D-47ED-85A2-B7FDAF0F7DF8}" destId="{01FAB88D-E476-415C-AE91-59BAA4E2D018}" srcOrd="0" destOrd="0" presId="urn:microsoft.com/office/officeart/2005/8/layout/vList2"/>
    <dgm:cxn modelId="{2C86C167-4E14-4517-AF48-DD201AF4D261}" srcId="{2F96F9CB-5755-4C6B-920D-2A01CEA6021F}" destId="{F20F68A3-9B09-4587-A525-8240AA6CEC7A}" srcOrd="1" destOrd="0" parTransId="{26EBC0C7-7459-4B0F-843C-E50588884595}" sibTransId="{38606608-76A8-40B0-98E6-DDC6BAA0023A}"/>
    <dgm:cxn modelId="{9E366799-296B-4875-B260-5C546E23461B}" type="presOf" srcId="{F20F68A3-9B09-4587-A525-8240AA6CEC7A}" destId="{53F75A15-DCE9-4405-B1BB-11BF61777527}" srcOrd="0" destOrd="0" presId="urn:microsoft.com/office/officeart/2005/8/layout/vList2"/>
    <dgm:cxn modelId="{59B54E9B-8B49-4D83-99E4-C0AF28A84844}" type="presOf" srcId="{86BFFA71-D731-478E-A5A5-82DFC2A78A26}" destId="{E42432B0-6ADE-4EC4-8CA2-F384E222462F}" srcOrd="0" destOrd="2" presId="urn:microsoft.com/office/officeart/2005/8/layout/vList2"/>
    <dgm:cxn modelId="{CC846FA2-5D0B-45AE-856F-14DE178AD430}" type="presOf" srcId="{C2B95077-037A-4F07-BF73-C5D5B2B32ECC}" destId="{E42432B0-6ADE-4EC4-8CA2-F384E222462F}" srcOrd="0" destOrd="3" presId="urn:microsoft.com/office/officeart/2005/8/layout/vList2"/>
    <dgm:cxn modelId="{A0D716BF-14A9-4BD3-9458-0FB113B5C6E9}" type="presOf" srcId="{153307AA-B8D8-4FFD-8D32-82B9F8E255D4}" destId="{E42432B0-6ADE-4EC4-8CA2-F384E222462F}" srcOrd="0" destOrd="1" presId="urn:microsoft.com/office/officeart/2005/8/layout/vList2"/>
    <dgm:cxn modelId="{ECF2B6DC-D25E-4648-BFFD-76A82A157AAF}" srcId="{2F96F9CB-5755-4C6B-920D-2A01CEA6021F}" destId="{ED962E7F-4C0D-47ED-85A2-B7FDAF0F7DF8}" srcOrd="0" destOrd="0" parTransId="{1E304195-0333-4A60-A7BD-0AB786F52C67}" sibTransId="{2F50D7E7-4375-4653-BC29-94EA8B6536F9}"/>
    <dgm:cxn modelId="{1FA89CF7-1727-44F1-8E3B-96D22E99E713}" type="presOf" srcId="{AA6D357B-FBCC-4BC8-B5F0-16DED30161C9}" destId="{22954857-FAB5-4B53-895B-1CEB7FBD50BC}" srcOrd="0" destOrd="0" presId="urn:microsoft.com/office/officeart/2005/8/layout/vList2"/>
    <dgm:cxn modelId="{83A74C3A-4C56-4048-8F26-8758A5E2D171}" type="presParOf" srcId="{04447A2B-240C-48FC-9134-C854F544C35A}" destId="{01FAB88D-E476-415C-AE91-59BAA4E2D018}" srcOrd="0" destOrd="0" presId="urn:microsoft.com/office/officeart/2005/8/layout/vList2"/>
    <dgm:cxn modelId="{E178D2F0-D02E-424E-A635-DB26E42BC162}" type="presParOf" srcId="{04447A2B-240C-48FC-9134-C854F544C35A}" destId="{E42432B0-6ADE-4EC4-8CA2-F384E222462F}" srcOrd="1" destOrd="0" presId="urn:microsoft.com/office/officeart/2005/8/layout/vList2"/>
    <dgm:cxn modelId="{EC2E6BA1-05AE-4F2E-A055-52E42389E646}" type="presParOf" srcId="{04447A2B-240C-48FC-9134-C854F544C35A}" destId="{53F75A15-DCE9-4405-B1BB-11BF61777527}" srcOrd="2" destOrd="0" presId="urn:microsoft.com/office/officeart/2005/8/layout/vList2"/>
    <dgm:cxn modelId="{A6626F51-7E7B-448C-B99D-716977558C7F}" type="presParOf" srcId="{04447A2B-240C-48FC-9134-C854F544C35A}" destId="{55E8C276-7754-401E-90B5-18722C8D646C}" srcOrd="3" destOrd="0" presId="urn:microsoft.com/office/officeart/2005/8/layout/vList2"/>
    <dgm:cxn modelId="{36130808-30D9-4371-B146-C5E5F3A18D93}" type="presParOf" srcId="{04447A2B-240C-48FC-9134-C854F544C35A}" destId="{22954857-FAB5-4B53-895B-1CEB7FBD50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0545E6C-24BA-4B84-981F-5B664879119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BAAAEB-10D9-4B46-A787-6BD0CC4D8AFB}">
      <dgm:prSet/>
      <dgm:spPr/>
      <dgm:t>
        <a:bodyPr/>
        <a:lstStyle/>
        <a:p>
          <a:r>
            <a:rPr lang="en-US"/>
            <a:t>Only when shock is contingent on behavior do animals develop LH</a:t>
          </a:r>
        </a:p>
      </dgm:t>
    </dgm:pt>
    <dgm:pt modelId="{1BF6B599-4EB7-47F1-A47E-2B86CB0A275B}" type="parTrans" cxnId="{66A27070-C08A-4BEA-878C-1DD61108C39F}">
      <dgm:prSet/>
      <dgm:spPr/>
      <dgm:t>
        <a:bodyPr/>
        <a:lstStyle/>
        <a:p>
          <a:endParaRPr lang="en-US"/>
        </a:p>
      </dgm:t>
    </dgm:pt>
    <dgm:pt modelId="{44E64900-85D0-4776-A268-26A936B981A3}" type="sibTrans" cxnId="{66A27070-C08A-4BEA-878C-1DD61108C39F}">
      <dgm:prSet/>
      <dgm:spPr/>
      <dgm:t>
        <a:bodyPr/>
        <a:lstStyle/>
        <a:p>
          <a:endParaRPr lang="en-US"/>
        </a:p>
      </dgm:t>
    </dgm:pt>
    <dgm:pt modelId="{A0AB4DBD-D98E-4126-A558-8CC735021792}">
      <dgm:prSet/>
      <dgm:spPr/>
      <dgm:t>
        <a:bodyPr/>
        <a:lstStyle/>
        <a:p>
          <a:r>
            <a:rPr lang="en-US" dirty="0"/>
            <a:t>Animals in no control/no control condition do not develop</a:t>
          </a:r>
        </a:p>
      </dgm:t>
    </dgm:pt>
    <dgm:pt modelId="{3E0791B6-56DA-4F61-B6C2-F01151220D50}" type="parTrans" cxnId="{884759D6-2A5D-42A1-BBDA-D40612A4E056}">
      <dgm:prSet/>
      <dgm:spPr/>
      <dgm:t>
        <a:bodyPr/>
        <a:lstStyle/>
        <a:p>
          <a:endParaRPr lang="en-US"/>
        </a:p>
      </dgm:t>
    </dgm:pt>
    <dgm:pt modelId="{A333F735-1939-40F5-9A04-8CA6650F92C4}" type="sibTrans" cxnId="{884759D6-2A5D-42A1-BBDA-D40612A4E056}">
      <dgm:prSet/>
      <dgm:spPr/>
      <dgm:t>
        <a:bodyPr/>
        <a:lstStyle/>
        <a:p>
          <a:endParaRPr lang="en-US"/>
        </a:p>
      </dgm:t>
    </dgm:pt>
    <dgm:pt modelId="{BDB59645-BA55-482F-8129-EE448AA3066F}">
      <dgm:prSet/>
      <dgm:spPr/>
      <dgm:t>
        <a:bodyPr/>
        <a:lstStyle/>
        <a:p>
          <a:r>
            <a:rPr lang="en-US"/>
            <a:t>Showed generalization very quickly</a:t>
          </a:r>
        </a:p>
      </dgm:t>
    </dgm:pt>
    <dgm:pt modelId="{FFF616FC-1FAB-459A-A50A-892995914025}" type="parTrans" cxnId="{A0608A04-AD42-432C-9AA5-3DFC64809A23}">
      <dgm:prSet/>
      <dgm:spPr/>
      <dgm:t>
        <a:bodyPr/>
        <a:lstStyle/>
        <a:p>
          <a:endParaRPr lang="en-US"/>
        </a:p>
      </dgm:t>
    </dgm:pt>
    <dgm:pt modelId="{CD6FE5B5-06A6-4D05-A57D-0E89D37086A7}" type="sibTrans" cxnId="{A0608A04-AD42-432C-9AA5-3DFC64809A23}">
      <dgm:prSet/>
      <dgm:spPr/>
      <dgm:t>
        <a:bodyPr/>
        <a:lstStyle/>
        <a:p>
          <a:endParaRPr lang="en-US"/>
        </a:p>
      </dgm:t>
    </dgm:pt>
    <dgm:pt modelId="{EC4D9A8B-5255-497C-8961-5A911E419700}">
      <dgm:prSet/>
      <dgm:spPr/>
      <dgm:t>
        <a:bodyPr/>
        <a:lstStyle/>
        <a:p>
          <a:r>
            <a:rPr lang="en-US"/>
            <a:t>In situations where there WAS a contingency, the lack of behavior sabotaged results</a:t>
          </a:r>
        </a:p>
      </dgm:t>
    </dgm:pt>
    <dgm:pt modelId="{74C84C71-E275-4C68-979A-B0753BE65CC9}" type="parTrans" cxnId="{E810B16A-6BC9-4183-9954-C3646495309E}">
      <dgm:prSet/>
      <dgm:spPr/>
      <dgm:t>
        <a:bodyPr/>
        <a:lstStyle/>
        <a:p>
          <a:endParaRPr lang="en-US"/>
        </a:p>
      </dgm:t>
    </dgm:pt>
    <dgm:pt modelId="{FD055D23-96CF-4803-8894-B42FFFBB0D93}" type="sibTrans" cxnId="{E810B16A-6BC9-4183-9954-C3646495309E}">
      <dgm:prSet/>
      <dgm:spPr/>
      <dgm:t>
        <a:bodyPr/>
        <a:lstStyle/>
        <a:p>
          <a:endParaRPr lang="en-US"/>
        </a:p>
      </dgm:t>
    </dgm:pt>
    <dgm:pt modelId="{B20C9EA5-AF01-483F-939D-D518F6557433}">
      <dgm:prSet/>
      <dgm:spPr/>
      <dgm:t>
        <a:bodyPr/>
        <a:lstStyle/>
        <a:p>
          <a:endParaRPr lang="en-US" dirty="0"/>
        </a:p>
      </dgm:t>
    </dgm:pt>
    <dgm:pt modelId="{DAD8E9FC-1D4C-4C6D-A7CE-14B811B4E117}" type="parTrans" cxnId="{2DB909E4-3040-4A48-B85E-DDC4C230CC49}">
      <dgm:prSet/>
      <dgm:spPr/>
    </dgm:pt>
    <dgm:pt modelId="{890FF411-91B0-4A1F-8AA5-61E0A62F5932}" type="sibTrans" cxnId="{2DB909E4-3040-4A48-B85E-DDC4C230CC49}">
      <dgm:prSet/>
      <dgm:spPr/>
    </dgm:pt>
    <dgm:pt modelId="{B6B2444E-AC4C-4638-B90B-D2536BF9E9DC}" type="pres">
      <dgm:prSet presAssocID="{C0545E6C-24BA-4B84-981F-5B6648791196}" presName="linear" presStyleCnt="0">
        <dgm:presLayoutVars>
          <dgm:animLvl val="lvl"/>
          <dgm:resizeHandles val="exact"/>
        </dgm:presLayoutVars>
      </dgm:prSet>
      <dgm:spPr/>
    </dgm:pt>
    <dgm:pt modelId="{E6520073-335A-4760-B009-1BF7902B79C0}" type="pres">
      <dgm:prSet presAssocID="{D6BAAAEB-10D9-4B46-A787-6BD0CC4D8AF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C6E8CF3-1712-4C4D-888A-437DABEC171B}" type="pres">
      <dgm:prSet presAssocID="{D6BAAAEB-10D9-4B46-A787-6BD0CC4D8AFB}" presName="childText" presStyleLbl="revTx" presStyleIdx="0" presStyleCnt="2">
        <dgm:presLayoutVars>
          <dgm:bulletEnabled val="1"/>
        </dgm:presLayoutVars>
      </dgm:prSet>
      <dgm:spPr/>
    </dgm:pt>
    <dgm:pt modelId="{E5CC721C-4AE7-4AB5-A1A2-DB4396A74E29}" type="pres">
      <dgm:prSet presAssocID="{BDB59645-BA55-482F-8129-EE448AA3066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F53A84-DEFD-45AE-B3E3-5F6AC290FCA0}" type="pres">
      <dgm:prSet presAssocID="{BDB59645-BA55-482F-8129-EE448AA3066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0608A04-AD42-432C-9AA5-3DFC64809A23}" srcId="{C0545E6C-24BA-4B84-981F-5B6648791196}" destId="{BDB59645-BA55-482F-8129-EE448AA3066F}" srcOrd="1" destOrd="0" parTransId="{FFF616FC-1FAB-459A-A50A-892995914025}" sibTransId="{CD6FE5B5-06A6-4D05-A57D-0E89D37086A7}"/>
    <dgm:cxn modelId="{F2F15F19-06A7-4ADE-9B0B-55E2759CDACA}" type="presOf" srcId="{B20C9EA5-AF01-483F-939D-D518F6557433}" destId="{CC6E8CF3-1712-4C4D-888A-437DABEC171B}" srcOrd="0" destOrd="1" presId="urn:microsoft.com/office/officeart/2005/8/layout/vList2"/>
    <dgm:cxn modelId="{DFF1AD41-1208-43F7-9DAB-9D1C9EF8637B}" type="presOf" srcId="{BDB59645-BA55-482F-8129-EE448AA3066F}" destId="{E5CC721C-4AE7-4AB5-A1A2-DB4396A74E29}" srcOrd="0" destOrd="0" presId="urn:microsoft.com/office/officeart/2005/8/layout/vList2"/>
    <dgm:cxn modelId="{515ECD44-0AC6-4F9D-9C3B-C29273D3381F}" type="presOf" srcId="{EC4D9A8B-5255-497C-8961-5A911E419700}" destId="{0FF53A84-DEFD-45AE-B3E3-5F6AC290FCA0}" srcOrd="0" destOrd="0" presId="urn:microsoft.com/office/officeart/2005/8/layout/vList2"/>
    <dgm:cxn modelId="{E810B16A-6BC9-4183-9954-C3646495309E}" srcId="{BDB59645-BA55-482F-8129-EE448AA3066F}" destId="{EC4D9A8B-5255-497C-8961-5A911E419700}" srcOrd="0" destOrd="0" parTransId="{74C84C71-E275-4C68-979A-B0753BE65CC9}" sibTransId="{FD055D23-96CF-4803-8894-B42FFFBB0D93}"/>
    <dgm:cxn modelId="{66A27070-C08A-4BEA-878C-1DD61108C39F}" srcId="{C0545E6C-24BA-4B84-981F-5B6648791196}" destId="{D6BAAAEB-10D9-4B46-A787-6BD0CC4D8AFB}" srcOrd="0" destOrd="0" parTransId="{1BF6B599-4EB7-47F1-A47E-2B86CB0A275B}" sibTransId="{44E64900-85D0-4776-A268-26A936B981A3}"/>
    <dgm:cxn modelId="{2B45A5AB-81E4-43E8-A20F-F1304110FBE9}" type="presOf" srcId="{A0AB4DBD-D98E-4126-A558-8CC735021792}" destId="{CC6E8CF3-1712-4C4D-888A-437DABEC171B}" srcOrd="0" destOrd="0" presId="urn:microsoft.com/office/officeart/2005/8/layout/vList2"/>
    <dgm:cxn modelId="{884759D6-2A5D-42A1-BBDA-D40612A4E056}" srcId="{D6BAAAEB-10D9-4B46-A787-6BD0CC4D8AFB}" destId="{A0AB4DBD-D98E-4126-A558-8CC735021792}" srcOrd="0" destOrd="0" parTransId="{3E0791B6-56DA-4F61-B6C2-F01151220D50}" sibTransId="{A333F735-1939-40F5-9A04-8CA6650F92C4}"/>
    <dgm:cxn modelId="{4AB4EEDC-B2AD-4438-B68E-D72AFDD668E8}" type="presOf" srcId="{D6BAAAEB-10D9-4B46-A787-6BD0CC4D8AFB}" destId="{E6520073-335A-4760-B009-1BF7902B79C0}" srcOrd="0" destOrd="0" presId="urn:microsoft.com/office/officeart/2005/8/layout/vList2"/>
    <dgm:cxn modelId="{E044EFDE-9848-4C36-9191-A04F4CCB5490}" type="presOf" srcId="{C0545E6C-24BA-4B84-981F-5B6648791196}" destId="{B6B2444E-AC4C-4638-B90B-D2536BF9E9DC}" srcOrd="0" destOrd="0" presId="urn:microsoft.com/office/officeart/2005/8/layout/vList2"/>
    <dgm:cxn modelId="{2DB909E4-3040-4A48-B85E-DDC4C230CC49}" srcId="{D6BAAAEB-10D9-4B46-A787-6BD0CC4D8AFB}" destId="{B20C9EA5-AF01-483F-939D-D518F6557433}" srcOrd="1" destOrd="0" parTransId="{DAD8E9FC-1D4C-4C6D-A7CE-14B811B4E117}" sibTransId="{890FF411-91B0-4A1F-8AA5-61E0A62F5932}"/>
    <dgm:cxn modelId="{1ECA96C8-DDA4-44BC-A35C-1A43E8D00192}" type="presParOf" srcId="{B6B2444E-AC4C-4638-B90B-D2536BF9E9DC}" destId="{E6520073-335A-4760-B009-1BF7902B79C0}" srcOrd="0" destOrd="0" presId="urn:microsoft.com/office/officeart/2005/8/layout/vList2"/>
    <dgm:cxn modelId="{4406D9B4-8152-4FAB-8324-7AB2693FA568}" type="presParOf" srcId="{B6B2444E-AC4C-4638-B90B-D2536BF9E9DC}" destId="{CC6E8CF3-1712-4C4D-888A-437DABEC171B}" srcOrd="1" destOrd="0" presId="urn:microsoft.com/office/officeart/2005/8/layout/vList2"/>
    <dgm:cxn modelId="{208B46FB-11CA-41C5-85A4-5100FBFE91E9}" type="presParOf" srcId="{B6B2444E-AC4C-4638-B90B-D2536BF9E9DC}" destId="{E5CC721C-4AE7-4AB5-A1A2-DB4396A74E29}" srcOrd="2" destOrd="0" presId="urn:microsoft.com/office/officeart/2005/8/layout/vList2"/>
    <dgm:cxn modelId="{0C76CB63-C623-42C5-A63D-520B12163760}" type="presParOf" srcId="{B6B2444E-AC4C-4638-B90B-D2536BF9E9DC}" destId="{0FF53A84-DEFD-45AE-B3E3-5F6AC290FCA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7DF06E0E-CE3D-4B96-9901-F8DBDD19E87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1DCE868-2F31-4A92-83A5-BD8688C71ECB}">
      <dgm:prSet/>
      <dgm:spPr/>
      <dgm:t>
        <a:bodyPr/>
        <a:lstStyle/>
        <a:p>
          <a:r>
            <a:rPr lang="en-US"/>
            <a:t>Got themselves into </a:t>
          </a:r>
          <a:r>
            <a:rPr lang="en-US" b="1" i="1"/>
            <a:t>contingency trap</a:t>
          </a:r>
          <a:endParaRPr lang="en-US"/>
        </a:p>
      </dgm:t>
    </dgm:pt>
    <dgm:pt modelId="{32EE256C-B4EA-4A9E-9C74-810F8175CEF2}" type="parTrans" cxnId="{EF4B24E1-0048-4811-9919-9D5CBAADB702}">
      <dgm:prSet/>
      <dgm:spPr/>
      <dgm:t>
        <a:bodyPr/>
        <a:lstStyle/>
        <a:p>
          <a:endParaRPr lang="en-US"/>
        </a:p>
      </dgm:t>
    </dgm:pt>
    <dgm:pt modelId="{8C36DCF4-68C8-4742-A7CF-96D6A6E18977}" type="sibTrans" cxnId="{EF4B24E1-0048-4811-9919-9D5CBAADB702}">
      <dgm:prSet/>
      <dgm:spPr/>
      <dgm:t>
        <a:bodyPr/>
        <a:lstStyle/>
        <a:p>
          <a:endParaRPr lang="en-US"/>
        </a:p>
      </dgm:t>
    </dgm:pt>
    <dgm:pt modelId="{EF2D7632-95CD-45DB-96CA-73C35D7D94D5}">
      <dgm:prSet/>
      <dgm:spPr/>
      <dgm:t>
        <a:bodyPr/>
        <a:lstStyle/>
        <a:p>
          <a:r>
            <a:rPr lang="en-US"/>
            <a:t>If they don’t respond, no reward, only punishment</a:t>
          </a:r>
        </a:p>
      </dgm:t>
    </dgm:pt>
    <dgm:pt modelId="{0C35A696-F66E-428B-A412-594ADB02D964}" type="parTrans" cxnId="{1D2A679A-6FC2-4D9A-8BDF-2A934DCB6FDE}">
      <dgm:prSet/>
      <dgm:spPr/>
      <dgm:t>
        <a:bodyPr/>
        <a:lstStyle/>
        <a:p>
          <a:endParaRPr lang="en-US"/>
        </a:p>
      </dgm:t>
    </dgm:pt>
    <dgm:pt modelId="{EB89F71F-1E81-4D22-B193-5337E6A71864}" type="sibTrans" cxnId="{1D2A679A-6FC2-4D9A-8BDF-2A934DCB6FDE}">
      <dgm:prSet/>
      <dgm:spPr/>
      <dgm:t>
        <a:bodyPr/>
        <a:lstStyle/>
        <a:p>
          <a:endParaRPr lang="en-US"/>
        </a:p>
      </dgm:t>
    </dgm:pt>
    <dgm:pt modelId="{7A731495-679C-4DE7-914B-1D8C01F7E210}">
      <dgm:prSet/>
      <dgm:spPr/>
      <dgm:t>
        <a:bodyPr/>
        <a:lstStyle/>
        <a:p>
          <a:r>
            <a:rPr lang="en-US" dirty="0"/>
            <a:t>This reinforced contingency rule that </a:t>
          </a:r>
          <a:r>
            <a:rPr lang="en-US" b="1" i="1" dirty="0"/>
            <a:t>THEY were the cause of the bad consequences</a:t>
          </a:r>
        </a:p>
      </dgm:t>
    </dgm:pt>
    <dgm:pt modelId="{AC9E1575-91EA-41AF-910D-58FCD37CDD21}" type="parTrans" cxnId="{FC8F5528-64A8-4AF5-9BD5-13CEE7F555DC}">
      <dgm:prSet/>
      <dgm:spPr/>
      <dgm:t>
        <a:bodyPr/>
        <a:lstStyle/>
        <a:p>
          <a:endParaRPr lang="en-US"/>
        </a:p>
      </dgm:t>
    </dgm:pt>
    <dgm:pt modelId="{C73DEA12-7AF1-42E4-AD25-843B54DB94BF}" type="sibTrans" cxnId="{FC8F5528-64A8-4AF5-9BD5-13CEE7F555DC}">
      <dgm:prSet/>
      <dgm:spPr/>
      <dgm:t>
        <a:bodyPr/>
        <a:lstStyle/>
        <a:p>
          <a:endParaRPr lang="en-US"/>
        </a:p>
      </dgm:t>
    </dgm:pt>
    <dgm:pt modelId="{08F7E3AD-F9AF-4C6E-BBA5-10FEA5BCE0F1}">
      <dgm:prSet/>
      <dgm:spPr/>
      <dgm:t>
        <a:bodyPr/>
        <a:lstStyle/>
        <a:p>
          <a:r>
            <a:rPr lang="en-US"/>
            <a:t>Self sabotage</a:t>
          </a:r>
        </a:p>
      </dgm:t>
    </dgm:pt>
    <dgm:pt modelId="{D17AA93E-2145-4907-BCC3-829ED2EABCE6}" type="parTrans" cxnId="{2543ED8C-63DA-4AB9-A2C8-2587362DC8B1}">
      <dgm:prSet/>
      <dgm:spPr/>
      <dgm:t>
        <a:bodyPr/>
        <a:lstStyle/>
        <a:p>
          <a:endParaRPr lang="en-US"/>
        </a:p>
      </dgm:t>
    </dgm:pt>
    <dgm:pt modelId="{EE52E680-C4F4-4E72-817F-8E14478D091F}" type="sibTrans" cxnId="{2543ED8C-63DA-4AB9-A2C8-2587362DC8B1}">
      <dgm:prSet/>
      <dgm:spPr/>
      <dgm:t>
        <a:bodyPr/>
        <a:lstStyle/>
        <a:p>
          <a:endParaRPr lang="en-US"/>
        </a:p>
      </dgm:t>
    </dgm:pt>
    <dgm:pt modelId="{71D2F084-5A21-4BDB-A258-3755CC7A09EA}">
      <dgm:prSet/>
      <dgm:spPr/>
      <dgm:t>
        <a:bodyPr/>
        <a:lstStyle/>
        <a:p>
          <a:r>
            <a:rPr lang="en-US" dirty="0"/>
            <a:t>And it was true!</a:t>
          </a:r>
        </a:p>
      </dgm:t>
    </dgm:pt>
    <dgm:pt modelId="{DD32BE2C-D4F4-43B5-8E71-B14174B2AF56}" type="parTrans" cxnId="{D94EBD29-CE4F-4C94-84E0-EF111C4676DD}">
      <dgm:prSet/>
      <dgm:spPr/>
      <dgm:t>
        <a:bodyPr/>
        <a:lstStyle/>
        <a:p>
          <a:endParaRPr lang="en-US"/>
        </a:p>
      </dgm:t>
    </dgm:pt>
    <dgm:pt modelId="{65F26798-88B9-43FA-9C88-42E443F25DC7}" type="sibTrans" cxnId="{D94EBD29-CE4F-4C94-84E0-EF111C4676DD}">
      <dgm:prSet/>
      <dgm:spPr/>
      <dgm:t>
        <a:bodyPr/>
        <a:lstStyle/>
        <a:p>
          <a:endParaRPr lang="en-US"/>
        </a:p>
      </dgm:t>
    </dgm:pt>
    <dgm:pt modelId="{17E58EDA-2C8C-4657-A2DD-4842BA7C37B8}">
      <dgm:prSet/>
      <dgm:spPr/>
      <dgm:t>
        <a:bodyPr/>
        <a:lstStyle/>
        <a:p>
          <a:r>
            <a:rPr lang="en-US"/>
            <a:t>Thus: treatment must be </a:t>
          </a:r>
          <a:r>
            <a:rPr lang="en-US" i="1"/>
            <a:t>to learn better contingencies and eliminate the bad </a:t>
          </a:r>
          <a:r>
            <a:rPr lang="en-US"/>
            <a:t>(and in their head) contingency rule</a:t>
          </a:r>
        </a:p>
      </dgm:t>
    </dgm:pt>
    <dgm:pt modelId="{37C05F8D-2A4B-4591-8FC3-0EEEB0C4D42E}" type="parTrans" cxnId="{E0211D0B-B697-4D15-8536-33D47B0A570D}">
      <dgm:prSet/>
      <dgm:spPr/>
      <dgm:t>
        <a:bodyPr/>
        <a:lstStyle/>
        <a:p>
          <a:endParaRPr lang="en-US"/>
        </a:p>
      </dgm:t>
    </dgm:pt>
    <dgm:pt modelId="{DDD1BD02-EF6D-48CE-9B91-1F0B4FEA4264}" type="sibTrans" cxnId="{E0211D0B-B697-4D15-8536-33D47B0A570D}">
      <dgm:prSet/>
      <dgm:spPr/>
      <dgm:t>
        <a:bodyPr/>
        <a:lstStyle/>
        <a:p>
          <a:endParaRPr lang="en-US"/>
        </a:p>
      </dgm:t>
    </dgm:pt>
    <dgm:pt modelId="{35258F9C-5CF8-4D38-B764-0B78CBEDC185}">
      <dgm:prSet/>
      <dgm:spPr/>
      <dgm:t>
        <a:bodyPr/>
        <a:lstStyle/>
        <a:p>
          <a:endParaRPr lang="en-US" dirty="0"/>
        </a:p>
      </dgm:t>
    </dgm:pt>
    <dgm:pt modelId="{2A453866-F34D-404D-B8D5-9CFC77CC21C4}" type="parTrans" cxnId="{716713D6-5A70-4AE9-AE1B-9C46A92E8188}">
      <dgm:prSet/>
      <dgm:spPr/>
    </dgm:pt>
    <dgm:pt modelId="{E4A2C24D-E93C-466A-8ADB-B9168993BDC4}" type="sibTrans" cxnId="{716713D6-5A70-4AE9-AE1B-9C46A92E8188}">
      <dgm:prSet/>
      <dgm:spPr/>
    </dgm:pt>
    <dgm:pt modelId="{F88CEE45-0CB5-4F39-924A-1CE6488232F1}" type="pres">
      <dgm:prSet presAssocID="{7DF06E0E-CE3D-4B96-9901-F8DBDD19E877}" presName="linear" presStyleCnt="0">
        <dgm:presLayoutVars>
          <dgm:animLvl val="lvl"/>
          <dgm:resizeHandles val="exact"/>
        </dgm:presLayoutVars>
      </dgm:prSet>
      <dgm:spPr/>
    </dgm:pt>
    <dgm:pt modelId="{31B14BD5-462D-4D75-B27A-4EFA79B180F4}" type="pres">
      <dgm:prSet presAssocID="{01DCE868-2F31-4A92-83A5-BD8688C71EC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DF62986-BF8B-4EC7-905A-6D02BB5EE1C4}" type="pres">
      <dgm:prSet presAssocID="{01DCE868-2F31-4A92-83A5-BD8688C71ECB}" presName="childText" presStyleLbl="revTx" presStyleIdx="0" presStyleCnt="1">
        <dgm:presLayoutVars>
          <dgm:bulletEnabled val="1"/>
        </dgm:presLayoutVars>
      </dgm:prSet>
      <dgm:spPr/>
    </dgm:pt>
    <dgm:pt modelId="{8E89AFE3-6CCE-46BF-82D6-700104569D4F}" type="pres">
      <dgm:prSet presAssocID="{17E58EDA-2C8C-4657-A2DD-4842BA7C37B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9F6A07-F809-4D1F-938E-B21FE6C86776}" type="presOf" srcId="{71D2F084-5A21-4BDB-A258-3755CC7A09EA}" destId="{1DF62986-BF8B-4EC7-905A-6D02BB5EE1C4}" srcOrd="0" destOrd="3" presId="urn:microsoft.com/office/officeart/2005/8/layout/vList2"/>
    <dgm:cxn modelId="{E0211D0B-B697-4D15-8536-33D47B0A570D}" srcId="{7DF06E0E-CE3D-4B96-9901-F8DBDD19E877}" destId="{17E58EDA-2C8C-4657-A2DD-4842BA7C37B8}" srcOrd="1" destOrd="0" parTransId="{37C05F8D-2A4B-4591-8FC3-0EEEB0C4D42E}" sibTransId="{DDD1BD02-EF6D-48CE-9B91-1F0B4FEA4264}"/>
    <dgm:cxn modelId="{FC8F5528-64A8-4AF5-9BD5-13CEE7F555DC}" srcId="{01DCE868-2F31-4A92-83A5-BD8688C71ECB}" destId="{7A731495-679C-4DE7-914B-1D8C01F7E210}" srcOrd="1" destOrd="0" parTransId="{AC9E1575-91EA-41AF-910D-58FCD37CDD21}" sibTransId="{C73DEA12-7AF1-42E4-AD25-843B54DB94BF}"/>
    <dgm:cxn modelId="{D94EBD29-CE4F-4C94-84E0-EF111C4676DD}" srcId="{01DCE868-2F31-4A92-83A5-BD8688C71ECB}" destId="{71D2F084-5A21-4BDB-A258-3755CC7A09EA}" srcOrd="3" destOrd="0" parTransId="{DD32BE2C-D4F4-43B5-8E71-B14174B2AF56}" sibTransId="{65F26798-88B9-43FA-9C88-42E443F25DC7}"/>
    <dgm:cxn modelId="{1311CC64-315A-42E5-8D51-26D3716DFE71}" type="presOf" srcId="{7DF06E0E-CE3D-4B96-9901-F8DBDD19E877}" destId="{F88CEE45-0CB5-4F39-924A-1CE6488232F1}" srcOrd="0" destOrd="0" presId="urn:microsoft.com/office/officeart/2005/8/layout/vList2"/>
    <dgm:cxn modelId="{99EFC34B-3000-4847-9480-F66088CA656B}" type="presOf" srcId="{01DCE868-2F31-4A92-83A5-BD8688C71ECB}" destId="{31B14BD5-462D-4D75-B27A-4EFA79B180F4}" srcOrd="0" destOrd="0" presId="urn:microsoft.com/office/officeart/2005/8/layout/vList2"/>
    <dgm:cxn modelId="{438FE484-AF67-4976-BFD4-5FB0298B058F}" type="presOf" srcId="{35258F9C-5CF8-4D38-B764-0B78CBEDC185}" destId="{1DF62986-BF8B-4EC7-905A-6D02BB5EE1C4}" srcOrd="0" destOrd="4" presId="urn:microsoft.com/office/officeart/2005/8/layout/vList2"/>
    <dgm:cxn modelId="{2543ED8C-63DA-4AB9-A2C8-2587362DC8B1}" srcId="{01DCE868-2F31-4A92-83A5-BD8688C71ECB}" destId="{08F7E3AD-F9AF-4C6E-BBA5-10FEA5BCE0F1}" srcOrd="2" destOrd="0" parTransId="{D17AA93E-2145-4907-BCC3-829ED2EABCE6}" sibTransId="{EE52E680-C4F4-4E72-817F-8E14478D091F}"/>
    <dgm:cxn modelId="{1D2A679A-6FC2-4D9A-8BDF-2A934DCB6FDE}" srcId="{01DCE868-2F31-4A92-83A5-BD8688C71ECB}" destId="{EF2D7632-95CD-45DB-96CA-73C35D7D94D5}" srcOrd="0" destOrd="0" parTransId="{0C35A696-F66E-428B-A412-594ADB02D964}" sibTransId="{EB89F71F-1E81-4D22-B193-5337E6A71864}"/>
    <dgm:cxn modelId="{8C863E9C-CB25-40EE-9C02-0D61E542C551}" type="presOf" srcId="{08F7E3AD-F9AF-4C6E-BBA5-10FEA5BCE0F1}" destId="{1DF62986-BF8B-4EC7-905A-6D02BB5EE1C4}" srcOrd="0" destOrd="2" presId="urn:microsoft.com/office/officeart/2005/8/layout/vList2"/>
    <dgm:cxn modelId="{6857319E-A8B0-4B8E-99B1-7AF8B32D525A}" type="presOf" srcId="{17E58EDA-2C8C-4657-A2DD-4842BA7C37B8}" destId="{8E89AFE3-6CCE-46BF-82D6-700104569D4F}" srcOrd="0" destOrd="0" presId="urn:microsoft.com/office/officeart/2005/8/layout/vList2"/>
    <dgm:cxn modelId="{AA3B2BA2-4AB8-446A-82CA-E527EF68E9CA}" type="presOf" srcId="{7A731495-679C-4DE7-914B-1D8C01F7E210}" destId="{1DF62986-BF8B-4EC7-905A-6D02BB5EE1C4}" srcOrd="0" destOrd="1" presId="urn:microsoft.com/office/officeart/2005/8/layout/vList2"/>
    <dgm:cxn modelId="{716713D6-5A70-4AE9-AE1B-9C46A92E8188}" srcId="{01DCE868-2F31-4A92-83A5-BD8688C71ECB}" destId="{35258F9C-5CF8-4D38-B764-0B78CBEDC185}" srcOrd="4" destOrd="0" parTransId="{2A453866-F34D-404D-B8D5-9CFC77CC21C4}" sibTransId="{E4A2C24D-E93C-466A-8ADB-B9168993BDC4}"/>
    <dgm:cxn modelId="{EF4B24E1-0048-4811-9919-9D5CBAADB702}" srcId="{7DF06E0E-CE3D-4B96-9901-F8DBDD19E877}" destId="{01DCE868-2F31-4A92-83A5-BD8688C71ECB}" srcOrd="0" destOrd="0" parTransId="{32EE256C-B4EA-4A9E-9C74-810F8175CEF2}" sibTransId="{8C36DCF4-68C8-4742-A7CF-96D6A6E18977}"/>
    <dgm:cxn modelId="{812D9DFF-F7A2-45A2-82D1-2490CFC031EB}" type="presOf" srcId="{EF2D7632-95CD-45DB-96CA-73C35D7D94D5}" destId="{1DF62986-BF8B-4EC7-905A-6D02BB5EE1C4}" srcOrd="0" destOrd="0" presId="urn:microsoft.com/office/officeart/2005/8/layout/vList2"/>
    <dgm:cxn modelId="{756FB23B-6C7B-4FD4-BA56-6B8CF2C5D84E}" type="presParOf" srcId="{F88CEE45-0CB5-4F39-924A-1CE6488232F1}" destId="{31B14BD5-462D-4D75-B27A-4EFA79B180F4}" srcOrd="0" destOrd="0" presId="urn:microsoft.com/office/officeart/2005/8/layout/vList2"/>
    <dgm:cxn modelId="{59E9E50E-CBA9-4C59-A835-6A5BA36639E2}" type="presParOf" srcId="{F88CEE45-0CB5-4F39-924A-1CE6488232F1}" destId="{1DF62986-BF8B-4EC7-905A-6D02BB5EE1C4}" srcOrd="1" destOrd="0" presId="urn:microsoft.com/office/officeart/2005/8/layout/vList2"/>
    <dgm:cxn modelId="{F4BD56E3-FE99-461C-BDB8-8DE7C0A8FC31}" type="presParOf" srcId="{F88CEE45-0CB5-4F39-924A-1CE6488232F1}" destId="{8E89AFE3-6CCE-46BF-82D6-700104569D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D9D30B0-890E-4FAA-89B2-4127D1754E7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4C471F-DE8E-4ACF-8073-ECC7AD03ABF6}">
      <dgm:prSet/>
      <dgm:spPr/>
      <dgm:t>
        <a:bodyPr/>
        <a:lstStyle/>
        <a:p>
          <a:r>
            <a:rPr lang="en-US"/>
            <a:t>Helps explain the “misbehavior” of humans with some disorders</a:t>
          </a:r>
        </a:p>
      </dgm:t>
    </dgm:pt>
    <dgm:pt modelId="{D86592D1-8D6C-42E9-B6B3-AAC6DC158D7A}" type="parTrans" cxnId="{83C2E68A-2214-4C4F-8A1E-E108B5DD40BF}">
      <dgm:prSet/>
      <dgm:spPr/>
      <dgm:t>
        <a:bodyPr/>
        <a:lstStyle/>
        <a:p>
          <a:endParaRPr lang="en-US"/>
        </a:p>
      </dgm:t>
    </dgm:pt>
    <dgm:pt modelId="{94FE6D51-4B4D-4484-810A-531810AA7F19}" type="sibTrans" cxnId="{83C2E68A-2214-4C4F-8A1E-E108B5DD40BF}">
      <dgm:prSet/>
      <dgm:spPr/>
      <dgm:t>
        <a:bodyPr/>
        <a:lstStyle/>
        <a:p>
          <a:endParaRPr lang="en-US"/>
        </a:p>
      </dgm:t>
    </dgm:pt>
    <dgm:pt modelId="{70A0414E-C363-4690-A67D-6D8BBCC2DC75}">
      <dgm:prSet/>
      <dgm:spPr/>
      <dgm:t>
        <a:bodyPr/>
        <a:lstStyle/>
        <a:p>
          <a:r>
            <a:rPr lang="en-US"/>
            <a:t>Drug addicts and those with schizophrenia and other MI make “poor” choices</a:t>
          </a:r>
        </a:p>
      </dgm:t>
    </dgm:pt>
    <dgm:pt modelId="{B6A32E44-78ED-4FF5-B9F0-395B3FB62F35}" type="parTrans" cxnId="{C1125962-BFE2-432D-BFFE-38282B9B9A9F}">
      <dgm:prSet/>
      <dgm:spPr/>
      <dgm:t>
        <a:bodyPr/>
        <a:lstStyle/>
        <a:p>
          <a:endParaRPr lang="en-US"/>
        </a:p>
      </dgm:t>
    </dgm:pt>
    <dgm:pt modelId="{380532D0-6830-4CA3-BEF7-3798DF27DDA9}" type="sibTrans" cxnId="{C1125962-BFE2-432D-BFFE-38282B9B9A9F}">
      <dgm:prSet/>
      <dgm:spPr/>
      <dgm:t>
        <a:bodyPr/>
        <a:lstStyle/>
        <a:p>
          <a:endParaRPr lang="en-US"/>
        </a:p>
      </dgm:t>
    </dgm:pt>
    <dgm:pt modelId="{6FB573AA-0677-4933-87F2-4B7039F269B5}">
      <dgm:prSet/>
      <dgm:spPr/>
      <dgm:t>
        <a:bodyPr/>
        <a:lstStyle/>
        <a:p>
          <a:r>
            <a:rPr lang="en-US"/>
            <a:t>May be due to physiology of the addiction or disease</a:t>
          </a:r>
        </a:p>
      </dgm:t>
    </dgm:pt>
    <dgm:pt modelId="{497B334C-C8E8-42C8-B7E7-D7C4CC49B705}" type="parTrans" cxnId="{B9170D7F-7677-409E-B4A3-BBBF215B5FD9}">
      <dgm:prSet/>
      <dgm:spPr/>
      <dgm:t>
        <a:bodyPr/>
        <a:lstStyle/>
        <a:p>
          <a:endParaRPr lang="en-US"/>
        </a:p>
      </dgm:t>
    </dgm:pt>
    <dgm:pt modelId="{F720FE07-172E-4D5E-B49B-9DBB0E3A63ED}" type="sibTrans" cxnId="{B9170D7F-7677-409E-B4A3-BBBF215B5FD9}">
      <dgm:prSet/>
      <dgm:spPr/>
      <dgm:t>
        <a:bodyPr/>
        <a:lstStyle/>
        <a:p>
          <a:endParaRPr lang="en-US"/>
        </a:p>
      </dgm:t>
    </dgm:pt>
    <dgm:pt modelId="{AA306BB3-3467-4AD1-BFE1-52F82AEC45E4}">
      <dgm:prSet/>
      <dgm:spPr/>
      <dgm:t>
        <a:bodyPr/>
        <a:lstStyle/>
        <a:p>
          <a:r>
            <a:rPr lang="en-US"/>
            <a:t>“Bad choices” may be due to effect of DA</a:t>
          </a:r>
        </a:p>
      </dgm:t>
    </dgm:pt>
    <dgm:pt modelId="{20D4CBE8-F1AD-4D3B-B6CD-76ED46CF7E99}" type="parTrans" cxnId="{BB9E8323-842A-485D-9C42-B606DC76E021}">
      <dgm:prSet/>
      <dgm:spPr/>
      <dgm:t>
        <a:bodyPr/>
        <a:lstStyle/>
        <a:p>
          <a:endParaRPr lang="en-US"/>
        </a:p>
      </dgm:t>
    </dgm:pt>
    <dgm:pt modelId="{674D0E65-8C8A-4CCC-A3F3-495CC64E42AA}" type="sibTrans" cxnId="{BB9E8323-842A-485D-9C42-B606DC76E021}">
      <dgm:prSet/>
      <dgm:spPr/>
      <dgm:t>
        <a:bodyPr/>
        <a:lstStyle/>
        <a:p>
          <a:endParaRPr lang="en-US"/>
        </a:p>
      </dgm:t>
    </dgm:pt>
    <dgm:pt modelId="{FD1B5FC0-EB15-4C27-A5B2-0F6D325C098F}">
      <dgm:prSet/>
      <dgm:spPr/>
      <dgm:t>
        <a:bodyPr/>
        <a:lstStyle/>
        <a:p>
          <a:r>
            <a:rPr lang="en-US" i="1" dirty="0"/>
            <a:t>Real changes may be occurring in the brain which prevent the addict from being sensitive to changes in his or her life rewards</a:t>
          </a:r>
          <a:endParaRPr lang="en-US" dirty="0"/>
        </a:p>
      </dgm:t>
    </dgm:pt>
    <dgm:pt modelId="{588DA84A-3FDD-4A27-9083-976685E57A4F}" type="parTrans" cxnId="{1EC81921-3D97-48F9-9E8E-756DA006E64A}">
      <dgm:prSet/>
      <dgm:spPr/>
      <dgm:t>
        <a:bodyPr/>
        <a:lstStyle/>
        <a:p>
          <a:endParaRPr lang="en-US"/>
        </a:p>
      </dgm:t>
    </dgm:pt>
    <dgm:pt modelId="{9180D9C9-C0CB-4616-B613-18162B99BCE3}" type="sibTrans" cxnId="{1EC81921-3D97-48F9-9E8E-756DA006E64A}">
      <dgm:prSet/>
      <dgm:spPr/>
      <dgm:t>
        <a:bodyPr/>
        <a:lstStyle/>
        <a:p>
          <a:endParaRPr lang="en-US"/>
        </a:p>
      </dgm:t>
    </dgm:pt>
    <dgm:pt modelId="{2759299F-C012-485A-A184-11E0F9EA7286}">
      <dgm:prSet/>
      <dgm:spPr/>
      <dgm:t>
        <a:bodyPr/>
        <a:lstStyle/>
        <a:p>
          <a:r>
            <a:rPr lang="en-US"/>
            <a:t>May also explain some of the perseverative and off-task behaviors observed in these individuals</a:t>
          </a:r>
        </a:p>
      </dgm:t>
    </dgm:pt>
    <dgm:pt modelId="{94E44B01-5D1F-4431-9CDA-A56503DDC745}" type="parTrans" cxnId="{99B04EDA-5C05-46C0-81B8-6BD3EA7792FF}">
      <dgm:prSet/>
      <dgm:spPr/>
      <dgm:t>
        <a:bodyPr/>
        <a:lstStyle/>
        <a:p>
          <a:endParaRPr lang="en-US"/>
        </a:p>
      </dgm:t>
    </dgm:pt>
    <dgm:pt modelId="{961EB2EE-F193-4DA2-BD85-B153D1D47913}" type="sibTrans" cxnId="{99B04EDA-5C05-46C0-81B8-6BD3EA7792FF}">
      <dgm:prSet/>
      <dgm:spPr/>
      <dgm:t>
        <a:bodyPr/>
        <a:lstStyle/>
        <a:p>
          <a:endParaRPr lang="en-US"/>
        </a:p>
      </dgm:t>
    </dgm:pt>
    <dgm:pt modelId="{2AB75BCF-CB4E-4C3A-8363-22CA00855559}">
      <dgm:prSet/>
      <dgm:spPr/>
      <dgm:t>
        <a:bodyPr/>
        <a:lstStyle/>
        <a:p>
          <a:endParaRPr lang="en-US" dirty="0"/>
        </a:p>
      </dgm:t>
    </dgm:pt>
    <dgm:pt modelId="{922D410F-C6E5-4B0D-B9F6-AFB0DADC37DD}" type="parTrans" cxnId="{AC102904-D014-4DE5-92BD-2E284BAE25C0}">
      <dgm:prSet/>
      <dgm:spPr/>
    </dgm:pt>
    <dgm:pt modelId="{9809A67C-B508-401E-866E-E1AA3FCB3D8D}" type="sibTrans" cxnId="{AC102904-D014-4DE5-92BD-2E284BAE25C0}">
      <dgm:prSet/>
      <dgm:spPr/>
    </dgm:pt>
    <dgm:pt modelId="{E130A5F3-ACE8-4844-B080-EE0494047ADA}">
      <dgm:prSet/>
      <dgm:spPr/>
      <dgm:t>
        <a:bodyPr/>
        <a:lstStyle/>
        <a:p>
          <a:endParaRPr lang="en-US" dirty="0"/>
        </a:p>
      </dgm:t>
    </dgm:pt>
    <dgm:pt modelId="{67D1CA95-FB38-4120-9C0C-D0F6D918D8B4}" type="parTrans" cxnId="{F12C7EB3-3DBF-4313-9169-66783454800C}">
      <dgm:prSet/>
      <dgm:spPr/>
    </dgm:pt>
    <dgm:pt modelId="{940F29AC-A518-4538-B1D3-6AB8F07B7542}" type="sibTrans" cxnId="{F12C7EB3-3DBF-4313-9169-66783454800C}">
      <dgm:prSet/>
      <dgm:spPr/>
    </dgm:pt>
    <dgm:pt modelId="{EBB2101D-8723-45E3-8B34-54F69063A649}" type="pres">
      <dgm:prSet presAssocID="{3D9D30B0-890E-4FAA-89B2-4127D1754E7A}" presName="linear" presStyleCnt="0">
        <dgm:presLayoutVars>
          <dgm:animLvl val="lvl"/>
          <dgm:resizeHandles val="exact"/>
        </dgm:presLayoutVars>
      </dgm:prSet>
      <dgm:spPr/>
    </dgm:pt>
    <dgm:pt modelId="{E747AAED-3F85-4CEE-AA1B-EBCC21A03E52}" type="pres">
      <dgm:prSet presAssocID="{B84C471F-DE8E-4ACF-8073-ECC7AD03ABF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46F9141-5E28-4CAE-A825-D49100AF6D62}" type="pres">
      <dgm:prSet presAssocID="{94FE6D51-4B4D-4484-810A-531810AA7F19}" presName="spacer" presStyleCnt="0"/>
      <dgm:spPr/>
    </dgm:pt>
    <dgm:pt modelId="{6F98F7F4-A68F-4DD2-B6E6-F131B94A4871}" type="pres">
      <dgm:prSet presAssocID="{70A0414E-C363-4690-A67D-6D8BBCC2DC7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DED60E6-21DF-4F67-819C-E881C7094714}" type="pres">
      <dgm:prSet presAssocID="{70A0414E-C363-4690-A67D-6D8BBCC2DC75}" presName="childText" presStyleLbl="revTx" presStyleIdx="0" presStyleCnt="1">
        <dgm:presLayoutVars>
          <dgm:bulletEnabled val="1"/>
        </dgm:presLayoutVars>
      </dgm:prSet>
      <dgm:spPr/>
    </dgm:pt>
    <dgm:pt modelId="{A5A9CD0F-5CB6-4CD5-8446-098CD619B790}" type="pres">
      <dgm:prSet presAssocID="{2759299F-C012-485A-A184-11E0F9EA728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1BBB03-320E-4029-AFF6-F14B1181A79E}" type="presOf" srcId="{E130A5F3-ACE8-4844-B080-EE0494047ADA}" destId="{CDED60E6-21DF-4F67-819C-E881C7094714}" srcOrd="0" destOrd="2" presId="urn:microsoft.com/office/officeart/2005/8/layout/vList2"/>
    <dgm:cxn modelId="{AC102904-D014-4DE5-92BD-2E284BAE25C0}" srcId="{70A0414E-C363-4690-A67D-6D8BBCC2DC75}" destId="{2AB75BCF-CB4E-4C3A-8363-22CA00855559}" srcOrd="4" destOrd="0" parTransId="{922D410F-C6E5-4B0D-B9F6-AFB0DADC37DD}" sibTransId="{9809A67C-B508-401E-866E-E1AA3FCB3D8D}"/>
    <dgm:cxn modelId="{CE2B0E1C-5DCE-4E12-AB58-0C82770A88B0}" type="presOf" srcId="{3D9D30B0-890E-4FAA-89B2-4127D1754E7A}" destId="{EBB2101D-8723-45E3-8B34-54F69063A649}" srcOrd="0" destOrd="0" presId="urn:microsoft.com/office/officeart/2005/8/layout/vList2"/>
    <dgm:cxn modelId="{1EC81921-3D97-48F9-9E8E-756DA006E64A}" srcId="{70A0414E-C363-4690-A67D-6D8BBCC2DC75}" destId="{FD1B5FC0-EB15-4C27-A5B2-0F6D325C098F}" srcOrd="3" destOrd="0" parTransId="{588DA84A-3FDD-4A27-9083-976685E57A4F}" sibTransId="{9180D9C9-C0CB-4616-B613-18162B99BCE3}"/>
    <dgm:cxn modelId="{BB9E8323-842A-485D-9C42-B606DC76E021}" srcId="{70A0414E-C363-4690-A67D-6D8BBCC2DC75}" destId="{AA306BB3-3467-4AD1-BFE1-52F82AEC45E4}" srcOrd="1" destOrd="0" parTransId="{20D4CBE8-F1AD-4D3B-B6CD-76ED46CF7E99}" sibTransId="{674D0E65-8C8A-4CCC-A3F3-495CC64E42AA}"/>
    <dgm:cxn modelId="{74775F3B-CF7F-47DC-9578-245007D97709}" type="presOf" srcId="{6FB573AA-0677-4933-87F2-4B7039F269B5}" destId="{CDED60E6-21DF-4F67-819C-E881C7094714}" srcOrd="0" destOrd="0" presId="urn:microsoft.com/office/officeart/2005/8/layout/vList2"/>
    <dgm:cxn modelId="{65D8A360-0C5E-4091-9C0A-B6247D86C868}" type="presOf" srcId="{2759299F-C012-485A-A184-11E0F9EA7286}" destId="{A5A9CD0F-5CB6-4CD5-8446-098CD619B790}" srcOrd="0" destOrd="0" presId="urn:microsoft.com/office/officeart/2005/8/layout/vList2"/>
    <dgm:cxn modelId="{C1125962-BFE2-432D-BFFE-38282B9B9A9F}" srcId="{3D9D30B0-890E-4FAA-89B2-4127D1754E7A}" destId="{70A0414E-C363-4690-A67D-6D8BBCC2DC75}" srcOrd="1" destOrd="0" parTransId="{B6A32E44-78ED-4FF5-B9F0-395B3FB62F35}" sibTransId="{380532D0-6830-4CA3-BEF7-3798DF27DDA9}"/>
    <dgm:cxn modelId="{DB6F9349-6F82-4139-A42A-0BEB6A120886}" type="presOf" srcId="{70A0414E-C363-4690-A67D-6D8BBCC2DC75}" destId="{6F98F7F4-A68F-4DD2-B6E6-F131B94A4871}" srcOrd="0" destOrd="0" presId="urn:microsoft.com/office/officeart/2005/8/layout/vList2"/>
    <dgm:cxn modelId="{B9170D7F-7677-409E-B4A3-BBBF215B5FD9}" srcId="{70A0414E-C363-4690-A67D-6D8BBCC2DC75}" destId="{6FB573AA-0677-4933-87F2-4B7039F269B5}" srcOrd="0" destOrd="0" parTransId="{497B334C-C8E8-42C8-B7E7-D7C4CC49B705}" sibTransId="{F720FE07-172E-4D5E-B49B-9DBB0E3A63ED}"/>
    <dgm:cxn modelId="{83C2E68A-2214-4C4F-8A1E-E108B5DD40BF}" srcId="{3D9D30B0-890E-4FAA-89B2-4127D1754E7A}" destId="{B84C471F-DE8E-4ACF-8073-ECC7AD03ABF6}" srcOrd="0" destOrd="0" parTransId="{D86592D1-8D6C-42E9-B6B3-AAC6DC158D7A}" sibTransId="{94FE6D51-4B4D-4484-810A-531810AA7F19}"/>
    <dgm:cxn modelId="{A88BAC9C-2152-4D41-A503-567390051C39}" type="presOf" srcId="{B84C471F-DE8E-4ACF-8073-ECC7AD03ABF6}" destId="{E747AAED-3F85-4CEE-AA1B-EBCC21A03E52}" srcOrd="0" destOrd="0" presId="urn:microsoft.com/office/officeart/2005/8/layout/vList2"/>
    <dgm:cxn modelId="{7A4F1CAD-31FC-4869-98B9-0E6FF40B1710}" type="presOf" srcId="{FD1B5FC0-EB15-4C27-A5B2-0F6D325C098F}" destId="{CDED60E6-21DF-4F67-819C-E881C7094714}" srcOrd="0" destOrd="3" presId="urn:microsoft.com/office/officeart/2005/8/layout/vList2"/>
    <dgm:cxn modelId="{70F52DB1-CA13-45D7-8BBD-877D584EF132}" type="presOf" srcId="{2AB75BCF-CB4E-4C3A-8363-22CA00855559}" destId="{CDED60E6-21DF-4F67-819C-E881C7094714}" srcOrd="0" destOrd="4" presId="urn:microsoft.com/office/officeart/2005/8/layout/vList2"/>
    <dgm:cxn modelId="{F12C7EB3-3DBF-4313-9169-66783454800C}" srcId="{70A0414E-C363-4690-A67D-6D8BBCC2DC75}" destId="{E130A5F3-ACE8-4844-B080-EE0494047ADA}" srcOrd="2" destOrd="0" parTransId="{67D1CA95-FB38-4120-9C0C-D0F6D918D8B4}" sibTransId="{940F29AC-A518-4538-B1D3-6AB8F07B7542}"/>
    <dgm:cxn modelId="{55EFF6D4-AB6A-4903-A98E-6CC3184CA213}" type="presOf" srcId="{AA306BB3-3467-4AD1-BFE1-52F82AEC45E4}" destId="{CDED60E6-21DF-4F67-819C-E881C7094714}" srcOrd="0" destOrd="1" presId="urn:microsoft.com/office/officeart/2005/8/layout/vList2"/>
    <dgm:cxn modelId="{99B04EDA-5C05-46C0-81B8-6BD3EA7792FF}" srcId="{3D9D30B0-890E-4FAA-89B2-4127D1754E7A}" destId="{2759299F-C012-485A-A184-11E0F9EA7286}" srcOrd="2" destOrd="0" parTransId="{94E44B01-5D1F-4431-9CDA-A56503DDC745}" sibTransId="{961EB2EE-F193-4DA2-BD85-B153D1D47913}"/>
    <dgm:cxn modelId="{0D5CB068-CC8B-445C-9CBF-1F7D568E1CFD}" type="presParOf" srcId="{EBB2101D-8723-45E3-8B34-54F69063A649}" destId="{E747AAED-3F85-4CEE-AA1B-EBCC21A03E52}" srcOrd="0" destOrd="0" presId="urn:microsoft.com/office/officeart/2005/8/layout/vList2"/>
    <dgm:cxn modelId="{BFADDC32-9FEB-4D60-A02F-C5867C124ED2}" type="presParOf" srcId="{EBB2101D-8723-45E3-8B34-54F69063A649}" destId="{946F9141-5E28-4CAE-A825-D49100AF6D62}" srcOrd="1" destOrd="0" presId="urn:microsoft.com/office/officeart/2005/8/layout/vList2"/>
    <dgm:cxn modelId="{0CC0A559-2B9A-43AA-BF36-5139D0978672}" type="presParOf" srcId="{EBB2101D-8723-45E3-8B34-54F69063A649}" destId="{6F98F7F4-A68F-4DD2-B6E6-F131B94A4871}" srcOrd="2" destOrd="0" presId="urn:microsoft.com/office/officeart/2005/8/layout/vList2"/>
    <dgm:cxn modelId="{D98E51C4-664C-4DF8-8235-5214EE3216C9}" type="presParOf" srcId="{EBB2101D-8723-45E3-8B34-54F69063A649}" destId="{CDED60E6-21DF-4F67-819C-E881C7094714}" srcOrd="3" destOrd="0" presId="urn:microsoft.com/office/officeart/2005/8/layout/vList2"/>
    <dgm:cxn modelId="{34C32BD9-10CD-4E6F-8301-55BB16ACD3B3}" type="presParOf" srcId="{EBB2101D-8723-45E3-8B34-54F69063A649}" destId="{A5A9CD0F-5CB6-4CD5-8446-098CD619B7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AFD17CA-C05D-4FAA-A301-12415D0218C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8F4EA0-D7ED-4681-916B-0577BA3F8240}">
      <dgm:prSet/>
      <dgm:spPr/>
      <dgm:t>
        <a:bodyPr/>
        <a:lstStyle/>
        <a:p>
          <a:r>
            <a:rPr lang="en-US"/>
            <a:t>Newer research: Original theory of learned helplessness NOT account for people's varying reactions to situations that can cause learned helplessness</a:t>
          </a:r>
        </a:p>
      </dgm:t>
    </dgm:pt>
    <dgm:pt modelId="{78F2C508-0475-4FF7-8462-CB5A09F08A6A}" type="parTrans" cxnId="{EF7AE425-F258-46CE-AD56-9DCDB87ED04B}">
      <dgm:prSet/>
      <dgm:spPr/>
      <dgm:t>
        <a:bodyPr/>
        <a:lstStyle/>
        <a:p>
          <a:endParaRPr lang="en-US"/>
        </a:p>
      </dgm:t>
    </dgm:pt>
    <dgm:pt modelId="{A3546663-4EBB-4C65-9BE3-9B64D2E5C7B3}" type="sibTrans" cxnId="{EF7AE425-F258-46CE-AD56-9DCDB87ED04B}">
      <dgm:prSet/>
      <dgm:spPr/>
      <dgm:t>
        <a:bodyPr/>
        <a:lstStyle/>
        <a:p>
          <a:endParaRPr lang="en-US"/>
        </a:p>
      </dgm:t>
    </dgm:pt>
    <dgm:pt modelId="{2D57BD11-2C92-4D04-89E6-03A7A52ECDC8}">
      <dgm:prSet/>
      <dgm:spPr/>
      <dgm:t>
        <a:bodyPr/>
        <a:lstStyle/>
        <a:p>
          <a:r>
            <a:rPr lang="en-US"/>
            <a:t>Learned helplessness sometimes remains specific to one situation</a:t>
          </a:r>
        </a:p>
      </dgm:t>
    </dgm:pt>
    <dgm:pt modelId="{69EFFD95-D0E8-4A6E-A4ED-8DE621E0C85B}" type="parTrans" cxnId="{9DCC4BD2-623C-45A0-8905-94D800F9089C}">
      <dgm:prSet/>
      <dgm:spPr/>
      <dgm:t>
        <a:bodyPr/>
        <a:lstStyle/>
        <a:p>
          <a:endParaRPr lang="en-US"/>
        </a:p>
      </dgm:t>
    </dgm:pt>
    <dgm:pt modelId="{79A27437-BFA3-4535-8BE4-26AE7D3C2850}" type="sibTrans" cxnId="{9DCC4BD2-623C-45A0-8905-94D800F9089C}">
      <dgm:prSet/>
      <dgm:spPr/>
      <dgm:t>
        <a:bodyPr/>
        <a:lstStyle/>
        <a:p>
          <a:endParaRPr lang="en-US"/>
        </a:p>
      </dgm:t>
    </dgm:pt>
    <dgm:pt modelId="{55A54B1F-EDA0-43F8-B67B-5C27701B3A78}">
      <dgm:prSet/>
      <dgm:spPr/>
      <dgm:t>
        <a:bodyPr/>
        <a:lstStyle/>
        <a:p>
          <a:r>
            <a:rPr lang="en-US"/>
            <a:t>At other times generalizes across situations</a:t>
          </a:r>
        </a:p>
      </dgm:t>
    </dgm:pt>
    <dgm:pt modelId="{F6A8BD2C-A01E-411D-93E7-6716F40A6369}" type="parTrans" cxnId="{094EA6F2-D9C3-4DB2-B50E-94957407C547}">
      <dgm:prSet/>
      <dgm:spPr/>
      <dgm:t>
        <a:bodyPr/>
        <a:lstStyle/>
        <a:p>
          <a:endParaRPr lang="en-US"/>
        </a:p>
      </dgm:t>
    </dgm:pt>
    <dgm:pt modelId="{515FB149-3702-4C37-B8DB-87B69EE56985}" type="sibTrans" cxnId="{094EA6F2-D9C3-4DB2-B50E-94957407C547}">
      <dgm:prSet/>
      <dgm:spPr/>
      <dgm:t>
        <a:bodyPr/>
        <a:lstStyle/>
        <a:p>
          <a:endParaRPr lang="en-US"/>
        </a:p>
      </dgm:t>
    </dgm:pt>
    <dgm:pt modelId="{21E6A24E-1D22-4B5F-8E7F-EE47B4B39780}">
      <dgm:prSet/>
      <dgm:spPr/>
      <dgm:t>
        <a:bodyPr/>
        <a:lstStyle/>
        <a:p>
          <a:r>
            <a:rPr lang="en-US"/>
            <a:t>At first, difficult to predict which will occur in a given situation</a:t>
          </a:r>
        </a:p>
      </dgm:t>
    </dgm:pt>
    <dgm:pt modelId="{8B0E5DB9-D3AD-48F0-8023-7208FBB3D493}" type="parTrans" cxnId="{CB4B410F-7085-4072-AC59-B41E8AD35E79}">
      <dgm:prSet/>
      <dgm:spPr/>
      <dgm:t>
        <a:bodyPr/>
        <a:lstStyle/>
        <a:p>
          <a:endParaRPr lang="en-US"/>
        </a:p>
      </dgm:t>
    </dgm:pt>
    <dgm:pt modelId="{0946ED3B-F843-4212-98DB-710DD03898DA}" type="sibTrans" cxnId="{CB4B410F-7085-4072-AC59-B41E8AD35E79}">
      <dgm:prSet/>
      <dgm:spPr/>
      <dgm:t>
        <a:bodyPr/>
        <a:lstStyle/>
        <a:p>
          <a:endParaRPr lang="en-US"/>
        </a:p>
      </dgm:t>
    </dgm:pt>
    <dgm:pt modelId="{2414C4AD-BB62-4C15-B383-D0F198F7D9C6}" type="pres">
      <dgm:prSet presAssocID="{9AFD17CA-C05D-4FAA-A301-12415D0218C5}" presName="linear" presStyleCnt="0">
        <dgm:presLayoutVars>
          <dgm:animLvl val="lvl"/>
          <dgm:resizeHandles val="exact"/>
        </dgm:presLayoutVars>
      </dgm:prSet>
      <dgm:spPr/>
    </dgm:pt>
    <dgm:pt modelId="{1CFEC33A-843C-4D00-BB14-737829F61F80}" type="pres">
      <dgm:prSet presAssocID="{B98F4EA0-D7ED-4681-916B-0577BA3F824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E07698D-D5D7-4959-B6D8-42D1B196E23B}" type="pres">
      <dgm:prSet presAssocID="{A3546663-4EBB-4C65-9BE3-9B64D2E5C7B3}" presName="spacer" presStyleCnt="0"/>
      <dgm:spPr/>
    </dgm:pt>
    <dgm:pt modelId="{C7E8E5D6-09A6-456C-A2E3-F179E2D4D2A3}" type="pres">
      <dgm:prSet presAssocID="{2D57BD11-2C92-4D04-89E6-03A7A52ECDC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F9DD626-79FF-4633-82B6-63289C81D991}" type="pres">
      <dgm:prSet presAssocID="{79A27437-BFA3-4535-8BE4-26AE7D3C2850}" presName="spacer" presStyleCnt="0"/>
      <dgm:spPr/>
    </dgm:pt>
    <dgm:pt modelId="{3AEA856B-BBD4-4041-A26B-EEE9D12EFE3D}" type="pres">
      <dgm:prSet presAssocID="{55A54B1F-EDA0-43F8-B67B-5C27701B3A7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C505312-E29A-4E3F-A91C-E0FADC910888}" type="pres">
      <dgm:prSet presAssocID="{515FB149-3702-4C37-B8DB-87B69EE56985}" presName="spacer" presStyleCnt="0"/>
      <dgm:spPr/>
    </dgm:pt>
    <dgm:pt modelId="{01C119BA-B162-4E04-8B4B-DF14BC8DACC7}" type="pres">
      <dgm:prSet presAssocID="{21E6A24E-1D22-4B5F-8E7F-EE47B4B3978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B4B410F-7085-4072-AC59-B41E8AD35E79}" srcId="{9AFD17CA-C05D-4FAA-A301-12415D0218C5}" destId="{21E6A24E-1D22-4B5F-8E7F-EE47B4B39780}" srcOrd="3" destOrd="0" parTransId="{8B0E5DB9-D3AD-48F0-8023-7208FBB3D493}" sibTransId="{0946ED3B-F843-4212-98DB-710DD03898DA}"/>
    <dgm:cxn modelId="{EF7AE425-F258-46CE-AD56-9DCDB87ED04B}" srcId="{9AFD17CA-C05D-4FAA-A301-12415D0218C5}" destId="{B98F4EA0-D7ED-4681-916B-0577BA3F8240}" srcOrd="0" destOrd="0" parTransId="{78F2C508-0475-4FF7-8462-CB5A09F08A6A}" sibTransId="{A3546663-4EBB-4C65-9BE3-9B64D2E5C7B3}"/>
    <dgm:cxn modelId="{03882E34-4206-43C4-8335-F936267953B0}" type="presOf" srcId="{B98F4EA0-D7ED-4681-916B-0577BA3F8240}" destId="{1CFEC33A-843C-4D00-BB14-737829F61F80}" srcOrd="0" destOrd="0" presId="urn:microsoft.com/office/officeart/2005/8/layout/vList2"/>
    <dgm:cxn modelId="{CB3BE143-B1A1-4622-8E7B-65F0AF49C95D}" type="presOf" srcId="{9AFD17CA-C05D-4FAA-A301-12415D0218C5}" destId="{2414C4AD-BB62-4C15-B383-D0F198F7D9C6}" srcOrd="0" destOrd="0" presId="urn:microsoft.com/office/officeart/2005/8/layout/vList2"/>
    <dgm:cxn modelId="{B2B3794B-F54A-4AEF-A8F8-45CDCBB28889}" type="presOf" srcId="{55A54B1F-EDA0-43F8-B67B-5C27701B3A78}" destId="{3AEA856B-BBD4-4041-A26B-EEE9D12EFE3D}" srcOrd="0" destOrd="0" presId="urn:microsoft.com/office/officeart/2005/8/layout/vList2"/>
    <dgm:cxn modelId="{EC96AE9B-D1BC-4F50-A448-C5B1A9F9286D}" type="presOf" srcId="{21E6A24E-1D22-4B5F-8E7F-EE47B4B39780}" destId="{01C119BA-B162-4E04-8B4B-DF14BC8DACC7}" srcOrd="0" destOrd="0" presId="urn:microsoft.com/office/officeart/2005/8/layout/vList2"/>
    <dgm:cxn modelId="{74367AB5-A9FF-45CD-82BC-492152C220C8}" type="presOf" srcId="{2D57BD11-2C92-4D04-89E6-03A7A52ECDC8}" destId="{C7E8E5D6-09A6-456C-A2E3-F179E2D4D2A3}" srcOrd="0" destOrd="0" presId="urn:microsoft.com/office/officeart/2005/8/layout/vList2"/>
    <dgm:cxn modelId="{9DCC4BD2-623C-45A0-8905-94D800F9089C}" srcId="{9AFD17CA-C05D-4FAA-A301-12415D0218C5}" destId="{2D57BD11-2C92-4D04-89E6-03A7A52ECDC8}" srcOrd="1" destOrd="0" parTransId="{69EFFD95-D0E8-4A6E-A4ED-8DE621E0C85B}" sibTransId="{79A27437-BFA3-4535-8BE4-26AE7D3C2850}"/>
    <dgm:cxn modelId="{094EA6F2-D9C3-4DB2-B50E-94957407C547}" srcId="{9AFD17CA-C05D-4FAA-A301-12415D0218C5}" destId="{55A54B1F-EDA0-43F8-B67B-5C27701B3A78}" srcOrd="2" destOrd="0" parTransId="{F6A8BD2C-A01E-411D-93E7-6716F40A6369}" sibTransId="{515FB149-3702-4C37-B8DB-87B69EE56985}"/>
    <dgm:cxn modelId="{D0D04315-5209-4E2C-A3EB-A9993F88A784}" type="presParOf" srcId="{2414C4AD-BB62-4C15-B383-D0F198F7D9C6}" destId="{1CFEC33A-843C-4D00-BB14-737829F61F80}" srcOrd="0" destOrd="0" presId="urn:microsoft.com/office/officeart/2005/8/layout/vList2"/>
    <dgm:cxn modelId="{1B9DA625-8EC5-440E-9B56-94C927A1C88F}" type="presParOf" srcId="{2414C4AD-BB62-4C15-B383-D0F198F7D9C6}" destId="{4E07698D-D5D7-4959-B6D8-42D1B196E23B}" srcOrd="1" destOrd="0" presId="urn:microsoft.com/office/officeart/2005/8/layout/vList2"/>
    <dgm:cxn modelId="{E9FD281D-AE5A-4E70-B061-9CD5B2F07C7B}" type="presParOf" srcId="{2414C4AD-BB62-4C15-B383-D0F198F7D9C6}" destId="{C7E8E5D6-09A6-456C-A2E3-F179E2D4D2A3}" srcOrd="2" destOrd="0" presId="urn:microsoft.com/office/officeart/2005/8/layout/vList2"/>
    <dgm:cxn modelId="{2EB0FC5A-1F95-4726-B555-4F3ED465B40E}" type="presParOf" srcId="{2414C4AD-BB62-4C15-B383-D0F198F7D9C6}" destId="{FF9DD626-79FF-4633-82B6-63289C81D991}" srcOrd="3" destOrd="0" presId="urn:microsoft.com/office/officeart/2005/8/layout/vList2"/>
    <dgm:cxn modelId="{5DB6EAA2-D8DE-4E04-BC77-76D99B2CF6A9}" type="presParOf" srcId="{2414C4AD-BB62-4C15-B383-D0F198F7D9C6}" destId="{3AEA856B-BBD4-4041-A26B-EEE9D12EFE3D}" srcOrd="4" destOrd="0" presId="urn:microsoft.com/office/officeart/2005/8/layout/vList2"/>
    <dgm:cxn modelId="{AB70B243-3936-4961-A93D-DE05DE62D388}" type="presParOf" srcId="{2414C4AD-BB62-4C15-B383-D0F198F7D9C6}" destId="{AC505312-E29A-4E3F-A91C-E0FADC910888}" srcOrd="5" destOrd="0" presId="urn:microsoft.com/office/officeart/2005/8/layout/vList2"/>
    <dgm:cxn modelId="{79B8B38B-6077-46BF-8AC9-1D7EB2DDAB44}" type="presParOf" srcId="{2414C4AD-BB62-4C15-B383-D0F198F7D9C6}" destId="{01C119BA-B162-4E04-8B4B-DF14BC8DAC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9742F419-B5A6-47F3-9F3A-4195D84DAB3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DB4E29-98FD-4770-8184-2456485F4818}">
      <dgm:prSet/>
      <dgm:spPr/>
      <dgm:t>
        <a:bodyPr/>
        <a:lstStyle/>
        <a:p>
          <a:r>
            <a:rPr lang="en-US" b="1"/>
            <a:t>Attributional style/explanatory style:</a:t>
          </a:r>
          <a:endParaRPr lang="en-US"/>
        </a:p>
      </dgm:t>
    </dgm:pt>
    <dgm:pt modelId="{9F90E808-6D9A-4792-8804-BD06CA517CE0}" type="parTrans" cxnId="{8AC9F8AC-45C9-41EF-BEAD-6FBF66AA931C}">
      <dgm:prSet/>
      <dgm:spPr/>
      <dgm:t>
        <a:bodyPr/>
        <a:lstStyle/>
        <a:p>
          <a:endParaRPr lang="en-US"/>
        </a:p>
      </dgm:t>
    </dgm:pt>
    <dgm:pt modelId="{59EAE9F0-88AE-4DEE-A927-1328A93BE5CB}" type="sibTrans" cxnId="{8AC9F8AC-45C9-41EF-BEAD-6FBF66AA931C}">
      <dgm:prSet/>
      <dgm:spPr/>
      <dgm:t>
        <a:bodyPr/>
        <a:lstStyle/>
        <a:p>
          <a:endParaRPr lang="en-US"/>
        </a:p>
      </dgm:t>
    </dgm:pt>
    <dgm:pt modelId="{DEE46F69-A393-416A-95BB-48F9C4F07302}">
      <dgm:prSet/>
      <dgm:spPr/>
      <dgm:t>
        <a:bodyPr/>
        <a:lstStyle/>
        <a:p>
          <a:r>
            <a:rPr lang="en-US" dirty="0"/>
            <a:t>Key to understanding why people respond differently to adverse events</a:t>
          </a:r>
        </a:p>
      </dgm:t>
    </dgm:pt>
    <dgm:pt modelId="{14E60BC6-58AB-4BE5-A02A-93ECA572C058}" type="parTrans" cxnId="{5D200A45-FB56-484E-A444-7D2F416E833A}">
      <dgm:prSet/>
      <dgm:spPr/>
      <dgm:t>
        <a:bodyPr/>
        <a:lstStyle/>
        <a:p>
          <a:endParaRPr lang="en-US"/>
        </a:p>
      </dgm:t>
    </dgm:pt>
    <dgm:pt modelId="{F4B61DD2-A921-48CC-87D7-30299E620FBE}" type="sibTrans" cxnId="{5D200A45-FB56-484E-A444-7D2F416E833A}">
      <dgm:prSet/>
      <dgm:spPr/>
      <dgm:t>
        <a:bodyPr/>
        <a:lstStyle/>
        <a:p>
          <a:endParaRPr lang="en-US"/>
        </a:p>
      </dgm:t>
    </dgm:pt>
    <dgm:pt modelId="{0691DA3D-AB92-4162-B114-A0F1A3C94FD2}">
      <dgm:prSet/>
      <dgm:spPr/>
      <dgm:t>
        <a:bodyPr/>
        <a:lstStyle/>
        <a:p>
          <a:r>
            <a:rPr lang="en-US"/>
            <a:t>Refers to how individuals attribute cause to an outcome</a:t>
          </a:r>
        </a:p>
      </dgm:t>
    </dgm:pt>
    <dgm:pt modelId="{B8D26006-9B94-4E01-A1A4-8EB1D3C79570}" type="parTrans" cxnId="{B292E11F-6F78-4FCF-BCB2-5EBFF6F57836}">
      <dgm:prSet/>
      <dgm:spPr/>
      <dgm:t>
        <a:bodyPr/>
        <a:lstStyle/>
        <a:p>
          <a:endParaRPr lang="en-US"/>
        </a:p>
      </dgm:t>
    </dgm:pt>
    <dgm:pt modelId="{C75B07D0-CE5A-4FC3-93DA-8CE0B309F3DB}" type="sibTrans" cxnId="{B292E11F-6F78-4FCF-BCB2-5EBFF6F57836}">
      <dgm:prSet/>
      <dgm:spPr/>
      <dgm:t>
        <a:bodyPr/>
        <a:lstStyle/>
        <a:p>
          <a:endParaRPr lang="en-US"/>
        </a:p>
      </dgm:t>
    </dgm:pt>
    <dgm:pt modelId="{04BDAF94-E7DA-4FE6-847F-80294358AE41}">
      <dgm:prSet/>
      <dgm:spPr/>
      <dgm:t>
        <a:bodyPr/>
        <a:lstStyle/>
        <a:p>
          <a:r>
            <a:rPr lang="en-US"/>
            <a:t>Group of people all experience same or similar negative event, but differ in how react to that experience</a:t>
          </a:r>
        </a:p>
      </dgm:t>
    </dgm:pt>
    <dgm:pt modelId="{3048F635-5AAF-4EB2-9812-89F1E3F70025}" type="parTrans" cxnId="{1E9D1578-EB63-41B6-B1D0-56199F40F650}">
      <dgm:prSet/>
      <dgm:spPr/>
      <dgm:t>
        <a:bodyPr/>
        <a:lstStyle/>
        <a:p>
          <a:endParaRPr lang="en-US"/>
        </a:p>
      </dgm:t>
    </dgm:pt>
    <dgm:pt modelId="{4CB2179F-7659-4888-A932-D294CD60B7CE}" type="sibTrans" cxnId="{1E9D1578-EB63-41B6-B1D0-56199F40F650}">
      <dgm:prSet/>
      <dgm:spPr/>
      <dgm:t>
        <a:bodyPr/>
        <a:lstStyle/>
        <a:p>
          <a:endParaRPr lang="en-US"/>
        </a:p>
      </dgm:t>
    </dgm:pt>
    <dgm:pt modelId="{72714535-2E34-40D1-B03A-F5359FD96779}">
      <dgm:prSet/>
      <dgm:spPr/>
      <dgm:t>
        <a:bodyPr/>
        <a:lstStyle/>
        <a:p>
          <a:r>
            <a:rPr lang="en-US"/>
            <a:t>Experience of individuals differ</a:t>
          </a:r>
        </a:p>
      </dgm:t>
    </dgm:pt>
    <dgm:pt modelId="{14DCE56D-A203-43B5-B607-E9B33DCED517}" type="parTrans" cxnId="{7EBC8B7D-258D-4C97-B58D-72A9385EA8CD}">
      <dgm:prSet/>
      <dgm:spPr/>
      <dgm:t>
        <a:bodyPr/>
        <a:lstStyle/>
        <a:p>
          <a:endParaRPr lang="en-US"/>
        </a:p>
      </dgm:t>
    </dgm:pt>
    <dgm:pt modelId="{AF912394-13A2-4AD4-B7B2-8607F818D52D}" type="sibTrans" cxnId="{7EBC8B7D-258D-4C97-B58D-72A9385EA8CD}">
      <dgm:prSet/>
      <dgm:spPr/>
      <dgm:t>
        <a:bodyPr/>
        <a:lstStyle/>
        <a:p>
          <a:endParaRPr lang="en-US"/>
        </a:p>
      </dgm:t>
    </dgm:pt>
    <dgm:pt modelId="{886E57B2-74F7-4563-B0F8-8463EE3F4FAC}">
      <dgm:prSet/>
      <dgm:spPr/>
      <dgm:t>
        <a:bodyPr/>
        <a:lstStyle/>
        <a:p>
          <a:r>
            <a:rPr lang="en-US"/>
            <a:t>How each person interprets cause of event will differ</a:t>
          </a:r>
        </a:p>
      </dgm:t>
    </dgm:pt>
    <dgm:pt modelId="{F4F429A4-19FF-4678-AEB5-983A7DB2B9E2}" type="parTrans" cxnId="{3DD55296-C6A4-4A7A-9BE1-4AE1924A12B8}">
      <dgm:prSet/>
      <dgm:spPr/>
      <dgm:t>
        <a:bodyPr/>
        <a:lstStyle/>
        <a:p>
          <a:endParaRPr lang="en-US"/>
        </a:p>
      </dgm:t>
    </dgm:pt>
    <dgm:pt modelId="{F36E0B2B-1E06-4BB6-A3A9-06A46E47EC7F}" type="sibTrans" cxnId="{3DD55296-C6A4-4A7A-9BE1-4AE1924A12B8}">
      <dgm:prSet/>
      <dgm:spPr/>
      <dgm:t>
        <a:bodyPr/>
        <a:lstStyle/>
        <a:p>
          <a:endParaRPr lang="en-US"/>
        </a:p>
      </dgm:t>
    </dgm:pt>
    <dgm:pt modelId="{6D0AD432-58AD-45F7-9212-16C6C7EFD1D8}">
      <dgm:prSet/>
      <dgm:spPr/>
      <dgm:t>
        <a:bodyPr/>
        <a:lstStyle/>
        <a:p>
          <a:r>
            <a:rPr lang="en-US"/>
            <a:t>HOW one attributes causes to event will appears determine likelihood of LH</a:t>
          </a:r>
        </a:p>
      </dgm:t>
    </dgm:pt>
    <dgm:pt modelId="{016D8D9A-25B2-484D-8AC2-C144F22A2080}" type="parTrans" cxnId="{C663AEB5-E8F4-47A9-99AF-29711BA34796}">
      <dgm:prSet/>
      <dgm:spPr/>
      <dgm:t>
        <a:bodyPr/>
        <a:lstStyle/>
        <a:p>
          <a:endParaRPr lang="en-US"/>
        </a:p>
      </dgm:t>
    </dgm:pt>
    <dgm:pt modelId="{38B4FE3F-2105-40D5-BBF8-3FCD4BB054F1}" type="sibTrans" cxnId="{C663AEB5-E8F4-47A9-99AF-29711BA34796}">
      <dgm:prSet/>
      <dgm:spPr/>
      <dgm:t>
        <a:bodyPr/>
        <a:lstStyle/>
        <a:p>
          <a:endParaRPr lang="en-US"/>
        </a:p>
      </dgm:t>
    </dgm:pt>
    <dgm:pt modelId="{72CB3BF0-33F7-4AF1-8292-9154539B580D}" type="pres">
      <dgm:prSet presAssocID="{9742F419-B5A6-47F3-9F3A-4195D84DAB3E}" presName="linear" presStyleCnt="0">
        <dgm:presLayoutVars>
          <dgm:animLvl val="lvl"/>
          <dgm:resizeHandles val="exact"/>
        </dgm:presLayoutVars>
      </dgm:prSet>
      <dgm:spPr/>
    </dgm:pt>
    <dgm:pt modelId="{079358A0-3112-4E93-89CA-2CD6B04FDC0D}" type="pres">
      <dgm:prSet presAssocID="{2ADB4E29-98FD-4770-8184-2456485F481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33128CF-6057-4776-BF9F-C25F7C44F959}" type="pres">
      <dgm:prSet presAssocID="{2ADB4E29-98FD-4770-8184-2456485F4818}" presName="childText" presStyleLbl="revTx" presStyleIdx="0" presStyleCnt="2">
        <dgm:presLayoutVars>
          <dgm:bulletEnabled val="1"/>
        </dgm:presLayoutVars>
      </dgm:prSet>
      <dgm:spPr/>
    </dgm:pt>
    <dgm:pt modelId="{BEE6290D-F81A-4D5C-977C-E5B1EBAA49B5}" type="pres">
      <dgm:prSet presAssocID="{04BDAF94-E7DA-4FE6-847F-80294358AE4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367AB40-7ECF-4B51-9709-420922447E64}" type="pres">
      <dgm:prSet presAssocID="{04BDAF94-E7DA-4FE6-847F-80294358AE4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1C4F311-C0ED-4B5B-BD59-542C77F5EC46}" type="presOf" srcId="{DEE46F69-A393-416A-95BB-48F9C4F07302}" destId="{F33128CF-6057-4776-BF9F-C25F7C44F959}" srcOrd="0" destOrd="0" presId="urn:microsoft.com/office/officeart/2005/8/layout/vList2"/>
    <dgm:cxn modelId="{B292E11F-6F78-4FCF-BCB2-5EBFF6F57836}" srcId="{2ADB4E29-98FD-4770-8184-2456485F4818}" destId="{0691DA3D-AB92-4162-B114-A0F1A3C94FD2}" srcOrd="1" destOrd="0" parTransId="{B8D26006-9B94-4E01-A1A4-8EB1D3C79570}" sibTransId="{C75B07D0-CE5A-4FC3-93DA-8CE0B309F3DB}"/>
    <dgm:cxn modelId="{11E3663E-6C3A-4D71-A137-2A056B6ACF13}" type="presOf" srcId="{0691DA3D-AB92-4162-B114-A0F1A3C94FD2}" destId="{F33128CF-6057-4776-BF9F-C25F7C44F959}" srcOrd="0" destOrd="1" presId="urn:microsoft.com/office/officeart/2005/8/layout/vList2"/>
    <dgm:cxn modelId="{5D200A45-FB56-484E-A444-7D2F416E833A}" srcId="{2ADB4E29-98FD-4770-8184-2456485F4818}" destId="{DEE46F69-A393-416A-95BB-48F9C4F07302}" srcOrd="0" destOrd="0" parTransId="{14E60BC6-58AB-4BE5-A02A-93ECA572C058}" sibTransId="{F4B61DD2-A921-48CC-87D7-30299E620FBE}"/>
    <dgm:cxn modelId="{C0DA2648-4C50-4031-8205-AA1881AA575E}" type="presOf" srcId="{2ADB4E29-98FD-4770-8184-2456485F4818}" destId="{079358A0-3112-4E93-89CA-2CD6B04FDC0D}" srcOrd="0" destOrd="0" presId="urn:microsoft.com/office/officeart/2005/8/layout/vList2"/>
    <dgm:cxn modelId="{35330770-C159-4DF6-84F1-B4C5D3420CB3}" type="presOf" srcId="{04BDAF94-E7DA-4FE6-847F-80294358AE41}" destId="{BEE6290D-F81A-4D5C-977C-E5B1EBAA49B5}" srcOrd="0" destOrd="0" presId="urn:microsoft.com/office/officeart/2005/8/layout/vList2"/>
    <dgm:cxn modelId="{1E9D1578-EB63-41B6-B1D0-56199F40F650}" srcId="{9742F419-B5A6-47F3-9F3A-4195D84DAB3E}" destId="{04BDAF94-E7DA-4FE6-847F-80294358AE41}" srcOrd="1" destOrd="0" parTransId="{3048F635-5AAF-4EB2-9812-89F1E3F70025}" sibTransId="{4CB2179F-7659-4888-A932-D294CD60B7CE}"/>
    <dgm:cxn modelId="{7EBC8B7D-258D-4C97-B58D-72A9385EA8CD}" srcId="{04BDAF94-E7DA-4FE6-847F-80294358AE41}" destId="{72714535-2E34-40D1-B03A-F5359FD96779}" srcOrd="0" destOrd="0" parTransId="{14DCE56D-A203-43B5-B607-E9B33DCED517}" sibTransId="{AF912394-13A2-4AD4-B7B2-8607F818D52D}"/>
    <dgm:cxn modelId="{3DD55296-C6A4-4A7A-9BE1-4AE1924A12B8}" srcId="{04BDAF94-E7DA-4FE6-847F-80294358AE41}" destId="{886E57B2-74F7-4563-B0F8-8463EE3F4FAC}" srcOrd="1" destOrd="0" parTransId="{F4F429A4-19FF-4678-AEB5-983A7DB2B9E2}" sibTransId="{F36E0B2B-1E06-4BB6-A3A9-06A46E47EC7F}"/>
    <dgm:cxn modelId="{8AC9F8AC-45C9-41EF-BEAD-6FBF66AA931C}" srcId="{9742F419-B5A6-47F3-9F3A-4195D84DAB3E}" destId="{2ADB4E29-98FD-4770-8184-2456485F4818}" srcOrd="0" destOrd="0" parTransId="{9F90E808-6D9A-4792-8804-BD06CA517CE0}" sibTransId="{59EAE9F0-88AE-4DEE-A927-1328A93BE5CB}"/>
    <dgm:cxn modelId="{C663AEB5-E8F4-47A9-99AF-29711BA34796}" srcId="{04BDAF94-E7DA-4FE6-847F-80294358AE41}" destId="{6D0AD432-58AD-45F7-9212-16C6C7EFD1D8}" srcOrd="2" destOrd="0" parTransId="{016D8D9A-25B2-484D-8AC2-C144F22A2080}" sibTransId="{38B4FE3F-2105-40D5-BBF8-3FCD4BB054F1}"/>
    <dgm:cxn modelId="{551A30CC-F470-41A6-9D0C-D3ACE947B726}" type="presOf" srcId="{6D0AD432-58AD-45F7-9212-16C6C7EFD1D8}" destId="{4367AB40-7ECF-4B51-9709-420922447E64}" srcOrd="0" destOrd="2" presId="urn:microsoft.com/office/officeart/2005/8/layout/vList2"/>
    <dgm:cxn modelId="{E88A54CF-8111-418C-8B05-32FA4FE67F8C}" type="presOf" srcId="{886E57B2-74F7-4563-B0F8-8463EE3F4FAC}" destId="{4367AB40-7ECF-4B51-9709-420922447E64}" srcOrd="0" destOrd="1" presId="urn:microsoft.com/office/officeart/2005/8/layout/vList2"/>
    <dgm:cxn modelId="{D4D9A3DC-3EC6-45AE-BC66-9BD854E90A34}" type="presOf" srcId="{72714535-2E34-40D1-B03A-F5359FD96779}" destId="{4367AB40-7ECF-4B51-9709-420922447E64}" srcOrd="0" destOrd="0" presId="urn:microsoft.com/office/officeart/2005/8/layout/vList2"/>
    <dgm:cxn modelId="{06EDD0FD-BD37-4301-9491-D414CBFBD364}" type="presOf" srcId="{9742F419-B5A6-47F3-9F3A-4195D84DAB3E}" destId="{72CB3BF0-33F7-4AF1-8292-9154539B580D}" srcOrd="0" destOrd="0" presId="urn:microsoft.com/office/officeart/2005/8/layout/vList2"/>
    <dgm:cxn modelId="{09626A3C-DCEC-4D3C-B5DD-7C1EB162400A}" type="presParOf" srcId="{72CB3BF0-33F7-4AF1-8292-9154539B580D}" destId="{079358A0-3112-4E93-89CA-2CD6B04FDC0D}" srcOrd="0" destOrd="0" presId="urn:microsoft.com/office/officeart/2005/8/layout/vList2"/>
    <dgm:cxn modelId="{0FC119A1-E89E-46B7-B61B-E5404E74ACA9}" type="presParOf" srcId="{72CB3BF0-33F7-4AF1-8292-9154539B580D}" destId="{F33128CF-6057-4776-BF9F-C25F7C44F959}" srcOrd="1" destOrd="0" presId="urn:microsoft.com/office/officeart/2005/8/layout/vList2"/>
    <dgm:cxn modelId="{F1B5E2EA-A41F-4EB2-856D-9C4639852012}" type="presParOf" srcId="{72CB3BF0-33F7-4AF1-8292-9154539B580D}" destId="{BEE6290D-F81A-4D5C-977C-E5B1EBAA49B5}" srcOrd="2" destOrd="0" presId="urn:microsoft.com/office/officeart/2005/8/layout/vList2"/>
    <dgm:cxn modelId="{3545E905-FF08-4DF8-A0E3-264D4E27F2AD}" type="presParOf" srcId="{72CB3BF0-33F7-4AF1-8292-9154539B580D}" destId="{4367AB40-7ECF-4B51-9709-420922447E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A39BA2C-A2B7-4D21-A34D-D63CB8E2C24A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85087E4-1810-4C4B-8D50-76EE22E15A18}">
      <dgm:prSet/>
      <dgm:spPr/>
      <dgm:t>
        <a:bodyPr/>
        <a:lstStyle/>
        <a:p>
          <a:r>
            <a:rPr lang="en-US"/>
            <a:t>Sees negative events as </a:t>
          </a:r>
        </a:p>
      </dgm:t>
    </dgm:pt>
    <dgm:pt modelId="{C186018F-E323-4030-BA1E-33600EEF1848}" type="parTrans" cxnId="{D734D98E-5569-4EDE-B183-49226842354F}">
      <dgm:prSet/>
      <dgm:spPr/>
      <dgm:t>
        <a:bodyPr/>
        <a:lstStyle/>
        <a:p>
          <a:endParaRPr lang="en-US"/>
        </a:p>
      </dgm:t>
    </dgm:pt>
    <dgm:pt modelId="{C54F6795-F52E-4907-94D3-D003AF579D1A}" type="sibTrans" cxnId="{D734D98E-5569-4EDE-B183-49226842354F}">
      <dgm:prSet/>
      <dgm:spPr/>
      <dgm:t>
        <a:bodyPr/>
        <a:lstStyle/>
        <a:p>
          <a:endParaRPr lang="en-US"/>
        </a:p>
      </dgm:t>
    </dgm:pt>
    <dgm:pt modelId="{6E17D6F2-2769-4B74-8FC7-595EE10B0F9E}">
      <dgm:prSet/>
      <dgm:spPr/>
      <dgm:t>
        <a:bodyPr/>
        <a:lstStyle/>
        <a:p>
          <a:r>
            <a:rPr lang="en-US"/>
            <a:t>Permanent : "it will never change“</a:t>
          </a:r>
        </a:p>
      </dgm:t>
    </dgm:pt>
    <dgm:pt modelId="{FDE2204D-F42E-43E2-9F03-CF370822FE05}" type="parTrans" cxnId="{D2CB0467-CD5E-4422-AF6C-737BF6707760}">
      <dgm:prSet/>
      <dgm:spPr/>
      <dgm:t>
        <a:bodyPr/>
        <a:lstStyle/>
        <a:p>
          <a:endParaRPr lang="en-US"/>
        </a:p>
      </dgm:t>
    </dgm:pt>
    <dgm:pt modelId="{E8AFFEB6-F694-440D-A4C9-8E43FAA14467}" type="sibTrans" cxnId="{D2CB0467-CD5E-4422-AF6C-737BF6707760}">
      <dgm:prSet/>
      <dgm:spPr/>
      <dgm:t>
        <a:bodyPr/>
        <a:lstStyle/>
        <a:p>
          <a:endParaRPr lang="en-US"/>
        </a:p>
      </dgm:t>
    </dgm:pt>
    <dgm:pt modelId="{8DD79EC3-149F-4F43-994A-A1C1321131E1}">
      <dgm:prSet/>
      <dgm:spPr/>
      <dgm:t>
        <a:bodyPr/>
        <a:lstStyle/>
        <a:p>
          <a:r>
            <a:rPr lang="en-US"/>
            <a:t>Personal: “it's all my fault“</a:t>
          </a:r>
        </a:p>
      </dgm:t>
    </dgm:pt>
    <dgm:pt modelId="{61BEA2B6-7BBC-45D4-A763-D8C0E88DA187}" type="parTrans" cxnId="{E454478F-5E7D-4269-8272-1CA9CFFD6FCC}">
      <dgm:prSet/>
      <dgm:spPr/>
      <dgm:t>
        <a:bodyPr/>
        <a:lstStyle/>
        <a:p>
          <a:endParaRPr lang="en-US"/>
        </a:p>
      </dgm:t>
    </dgm:pt>
    <dgm:pt modelId="{92850E69-5F9F-485C-B93A-D378748EE243}" type="sibTrans" cxnId="{E454478F-5E7D-4269-8272-1CA9CFFD6FCC}">
      <dgm:prSet/>
      <dgm:spPr/>
      <dgm:t>
        <a:bodyPr/>
        <a:lstStyle/>
        <a:p>
          <a:endParaRPr lang="en-US"/>
        </a:p>
      </dgm:t>
    </dgm:pt>
    <dgm:pt modelId="{EE452697-5879-4C66-A102-82D21FB03608}">
      <dgm:prSet/>
      <dgm:spPr/>
      <dgm:t>
        <a:bodyPr/>
        <a:lstStyle/>
        <a:p>
          <a:r>
            <a:rPr lang="en-US"/>
            <a:t>Pervasive: "I can't do anything correctly“</a:t>
          </a:r>
        </a:p>
      </dgm:t>
    </dgm:pt>
    <dgm:pt modelId="{8C1DB662-380B-40C6-98EB-108A249A7AE5}" type="parTrans" cxnId="{B1D6E8DC-331F-4728-BB1B-F6CB6C63BEDE}">
      <dgm:prSet/>
      <dgm:spPr/>
      <dgm:t>
        <a:bodyPr/>
        <a:lstStyle/>
        <a:p>
          <a:endParaRPr lang="en-US"/>
        </a:p>
      </dgm:t>
    </dgm:pt>
    <dgm:pt modelId="{29117B3F-624A-4548-8CA4-98F950AED938}" type="sibTrans" cxnId="{B1D6E8DC-331F-4728-BB1B-F6CB6C63BEDE}">
      <dgm:prSet/>
      <dgm:spPr/>
      <dgm:t>
        <a:bodyPr/>
        <a:lstStyle/>
        <a:p>
          <a:endParaRPr lang="en-US"/>
        </a:p>
      </dgm:t>
    </dgm:pt>
    <dgm:pt modelId="{11ECC5A1-6727-49AB-8D7B-E2559C42A9D3}">
      <dgm:prSet/>
      <dgm:spPr/>
      <dgm:t>
        <a:bodyPr/>
        <a:lstStyle/>
        <a:p>
          <a:r>
            <a:rPr lang="en-US"/>
            <a:t>These individuals most likely to suffer from learned helplessness and depression</a:t>
          </a:r>
        </a:p>
      </dgm:t>
    </dgm:pt>
    <dgm:pt modelId="{0167ACE7-EB98-444F-BA78-87822A6897C2}" type="parTrans" cxnId="{D54698CA-668A-485F-BC2D-F7C868E01E8F}">
      <dgm:prSet/>
      <dgm:spPr/>
      <dgm:t>
        <a:bodyPr/>
        <a:lstStyle/>
        <a:p>
          <a:endParaRPr lang="en-US"/>
        </a:p>
      </dgm:t>
    </dgm:pt>
    <dgm:pt modelId="{2A8E4AB3-0D7D-439A-A0EE-2F32182A2B3B}" type="sibTrans" cxnId="{D54698CA-668A-485F-BC2D-F7C868E01E8F}">
      <dgm:prSet/>
      <dgm:spPr/>
      <dgm:t>
        <a:bodyPr/>
        <a:lstStyle/>
        <a:p>
          <a:endParaRPr lang="en-US"/>
        </a:p>
      </dgm:t>
    </dgm:pt>
    <dgm:pt modelId="{4AB05F81-2BCA-4240-99CD-68F66D03C26B}">
      <dgm:prSet/>
      <dgm:spPr/>
      <dgm:t>
        <a:bodyPr/>
        <a:lstStyle/>
        <a:p>
          <a:r>
            <a:rPr lang="en-US"/>
            <a:t>“Eeyore's”</a:t>
          </a:r>
        </a:p>
      </dgm:t>
    </dgm:pt>
    <dgm:pt modelId="{C496C296-87F6-4E57-B3DB-59A1C7ED7F96}" type="parTrans" cxnId="{28CFD797-F91F-41FF-8D71-24C5CB45A7B3}">
      <dgm:prSet/>
      <dgm:spPr/>
      <dgm:t>
        <a:bodyPr/>
        <a:lstStyle/>
        <a:p>
          <a:endParaRPr lang="en-US"/>
        </a:p>
      </dgm:t>
    </dgm:pt>
    <dgm:pt modelId="{285A81CA-0A99-4474-9FE9-61D59513D07B}" type="sibTrans" cxnId="{28CFD797-F91F-41FF-8D71-24C5CB45A7B3}">
      <dgm:prSet/>
      <dgm:spPr/>
      <dgm:t>
        <a:bodyPr/>
        <a:lstStyle/>
        <a:p>
          <a:endParaRPr lang="en-US"/>
        </a:p>
      </dgm:t>
    </dgm:pt>
    <dgm:pt modelId="{E6F0E7D5-A825-4F30-B791-6B968A8EA5EF}" type="pres">
      <dgm:prSet presAssocID="{4A39BA2C-A2B7-4D21-A34D-D63CB8E2C24A}" presName="Name0" presStyleCnt="0">
        <dgm:presLayoutVars>
          <dgm:dir/>
          <dgm:animLvl val="lvl"/>
          <dgm:resizeHandles val="exact"/>
        </dgm:presLayoutVars>
      </dgm:prSet>
      <dgm:spPr/>
    </dgm:pt>
    <dgm:pt modelId="{89554FA2-8F98-4B82-B9CF-9D0CD6DA5772}" type="pres">
      <dgm:prSet presAssocID="{4AB05F81-2BCA-4240-99CD-68F66D03C26B}" presName="boxAndChildren" presStyleCnt="0"/>
      <dgm:spPr/>
    </dgm:pt>
    <dgm:pt modelId="{1C43C640-AA83-4A62-A70B-49C1FFE28721}" type="pres">
      <dgm:prSet presAssocID="{4AB05F81-2BCA-4240-99CD-68F66D03C26B}" presName="parentTextBox" presStyleLbl="node1" presStyleIdx="0" presStyleCnt="3"/>
      <dgm:spPr/>
    </dgm:pt>
    <dgm:pt modelId="{2FB6C364-BCFA-4737-BFE4-9729C63715DC}" type="pres">
      <dgm:prSet presAssocID="{2A8E4AB3-0D7D-439A-A0EE-2F32182A2B3B}" presName="sp" presStyleCnt="0"/>
      <dgm:spPr/>
    </dgm:pt>
    <dgm:pt modelId="{80632166-8BD4-4792-86BB-E00F04C6A098}" type="pres">
      <dgm:prSet presAssocID="{11ECC5A1-6727-49AB-8D7B-E2559C42A9D3}" presName="arrowAndChildren" presStyleCnt="0"/>
      <dgm:spPr/>
    </dgm:pt>
    <dgm:pt modelId="{8575BCD7-492D-4DAA-8781-B97B805FCE05}" type="pres">
      <dgm:prSet presAssocID="{11ECC5A1-6727-49AB-8D7B-E2559C42A9D3}" presName="parentTextArrow" presStyleLbl="node1" presStyleIdx="1" presStyleCnt="3"/>
      <dgm:spPr/>
    </dgm:pt>
    <dgm:pt modelId="{9AD96268-DC52-4066-9809-BE0F90057B2E}" type="pres">
      <dgm:prSet presAssocID="{C54F6795-F52E-4907-94D3-D003AF579D1A}" presName="sp" presStyleCnt="0"/>
      <dgm:spPr/>
    </dgm:pt>
    <dgm:pt modelId="{FE7D1F1C-34B1-4FEB-A7C8-C3FC33B9F955}" type="pres">
      <dgm:prSet presAssocID="{385087E4-1810-4C4B-8D50-76EE22E15A18}" presName="arrowAndChildren" presStyleCnt="0"/>
      <dgm:spPr/>
    </dgm:pt>
    <dgm:pt modelId="{B86CE25F-D123-4BD1-ACDA-7248DAFE5CB6}" type="pres">
      <dgm:prSet presAssocID="{385087E4-1810-4C4B-8D50-76EE22E15A18}" presName="parentTextArrow" presStyleLbl="node1" presStyleIdx="1" presStyleCnt="3"/>
      <dgm:spPr/>
    </dgm:pt>
    <dgm:pt modelId="{BE9E53CC-4B57-46CF-831C-E297DC070C63}" type="pres">
      <dgm:prSet presAssocID="{385087E4-1810-4C4B-8D50-76EE22E15A18}" presName="arrow" presStyleLbl="node1" presStyleIdx="2" presStyleCnt="3"/>
      <dgm:spPr/>
    </dgm:pt>
    <dgm:pt modelId="{E4DAB116-CA34-4BDD-A762-49CE85303300}" type="pres">
      <dgm:prSet presAssocID="{385087E4-1810-4C4B-8D50-76EE22E15A18}" presName="descendantArrow" presStyleCnt="0"/>
      <dgm:spPr/>
    </dgm:pt>
    <dgm:pt modelId="{489F0918-6258-4717-A2C9-EEA01A3D2EB6}" type="pres">
      <dgm:prSet presAssocID="{6E17D6F2-2769-4B74-8FC7-595EE10B0F9E}" presName="childTextArrow" presStyleLbl="fgAccFollowNode1" presStyleIdx="0" presStyleCnt="3">
        <dgm:presLayoutVars>
          <dgm:bulletEnabled val="1"/>
        </dgm:presLayoutVars>
      </dgm:prSet>
      <dgm:spPr/>
    </dgm:pt>
    <dgm:pt modelId="{896F0DBB-1CB0-4E3F-93DE-B4E1F97AAC21}" type="pres">
      <dgm:prSet presAssocID="{8DD79EC3-149F-4F43-994A-A1C1321131E1}" presName="childTextArrow" presStyleLbl="fgAccFollowNode1" presStyleIdx="1" presStyleCnt="3">
        <dgm:presLayoutVars>
          <dgm:bulletEnabled val="1"/>
        </dgm:presLayoutVars>
      </dgm:prSet>
      <dgm:spPr/>
    </dgm:pt>
    <dgm:pt modelId="{0F65FD50-72B9-4A40-8114-659991C85FD4}" type="pres">
      <dgm:prSet presAssocID="{EE452697-5879-4C66-A102-82D21FB03608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D2CB0467-CD5E-4422-AF6C-737BF6707760}" srcId="{385087E4-1810-4C4B-8D50-76EE22E15A18}" destId="{6E17D6F2-2769-4B74-8FC7-595EE10B0F9E}" srcOrd="0" destOrd="0" parTransId="{FDE2204D-F42E-43E2-9F03-CF370822FE05}" sibTransId="{E8AFFEB6-F694-440D-A4C9-8E43FAA14467}"/>
    <dgm:cxn modelId="{B45E8351-DAAE-45AF-9C0E-D77A38D77150}" type="presOf" srcId="{385087E4-1810-4C4B-8D50-76EE22E15A18}" destId="{B86CE25F-D123-4BD1-ACDA-7248DAFE5CB6}" srcOrd="0" destOrd="0" presId="urn:microsoft.com/office/officeart/2005/8/layout/process4"/>
    <dgm:cxn modelId="{D734D98E-5569-4EDE-B183-49226842354F}" srcId="{4A39BA2C-A2B7-4D21-A34D-D63CB8E2C24A}" destId="{385087E4-1810-4C4B-8D50-76EE22E15A18}" srcOrd="0" destOrd="0" parTransId="{C186018F-E323-4030-BA1E-33600EEF1848}" sibTransId="{C54F6795-F52E-4907-94D3-D003AF579D1A}"/>
    <dgm:cxn modelId="{E454478F-5E7D-4269-8272-1CA9CFFD6FCC}" srcId="{385087E4-1810-4C4B-8D50-76EE22E15A18}" destId="{8DD79EC3-149F-4F43-994A-A1C1321131E1}" srcOrd="1" destOrd="0" parTransId="{61BEA2B6-7BBC-45D4-A763-D8C0E88DA187}" sibTransId="{92850E69-5F9F-485C-B93A-D378748EE243}"/>
    <dgm:cxn modelId="{28CFD797-F91F-41FF-8D71-24C5CB45A7B3}" srcId="{4A39BA2C-A2B7-4D21-A34D-D63CB8E2C24A}" destId="{4AB05F81-2BCA-4240-99CD-68F66D03C26B}" srcOrd="2" destOrd="0" parTransId="{C496C296-87F6-4E57-B3DB-59A1C7ED7F96}" sibTransId="{285A81CA-0A99-4474-9FE9-61D59513D07B}"/>
    <dgm:cxn modelId="{8DC93CA4-55C3-43D0-A4F9-309AFE009FC0}" type="presOf" srcId="{EE452697-5879-4C66-A102-82D21FB03608}" destId="{0F65FD50-72B9-4A40-8114-659991C85FD4}" srcOrd="0" destOrd="0" presId="urn:microsoft.com/office/officeart/2005/8/layout/process4"/>
    <dgm:cxn modelId="{43CA56A6-FEAC-4E93-9F7C-D5E9154530D1}" type="presOf" srcId="{385087E4-1810-4C4B-8D50-76EE22E15A18}" destId="{BE9E53CC-4B57-46CF-831C-E297DC070C63}" srcOrd="1" destOrd="0" presId="urn:microsoft.com/office/officeart/2005/8/layout/process4"/>
    <dgm:cxn modelId="{B38913BA-1AC7-4862-AF11-F1D1E633DF73}" type="presOf" srcId="{4AB05F81-2BCA-4240-99CD-68F66D03C26B}" destId="{1C43C640-AA83-4A62-A70B-49C1FFE28721}" srcOrd="0" destOrd="0" presId="urn:microsoft.com/office/officeart/2005/8/layout/process4"/>
    <dgm:cxn modelId="{D54698CA-668A-485F-BC2D-F7C868E01E8F}" srcId="{4A39BA2C-A2B7-4D21-A34D-D63CB8E2C24A}" destId="{11ECC5A1-6727-49AB-8D7B-E2559C42A9D3}" srcOrd="1" destOrd="0" parTransId="{0167ACE7-EB98-444F-BA78-87822A6897C2}" sibTransId="{2A8E4AB3-0D7D-439A-A0EE-2F32182A2B3B}"/>
    <dgm:cxn modelId="{FFAAA4CB-9D25-4241-8D09-DC3755089527}" type="presOf" srcId="{4A39BA2C-A2B7-4D21-A34D-D63CB8E2C24A}" destId="{E6F0E7D5-A825-4F30-B791-6B968A8EA5EF}" srcOrd="0" destOrd="0" presId="urn:microsoft.com/office/officeart/2005/8/layout/process4"/>
    <dgm:cxn modelId="{69D049D1-BB0E-4B8C-9E00-214803C35E04}" type="presOf" srcId="{11ECC5A1-6727-49AB-8D7B-E2559C42A9D3}" destId="{8575BCD7-492D-4DAA-8781-B97B805FCE05}" srcOrd="0" destOrd="0" presId="urn:microsoft.com/office/officeart/2005/8/layout/process4"/>
    <dgm:cxn modelId="{B1D6E8DC-331F-4728-BB1B-F6CB6C63BEDE}" srcId="{385087E4-1810-4C4B-8D50-76EE22E15A18}" destId="{EE452697-5879-4C66-A102-82D21FB03608}" srcOrd="2" destOrd="0" parTransId="{8C1DB662-380B-40C6-98EB-108A249A7AE5}" sibTransId="{29117B3F-624A-4548-8CA4-98F950AED938}"/>
    <dgm:cxn modelId="{FA8120E9-6410-46B0-92BE-091FB5ECE1FA}" type="presOf" srcId="{8DD79EC3-149F-4F43-994A-A1C1321131E1}" destId="{896F0DBB-1CB0-4E3F-93DE-B4E1F97AAC21}" srcOrd="0" destOrd="0" presId="urn:microsoft.com/office/officeart/2005/8/layout/process4"/>
    <dgm:cxn modelId="{90FD9BF3-7E99-4E99-8C58-0AA383E84167}" type="presOf" srcId="{6E17D6F2-2769-4B74-8FC7-595EE10B0F9E}" destId="{489F0918-6258-4717-A2C9-EEA01A3D2EB6}" srcOrd="0" destOrd="0" presId="urn:microsoft.com/office/officeart/2005/8/layout/process4"/>
    <dgm:cxn modelId="{B9505ADF-59BA-4637-BD38-5BED4E1D5D60}" type="presParOf" srcId="{E6F0E7D5-A825-4F30-B791-6B968A8EA5EF}" destId="{89554FA2-8F98-4B82-B9CF-9D0CD6DA5772}" srcOrd="0" destOrd="0" presId="urn:microsoft.com/office/officeart/2005/8/layout/process4"/>
    <dgm:cxn modelId="{567C521C-7343-4E11-85D8-33D298C1F40F}" type="presParOf" srcId="{89554FA2-8F98-4B82-B9CF-9D0CD6DA5772}" destId="{1C43C640-AA83-4A62-A70B-49C1FFE28721}" srcOrd="0" destOrd="0" presId="urn:microsoft.com/office/officeart/2005/8/layout/process4"/>
    <dgm:cxn modelId="{5429A7CB-6E2D-4431-B1BD-F0F5DED3296F}" type="presParOf" srcId="{E6F0E7D5-A825-4F30-B791-6B968A8EA5EF}" destId="{2FB6C364-BCFA-4737-BFE4-9729C63715DC}" srcOrd="1" destOrd="0" presId="urn:microsoft.com/office/officeart/2005/8/layout/process4"/>
    <dgm:cxn modelId="{AD6263BB-A87C-49DE-B37B-5441752074F5}" type="presParOf" srcId="{E6F0E7D5-A825-4F30-B791-6B968A8EA5EF}" destId="{80632166-8BD4-4792-86BB-E00F04C6A098}" srcOrd="2" destOrd="0" presId="urn:microsoft.com/office/officeart/2005/8/layout/process4"/>
    <dgm:cxn modelId="{9DBE4FFB-A74E-41E6-81DD-25149EBF5CC9}" type="presParOf" srcId="{80632166-8BD4-4792-86BB-E00F04C6A098}" destId="{8575BCD7-492D-4DAA-8781-B97B805FCE05}" srcOrd="0" destOrd="0" presId="urn:microsoft.com/office/officeart/2005/8/layout/process4"/>
    <dgm:cxn modelId="{A0ADAF7F-6391-4D34-9F88-E679DE3DC976}" type="presParOf" srcId="{E6F0E7D5-A825-4F30-B791-6B968A8EA5EF}" destId="{9AD96268-DC52-4066-9809-BE0F90057B2E}" srcOrd="3" destOrd="0" presId="urn:microsoft.com/office/officeart/2005/8/layout/process4"/>
    <dgm:cxn modelId="{045BE58A-733C-47E4-917C-10D4CA7BCBC8}" type="presParOf" srcId="{E6F0E7D5-A825-4F30-B791-6B968A8EA5EF}" destId="{FE7D1F1C-34B1-4FEB-A7C8-C3FC33B9F955}" srcOrd="4" destOrd="0" presId="urn:microsoft.com/office/officeart/2005/8/layout/process4"/>
    <dgm:cxn modelId="{DBFAA722-6A28-4401-895A-F8E198283FBA}" type="presParOf" srcId="{FE7D1F1C-34B1-4FEB-A7C8-C3FC33B9F955}" destId="{B86CE25F-D123-4BD1-ACDA-7248DAFE5CB6}" srcOrd="0" destOrd="0" presId="urn:microsoft.com/office/officeart/2005/8/layout/process4"/>
    <dgm:cxn modelId="{15C8A5A5-C78E-4160-B222-C6E4E111CCDA}" type="presParOf" srcId="{FE7D1F1C-34B1-4FEB-A7C8-C3FC33B9F955}" destId="{BE9E53CC-4B57-46CF-831C-E297DC070C63}" srcOrd="1" destOrd="0" presId="urn:microsoft.com/office/officeart/2005/8/layout/process4"/>
    <dgm:cxn modelId="{B030FD61-1CEF-480A-BE56-B80744359C39}" type="presParOf" srcId="{FE7D1F1C-34B1-4FEB-A7C8-C3FC33B9F955}" destId="{E4DAB116-CA34-4BDD-A762-49CE85303300}" srcOrd="2" destOrd="0" presId="urn:microsoft.com/office/officeart/2005/8/layout/process4"/>
    <dgm:cxn modelId="{335013D3-D744-40E3-A7F4-9680CD6D527B}" type="presParOf" srcId="{E4DAB116-CA34-4BDD-A762-49CE85303300}" destId="{489F0918-6258-4717-A2C9-EEA01A3D2EB6}" srcOrd="0" destOrd="0" presId="urn:microsoft.com/office/officeart/2005/8/layout/process4"/>
    <dgm:cxn modelId="{59DDF82A-E102-4AE3-A925-04818E963179}" type="presParOf" srcId="{E4DAB116-CA34-4BDD-A762-49CE85303300}" destId="{896F0DBB-1CB0-4E3F-93DE-B4E1F97AAC21}" srcOrd="1" destOrd="0" presId="urn:microsoft.com/office/officeart/2005/8/layout/process4"/>
    <dgm:cxn modelId="{CA098755-F354-42C5-9CF7-AB755EB098FC}" type="presParOf" srcId="{E4DAB116-CA34-4BDD-A762-49CE85303300}" destId="{0F65FD50-72B9-4A40-8114-659991C85FD4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F7678609-A56D-4FA3-AA8F-AAC5F1A50841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56FCB92-35D7-4DF2-905C-08B01D594F5F}">
      <dgm:prSet/>
      <dgm:spPr/>
      <dgm:t>
        <a:bodyPr/>
        <a:lstStyle/>
        <a:p>
          <a:r>
            <a:rPr lang="en-US"/>
            <a:t>Sees negative events as </a:t>
          </a:r>
        </a:p>
      </dgm:t>
    </dgm:pt>
    <dgm:pt modelId="{330DF0BC-6B48-4BDF-89F2-60BB2D05809D}" type="parTrans" cxnId="{6B871765-9FE4-4F23-BD1C-F2DBE27939F3}">
      <dgm:prSet/>
      <dgm:spPr/>
      <dgm:t>
        <a:bodyPr/>
        <a:lstStyle/>
        <a:p>
          <a:endParaRPr lang="en-US"/>
        </a:p>
      </dgm:t>
    </dgm:pt>
    <dgm:pt modelId="{4980C3C1-79F7-4D4C-9C2C-10830254D5C5}" type="sibTrans" cxnId="{6B871765-9FE4-4F23-BD1C-F2DBE27939F3}">
      <dgm:prSet/>
      <dgm:spPr/>
      <dgm:t>
        <a:bodyPr/>
        <a:lstStyle/>
        <a:p>
          <a:endParaRPr lang="en-US"/>
        </a:p>
      </dgm:t>
    </dgm:pt>
    <dgm:pt modelId="{D6C2100C-3843-43E2-BBE9-7C85CBF06930}">
      <dgm:prSet/>
      <dgm:spPr/>
      <dgm:t>
        <a:bodyPr/>
        <a:lstStyle/>
        <a:p>
          <a:r>
            <a:rPr lang="en-US"/>
            <a:t>Out of the ordinary: “tomorrow is a new day! “</a:t>
          </a:r>
        </a:p>
      </dgm:t>
    </dgm:pt>
    <dgm:pt modelId="{B63A7A52-0B70-40F5-AC7D-E4FEB94AAD13}" type="parTrans" cxnId="{81F5B208-41CB-45B5-B5B9-38A7DB39962B}">
      <dgm:prSet/>
      <dgm:spPr/>
      <dgm:t>
        <a:bodyPr/>
        <a:lstStyle/>
        <a:p>
          <a:endParaRPr lang="en-US"/>
        </a:p>
      </dgm:t>
    </dgm:pt>
    <dgm:pt modelId="{81BD6C24-0807-4D6D-BB02-D4B1640CFCF7}" type="sibTrans" cxnId="{81F5B208-41CB-45B5-B5B9-38A7DB39962B}">
      <dgm:prSet/>
      <dgm:spPr/>
      <dgm:t>
        <a:bodyPr/>
        <a:lstStyle/>
        <a:p>
          <a:endParaRPr lang="en-US"/>
        </a:p>
      </dgm:t>
    </dgm:pt>
    <dgm:pt modelId="{BCDA6B9C-66B1-4C29-8CDE-434A9BBF0267}">
      <dgm:prSet/>
      <dgm:spPr/>
      <dgm:t>
        <a:bodyPr/>
        <a:lstStyle/>
        <a:p>
          <a:r>
            <a:rPr lang="en-US"/>
            <a:t>Impersonal: “it's NOT really my fault“</a:t>
          </a:r>
        </a:p>
      </dgm:t>
    </dgm:pt>
    <dgm:pt modelId="{14C06B0B-EFA0-43EB-AE01-ECB310E0355A}" type="parTrans" cxnId="{10F9C5E4-977E-4CD5-A304-AB3EEEFF62B2}">
      <dgm:prSet/>
      <dgm:spPr/>
      <dgm:t>
        <a:bodyPr/>
        <a:lstStyle/>
        <a:p>
          <a:endParaRPr lang="en-US"/>
        </a:p>
      </dgm:t>
    </dgm:pt>
    <dgm:pt modelId="{ECD9532E-5FA9-4A38-B92C-551334AF2AAE}" type="sibTrans" cxnId="{10F9C5E4-977E-4CD5-A304-AB3EEEFF62B2}">
      <dgm:prSet/>
      <dgm:spPr/>
      <dgm:t>
        <a:bodyPr/>
        <a:lstStyle/>
        <a:p>
          <a:endParaRPr lang="en-US"/>
        </a:p>
      </dgm:t>
    </dgm:pt>
    <dgm:pt modelId="{57D918AC-4C8F-4883-ADFD-2BF23B92F165}">
      <dgm:prSet/>
      <dgm:spPr/>
      <dgm:t>
        <a:bodyPr/>
        <a:lstStyle/>
        <a:p>
          <a:r>
            <a:rPr lang="en-US"/>
            <a:t>Temporary: "I can do most things correctly“</a:t>
          </a:r>
        </a:p>
      </dgm:t>
    </dgm:pt>
    <dgm:pt modelId="{EB916715-E12C-4D34-ABD0-6614B3127D39}" type="parTrans" cxnId="{DAC4BFCC-F78A-4A2E-A6BA-787BDE7DE94F}">
      <dgm:prSet/>
      <dgm:spPr/>
      <dgm:t>
        <a:bodyPr/>
        <a:lstStyle/>
        <a:p>
          <a:endParaRPr lang="en-US"/>
        </a:p>
      </dgm:t>
    </dgm:pt>
    <dgm:pt modelId="{4AE72EEB-7065-46CC-9269-BE011BFF4D56}" type="sibTrans" cxnId="{DAC4BFCC-F78A-4A2E-A6BA-787BDE7DE94F}">
      <dgm:prSet/>
      <dgm:spPr/>
      <dgm:t>
        <a:bodyPr/>
        <a:lstStyle/>
        <a:p>
          <a:endParaRPr lang="en-US"/>
        </a:p>
      </dgm:t>
    </dgm:pt>
    <dgm:pt modelId="{900D59F9-1875-4880-9CE5-BC9D2411A73D}">
      <dgm:prSet/>
      <dgm:spPr/>
      <dgm:t>
        <a:bodyPr/>
        <a:lstStyle/>
        <a:p>
          <a:r>
            <a:rPr lang="en-US"/>
            <a:t>These individuals least likely to suffer from learned helplessness and depression</a:t>
          </a:r>
        </a:p>
      </dgm:t>
    </dgm:pt>
    <dgm:pt modelId="{2790B260-AB06-4CAF-8EA4-76A067BBF4CD}" type="parTrans" cxnId="{171D8696-C4F9-4C2E-9D34-5C9401924C63}">
      <dgm:prSet/>
      <dgm:spPr/>
      <dgm:t>
        <a:bodyPr/>
        <a:lstStyle/>
        <a:p>
          <a:endParaRPr lang="en-US"/>
        </a:p>
      </dgm:t>
    </dgm:pt>
    <dgm:pt modelId="{956C14D7-E86F-460A-B146-61261DE2E08B}" type="sibTrans" cxnId="{171D8696-C4F9-4C2E-9D34-5C9401924C63}">
      <dgm:prSet/>
      <dgm:spPr/>
      <dgm:t>
        <a:bodyPr/>
        <a:lstStyle/>
        <a:p>
          <a:endParaRPr lang="en-US"/>
        </a:p>
      </dgm:t>
    </dgm:pt>
    <dgm:pt modelId="{569FB180-A2E7-482C-B4EF-4AA1F347CB1F}">
      <dgm:prSet/>
      <dgm:spPr/>
      <dgm:t>
        <a:bodyPr/>
        <a:lstStyle/>
        <a:p>
          <a:r>
            <a:rPr lang="en-US"/>
            <a:t>“Pooh” personality</a:t>
          </a:r>
        </a:p>
      </dgm:t>
    </dgm:pt>
    <dgm:pt modelId="{EDB810C6-6D0C-4611-8280-E9FDADCF5A38}" type="parTrans" cxnId="{78ACCB47-06EE-47BC-BB06-6B3512869DFC}">
      <dgm:prSet/>
      <dgm:spPr/>
      <dgm:t>
        <a:bodyPr/>
        <a:lstStyle/>
        <a:p>
          <a:endParaRPr lang="en-US"/>
        </a:p>
      </dgm:t>
    </dgm:pt>
    <dgm:pt modelId="{FF91E204-FD04-4D02-9147-3FAA855EA63D}" type="sibTrans" cxnId="{78ACCB47-06EE-47BC-BB06-6B3512869DFC}">
      <dgm:prSet/>
      <dgm:spPr/>
      <dgm:t>
        <a:bodyPr/>
        <a:lstStyle/>
        <a:p>
          <a:endParaRPr lang="en-US"/>
        </a:p>
      </dgm:t>
    </dgm:pt>
    <dgm:pt modelId="{8B4FAB1E-62BA-42AA-B3DC-E67F90069F79}" type="pres">
      <dgm:prSet presAssocID="{F7678609-A56D-4FA3-AA8F-AAC5F1A50841}" presName="Name0" presStyleCnt="0">
        <dgm:presLayoutVars>
          <dgm:dir/>
          <dgm:animLvl val="lvl"/>
          <dgm:resizeHandles val="exact"/>
        </dgm:presLayoutVars>
      </dgm:prSet>
      <dgm:spPr/>
    </dgm:pt>
    <dgm:pt modelId="{EB00FC1A-8381-499C-B80D-C0CC1EDEEC40}" type="pres">
      <dgm:prSet presAssocID="{569FB180-A2E7-482C-B4EF-4AA1F347CB1F}" presName="boxAndChildren" presStyleCnt="0"/>
      <dgm:spPr/>
    </dgm:pt>
    <dgm:pt modelId="{181C1D90-6B5E-4EF3-8E6C-C24D51AA01BB}" type="pres">
      <dgm:prSet presAssocID="{569FB180-A2E7-482C-B4EF-4AA1F347CB1F}" presName="parentTextBox" presStyleLbl="node1" presStyleIdx="0" presStyleCnt="3"/>
      <dgm:spPr/>
    </dgm:pt>
    <dgm:pt modelId="{576C41A7-DEFD-43AD-AF76-A62CA928EE1E}" type="pres">
      <dgm:prSet presAssocID="{956C14D7-E86F-460A-B146-61261DE2E08B}" presName="sp" presStyleCnt="0"/>
      <dgm:spPr/>
    </dgm:pt>
    <dgm:pt modelId="{133B1862-03A6-4514-B6D5-A4A3B6EB222B}" type="pres">
      <dgm:prSet presAssocID="{900D59F9-1875-4880-9CE5-BC9D2411A73D}" presName="arrowAndChildren" presStyleCnt="0"/>
      <dgm:spPr/>
    </dgm:pt>
    <dgm:pt modelId="{51BFC3F1-73D4-4C79-896D-EEF84F87CBB3}" type="pres">
      <dgm:prSet presAssocID="{900D59F9-1875-4880-9CE5-BC9D2411A73D}" presName="parentTextArrow" presStyleLbl="node1" presStyleIdx="1" presStyleCnt="3"/>
      <dgm:spPr/>
    </dgm:pt>
    <dgm:pt modelId="{07DA6628-6853-4E33-A8A4-425177C78BA8}" type="pres">
      <dgm:prSet presAssocID="{4980C3C1-79F7-4D4C-9C2C-10830254D5C5}" presName="sp" presStyleCnt="0"/>
      <dgm:spPr/>
    </dgm:pt>
    <dgm:pt modelId="{8C512DB0-55A2-49B0-B01A-CE8644C67F58}" type="pres">
      <dgm:prSet presAssocID="{956FCB92-35D7-4DF2-905C-08B01D594F5F}" presName="arrowAndChildren" presStyleCnt="0"/>
      <dgm:spPr/>
    </dgm:pt>
    <dgm:pt modelId="{F03CD3A0-68F6-4122-B8B1-ABA420E4AAF7}" type="pres">
      <dgm:prSet presAssocID="{956FCB92-35D7-4DF2-905C-08B01D594F5F}" presName="parentTextArrow" presStyleLbl="node1" presStyleIdx="1" presStyleCnt="3"/>
      <dgm:spPr/>
    </dgm:pt>
    <dgm:pt modelId="{D6D9E0A2-27F9-434F-81B1-58545E634EF2}" type="pres">
      <dgm:prSet presAssocID="{956FCB92-35D7-4DF2-905C-08B01D594F5F}" presName="arrow" presStyleLbl="node1" presStyleIdx="2" presStyleCnt="3"/>
      <dgm:spPr/>
    </dgm:pt>
    <dgm:pt modelId="{274B0B5B-C04F-4B8A-AB40-1AB7564F611C}" type="pres">
      <dgm:prSet presAssocID="{956FCB92-35D7-4DF2-905C-08B01D594F5F}" presName="descendantArrow" presStyleCnt="0"/>
      <dgm:spPr/>
    </dgm:pt>
    <dgm:pt modelId="{CCF71941-0ABB-4593-AAC7-A0D4ECA0280B}" type="pres">
      <dgm:prSet presAssocID="{D6C2100C-3843-43E2-BBE9-7C85CBF06930}" presName="childTextArrow" presStyleLbl="fgAccFollowNode1" presStyleIdx="0" presStyleCnt="3">
        <dgm:presLayoutVars>
          <dgm:bulletEnabled val="1"/>
        </dgm:presLayoutVars>
      </dgm:prSet>
      <dgm:spPr/>
    </dgm:pt>
    <dgm:pt modelId="{B6AF79A4-28AE-4386-BE77-F01E3CBA07F5}" type="pres">
      <dgm:prSet presAssocID="{BCDA6B9C-66B1-4C29-8CDE-434A9BBF0267}" presName="childTextArrow" presStyleLbl="fgAccFollowNode1" presStyleIdx="1" presStyleCnt="3">
        <dgm:presLayoutVars>
          <dgm:bulletEnabled val="1"/>
        </dgm:presLayoutVars>
      </dgm:prSet>
      <dgm:spPr/>
    </dgm:pt>
    <dgm:pt modelId="{C2D06027-17E8-4A01-8188-71A2A890359A}" type="pres">
      <dgm:prSet presAssocID="{57D918AC-4C8F-4883-ADFD-2BF23B92F165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81F5B208-41CB-45B5-B5B9-38A7DB39962B}" srcId="{956FCB92-35D7-4DF2-905C-08B01D594F5F}" destId="{D6C2100C-3843-43E2-BBE9-7C85CBF06930}" srcOrd="0" destOrd="0" parTransId="{B63A7A52-0B70-40F5-AC7D-E4FEB94AAD13}" sibTransId="{81BD6C24-0807-4D6D-BB02-D4B1640CFCF7}"/>
    <dgm:cxn modelId="{DECE040B-A00C-4452-B598-C73389862249}" type="presOf" srcId="{D6C2100C-3843-43E2-BBE9-7C85CBF06930}" destId="{CCF71941-0ABB-4593-AAC7-A0D4ECA0280B}" srcOrd="0" destOrd="0" presId="urn:microsoft.com/office/officeart/2005/8/layout/process4"/>
    <dgm:cxn modelId="{FA1FB615-9363-4DBF-A24E-6DFFF4ED632F}" type="presOf" srcId="{BCDA6B9C-66B1-4C29-8CDE-434A9BBF0267}" destId="{B6AF79A4-28AE-4386-BE77-F01E3CBA07F5}" srcOrd="0" destOrd="0" presId="urn:microsoft.com/office/officeart/2005/8/layout/process4"/>
    <dgm:cxn modelId="{4ABF4A2A-2F00-4187-ADAF-A4A85283F951}" type="presOf" srcId="{569FB180-A2E7-482C-B4EF-4AA1F347CB1F}" destId="{181C1D90-6B5E-4EF3-8E6C-C24D51AA01BB}" srcOrd="0" destOrd="0" presId="urn:microsoft.com/office/officeart/2005/8/layout/process4"/>
    <dgm:cxn modelId="{514EEE39-F67F-4325-85BA-404B61FB2039}" type="presOf" srcId="{956FCB92-35D7-4DF2-905C-08B01D594F5F}" destId="{D6D9E0A2-27F9-434F-81B1-58545E634EF2}" srcOrd="1" destOrd="0" presId="urn:microsoft.com/office/officeart/2005/8/layout/process4"/>
    <dgm:cxn modelId="{6B871765-9FE4-4F23-BD1C-F2DBE27939F3}" srcId="{F7678609-A56D-4FA3-AA8F-AAC5F1A50841}" destId="{956FCB92-35D7-4DF2-905C-08B01D594F5F}" srcOrd="0" destOrd="0" parTransId="{330DF0BC-6B48-4BDF-89F2-60BB2D05809D}" sibTransId="{4980C3C1-79F7-4D4C-9C2C-10830254D5C5}"/>
    <dgm:cxn modelId="{78ACCB47-06EE-47BC-BB06-6B3512869DFC}" srcId="{F7678609-A56D-4FA3-AA8F-AAC5F1A50841}" destId="{569FB180-A2E7-482C-B4EF-4AA1F347CB1F}" srcOrd="2" destOrd="0" parTransId="{EDB810C6-6D0C-4611-8280-E9FDADCF5A38}" sibTransId="{FF91E204-FD04-4D02-9147-3FAA855EA63D}"/>
    <dgm:cxn modelId="{6F9D9576-6001-42BB-8A3D-244B8558F9F0}" type="presOf" srcId="{900D59F9-1875-4880-9CE5-BC9D2411A73D}" destId="{51BFC3F1-73D4-4C79-896D-EEF84F87CBB3}" srcOrd="0" destOrd="0" presId="urn:microsoft.com/office/officeart/2005/8/layout/process4"/>
    <dgm:cxn modelId="{171D8696-C4F9-4C2E-9D34-5C9401924C63}" srcId="{F7678609-A56D-4FA3-AA8F-AAC5F1A50841}" destId="{900D59F9-1875-4880-9CE5-BC9D2411A73D}" srcOrd="1" destOrd="0" parTransId="{2790B260-AB06-4CAF-8EA4-76A067BBF4CD}" sibTransId="{956C14D7-E86F-460A-B146-61261DE2E08B}"/>
    <dgm:cxn modelId="{A9B170A7-65E8-4B66-8191-B266C0B352C7}" type="presOf" srcId="{57D918AC-4C8F-4883-ADFD-2BF23B92F165}" destId="{C2D06027-17E8-4A01-8188-71A2A890359A}" srcOrd="0" destOrd="0" presId="urn:microsoft.com/office/officeart/2005/8/layout/process4"/>
    <dgm:cxn modelId="{67452EBD-6605-484D-A261-8840F06AD512}" type="presOf" srcId="{F7678609-A56D-4FA3-AA8F-AAC5F1A50841}" destId="{8B4FAB1E-62BA-42AA-B3DC-E67F90069F79}" srcOrd="0" destOrd="0" presId="urn:microsoft.com/office/officeart/2005/8/layout/process4"/>
    <dgm:cxn modelId="{0E1F8EC6-E521-4422-9002-A31AD4757FE2}" type="presOf" srcId="{956FCB92-35D7-4DF2-905C-08B01D594F5F}" destId="{F03CD3A0-68F6-4122-B8B1-ABA420E4AAF7}" srcOrd="0" destOrd="0" presId="urn:microsoft.com/office/officeart/2005/8/layout/process4"/>
    <dgm:cxn modelId="{DAC4BFCC-F78A-4A2E-A6BA-787BDE7DE94F}" srcId="{956FCB92-35D7-4DF2-905C-08B01D594F5F}" destId="{57D918AC-4C8F-4883-ADFD-2BF23B92F165}" srcOrd="2" destOrd="0" parTransId="{EB916715-E12C-4D34-ABD0-6614B3127D39}" sibTransId="{4AE72EEB-7065-46CC-9269-BE011BFF4D56}"/>
    <dgm:cxn modelId="{10F9C5E4-977E-4CD5-A304-AB3EEEFF62B2}" srcId="{956FCB92-35D7-4DF2-905C-08B01D594F5F}" destId="{BCDA6B9C-66B1-4C29-8CDE-434A9BBF0267}" srcOrd="1" destOrd="0" parTransId="{14C06B0B-EFA0-43EB-AE01-ECB310E0355A}" sibTransId="{ECD9532E-5FA9-4A38-B92C-551334AF2AAE}"/>
    <dgm:cxn modelId="{A7C71807-8A76-4365-936E-C8275F66400C}" type="presParOf" srcId="{8B4FAB1E-62BA-42AA-B3DC-E67F90069F79}" destId="{EB00FC1A-8381-499C-B80D-C0CC1EDEEC40}" srcOrd="0" destOrd="0" presId="urn:microsoft.com/office/officeart/2005/8/layout/process4"/>
    <dgm:cxn modelId="{EE547A27-66D8-4861-8107-773373FD5147}" type="presParOf" srcId="{EB00FC1A-8381-499C-B80D-C0CC1EDEEC40}" destId="{181C1D90-6B5E-4EF3-8E6C-C24D51AA01BB}" srcOrd="0" destOrd="0" presId="urn:microsoft.com/office/officeart/2005/8/layout/process4"/>
    <dgm:cxn modelId="{11550870-86B2-4F9C-BBE7-F2CC69AA2023}" type="presParOf" srcId="{8B4FAB1E-62BA-42AA-B3DC-E67F90069F79}" destId="{576C41A7-DEFD-43AD-AF76-A62CA928EE1E}" srcOrd="1" destOrd="0" presId="urn:microsoft.com/office/officeart/2005/8/layout/process4"/>
    <dgm:cxn modelId="{51D54F29-FB66-422A-8257-4D6603BBC06A}" type="presParOf" srcId="{8B4FAB1E-62BA-42AA-B3DC-E67F90069F79}" destId="{133B1862-03A6-4514-B6D5-A4A3B6EB222B}" srcOrd="2" destOrd="0" presId="urn:microsoft.com/office/officeart/2005/8/layout/process4"/>
    <dgm:cxn modelId="{61B149F1-07BD-4E09-B7B1-A3FA831B88BA}" type="presParOf" srcId="{133B1862-03A6-4514-B6D5-A4A3B6EB222B}" destId="{51BFC3F1-73D4-4C79-896D-EEF84F87CBB3}" srcOrd="0" destOrd="0" presId="urn:microsoft.com/office/officeart/2005/8/layout/process4"/>
    <dgm:cxn modelId="{FABB8840-4522-49CF-ADBE-DD9A9F3F3D34}" type="presParOf" srcId="{8B4FAB1E-62BA-42AA-B3DC-E67F90069F79}" destId="{07DA6628-6853-4E33-A8A4-425177C78BA8}" srcOrd="3" destOrd="0" presId="urn:microsoft.com/office/officeart/2005/8/layout/process4"/>
    <dgm:cxn modelId="{1EAAA892-EE3B-4C64-B642-55453C2CA010}" type="presParOf" srcId="{8B4FAB1E-62BA-42AA-B3DC-E67F90069F79}" destId="{8C512DB0-55A2-49B0-B01A-CE8644C67F58}" srcOrd="4" destOrd="0" presId="urn:microsoft.com/office/officeart/2005/8/layout/process4"/>
    <dgm:cxn modelId="{722F4CB9-C59E-4CD7-AEA6-A5528E8F35C0}" type="presParOf" srcId="{8C512DB0-55A2-49B0-B01A-CE8644C67F58}" destId="{F03CD3A0-68F6-4122-B8B1-ABA420E4AAF7}" srcOrd="0" destOrd="0" presId="urn:microsoft.com/office/officeart/2005/8/layout/process4"/>
    <dgm:cxn modelId="{6A49ABAD-E883-46F4-993A-81EF8703F4C6}" type="presParOf" srcId="{8C512DB0-55A2-49B0-B01A-CE8644C67F58}" destId="{D6D9E0A2-27F9-434F-81B1-58545E634EF2}" srcOrd="1" destOrd="0" presId="urn:microsoft.com/office/officeart/2005/8/layout/process4"/>
    <dgm:cxn modelId="{6E135F26-479E-4386-A63D-E1F298EF45BC}" type="presParOf" srcId="{8C512DB0-55A2-49B0-B01A-CE8644C67F58}" destId="{274B0B5B-C04F-4B8A-AB40-1AB7564F611C}" srcOrd="2" destOrd="0" presId="urn:microsoft.com/office/officeart/2005/8/layout/process4"/>
    <dgm:cxn modelId="{A0B6BBA8-AF13-42F3-8171-BE48CAB9A918}" type="presParOf" srcId="{274B0B5B-C04F-4B8A-AB40-1AB7564F611C}" destId="{CCF71941-0ABB-4593-AAC7-A0D4ECA0280B}" srcOrd="0" destOrd="0" presId="urn:microsoft.com/office/officeart/2005/8/layout/process4"/>
    <dgm:cxn modelId="{A0E4F25D-A828-4047-907C-3902B8EF6A8C}" type="presParOf" srcId="{274B0B5B-C04F-4B8A-AB40-1AB7564F611C}" destId="{B6AF79A4-28AE-4386-BE77-F01E3CBA07F5}" srcOrd="1" destOrd="0" presId="urn:microsoft.com/office/officeart/2005/8/layout/process4"/>
    <dgm:cxn modelId="{9FE36B9A-8ABD-44B0-8BFE-4D64E2C572A0}" type="presParOf" srcId="{274B0B5B-C04F-4B8A-AB40-1AB7564F611C}" destId="{C2D06027-17E8-4A01-8188-71A2A890359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67535-9A42-42ED-AA2D-70EF15394084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5918FFC-B457-4DA3-BAF6-664AC8026491}">
      <dgm:prSet/>
      <dgm:spPr/>
      <dgm:t>
        <a:bodyPr/>
        <a:lstStyle/>
        <a:p>
          <a:r>
            <a:rPr lang="en-US" b="1"/>
            <a:t>1-way shuttle avoidance:</a:t>
          </a:r>
          <a:endParaRPr lang="en-US"/>
        </a:p>
      </dgm:t>
    </dgm:pt>
    <dgm:pt modelId="{D502DEFC-B709-49D5-A388-97110E57E4B4}" type="parTrans" cxnId="{1AC8DFC0-F5F6-4A92-BE35-5055FA5A5540}">
      <dgm:prSet/>
      <dgm:spPr/>
      <dgm:t>
        <a:bodyPr/>
        <a:lstStyle/>
        <a:p>
          <a:endParaRPr lang="en-US"/>
        </a:p>
      </dgm:t>
    </dgm:pt>
    <dgm:pt modelId="{AA55B69E-8EA4-456A-8400-84D647466965}" type="sibTrans" cxnId="{1AC8DFC0-F5F6-4A92-BE35-5055FA5A5540}">
      <dgm:prSet/>
      <dgm:spPr/>
      <dgm:t>
        <a:bodyPr/>
        <a:lstStyle/>
        <a:p>
          <a:endParaRPr lang="en-US"/>
        </a:p>
      </dgm:t>
    </dgm:pt>
    <dgm:pt modelId="{718BDFD8-39EC-4382-B78D-2384AD798EF3}">
      <dgm:prSet/>
      <dgm:spPr/>
      <dgm:t>
        <a:bodyPr/>
        <a:lstStyle/>
        <a:p>
          <a:r>
            <a:rPr lang="en-US"/>
            <a:t>Animal on one side of a shuttle</a:t>
          </a:r>
        </a:p>
      </dgm:t>
    </dgm:pt>
    <dgm:pt modelId="{F5955FD7-FB42-4F14-AC5A-C85160C33A3B}" type="parTrans" cxnId="{7389EE43-78A0-48A7-9D93-34416CF969D3}">
      <dgm:prSet/>
      <dgm:spPr/>
      <dgm:t>
        <a:bodyPr/>
        <a:lstStyle/>
        <a:p>
          <a:endParaRPr lang="en-US"/>
        </a:p>
      </dgm:t>
    </dgm:pt>
    <dgm:pt modelId="{C45A9EEF-A5B4-46AB-A769-EB663D1F8448}" type="sibTrans" cxnId="{7389EE43-78A0-48A7-9D93-34416CF969D3}">
      <dgm:prSet/>
      <dgm:spPr/>
      <dgm:t>
        <a:bodyPr/>
        <a:lstStyle/>
        <a:p>
          <a:endParaRPr lang="en-US"/>
        </a:p>
      </dgm:t>
    </dgm:pt>
    <dgm:pt modelId="{206759DD-38C5-4E6A-8DCF-5E602562F8E0}">
      <dgm:prSet/>
      <dgm:spPr/>
      <dgm:t>
        <a:bodyPr/>
        <a:lstStyle/>
        <a:p>
          <a:r>
            <a:rPr lang="en-US"/>
            <a:t>Cue comes on: Must jump to other (safety) side or receive a shock.</a:t>
          </a:r>
        </a:p>
      </dgm:t>
    </dgm:pt>
    <dgm:pt modelId="{7A69FDC1-A29E-48B8-B85B-3224B770610F}" type="parTrans" cxnId="{47C726C3-AB40-4977-9E77-3FAB973A446F}">
      <dgm:prSet/>
      <dgm:spPr/>
      <dgm:t>
        <a:bodyPr/>
        <a:lstStyle/>
        <a:p>
          <a:endParaRPr lang="en-US"/>
        </a:p>
      </dgm:t>
    </dgm:pt>
    <dgm:pt modelId="{82B0AE2B-9E80-4347-BB50-17E12452AECC}" type="sibTrans" cxnId="{47C726C3-AB40-4977-9E77-3FAB973A446F}">
      <dgm:prSet/>
      <dgm:spPr/>
      <dgm:t>
        <a:bodyPr/>
        <a:lstStyle/>
        <a:p>
          <a:endParaRPr lang="en-US"/>
        </a:p>
      </dgm:t>
    </dgm:pt>
    <dgm:pt modelId="{7270B35C-B064-45FF-8456-1901A2E01F99}">
      <dgm:prSet/>
      <dgm:spPr/>
      <dgm:t>
        <a:bodyPr/>
        <a:lstStyle/>
        <a:p>
          <a:r>
            <a:rPr lang="en-US"/>
            <a:t>Placed back in original side for each trial.</a:t>
          </a:r>
        </a:p>
      </dgm:t>
    </dgm:pt>
    <dgm:pt modelId="{5E0727B2-9BA2-40E1-831F-7BFFAD44F8FD}" type="parTrans" cxnId="{33FE27C9-2BD7-4564-8D7F-412EB033E6AF}">
      <dgm:prSet/>
      <dgm:spPr/>
      <dgm:t>
        <a:bodyPr/>
        <a:lstStyle/>
        <a:p>
          <a:endParaRPr lang="en-US"/>
        </a:p>
      </dgm:t>
    </dgm:pt>
    <dgm:pt modelId="{3DC58B48-4F6A-4E61-8269-C8F5AB7EB1C7}" type="sibTrans" cxnId="{33FE27C9-2BD7-4564-8D7F-412EB033E6AF}">
      <dgm:prSet/>
      <dgm:spPr/>
      <dgm:t>
        <a:bodyPr/>
        <a:lstStyle/>
        <a:p>
          <a:endParaRPr lang="en-US"/>
        </a:p>
      </dgm:t>
    </dgm:pt>
    <dgm:pt modelId="{11FE6CFB-ED5D-447D-A13B-4EAE84C36059}">
      <dgm:prSet/>
      <dgm:spPr/>
      <dgm:t>
        <a:bodyPr/>
        <a:lstStyle/>
        <a:p>
          <a:r>
            <a:rPr lang="en-US" b="1"/>
            <a:t>2-way shuttle avoidance</a:t>
          </a:r>
          <a:endParaRPr lang="en-US"/>
        </a:p>
      </dgm:t>
    </dgm:pt>
    <dgm:pt modelId="{303BEFFB-3425-4E96-90AF-59B606042090}" type="parTrans" cxnId="{096CA54B-F8DE-4DEC-8E41-ACA94EA13410}">
      <dgm:prSet/>
      <dgm:spPr/>
      <dgm:t>
        <a:bodyPr/>
        <a:lstStyle/>
        <a:p>
          <a:endParaRPr lang="en-US"/>
        </a:p>
      </dgm:t>
    </dgm:pt>
    <dgm:pt modelId="{F2280939-B024-4E5E-930D-BAD0741CEF63}" type="sibTrans" cxnId="{096CA54B-F8DE-4DEC-8E41-ACA94EA13410}">
      <dgm:prSet/>
      <dgm:spPr/>
      <dgm:t>
        <a:bodyPr/>
        <a:lstStyle/>
        <a:p>
          <a:endParaRPr lang="en-US"/>
        </a:p>
      </dgm:t>
    </dgm:pt>
    <dgm:pt modelId="{ED7FE20A-61C2-45E3-9392-F6E6CFF4CF63}">
      <dgm:prSet/>
      <dgm:spPr/>
      <dgm:t>
        <a:bodyPr/>
        <a:lstStyle/>
        <a:p>
          <a:r>
            <a:rPr lang="en-US"/>
            <a:t>Animal on one side of a shuttle</a:t>
          </a:r>
        </a:p>
      </dgm:t>
    </dgm:pt>
    <dgm:pt modelId="{071F5D1E-5E2F-40E6-B869-B8C6758685D8}" type="parTrans" cxnId="{B05210CC-597B-4D37-9C9F-F99A98239119}">
      <dgm:prSet/>
      <dgm:spPr/>
      <dgm:t>
        <a:bodyPr/>
        <a:lstStyle/>
        <a:p>
          <a:endParaRPr lang="en-US"/>
        </a:p>
      </dgm:t>
    </dgm:pt>
    <dgm:pt modelId="{3730B60C-4D73-45BB-BAB7-81412D40DAE2}" type="sibTrans" cxnId="{B05210CC-597B-4D37-9C9F-F99A98239119}">
      <dgm:prSet/>
      <dgm:spPr/>
      <dgm:t>
        <a:bodyPr/>
        <a:lstStyle/>
        <a:p>
          <a:endParaRPr lang="en-US"/>
        </a:p>
      </dgm:t>
    </dgm:pt>
    <dgm:pt modelId="{6DB82EA7-C4D5-49AB-99BA-7A7B78AB03A1}">
      <dgm:prSet/>
      <dgm:spPr/>
      <dgm:t>
        <a:bodyPr/>
        <a:lstStyle/>
        <a:p>
          <a:r>
            <a:rPr lang="en-US"/>
            <a:t>Cue comes on: Must jump to other (safety) side or receive a shock.</a:t>
          </a:r>
        </a:p>
      </dgm:t>
    </dgm:pt>
    <dgm:pt modelId="{C18B93B2-08B1-4E84-AB15-A33A6D286415}" type="parTrans" cxnId="{5D360DF2-8F31-413C-9072-4BD8855DD4B4}">
      <dgm:prSet/>
      <dgm:spPr/>
      <dgm:t>
        <a:bodyPr/>
        <a:lstStyle/>
        <a:p>
          <a:endParaRPr lang="en-US"/>
        </a:p>
      </dgm:t>
    </dgm:pt>
    <dgm:pt modelId="{BE085B97-9FEA-4B5C-A6C7-1CD8EAC09D16}" type="sibTrans" cxnId="{5D360DF2-8F31-413C-9072-4BD8855DD4B4}">
      <dgm:prSet/>
      <dgm:spPr/>
      <dgm:t>
        <a:bodyPr/>
        <a:lstStyle/>
        <a:p>
          <a:endParaRPr lang="en-US"/>
        </a:p>
      </dgm:t>
    </dgm:pt>
    <dgm:pt modelId="{F7B79CBB-DF50-4D1C-8E64-BF759301893A}">
      <dgm:prSet/>
      <dgm:spPr/>
      <dgm:t>
        <a:bodyPr/>
        <a:lstStyle/>
        <a:p>
          <a:r>
            <a:rPr lang="en-US"/>
            <a:t>But: previously SAFE side then becomes shock side</a:t>
          </a:r>
        </a:p>
      </dgm:t>
    </dgm:pt>
    <dgm:pt modelId="{5BE1CC62-489B-4110-BF40-6BADC3655D28}" type="parTrans" cxnId="{B3435B04-FACF-4158-B116-C2E39E47EF7A}">
      <dgm:prSet/>
      <dgm:spPr/>
      <dgm:t>
        <a:bodyPr/>
        <a:lstStyle/>
        <a:p>
          <a:endParaRPr lang="en-US"/>
        </a:p>
      </dgm:t>
    </dgm:pt>
    <dgm:pt modelId="{B42949DA-825E-4ED8-8F24-AD3F4F99F152}" type="sibTrans" cxnId="{B3435B04-FACF-4158-B116-C2E39E47EF7A}">
      <dgm:prSet/>
      <dgm:spPr/>
      <dgm:t>
        <a:bodyPr/>
        <a:lstStyle/>
        <a:p>
          <a:endParaRPr lang="en-US"/>
        </a:p>
      </dgm:t>
    </dgm:pt>
    <dgm:pt modelId="{675D29B2-EBBD-41D6-8157-409EBA6236B6}">
      <dgm:prSet/>
      <dgm:spPr/>
      <dgm:t>
        <a:bodyPr/>
        <a:lstStyle/>
        <a:p>
          <a:r>
            <a:rPr lang="en-US"/>
            <a:t>Animal must jump back into “shock” side to get away from shock. </a:t>
          </a:r>
        </a:p>
      </dgm:t>
    </dgm:pt>
    <dgm:pt modelId="{63E2ADA0-DEFC-4C7C-8CDD-003FC8C79A84}" type="parTrans" cxnId="{329D5CFD-015D-4E23-9639-8DC69E619523}">
      <dgm:prSet/>
      <dgm:spPr/>
      <dgm:t>
        <a:bodyPr/>
        <a:lstStyle/>
        <a:p>
          <a:endParaRPr lang="en-US"/>
        </a:p>
      </dgm:t>
    </dgm:pt>
    <dgm:pt modelId="{A5AA37AD-273F-41EC-8CA2-7F38884F173D}" type="sibTrans" cxnId="{329D5CFD-015D-4E23-9639-8DC69E619523}">
      <dgm:prSet/>
      <dgm:spPr/>
      <dgm:t>
        <a:bodyPr/>
        <a:lstStyle/>
        <a:p>
          <a:endParaRPr lang="en-US"/>
        </a:p>
      </dgm:t>
    </dgm:pt>
    <dgm:pt modelId="{779B748B-1630-4F44-8BDA-74F0A91E1771}">
      <dgm:prSet/>
      <dgm:spPr/>
      <dgm:t>
        <a:bodyPr/>
        <a:lstStyle/>
        <a:p>
          <a:r>
            <a:rPr lang="en-US"/>
            <a:t>VERY Difficult for animal to learn.</a:t>
          </a:r>
        </a:p>
      </dgm:t>
    </dgm:pt>
    <dgm:pt modelId="{B9CED09D-59F2-4B2E-9424-2A356E543324}" type="parTrans" cxnId="{12DBDB8A-257F-4D67-A975-FC7328651474}">
      <dgm:prSet/>
      <dgm:spPr/>
      <dgm:t>
        <a:bodyPr/>
        <a:lstStyle/>
        <a:p>
          <a:endParaRPr lang="en-US"/>
        </a:p>
      </dgm:t>
    </dgm:pt>
    <dgm:pt modelId="{204787F3-BAFD-4B1C-9853-B28087E1418F}" type="sibTrans" cxnId="{12DBDB8A-257F-4D67-A975-FC7328651474}">
      <dgm:prSet/>
      <dgm:spPr/>
      <dgm:t>
        <a:bodyPr/>
        <a:lstStyle/>
        <a:p>
          <a:endParaRPr lang="en-US"/>
        </a:p>
      </dgm:t>
    </dgm:pt>
    <dgm:pt modelId="{79EA9491-A235-42C5-8FFE-A05EC249CB10}" type="pres">
      <dgm:prSet presAssocID="{A7567535-9A42-42ED-AA2D-70EF15394084}" presName="linear" presStyleCnt="0">
        <dgm:presLayoutVars>
          <dgm:dir/>
          <dgm:animLvl val="lvl"/>
          <dgm:resizeHandles val="exact"/>
        </dgm:presLayoutVars>
      </dgm:prSet>
      <dgm:spPr/>
    </dgm:pt>
    <dgm:pt modelId="{28009AAF-29AD-4652-BF2F-2B93ECF9B61B}" type="pres">
      <dgm:prSet presAssocID="{35918FFC-B457-4DA3-BAF6-664AC8026491}" presName="parentLin" presStyleCnt="0"/>
      <dgm:spPr/>
    </dgm:pt>
    <dgm:pt modelId="{8E489852-9953-4D25-B080-5B8D1E8F0559}" type="pres">
      <dgm:prSet presAssocID="{35918FFC-B457-4DA3-BAF6-664AC8026491}" presName="parentLeftMargin" presStyleLbl="node1" presStyleIdx="0" presStyleCnt="2"/>
      <dgm:spPr/>
    </dgm:pt>
    <dgm:pt modelId="{530C2DAB-ACC3-4258-A9C2-E3206D8A8A28}" type="pres">
      <dgm:prSet presAssocID="{35918FFC-B457-4DA3-BAF6-664AC80264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35C46DB-66D1-4C06-BDF8-E15EC50BE0FE}" type="pres">
      <dgm:prSet presAssocID="{35918FFC-B457-4DA3-BAF6-664AC8026491}" presName="negativeSpace" presStyleCnt="0"/>
      <dgm:spPr/>
    </dgm:pt>
    <dgm:pt modelId="{B2B3F767-BA30-475C-B003-616B89B15E09}" type="pres">
      <dgm:prSet presAssocID="{35918FFC-B457-4DA3-BAF6-664AC8026491}" presName="childText" presStyleLbl="conFgAcc1" presStyleIdx="0" presStyleCnt="2">
        <dgm:presLayoutVars>
          <dgm:bulletEnabled val="1"/>
        </dgm:presLayoutVars>
      </dgm:prSet>
      <dgm:spPr/>
    </dgm:pt>
    <dgm:pt modelId="{C39508A2-6AF8-4D84-AB74-7E07BCB26EE2}" type="pres">
      <dgm:prSet presAssocID="{AA55B69E-8EA4-456A-8400-84D647466965}" presName="spaceBetweenRectangles" presStyleCnt="0"/>
      <dgm:spPr/>
    </dgm:pt>
    <dgm:pt modelId="{C7801BFC-8F6F-43AE-9104-08F483BAA4A4}" type="pres">
      <dgm:prSet presAssocID="{11FE6CFB-ED5D-447D-A13B-4EAE84C36059}" presName="parentLin" presStyleCnt="0"/>
      <dgm:spPr/>
    </dgm:pt>
    <dgm:pt modelId="{8F3A80E7-9473-4A49-8448-761A8B94BF42}" type="pres">
      <dgm:prSet presAssocID="{11FE6CFB-ED5D-447D-A13B-4EAE84C36059}" presName="parentLeftMargin" presStyleLbl="node1" presStyleIdx="0" presStyleCnt="2"/>
      <dgm:spPr/>
    </dgm:pt>
    <dgm:pt modelId="{3BBB2EE4-8BDE-47A1-B095-A4B6295D1A44}" type="pres">
      <dgm:prSet presAssocID="{11FE6CFB-ED5D-447D-A13B-4EAE84C360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145FA98-6459-4A26-918F-CE7127722FAD}" type="pres">
      <dgm:prSet presAssocID="{11FE6CFB-ED5D-447D-A13B-4EAE84C36059}" presName="negativeSpace" presStyleCnt="0"/>
      <dgm:spPr/>
    </dgm:pt>
    <dgm:pt modelId="{64C437DB-2106-43E7-B4A0-32C002A3E1B8}" type="pres">
      <dgm:prSet presAssocID="{11FE6CFB-ED5D-447D-A13B-4EAE84C3605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3435B04-FACF-4158-B116-C2E39E47EF7A}" srcId="{11FE6CFB-ED5D-447D-A13B-4EAE84C36059}" destId="{F7B79CBB-DF50-4D1C-8E64-BF759301893A}" srcOrd="2" destOrd="0" parTransId="{5BE1CC62-489B-4110-BF40-6BADC3655D28}" sibTransId="{B42949DA-825E-4ED8-8F24-AD3F4F99F152}"/>
    <dgm:cxn modelId="{C0343426-C277-47A0-B4ED-EC49A4A9C177}" type="presOf" srcId="{779B748B-1630-4F44-8BDA-74F0A91E1771}" destId="{64C437DB-2106-43E7-B4A0-32C002A3E1B8}" srcOrd="0" destOrd="4" presId="urn:microsoft.com/office/officeart/2005/8/layout/list1"/>
    <dgm:cxn modelId="{5543C72A-1E13-46D4-93AC-FD406214A0DD}" type="presOf" srcId="{718BDFD8-39EC-4382-B78D-2384AD798EF3}" destId="{B2B3F767-BA30-475C-B003-616B89B15E09}" srcOrd="0" destOrd="0" presId="urn:microsoft.com/office/officeart/2005/8/layout/list1"/>
    <dgm:cxn modelId="{EA2F0D2F-5D5D-4520-AA7C-B45F6FF46DB9}" type="presOf" srcId="{A7567535-9A42-42ED-AA2D-70EF15394084}" destId="{79EA9491-A235-42C5-8FFE-A05EC249CB10}" srcOrd="0" destOrd="0" presId="urn:microsoft.com/office/officeart/2005/8/layout/list1"/>
    <dgm:cxn modelId="{7389EE43-78A0-48A7-9D93-34416CF969D3}" srcId="{35918FFC-B457-4DA3-BAF6-664AC8026491}" destId="{718BDFD8-39EC-4382-B78D-2384AD798EF3}" srcOrd="0" destOrd="0" parTransId="{F5955FD7-FB42-4F14-AC5A-C85160C33A3B}" sibTransId="{C45A9EEF-A5B4-46AB-A769-EB663D1F8448}"/>
    <dgm:cxn modelId="{096CA54B-F8DE-4DEC-8E41-ACA94EA13410}" srcId="{A7567535-9A42-42ED-AA2D-70EF15394084}" destId="{11FE6CFB-ED5D-447D-A13B-4EAE84C36059}" srcOrd="1" destOrd="0" parTransId="{303BEFFB-3425-4E96-90AF-59B606042090}" sibTransId="{F2280939-B024-4E5E-930D-BAD0741CEF63}"/>
    <dgm:cxn modelId="{0CF23158-9824-47A5-BDC0-6561BA9B0DCA}" type="presOf" srcId="{7270B35C-B064-45FF-8456-1901A2E01F99}" destId="{B2B3F767-BA30-475C-B003-616B89B15E09}" srcOrd="0" destOrd="2" presId="urn:microsoft.com/office/officeart/2005/8/layout/list1"/>
    <dgm:cxn modelId="{EB573E7B-89A4-46FD-837F-B928AD7E3BAE}" type="presOf" srcId="{11FE6CFB-ED5D-447D-A13B-4EAE84C36059}" destId="{3BBB2EE4-8BDE-47A1-B095-A4B6295D1A44}" srcOrd="1" destOrd="0" presId="urn:microsoft.com/office/officeart/2005/8/layout/list1"/>
    <dgm:cxn modelId="{088BDB87-51C4-4AC8-BBA8-41E06117CFA9}" type="presOf" srcId="{F7B79CBB-DF50-4D1C-8E64-BF759301893A}" destId="{64C437DB-2106-43E7-B4A0-32C002A3E1B8}" srcOrd="0" destOrd="2" presId="urn:microsoft.com/office/officeart/2005/8/layout/list1"/>
    <dgm:cxn modelId="{25377888-2311-493D-ACE5-A46E7575F898}" type="presOf" srcId="{35918FFC-B457-4DA3-BAF6-664AC8026491}" destId="{530C2DAB-ACC3-4258-A9C2-E3206D8A8A28}" srcOrd="1" destOrd="0" presId="urn:microsoft.com/office/officeart/2005/8/layout/list1"/>
    <dgm:cxn modelId="{12DBDB8A-257F-4D67-A975-FC7328651474}" srcId="{11FE6CFB-ED5D-447D-A13B-4EAE84C36059}" destId="{779B748B-1630-4F44-8BDA-74F0A91E1771}" srcOrd="4" destOrd="0" parTransId="{B9CED09D-59F2-4B2E-9424-2A356E543324}" sibTransId="{204787F3-BAFD-4B1C-9853-B28087E1418F}"/>
    <dgm:cxn modelId="{4FE2F28D-D5D7-40C0-AFCB-2AF1B7483703}" type="presOf" srcId="{11FE6CFB-ED5D-447D-A13B-4EAE84C36059}" destId="{8F3A80E7-9473-4A49-8448-761A8B94BF42}" srcOrd="0" destOrd="0" presId="urn:microsoft.com/office/officeart/2005/8/layout/list1"/>
    <dgm:cxn modelId="{62CBB190-36D2-4D7C-89EB-FB5AD1D5025B}" type="presOf" srcId="{6DB82EA7-C4D5-49AB-99BA-7A7B78AB03A1}" destId="{64C437DB-2106-43E7-B4A0-32C002A3E1B8}" srcOrd="0" destOrd="1" presId="urn:microsoft.com/office/officeart/2005/8/layout/list1"/>
    <dgm:cxn modelId="{1AC8DFC0-F5F6-4A92-BE35-5055FA5A5540}" srcId="{A7567535-9A42-42ED-AA2D-70EF15394084}" destId="{35918FFC-B457-4DA3-BAF6-664AC8026491}" srcOrd="0" destOrd="0" parTransId="{D502DEFC-B709-49D5-A388-97110E57E4B4}" sibTransId="{AA55B69E-8EA4-456A-8400-84D647466965}"/>
    <dgm:cxn modelId="{47C726C3-AB40-4977-9E77-3FAB973A446F}" srcId="{35918FFC-B457-4DA3-BAF6-664AC8026491}" destId="{206759DD-38C5-4E6A-8DCF-5E602562F8E0}" srcOrd="1" destOrd="0" parTransId="{7A69FDC1-A29E-48B8-B85B-3224B770610F}" sibTransId="{82B0AE2B-9E80-4347-BB50-17E12452AECC}"/>
    <dgm:cxn modelId="{33FE27C9-2BD7-4564-8D7F-412EB033E6AF}" srcId="{35918FFC-B457-4DA3-BAF6-664AC8026491}" destId="{7270B35C-B064-45FF-8456-1901A2E01F99}" srcOrd="2" destOrd="0" parTransId="{5E0727B2-9BA2-40E1-831F-7BFFAD44F8FD}" sibTransId="{3DC58B48-4F6A-4E61-8269-C8F5AB7EB1C7}"/>
    <dgm:cxn modelId="{B05210CC-597B-4D37-9C9F-F99A98239119}" srcId="{11FE6CFB-ED5D-447D-A13B-4EAE84C36059}" destId="{ED7FE20A-61C2-45E3-9392-F6E6CFF4CF63}" srcOrd="0" destOrd="0" parTransId="{071F5D1E-5E2F-40E6-B869-B8C6758685D8}" sibTransId="{3730B60C-4D73-45BB-BAB7-81412D40DAE2}"/>
    <dgm:cxn modelId="{3BB9A6CC-DF90-4D98-A15F-B8FD6F63F657}" type="presOf" srcId="{206759DD-38C5-4E6A-8DCF-5E602562F8E0}" destId="{B2B3F767-BA30-475C-B003-616B89B15E09}" srcOrd="0" destOrd="1" presId="urn:microsoft.com/office/officeart/2005/8/layout/list1"/>
    <dgm:cxn modelId="{BBA2FFE7-FACF-4BB8-B6B4-CF8D71C3CAE3}" type="presOf" srcId="{675D29B2-EBBD-41D6-8157-409EBA6236B6}" destId="{64C437DB-2106-43E7-B4A0-32C002A3E1B8}" srcOrd="0" destOrd="3" presId="urn:microsoft.com/office/officeart/2005/8/layout/list1"/>
    <dgm:cxn modelId="{5D360DF2-8F31-413C-9072-4BD8855DD4B4}" srcId="{11FE6CFB-ED5D-447D-A13B-4EAE84C36059}" destId="{6DB82EA7-C4D5-49AB-99BA-7A7B78AB03A1}" srcOrd="1" destOrd="0" parTransId="{C18B93B2-08B1-4E84-AB15-A33A6D286415}" sibTransId="{BE085B97-9FEA-4B5C-A6C7-1CD8EAC09D16}"/>
    <dgm:cxn modelId="{B8D47BF6-810B-4A42-B316-058AFECD7B81}" type="presOf" srcId="{ED7FE20A-61C2-45E3-9392-F6E6CFF4CF63}" destId="{64C437DB-2106-43E7-B4A0-32C002A3E1B8}" srcOrd="0" destOrd="0" presId="urn:microsoft.com/office/officeart/2005/8/layout/list1"/>
    <dgm:cxn modelId="{329D5CFD-015D-4E23-9639-8DC69E619523}" srcId="{11FE6CFB-ED5D-447D-A13B-4EAE84C36059}" destId="{675D29B2-EBBD-41D6-8157-409EBA6236B6}" srcOrd="3" destOrd="0" parTransId="{63E2ADA0-DEFC-4C7C-8CDD-003FC8C79A84}" sibTransId="{A5AA37AD-273F-41EC-8CA2-7F38884F173D}"/>
    <dgm:cxn modelId="{1BD040FF-57D3-4BA4-9D4C-A0158110327F}" type="presOf" srcId="{35918FFC-B457-4DA3-BAF6-664AC8026491}" destId="{8E489852-9953-4D25-B080-5B8D1E8F0559}" srcOrd="0" destOrd="0" presId="urn:microsoft.com/office/officeart/2005/8/layout/list1"/>
    <dgm:cxn modelId="{3C9B0A60-0245-40BC-9539-B068FE912DE3}" type="presParOf" srcId="{79EA9491-A235-42C5-8FFE-A05EC249CB10}" destId="{28009AAF-29AD-4652-BF2F-2B93ECF9B61B}" srcOrd="0" destOrd="0" presId="urn:microsoft.com/office/officeart/2005/8/layout/list1"/>
    <dgm:cxn modelId="{7A0C702A-9F8B-40E5-A9E1-3D825D6FCD88}" type="presParOf" srcId="{28009AAF-29AD-4652-BF2F-2B93ECF9B61B}" destId="{8E489852-9953-4D25-B080-5B8D1E8F0559}" srcOrd="0" destOrd="0" presId="urn:microsoft.com/office/officeart/2005/8/layout/list1"/>
    <dgm:cxn modelId="{E2A264B8-78F5-453A-8E01-8FAB9219AA55}" type="presParOf" srcId="{28009AAF-29AD-4652-BF2F-2B93ECF9B61B}" destId="{530C2DAB-ACC3-4258-A9C2-E3206D8A8A28}" srcOrd="1" destOrd="0" presId="urn:microsoft.com/office/officeart/2005/8/layout/list1"/>
    <dgm:cxn modelId="{623DF68F-C3EF-44F2-B680-C47E7B24F538}" type="presParOf" srcId="{79EA9491-A235-42C5-8FFE-A05EC249CB10}" destId="{A35C46DB-66D1-4C06-BDF8-E15EC50BE0FE}" srcOrd="1" destOrd="0" presId="urn:microsoft.com/office/officeart/2005/8/layout/list1"/>
    <dgm:cxn modelId="{BBB42228-41E4-4960-B74F-DFD3F718C7A4}" type="presParOf" srcId="{79EA9491-A235-42C5-8FFE-A05EC249CB10}" destId="{B2B3F767-BA30-475C-B003-616B89B15E09}" srcOrd="2" destOrd="0" presId="urn:microsoft.com/office/officeart/2005/8/layout/list1"/>
    <dgm:cxn modelId="{E30E6EDF-2068-422C-866A-6FDD7EFF3387}" type="presParOf" srcId="{79EA9491-A235-42C5-8FFE-A05EC249CB10}" destId="{C39508A2-6AF8-4D84-AB74-7E07BCB26EE2}" srcOrd="3" destOrd="0" presId="urn:microsoft.com/office/officeart/2005/8/layout/list1"/>
    <dgm:cxn modelId="{9A4C00B9-8BC8-416D-93E2-27E6B7512BB2}" type="presParOf" srcId="{79EA9491-A235-42C5-8FFE-A05EC249CB10}" destId="{C7801BFC-8F6F-43AE-9104-08F483BAA4A4}" srcOrd="4" destOrd="0" presId="urn:microsoft.com/office/officeart/2005/8/layout/list1"/>
    <dgm:cxn modelId="{10ED3E78-DAB6-42D8-A9DE-BA1915F1882D}" type="presParOf" srcId="{C7801BFC-8F6F-43AE-9104-08F483BAA4A4}" destId="{8F3A80E7-9473-4A49-8448-761A8B94BF42}" srcOrd="0" destOrd="0" presId="urn:microsoft.com/office/officeart/2005/8/layout/list1"/>
    <dgm:cxn modelId="{BEFCA6F9-FDFD-43D1-A462-4A2DE733484E}" type="presParOf" srcId="{C7801BFC-8F6F-43AE-9104-08F483BAA4A4}" destId="{3BBB2EE4-8BDE-47A1-B095-A4B6295D1A44}" srcOrd="1" destOrd="0" presId="urn:microsoft.com/office/officeart/2005/8/layout/list1"/>
    <dgm:cxn modelId="{2156848B-BA74-4D94-AB66-4D49C66E00A3}" type="presParOf" srcId="{79EA9491-A235-42C5-8FFE-A05EC249CB10}" destId="{1145FA98-6459-4A26-918F-CE7127722FAD}" srcOrd="5" destOrd="0" presId="urn:microsoft.com/office/officeart/2005/8/layout/list1"/>
    <dgm:cxn modelId="{C70BFF9B-FE45-4DBD-BA66-35E0D1A74607}" type="presParOf" srcId="{79EA9491-A235-42C5-8FFE-A05EC249CB10}" destId="{64C437DB-2106-43E7-B4A0-32C002A3E1B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1F48A749-B0A3-49A2-B35F-17F53B2C82C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17A9DA-DD66-4D1D-9E94-A6D1E190B39E}">
      <dgm:prSet/>
      <dgm:spPr/>
      <dgm:t>
        <a:bodyPr/>
        <a:lstStyle/>
        <a:p>
          <a:r>
            <a:rPr lang="en-US"/>
            <a:t>Anxious style?</a:t>
          </a:r>
        </a:p>
      </dgm:t>
    </dgm:pt>
    <dgm:pt modelId="{0468459C-19D2-4383-ACD8-D1395FBF93C1}" type="parTrans" cxnId="{F91466FC-29B0-4928-9AE2-E8EDFED75FD0}">
      <dgm:prSet/>
      <dgm:spPr/>
      <dgm:t>
        <a:bodyPr/>
        <a:lstStyle/>
        <a:p>
          <a:endParaRPr lang="en-US"/>
        </a:p>
      </dgm:t>
    </dgm:pt>
    <dgm:pt modelId="{90D4F6EA-FD56-43C1-B3DC-023EE64EF638}" type="sibTrans" cxnId="{F91466FC-29B0-4928-9AE2-E8EDFED75FD0}">
      <dgm:prSet/>
      <dgm:spPr/>
      <dgm:t>
        <a:bodyPr/>
        <a:lstStyle/>
        <a:p>
          <a:endParaRPr lang="en-US"/>
        </a:p>
      </dgm:t>
    </dgm:pt>
    <dgm:pt modelId="{82BF0F41-05AE-4875-908D-56F98EE1C3B2}">
      <dgm:prSet/>
      <dgm:spPr/>
      <dgm:t>
        <a:bodyPr/>
        <a:lstStyle/>
        <a:p>
          <a:r>
            <a:rPr lang="en-US"/>
            <a:t>Academic or Knowledge-based style?</a:t>
          </a:r>
        </a:p>
      </dgm:t>
    </dgm:pt>
    <dgm:pt modelId="{57F0CF8E-4295-413A-9D14-1B8686EF7207}" type="parTrans" cxnId="{89BF8A64-3FBA-4C55-95ED-FA327A127BF6}">
      <dgm:prSet/>
      <dgm:spPr/>
      <dgm:t>
        <a:bodyPr/>
        <a:lstStyle/>
        <a:p>
          <a:endParaRPr lang="en-US"/>
        </a:p>
      </dgm:t>
    </dgm:pt>
    <dgm:pt modelId="{EE742321-C271-41F5-A307-4528E5F2BCEF}" type="sibTrans" cxnId="{89BF8A64-3FBA-4C55-95ED-FA327A127BF6}">
      <dgm:prSet/>
      <dgm:spPr/>
      <dgm:t>
        <a:bodyPr/>
        <a:lstStyle/>
        <a:p>
          <a:endParaRPr lang="en-US"/>
        </a:p>
      </dgm:t>
    </dgm:pt>
    <dgm:pt modelId="{6E48ECE1-A8DA-44D6-93CC-6C8BA2D6F653}">
      <dgm:prSet/>
      <dgm:spPr/>
      <dgm:t>
        <a:bodyPr/>
        <a:lstStyle/>
        <a:p>
          <a:r>
            <a:rPr lang="en-US"/>
            <a:t>Maternal style?</a:t>
          </a:r>
        </a:p>
      </dgm:t>
    </dgm:pt>
    <dgm:pt modelId="{07608159-8C06-4987-9C52-512B355CBAC6}" type="parTrans" cxnId="{F3FA6093-690E-46D2-9D61-10AD58521DD0}">
      <dgm:prSet/>
      <dgm:spPr/>
      <dgm:t>
        <a:bodyPr/>
        <a:lstStyle/>
        <a:p>
          <a:endParaRPr lang="en-US"/>
        </a:p>
      </dgm:t>
    </dgm:pt>
    <dgm:pt modelId="{46061F0C-0731-4B5D-A1AA-E954FBF1D4BD}" type="sibTrans" cxnId="{F3FA6093-690E-46D2-9D61-10AD58521DD0}">
      <dgm:prSet/>
      <dgm:spPr/>
      <dgm:t>
        <a:bodyPr/>
        <a:lstStyle/>
        <a:p>
          <a:endParaRPr lang="en-US"/>
        </a:p>
      </dgm:t>
    </dgm:pt>
    <dgm:pt modelId="{F0623CE5-193D-4753-8D81-709830A7597B}">
      <dgm:prSet/>
      <dgm:spPr/>
      <dgm:t>
        <a:bodyPr/>
        <a:lstStyle/>
        <a:p>
          <a:r>
            <a:rPr lang="en-US"/>
            <a:t>In a way, the characters of Winnie the Pooh seem to capture the various coping styles!</a:t>
          </a:r>
        </a:p>
      </dgm:t>
    </dgm:pt>
    <dgm:pt modelId="{C18391E8-387F-42C3-AE4D-CF3553F7656C}" type="parTrans" cxnId="{B170E232-E4E1-4FEE-BFD5-184D513666D6}">
      <dgm:prSet/>
      <dgm:spPr/>
      <dgm:t>
        <a:bodyPr/>
        <a:lstStyle/>
        <a:p>
          <a:endParaRPr lang="en-US"/>
        </a:p>
      </dgm:t>
    </dgm:pt>
    <dgm:pt modelId="{91DB8857-82DB-40DF-BFD9-58D70B9F9861}" type="sibTrans" cxnId="{B170E232-E4E1-4FEE-BFD5-184D513666D6}">
      <dgm:prSet/>
      <dgm:spPr/>
      <dgm:t>
        <a:bodyPr/>
        <a:lstStyle/>
        <a:p>
          <a:endParaRPr lang="en-US"/>
        </a:p>
      </dgm:t>
    </dgm:pt>
    <dgm:pt modelId="{303AF4FC-E52F-4777-8130-4554C0B91A6C}">
      <dgm:prSet/>
      <dgm:spPr/>
      <dgm:t>
        <a:bodyPr/>
        <a:lstStyle/>
        <a:p>
          <a:r>
            <a:rPr lang="en-US"/>
            <a:t>But, can use attribution theory to explain many of these styles</a:t>
          </a:r>
        </a:p>
      </dgm:t>
    </dgm:pt>
    <dgm:pt modelId="{033F54F9-8AB6-4801-938A-E404D01A7C1F}" type="parTrans" cxnId="{84B8CFEA-E503-4CB4-BAAF-EAD3D1F8F79B}">
      <dgm:prSet/>
      <dgm:spPr/>
      <dgm:t>
        <a:bodyPr/>
        <a:lstStyle/>
        <a:p>
          <a:endParaRPr lang="en-US"/>
        </a:p>
      </dgm:t>
    </dgm:pt>
    <dgm:pt modelId="{DB6F66D1-7619-468D-BDC7-63E20E5B7A8D}" type="sibTrans" cxnId="{84B8CFEA-E503-4CB4-BAAF-EAD3D1F8F79B}">
      <dgm:prSet/>
      <dgm:spPr/>
      <dgm:t>
        <a:bodyPr/>
        <a:lstStyle/>
        <a:p>
          <a:endParaRPr lang="en-US"/>
        </a:p>
      </dgm:t>
    </dgm:pt>
    <dgm:pt modelId="{D07A2225-E905-431B-95CC-B1671057C57A}" type="pres">
      <dgm:prSet presAssocID="{1F48A749-B0A3-49A2-B35F-17F53B2C82C8}" presName="root" presStyleCnt="0">
        <dgm:presLayoutVars>
          <dgm:dir/>
          <dgm:resizeHandles val="exact"/>
        </dgm:presLayoutVars>
      </dgm:prSet>
      <dgm:spPr/>
    </dgm:pt>
    <dgm:pt modelId="{E7B45B5F-2773-4C2A-B366-F47DF7C47E65}" type="pres">
      <dgm:prSet presAssocID="{9A17A9DA-DD66-4D1D-9E94-A6D1E190B39E}" presName="compNode" presStyleCnt="0"/>
      <dgm:spPr/>
    </dgm:pt>
    <dgm:pt modelId="{EC4B327F-5B80-44BB-A08F-A35E2F310774}" type="pres">
      <dgm:prSet presAssocID="{9A17A9DA-DD66-4D1D-9E94-A6D1E190B39E}" presName="bgRect" presStyleLbl="bgShp" presStyleIdx="0" presStyleCnt="5"/>
      <dgm:spPr/>
    </dgm:pt>
    <dgm:pt modelId="{BAAEC819-7CF4-411D-B323-83CBC1A83760}" type="pres">
      <dgm:prSet presAssocID="{9A17A9DA-DD66-4D1D-9E94-A6D1E190B39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04E8420B-B418-46AF-95D2-DD12FF5B155C}" type="pres">
      <dgm:prSet presAssocID="{9A17A9DA-DD66-4D1D-9E94-A6D1E190B39E}" presName="spaceRect" presStyleCnt="0"/>
      <dgm:spPr/>
    </dgm:pt>
    <dgm:pt modelId="{4C6F9BB3-BB57-47C1-9497-AC889D61F262}" type="pres">
      <dgm:prSet presAssocID="{9A17A9DA-DD66-4D1D-9E94-A6D1E190B39E}" presName="parTx" presStyleLbl="revTx" presStyleIdx="0" presStyleCnt="5">
        <dgm:presLayoutVars>
          <dgm:chMax val="0"/>
          <dgm:chPref val="0"/>
        </dgm:presLayoutVars>
      </dgm:prSet>
      <dgm:spPr/>
    </dgm:pt>
    <dgm:pt modelId="{4EE92D33-81BA-46C8-9047-C760C73617C4}" type="pres">
      <dgm:prSet presAssocID="{90D4F6EA-FD56-43C1-B3DC-023EE64EF638}" presName="sibTrans" presStyleCnt="0"/>
      <dgm:spPr/>
    </dgm:pt>
    <dgm:pt modelId="{C6EBF805-0D9C-4796-91F2-E3A2D040B11E}" type="pres">
      <dgm:prSet presAssocID="{82BF0F41-05AE-4875-908D-56F98EE1C3B2}" presName="compNode" presStyleCnt="0"/>
      <dgm:spPr/>
    </dgm:pt>
    <dgm:pt modelId="{1E8E4D6B-DF98-49F7-8AA6-38B87194E675}" type="pres">
      <dgm:prSet presAssocID="{82BF0F41-05AE-4875-908D-56F98EE1C3B2}" presName="bgRect" presStyleLbl="bgShp" presStyleIdx="1" presStyleCnt="5"/>
      <dgm:spPr/>
    </dgm:pt>
    <dgm:pt modelId="{62A0A51A-213B-4581-B697-1D16A180D363}" type="pres">
      <dgm:prSet presAssocID="{82BF0F41-05AE-4875-908D-56F98EE1C3B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76CF2E0-277C-4217-BBC7-EA9282C8EA86}" type="pres">
      <dgm:prSet presAssocID="{82BF0F41-05AE-4875-908D-56F98EE1C3B2}" presName="spaceRect" presStyleCnt="0"/>
      <dgm:spPr/>
    </dgm:pt>
    <dgm:pt modelId="{5AB8C4B3-466C-44D4-B4D6-5E1CA5443455}" type="pres">
      <dgm:prSet presAssocID="{82BF0F41-05AE-4875-908D-56F98EE1C3B2}" presName="parTx" presStyleLbl="revTx" presStyleIdx="1" presStyleCnt="5">
        <dgm:presLayoutVars>
          <dgm:chMax val="0"/>
          <dgm:chPref val="0"/>
        </dgm:presLayoutVars>
      </dgm:prSet>
      <dgm:spPr/>
    </dgm:pt>
    <dgm:pt modelId="{5CFF9D29-F48A-4A19-AB33-3E3A30B2448E}" type="pres">
      <dgm:prSet presAssocID="{EE742321-C271-41F5-A307-4528E5F2BCEF}" presName="sibTrans" presStyleCnt="0"/>
      <dgm:spPr/>
    </dgm:pt>
    <dgm:pt modelId="{7BCD98A2-F097-4F3C-8FD4-6AE4BD414418}" type="pres">
      <dgm:prSet presAssocID="{6E48ECE1-A8DA-44D6-93CC-6C8BA2D6F653}" presName="compNode" presStyleCnt="0"/>
      <dgm:spPr/>
    </dgm:pt>
    <dgm:pt modelId="{BC26A511-735A-47CF-AB63-FE2C98E095BB}" type="pres">
      <dgm:prSet presAssocID="{6E48ECE1-A8DA-44D6-93CC-6C8BA2D6F653}" presName="bgRect" presStyleLbl="bgShp" presStyleIdx="2" presStyleCnt="5"/>
      <dgm:spPr/>
    </dgm:pt>
    <dgm:pt modelId="{DD206105-9AA1-4923-8212-3A2A70350B32}" type="pres">
      <dgm:prSet presAssocID="{6E48ECE1-A8DA-44D6-93CC-6C8BA2D6F65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by"/>
        </a:ext>
      </dgm:extLst>
    </dgm:pt>
    <dgm:pt modelId="{682790F0-5719-433D-BD93-2DAF34243F99}" type="pres">
      <dgm:prSet presAssocID="{6E48ECE1-A8DA-44D6-93CC-6C8BA2D6F653}" presName="spaceRect" presStyleCnt="0"/>
      <dgm:spPr/>
    </dgm:pt>
    <dgm:pt modelId="{48AEFCB9-67ED-4100-B179-1E633DCF6CB9}" type="pres">
      <dgm:prSet presAssocID="{6E48ECE1-A8DA-44D6-93CC-6C8BA2D6F653}" presName="parTx" presStyleLbl="revTx" presStyleIdx="2" presStyleCnt="5">
        <dgm:presLayoutVars>
          <dgm:chMax val="0"/>
          <dgm:chPref val="0"/>
        </dgm:presLayoutVars>
      </dgm:prSet>
      <dgm:spPr/>
    </dgm:pt>
    <dgm:pt modelId="{869BF539-6EF5-42BF-93E3-59F87FD0D936}" type="pres">
      <dgm:prSet presAssocID="{46061F0C-0731-4B5D-A1AA-E954FBF1D4BD}" presName="sibTrans" presStyleCnt="0"/>
      <dgm:spPr/>
    </dgm:pt>
    <dgm:pt modelId="{072093B1-60E2-43A6-8DB4-4E94D99E58CE}" type="pres">
      <dgm:prSet presAssocID="{F0623CE5-193D-4753-8D81-709830A7597B}" presName="compNode" presStyleCnt="0"/>
      <dgm:spPr/>
    </dgm:pt>
    <dgm:pt modelId="{ADEF018C-F311-4F5A-963A-4214047FC67B}" type="pres">
      <dgm:prSet presAssocID="{F0623CE5-193D-4753-8D81-709830A7597B}" presName="bgRect" presStyleLbl="bgShp" presStyleIdx="3" presStyleCnt="5"/>
      <dgm:spPr/>
    </dgm:pt>
    <dgm:pt modelId="{9FD0407D-6B74-4AD1-9B94-FE41E1F7CBF0}" type="pres">
      <dgm:prSet presAssocID="{F0623CE5-193D-4753-8D81-709830A7597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ker Hat"/>
        </a:ext>
      </dgm:extLst>
    </dgm:pt>
    <dgm:pt modelId="{5FE5D114-7A55-44D1-98A8-AEA91DAAFD8A}" type="pres">
      <dgm:prSet presAssocID="{F0623CE5-193D-4753-8D81-709830A7597B}" presName="spaceRect" presStyleCnt="0"/>
      <dgm:spPr/>
    </dgm:pt>
    <dgm:pt modelId="{D6A18630-EE78-472B-8DEF-758137023631}" type="pres">
      <dgm:prSet presAssocID="{F0623CE5-193D-4753-8D81-709830A7597B}" presName="parTx" presStyleLbl="revTx" presStyleIdx="3" presStyleCnt="5">
        <dgm:presLayoutVars>
          <dgm:chMax val="0"/>
          <dgm:chPref val="0"/>
        </dgm:presLayoutVars>
      </dgm:prSet>
      <dgm:spPr/>
    </dgm:pt>
    <dgm:pt modelId="{DE9DC2BF-DD1F-4B51-8CEB-EC5D865A7B28}" type="pres">
      <dgm:prSet presAssocID="{91DB8857-82DB-40DF-BFD9-58D70B9F9861}" presName="sibTrans" presStyleCnt="0"/>
      <dgm:spPr/>
    </dgm:pt>
    <dgm:pt modelId="{FE997CB7-0745-47BD-AFFC-07CBC74E392F}" type="pres">
      <dgm:prSet presAssocID="{303AF4FC-E52F-4777-8130-4554C0B91A6C}" presName="compNode" presStyleCnt="0"/>
      <dgm:spPr/>
    </dgm:pt>
    <dgm:pt modelId="{52B1DE29-4FF7-42BA-9EF1-F19EDF0FE39B}" type="pres">
      <dgm:prSet presAssocID="{303AF4FC-E52F-4777-8130-4554C0B91A6C}" presName="bgRect" presStyleLbl="bgShp" presStyleIdx="4" presStyleCnt="5"/>
      <dgm:spPr/>
    </dgm:pt>
    <dgm:pt modelId="{C1AF8C52-5D6B-4D76-B8F4-DD1F274D9219}" type="pres">
      <dgm:prSet presAssocID="{303AF4FC-E52F-4777-8130-4554C0B91A6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EC160DF-2321-4B7A-80BD-BA6A6D8809A6}" type="pres">
      <dgm:prSet presAssocID="{303AF4FC-E52F-4777-8130-4554C0B91A6C}" presName="spaceRect" presStyleCnt="0"/>
      <dgm:spPr/>
    </dgm:pt>
    <dgm:pt modelId="{73F4A260-5881-4AFF-AC17-A1FFD1858861}" type="pres">
      <dgm:prSet presAssocID="{303AF4FC-E52F-4777-8130-4554C0B91A6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6C02D05-3D17-4235-A284-AB1F541528FF}" type="presOf" srcId="{303AF4FC-E52F-4777-8130-4554C0B91A6C}" destId="{73F4A260-5881-4AFF-AC17-A1FFD1858861}" srcOrd="0" destOrd="0" presId="urn:microsoft.com/office/officeart/2018/2/layout/IconVerticalSolidList"/>
    <dgm:cxn modelId="{A13E9517-70E9-469F-BF25-3949F5731769}" type="presOf" srcId="{1F48A749-B0A3-49A2-B35F-17F53B2C82C8}" destId="{D07A2225-E905-431B-95CC-B1671057C57A}" srcOrd="0" destOrd="0" presId="urn:microsoft.com/office/officeart/2018/2/layout/IconVerticalSolidList"/>
    <dgm:cxn modelId="{EA2DB822-6221-4711-982B-419AB86C65C7}" type="presOf" srcId="{6E48ECE1-A8DA-44D6-93CC-6C8BA2D6F653}" destId="{48AEFCB9-67ED-4100-B179-1E633DCF6CB9}" srcOrd="0" destOrd="0" presId="urn:microsoft.com/office/officeart/2018/2/layout/IconVerticalSolidList"/>
    <dgm:cxn modelId="{B170E232-E4E1-4FEE-BFD5-184D513666D6}" srcId="{1F48A749-B0A3-49A2-B35F-17F53B2C82C8}" destId="{F0623CE5-193D-4753-8D81-709830A7597B}" srcOrd="3" destOrd="0" parTransId="{C18391E8-387F-42C3-AE4D-CF3553F7656C}" sibTransId="{91DB8857-82DB-40DF-BFD9-58D70B9F9861}"/>
    <dgm:cxn modelId="{89BF8A64-3FBA-4C55-95ED-FA327A127BF6}" srcId="{1F48A749-B0A3-49A2-B35F-17F53B2C82C8}" destId="{82BF0F41-05AE-4875-908D-56F98EE1C3B2}" srcOrd="1" destOrd="0" parTransId="{57F0CF8E-4295-413A-9D14-1B8686EF7207}" sibTransId="{EE742321-C271-41F5-A307-4528E5F2BCEF}"/>
    <dgm:cxn modelId="{6304238D-A168-4E99-9286-6BC12218E366}" type="presOf" srcId="{9A17A9DA-DD66-4D1D-9E94-A6D1E190B39E}" destId="{4C6F9BB3-BB57-47C1-9497-AC889D61F262}" srcOrd="0" destOrd="0" presId="urn:microsoft.com/office/officeart/2018/2/layout/IconVerticalSolidList"/>
    <dgm:cxn modelId="{F3FA6093-690E-46D2-9D61-10AD58521DD0}" srcId="{1F48A749-B0A3-49A2-B35F-17F53B2C82C8}" destId="{6E48ECE1-A8DA-44D6-93CC-6C8BA2D6F653}" srcOrd="2" destOrd="0" parTransId="{07608159-8C06-4987-9C52-512B355CBAC6}" sibTransId="{46061F0C-0731-4B5D-A1AA-E954FBF1D4BD}"/>
    <dgm:cxn modelId="{36F438E9-91AC-4A70-8847-DF84089E69C0}" type="presOf" srcId="{F0623CE5-193D-4753-8D81-709830A7597B}" destId="{D6A18630-EE78-472B-8DEF-758137023631}" srcOrd="0" destOrd="0" presId="urn:microsoft.com/office/officeart/2018/2/layout/IconVerticalSolidList"/>
    <dgm:cxn modelId="{84B8CFEA-E503-4CB4-BAAF-EAD3D1F8F79B}" srcId="{1F48A749-B0A3-49A2-B35F-17F53B2C82C8}" destId="{303AF4FC-E52F-4777-8130-4554C0B91A6C}" srcOrd="4" destOrd="0" parTransId="{033F54F9-8AB6-4801-938A-E404D01A7C1F}" sibTransId="{DB6F66D1-7619-468D-BDC7-63E20E5B7A8D}"/>
    <dgm:cxn modelId="{F49E1FEC-561D-4D81-A637-53263E183E59}" type="presOf" srcId="{82BF0F41-05AE-4875-908D-56F98EE1C3B2}" destId="{5AB8C4B3-466C-44D4-B4D6-5E1CA5443455}" srcOrd="0" destOrd="0" presId="urn:microsoft.com/office/officeart/2018/2/layout/IconVerticalSolidList"/>
    <dgm:cxn modelId="{F91466FC-29B0-4928-9AE2-E8EDFED75FD0}" srcId="{1F48A749-B0A3-49A2-B35F-17F53B2C82C8}" destId="{9A17A9DA-DD66-4D1D-9E94-A6D1E190B39E}" srcOrd="0" destOrd="0" parTransId="{0468459C-19D2-4383-ACD8-D1395FBF93C1}" sibTransId="{90D4F6EA-FD56-43C1-B3DC-023EE64EF638}"/>
    <dgm:cxn modelId="{8E4E1C7A-AC36-4F50-BC31-F64738C581E0}" type="presParOf" srcId="{D07A2225-E905-431B-95CC-B1671057C57A}" destId="{E7B45B5F-2773-4C2A-B366-F47DF7C47E65}" srcOrd="0" destOrd="0" presId="urn:microsoft.com/office/officeart/2018/2/layout/IconVerticalSolidList"/>
    <dgm:cxn modelId="{0A7B7043-CA8E-4458-9446-33E63D7913E3}" type="presParOf" srcId="{E7B45B5F-2773-4C2A-B366-F47DF7C47E65}" destId="{EC4B327F-5B80-44BB-A08F-A35E2F310774}" srcOrd="0" destOrd="0" presId="urn:microsoft.com/office/officeart/2018/2/layout/IconVerticalSolidList"/>
    <dgm:cxn modelId="{A1867FD4-DDC2-48D6-91FD-8F15F183AB3C}" type="presParOf" srcId="{E7B45B5F-2773-4C2A-B366-F47DF7C47E65}" destId="{BAAEC819-7CF4-411D-B323-83CBC1A83760}" srcOrd="1" destOrd="0" presId="urn:microsoft.com/office/officeart/2018/2/layout/IconVerticalSolidList"/>
    <dgm:cxn modelId="{EA102E78-1257-44B9-B68E-064FAFBC38C4}" type="presParOf" srcId="{E7B45B5F-2773-4C2A-B366-F47DF7C47E65}" destId="{04E8420B-B418-46AF-95D2-DD12FF5B155C}" srcOrd="2" destOrd="0" presId="urn:microsoft.com/office/officeart/2018/2/layout/IconVerticalSolidList"/>
    <dgm:cxn modelId="{6F076259-263F-4C19-BA71-527310375303}" type="presParOf" srcId="{E7B45B5F-2773-4C2A-B366-F47DF7C47E65}" destId="{4C6F9BB3-BB57-47C1-9497-AC889D61F262}" srcOrd="3" destOrd="0" presId="urn:microsoft.com/office/officeart/2018/2/layout/IconVerticalSolidList"/>
    <dgm:cxn modelId="{D83F36CC-66EF-4FC5-BBC3-6A651E8539B7}" type="presParOf" srcId="{D07A2225-E905-431B-95CC-B1671057C57A}" destId="{4EE92D33-81BA-46C8-9047-C760C73617C4}" srcOrd="1" destOrd="0" presId="urn:microsoft.com/office/officeart/2018/2/layout/IconVerticalSolidList"/>
    <dgm:cxn modelId="{BD9142A2-CB56-4D8A-B2A1-8E679A4535AD}" type="presParOf" srcId="{D07A2225-E905-431B-95CC-B1671057C57A}" destId="{C6EBF805-0D9C-4796-91F2-E3A2D040B11E}" srcOrd="2" destOrd="0" presId="urn:microsoft.com/office/officeart/2018/2/layout/IconVerticalSolidList"/>
    <dgm:cxn modelId="{91A361AE-2C30-4A78-88C5-622A8A4635A4}" type="presParOf" srcId="{C6EBF805-0D9C-4796-91F2-E3A2D040B11E}" destId="{1E8E4D6B-DF98-49F7-8AA6-38B87194E675}" srcOrd="0" destOrd="0" presId="urn:microsoft.com/office/officeart/2018/2/layout/IconVerticalSolidList"/>
    <dgm:cxn modelId="{74594E8B-D4F7-4905-9311-616B3B5BB0D4}" type="presParOf" srcId="{C6EBF805-0D9C-4796-91F2-E3A2D040B11E}" destId="{62A0A51A-213B-4581-B697-1D16A180D363}" srcOrd="1" destOrd="0" presId="urn:microsoft.com/office/officeart/2018/2/layout/IconVerticalSolidList"/>
    <dgm:cxn modelId="{63DC2A3D-780E-480B-8AE7-7D2F5ADDE10D}" type="presParOf" srcId="{C6EBF805-0D9C-4796-91F2-E3A2D040B11E}" destId="{F76CF2E0-277C-4217-BBC7-EA9282C8EA86}" srcOrd="2" destOrd="0" presId="urn:microsoft.com/office/officeart/2018/2/layout/IconVerticalSolidList"/>
    <dgm:cxn modelId="{A2208824-D6CB-4413-9D76-BAE79C8FF0F0}" type="presParOf" srcId="{C6EBF805-0D9C-4796-91F2-E3A2D040B11E}" destId="{5AB8C4B3-466C-44D4-B4D6-5E1CA5443455}" srcOrd="3" destOrd="0" presId="urn:microsoft.com/office/officeart/2018/2/layout/IconVerticalSolidList"/>
    <dgm:cxn modelId="{1165585F-EA99-4032-BF3D-80660E74ECE6}" type="presParOf" srcId="{D07A2225-E905-431B-95CC-B1671057C57A}" destId="{5CFF9D29-F48A-4A19-AB33-3E3A30B2448E}" srcOrd="3" destOrd="0" presId="urn:microsoft.com/office/officeart/2018/2/layout/IconVerticalSolidList"/>
    <dgm:cxn modelId="{C5D7EAC2-9B13-4911-B7FE-4EF2F45FBE16}" type="presParOf" srcId="{D07A2225-E905-431B-95CC-B1671057C57A}" destId="{7BCD98A2-F097-4F3C-8FD4-6AE4BD414418}" srcOrd="4" destOrd="0" presId="urn:microsoft.com/office/officeart/2018/2/layout/IconVerticalSolidList"/>
    <dgm:cxn modelId="{02C4E4E3-25EB-400A-820F-05ABBAD20EDA}" type="presParOf" srcId="{7BCD98A2-F097-4F3C-8FD4-6AE4BD414418}" destId="{BC26A511-735A-47CF-AB63-FE2C98E095BB}" srcOrd="0" destOrd="0" presId="urn:microsoft.com/office/officeart/2018/2/layout/IconVerticalSolidList"/>
    <dgm:cxn modelId="{1C567EF1-A44E-4CFE-BC4F-36581440B49D}" type="presParOf" srcId="{7BCD98A2-F097-4F3C-8FD4-6AE4BD414418}" destId="{DD206105-9AA1-4923-8212-3A2A70350B32}" srcOrd="1" destOrd="0" presId="urn:microsoft.com/office/officeart/2018/2/layout/IconVerticalSolidList"/>
    <dgm:cxn modelId="{5D36EF7C-ECCE-42C3-8B22-14C5866B39D5}" type="presParOf" srcId="{7BCD98A2-F097-4F3C-8FD4-6AE4BD414418}" destId="{682790F0-5719-433D-BD93-2DAF34243F99}" srcOrd="2" destOrd="0" presId="urn:microsoft.com/office/officeart/2018/2/layout/IconVerticalSolidList"/>
    <dgm:cxn modelId="{F969738D-3E6A-41DF-B59B-F826B71D4515}" type="presParOf" srcId="{7BCD98A2-F097-4F3C-8FD4-6AE4BD414418}" destId="{48AEFCB9-67ED-4100-B179-1E633DCF6CB9}" srcOrd="3" destOrd="0" presId="urn:microsoft.com/office/officeart/2018/2/layout/IconVerticalSolidList"/>
    <dgm:cxn modelId="{534A479B-6B5E-44C2-8EAD-EE7C4C3776AE}" type="presParOf" srcId="{D07A2225-E905-431B-95CC-B1671057C57A}" destId="{869BF539-6EF5-42BF-93E3-59F87FD0D936}" srcOrd="5" destOrd="0" presId="urn:microsoft.com/office/officeart/2018/2/layout/IconVerticalSolidList"/>
    <dgm:cxn modelId="{83A27107-27E1-4D39-919D-468B8FC4E5CC}" type="presParOf" srcId="{D07A2225-E905-431B-95CC-B1671057C57A}" destId="{072093B1-60E2-43A6-8DB4-4E94D99E58CE}" srcOrd="6" destOrd="0" presId="urn:microsoft.com/office/officeart/2018/2/layout/IconVerticalSolidList"/>
    <dgm:cxn modelId="{57DFF856-8117-4C91-B101-55A8AEBE30EF}" type="presParOf" srcId="{072093B1-60E2-43A6-8DB4-4E94D99E58CE}" destId="{ADEF018C-F311-4F5A-963A-4214047FC67B}" srcOrd="0" destOrd="0" presId="urn:microsoft.com/office/officeart/2018/2/layout/IconVerticalSolidList"/>
    <dgm:cxn modelId="{5C4D2F89-0300-44D5-A4A8-DA415D8F5516}" type="presParOf" srcId="{072093B1-60E2-43A6-8DB4-4E94D99E58CE}" destId="{9FD0407D-6B74-4AD1-9B94-FE41E1F7CBF0}" srcOrd="1" destOrd="0" presId="urn:microsoft.com/office/officeart/2018/2/layout/IconVerticalSolidList"/>
    <dgm:cxn modelId="{F099E3DF-4E14-488A-A223-2A7D68A0E8C3}" type="presParOf" srcId="{072093B1-60E2-43A6-8DB4-4E94D99E58CE}" destId="{5FE5D114-7A55-44D1-98A8-AEA91DAAFD8A}" srcOrd="2" destOrd="0" presId="urn:microsoft.com/office/officeart/2018/2/layout/IconVerticalSolidList"/>
    <dgm:cxn modelId="{535BBA14-AAFC-480A-9DD8-7568EE16392D}" type="presParOf" srcId="{072093B1-60E2-43A6-8DB4-4E94D99E58CE}" destId="{D6A18630-EE78-472B-8DEF-758137023631}" srcOrd="3" destOrd="0" presId="urn:microsoft.com/office/officeart/2018/2/layout/IconVerticalSolidList"/>
    <dgm:cxn modelId="{316E833C-E553-415E-BF8D-8679F439E734}" type="presParOf" srcId="{D07A2225-E905-431B-95CC-B1671057C57A}" destId="{DE9DC2BF-DD1F-4B51-8CEB-EC5D865A7B28}" srcOrd="7" destOrd="0" presId="urn:microsoft.com/office/officeart/2018/2/layout/IconVerticalSolidList"/>
    <dgm:cxn modelId="{118E4D65-AB6A-4EA5-8DEF-E140007C5990}" type="presParOf" srcId="{D07A2225-E905-431B-95CC-B1671057C57A}" destId="{FE997CB7-0745-47BD-AFFC-07CBC74E392F}" srcOrd="8" destOrd="0" presId="urn:microsoft.com/office/officeart/2018/2/layout/IconVerticalSolidList"/>
    <dgm:cxn modelId="{FEF77336-4479-4E74-80B2-C51EC1B18552}" type="presParOf" srcId="{FE997CB7-0745-47BD-AFFC-07CBC74E392F}" destId="{52B1DE29-4FF7-42BA-9EF1-F19EDF0FE39B}" srcOrd="0" destOrd="0" presId="urn:microsoft.com/office/officeart/2018/2/layout/IconVerticalSolidList"/>
    <dgm:cxn modelId="{D2B47FA6-4E03-4CCA-8537-5B1FBADC2312}" type="presParOf" srcId="{FE997CB7-0745-47BD-AFFC-07CBC74E392F}" destId="{C1AF8C52-5D6B-4D76-B8F4-DD1F274D9219}" srcOrd="1" destOrd="0" presId="urn:microsoft.com/office/officeart/2018/2/layout/IconVerticalSolidList"/>
    <dgm:cxn modelId="{F283EBEA-8B71-477A-923B-FE63377BC5C6}" type="presParOf" srcId="{FE997CB7-0745-47BD-AFFC-07CBC74E392F}" destId="{2EC160DF-2321-4B7A-80BD-BA6A6D8809A6}" srcOrd="2" destOrd="0" presId="urn:microsoft.com/office/officeart/2018/2/layout/IconVerticalSolidList"/>
    <dgm:cxn modelId="{C65DDAA7-3C59-4C83-A175-E795DBF4F4D7}" type="presParOf" srcId="{FE997CB7-0745-47BD-AFFC-07CBC74E392F}" destId="{73F4A260-5881-4AFF-AC17-A1FFD185886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11D1A8C-8C46-4714-8E13-E54C0B2567F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419A41B-D5C6-4BD1-9DDF-02FF6AEE9895}">
      <dgm:prSet/>
      <dgm:spPr/>
      <dgm:t>
        <a:bodyPr/>
        <a:lstStyle/>
        <a:p>
          <a:r>
            <a:rPr lang="en-US"/>
            <a:t>Bernard Weiner (1979, 1985, 1986) </a:t>
          </a:r>
        </a:p>
      </dgm:t>
    </dgm:pt>
    <dgm:pt modelId="{4883AC36-8704-4250-81D5-ACD50DF1EE3C}" type="parTrans" cxnId="{47D305AE-D694-447E-8C2C-8FC8D845894B}">
      <dgm:prSet/>
      <dgm:spPr/>
      <dgm:t>
        <a:bodyPr/>
        <a:lstStyle/>
        <a:p>
          <a:endParaRPr lang="en-US"/>
        </a:p>
      </dgm:t>
    </dgm:pt>
    <dgm:pt modelId="{60EC952C-9905-4BB5-AB9E-89F6CAF67B88}" type="sibTrans" cxnId="{47D305AE-D694-447E-8C2C-8FC8D845894B}">
      <dgm:prSet/>
      <dgm:spPr/>
      <dgm:t>
        <a:bodyPr/>
        <a:lstStyle/>
        <a:p>
          <a:endParaRPr lang="en-US"/>
        </a:p>
      </dgm:t>
    </dgm:pt>
    <dgm:pt modelId="{48071293-E134-47F2-B677-D0B12174A178}">
      <dgm:prSet/>
      <dgm:spPr/>
      <dgm:t>
        <a:bodyPr/>
        <a:lstStyle/>
        <a:p>
          <a:r>
            <a:rPr lang="en-US"/>
            <a:t>Examines how people attribute a cause or explanation to an unpleasant event. </a:t>
          </a:r>
        </a:p>
      </dgm:t>
    </dgm:pt>
    <dgm:pt modelId="{015D290D-D93C-4198-87B0-3860BFA6A15B}" type="parTrans" cxnId="{0DF6CF10-80DD-403F-B7AC-5F8816482639}">
      <dgm:prSet/>
      <dgm:spPr/>
      <dgm:t>
        <a:bodyPr/>
        <a:lstStyle/>
        <a:p>
          <a:endParaRPr lang="en-US"/>
        </a:p>
      </dgm:t>
    </dgm:pt>
    <dgm:pt modelId="{5A7B5794-26B1-4BC3-85CC-64E4186F9D99}" type="sibTrans" cxnId="{0DF6CF10-80DD-403F-B7AC-5F8816482639}">
      <dgm:prSet/>
      <dgm:spPr/>
      <dgm:t>
        <a:bodyPr/>
        <a:lstStyle/>
        <a:p>
          <a:endParaRPr lang="en-US"/>
        </a:p>
      </dgm:t>
    </dgm:pt>
    <dgm:pt modelId="{E7C19872-F913-4932-B52A-BF6313D0870C}">
      <dgm:prSet/>
      <dgm:spPr/>
      <dgm:t>
        <a:bodyPr/>
        <a:lstStyle/>
        <a:p>
          <a:r>
            <a:rPr lang="en-US"/>
            <a:t>Includes the dimensions of</a:t>
          </a:r>
        </a:p>
      </dgm:t>
    </dgm:pt>
    <dgm:pt modelId="{00C9C8E3-DAF0-4B6C-AE40-D76CEA889D15}" type="parTrans" cxnId="{683DAF24-7CF2-408B-BA2E-83450A87D447}">
      <dgm:prSet/>
      <dgm:spPr/>
      <dgm:t>
        <a:bodyPr/>
        <a:lstStyle/>
        <a:p>
          <a:endParaRPr lang="en-US"/>
        </a:p>
      </dgm:t>
    </dgm:pt>
    <dgm:pt modelId="{D6A8D45F-9210-473B-AC9B-1C8B1BE581B1}" type="sibTrans" cxnId="{683DAF24-7CF2-408B-BA2E-83450A87D447}">
      <dgm:prSet/>
      <dgm:spPr/>
      <dgm:t>
        <a:bodyPr/>
        <a:lstStyle/>
        <a:p>
          <a:endParaRPr lang="en-US"/>
        </a:p>
      </dgm:t>
    </dgm:pt>
    <dgm:pt modelId="{7DCED3AD-DFA7-4DA2-9EEF-DFDFFADBCC3B}">
      <dgm:prSet/>
      <dgm:spPr/>
      <dgm:t>
        <a:bodyPr/>
        <a:lstStyle/>
        <a:p>
          <a:r>
            <a:rPr lang="en-US"/>
            <a:t>Globality/specificity: </a:t>
          </a:r>
        </a:p>
      </dgm:t>
    </dgm:pt>
    <dgm:pt modelId="{FE05C11A-DDF3-4441-B243-2880637E98EB}" type="parTrans" cxnId="{F5E9BA5E-60F9-4687-9A83-B5BD1FAF678D}">
      <dgm:prSet/>
      <dgm:spPr/>
      <dgm:t>
        <a:bodyPr/>
        <a:lstStyle/>
        <a:p>
          <a:endParaRPr lang="en-US"/>
        </a:p>
      </dgm:t>
    </dgm:pt>
    <dgm:pt modelId="{025584AF-F402-44CA-B3B7-F0636D156C4C}" type="sibTrans" cxnId="{F5E9BA5E-60F9-4687-9A83-B5BD1FAF678D}">
      <dgm:prSet/>
      <dgm:spPr/>
      <dgm:t>
        <a:bodyPr/>
        <a:lstStyle/>
        <a:p>
          <a:endParaRPr lang="en-US"/>
        </a:p>
      </dgm:t>
    </dgm:pt>
    <dgm:pt modelId="{6706795A-582E-4F5C-926E-6A3B5321F669}">
      <dgm:prSet/>
      <dgm:spPr/>
      <dgm:t>
        <a:bodyPr/>
        <a:lstStyle/>
        <a:p>
          <a:r>
            <a:rPr lang="en-US"/>
            <a:t>Stability/instability</a:t>
          </a:r>
        </a:p>
      </dgm:t>
    </dgm:pt>
    <dgm:pt modelId="{27245AC3-D968-40BE-AAED-B3E21C48F804}" type="parTrans" cxnId="{C405EEF4-418B-467C-8272-702EBB296E67}">
      <dgm:prSet/>
      <dgm:spPr/>
      <dgm:t>
        <a:bodyPr/>
        <a:lstStyle/>
        <a:p>
          <a:endParaRPr lang="en-US"/>
        </a:p>
      </dgm:t>
    </dgm:pt>
    <dgm:pt modelId="{FDAF1256-BC65-4F88-A0E4-3CC1FD0197AB}" type="sibTrans" cxnId="{C405EEF4-418B-467C-8272-702EBB296E67}">
      <dgm:prSet/>
      <dgm:spPr/>
      <dgm:t>
        <a:bodyPr/>
        <a:lstStyle/>
        <a:p>
          <a:endParaRPr lang="en-US"/>
        </a:p>
      </dgm:t>
    </dgm:pt>
    <dgm:pt modelId="{484B92A2-E2EB-43E2-B7D4-3F270E330E19}">
      <dgm:prSet/>
      <dgm:spPr/>
      <dgm:t>
        <a:bodyPr/>
        <a:lstStyle/>
        <a:p>
          <a:r>
            <a:rPr lang="en-US"/>
            <a:t>Internality/externality</a:t>
          </a:r>
        </a:p>
      </dgm:t>
    </dgm:pt>
    <dgm:pt modelId="{B64B83D7-CEDD-413F-A903-8DE359F0CD44}" type="parTrans" cxnId="{6A7A53A2-44F9-40F0-AB05-D2E8B1B6475B}">
      <dgm:prSet/>
      <dgm:spPr/>
      <dgm:t>
        <a:bodyPr/>
        <a:lstStyle/>
        <a:p>
          <a:endParaRPr lang="en-US"/>
        </a:p>
      </dgm:t>
    </dgm:pt>
    <dgm:pt modelId="{B1C34556-CD0F-4600-882A-D1828E16781D}" type="sibTrans" cxnId="{6A7A53A2-44F9-40F0-AB05-D2E8B1B6475B}">
      <dgm:prSet/>
      <dgm:spPr/>
      <dgm:t>
        <a:bodyPr/>
        <a:lstStyle/>
        <a:p>
          <a:endParaRPr lang="en-US"/>
        </a:p>
      </dgm:t>
    </dgm:pt>
    <dgm:pt modelId="{371E1D66-DC7D-4224-9C50-B6C91E966B24}" type="pres">
      <dgm:prSet presAssocID="{B11D1A8C-8C46-4714-8E13-E54C0B2567F1}" presName="linear" presStyleCnt="0">
        <dgm:presLayoutVars>
          <dgm:animLvl val="lvl"/>
          <dgm:resizeHandles val="exact"/>
        </dgm:presLayoutVars>
      </dgm:prSet>
      <dgm:spPr/>
    </dgm:pt>
    <dgm:pt modelId="{285FDE00-2836-4F60-9DB8-D9769844FF47}" type="pres">
      <dgm:prSet presAssocID="{5419A41B-D5C6-4BD1-9DDF-02FF6AEE98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960F48-D578-490B-9455-58558A2CA579}" type="pres">
      <dgm:prSet presAssocID="{60EC952C-9905-4BB5-AB9E-89F6CAF67B88}" presName="spacer" presStyleCnt="0"/>
      <dgm:spPr/>
    </dgm:pt>
    <dgm:pt modelId="{DBD336B5-79B0-437E-9C18-58D30A14B6A2}" type="pres">
      <dgm:prSet presAssocID="{48071293-E134-47F2-B677-D0B12174A17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C9D1EEF-2657-41AE-98D5-BD00B7B9789E}" type="pres">
      <dgm:prSet presAssocID="{5A7B5794-26B1-4BC3-85CC-64E4186F9D99}" presName="spacer" presStyleCnt="0"/>
      <dgm:spPr/>
    </dgm:pt>
    <dgm:pt modelId="{3546187E-56A8-4EF5-997D-126782C15EF9}" type="pres">
      <dgm:prSet presAssocID="{E7C19872-F913-4932-B52A-BF6313D0870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8105971-1B4B-4EDD-BE3F-0F909C5D3143}" type="pres">
      <dgm:prSet presAssocID="{E7C19872-F913-4932-B52A-BF6313D0870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DF6CF10-80DD-403F-B7AC-5F8816482639}" srcId="{B11D1A8C-8C46-4714-8E13-E54C0B2567F1}" destId="{48071293-E134-47F2-B677-D0B12174A178}" srcOrd="1" destOrd="0" parTransId="{015D290D-D93C-4198-87B0-3860BFA6A15B}" sibTransId="{5A7B5794-26B1-4BC3-85CC-64E4186F9D99}"/>
    <dgm:cxn modelId="{5E30A91B-F912-4D0C-B85F-B7923C9271EA}" type="presOf" srcId="{E7C19872-F913-4932-B52A-BF6313D0870C}" destId="{3546187E-56A8-4EF5-997D-126782C15EF9}" srcOrd="0" destOrd="0" presId="urn:microsoft.com/office/officeart/2005/8/layout/vList2"/>
    <dgm:cxn modelId="{683DAF24-7CF2-408B-BA2E-83450A87D447}" srcId="{B11D1A8C-8C46-4714-8E13-E54C0B2567F1}" destId="{E7C19872-F913-4932-B52A-BF6313D0870C}" srcOrd="2" destOrd="0" parTransId="{00C9C8E3-DAF0-4B6C-AE40-D76CEA889D15}" sibTransId="{D6A8D45F-9210-473B-AC9B-1C8B1BE581B1}"/>
    <dgm:cxn modelId="{E841545D-8D30-4F3B-9E25-28D7ACE02085}" type="presOf" srcId="{48071293-E134-47F2-B677-D0B12174A178}" destId="{DBD336B5-79B0-437E-9C18-58D30A14B6A2}" srcOrd="0" destOrd="0" presId="urn:microsoft.com/office/officeart/2005/8/layout/vList2"/>
    <dgm:cxn modelId="{F5E9BA5E-60F9-4687-9A83-B5BD1FAF678D}" srcId="{E7C19872-F913-4932-B52A-BF6313D0870C}" destId="{7DCED3AD-DFA7-4DA2-9EEF-DFDFFADBCC3B}" srcOrd="0" destOrd="0" parTransId="{FE05C11A-DDF3-4441-B243-2880637E98EB}" sibTransId="{025584AF-F402-44CA-B3B7-F0636D156C4C}"/>
    <dgm:cxn modelId="{7C5C3763-F4BD-4131-8A1E-5E7D49423E8D}" type="presOf" srcId="{5419A41B-D5C6-4BD1-9DDF-02FF6AEE9895}" destId="{285FDE00-2836-4F60-9DB8-D9769844FF47}" srcOrd="0" destOrd="0" presId="urn:microsoft.com/office/officeart/2005/8/layout/vList2"/>
    <dgm:cxn modelId="{C16E5147-2D16-462D-A8CA-56A09F053B6E}" type="presOf" srcId="{7DCED3AD-DFA7-4DA2-9EEF-DFDFFADBCC3B}" destId="{C8105971-1B4B-4EDD-BE3F-0F909C5D3143}" srcOrd="0" destOrd="0" presId="urn:microsoft.com/office/officeart/2005/8/layout/vList2"/>
    <dgm:cxn modelId="{6A7A53A2-44F9-40F0-AB05-D2E8B1B6475B}" srcId="{E7C19872-F913-4932-B52A-BF6313D0870C}" destId="{484B92A2-E2EB-43E2-B7D4-3F270E330E19}" srcOrd="2" destOrd="0" parTransId="{B64B83D7-CEDD-413F-A903-8DE359F0CD44}" sibTransId="{B1C34556-CD0F-4600-882A-D1828E16781D}"/>
    <dgm:cxn modelId="{47D305AE-D694-447E-8C2C-8FC8D845894B}" srcId="{B11D1A8C-8C46-4714-8E13-E54C0B2567F1}" destId="{5419A41B-D5C6-4BD1-9DDF-02FF6AEE9895}" srcOrd="0" destOrd="0" parTransId="{4883AC36-8704-4250-81D5-ACD50DF1EE3C}" sibTransId="{60EC952C-9905-4BB5-AB9E-89F6CAF67B88}"/>
    <dgm:cxn modelId="{14667FD7-C516-4584-9D2F-B9B9B63766A6}" type="presOf" srcId="{6706795A-582E-4F5C-926E-6A3B5321F669}" destId="{C8105971-1B4B-4EDD-BE3F-0F909C5D3143}" srcOrd="0" destOrd="1" presId="urn:microsoft.com/office/officeart/2005/8/layout/vList2"/>
    <dgm:cxn modelId="{224706DD-08E8-4DB8-BA75-6FBB1AB1AF63}" type="presOf" srcId="{484B92A2-E2EB-43E2-B7D4-3F270E330E19}" destId="{C8105971-1B4B-4EDD-BE3F-0F909C5D3143}" srcOrd="0" destOrd="2" presId="urn:microsoft.com/office/officeart/2005/8/layout/vList2"/>
    <dgm:cxn modelId="{772CC0E2-3534-47DD-AD7C-49F6184A9D8E}" type="presOf" srcId="{B11D1A8C-8C46-4714-8E13-E54C0B2567F1}" destId="{371E1D66-DC7D-4224-9C50-B6C91E966B24}" srcOrd="0" destOrd="0" presId="urn:microsoft.com/office/officeart/2005/8/layout/vList2"/>
    <dgm:cxn modelId="{C405EEF4-418B-467C-8272-702EBB296E67}" srcId="{E7C19872-F913-4932-B52A-BF6313D0870C}" destId="{6706795A-582E-4F5C-926E-6A3B5321F669}" srcOrd="1" destOrd="0" parTransId="{27245AC3-D968-40BE-AAED-B3E21C48F804}" sibTransId="{FDAF1256-BC65-4F88-A0E4-3CC1FD0197AB}"/>
    <dgm:cxn modelId="{212E37B0-5566-49FC-9019-7EE1851BD343}" type="presParOf" srcId="{371E1D66-DC7D-4224-9C50-B6C91E966B24}" destId="{285FDE00-2836-4F60-9DB8-D9769844FF47}" srcOrd="0" destOrd="0" presId="urn:microsoft.com/office/officeart/2005/8/layout/vList2"/>
    <dgm:cxn modelId="{3388D411-9816-4FBE-9E3C-049F9C87D0BC}" type="presParOf" srcId="{371E1D66-DC7D-4224-9C50-B6C91E966B24}" destId="{CF960F48-D578-490B-9455-58558A2CA579}" srcOrd="1" destOrd="0" presId="urn:microsoft.com/office/officeart/2005/8/layout/vList2"/>
    <dgm:cxn modelId="{6E9D0660-CE88-40D6-A22A-EF12CDDEB240}" type="presParOf" srcId="{371E1D66-DC7D-4224-9C50-B6C91E966B24}" destId="{DBD336B5-79B0-437E-9C18-58D30A14B6A2}" srcOrd="2" destOrd="0" presId="urn:microsoft.com/office/officeart/2005/8/layout/vList2"/>
    <dgm:cxn modelId="{AA489E22-880D-4AFC-B899-80E478104657}" type="presParOf" srcId="{371E1D66-DC7D-4224-9C50-B6C91E966B24}" destId="{5C9D1EEF-2657-41AE-98D5-BD00B7B9789E}" srcOrd="3" destOrd="0" presId="urn:microsoft.com/office/officeart/2005/8/layout/vList2"/>
    <dgm:cxn modelId="{1ADBA4D5-7594-4744-B7A5-13812C90D723}" type="presParOf" srcId="{371E1D66-DC7D-4224-9C50-B6C91E966B24}" destId="{3546187E-56A8-4EF5-997D-126782C15EF9}" srcOrd="4" destOrd="0" presId="urn:microsoft.com/office/officeart/2005/8/layout/vList2"/>
    <dgm:cxn modelId="{99B42621-78EF-4C84-B409-B0EE84AE6B5B}" type="presParOf" srcId="{371E1D66-DC7D-4224-9C50-B6C91E966B24}" destId="{C8105971-1B4B-4EDD-BE3F-0F909C5D314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2FBA8EC5-95E1-4CCF-9E71-BAB1213C072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DA94F52-EB8F-4982-A2BE-A33F47079409}">
      <dgm:prSet/>
      <dgm:spPr/>
      <dgm:t>
        <a:bodyPr/>
        <a:lstStyle/>
        <a:p>
          <a:r>
            <a:rPr lang="en-US" b="1" dirty="0">
              <a:solidFill>
                <a:srgbClr val="00B050"/>
              </a:solidFill>
            </a:rPr>
            <a:t>Specific attribution</a:t>
          </a:r>
          <a:r>
            <a:rPr lang="en-US" dirty="0">
              <a:solidFill>
                <a:srgbClr val="00B050"/>
              </a:solidFill>
            </a:rPr>
            <a:t>: </a:t>
          </a:r>
          <a:r>
            <a:rPr lang="en-US" dirty="0"/>
            <a:t>individual believes cause of a negative event is unique to a particular situation. </a:t>
          </a:r>
        </a:p>
      </dgm:t>
    </dgm:pt>
    <dgm:pt modelId="{5E60952E-377E-47B9-A76E-324C8492A620}" type="parTrans" cxnId="{EA9F6BFC-B641-4A39-BEDD-6C20AE4B0233}">
      <dgm:prSet/>
      <dgm:spPr/>
      <dgm:t>
        <a:bodyPr/>
        <a:lstStyle/>
        <a:p>
          <a:endParaRPr lang="en-US"/>
        </a:p>
      </dgm:t>
    </dgm:pt>
    <dgm:pt modelId="{FE68441D-1FE3-4F32-A0EC-A828E567F5FC}" type="sibTrans" cxnId="{EA9F6BFC-B641-4A39-BEDD-6C20AE4B0233}">
      <dgm:prSet/>
      <dgm:spPr/>
      <dgm:t>
        <a:bodyPr/>
        <a:lstStyle/>
        <a:p>
          <a:endParaRPr lang="en-US"/>
        </a:p>
      </dgm:t>
    </dgm:pt>
    <dgm:pt modelId="{1E92FB76-FAD9-4184-9515-5A01246704DE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Global Attribution</a:t>
          </a:r>
          <a:r>
            <a:rPr lang="en-US" dirty="0">
              <a:solidFill>
                <a:srgbClr val="C00000"/>
              </a:solidFill>
            </a:rPr>
            <a:t>: </a:t>
          </a:r>
          <a:r>
            <a:rPr lang="en-US" dirty="0"/>
            <a:t>individual believes the cause of a negative event occurs across situations</a:t>
          </a:r>
        </a:p>
      </dgm:t>
    </dgm:pt>
    <dgm:pt modelId="{29BDF5C9-1062-4D11-8C46-3A50100F6564}" type="parTrans" cxnId="{64FBA31D-11E3-4C91-83CF-A8DE23E40B3D}">
      <dgm:prSet/>
      <dgm:spPr/>
      <dgm:t>
        <a:bodyPr/>
        <a:lstStyle/>
        <a:p>
          <a:endParaRPr lang="en-US"/>
        </a:p>
      </dgm:t>
    </dgm:pt>
    <dgm:pt modelId="{C1C1708A-15CB-4497-91AF-76FB0C1291AF}" type="sibTrans" cxnId="{64FBA31D-11E3-4C91-83CF-A8DE23E40B3D}">
      <dgm:prSet/>
      <dgm:spPr/>
      <dgm:t>
        <a:bodyPr/>
        <a:lstStyle/>
        <a:p>
          <a:endParaRPr lang="en-US"/>
        </a:p>
      </dgm:t>
    </dgm:pt>
    <dgm:pt modelId="{E66DFCC1-CA67-4BC2-A5F8-9BA7C2000FDE}" type="pres">
      <dgm:prSet presAssocID="{2FBA8EC5-95E1-4CCF-9E71-BAB1213C072A}" presName="linear" presStyleCnt="0">
        <dgm:presLayoutVars>
          <dgm:animLvl val="lvl"/>
          <dgm:resizeHandles val="exact"/>
        </dgm:presLayoutVars>
      </dgm:prSet>
      <dgm:spPr/>
    </dgm:pt>
    <dgm:pt modelId="{8823ADF2-3A81-43EB-A4D2-6AA9D999E1FB}" type="pres">
      <dgm:prSet presAssocID="{3DA94F52-EB8F-4982-A2BE-A33F4707940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E1B6BD2-7480-44AE-9060-4C5258B27AEF}" type="pres">
      <dgm:prSet presAssocID="{FE68441D-1FE3-4F32-A0EC-A828E567F5FC}" presName="spacer" presStyleCnt="0"/>
      <dgm:spPr/>
    </dgm:pt>
    <dgm:pt modelId="{2F00A28F-2534-4979-9EB5-D47215E3C4E6}" type="pres">
      <dgm:prSet presAssocID="{1E92FB76-FAD9-4184-9515-5A01246704D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4FBA31D-11E3-4C91-83CF-A8DE23E40B3D}" srcId="{2FBA8EC5-95E1-4CCF-9E71-BAB1213C072A}" destId="{1E92FB76-FAD9-4184-9515-5A01246704DE}" srcOrd="1" destOrd="0" parTransId="{29BDF5C9-1062-4D11-8C46-3A50100F6564}" sibTransId="{C1C1708A-15CB-4497-91AF-76FB0C1291AF}"/>
    <dgm:cxn modelId="{D41E8736-1375-4AD7-B897-172105BE75B0}" type="presOf" srcId="{2FBA8EC5-95E1-4CCF-9E71-BAB1213C072A}" destId="{E66DFCC1-CA67-4BC2-A5F8-9BA7C2000FDE}" srcOrd="0" destOrd="0" presId="urn:microsoft.com/office/officeart/2005/8/layout/vList2"/>
    <dgm:cxn modelId="{BADF7C79-DE2A-4FC1-BB12-90B5FA3B36F9}" type="presOf" srcId="{1E92FB76-FAD9-4184-9515-5A01246704DE}" destId="{2F00A28F-2534-4979-9EB5-D47215E3C4E6}" srcOrd="0" destOrd="0" presId="urn:microsoft.com/office/officeart/2005/8/layout/vList2"/>
    <dgm:cxn modelId="{56314DAF-A6E7-40F0-8DD4-405D59FE30D9}" type="presOf" srcId="{3DA94F52-EB8F-4982-A2BE-A33F47079409}" destId="{8823ADF2-3A81-43EB-A4D2-6AA9D999E1FB}" srcOrd="0" destOrd="0" presId="urn:microsoft.com/office/officeart/2005/8/layout/vList2"/>
    <dgm:cxn modelId="{EA9F6BFC-B641-4A39-BEDD-6C20AE4B0233}" srcId="{2FBA8EC5-95E1-4CCF-9E71-BAB1213C072A}" destId="{3DA94F52-EB8F-4982-A2BE-A33F47079409}" srcOrd="0" destOrd="0" parTransId="{5E60952E-377E-47B9-A76E-324C8492A620}" sibTransId="{FE68441D-1FE3-4F32-A0EC-A828E567F5FC}"/>
    <dgm:cxn modelId="{98B911C2-E9BA-424D-8892-BBE883FEE58F}" type="presParOf" srcId="{E66DFCC1-CA67-4BC2-A5F8-9BA7C2000FDE}" destId="{8823ADF2-3A81-43EB-A4D2-6AA9D999E1FB}" srcOrd="0" destOrd="0" presId="urn:microsoft.com/office/officeart/2005/8/layout/vList2"/>
    <dgm:cxn modelId="{2708A8E8-1EED-4DF9-BD77-117FA9B10385}" type="presParOf" srcId="{E66DFCC1-CA67-4BC2-A5F8-9BA7C2000FDE}" destId="{EE1B6BD2-7480-44AE-9060-4C5258B27AEF}" srcOrd="1" destOrd="0" presId="urn:microsoft.com/office/officeart/2005/8/layout/vList2"/>
    <dgm:cxn modelId="{1F4EC639-D5B8-475E-AEA3-96B4947681BE}" type="presParOf" srcId="{E66DFCC1-CA67-4BC2-A5F8-9BA7C2000FDE}" destId="{2F00A28F-2534-4979-9EB5-D47215E3C4E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398B481-5119-4F0B-8908-EC7BE078D0E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9E239D7-83F3-4D43-AC1E-59F215AD9AC4}">
      <dgm:prSet/>
      <dgm:spPr/>
      <dgm:t>
        <a:bodyPr/>
        <a:lstStyle/>
        <a:p>
          <a:r>
            <a:rPr lang="en-US" b="1" dirty="0">
              <a:solidFill>
                <a:srgbClr val="00B050"/>
              </a:solidFill>
            </a:rPr>
            <a:t>Stable attribution</a:t>
          </a:r>
          <a:r>
            <a:rPr lang="en-US" dirty="0">
              <a:solidFill>
                <a:srgbClr val="00B050"/>
              </a:solidFill>
            </a:rPr>
            <a:t>:  </a:t>
          </a:r>
          <a:r>
            <a:rPr lang="en-US" dirty="0"/>
            <a:t>individual believes the cause to be consistent across time. </a:t>
          </a:r>
        </a:p>
      </dgm:t>
    </dgm:pt>
    <dgm:pt modelId="{E8768A67-E3D4-46AA-9CF2-065F9FF06217}" type="parTrans" cxnId="{DC9709D9-21F8-4E09-B812-57C8064F7CF6}">
      <dgm:prSet/>
      <dgm:spPr/>
      <dgm:t>
        <a:bodyPr/>
        <a:lstStyle/>
        <a:p>
          <a:endParaRPr lang="en-US"/>
        </a:p>
      </dgm:t>
    </dgm:pt>
    <dgm:pt modelId="{7F986D3A-948F-423D-92E6-80D6D8C98218}" type="sibTrans" cxnId="{DC9709D9-21F8-4E09-B812-57C8064F7CF6}">
      <dgm:prSet/>
      <dgm:spPr/>
      <dgm:t>
        <a:bodyPr/>
        <a:lstStyle/>
        <a:p>
          <a:endParaRPr lang="en-US"/>
        </a:p>
      </dgm:t>
    </dgm:pt>
    <dgm:pt modelId="{19E0AD55-FA87-4A53-9185-B5492E9D797E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Unstable attribution</a:t>
          </a:r>
          <a:r>
            <a:rPr lang="en-US" dirty="0">
              <a:solidFill>
                <a:srgbClr val="C00000"/>
              </a:solidFill>
            </a:rPr>
            <a:t>: </a:t>
          </a:r>
          <a:r>
            <a:rPr lang="en-US" dirty="0"/>
            <a:t>individual thinks that the cause is specific to one point in time. </a:t>
          </a:r>
        </a:p>
      </dgm:t>
    </dgm:pt>
    <dgm:pt modelId="{71C03CE2-D1F8-4D1B-AC2E-7ABA392138BC}" type="parTrans" cxnId="{C0FA08C0-15FB-45AD-9B50-3616525D904D}">
      <dgm:prSet/>
      <dgm:spPr/>
      <dgm:t>
        <a:bodyPr/>
        <a:lstStyle/>
        <a:p>
          <a:endParaRPr lang="en-US"/>
        </a:p>
      </dgm:t>
    </dgm:pt>
    <dgm:pt modelId="{370AE69F-14DA-4B25-955A-BADB0CDB624E}" type="sibTrans" cxnId="{C0FA08C0-15FB-45AD-9B50-3616525D904D}">
      <dgm:prSet/>
      <dgm:spPr/>
      <dgm:t>
        <a:bodyPr/>
        <a:lstStyle/>
        <a:p>
          <a:endParaRPr lang="en-US"/>
        </a:p>
      </dgm:t>
    </dgm:pt>
    <dgm:pt modelId="{A6E1BB2B-BAF9-493F-BFB1-3DBB91F5C6B3}" type="pres">
      <dgm:prSet presAssocID="{1398B481-5119-4F0B-8908-EC7BE078D0EC}" presName="linear" presStyleCnt="0">
        <dgm:presLayoutVars>
          <dgm:animLvl val="lvl"/>
          <dgm:resizeHandles val="exact"/>
        </dgm:presLayoutVars>
      </dgm:prSet>
      <dgm:spPr/>
    </dgm:pt>
    <dgm:pt modelId="{C7EF3D17-3B67-4C91-ADD0-25B54A24CE76}" type="pres">
      <dgm:prSet presAssocID="{E9E239D7-83F3-4D43-AC1E-59F215AD9A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61051B4-BAB3-4DC6-811E-8357EFEFF343}" type="pres">
      <dgm:prSet presAssocID="{7F986D3A-948F-423D-92E6-80D6D8C98218}" presName="spacer" presStyleCnt="0"/>
      <dgm:spPr/>
    </dgm:pt>
    <dgm:pt modelId="{A41F9AE7-4E97-4232-AB65-970E20CEE1A2}" type="pres">
      <dgm:prSet presAssocID="{19E0AD55-FA87-4A53-9185-B5492E9D797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881E877-101E-4E3B-965B-85E302FE2BA6}" type="presOf" srcId="{19E0AD55-FA87-4A53-9185-B5492E9D797E}" destId="{A41F9AE7-4E97-4232-AB65-970E20CEE1A2}" srcOrd="0" destOrd="0" presId="urn:microsoft.com/office/officeart/2005/8/layout/vList2"/>
    <dgm:cxn modelId="{4F99A288-99DD-4693-9F3E-469AD6313B03}" type="presOf" srcId="{E9E239D7-83F3-4D43-AC1E-59F215AD9AC4}" destId="{C7EF3D17-3B67-4C91-ADD0-25B54A24CE76}" srcOrd="0" destOrd="0" presId="urn:microsoft.com/office/officeart/2005/8/layout/vList2"/>
    <dgm:cxn modelId="{C0FA08C0-15FB-45AD-9B50-3616525D904D}" srcId="{1398B481-5119-4F0B-8908-EC7BE078D0EC}" destId="{19E0AD55-FA87-4A53-9185-B5492E9D797E}" srcOrd="1" destOrd="0" parTransId="{71C03CE2-D1F8-4D1B-AC2E-7ABA392138BC}" sibTransId="{370AE69F-14DA-4B25-955A-BADB0CDB624E}"/>
    <dgm:cxn modelId="{51E73BC5-9D63-4F78-8B46-1BA1B4A3FF8D}" type="presOf" srcId="{1398B481-5119-4F0B-8908-EC7BE078D0EC}" destId="{A6E1BB2B-BAF9-493F-BFB1-3DBB91F5C6B3}" srcOrd="0" destOrd="0" presId="urn:microsoft.com/office/officeart/2005/8/layout/vList2"/>
    <dgm:cxn modelId="{DC9709D9-21F8-4E09-B812-57C8064F7CF6}" srcId="{1398B481-5119-4F0B-8908-EC7BE078D0EC}" destId="{E9E239D7-83F3-4D43-AC1E-59F215AD9AC4}" srcOrd="0" destOrd="0" parTransId="{E8768A67-E3D4-46AA-9CF2-065F9FF06217}" sibTransId="{7F986D3A-948F-423D-92E6-80D6D8C98218}"/>
    <dgm:cxn modelId="{3E3B2A07-590F-4E25-99EA-706906B8222A}" type="presParOf" srcId="{A6E1BB2B-BAF9-493F-BFB1-3DBB91F5C6B3}" destId="{C7EF3D17-3B67-4C91-ADD0-25B54A24CE76}" srcOrd="0" destOrd="0" presId="urn:microsoft.com/office/officeart/2005/8/layout/vList2"/>
    <dgm:cxn modelId="{466AB76F-228E-4D60-AFA1-824530131A5B}" type="presParOf" srcId="{A6E1BB2B-BAF9-493F-BFB1-3DBB91F5C6B3}" destId="{C61051B4-BAB3-4DC6-811E-8357EFEFF343}" srcOrd="1" destOrd="0" presId="urn:microsoft.com/office/officeart/2005/8/layout/vList2"/>
    <dgm:cxn modelId="{BA1FC030-2FD3-427F-84C0-DD34318734AB}" type="presParOf" srcId="{A6E1BB2B-BAF9-493F-BFB1-3DBB91F5C6B3}" destId="{A41F9AE7-4E97-4232-AB65-970E20CEE1A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C6385094-47A6-4BBA-9E7B-202A9C2E96E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F87ED34-F5BF-4699-8E89-9A0024AA0FBE}">
      <dgm:prSet/>
      <dgm:spPr/>
      <dgm:t>
        <a:bodyPr/>
        <a:lstStyle/>
        <a:p>
          <a:r>
            <a:rPr lang="en-US" b="1" dirty="0">
              <a:solidFill>
                <a:srgbClr val="00B050"/>
              </a:solidFill>
            </a:rPr>
            <a:t>External attribution</a:t>
          </a:r>
          <a:r>
            <a:rPr lang="en-US" dirty="0">
              <a:solidFill>
                <a:srgbClr val="00B050"/>
              </a:solidFill>
            </a:rPr>
            <a:t>:  </a:t>
          </a:r>
          <a:r>
            <a:rPr lang="en-US" dirty="0"/>
            <a:t>assigns causality to situational or external factors</a:t>
          </a:r>
        </a:p>
      </dgm:t>
    </dgm:pt>
    <dgm:pt modelId="{D6602C8A-E642-4572-A7E1-F135A697218B}" type="parTrans" cxnId="{BF0BA314-CF4F-47EB-9E44-73D61452C4F9}">
      <dgm:prSet/>
      <dgm:spPr/>
      <dgm:t>
        <a:bodyPr/>
        <a:lstStyle/>
        <a:p>
          <a:endParaRPr lang="en-US"/>
        </a:p>
      </dgm:t>
    </dgm:pt>
    <dgm:pt modelId="{B8E2DD15-72D2-497E-B60F-2C1893CB0623}" type="sibTrans" cxnId="{BF0BA314-CF4F-47EB-9E44-73D61452C4F9}">
      <dgm:prSet/>
      <dgm:spPr/>
      <dgm:t>
        <a:bodyPr/>
        <a:lstStyle/>
        <a:p>
          <a:endParaRPr lang="en-US"/>
        </a:p>
      </dgm:t>
    </dgm:pt>
    <dgm:pt modelId="{4D2CEE7A-1ABB-43CC-8D2B-3183F48B6DF9}">
      <dgm:prSet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Internal attribution</a:t>
          </a:r>
          <a:r>
            <a:rPr lang="en-US" dirty="0">
              <a:solidFill>
                <a:srgbClr val="C00000"/>
              </a:solidFill>
            </a:rPr>
            <a:t>:  </a:t>
          </a:r>
          <a:r>
            <a:rPr lang="en-US" dirty="0"/>
            <a:t>assigns causality to factors within the person</a:t>
          </a:r>
        </a:p>
      </dgm:t>
    </dgm:pt>
    <dgm:pt modelId="{DBB73FC0-C15C-431E-9CAA-33648D5C47A0}" type="parTrans" cxnId="{3300A339-E4D5-4CFF-B79C-12D482865B8D}">
      <dgm:prSet/>
      <dgm:spPr/>
      <dgm:t>
        <a:bodyPr/>
        <a:lstStyle/>
        <a:p>
          <a:endParaRPr lang="en-US"/>
        </a:p>
      </dgm:t>
    </dgm:pt>
    <dgm:pt modelId="{D1BC0F7C-1816-44EE-B0BC-70308F8257D3}" type="sibTrans" cxnId="{3300A339-E4D5-4CFF-B79C-12D482865B8D}">
      <dgm:prSet/>
      <dgm:spPr/>
      <dgm:t>
        <a:bodyPr/>
        <a:lstStyle/>
        <a:p>
          <a:endParaRPr lang="en-US"/>
        </a:p>
      </dgm:t>
    </dgm:pt>
    <dgm:pt modelId="{09B2095C-748C-4848-AE5F-406F226A0DB0}" type="pres">
      <dgm:prSet presAssocID="{C6385094-47A6-4BBA-9E7B-202A9C2E96EF}" presName="linear" presStyleCnt="0">
        <dgm:presLayoutVars>
          <dgm:animLvl val="lvl"/>
          <dgm:resizeHandles val="exact"/>
        </dgm:presLayoutVars>
      </dgm:prSet>
      <dgm:spPr/>
    </dgm:pt>
    <dgm:pt modelId="{9E992B4E-EF97-4D48-AE13-90DE97775E9E}" type="pres">
      <dgm:prSet presAssocID="{6F87ED34-F5BF-4699-8E89-9A0024AA0F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F48EDCD-5E09-4FD0-9092-E08F47BC9A83}" type="pres">
      <dgm:prSet presAssocID="{B8E2DD15-72D2-497E-B60F-2C1893CB0623}" presName="spacer" presStyleCnt="0"/>
      <dgm:spPr/>
    </dgm:pt>
    <dgm:pt modelId="{6569761E-C6C1-4866-8469-E3D5F4C6C529}" type="pres">
      <dgm:prSet presAssocID="{4D2CEE7A-1ABB-43CC-8D2B-3183F48B6DF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F0BA314-CF4F-47EB-9E44-73D61452C4F9}" srcId="{C6385094-47A6-4BBA-9E7B-202A9C2E96EF}" destId="{6F87ED34-F5BF-4699-8E89-9A0024AA0FBE}" srcOrd="0" destOrd="0" parTransId="{D6602C8A-E642-4572-A7E1-F135A697218B}" sibTransId="{B8E2DD15-72D2-497E-B60F-2C1893CB0623}"/>
    <dgm:cxn modelId="{CF3A3023-3464-414A-9971-4E87A0DDEDB9}" type="presOf" srcId="{6F87ED34-F5BF-4699-8E89-9A0024AA0FBE}" destId="{9E992B4E-EF97-4D48-AE13-90DE97775E9E}" srcOrd="0" destOrd="0" presId="urn:microsoft.com/office/officeart/2005/8/layout/vList2"/>
    <dgm:cxn modelId="{3300A339-E4D5-4CFF-B79C-12D482865B8D}" srcId="{C6385094-47A6-4BBA-9E7B-202A9C2E96EF}" destId="{4D2CEE7A-1ABB-43CC-8D2B-3183F48B6DF9}" srcOrd="1" destOrd="0" parTransId="{DBB73FC0-C15C-431E-9CAA-33648D5C47A0}" sibTransId="{D1BC0F7C-1816-44EE-B0BC-70308F8257D3}"/>
    <dgm:cxn modelId="{CFDD1766-1A05-41E4-8E23-968FDC499BD9}" type="presOf" srcId="{C6385094-47A6-4BBA-9E7B-202A9C2E96EF}" destId="{09B2095C-748C-4848-AE5F-406F226A0DB0}" srcOrd="0" destOrd="0" presId="urn:microsoft.com/office/officeart/2005/8/layout/vList2"/>
    <dgm:cxn modelId="{7A7E9A70-A263-4451-9F34-B6658179829B}" type="presOf" srcId="{4D2CEE7A-1ABB-43CC-8D2B-3183F48B6DF9}" destId="{6569761E-C6C1-4866-8469-E3D5F4C6C529}" srcOrd="0" destOrd="0" presId="urn:microsoft.com/office/officeart/2005/8/layout/vList2"/>
    <dgm:cxn modelId="{29690272-BD17-4217-9817-3F05C9326ADF}" type="presParOf" srcId="{09B2095C-748C-4848-AE5F-406F226A0DB0}" destId="{9E992B4E-EF97-4D48-AE13-90DE97775E9E}" srcOrd="0" destOrd="0" presId="urn:microsoft.com/office/officeart/2005/8/layout/vList2"/>
    <dgm:cxn modelId="{D5A2A685-C02D-4102-B8BE-ECDA1F299150}" type="presParOf" srcId="{09B2095C-748C-4848-AE5F-406F226A0DB0}" destId="{1F48EDCD-5E09-4FD0-9092-E08F47BC9A83}" srcOrd="1" destOrd="0" presId="urn:microsoft.com/office/officeart/2005/8/layout/vList2"/>
    <dgm:cxn modelId="{6CB4EA05-9034-46F0-8A8B-3B354CC2B636}" type="presParOf" srcId="{09B2095C-748C-4848-AE5F-406F226A0DB0}" destId="{6569761E-C6C1-4866-8469-E3D5F4C6C52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9EE6D915-4DD0-4B1D-91B9-E91C9E03426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773BD30-62FD-4EF7-854A-9E43A569EB61}">
      <dgm:prSet/>
      <dgm:spPr/>
      <dgm:t>
        <a:bodyPr/>
        <a:lstStyle/>
        <a:p>
          <a:r>
            <a:rPr lang="en-US"/>
            <a:t>Cognitive Behavioral therapy: Teach a new thinking style</a:t>
          </a:r>
        </a:p>
      </dgm:t>
    </dgm:pt>
    <dgm:pt modelId="{D79AD6B5-F492-47B9-855D-64CA1422820E}" type="parTrans" cxnId="{CE691618-7506-4493-85CB-256CD67DABDB}">
      <dgm:prSet/>
      <dgm:spPr/>
      <dgm:t>
        <a:bodyPr/>
        <a:lstStyle/>
        <a:p>
          <a:endParaRPr lang="en-US"/>
        </a:p>
      </dgm:t>
    </dgm:pt>
    <dgm:pt modelId="{2D4A9A01-D40B-442B-AC19-FB3A68A71689}" type="sibTrans" cxnId="{CE691618-7506-4493-85CB-256CD67DABDB}">
      <dgm:prSet/>
      <dgm:spPr/>
      <dgm:t>
        <a:bodyPr/>
        <a:lstStyle/>
        <a:p>
          <a:endParaRPr lang="en-US"/>
        </a:p>
      </dgm:t>
    </dgm:pt>
    <dgm:pt modelId="{C7B32866-95B6-4A80-856D-610C07C7C2CA}">
      <dgm:prSet/>
      <dgm:spPr/>
      <dgm:t>
        <a:bodyPr/>
        <a:lstStyle/>
        <a:p>
          <a:r>
            <a:rPr lang="en-US" b="1"/>
            <a:t>Innoculation programs</a:t>
          </a:r>
          <a:endParaRPr lang="en-US"/>
        </a:p>
      </dgm:t>
    </dgm:pt>
    <dgm:pt modelId="{12D8E301-BF3A-4822-B767-721B5D9924AA}" type="parTrans" cxnId="{B11814D7-99E8-4A11-B1FB-5A1E7D4523B0}">
      <dgm:prSet/>
      <dgm:spPr/>
      <dgm:t>
        <a:bodyPr/>
        <a:lstStyle/>
        <a:p>
          <a:endParaRPr lang="en-US"/>
        </a:p>
      </dgm:t>
    </dgm:pt>
    <dgm:pt modelId="{AB341E4F-13D9-4763-9EE3-0104E411A8BB}" type="sibTrans" cxnId="{B11814D7-99E8-4A11-B1FB-5A1E7D4523B0}">
      <dgm:prSet/>
      <dgm:spPr/>
      <dgm:t>
        <a:bodyPr/>
        <a:lstStyle/>
        <a:p>
          <a:endParaRPr lang="en-US"/>
        </a:p>
      </dgm:t>
    </dgm:pt>
    <dgm:pt modelId="{248AD229-315D-44E1-8ADB-ACDCA30FADA7}">
      <dgm:prSet/>
      <dgm:spPr/>
      <dgm:t>
        <a:bodyPr/>
        <a:lstStyle/>
        <a:p>
          <a:r>
            <a:rPr lang="en-US"/>
            <a:t>Teach to deal with failure!</a:t>
          </a:r>
        </a:p>
      </dgm:t>
    </dgm:pt>
    <dgm:pt modelId="{B1357217-582E-41F1-BC18-42C6B21C99D8}" type="parTrans" cxnId="{E82A0EA8-4D64-4686-92DE-45D3207B5298}">
      <dgm:prSet/>
      <dgm:spPr/>
      <dgm:t>
        <a:bodyPr/>
        <a:lstStyle/>
        <a:p>
          <a:endParaRPr lang="en-US"/>
        </a:p>
      </dgm:t>
    </dgm:pt>
    <dgm:pt modelId="{B8D16E08-2EAE-45A3-AD60-B2F9036C92BE}" type="sibTrans" cxnId="{E82A0EA8-4D64-4686-92DE-45D3207B5298}">
      <dgm:prSet/>
      <dgm:spPr/>
      <dgm:t>
        <a:bodyPr/>
        <a:lstStyle/>
        <a:p>
          <a:endParaRPr lang="en-US"/>
        </a:p>
      </dgm:t>
    </dgm:pt>
    <dgm:pt modelId="{2B460753-0294-4273-B0CC-B270A8701C2A}">
      <dgm:prSet/>
      <dgm:spPr/>
      <dgm:t>
        <a:bodyPr/>
        <a:lstStyle/>
        <a:p>
          <a:r>
            <a:rPr lang="en-US"/>
            <a:t>Must experience failure to learn to frame it appropriately</a:t>
          </a:r>
        </a:p>
      </dgm:t>
    </dgm:pt>
    <dgm:pt modelId="{502D6D04-BAE0-4304-869D-D068AB644F3C}" type="parTrans" cxnId="{0AECE490-7EE0-4067-81D4-057CDF564A6A}">
      <dgm:prSet/>
      <dgm:spPr/>
      <dgm:t>
        <a:bodyPr/>
        <a:lstStyle/>
        <a:p>
          <a:endParaRPr lang="en-US"/>
        </a:p>
      </dgm:t>
    </dgm:pt>
    <dgm:pt modelId="{65D9BBDC-81A6-4AAD-B068-5EBD7629426F}" type="sibTrans" cxnId="{0AECE490-7EE0-4067-81D4-057CDF564A6A}">
      <dgm:prSet/>
      <dgm:spPr/>
      <dgm:t>
        <a:bodyPr/>
        <a:lstStyle/>
        <a:p>
          <a:endParaRPr lang="en-US"/>
        </a:p>
      </dgm:t>
    </dgm:pt>
    <dgm:pt modelId="{78DC81F1-AE9F-4E4F-BA25-B76ADC9DDAFA}">
      <dgm:prSet/>
      <dgm:spPr/>
      <dgm:t>
        <a:bodyPr/>
        <a:lstStyle/>
        <a:p>
          <a:r>
            <a:rPr lang="en-US"/>
            <a:t>Who is more likely to get depressed?</a:t>
          </a:r>
        </a:p>
      </dgm:t>
    </dgm:pt>
    <dgm:pt modelId="{D3D3F213-C268-4A83-BB44-90BCBAE398A8}" type="parTrans" cxnId="{770049F7-B7E7-4035-87CF-6F5CF68170BC}">
      <dgm:prSet/>
      <dgm:spPr/>
      <dgm:t>
        <a:bodyPr/>
        <a:lstStyle/>
        <a:p>
          <a:endParaRPr lang="en-US"/>
        </a:p>
      </dgm:t>
    </dgm:pt>
    <dgm:pt modelId="{9FB8CD20-701B-4301-A533-9DB6B9E06BC9}" type="sibTrans" cxnId="{770049F7-B7E7-4035-87CF-6F5CF68170BC}">
      <dgm:prSet/>
      <dgm:spPr/>
      <dgm:t>
        <a:bodyPr/>
        <a:lstStyle/>
        <a:p>
          <a:endParaRPr lang="en-US"/>
        </a:p>
      </dgm:t>
    </dgm:pt>
    <dgm:pt modelId="{2F7A70FB-7ABF-407B-A71A-ABB5008EBB74}">
      <dgm:prSet/>
      <dgm:spPr/>
      <dgm:t>
        <a:bodyPr/>
        <a:lstStyle/>
        <a:p>
          <a:r>
            <a:rPr lang="en-US"/>
            <a:t>Straight A valedictorian receiving first C</a:t>
          </a:r>
        </a:p>
      </dgm:t>
    </dgm:pt>
    <dgm:pt modelId="{49ECE14D-B95D-4DEA-B624-6E4681668FEC}" type="parTrans" cxnId="{2C12AC7B-0B47-465F-AECF-C18210159D6B}">
      <dgm:prSet/>
      <dgm:spPr/>
      <dgm:t>
        <a:bodyPr/>
        <a:lstStyle/>
        <a:p>
          <a:endParaRPr lang="en-US"/>
        </a:p>
      </dgm:t>
    </dgm:pt>
    <dgm:pt modelId="{ACBC0B95-FAF5-4B97-9ED0-CF78491A75B7}" type="sibTrans" cxnId="{2C12AC7B-0B47-465F-AECF-C18210159D6B}">
      <dgm:prSet/>
      <dgm:spPr/>
      <dgm:t>
        <a:bodyPr/>
        <a:lstStyle/>
        <a:p>
          <a:endParaRPr lang="en-US"/>
        </a:p>
      </dgm:t>
    </dgm:pt>
    <dgm:pt modelId="{7217DF3D-72AB-41B0-844A-2A201AB1D354}">
      <dgm:prSet/>
      <dgm:spPr/>
      <dgm:t>
        <a:bodyPr/>
        <a:lstStyle/>
        <a:p>
          <a:r>
            <a:rPr lang="en-US"/>
            <a:t>B average student receiving first C</a:t>
          </a:r>
        </a:p>
      </dgm:t>
    </dgm:pt>
    <dgm:pt modelId="{EC8C309C-8D6D-4FBF-9305-58DE75FB0F3B}" type="parTrans" cxnId="{6D932028-1F83-4B60-AAC5-C17AE30BEB55}">
      <dgm:prSet/>
      <dgm:spPr/>
      <dgm:t>
        <a:bodyPr/>
        <a:lstStyle/>
        <a:p>
          <a:endParaRPr lang="en-US"/>
        </a:p>
      </dgm:t>
    </dgm:pt>
    <dgm:pt modelId="{30DC67F7-41D2-4CA1-A8EC-5C36D4A2DE66}" type="sibTrans" cxnId="{6D932028-1F83-4B60-AAC5-C17AE30BEB55}">
      <dgm:prSet/>
      <dgm:spPr/>
      <dgm:t>
        <a:bodyPr/>
        <a:lstStyle/>
        <a:p>
          <a:endParaRPr lang="en-US"/>
        </a:p>
      </dgm:t>
    </dgm:pt>
    <dgm:pt modelId="{91DBEC66-A1A8-4CCD-8BD8-FD41C658DB62}">
      <dgm:prSet/>
      <dgm:spPr/>
      <dgm:t>
        <a:bodyPr/>
        <a:lstStyle/>
        <a:p>
          <a:r>
            <a:rPr lang="en-US"/>
            <a:t>Why?</a:t>
          </a:r>
        </a:p>
      </dgm:t>
    </dgm:pt>
    <dgm:pt modelId="{26E3EFE8-7DCF-462B-85C5-8135676B07D0}" type="parTrans" cxnId="{692C60D1-6B81-44EB-A2F0-E47B0BCEA953}">
      <dgm:prSet/>
      <dgm:spPr/>
      <dgm:t>
        <a:bodyPr/>
        <a:lstStyle/>
        <a:p>
          <a:endParaRPr lang="en-US"/>
        </a:p>
      </dgm:t>
    </dgm:pt>
    <dgm:pt modelId="{BF61E242-783D-4A70-B501-8CE450E667E1}" type="sibTrans" cxnId="{692C60D1-6B81-44EB-A2F0-E47B0BCEA953}">
      <dgm:prSet/>
      <dgm:spPr/>
      <dgm:t>
        <a:bodyPr/>
        <a:lstStyle/>
        <a:p>
          <a:endParaRPr lang="en-US"/>
        </a:p>
      </dgm:t>
    </dgm:pt>
    <dgm:pt modelId="{B26207CD-7BE5-4419-A0B5-EB93880DBAC9}">
      <dgm:prSet/>
      <dgm:spPr/>
      <dgm:t>
        <a:bodyPr/>
        <a:lstStyle/>
        <a:p>
          <a:r>
            <a:rPr lang="en-US"/>
            <a:t>You aren’t learning if you don’t make “mistakes”</a:t>
          </a:r>
        </a:p>
      </dgm:t>
    </dgm:pt>
    <dgm:pt modelId="{E9A29D9B-7ED6-4F21-9242-EFE080C7F06F}" type="parTrans" cxnId="{33480DE5-1BEB-4FF1-B858-A725CFB51F61}">
      <dgm:prSet/>
      <dgm:spPr/>
      <dgm:t>
        <a:bodyPr/>
        <a:lstStyle/>
        <a:p>
          <a:endParaRPr lang="en-US"/>
        </a:p>
      </dgm:t>
    </dgm:pt>
    <dgm:pt modelId="{F638EE0D-6B71-42B7-B7F9-178F4C199D24}" type="sibTrans" cxnId="{33480DE5-1BEB-4FF1-B858-A725CFB51F61}">
      <dgm:prSet/>
      <dgm:spPr/>
      <dgm:t>
        <a:bodyPr/>
        <a:lstStyle/>
        <a:p>
          <a:endParaRPr lang="en-US"/>
        </a:p>
      </dgm:t>
    </dgm:pt>
    <dgm:pt modelId="{89F60E2C-97F3-451A-8A56-ADF760EC0B45}">
      <dgm:prSet/>
      <dgm:spPr/>
      <dgm:t>
        <a:bodyPr/>
        <a:lstStyle/>
        <a:p>
          <a:r>
            <a:rPr lang="en-US"/>
            <a:t>Mistakes are exploring the boundaries of a contingency!</a:t>
          </a:r>
        </a:p>
      </dgm:t>
    </dgm:pt>
    <dgm:pt modelId="{7E12E830-7954-4144-8450-344FF550AE41}" type="parTrans" cxnId="{21F9B286-FE55-4A49-BEE0-E1DCF49506FC}">
      <dgm:prSet/>
      <dgm:spPr/>
      <dgm:t>
        <a:bodyPr/>
        <a:lstStyle/>
        <a:p>
          <a:endParaRPr lang="en-US"/>
        </a:p>
      </dgm:t>
    </dgm:pt>
    <dgm:pt modelId="{C38E8334-4E96-46A0-8CD0-373A5EE2145F}" type="sibTrans" cxnId="{21F9B286-FE55-4A49-BEE0-E1DCF49506FC}">
      <dgm:prSet/>
      <dgm:spPr/>
      <dgm:t>
        <a:bodyPr/>
        <a:lstStyle/>
        <a:p>
          <a:endParaRPr lang="en-US"/>
        </a:p>
      </dgm:t>
    </dgm:pt>
    <dgm:pt modelId="{10A4E1C2-46A1-4BB3-A98D-0D05AE479531}" type="pres">
      <dgm:prSet presAssocID="{9EE6D915-4DD0-4B1D-91B9-E91C9E03426B}" presName="root" presStyleCnt="0">
        <dgm:presLayoutVars>
          <dgm:dir/>
          <dgm:resizeHandles val="exact"/>
        </dgm:presLayoutVars>
      </dgm:prSet>
      <dgm:spPr/>
    </dgm:pt>
    <dgm:pt modelId="{F4B56BA9-2D38-4E48-A9E0-91F8C4070D09}" type="pres">
      <dgm:prSet presAssocID="{7773BD30-62FD-4EF7-854A-9E43A569EB61}" presName="compNode" presStyleCnt="0"/>
      <dgm:spPr/>
    </dgm:pt>
    <dgm:pt modelId="{296AE5F8-2839-4010-AB6F-7ED5BB5C14D7}" type="pres">
      <dgm:prSet presAssocID="{7773BD30-62FD-4EF7-854A-9E43A569EB61}" presName="bgRect" presStyleLbl="bgShp" presStyleIdx="0" presStyleCnt="5"/>
      <dgm:spPr/>
    </dgm:pt>
    <dgm:pt modelId="{49350A0E-68C4-4042-8F0B-76526B92F0D8}" type="pres">
      <dgm:prSet presAssocID="{7773BD30-62FD-4EF7-854A-9E43A569EB6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6C4D495-BA4A-4BB7-A12B-953AE022BCF4}" type="pres">
      <dgm:prSet presAssocID="{7773BD30-62FD-4EF7-854A-9E43A569EB61}" presName="spaceRect" presStyleCnt="0"/>
      <dgm:spPr/>
    </dgm:pt>
    <dgm:pt modelId="{0A3B79FB-A086-4F12-85DE-0005B27043E0}" type="pres">
      <dgm:prSet presAssocID="{7773BD30-62FD-4EF7-854A-9E43A569EB61}" presName="parTx" presStyleLbl="revTx" presStyleIdx="0" presStyleCnt="8">
        <dgm:presLayoutVars>
          <dgm:chMax val="0"/>
          <dgm:chPref val="0"/>
        </dgm:presLayoutVars>
      </dgm:prSet>
      <dgm:spPr/>
    </dgm:pt>
    <dgm:pt modelId="{5EF076B8-B9D9-4B88-B34A-FE1F136317A8}" type="pres">
      <dgm:prSet presAssocID="{2D4A9A01-D40B-442B-AC19-FB3A68A71689}" presName="sibTrans" presStyleCnt="0"/>
      <dgm:spPr/>
    </dgm:pt>
    <dgm:pt modelId="{D7D3185D-D5E3-4142-8489-A1AB17788D3B}" type="pres">
      <dgm:prSet presAssocID="{C7B32866-95B6-4A80-856D-610C07C7C2CA}" presName="compNode" presStyleCnt="0"/>
      <dgm:spPr/>
    </dgm:pt>
    <dgm:pt modelId="{21637487-78DA-4525-8A32-08C7B726B8CC}" type="pres">
      <dgm:prSet presAssocID="{C7B32866-95B6-4A80-856D-610C07C7C2CA}" presName="bgRect" presStyleLbl="bgShp" presStyleIdx="1" presStyleCnt="5"/>
      <dgm:spPr/>
    </dgm:pt>
    <dgm:pt modelId="{F7C98FBB-2D21-4412-A341-F6A36BD12E72}" type="pres">
      <dgm:prSet presAssocID="{C7B32866-95B6-4A80-856D-610C07C7C2C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oked Turkey"/>
        </a:ext>
      </dgm:extLst>
    </dgm:pt>
    <dgm:pt modelId="{48DBE172-1789-419C-BA7B-8FFBD17E1F7B}" type="pres">
      <dgm:prSet presAssocID="{C7B32866-95B6-4A80-856D-610C07C7C2CA}" presName="spaceRect" presStyleCnt="0"/>
      <dgm:spPr/>
    </dgm:pt>
    <dgm:pt modelId="{DF2B4B13-8881-44DC-8631-8A6045B08D81}" type="pres">
      <dgm:prSet presAssocID="{C7B32866-95B6-4A80-856D-610C07C7C2CA}" presName="parTx" presStyleLbl="revTx" presStyleIdx="1" presStyleCnt="8">
        <dgm:presLayoutVars>
          <dgm:chMax val="0"/>
          <dgm:chPref val="0"/>
        </dgm:presLayoutVars>
      </dgm:prSet>
      <dgm:spPr/>
    </dgm:pt>
    <dgm:pt modelId="{88A9313E-30F8-4D7E-A2FC-FAD799465528}" type="pres">
      <dgm:prSet presAssocID="{AB341E4F-13D9-4763-9EE3-0104E411A8BB}" presName="sibTrans" presStyleCnt="0"/>
      <dgm:spPr/>
    </dgm:pt>
    <dgm:pt modelId="{901029CE-B123-4DF1-870F-F1A0F65725C2}" type="pres">
      <dgm:prSet presAssocID="{248AD229-315D-44E1-8ADB-ACDCA30FADA7}" presName="compNode" presStyleCnt="0"/>
      <dgm:spPr/>
    </dgm:pt>
    <dgm:pt modelId="{A953B8D7-7040-490B-A4F7-EF77535EA294}" type="pres">
      <dgm:prSet presAssocID="{248AD229-315D-44E1-8ADB-ACDCA30FADA7}" presName="bgRect" presStyleLbl="bgShp" presStyleIdx="2" presStyleCnt="5"/>
      <dgm:spPr/>
    </dgm:pt>
    <dgm:pt modelId="{AF215D74-254C-4096-B072-5010342DEE12}" type="pres">
      <dgm:prSet presAssocID="{248AD229-315D-44E1-8ADB-ACDCA30FADA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F4937A28-4030-4BA4-85C2-1DA83FC1525E}" type="pres">
      <dgm:prSet presAssocID="{248AD229-315D-44E1-8ADB-ACDCA30FADA7}" presName="spaceRect" presStyleCnt="0"/>
      <dgm:spPr/>
    </dgm:pt>
    <dgm:pt modelId="{FF0F2488-45C9-48CD-AF4D-8AAA69F9D711}" type="pres">
      <dgm:prSet presAssocID="{248AD229-315D-44E1-8ADB-ACDCA30FADA7}" presName="parTx" presStyleLbl="revTx" presStyleIdx="2" presStyleCnt="8">
        <dgm:presLayoutVars>
          <dgm:chMax val="0"/>
          <dgm:chPref val="0"/>
        </dgm:presLayoutVars>
      </dgm:prSet>
      <dgm:spPr/>
    </dgm:pt>
    <dgm:pt modelId="{8FD26F95-E089-4057-8A5B-711265172FE3}" type="pres">
      <dgm:prSet presAssocID="{248AD229-315D-44E1-8ADB-ACDCA30FADA7}" presName="desTx" presStyleLbl="revTx" presStyleIdx="3" presStyleCnt="8">
        <dgm:presLayoutVars/>
      </dgm:prSet>
      <dgm:spPr/>
    </dgm:pt>
    <dgm:pt modelId="{A422C1CD-F605-4C9C-90FC-4B0D0B683CAD}" type="pres">
      <dgm:prSet presAssocID="{B8D16E08-2EAE-45A3-AD60-B2F9036C92BE}" presName="sibTrans" presStyleCnt="0"/>
      <dgm:spPr/>
    </dgm:pt>
    <dgm:pt modelId="{FC2BA59A-2444-44E6-A0FC-CD2D733EFEC1}" type="pres">
      <dgm:prSet presAssocID="{78DC81F1-AE9F-4E4F-BA25-B76ADC9DDAFA}" presName="compNode" presStyleCnt="0"/>
      <dgm:spPr/>
    </dgm:pt>
    <dgm:pt modelId="{71F727E6-AAAD-43C9-A058-8F00C94BE03C}" type="pres">
      <dgm:prSet presAssocID="{78DC81F1-AE9F-4E4F-BA25-B76ADC9DDAFA}" presName="bgRect" presStyleLbl="bgShp" presStyleIdx="3" presStyleCnt="5"/>
      <dgm:spPr/>
    </dgm:pt>
    <dgm:pt modelId="{0E790089-4ACB-45F3-9AFF-A6E929C87D10}" type="pres">
      <dgm:prSet presAssocID="{78DC81F1-AE9F-4E4F-BA25-B76ADC9DDAF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manShrugging"/>
        </a:ext>
      </dgm:extLst>
    </dgm:pt>
    <dgm:pt modelId="{C4D1BC2E-B75E-4139-8593-F12480EC5948}" type="pres">
      <dgm:prSet presAssocID="{78DC81F1-AE9F-4E4F-BA25-B76ADC9DDAFA}" presName="spaceRect" presStyleCnt="0"/>
      <dgm:spPr/>
    </dgm:pt>
    <dgm:pt modelId="{6B721F1E-7906-46DB-838F-6FB1335716A2}" type="pres">
      <dgm:prSet presAssocID="{78DC81F1-AE9F-4E4F-BA25-B76ADC9DDAFA}" presName="parTx" presStyleLbl="revTx" presStyleIdx="4" presStyleCnt="8">
        <dgm:presLayoutVars>
          <dgm:chMax val="0"/>
          <dgm:chPref val="0"/>
        </dgm:presLayoutVars>
      </dgm:prSet>
      <dgm:spPr/>
    </dgm:pt>
    <dgm:pt modelId="{14573838-3D3C-4986-8CE5-2BBF316CF4D8}" type="pres">
      <dgm:prSet presAssocID="{78DC81F1-AE9F-4E4F-BA25-B76ADC9DDAFA}" presName="desTx" presStyleLbl="revTx" presStyleIdx="5" presStyleCnt="8">
        <dgm:presLayoutVars/>
      </dgm:prSet>
      <dgm:spPr/>
    </dgm:pt>
    <dgm:pt modelId="{B755E722-90FF-4F7D-8047-4CEEF3BD18CE}" type="pres">
      <dgm:prSet presAssocID="{9FB8CD20-701B-4301-A533-9DB6B9E06BC9}" presName="sibTrans" presStyleCnt="0"/>
      <dgm:spPr/>
    </dgm:pt>
    <dgm:pt modelId="{C1091519-1362-4604-B917-A0A2B9D0D9A3}" type="pres">
      <dgm:prSet presAssocID="{B26207CD-7BE5-4419-A0B5-EB93880DBAC9}" presName="compNode" presStyleCnt="0"/>
      <dgm:spPr/>
    </dgm:pt>
    <dgm:pt modelId="{67B4C92C-7754-4057-94BE-414BD0572447}" type="pres">
      <dgm:prSet presAssocID="{B26207CD-7BE5-4419-A0B5-EB93880DBAC9}" presName="bgRect" presStyleLbl="bgShp" presStyleIdx="4" presStyleCnt="5"/>
      <dgm:spPr/>
    </dgm:pt>
    <dgm:pt modelId="{643E408A-952C-40AC-A62A-582889D98E08}" type="pres">
      <dgm:prSet presAssocID="{B26207CD-7BE5-4419-A0B5-EB93880DBAC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BA5F42AA-EEFA-4925-9132-DAFF74F3EAA2}" type="pres">
      <dgm:prSet presAssocID="{B26207CD-7BE5-4419-A0B5-EB93880DBAC9}" presName="spaceRect" presStyleCnt="0"/>
      <dgm:spPr/>
    </dgm:pt>
    <dgm:pt modelId="{E3837780-1199-4633-A3AB-C394B111E5AB}" type="pres">
      <dgm:prSet presAssocID="{B26207CD-7BE5-4419-A0B5-EB93880DBAC9}" presName="parTx" presStyleLbl="revTx" presStyleIdx="6" presStyleCnt="8">
        <dgm:presLayoutVars>
          <dgm:chMax val="0"/>
          <dgm:chPref val="0"/>
        </dgm:presLayoutVars>
      </dgm:prSet>
      <dgm:spPr/>
    </dgm:pt>
    <dgm:pt modelId="{1D19F7F1-61A3-4C34-816F-4CABA632C09A}" type="pres">
      <dgm:prSet presAssocID="{B26207CD-7BE5-4419-A0B5-EB93880DBAC9}" presName="desTx" presStyleLbl="revTx" presStyleIdx="7" presStyleCnt="8">
        <dgm:presLayoutVars/>
      </dgm:prSet>
      <dgm:spPr/>
    </dgm:pt>
  </dgm:ptLst>
  <dgm:cxnLst>
    <dgm:cxn modelId="{A4735A10-CE6C-4ADF-92A1-61C9AC1205BB}" type="presOf" srcId="{78DC81F1-AE9F-4E4F-BA25-B76ADC9DDAFA}" destId="{6B721F1E-7906-46DB-838F-6FB1335716A2}" srcOrd="0" destOrd="0" presId="urn:microsoft.com/office/officeart/2018/2/layout/IconVerticalSolidList"/>
    <dgm:cxn modelId="{CE691618-7506-4493-85CB-256CD67DABDB}" srcId="{9EE6D915-4DD0-4B1D-91B9-E91C9E03426B}" destId="{7773BD30-62FD-4EF7-854A-9E43A569EB61}" srcOrd="0" destOrd="0" parTransId="{D79AD6B5-F492-47B9-855D-64CA1422820E}" sibTransId="{2D4A9A01-D40B-442B-AC19-FB3A68A71689}"/>
    <dgm:cxn modelId="{6D932028-1F83-4B60-AAC5-C17AE30BEB55}" srcId="{78DC81F1-AE9F-4E4F-BA25-B76ADC9DDAFA}" destId="{7217DF3D-72AB-41B0-844A-2A201AB1D354}" srcOrd="1" destOrd="0" parTransId="{EC8C309C-8D6D-4FBF-9305-58DE75FB0F3B}" sibTransId="{30DC67F7-41D2-4CA1-A8EC-5C36D4A2DE66}"/>
    <dgm:cxn modelId="{7D197129-277D-4EE4-9FAF-E7E19DC759EB}" type="presOf" srcId="{9EE6D915-4DD0-4B1D-91B9-E91C9E03426B}" destId="{10A4E1C2-46A1-4BB3-A98D-0D05AE479531}" srcOrd="0" destOrd="0" presId="urn:microsoft.com/office/officeart/2018/2/layout/IconVerticalSolidList"/>
    <dgm:cxn modelId="{5CFFD038-FD0E-410E-A5C4-90B0CF01E224}" type="presOf" srcId="{248AD229-315D-44E1-8ADB-ACDCA30FADA7}" destId="{FF0F2488-45C9-48CD-AF4D-8AAA69F9D711}" srcOrd="0" destOrd="0" presId="urn:microsoft.com/office/officeart/2018/2/layout/IconVerticalSolidList"/>
    <dgm:cxn modelId="{34D6306B-7450-4C60-BC3F-B34674A02AE8}" type="presOf" srcId="{7217DF3D-72AB-41B0-844A-2A201AB1D354}" destId="{14573838-3D3C-4986-8CE5-2BBF316CF4D8}" srcOrd="0" destOrd="1" presId="urn:microsoft.com/office/officeart/2018/2/layout/IconVerticalSolidList"/>
    <dgm:cxn modelId="{2C12AC7B-0B47-465F-AECF-C18210159D6B}" srcId="{78DC81F1-AE9F-4E4F-BA25-B76ADC9DDAFA}" destId="{2F7A70FB-7ABF-407B-A71A-ABB5008EBB74}" srcOrd="0" destOrd="0" parTransId="{49ECE14D-B95D-4DEA-B624-6E4681668FEC}" sibTransId="{ACBC0B95-FAF5-4B97-9ED0-CF78491A75B7}"/>
    <dgm:cxn modelId="{7BD0947C-64DC-4D47-9D39-5B1908C912A9}" type="presOf" srcId="{C7B32866-95B6-4A80-856D-610C07C7C2CA}" destId="{DF2B4B13-8881-44DC-8631-8A6045B08D81}" srcOrd="0" destOrd="0" presId="urn:microsoft.com/office/officeart/2018/2/layout/IconVerticalSolidList"/>
    <dgm:cxn modelId="{E2FA5984-9E7F-4704-8C73-699DB1C4DF93}" type="presOf" srcId="{7773BD30-62FD-4EF7-854A-9E43A569EB61}" destId="{0A3B79FB-A086-4F12-85DE-0005B27043E0}" srcOrd="0" destOrd="0" presId="urn:microsoft.com/office/officeart/2018/2/layout/IconVerticalSolidList"/>
    <dgm:cxn modelId="{21F9B286-FE55-4A49-BEE0-E1DCF49506FC}" srcId="{B26207CD-7BE5-4419-A0B5-EB93880DBAC9}" destId="{89F60E2C-97F3-451A-8A56-ADF760EC0B45}" srcOrd="0" destOrd="0" parTransId="{7E12E830-7954-4144-8450-344FF550AE41}" sibTransId="{C38E8334-4E96-46A0-8CD0-373A5EE2145F}"/>
    <dgm:cxn modelId="{7E36938B-E829-4845-8EDA-C131C026C83C}" type="presOf" srcId="{91DBEC66-A1A8-4CCD-8BD8-FD41C658DB62}" destId="{14573838-3D3C-4986-8CE5-2BBF316CF4D8}" srcOrd="0" destOrd="2" presId="urn:microsoft.com/office/officeart/2018/2/layout/IconVerticalSolidList"/>
    <dgm:cxn modelId="{0AECE490-7EE0-4067-81D4-057CDF564A6A}" srcId="{248AD229-315D-44E1-8ADB-ACDCA30FADA7}" destId="{2B460753-0294-4273-B0CC-B270A8701C2A}" srcOrd="0" destOrd="0" parTransId="{502D6D04-BAE0-4304-869D-D068AB644F3C}" sibTransId="{65D9BBDC-81A6-4AAD-B068-5EBD7629426F}"/>
    <dgm:cxn modelId="{E82A0EA8-4D64-4686-92DE-45D3207B5298}" srcId="{9EE6D915-4DD0-4B1D-91B9-E91C9E03426B}" destId="{248AD229-315D-44E1-8ADB-ACDCA30FADA7}" srcOrd="2" destOrd="0" parTransId="{B1357217-582E-41F1-BC18-42C6B21C99D8}" sibTransId="{B8D16E08-2EAE-45A3-AD60-B2F9036C92BE}"/>
    <dgm:cxn modelId="{BC15D9C1-8E7A-447A-B7DB-701964EE3E4F}" type="presOf" srcId="{2B460753-0294-4273-B0CC-B270A8701C2A}" destId="{8FD26F95-E089-4057-8A5B-711265172FE3}" srcOrd="0" destOrd="0" presId="urn:microsoft.com/office/officeart/2018/2/layout/IconVerticalSolidList"/>
    <dgm:cxn modelId="{8EBE63C8-6C06-401C-9324-A78B4D25CA24}" type="presOf" srcId="{B26207CD-7BE5-4419-A0B5-EB93880DBAC9}" destId="{E3837780-1199-4633-A3AB-C394B111E5AB}" srcOrd="0" destOrd="0" presId="urn:microsoft.com/office/officeart/2018/2/layout/IconVerticalSolidList"/>
    <dgm:cxn modelId="{692C60D1-6B81-44EB-A2F0-E47B0BCEA953}" srcId="{78DC81F1-AE9F-4E4F-BA25-B76ADC9DDAFA}" destId="{91DBEC66-A1A8-4CCD-8BD8-FD41C658DB62}" srcOrd="2" destOrd="0" parTransId="{26E3EFE8-7DCF-462B-85C5-8135676B07D0}" sibTransId="{BF61E242-783D-4A70-B501-8CE450E667E1}"/>
    <dgm:cxn modelId="{3B0105D7-B88B-4D53-8F20-BAAFC790E2E2}" type="presOf" srcId="{89F60E2C-97F3-451A-8A56-ADF760EC0B45}" destId="{1D19F7F1-61A3-4C34-816F-4CABA632C09A}" srcOrd="0" destOrd="0" presId="urn:microsoft.com/office/officeart/2018/2/layout/IconVerticalSolidList"/>
    <dgm:cxn modelId="{B11814D7-99E8-4A11-B1FB-5A1E7D4523B0}" srcId="{9EE6D915-4DD0-4B1D-91B9-E91C9E03426B}" destId="{C7B32866-95B6-4A80-856D-610C07C7C2CA}" srcOrd="1" destOrd="0" parTransId="{12D8E301-BF3A-4822-B767-721B5D9924AA}" sibTransId="{AB341E4F-13D9-4763-9EE3-0104E411A8BB}"/>
    <dgm:cxn modelId="{33480DE5-1BEB-4FF1-B858-A725CFB51F61}" srcId="{9EE6D915-4DD0-4B1D-91B9-E91C9E03426B}" destId="{B26207CD-7BE5-4419-A0B5-EB93880DBAC9}" srcOrd="4" destOrd="0" parTransId="{E9A29D9B-7ED6-4F21-9242-EFE080C7F06F}" sibTransId="{F638EE0D-6B71-42B7-B7F9-178F4C199D24}"/>
    <dgm:cxn modelId="{9940D3EF-3AAB-46BA-A3BF-8DFBEB8431B8}" type="presOf" srcId="{2F7A70FB-7ABF-407B-A71A-ABB5008EBB74}" destId="{14573838-3D3C-4986-8CE5-2BBF316CF4D8}" srcOrd="0" destOrd="0" presId="urn:microsoft.com/office/officeart/2018/2/layout/IconVerticalSolidList"/>
    <dgm:cxn modelId="{770049F7-B7E7-4035-87CF-6F5CF68170BC}" srcId="{9EE6D915-4DD0-4B1D-91B9-E91C9E03426B}" destId="{78DC81F1-AE9F-4E4F-BA25-B76ADC9DDAFA}" srcOrd="3" destOrd="0" parTransId="{D3D3F213-C268-4A83-BB44-90BCBAE398A8}" sibTransId="{9FB8CD20-701B-4301-A533-9DB6B9E06BC9}"/>
    <dgm:cxn modelId="{71361276-2B34-4A1F-AEF9-E7DC4037DB3E}" type="presParOf" srcId="{10A4E1C2-46A1-4BB3-A98D-0D05AE479531}" destId="{F4B56BA9-2D38-4E48-A9E0-91F8C4070D09}" srcOrd="0" destOrd="0" presId="urn:microsoft.com/office/officeart/2018/2/layout/IconVerticalSolidList"/>
    <dgm:cxn modelId="{F3DAE903-56FB-46D5-B8A4-C5DDDFAEBCBB}" type="presParOf" srcId="{F4B56BA9-2D38-4E48-A9E0-91F8C4070D09}" destId="{296AE5F8-2839-4010-AB6F-7ED5BB5C14D7}" srcOrd="0" destOrd="0" presId="urn:microsoft.com/office/officeart/2018/2/layout/IconVerticalSolidList"/>
    <dgm:cxn modelId="{CF98C3FF-92F6-46D7-B5CA-9863043D424F}" type="presParOf" srcId="{F4B56BA9-2D38-4E48-A9E0-91F8C4070D09}" destId="{49350A0E-68C4-4042-8F0B-76526B92F0D8}" srcOrd="1" destOrd="0" presId="urn:microsoft.com/office/officeart/2018/2/layout/IconVerticalSolidList"/>
    <dgm:cxn modelId="{92F24A0F-FD22-4F39-99B9-8FA2F85C2C11}" type="presParOf" srcId="{F4B56BA9-2D38-4E48-A9E0-91F8C4070D09}" destId="{C6C4D495-BA4A-4BB7-A12B-953AE022BCF4}" srcOrd="2" destOrd="0" presId="urn:microsoft.com/office/officeart/2018/2/layout/IconVerticalSolidList"/>
    <dgm:cxn modelId="{9D10AAD5-F751-4391-8BCB-1AEA856DB772}" type="presParOf" srcId="{F4B56BA9-2D38-4E48-A9E0-91F8C4070D09}" destId="{0A3B79FB-A086-4F12-85DE-0005B27043E0}" srcOrd="3" destOrd="0" presId="urn:microsoft.com/office/officeart/2018/2/layout/IconVerticalSolidList"/>
    <dgm:cxn modelId="{B86B245A-4494-4F51-B68C-912889EBD7DE}" type="presParOf" srcId="{10A4E1C2-46A1-4BB3-A98D-0D05AE479531}" destId="{5EF076B8-B9D9-4B88-B34A-FE1F136317A8}" srcOrd="1" destOrd="0" presId="urn:microsoft.com/office/officeart/2018/2/layout/IconVerticalSolidList"/>
    <dgm:cxn modelId="{91898ABA-0BDF-4E54-B201-92887D129BDD}" type="presParOf" srcId="{10A4E1C2-46A1-4BB3-A98D-0D05AE479531}" destId="{D7D3185D-D5E3-4142-8489-A1AB17788D3B}" srcOrd="2" destOrd="0" presId="urn:microsoft.com/office/officeart/2018/2/layout/IconVerticalSolidList"/>
    <dgm:cxn modelId="{53E2AF6A-E581-459E-BA27-7D1E2A95D2DA}" type="presParOf" srcId="{D7D3185D-D5E3-4142-8489-A1AB17788D3B}" destId="{21637487-78DA-4525-8A32-08C7B726B8CC}" srcOrd="0" destOrd="0" presId="urn:microsoft.com/office/officeart/2018/2/layout/IconVerticalSolidList"/>
    <dgm:cxn modelId="{DFB28999-1849-467D-835A-1C1037C52A63}" type="presParOf" srcId="{D7D3185D-D5E3-4142-8489-A1AB17788D3B}" destId="{F7C98FBB-2D21-4412-A341-F6A36BD12E72}" srcOrd="1" destOrd="0" presId="urn:microsoft.com/office/officeart/2018/2/layout/IconVerticalSolidList"/>
    <dgm:cxn modelId="{B64A1CF7-6636-4001-932A-B2A713BE61D6}" type="presParOf" srcId="{D7D3185D-D5E3-4142-8489-A1AB17788D3B}" destId="{48DBE172-1789-419C-BA7B-8FFBD17E1F7B}" srcOrd="2" destOrd="0" presId="urn:microsoft.com/office/officeart/2018/2/layout/IconVerticalSolidList"/>
    <dgm:cxn modelId="{2CC8A611-D02C-4E94-BF8B-7D7498DE76AC}" type="presParOf" srcId="{D7D3185D-D5E3-4142-8489-A1AB17788D3B}" destId="{DF2B4B13-8881-44DC-8631-8A6045B08D81}" srcOrd="3" destOrd="0" presId="urn:microsoft.com/office/officeart/2018/2/layout/IconVerticalSolidList"/>
    <dgm:cxn modelId="{11BA2D2C-4417-4EDB-898B-7E93237A3D91}" type="presParOf" srcId="{10A4E1C2-46A1-4BB3-A98D-0D05AE479531}" destId="{88A9313E-30F8-4D7E-A2FC-FAD799465528}" srcOrd="3" destOrd="0" presId="urn:microsoft.com/office/officeart/2018/2/layout/IconVerticalSolidList"/>
    <dgm:cxn modelId="{C413DD17-D1E6-431E-AEE2-AD66006843F5}" type="presParOf" srcId="{10A4E1C2-46A1-4BB3-A98D-0D05AE479531}" destId="{901029CE-B123-4DF1-870F-F1A0F65725C2}" srcOrd="4" destOrd="0" presId="urn:microsoft.com/office/officeart/2018/2/layout/IconVerticalSolidList"/>
    <dgm:cxn modelId="{6B013CE5-E395-4FAF-8404-702B88F4C3AD}" type="presParOf" srcId="{901029CE-B123-4DF1-870F-F1A0F65725C2}" destId="{A953B8D7-7040-490B-A4F7-EF77535EA294}" srcOrd="0" destOrd="0" presId="urn:microsoft.com/office/officeart/2018/2/layout/IconVerticalSolidList"/>
    <dgm:cxn modelId="{6FC15C2F-C575-430C-BBDB-3E56499DA377}" type="presParOf" srcId="{901029CE-B123-4DF1-870F-F1A0F65725C2}" destId="{AF215D74-254C-4096-B072-5010342DEE12}" srcOrd="1" destOrd="0" presId="urn:microsoft.com/office/officeart/2018/2/layout/IconVerticalSolidList"/>
    <dgm:cxn modelId="{29C8F896-1017-4B5E-8CA2-EEFA20E558AD}" type="presParOf" srcId="{901029CE-B123-4DF1-870F-F1A0F65725C2}" destId="{F4937A28-4030-4BA4-85C2-1DA83FC1525E}" srcOrd="2" destOrd="0" presId="urn:microsoft.com/office/officeart/2018/2/layout/IconVerticalSolidList"/>
    <dgm:cxn modelId="{A774DE2C-7E56-4133-BAF8-511DB7CDD07B}" type="presParOf" srcId="{901029CE-B123-4DF1-870F-F1A0F65725C2}" destId="{FF0F2488-45C9-48CD-AF4D-8AAA69F9D711}" srcOrd="3" destOrd="0" presId="urn:microsoft.com/office/officeart/2018/2/layout/IconVerticalSolidList"/>
    <dgm:cxn modelId="{6FC8A850-2630-4C09-A642-2887C4C4B2D3}" type="presParOf" srcId="{901029CE-B123-4DF1-870F-F1A0F65725C2}" destId="{8FD26F95-E089-4057-8A5B-711265172FE3}" srcOrd="4" destOrd="0" presId="urn:microsoft.com/office/officeart/2018/2/layout/IconVerticalSolidList"/>
    <dgm:cxn modelId="{A6F22382-EF72-4BA8-B988-BB487C1B5B99}" type="presParOf" srcId="{10A4E1C2-46A1-4BB3-A98D-0D05AE479531}" destId="{A422C1CD-F605-4C9C-90FC-4B0D0B683CAD}" srcOrd="5" destOrd="0" presId="urn:microsoft.com/office/officeart/2018/2/layout/IconVerticalSolidList"/>
    <dgm:cxn modelId="{DD3A17B6-CA84-48B6-8EBB-F921C65C6F12}" type="presParOf" srcId="{10A4E1C2-46A1-4BB3-A98D-0D05AE479531}" destId="{FC2BA59A-2444-44E6-A0FC-CD2D733EFEC1}" srcOrd="6" destOrd="0" presId="urn:microsoft.com/office/officeart/2018/2/layout/IconVerticalSolidList"/>
    <dgm:cxn modelId="{1A3660F0-6DA6-4F9C-B714-A0613354BF1B}" type="presParOf" srcId="{FC2BA59A-2444-44E6-A0FC-CD2D733EFEC1}" destId="{71F727E6-AAAD-43C9-A058-8F00C94BE03C}" srcOrd="0" destOrd="0" presId="urn:microsoft.com/office/officeart/2018/2/layout/IconVerticalSolidList"/>
    <dgm:cxn modelId="{AAF88B09-D05B-4A84-805D-0143FDC1328E}" type="presParOf" srcId="{FC2BA59A-2444-44E6-A0FC-CD2D733EFEC1}" destId="{0E790089-4ACB-45F3-9AFF-A6E929C87D10}" srcOrd="1" destOrd="0" presId="urn:microsoft.com/office/officeart/2018/2/layout/IconVerticalSolidList"/>
    <dgm:cxn modelId="{FBC62333-7956-4814-9273-C30C29FA57A2}" type="presParOf" srcId="{FC2BA59A-2444-44E6-A0FC-CD2D733EFEC1}" destId="{C4D1BC2E-B75E-4139-8593-F12480EC5948}" srcOrd="2" destOrd="0" presId="urn:microsoft.com/office/officeart/2018/2/layout/IconVerticalSolidList"/>
    <dgm:cxn modelId="{5E28FB69-E394-4E71-842F-BB4C7A1AB23C}" type="presParOf" srcId="{FC2BA59A-2444-44E6-A0FC-CD2D733EFEC1}" destId="{6B721F1E-7906-46DB-838F-6FB1335716A2}" srcOrd="3" destOrd="0" presId="urn:microsoft.com/office/officeart/2018/2/layout/IconVerticalSolidList"/>
    <dgm:cxn modelId="{225EA0B4-EF0B-46D0-8188-44C6686DDE31}" type="presParOf" srcId="{FC2BA59A-2444-44E6-A0FC-CD2D733EFEC1}" destId="{14573838-3D3C-4986-8CE5-2BBF316CF4D8}" srcOrd="4" destOrd="0" presId="urn:microsoft.com/office/officeart/2018/2/layout/IconVerticalSolidList"/>
    <dgm:cxn modelId="{3B8D2CDA-FE0A-418A-A0A5-425A0805BBEF}" type="presParOf" srcId="{10A4E1C2-46A1-4BB3-A98D-0D05AE479531}" destId="{B755E722-90FF-4F7D-8047-4CEEF3BD18CE}" srcOrd="7" destOrd="0" presId="urn:microsoft.com/office/officeart/2018/2/layout/IconVerticalSolidList"/>
    <dgm:cxn modelId="{D2014466-33BD-421B-8B5B-71C7D50AC5AE}" type="presParOf" srcId="{10A4E1C2-46A1-4BB3-A98D-0D05AE479531}" destId="{C1091519-1362-4604-B917-A0A2B9D0D9A3}" srcOrd="8" destOrd="0" presId="urn:microsoft.com/office/officeart/2018/2/layout/IconVerticalSolidList"/>
    <dgm:cxn modelId="{CA8C985B-5BBD-44A2-BDF7-726233B877DE}" type="presParOf" srcId="{C1091519-1362-4604-B917-A0A2B9D0D9A3}" destId="{67B4C92C-7754-4057-94BE-414BD0572447}" srcOrd="0" destOrd="0" presId="urn:microsoft.com/office/officeart/2018/2/layout/IconVerticalSolidList"/>
    <dgm:cxn modelId="{E7D23985-7E26-42D8-99B2-09EDB68FE874}" type="presParOf" srcId="{C1091519-1362-4604-B917-A0A2B9D0D9A3}" destId="{643E408A-952C-40AC-A62A-582889D98E08}" srcOrd="1" destOrd="0" presId="urn:microsoft.com/office/officeart/2018/2/layout/IconVerticalSolidList"/>
    <dgm:cxn modelId="{EFE2C4AA-7B96-4B56-BB43-917325A8E675}" type="presParOf" srcId="{C1091519-1362-4604-B917-A0A2B9D0D9A3}" destId="{BA5F42AA-EEFA-4925-9132-DAFF74F3EAA2}" srcOrd="2" destOrd="0" presId="urn:microsoft.com/office/officeart/2018/2/layout/IconVerticalSolidList"/>
    <dgm:cxn modelId="{22359FCC-9ECF-4DA1-95CF-FC1BB826CDEB}" type="presParOf" srcId="{C1091519-1362-4604-B917-A0A2B9D0D9A3}" destId="{E3837780-1199-4633-A3AB-C394B111E5AB}" srcOrd="3" destOrd="0" presId="urn:microsoft.com/office/officeart/2018/2/layout/IconVerticalSolidList"/>
    <dgm:cxn modelId="{48E555A0-9D0F-4635-B8C9-1B0E08C097AE}" type="presParOf" srcId="{C1091519-1362-4604-B917-A0A2B9D0D9A3}" destId="{1D19F7F1-61A3-4C34-816F-4CABA632C09A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8B67BA2-51BB-4FDD-BDD3-BF50B779B15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19121C2-F053-442B-92EE-3D5F9DC98C35}">
      <dgm:prSet/>
      <dgm:spPr/>
      <dgm:t>
        <a:bodyPr/>
        <a:lstStyle/>
        <a:p>
          <a:r>
            <a:rPr lang="en-US" b="1"/>
            <a:t>We are animals and we behave in ways that are consistent with other species. </a:t>
          </a:r>
          <a:endParaRPr lang="en-US"/>
        </a:p>
      </dgm:t>
    </dgm:pt>
    <dgm:pt modelId="{38757D36-44F0-43D9-8CD6-364D2BCAF381}" type="parTrans" cxnId="{7AC978DB-57D2-4F40-8A8A-F86BDE8CA482}">
      <dgm:prSet/>
      <dgm:spPr/>
      <dgm:t>
        <a:bodyPr/>
        <a:lstStyle/>
        <a:p>
          <a:endParaRPr lang="en-US"/>
        </a:p>
      </dgm:t>
    </dgm:pt>
    <dgm:pt modelId="{51761866-E92E-47A8-82BF-A85A875C9945}" type="sibTrans" cxnId="{7AC978DB-57D2-4F40-8A8A-F86BDE8CA482}">
      <dgm:prSet/>
      <dgm:spPr/>
      <dgm:t>
        <a:bodyPr/>
        <a:lstStyle/>
        <a:p>
          <a:endParaRPr lang="en-US"/>
        </a:p>
      </dgm:t>
    </dgm:pt>
    <dgm:pt modelId="{18A35EB0-747A-46CB-8F02-349C2301D844}">
      <dgm:prSet/>
      <dgm:spPr/>
      <dgm:t>
        <a:bodyPr/>
        <a:lstStyle/>
        <a:p>
          <a:r>
            <a:rPr lang="en-US" b="1"/>
            <a:t>There are biological boundaries or constraints in how we learn and react to our environment</a:t>
          </a:r>
          <a:endParaRPr lang="en-US"/>
        </a:p>
      </dgm:t>
    </dgm:pt>
    <dgm:pt modelId="{0A37B1EA-24FA-4765-A45C-11BCE1602784}" type="parTrans" cxnId="{64DD0A62-368F-4222-A627-7FEE1A1C84EC}">
      <dgm:prSet/>
      <dgm:spPr/>
      <dgm:t>
        <a:bodyPr/>
        <a:lstStyle/>
        <a:p>
          <a:endParaRPr lang="en-US"/>
        </a:p>
      </dgm:t>
    </dgm:pt>
    <dgm:pt modelId="{2A0F14BC-3C72-41ED-A874-A482A808BA8F}" type="sibTrans" cxnId="{64DD0A62-368F-4222-A627-7FEE1A1C84EC}">
      <dgm:prSet/>
      <dgm:spPr/>
      <dgm:t>
        <a:bodyPr/>
        <a:lstStyle/>
        <a:p>
          <a:endParaRPr lang="en-US"/>
        </a:p>
      </dgm:t>
    </dgm:pt>
    <dgm:pt modelId="{60997D95-9DE7-482D-80FB-21B8EA72047B}">
      <dgm:prSet/>
      <dgm:spPr/>
      <dgm:t>
        <a:bodyPr/>
        <a:lstStyle/>
        <a:p>
          <a:r>
            <a:rPr lang="en-US" b="1"/>
            <a:t>Our biggest Human instinct: to learn, predict and control our environment</a:t>
          </a:r>
          <a:endParaRPr lang="en-US"/>
        </a:p>
      </dgm:t>
    </dgm:pt>
    <dgm:pt modelId="{1906BA62-D748-4F0B-BA09-C194CD92BAED}" type="parTrans" cxnId="{BCB67833-3000-432F-8D35-AAAC73DC5C95}">
      <dgm:prSet/>
      <dgm:spPr/>
      <dgm:t>
        <a:bodyPr/>
        <a:lstStyle/>
        <a:p>
          <a:endParaRPr lang="en-US"/>
        </a:p>
      </dgm:t>
    </dgm:pt>
    <dgm:pt modelId="{B824A89D-96D3-4A14-950B-557E28781965}" type="sibTrans" cxnId="{BCB67833-3000-432F-8D35-AAAC73DC5C95}">
      <dgm:prSet/>
      <dgm:spPr/>
      <dgm:t>
        <a:bodyPr/>
        <a:lstStyle/>
        <a:p>
          <a:endParaRPr lang="en-US"/>
        </a:p>
      </dgm:t>
    </dgm:pt>
    <dgm:pt modelId="{1D2B2516-ACE1-4AFA-9092-1444B70B1698}">
      <dgm:prSet/>
      <dgm:spPr/>
      <dgm:t>
        <a:bodyPr/>
        <a:lstStyle/>
        <a:p>
          <a:r>
            <a:rPr lang="en-US" b="1"/>
            <a:t>HOW we attribute causes influences the development of rules or heuristics for causation</a:t>
          </a:r>
          <a:endParaRPr lang="en-US"/>
        </a:p>
      </dgm:t>
    </dgm:pt>
    <dgm:pt modelId="{061BEA53-8EA2-4FE5-AB09-EEFC3AFECF5B}" type="parTrans" cxnId="{3B48D449-6288-4CFD-90BE-241A6DBA0C4A}">
      <dgm:prSet/>
      <dgm:spPr/>
      <dgm:t>
        <a:bodyPr/>
        <a:lstStyle/>
        <a:p>
          <a:endParaRPr lang="en-US"/>
        </a:p>
      </dgm:t>
    </dgm:pt>
    <dgm:pt modelId="{56162478-9051-486B-AE0D-6D0934A59E95}" type="sibTrans" cxnId="{3B48D449-6288-4CFD-90BE-241A6DBA0C4A}">
      <dgm:prSet/>
      <dgm:spPr/>
      <dgm:t>
        <a:bodyPr/>
        <a:lstStyle/>
        <a:p>
          <a:endParaRPr lang="en-US"/>
        </a:p>
      </dgm:t>
    </dgm:pt>
    <dgm:pt modelId="{578109F1-1D35-4462-B8F5-E9FCC8E6296A}">
      <dgm:prSet/>
      <dgm:spPr/>
      <dgm:t>
        <a:bodyPr/>
        <a:lstStyle/>
        <a:p>
          <a:r>
            <a:rPr lang="en-US" b="1"/>
            <a:t>Animal models allow us to investigate these boundaries and help explain human learning and choice behavior!</a:t>
          </a:r>
          <a:endParaRPr lang="en-US"/>
        </a:p>
      </dgm:t>
    </dgm:pt>
    <dgm:pt modelId="{83FE561E-DE4D-4007-B81B-0029020EF51D}" type="parTrans" cxnId="{51266857-5BFF-4046-B8BB-40E4705847C7}">
      <dgm:prSet/>
      <dgm:spPr/>
      <dgm:t>
        <a:bodyPr/>
        <a:lstStyle/>
        <a:p>
          <a:endParaRPr lang="en-US"/>
        </a:p>
      </dgm:t>
    </dgm:pt>
    <dgm:pt modelId="{1BB5C1C7-65D3-411A-BCDC-1E620E5B50A3}" type="sibTrans" cxnId="{51266857-5BFF-4046-B8BB-40E4705847C7}">
      <dgm:prSet/>
      <dgm:spPr/>
      <dgm:t>
        <a:bodyPr/>
        <a:lstStyle/>
        <a:p>
          <a:endParaRPr lang="en-US"/>
        </a:p>
      </dgm:t>
    </dgm:pt>
    <dgm:pt modelId="{D88EA0ED-FF0A-4FE2-B899-27A518D37D17}" type="pres">
      <dgm:prSet presAssocID="{58B67BA2-51BB-4FDD-BDD3-BF50B779B15B}" presName="linear" presStyleCnt="0">
        <dgm:presLayoutVars>
          <dgm:animLvl val="lvl"/>
          <dgm:resizeHandles val="exact"/>
        </dgm:presLayoutVars>
      </dgm:prSet>
      <dgm:spPr/>
    </dgm:pt>
    <dgm:pt modelId="{F6FD80CD-14D4-4077-9441-FBBE0A627A88}" type="pres">
      <dgm:prSet presAssocID="{419121C2-F053-442B-92EE-3D5F9DC98C3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84F97DF-5A88-4611-94B0-BB4430ECBCC1}" type="pres">
      <dgm:prSet presAssocID="{51761866-E92E-47A8-82BF-A85A875C9945}" presName="spacer" presStyleCnt="0"/>
      <dgm:spPr/>
    </dgm:pt>
    <dgm:pt modelId="{3F9CEF09-A591-4EA9-A963-5896DDB2ABFB}" type="pres">
      <dgm:prSet presAssocID="{18A35EB0-747A-46CB-8F02-349C2301D84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AA871FB-7E1C-40CC-B30E-83BECF093854}" type="pres">
      <dgm:prSet presAssocID="{2A0F14BC-3C72-41ED-A874-A482A808BA8F}" presName="spacer" presStyleCnt="0"/>
      <dgm:spPr/>
    </dgm:pt>
    <dgm:pt modelId="{D23CE5A9-0D47-4A03-A3AC-EBA19A75FA88}" type="pres">
      <dgm:prSet presAssocID="{60997D95-9DE7-482D-80FB-21B8EA72047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6BCF6A7-3753-4FE9-B4CB-425B5988887A}" type="pres">
      <dgm:prSet presAssocID="{B824A89D-96D3-4A14-950B-557E28781965}" presName="spacer" presStyleCnt="0"/>
      <dgm:spPr/>
    </dgm:pt>
    <dgm:pt modelId="{40636411-F421-432B-935F-7FF425CC42B3}" type="pres">
      <dgm:prSet presAssocID="{1D2B2516-ACE1-4AFA-9092-1444B70B169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9F8D618-461F-4EED-871B-FFB7FDF7AE66}" type="pres">
      <dgm:prSet presAssocID="{56162478-9051-486B-AE0D-6D0934A59E95}" presName="spacer" presStyleCnt="0"/>
      <dgm:spPr/>
    </dgm:pt>
    <dgm:pt modelId="{96A39554-A407-4CF9-AF25-DF3996857704}" type="pres">
      <dgm:prSet presAssocID="{578109F1-1D35-4462-B8F5-E9FCC8E6296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0BA1802-7AA1-4AC0-9F34-07C0BB0A1F25}" type="presOf" srcId="{419121C2-F053-442B-92EE-3D5F9DC98C35}" destId="{F6FD80CD-14D4-4077-9441-FBBE0A627A88}" srcOrd="0" destOrd="0" presId="urn:microsoft.com/office/officeart/2005/8/layout/vList2"/>
    <dgm:cxn modelId="{A1D5432D-691D-4AEE-96FB-DC163E7E56DE}" type="presOf" srcId="{58B67BA2-51BB-4FDD-BDD3-BF50B779B15B}" destId="{D88EA0ED-FF0A-4FE2-B899-27A518D37D17}" srcOrd="0" destOrd="0" presId="urn:microsoft.com/office/officeart/2005/8/layout/vList2"/>
    <dgm:cxn modelId="{BCB67833-3000-432F-8D35-AAAC73DC5C95}" srcId="{58B67BA2-51BB-4FDD-BDD3-BF50B779B15B}" destId="{60997D95-9DE7-482D-80FB-21B8EA72047B}" srcOrd="2" destOrd="0" parTransId="{1906BA62-D748-4F0B-BA09-C194CD92BAED}" sibTransId="{B824A89D-96D3-4A14-950B-557E28781965}"/>
    <dgm:cxn modelId="{64DD0A62-368F-4222-A627-7FEE1A1C84EC}" srcId="{58B67BA2-51BB-4FDD-BDD3-BF50B779B15B}" destId="{18A35EB0-747A-46CB-8F02-349C2301D844}" srcOrd="1" destOrd="0" parTransId="{0A37B1EA-24FA-4765-A45C-11BCE1602784}" sibTransId="{2A0F14BC-3C72-41ED-A874-A482A808BA8F}"/>
    <dgm:cxn modelId="{E82DBA66-68CD-42B9-832A-A22AA151E386}" type="presOf" srcId="{18A35EB0-747A-46CB-8F02-349C2301D844}" destId="{3F9CEF09-A591-4EA9-A963-5896DDB2ABFB}" srcOrd="0" destOrd="0" presId="urn:microsoft.com/office/officeart/2005/8/layout/vList2"/>
    <dgm:cxn modelId="{3B48D449-6288-4CFD-90BE-241A6DBA0C4A}" srcId="{58B67BA2-51BB-4FDD-BDD3-BF50B779B15B}" destId="{1D2B2516-ACE1-4AFA-9092-1444B70B1698}" srcOrd="3" destOrd="0" parTransId="{061BEA53-8EA2-4FE5-AB09-EEFC3AFECF5B}" sibTransId="{56162478-9051-486B-AE0D-6D0934A59E95}"/>
    <dgm:cxn modelId="{51266857-5BFF-4046-B8BB-40E4705847C7}" srcId="{58B67BA2-51BB-4FDD-BDD3-BF50B779B15B}" destId="{578109F1-1D35-4462-B8F5-E9FCC8E6296A}" srcOrd="4" destOrd="0" parTransId="{83FE561E-DE4D-4007-B81B-0029020EF51D}" sibTransId="{1BB5C1C7-65D3-411A-BCDC-1E620E5B50A3}"/>
    <dgm:cxn modelId="{21D8238A-F70E-4B5B-A376-C75C9A1416C1}" type="presOf" srcId="{578109F1-1D35-4462-B8F5-E9FCC8E6296A}" destId="{96A39554-A407-4CF9-AF25-DF3996857704}" srcOrd="0" destOrd="0" presId="urn:microsoft.com/office/officeart/2005/8/layout/vList2"/>
    <dgm:cxn modelId="{09DF97C7-911D-440F-A754-71B0C9E924DD}" type="presOf" srcId="{1D2B2516-ACE1-4AFA-9092-1444B70B1698}" destId="{40636411-F421-432B-935F-7FF425CC42B3}" srcOrd="0" destOrd="0" presId="urn:microsoft.com/office/officeart/2005/8/layout/vList2"/>
    <dgm:cxn modelId="{7AC978DB-57D2-4F40-8A8A-F86BDE8CA482}" srcId="{58B67BA2-51BB-4FDD-BDD3-BF50B779B15B}" destId="{419121C2-F053-442B-92EE-3D5F9DC98C35}" srcOrd="0" destOrd="0" parTransId="{38757D36-44F0-43D9-8CD6-364D2BCAF381}" sibTransId="{51761866-E92E-47A8-82BF-A85A875C9945}"/>
    <dgm:cxn modelId="{A00068FF-B7A5-484E-B4C7-83215BE49BD0}" type="presOf" srcId="{60997D95-9DE7-482D-80FB-21B8EA72047B}" destId="{D23CE5A9-0D47-4A03-A3AC-EBA19A75FA88}" srcOrd="0" destOrd="0" presId="urn:microsoft.com/office/officeart/2005/8/layout/vList2"/>
    <dgm:cxn modelId="{CBA2C1C0-43F7-4B18-92B6-BA067E7E4D9F}" type="presParOf" srcId="{D88EA0ED-FF0A-4FE2-B899-27A518D37D17}" destId="{F6FD80CD-14D4-4077-9441-FBBE0A627A88}" srcOrd="0" destOrd="0" presId="urn:microsoft.com/office/officeart/2005/8/layout/vList2"/>
    <dgm:cxn modelId="{7C830BA9-A0C7-4C8D-AD3E-A858AF0D3D4C}" type="presParOf" srcId="{D88EA0ED-FF0A-4FE2-B899-27A518D37D17}" destId="{484F97DF-5A88-4611-94B0-BB4430ECBCC1}" srcOrd="1" destOrd="0" presId="urn:microsoft.com/office/officeart/2005/8/layout/vList2"/>
    <dgm:cxn modelId="{3E94F24F-EB22-49CD-918A-9AC2B5857495}" type="presParOf" srcId="{D88EA0ED-FF0A-4FE2-B899-27A518D37D17}" destId="{3F9CEF09-A591-4EA9-A963-5896DDB2ABFB}" srcOrd="2" destOrd="0" presId="urn:microsoft.com/office/officeart/2005/8/layout/vList2"/>
    <dgm:cxn modelId="{90F20BEA-B345-462B-A6AA-B9E17D7158F5}" type="presParOf" srcId="{D88EA0ED-FF0A-4FE2-B899-27A518D37D17}" destId="{6AA871FB-7E1C-40CC-B30E-83BECF093854}" srcOrd="3" destOrd="0" presId="urn:microsoft.com/office/officeart/2005/8/layout/vList2"/>
    <dgm:cxn modelId="{DB897416-A041-4206-979C-C567E702F221}" type="presParOf" srcId="{D88EA0ED-FF0A-4FE2-B899-27A518D37D17}" destId="{D23CE5A9-0D47-4A03-A3AC-EBA19A75FA88}" srcOrd="4" destOrd="0" presId="urn:microsoft.com/office/officeart/2005/8/layout/vList2"/>
    <dgm:cxn modelId="{5F229E7D-2D75-4749-9B50-5DEFCFA04BBE}" type="presParOf" srcId="{D88EA0ED-FF0A-4FE2-B899-27A518D37D17}" destId="{46BCF6A7-3753-4FE9-B4CB-425B5988887A}" srcOrd="5" destOrd="0" presId="urn:microsoft.com/office/officeart/2005/8/layout/vList2"/>
    <dgm:cxn modelId="{F297FC7E-295B-40FB-BAA1-66CB127A3FC3}" type="presParOf" srcId="{D88EA0ED-FF0A-4FE2-B899-27A518D37D17}" destId="{40636411-F421-432B-935F-7FF425CC42B3}" srcOrd="6" destOrd="0" presId="urn:microsoft.com/office/officeart/2005/8/layout/vList2"/>
    <dgm:cxn modelId="{0020E7D5-EFF9-4F18-AB7A-3C82501BBEBB}" type="presParOf" srcId="{D88EA0ED-FF0A-4FE2-B899-27A518D37D17}" destId="{39F8D618-461F-4EED-871B-FFB7FDF7AE66}" srcOrd="7" destOrd="0" presId="urn:microsoft.com/office/officeart/2005/8/layout/vList2"/>
    <dgm:cxn modelId="{8AC79F1B-B600-4BBE-935E-D1D314EB5BEB}" type="presParOf" srcId="{D88EA0ED-FF0A-4FE2-B899-27A518D37D17}" destId="{96A39554-A407-4CF9-AF25-DF39968577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B23B8F-142B-4224-A410-CF06AF6B5CF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3804C8-BDC6-4AE4-BD58-4F4E2004120F}">
      <dgm:prSet/>
      <dgm:spPr/>
      <dgm:t>
        <a:bodyPr/>
        <a:lstStyle/>
        <a:p>
          <a:r>
            <a:rPr lang="en-US" b="1" dirty="0"/>
            <a:t>Assume TWO things happen during avoidance conditioning</a:t>
          </a:r>
          <a:r>
            <a:rPr lang="en-US" dirty="0"/>
            <a:t>: </a:t>
          </a:r>
          <a:r>
            <a:rPr lang="en-US" b="1" i="1" dirty="0">
              <a:solidFill>
                <a:srgbClr val="00B050"/>
              </a:solidFill>
            </a:rPr>
            <a:t>CC and then OC</a:t>
          </a:r>
          <a:endParaRPr lang="en-US" i="1" dirty="0">
            <a:solidFill>
              <a:srgbClr val="00B050"/>
            </a:solidFill>
          </a:endParaRPr>
        </a:p>
      </dgm:t>
    </dgm:pt>
    <dgm:pt modelId="{0E468851-BCD3-4A61-B7E5-2D388B6CD40C}" type="parTrans" cxnId="{1E4EAA36-AEE5-42D2-BF8A-C3680410A1DD}">
      <dgm:prSet/>
      <dgm:spPr/>
      <dgm:t>
        <a:bodyPr/>
        <a:lstStyle/>
        <a:p>
          <a:endParaRPr lang="en-US"/>
        </a:p>
      </dgm:t>
    </dgm:pt>
    <dgm:pt modelId="{F96A655A-A867-4833-8524-E02D7BE48BFF}" type="sibTrans" cxnId="{1E4EAA36-AEE5-42D2-BF8A-C3680410A1DD}">
      <dgm:prSet/>
      <dgm:spPr/>
      <dgm:t>
        <a:bodyPr/>
        <a:lstStyle/>
        <a:p>
          <a:endParaRPr lang="en-US"/>
        </a:p>
      </dgm:t>
    </dgm:pt>
    <dgm:pt modelId="{41EC136E-7901-404E-B01A-51E2FC2161D8}">
      <dgm:prSet/>
      <dgm:spPr/>
      <dgm:t>
        <a:bodyPr/>
        <a:lstStyle/>
        <a:p>
          <a:r>
            <a:rPr lang="en-US" i="1"/>
            <a:t>Animal learns to fear S+ via class. conditioning</a:t>
          </a:r>
          <a:endParaRPr lang="en-US"/>
        </a:p>
      </dgm:t>
    </dgm:pt>
    <dgm:pt modelId="{76533A86-84BD-4F87-BDE6-A39C5957112D}" type="parTrans" cxnId="{CC71692B-9927-4B19-B8DE-2B2A305F0044}">
      <dgm:prSet/>
      <dgm:spPr/>
      <dgm:t>
        <a:bodyPr/>
        <a:lstStyle/>
        <a:p>
          <a:endParaRPr lang="en-US"/>
        </a:p>
      </dgm:t>
    </dgm:pt>
    <dgm:pt modelId="{3F531E38-53CC-45CA-B7F4-9A0E29E8FE55}" type="sibTrans" cxnId="{CC71692B-9927-4B19-B8DE-2B2A305F0044}">
      <dgm:prSet/>
      <dgm:spPr/>
      <dgm:t>
        <a:bodyPr/>
        <a:lstStyle/>
        <a:p>
          <a:endParaRPr lang="en-US"/>
        </a:p>
      </dgm:t>
    </dgm:pt>
    <dgm:pt modelId="{4F45E5E0-FA1A-4846-AA42-6526B4F7402F}">
      <dgm:prSet/>
      <dgm:spPr/>
      <dgm:t>
        <a:bodyPr/>
        <a:lstStyle/>
        <a:p>
          <a:r>
            <a:rPr lang="en-US"/>
            <a:t>CS (light)---&gt; US (shock): UR (fear)</a:t>
          </a:r>
        </a:p>
      </dgm:t>
    </dgm:pt>
    <dgm:pt modelId="{D5A87AC5-7CC6-4F58-8C67-C4CC7DA43382}" type="parTrans" cxnId="{A5EF0D84-733D-4434-B208-503B3243A0C1}">
      <dgm:prSet/>
      <dgm:spPr/>
      <dgm:t>
        <a:bodyPr/>
        <a:lstStyle/>
        <a:p>
          <a:endParaRPr lang="en-US"/>
        </a:p>
      </dgm:t>
    </dgm:pt>
    <dgm:pt modelId="{CD3B1579-4DD7-4037-9AC7-EF6FBD8076CB}" type="sibTrans" cxnId="{A5EF0D84-733D-4434-B208-503B3243A0C1}">
      <dgm:prSet/>
      <dgm:spPr/>
      <dgm:t>
        <a:bodyPr/>
        <a:lstStyle/>
        <a:p>
          <a:endParaRPr lang="en-US"/>
        </a:p>
      </dgm:t>
    </dgm:pt>
    <dgm:pt modelId="{F297480A-38B9-4671-8DD0-0D79C955DC4D}">
      <dgm:prSet/>
      <dgm:spPr/>
      <dgm:t>
        <a:bodyPr/>
        <a:lstStyle/>
        <a:p>
          <a:r>
            <a:rPr lang="en-US"/>
            <a:t>animal learns to fear light via pairing with shock</a:t>
          </a:r>
        </a:p>
      </dgm:t>
    </dgm:pt>
    <dgm:pt modelId="{0CA318C8-7E7F-45C5-9152-D934EB8E4F06}" type="parTrans" cxnId="{CEC8721C-6D61-48FD-B276-61E3C4750996}">
      <dgm:prSet/>
      <dgm:spPr/>
      <dgm:t>
        <a:bodyPr/>
        <a:lstStyle/>
        <a:p>
          <a:endParaRPr lang="en-US"/>
        </a:p>
      </dgm:t>
    </dgm:pt>
    <dgm:pt modelId="{31F9DCA6-40A3-4A29-B7EB-8ADF55CF25BB}" type="sibTrans" cxnId="{CEC8721C-6D61-48FD-B276-61E3C4750996}">
      <dgm:prSet/>
      <dgm:spPr/>
      <dgm:t>
        <a:bodyPr/>
        <a:lstStyle/>
        <a:p>
          <a:endParaRPr lang="en-US"/>
        </a:p>
      </dgm:t>
    </dgm:pt>
    <dgm:pt modelId="{8BAA1AFE-81BD-4270-AB01-2A95E3D8569B}">
      <dgm:prSet/>
      <dgm:spPr/>
      <dgm:t>
        <a:bodyPr/>
        <a:lstStyle/>
        <a:p>
          <a:r>
            <a:rPr lang="en-US" i="1" dirty="0"/>
            <a:t>Animal will then learn a response to AVOID shock </a:t>
          </a:r>
          <a:r>
            <a:rPr lang="en-US" dirty="0"/>
            <a:t>and thus remove/lessen their fear</a:t>
          </a:r>
        </a:p>
      </dgm:t>
    </dgm:pt>
    <dgm:pt modelId="{DD88EBC8-64B6-4D6F-B400-7BD6DC0BBA2D}" type="parTrans" cxnId="{7499321F-105C-4C84-970A-78C9E1073CA4}">
      <dgm:prSet/>
      <dgm:spPr/>
      <dgm:t>
        <a:bodyPr/>
        <a:lstStyle/>
        <a:p>
          <a:endParaRPr lang="en-US"/>
        </a:p>
      </dgm:t>
    </dgm:pt>
    <dgm:pt modelId="{9B69C354-A55E-4B74-9886-07F922E3AF76}" type="sibTrans" cxnId="{7499321F-105C-4C84-970A-78C9E1073CA4}">
      <dgm:prSet/>
      <dgm:spPr/>
      <dgm:t>
        <a:bodyPr/>
        <a:lstStyle/>
        <a:p>
          <a:endParaRPr lang="en-US"/>
        </a:p>
      </dgm:t>
    </dgm:pt>
    <dgm:pt modelId="{EB10DF49-4D9C-4B12-90B0-71C6373EC7DE}">
      <dgm:prSet/>
      <dgm:spPr/>
      <dgm:t>
        <a:bodyPr/>
        <a:lstStyle/>
        <a:p>
          <a:r>
            <a:rPr lang="en-US" dirty="0"/>
            <a:t>Thus: </a:t>
          </a:r>
          <a:r>
            <a:rPr lang="en-US" b="1" i="1" dirty="0"/>
            <a:t>not getting shocked reduces fear that was signaled by the CS</a:t>
          </a:r>
        </a:p>
      </dgm:t>
    </dgm:pt>
    <dgm:pt modelId="{C62A7E09-682D-4E30-B48F-76B97D3D2405}" type="parTrans" cxnId="{56DF9F02-88D5-46FD-8EDE-7C9C3538B743}">
      <dgm:prSet/>
      <dgm:spPr/>
      <dgm:t>
        <a:bodyPr/>
        <a:lstStyle/>
        <a:p>
          <a:endParaRPr lang="en-US"/>
        </a:p>
      </dgm:t>
    </dgm:pt>
    <dgm:pt modelId="{AC6F8E98-BE87-4314-B513-340CF19DCE66}" type="sibTrans" cxnId="{56DF9F02-88D5-46FD-8EDE-7C9C3538B743}">
      <dgm:prSet/>
      <dgm:spPr/>
      <dgm:t>
        <a:bodyPr/>
        <a:lstStyle/>
        <a:p>
          <a:endParaRPr lang="en-US"/>
        </a:p>
      </dgm:t>
    </dgm:pt>
    <dgm:pt modelId="{2F0BED7E-6589-48D1-A5F7-6980188E8FFF}">
      <dgm:prSet/>
      <dgm:spPr/>
      <dgm:t>
        <a:bodyPr/>
        <a:lstStyle/>
        <a:p>
          <a:endParaRPr lang="en-US" dirty="0"/>
        </a:p>
      </dgm:t>
    </dgm:pt>
    <dgm:pt modelId="{CB94996E-DB76-41D8-BA3D-53F9FFB415C9}" type="parTrans" cxnId="{B0E31ADF-FF70-4176-880E-4C20917B0847}">
      <dgm:prSet/>
      <dgm:spPr/>
    </dgm:pt>
    <dgm:pt modelId="{2C000E22-45DF-4E2B-AD73-CB9D60BD7645}" type="sibTrans" cxnId="{B0E31ADF-FF70-4176-880E-4C20917B0847}">
      <dgm:prSet/>
      <dgm:spPr/>
    </dgm:pt>
    <dgm:pt modelId="{0216D732-CEB0-45A3-B0B4-6B7FE804C658}">
      <dgm:prSet/>
      <dgm:spPr/>
      <dgm:t>
        <a:bodyPr/>
        <a:lstStyle/>
        <a:p>
          <a:endParaRPr lang="en-US" dirty="0"/>
        </a:p>
      </dgm:t>
    </dgm:pt>
    <dgm:pt modelId="{CADC8D0A-3465-42A3-8222-4F9651B75D08}" type="parTrans" cxnId="{CBD8E759-EED5-479D-B2FF-FC6399FA5981}">
      <dgm:prSet/>
      <dgm:spPr/>
    </dgm:pt>
    <dgm:pt modelId="{62DF637F-B936-489C-B789-E9B14292FF12}" type="sibTrans" cxnId="{CBD8E759-EED5-479D-B2FF-FC6399FA5981}">
      <dgm:prSet/>
      <dgm:spPr/>
    </dgm:pt>
    <dgm:pt modelId="{E0F20354-DB1F-4F9F-A2B3-97E0995F780A}" type="pres">
      <dgm:prSet presAssocID="{DBB23B8F-142B-4224-A410-CF06AF6B5CFD}" presName="linear" presStyleCnt="0">
        <dgm:presLayoutVars>
          <dgm:animLvl val="lvl"/>
          <dgm:resizeHandles val="exact"/>
        </dgm:presLayoutVars>
      </dgm:prSet>
      <dgm:spPr/>
    </dgm:pt>
    <dgm:pt modelId="{3625EAA6-9DBC-46D4-8080-C7BE61B151D0}" type="pres">
      <dgm:prSet presAssocID="{563804C8-BDC6-4AE4-BD58-4F4E2004120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23EAC72-1195-4065-A71B-389ABFD837E5}" type="pres">
      <dgm:prSet presAssocID="{563804C8-BDC6-4AE4-BD58-4F4E2004120F}" presName="childText" presStyleLbl="revTx" presStyleIdx="0" presStyleCnt="1">
        <dgm:presLayoutVars>
          <dgm:bulletEnabled val="1"/>
        </dgm:presLayoutVars>
      </dgm:prSet>
      <dgm:spPr/>
    </dgm:pt>
    <dgm:pt modelId="{66D372BB-2AD9-4373-975E-9EA6DF82DD0C}" type="pres">
      <dgm:prSet presAssocID="{EB10DF49-4D9C-4B12-90B0-71C6373EC7D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6DF9F02-88D5-46FD-8EDE-7C9C3538B743}" srcId="{DBB23B8F-142B-4224-A410-CF06AF6B5CFD}" destId="{EB10DF49-4D9C-4B12-90B0-71C6373EC7DE}" srcOrd="1" destOrd="0" parTransId="{C62A7E09-682D-4E30-B48F-76B97D3D2405}" sibTransId="{AC6F8E98-BE87-4314-B513-340CF19DCE66}"/>
    <dgm:cxn modelId="{CEC8721C-6D61-48FD-B276-61E3C4750996}" srcId="{41EC136E-7901-404E-B01A-51E2FC2161D8}" destId="{F297480A-38B9-4671-8DD0-0D79C955DC4D}" srcOrd="1" destOrd="0" parTransId="{0CA318C8-7E7F-45C5-9152-D934EB8E4F06}" sibTransId="{31F9DCA6-40A3-4A29-B7EB-8ADF55CF25BB}"/>
    <dgm:cxn modelId="{7499321F-105C-4C84-970A-78C9E1073CA4}" srcId="{563804C8-BDC6-4AE4-BD58-4F4E2004120F}" destId="{8BAA1AFE-81BD-4270-AB01-2A95E3D8569B}" srcOrd="2" destOrd="0" parTransId="{DD88EBC8-64B6-4D6F-B400-7BD6DC0BBA2D}" sibTransId="{9B69C354-A55E-4B74-9886-07F922E3AF76}"/>
    <dgm:cxn modelId="{DE212024-507A-44BD-A24A-8DF189CB8B97}" type="presOf" srcId="{8BAA1AFE-81BD-4270-AB01-2A95E3D8569B}" destId="{323EAC72-1195-4065-A71B-389ABFD837E5}" srcOrd="0" destOrd="4" presId="urn:microsoft.com/office/officeart/2005/8/layout/vList2"/>
    <dgm:cxn modelId="{BF238027-8249-439B-AB01-C857B3CF8F4E}" type="presOf" srcId="{4F45E5E0-FA1A-4846-AA42-6526B4F7402F}" destId="{323EAC72-1195-4065-A71B-389ABFD837E5}" srcOrd="0" destOrd="1" presId="urn:microsoft.com/office/officeart/2005/8/layout/vList2"/>
    <dgm:cxn modelId="{CC71692B-9927-4B19-B8DE-2B2A305F0044}" srcId="{563804C8-BDC6-4AE4-BD58-4F4E2004120F}" destId="{41EC136E-7901-404E-B01A-51E2FC2161D8}" srcOrd="0" destOrd="0" parTransId="{76533A86-84BD-4F87-BDE6-A39C5957112D}" sibTransId="{3F531E38-53CC-45CA-B7F4-9A0E29E8FE55}"/>
    <dgm:cxn modelId="{1E4EAA36-AEE5-42D2-BF8A-C3680410A1DD}" srcId="{DBB23B8F-142B-4224-A410-CF06AF6B5CFD}" destId="{563804C8-BDC6-4AE4-BD58-4F4E2004120F}" srcOrd="0" destOrd="0" parTransId="{0E468851-BCD3-4A61-B7E5-2D388B6CD40C}" sibTransId="{F96A655A-A867-4833-8524-E02D7BE48BFF}"/>
    <dgm:cxn modelId="{4890F866-3703-47DE-A2E5-FF4FCBCE481A}" type="presOf" srcId="{41EC136E-7901-404E-B01A-51E2FC2161D8}" destId="{323EAC72-1195-4065-A71B-389ABFD837E5}" srcOrd="0" destOrd="0" presId="urn:microsoft.com/office/officeart/2005/8/layout/vList2"/>
    <dgm:cxn modelId="{6E2DD468-3AB2-4C4C-8000-E80767143F1C}" type="presOf" srcId="{2F0BED7E-6589-48D1-A5F7-6980188E8FFF}" destId="{323EAC72-1195-4065-A71B-389ABFD837E5}" srcOrd="0" destOrd="3" presId="urn:microsoft.com/office/officeart/2005/8/layout/vList2"/>
    <dgm:cxn modelId="{CBD8E759-EED5-479D-B2FF-FC6399FA5981}" srcId="{563804C8-BDC6-4AE4-BD58-4F4E2004120F}" destId="{0216D732-CEB0-45A3-B0B4-6B7FE804C658}" srcOrd="3" destOrd="0" parTransId="{CADC8D0A-3465-42A3-8222-4F9651B75D08}" sibTransId="{62DF637F-B936-489C-B789-E9B14292FF12}"/>
    <dgm:cxn modelId="{A5EF0D84-733D-4434-B208-503B3243A0C1}" srcId="{41EC136E-7901-404E-B01A-51E2FC2161D8}" destId="{4F45E5E0-FA1A-4846-AA42-6526B4F7402F}" srcOrd="0" destOrd="0" parTransId="{D5A87AC5-7CC6-4F58-8C67-C4CC7DA43382}" sibTransId="{CD3B1579-4DD7-4037-9AC7-EF6FBD8076CB}"/>
    <dgm:cxn modelId="{89EAA886-CC23-49FA-956E-41C4C626A37A}" type="presOf" srcId="{563804C8-BDC6-4AE4-BD58-4F4E2004120F}" destId="{3625EAA6-9DBC-46D4-8080-C7BE61B151D0}" srcOrd="0" destOrd="0" presId="urn:microsoft.com/office/officeart/2005/8/layout/vList2"/>
    <dgm:cxn modelId="{3F516F87-7220-4EED-83C8-8280CE34411A}" type="presOf" srcId="{EB10DF49-4D9C-4B12-90B0-71C6373EC7DE}" destId="{66D372BB-2AD9-4373-975E-9EA6DF82DD0C}" srcOrd="0" destOrd="0" presId="urn:microsoft.com/office/officeart/2005/8/layout/vList2"/>
    <dgm:cxn modelId="{4ED8278A-A518-4316-B60C-C09E86AA96EE}" type="presOf" srcId="{0216D732-CEB0-45A3-B0B4-6B7FE804C658}" destId="{323EAC72-1195-4065-A71B-389ABFD837E5}" srcOrd="0" destOrd="5" presId="urn:microsoft.com/office/officeart/2005/8/layout/vList2"/>
    <dgm:cxn modelId="{86A2E490-9C19-4241-9701-C6A8837659C6}" type="presOf" srcId="{F297480A-38B9-4671-8DD0-0D79C955DC4D}" destId="{323EAC72-1195-4065-A71B-389ABFD837E5}" srcOrd="0" destOrd="2" presId="urn:microsoft.com/office/officeart/2005/8/layout/vList2"/>
    <dgm:cxn modelId="{97A655A8-3D33-4293-957A-9FC51C304223}" type="presOf" srcId="{DBB23B8F-142B-4224-A410-CF06AF6B5CFD}" destId="{E0F20354-DB1F-4F9F-A2B3-97E0995F780A}" srcOrd="0" destOrd="0" presId="urn:microsoft.com/office/officeart/2005/8/layout/vList2"/>
    <dgm:cxn modelId="{B0E31ADF-FF70-4176-880E-4C20917B0847}" srcId="{563804C8-BDC6-4AE4-BD58-4F4E2004120F}" destId="{2F0BED7E-6589-48D1-A5F7-6980188E8FFF}" srcOrd="1" destOrd="0" parTransId="{CB94996E-DB76-41D8-BA3D-53F9FFB415C9}" sibTransId="{2C000E22-45DF-4E2B-AD73-CB9D60BD7645}"/>
    <dgm:cxn modelId="{06108EEB-2C9B-4197-93AD-266F472FDA8D}" type="presParOf" srcId="{E0F20354-DB1F-4F9F-A2B3-97E0995F780A}" destId="{3625EAA6-9DBC-46D4-8080-C7BE61B151D0}" srcOrd="0" destOrd="0" presId="urn:microsoft.com/office/officeart/2005/8/layout/vList2"/>
    <dgm:cxn modelId="{3E5CAB28-B4D8-4B47-A860-999955E69D74}" type="presParOf" srcId="{E0F20354-DB1F-4F9F-A2B3-97E0995F780A}" destId="{323EAC72-1195-4065-A71B-389ABFD837E5}" srcOrd="1" destOrd="0" presId="urn:microsoft.com/office/officeart/2005/8/layout/vList2"/>
    <dgm:cxn modelId="{283AA94E-0DFA-4539-A29A-4FBA7ECE5CB8}" type="presParOf" srcId="{E0F20354-DB1F-4F9F-A2B3-97E0995F780A}" destId="{66D372BB-2AD9-4373-975E-9EA6DF82DD0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573904-5662-42C1-83A3-F594B00EFCB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12E471-C928-4619-9EF3-9B27EAF0BF9A}">
      <dgm:prSet/>
      <dgm:spPr/>
      <dgm:t>
        <a:bodyPr/>
        <a:lstStyle/>
        <a:p>
          <a:r>
            <a:rPr lang="en-US" b="1"/>
            <a:t>Experimental evidence:</a:t>
          </a:r>
          <a:endParaRPr lang="en-US"/>
        </a:p>
      </dgm:t>
    </dgm:pt>
    <dgm:pt modelId="{5FF181E3-7398-42C0-A423-549CBB0088DB}" type="parTrans" cxnId="{8E099464-8D59-4BB9-92DB-A4A3E6031D6D}">
      <dgm:prSet/>
      <dgm:spPr/>
      <dgm:t>
        <a:bodyPr/>
        <a:lstStyle/>
        <a:p>
          <a:endParaRPr lang="en-US"/>
        </a:p>
      </dgm:t>
    </dgm:pt>
    <dgm:pt modelId="{30FD4FB5-F082-4EFA-AEC1-C57763886303}" type="sibTrans" cxnId="{8E099464-8D59-4BB9-92DB-A4A3E6031D6D}">
      <dgm:prSet/>
      <dgm:spPr/>
      <dgm:t>
        <a:bodyPr/>
        <a:lstStyle/>
        <a:p>
          <a:endParaRPr lang="en-US"/>
        </a:p>
      </dgm:t>
    </dgm:pt>
    <dgm:pt modelId="{5B1CC08C-1D59-4D67-ABA4-6C695E926A46}">
      <dgm:prSet/>
      <dgm:spPr/>
      <dgm:t>
        <a:bodyPr/>
        <a:lstStyle/>
        <a:p>
          <a:r>
            <a:rPr lang="en-US"/>
            <a:t>On initial training trials: light/CS produces physiological symptoms of fear</a:t>
          </a:r>
        </a:p>
      </dgm:t>
    </dgm:pt>
    <dgm:pt modelId="{A6399020-AA66-4A35-8274-80DF116AF8D0}" type="parTrans" cxnId="{9B3F2DE9-D258-4CFF-A357-B0DD707DEE42}">
      <dgm:prSet/>
      <dgm:spPr/>
      <dgm:t>
        <a:bodyPr/>
        <a:lstStyle/>
        <a:p>
          <a:endParaRPr lang="en-US"/>
        </a:p>
      </dgm:t>
    </dgm:pt>
    <dgm:pt modelId="{396F11F5-AD17-41FF-A8B0-019325AB3CCD}" type="sibTrans" cxnId="{9B3F2DE9-D258-4CFF-A357-B0DD707DEE42}">
      <dgm:prSet/>
      <dgm:spPr/>
      <dgm:t>
        <a:bodyPr/>
        <a:lstStyle/>
        <a:p>
          <a:endParaRPr lang="en-US"/>
        </a:p>
      </dgm:t>
    </dgm:pt>
    <dgm:pt modelId="{83E3206D-5770-472F-AFC6-2D41A411DB27}">
      <dgm:prSet/>
      <dgm:spPr/>
      <dgm:t>
        <a:bodyPr/>
        <a:lstStyle/>
        <a:p>
          <a:r>
            <a:rPr lang="en-US" dirty="0"/>
            <a:t>Escape response results in decrease in these physiological symptoms</a:t>
          </a:r>
        </a:p>
      </dgm:t>
    </dgm:pt>
    <dgm:pt modelId="{94DD690A-BC70-4FA6-8ABD-B4EA400D3DAB}" type="parTrans" cxnId="{0858524B-BB26-4D3A-99C1-C540660D96A4}">
      <dgm:prSet/>
      <dgm:spPr/>
      <dgm:t>
        <a:bodyPr/>
        <a:lstStyle/>
        <a:p>
          <a:endParaRPr lang="en-US"/>
        </a:p>
      </dgm:t>
    </dgm:pt>
    <dgm:pt modelId="{69677DE7-357F-4F9E-9DB7-6E8C4EFD9DD8}" type="sibTrans" cxnId="{0858524B-BB26-4D3A-99C1-C540660D96A4}">
      <dgm:prSet/>
      <dgm:spPr/>
      <dgm:t>
        <a:bodyPr/>
        <a:lstStyle/>
        <a:p>
          <a:endParaRPr lang="en-US"/>
        </a:p>
      </dgm:t>
    </dgm:pt>
    <dgm:pt modelId="{ECDDF378-6CE5-4D61-8538-97E82EEFC054}">
      <dgm:prSet/>
      <dgm:spPr/>
      <dgm:t>
        <a:bodyPr/>
        <a:lstStyle/>
        <a:p>
          <a:r>
            <a:rPr lang="en-US"/>
            <a:t>On later trials:</a:t>
          </a:r>
        </a:p>
      </dgm:t>
    </dgm:pt>
    <dgm:pt modelId="{2491EE6E-0F64-4CB3-AD80-A74E52EAD77A}" type="parTrans" cxnId="{69B5F7D7-EB6A-48EF-A332-5A504E0381E2}">
      <dgm:prSet/>
      <dgm:spPr/>
      <dgm:t>
        <a:bodyPr/>
        <a:lstStyle/>
        <a:p>
          <a:endParaRPr lang="en-US"/>
        </a:p>
      </dgm:t>
    </dgm:pt>
    <dgm:pt modelId="{F87E69B0-850E-49F6-96F9-3AD1AF5C0940}" type="sibTrans" cxnId="{69B5F7D7-EB6A-48EF-A332-5A504E0381E2}">
      <dgm:prSet/>
      <dgm:spPr/>
      <dgm:t>
        <a:bodyPr/>
        <a:lstStyle/>
        <a:p>
          <a:endParaRPr lang="en-US"/>
        </a:p>
      </dgm:t>
    </dgm:pt>
    <dgm:pt modelId="{E33B437C-CCAA-42B5-8BD9-4EC9139C5648}">
      <dgm:prSet/>
      <dgm:spPr/>
      <dgm:t>
        <a:bodyPr/>
        <a:lstStyle/>
        <a:p>
          <a:r>
            <a:rPr lang="en-US"/>
            <a:t>Little or no evidence of physiological fear with CS presentation</a:t>
          </a:r>
        </a:p>
      </dgm:t>
    </dgm:pt>
    <dgm:pt modelId="{FE4C3775-3A24-43F3-BFDE-7D53BAE48EB3}" type="parTrans" cxnId="{37284B00-E6F0-4085-A616-CF4F4DA8F00A}">
      <dgm:prSet/>
      <dgm:spPr/>
      <dgm:t>
        <a:bodyPr/>
        <a:lstStyle/>
        <a:p>
          <a:endParaRPr lang="en-US"/>
        </a:p>
      </dgm:t>
    </dgm:pt>
    <dgm:pt modelId="{DE54B083-14DD-4023-9971-D301CC63D0CC}" type="sibTrans" cxnId="{37284B00-E6F0-4085-A616-CF4F4DA8F00A}">
      <dgm:prSet/>
      <dgm:spPr/>
      <dgm:t>
        <a:bodyPr/>
        <a:lstStyle/>
        <a:p>
          <a:endParaRPr lang="en-US"/>
        </a:p>
      </dgm:t>
    </dgm:pt>
    <dgm:pt modelId="{E19F13DC-FB73-469A-824C-C1A0A4FCEB7A}">
      <dgm:prSet/>
      <dgm:spPr/>
      <dgm:t>
        <a:bodyPr/>
        <a:lstStyle/>
        <a:p>
          <a:r>
            <a:rPr lang="en-US" dirty="0"/>
            <a:t>Suggests fear has been reduced/replaced by the escape response</a:t>
          </a:r>
        </a:p>
      </dgm:t>
    </dgm:pt>
    <dgm:pt modelId="{DCD8EB3F-59A6-434C-8D86-018B5977BEC4}" type="parTrans" cxnId="{AFB96EFD-EADF-43E8-B633-45A321FA4D87}">
      <dgm:prSet/>
      <dgm:spPr/>
      <dgm:t>
        <a:bodyPr/>
        <a:lstStyle/>
        <a:p>
          <a:endParaRPr lang="en-US"/>
        </a:p>
      </dgm:t>
    </dgm:pt>
    <dgm:pt modelId="{4D5F2675-54F2-47CB-B197-D6C216E24F80}" type="sibTrans" cxnId="{AFB96EFD-EADF-43E8-B633-45A321FA4D87}">
      <dgm:prSet/>
      <dgm:spPr/>
      <dgm:t>
        <a:bodyPr/>
        <a:lstStyle/>
        <a:p>
          <a:endParaRPr lang="en-US"/>
        </a:p>
      </dgm:t>
    </dgm:pt>
    <dgm:pt modelId="{E20A31BB-E3CE-4F4A-A451-2B4289F79AA9}">
      <dgm:prSet/>
      <dgm:spPr/>
      <dgm:t>
        <a:bodyPr/>
        <a:lstStyle/>
        <a:p>
          <a:r>
            <a:rPr lang="en-US"/>
            <a:t>In sense: forms a negative feedback loop</a:t>
          </a:r>
        </a:p>
      </dgm:t>
    </dgm:pt>
    <dgm:pt modelId="{CDEA4107-DE6B-4252-A399-8E9591021FA7}" type="parTrans" cxnId="{80A2F36E-EB03-408D-BA7D-2DC7D2736DC3}">
      <dgm:prSet/>
      <dgm:spPr/>
      <dgm:t>
        <a:bodyPr/>
        <a:lstStyle/>
        <a:p>
          <a:endParaRPr lang="en-US"/>
        </a:p>
      </dgm:t>
    </dgm:pt>
    <dgm:pt modelId="{2FB2967E-97F7-480E-AD18-1FEC6976F206}" type="sibTrans" cxnId="{80A2F36E-EB03-408D-BA7D-2DC7D2736DC3}">
      <dgm:prSet/>
      <dgm:spPr/>
      <dgm:t>
        <a:bodyPr/>
        <a:lstStyle/>
        <a:p>
          <a:endParaRPr lang="en-US"/>
        </a:p>
      </dgm:t>
    </dgm:pt>
    <dgm:pt modelId="{5D6C2063-EDA7-4518-95A3-777E50A5A535}">
      <dgm:prSet/>
      <dgm:spPr/>
      <dgm:t>
        <a:bodyPr/>
        <a:lstStyle/>
        <a:p>
          <a:endParaRPr lang="en-US" dirty="0"/>
        </a:p>
      </dgm:t>
    </dgm:pt>
    <dgm:pt modelId="{025C8D80-680E-4C5E-9EC9-615D03C9DB70}" type="parTrans" cxnId="{242F7A5F-D77A-43BE-BD0E-7A86B6CC19EE}">
      <dgm:prSet/>
      <dgm:spPr/>
    </dgm:pt>
    <dgm:pt modelId="{2EF2F227-BBE7-4BF4-A563-80936028CD9A}" type="sibTrans" cxnId="{242F7A5F-D77A-43BE-BD0E-7A86B6CC19EE}">
      <dgm:prSet/>
      <dgm:spPr/>
    </dgm:pt>
    <dgm:pt modelId="{0639BCE7-3A11-4437-9F10-013200B5F67E}">
      <dgm:prSet/>
      <dgm:spPr/>
      <dgm:t>
        <a:bodyPr/>
        <a:lstStyle/>
        <a:p>
          <a:endParaRPr lang="en-US" dirty="0"/>
        </a:p>
      </dgm:t>
    </dgm:pt>
    <dgm:pt modelId="{1886B546-F0DA-4EBF-97C0-2DBC69EEAFA2}" type="parTrans" cxnId="{8BAA02EC-540C-402B-9DE0-E7BE7949DBA0}">
      <dgm:prSet/>
      <dgm:spPr/>
    </dgm:pt>
    <dgm:pt modelId="{2F86CA52-4087-4536-9573-B84FC895BEA2}" type="sibTrans" cxnId="{8BAA02EC-540C-402B-9DE0-E7BE7949DBA0}">
      <dgm:prSet/>
      <dgm:spPr/>
    </dgm:pt>
    <dgm:pt modelId="{92177746-620E-4338-9449-5AD5CF268456}" type="pres">
      <dgm:prSet presAssocID="{58573904-5662-42C1-83A3-F594B00EFCB1}" presName="linear" presStyleCnt="0">
        <dgm:presLayoutVars>
          <dgm:animLvl val="lvl"/>
          <dgm:resizeHandles val="exact"/>
        </dgm:presLayoutVars>
      </dgm:prSet>
      <dgm:spPr/>
    </dgm:pt>
    <dgm:pt modelId="{328B2E8A-6B05-4031-A7A5-1A9244780AB6}" type="pres">
      <dgm:prSet presAssocID="{B712E471-C928-4619-9EF3-9B27EAF0BF9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FD510A7-E23F-42D5-8E12-DA8397466BD7}" type="pres">
      <dgm:prSet presAssocID="{30FD4FB5-F082-4EFA-AEC1-C57763886303}" presName="spacer" presStyleCnt="0"/>
      <dgm:spPr/>
    </dgm:pt>
    <dgm:pt modelId="{582877FD-FFF2-422C-8169-A8983BC959ED}" type="pres">
      <dgm:prSet presAssocID="{5B1CC08C-1D59-4D67-ABA4-6C695E926A4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401F914-BDBF-42B2-8FA6-BDF16C71B392}" type="pres">
      <dgm:prSet presAssocID="{5B1CC08C-1D59-4D67-ABA4-6C695E926A46}" presName="childText" presStyleLbl="revTx" presStyleIdx="0" presStyleCnt="2">
        <dgm:presLayoutVars>
          <dgm:bulletEnabled val="1"/>
        </dgm:presLayoutVars>
      </dgm:prSet>
      <dgm:spPr/>
    </dgm:pt>
    <dgm:pt modelId="{629B23DA-9CF0-406C-9DA5-BEC7D04CF948}" type="pres">
      <dgm:prSet presAssocID="{ECDDF378-6CE5-4D61-8538-97E82EEFC0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7FAF536-F7BD-4862-9DF4-AD634303BDE0}" type="pres">
      <dgm:prSet presAssocID="{ECDDF378-6CE5-4D61-8538-97E82EEFC054}" presName="childText" presStyleLbl="revTx" presStyleIdx="1" presStyleCnt="2">
        <dgm:presLayoutVars>
          <dgm:bulletEnabled val="1"/>
        </dgm:presLayoutVars>
      </dgm:prSet>
      <dgm:spPr/>
    </dgm:pt>
    <dgm:pt modelId="{ABF08265-F13A-401A-9ED1-CEAC22540430}" type="pres">
      <dgm:prSet presAssocID="{E20A31BB-E3CE-4F4A-A451-2B4289F79AA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7284B00-E6F0-4085-A616-CF4F4DA8F00A}" srcId="{ECDDF378-6CE5-4D61-8538-97E82EEFC054}" destId="{E33B437C-CCAA-42B5-8BD9-4EC9139C5648}" srcOrd="0" destOrd="0" parTransId="{FE4C3775-3A24-43F3-BFDE-7D53BAE48EB3}" sibTransId="{DE54B083-14DD-4023-9971-D301CC63D0CC}"/>
    <dgm:cxn modelId="{A7625411-8A39-4AA8-B193-54440ABBE98E}" type="presOf" srcId="{B712E471-C928-4619-9EF3-9B27EAF0BF9A}" destId="{328B2E8A-6B05-4031-A7A5-1A9244780AB6}" srcOrd="0" destOrd="0" presId="urn:microsoft.com/office/officeart/2005/8/layout/vList2"/>
    <dgm:cxn modelId="{5394EF1A-CC49-4B70-86D3-2A1B0B008D80}" type="presOf" srcId="{58573904-5662-42C1-83A3-F594B00EFCB1}" destId="{92177746-620E-4338-9449-5AD5CF268456}" srcOrd="0" destOrd="0" presId="urn:microsoft.com/office/officeart/2005/8/layout/vList2"/>
    <dgm:cxn modelId="{72B3D038-0475-4A82-833F-8819777B6C33}" type="presOf" srcId="{ECDDF378-6CE5-4D61-8538-97E82EEFC054}" destId="{629B23DA-9CF0-406C-9DA5-BEC7D04CF948}" srcOrd="0" destOrd="0" presId="urn:microsoft.com/office/officeart/2005/8/layout/vList2"/>
    <dgm:cxn modelId="{242F7A5F-D77A-43BE-BD0E-7A86B6CC19EE}" srcId="{ECDDF378-6CE5-4D61-8538-97E82EEFC054}" destId="{5D6C2063-EDA7-4518-95A3-777E50A5A535}" srcOrd="2" destOrd="0" parTransId="{025C8D80-680E-4C5E-9EC9-615D03C9DB70}" sibTransId="{2EF2F227-BBE7-4BF4-A563-80936028CD9A}"/>
    <dgm:cxn modelId="{DE959F60-8971-49CC-BBB4-D80A3DFF8DDA}" type="presOf" srcId="{5B1CC08C-1D59-4D67-ABA4-6C695E926A46}" destId="{582877FD-FFF2-422C-8169-A8983BC959ED}" srcOrd="0" destOrd="0" presId="urn:microsoft.com/office/officeart/2005/8/layout/vList2"/>
    <dgm:cxn modelId="{8E099464-8D59-4BB9-92DB-A4A3E6031D6D}" srcId="{58573904-5662-42C1-83A3-F594B00EFCB1}" destId="{B712E471-C928-4619-9EF3-9B27EAF0BF9A}" srcOrd="0" destOrd="0" parTransId="{5FF181E3-7398-42C0-A423-549CBB0088DB}" sibTransId="{30FD4FB5-F082-4EFA-AEC1-C57763886303}"/>
    <dgm:cxn modelId="{0858524B-BB26-4D3A-99C1-C540660D96A4}" srcId="{5B1CC08C-1D59-4D67-ABA4-6C695E926A46}" destId="{83E3206D-5770-472F-AFC6-2D41A411DB27}" srcOrd="0" destOrd="0" parTransId="{94DD690A-BC70-4FA6-8ABD-B4EA400D3DAB}" sibTransId="{69677DE7-357F-4F9E-9DB7-6E8C4EFD9DD8}"/>
    <dgm:cxn modelId="{80A2F36E-EB03-408D-BA7D-2DC7D2736DC3}" srcId="{58573904-5662-42C1-83A3-F594B00EFCB1}" destId="{E20A31BB-E3CE-4F4A-A451-2B4289F79AA9}" srcOrd="3" destOrd="0" parTransId="{CDEA4107-DE6B-4252-A399-8E9591021FA7}" sibTransId="{2FB2967E-97F7-480E-AD18-1FEC6976F206}"/>
    <dgm:cxn modelId="{2D406586-CC5B-49AB-AA83-34EC65B3BFC1}" type="presOf" srcId="{0639BCE7-3A11-4437-9F10-013200B5F67E}" destId="{9401F914-BDBF-42B2-8FA6-BDF16C71B392}" srcOrd="0" destOrd="1" presId="urn:microsoft.com/office/officeart/2005/8/layout/vList2"/>
    <dgm:cxn modelId="{1F7D3F89-EA15-4137-9F4D-DE29F759925C}" type="presOf" srcId="{E19F13DC-FB73-469A-824C-C1A0A4FCEB7A}" destId="{77FAF536-F7BD-4862-9DF4-AD634303BDE0}" srcOrd="0" destOrd="1" presId="urn:microsoft.com/office/officeart/2005/8/layout/vList2"/>
    <dgm:cxn modelId="{C8387EA1-1449-4D81-815B-D8A54C0CE90A}" type="presOf" srcId="{83E3206D-5770-472F-AFC6-2D41A411DB27}" destId="{9401F914-BDBF-42B2-8FA6-BDF16C71B392}" srcOrd="0" destOrd="0" presId="urn:microsoft.com/office/officeart/2005/8/layout/vList2"/>
    <dgm:cxn modelId="{4C4E8EAF-AE52-4BA7-8047-E81A160DA8A1}" type="presOf" srcId="{E33B437C-CCAA-42B5-8BD9-4EC9139C5648}" destId="{77FAF536-F7BD-4862-9DF4-AD634303BDE0}" srcOrd="0" destOrd="0" presId="urn:microsoft.com/office/officeart/2005/8/layout/vList2"/>
    <dgm:cxn modelId="{25BEE4AF-C1BB-46DE-9077-57A6C5AE216F}" type="presOf" srcId="{5D6C2063-EDA7-4518-95A3-777E50A5A535}" destId="{77FAF536-F7BD-4862-9DF4-AD634303BDE0}" srcOrd="0" destOrd="2" presId="urn:microsoft.com/office/officeart/2005/8/layout/vList2"/>
    <dgm:cxn modelId="{68F816D4-6FC1-4EF9-B207-7B4A9C3DF2A2}" type="presOf" srcId="{E20A31BB-E3CE-4F4A-A451-2B4289F79AA9}" destId="{ABF08265-F13A-401A-9ED1-CEAC22540430}" srcOrd="0" destOrd="0" presId="urn:microsoft.com/office/officeart/2005/8/layout/vList2"/>
    <dgm:cxn modelId="{69B5F7D7-EB6A-48EF-A332-5A504E0381E2}" srcId="{58573904-5662-42C1-83A3-F594B00EFCB1}" destId="{ECDDF378-6CE5-4D61-8538-97E82EEFC054}" srcOrd="2" destOrd="0" parTransId="{2491EE6E-0F64-4CB3-AD80-A74E52EAD77A}" sibTransId="{F87E69B0-850E-49F6-96F9-3AD1AF5C0940}"/>
    <dgm:cxn modelId="{9B3F2DE9-D258-4CFF-A357-B0DD707DEE42}" srcId="{58573904-5662-42C1-83A3-F594B00EFCB1}" destId="{5B1CC08C-1D59-4D67-ABA4-6C695E926A46}" srcOrd="1" destOrd="0" parTransId="{A6399020-AA66-4A35-8274-80DF116AF8D0}" sibTransId="{396F11F5-AD17-41FF-A8B0-019325AB3CCD}"/>
    <dgm:cxn modelId="{8BAA02EC-540C-402B-9DE0-E7BE7949DBA0}" srcId="{5B1CC08C-1D59-4D67-ABA4-6C695E926A46}" destId="{0639BCE7-3A11-4437-9F10-013200B5F67E}" srcOrd="1" destOrd="0" parTransId="{1886B546-F0DA-4EBF-97C0-2DBC69EEAFA2}" sibTransId="{2F86CA52-4087-4536-9573-B84FC895BEA2}"/>
    <dgm:cxn modelId="{AFB96EFD-EADF-43E8-B633-45A321FA4D87}" srcId="{ECDDF378-6CE5-4D61-8538-97E82EEFC054}" destId="{E19F13DC-FB73-469A-824C-C1A0A4FCEB7A}" srcOrd="1" destOrd="0" parTransId="{DCD8EB3F-59A6-434C-8D86-018B5977BEC4}" sibTransId="{4D5F2675-54F2-47CB-B197-D6C216E24F80}"/>
    <dgm:cxn modelId="{8E40E021-CDC5-443A-A824-A595587D6BFE}" type="presParOf" srcId="{92177746-620E-4338-9449-5AD5CF268456}" destId="{328B2E8A-6B05-4031-A7A5-1A9244780AB6}" srcOrd="0" destOrd="0" presId="urn:microsoft.com/office/officeart/2005/8/layout/vList2"/>
    <dgm:cxn modelId="{93421B67-5326-439D-9984-41AB44BFF0F1}" type="presParOf" srcId="{92177746-620E-4338-9449-5AD5CF268456}" destId="{CFD510A7-E23F-42D5-8E12-DA8397466BD7}" srcOrd="1" destOrd="0" presId="urn:microsoft.com/office/officeart/2005/8/layout/vList2"/>
    <dgm:cxn modelId="{4170E6C3-004E-4538-ADDD-BA996BDF884F}" type="presParOf" srcId="{92177746-620E-4338-9449-5AD5CF268456}" destId="{582877FD-FFF2-422C-8169-A8983BC959ED}" srcOrd="2" destOrd="0" presId="urn:microsoft.com/office/officeart/2005/8/layout/vList2"/>
    <dgm:cxn modelId="{CE3D4D62-9CC2-4153-8661-5B56820327B7}" type="presParOf" srcId="{92177746-620E-4338-9449-5AD5CF268456}" destId="{9401F914-BDBF-42B2-8FA6-BDF16C71B392}" srcOrd="3" destOrd="0" presId="urn:microsoft.com/office/officeart/2005/8/layout/vList2"/>
    <dgm:cxn modelId="{948D8086-821C-4F0B-8AD3-F235A4382491}" type="presParOf" srcId="{92177746-620E-4338-9449-5AD5CF268456}" destId="{629B23DA-9CF0-406C-9DA5-BEC7D04CF948}" srcOrd="4" destOrd="0" presId="urn:microsoft.com/office/officeart/2005/8/layout/vList2"/>
    <dgm:cxn modelId="{1212F4CC-C5E1-48C1-8F2D-0BF68E981298}" type="presParOf" srcId="{92177746-620E-4338-9449-5AD5CF268456}" destId="{77FAF536-F7BD-4862-9DF4-AD634303BDE0}" srcOrd="5" destOrd="0" presId="urn:microsoft.com/office/officeart/2005/8/layout/vList2"/>
    <dgm:cxn modelId="{C47C88FE-A387-4854-B98A-095FAC271473}" type="presParOf" srcId="{92177746-620E-4338-9449-5AD5CF268456}" destId="{ABF08265-F13A-401A-9ED1-CEAC225404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CDCAB6-E888-4ACC-9364-46AEF86DBCA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C8D5CB7-436F-49CE-A88B-84E98DA1520E}">
      <dgm:prSet/>
      <dgm:spPr/>
      <dgm:t>
        <a:bodyPr/>
        <a:lstStyle/>
        <a:p>
          <a:r>
            <a:rPr lang="en-US"/>
            <a:t>Signs of fear dissipate w/time:</a:t>
          </a:r>
        </a:p>
      </dgm:t>
    </dgm:pt>
    <dgm:pt modelId="{1B425AB2-7D4D-4A69-A305-95BE944D9199}" type="parTrans" cxnId="{340DC7B8-4353-4934-A424-77C26B62DBE5}">
      <dgm:prSet/>
      <dgm:spPr/>
      <dgm:t>
        <a:bodyPr/>
        <a:lstStyle/>
        <a:p>
          <a:endParaRPr lang="en-US"/>
        </a:p>
      </dgm:t>
    </dgm:pt>
    <dgm:pt modelId="{96B42885-CBA4-4B17-911C-7870640D90BE}" type="sibTrans" cxnId="{340DC7B8-4353-4934-A424-77C26B62DBE5}">
      <dgm:prSet/>
      <dgm:spPr/>
      <dgm:t>
        <a:bodyPr/>
        <a:lstStyle/>
        <a:p>
          <a:endParaRPr lang="en-US"/>
        </a:p>
      </dgm:t>
    </dgm:pt>
    <dgm:pt modelId="{5740178F-BAE5-4A62-99E5-0C6BF892CD64}">
      <dgm:prSet/>
      <dgm:spPr/>
      <dgm:t>
        <a:bodyPr/>
        <a:lstStyle/>
        <a:p>
          <a:r>
            <a:rPr lang="en-US" dirty="0"/>
            <a:t>As animal gets "better" at avoidance response</a:t>
          </a:r>
        </a:p>
      </dgm:t>
    </dgm:pt>
    <dgm:pt modelId="{EEB12188-B769-485A-B036-9CDBB86E0BBC}" type="parTrans" cxnId="{A3B3BB32-8D15-48E1-B1A0-1B849ECF0412}">
      <dgm:prSet/>
      <dgm:spPr/>
      <dgm:t>
        <a:bodyPr/>
        <a:lstStyle/>
        <a:p>
          <a:endParaRPr lang="en-US"/>
        </a:p>
      </dgm:t>
    </dgm:pt>
    <dgm:pt modelId="{84ECF30B-6022-42DD-B9C8-3F654D061A1E}" type="sibTrans" cxnId="{A3B3BB32-8D15-48E1-B1A0-1B849ECF0412}">
      <dgm:prSet/>
      <dgm:spPr/>
      <dgm:t>
        <a:bodyPr/>
        <a:lstStyle/>
        <a:p>
          <a:endParaRPr lang="en-US"/>
        </a:p>
      </dgm:t>
    </dgm:pt>
    <dgm:pt modelId="{519DABB6-ABA1-4B2C-AD6D-0C4F949CD748}">
      <dgm:prSet/>
      <dgm:spPr/>
      <dgm:t>
        <a:bodyPr/>
        <a:lstStyle/>
        <a:p>
          <a:r>
            <a:rPr lang="en-US" dirty="0"/>
            <a:t>Thus</a:t>
          </a:r>
          <a:r>
            <a:rPr lang="en-US" b="1" dirty="0"/>
            <a:t>: no fear to be avoided</a:t>
          </a:r>
        </a:p>
      </dgm:t>
    </dgm:pt>
    <dgm:pt modelId="{12661367-372E-48A8-9CE3-39AFB4672563}" type="parTrans" cxnId="{30A2CA8E-5C81-4EDF-94A7-EAEC99B22E57}">
      <dgm:prSet/>
      <dgm:spPr/>
      <dgm:t>
        <a:bodyPr/>
        <a:lstStyle/>
        <a:p>
          <a:endParaRPr lang="en-US"/>
        </a:p>
      </dgm:t>
    </dgm:pt>
    <dgm:pt modelId="{569F6D59-EF51-451C-956C-72E4F0463958}" type="sibTrans" cxnId="{30A2CA8E-5C81-4EDF-94A7-EAEC99B22E57}">
      <dgm:prSet/>
      <dgm:spPr/>
      <dgm:t>
        <a:bodyPr/>
        <a:lstStyle/>
        <a:p>
          <a:endParaRPr lang="en-US"/>
        </a:p>
      </dgm:t>
    </dgm:pt>
    <dgm:pt modelId="{036F7FED-E5EE-49E1-8F9B-F35C0B9A6448}">
      <dgm:prSet/>
      <dgm:spPr/>
      <dgm:t>
        <a:bodyPr/>
        <a:lstStyle/>
        <a:p>
          <a:r>
            <a:rPr lang="en-US"/>
            <a:t>The </a:t>
          </a:r>
          <a:r>
            <a:rPr lang="en-US" i="1"/>
            <a:t>CS is not as important </a:t>
          </a:r>
          <a:r>
            <a:rPr lang="en-US"/>
            <a:t>in avoidance learning as 2-factor theory states:</a:t>
          </a:r>
        </a:p>
      </dgm:t>
    </dgm:pt>
    <dgm:pt modelId="{FC119F00-7284-4DB2-996C-A1BCF4B611E5}" type="parTrans" cxnId="{E7294618-FD9C-45EB-9A1F-73E8D347D61C}">
      <dgm:prSet/>
      <dgm:spPr/>
      <dgm:t>
        <a:bodyPr/>
        <a:lstStyle/>
        <a:p>
          <a:endParaRPr lang="en-US"/>
        </a:p>
      </dgm:t>
    </dgm:pt>
    <dgm:pt modelId="{0431269C-8249-45E5-9308-A6A2F1ECEC09}" type="sibTrans" cxnId="{E7294618-FD9C-45EB-9A1F-73E8D347D61C}">
      <dgm:prSet/>
      <dgm:spPr/>
      <dgm:t>
        <a:bodyPr/>
        <a:lstStyle/>
        <a:p>
          <a:endParaRPr lang="en-US"/>
        </a:p>
      </dgm:t>
    </dgm:pt>
    <dgm:pt modelId="{FFC1E2A0-1E66-4270-9359-389C344A25FB}">
      <dgm:prSet/>
      <dgm:spPr/>
      <dgm:t>
        <a:bodyPr/>
        <a:lstStyle/>
        <a:p>
          <a:r>
            <a:rPr lang="en-US" dirty="0"/>
            <a:t>Animals can learn to avoid in a discriminated avoidance situation long before there is any sign that they are responding to/detecting the CS</a:t>
          </a:r>
        </a:p>
      </dgm:t>
    </dgm:pt>
    <dgm:pt modelId="{3FC8B109-0CB0-4FD9-892E-A5359637F8C6}" type="parTrans" cxnId="{F908E008-EA6A-4C8A-B7F9-5ACE48DAA868}">
      <dgm:prSet/>
      <dgm:spPr/>
      <dgm:t>
        <a:bodyPr/>
        <a:lstStyle/>
        <a:p>
          <a:endParaRPr lang="en-US"/>
        </a:p>
      </dgm:t>
    </dgm:pt>
    <dgm:pt modelId="{16AC37BE-57B0-46F6-8BB9-847F13D4B9B9}" type="sibTrans" cxnId="{F908E008-EA6A-4C8A-B7F9-5ACE48DAA868}">
      <dgm:prSet/>
      <dgm:spPr/>
      <dgm:t>
        <a:bodyPr/>
        <a:lstStyle/>
        <a:p>
          <a:endParaRPr lang="en-US"/>
        </a:p>
      </dgm:t>
    </dgm:pt>
    <dgm:pt modelId="{5FC1A978-04B2-480F-8CEA-4101FCB793F7}" type="pres">
      <dgm:prSet presAssocID="{A3CDCAB6-E888-4ACC-9364-46AEF86DBCA1}" presName="linear" presStyleCnt="0">
        <dgm:presLayoutVars>
          <dgm:animLvl val="lvl"/>
          <dgm:resizeHandles val="exact"/>
        </dgm:presLayoutVars>
      </dgm:prSet>
      <dgm:spPr/>
    </dgm:pt>
    <dgm:pt modelId="{5F55CBDB-BD85-4A02-83E3-6D1D4BD4ECC1}" type="pres">
      <dgm:prSet presAssocID="{DC8D5CB7-436F-49CE-A88B-84E98DA1520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31AADD1-4D04-4DF8-AAB6-F215E0685B7C}" type="pres">
      <dgm:prSet presAssocID="{DC8D5CB7-436F-49CE-A88B-84E98DA1520E}" presName="childText" presStyleLbl="revTx" presStyleIdx="0" presStyleCnt="2">
        <dgm:presLayoutVars>
          <dgm:bulletEnabled val="1"/>
        </dgm:presLayoutVars>
      </dgm:prSet>
      <dgm:spPr/>
    </dgm:pt>
    <dgm:pt modelId="{C428B672-B820-4EAC-A644-84318E17229E}" type="pres">
      <dgm:prSet presAssocID="{036F7FED-E5EE-49E1-8F9B-F35C0B9A644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F65658B-92A3-4CB5-B2D0-BD685BEC5599}" type="pres">
      <dgm:prSet presAssocID="{036F7FED-E5EE-49E1-8F9B-F35C0B9A644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908E008-EA6A-4C8A-B7F9-5ACE48DAA868}" srcId="{036F7FED-E5EE-49E1-8F9B-F35C0B9A6448}" destId="{FFC1E2A0-1E66-4270-9359-389C344A25FB}" srcOrd="0" destOrd="0" parTransId="{3FC8B109-0CB0-4FD9-892E-A5359637F8C6}" sibTransId="{16AC37BE-57B0-46F6-8BB9-847F13D4B9B9}"/>
    <dgm:cxn modelId="{F41AF309-52C7-4550-A10F-55CBB189ABCC}" type="presOf" srcId="{519DABB6-ABA1-4B2C-AD6D-0C4F949CD748}" destId="{631AADD1-4D04-4DF8-AAB6-F215E0685B7C}" srcOrd="0" destOrd="1" presId="urn:microsoft.com/office/officeart/2005/8/layout/vList2"/>
    <dgm:cxn modelId="{E7294618-FD9C-45EB-9A1F-73E8D347D61C}" srcId="{A3CDCAB6-E888-4ACC-9364-46AEF86DBCA1}" destId="{036F7FED-E5EE-49E1-8F9B-F35C0B9A6448}" srcOrd="1" destOrd="0" parTransId="{FC119F00-7284-4DB2-996C-A1BCF4B611E5}" sibTransId="{0431269C-8249-45E5-9308-A6A2F1ECEC09}"/>
    <dgm:cxn modelId="{63D20A19-4933-4BB5-845B-0712ECD56CA8}" type="presOf" srcId="{036F7FED-E5EE-49E1-8F9B-F35C0B9A6448}" destId="{C428B672-B820-4EAC-A644-84318E17229E}" srcOrd="0" destOrd="0" presId="urn:microsoft.com/office/officeart/2005/8/layout/vList2"/>
    <dgm:cxn modelId="{A0A55C21-63F7-4490-BC03-9304F1DDB140}" type="presOf" srcId="{A3CDCAB6-E888-4ACC-9364-46AEF86DBCA1}" destId="{5FC1A978-04B2-480F-8CEA-4101FCB793F7}" srcOrd="0" destOrd="0" presId="urn:microsoft.com/office/officeart/2005/8/layout/vList2"/>
    <dgm:cxn modelId="{A3B3BB32-8D15-48E1-B1A0-1B849ECF0412}" srcId="{DC8D5CB7-436F-49CE-A88B-84E98DA1520E}" destId="{5740178F-BAE5-4A62-99E5-0C6BF892CD64}" srcOrd="0" destOrd="0" parTransId="{EEB12188-B769-485A-B036-9CDBB86E0BBC}" sibTransId="{84ECF30B-6022-42DD-B9C8-3F654D061A1E}"/>
    <dgm:cxn modelId="{772B0E34-B1FB-4DF5-9ECF-6E91671C3AA3}" type="presOf" srcId="{DC8D5CB7-436F-49CE-A88B-84E98DA1520E}" destId="{5F55CBDB-BD85-4A02-83E3-6D1D4BD4ECC1}" srcOrd="0" destOrd="0" presId="urn:microsoft.com/office/officeart/2005/8/layout/vList2"/>
    <dgm:cxn modelId="{30A2CA8E-5C81-4EDF-94A7-EAEC99B22E57}" srcId="{DC8D5CB7-436F-49CE-A88B-84E98DA1520E}" destId="{519DABB6-ABA1-4B2C-AD6D-0C4F949CD748}" srcOrd="1" destOrd="0" parTransId="{12661367-372E-48A8-9CE3-39AFB4672563}" sibTransId="{569F6D59-EF51-451C-956C-72E4F0463958}"/>
    <dgm:cxn modelId="{DA85C08F-4DA5-412F-81D1-2D532AF3A772}" type="presOf" srcId="{5740178F-BAE5-4A62-99E5-0C6BF892CD64}" destId="{631AADD1-4D04-4DF8-AAB6-F215E0685B7C}" srcOrd="0" destOrd="0" presId="urn:microsoft.com/office/officeart/2005/8/layout/vList2"/>
    <dgm:cxn modelId="{02DDA2B5-1F16-4913-B735-357753B0D7DF}" type="presOf" srcId="{FFC1E2A0-1E66-4270-9359-389C344A25FB}" destId="{0F65658B-92A3-4CB5-B2D0-BD685BEC5599}" srcOrd="0" destOrd="0" presId="urn:microsoft.com/office/officeart/2005/8/layout/vList2"/>
    <dgm:cxn modelId="{340DC7B8-4353-4934-A424-77C26B62DBE5}" srcId="{A3CDCAB6-E888-4ACC-9364-46AEF86DBCA1}" destId="{DC8D5CB7-436F-49CE-A88B-84E98DA1520E}" srcOrd="0" destOrd="0" parTransId="{1B425AB2-7D4D-4A69-A305-95BE944D9199}" sibTransId="{96B42885-CBA4-4B17-911C-7870640D90BE}"/>
    <dgm:cxn modelId="{1D82AD68-5E28-4978-BA02-68EA8D639F9C}" type="presParOf" srcId="{5FC1A978-04B2-480F-8CEA-4101FCB793F7}" destId="{5F55CBDB-BD85-4A02-83E3-6D1D4BD4ECC1}" srcOrd="0" destOrd="0" presId="urn:microsoft.com/office/officeart/2005/8/layout/vList2"/>
    <dgm:cxn modelId="{E1FB5B6A-F37C-4A41-8E29-9F05C63DF97F}" type="presParOf" srcId="{5FC1A978-04B2-480F-8CEA-4101FCB793F7}" destId="{631AADD1-4D04-4DF8-AAB6-F215E0685B7C}" srcOrd="1" destOrd="0" presId="urn:microsoft.com/office/officeart/2005/8/layout/vList2"/>
    <dgm:cxn modelId="{65DA83C5-C751-40AB-9E23-0A516D0DD6C0}" type="presParOf" srcId="{5FC1A978-04B2-480F-8CEA-4101FCB793F7}" destId="{C428B672-B820-4EAC-A644-84318E17229E}" srcOrd="2" destOrd="0" presId="urn:microsoft.com/office/officeart/2005/8/layout/vList2"/>
    <dgm:cxn modelId="{3C183E1C-F565-4987-AA86-AF9A6E3D9310}" type="presParOf" srcId="{5FC1A978-04B2-480F-8CEA-4101FCB793F7}" destId="{0F65658B-92A3-4CB5-B2D0-BD685BEC559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609D6E-61DE-4457-80A6-6ECB5583435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33DE86-52D0-442E-A6F7-B289513FD97C}">
      <dgm:prSet/>
      <dgm:spPr/>
      <dgm:t>
        <a:bodyPr/>
        <a:lstStyle/>
        <a:p>
          <a:r>
            <a:rPr lang="en-US" b="1"/>
            <a:t>Sidman Avoidance:</a:t>
          </a:r>
          <a:endParaRPr lang="en-US"/>
        </a:p>
      </dgm:t>
    </dgm:pt>
    <dgm:pt modelId="{C4750055-B1AA-4C44-A0E1-EB39B8366C5E}" type="parTrans" cxnId="{55938147-0AAE-4020-A5B8-A0969E6B4959}">
      <dgm:prSet/>
      <dgm:spPr/>
      <dgm:t>
        <a:bodyPr/>
        <a:lstStyle/>
        <a:p>
          <a:endParaRPr lang="en-US"/>
        </a:p>
      </dgm:t>
    </dgm:pt>
    <dgm:pt modelId="{A720CB6F-0482-44DC-AC53-BE3539FA367A}" type="sibTrans" cxnId="{55938147-0AAE-4020-A5B8-A0969E6B4959}">
      <dgm:prSet/>
      <dgm:spPr/>
      <dgm:t>
        <a:bodyPr/>
        <a:lstStyle/>
        <a:p>
          <a:endParaRPr lang="en-US"/>
        </a:p>
      </dgm:t>
    </dgm:pt>
    <dgm:pt modelId="{92FC8F2F-170C-4061-B0E1-6C21EB63A13A}">
      <dgm:prSet/>
      <dgm:spPr/>
      <dgm:t>
        <a:bodyPr/>
        <a:lstStyle/>
        <a:p>
          <a:r>
            <a:rPr lang="en-US"/>
            <a:t>The response POSTPONES or DELAYS the shock</a:t>
          </a:r>
        </a:p>
      </dgm:t>
    </dgm:pt>
    <dgm:pt modelId="{ACA58A88-B701-4EA6-8B22-BB424FFC5F3F}" type="parTrans" cxnId="{B81BF612-FFBE-4BF0-B8DC-D327456018BE}">
      <dgm:prSet/>
      <dgm:spPr/>
      <dgm:t>
        <a:bodyPr/>
        <a:lstStyle/>
        <a:p>
          <a:endParaRPr lang="en-US"/>
        </a:p>
      </dgm:t>
    </dgm:pt>
    <dgm:pt modelId="{2008EF05-F668-4350-96A1-9D533DB0424B}" type="sibTrans" cxnId="{B81BF612-FFBE-4BF0-B8DC-D327456018BE}">
      <dgm:prSet/>
      <dgm:spPr/>
      <dgm:t>
        <a:bodyPr/>
        <a:lstStyle/>
        <a:p>
          <a:endParaRPr lang="en-US"/>
        </a:p>
      </dgm:t>
    </dgm:pt>
    <dgm:pt modelId="{C816C724-6005-4EF9-A0D5-F25DCB6BC97E}">
      <dgm:prSet/>
      <dgm:spPr/>
      <dgm:t>
        <a:bodyPr/>
        <a:lstStyle/>
        <a:p>
          <a:r>
            <a:rPr lang="en-US" dirty="0"/>
            <a:t>Thus: </a:t>
          </a:r>
          <a:r>
            <a:rPr lang="en-US" b="1" dirty="0"/>
            <a:t>only temporary solution</a:t>
          </a:r>
        </a:p>
      </dgm:t>
    </dgm:pt>
    <dgm:pt modelId="{32E9A57A-A9CE-4933-B70F-E1F2FA46BC7D}" type="parTrans" cxnId="{126EB4E5-E824-43E1-86E4-8AAE391A8209}">
      <dgm:prSet/>
      <dgm:spPr/>
      <dgm:t>
        <a:bodyPr/>
        <a:lstStyle/>
        <a:p>
          <a:endParaRPr lang="en-US"/>
        </a:p>
      </dgm:t>
    </dgm:pt>
    <dgm:pt modelId="{25BFE817-E695-4D37-976C-88335639D96F}" type="sibTrans" cxnId="{126EB4E5-E824-43E1-86E4-8AAE391A8209}">
      <dgm:prSet/>
      <dgm:spPr/>
      <dgm:t>
        <a:bodyPr/>
        <a:lstStyle/>
        <a:p>
          <a:endParaRPr lang="en-US"/>
        </a:p>
      </dgm:t>
    </dgm:pt>
    <dgm:pt modelId="{87979C5E-53A6-4F09-B73B-8F2179032363}">
      <dgm:prSet/>
      <dgm:spPr/>
      <dgm:t>
        <a:bodyPr/>
        <a:lstStyle/>
        <a:p>
          <a:r>
            <a:rPr lang="en-US"/>
            <a:t>Must keep responding to keep delaying the shock</a:t>
          </a:r>
        </a:p>
      </dgm:t>
    </dgm:pt>
    <dgm:pt modelId="{AABAD675-C215-4BD9-8331-594A38C328FE}" type="parTrans" cxnId="{921381A8-EB8D-497B-A518-8BA5646FAADF}">
      <dgm:prSet/>
      <dgm:spPr/>
      <dgm:t>
        <a:bodyPr/>
        <a:lstStyle/>
        <a:p>
          <a:endParaRPr lang="en-US"/>
        </a:p>
      </dgm:t>
    </dgm:pt>
    <dgm:pt modelId="{15055A6B-9181-4448-9454-D1E69D53304D}" type="sibTrans" cxnId="{921381A8-EB8D-497B-A518-8BA5646FAADF}">
      <dgm:prSet/>
      <dgm:spPr/>
      <dgm:t>
        <a:bodyPr/>
        <a:lstStyle/>
        <a:p>
          <a:endParaRPr lang="en-US"/>
        </a:p>
      </dgm:t>
    </dgm:pt>
    <dgm:pt modelId="{4599F7C7-03DC-4EB7-A3DB-3753333F87C1}">
      <dgm:prSet/>
      <dgm:spPr/>
      <dgm:t>
        <a:bodyPr/>
        <a:lstStyle/>
        <a:p>
          <a:r>
            <a:rPr lang="en-US"/>
            <a:t>Results in lots of responding</a:t>
          </a:r>
        </a:p>
      </dgm:t>
    </dgm:pt>
    <dgm:pt modelId="{147B07C5-CEBF-45B6-AAAF-49EC0A541602}" type="parTrans" cxnId="{6034DD0C-B337-46A6-BC6E-099F0201BE56}">
      <dgm:prSet/>
      <dgm:spPr/>
      <dgm:t>
        <a:bodyPr/>
        <a:lstStyle/>
        <a:p>
          <a:endParaRPr lang="en-US"/>
        </a:p>
      </dgm:t>
    </dgm:pt>
    <dgm:pt modelId="{E8EB860E-E4EA-4CDF-95ED-D7D1B317F1A0}" type="sibTrans" cxnId="{6034DD0C-B337-46A6-BC6E-099F0201BE56}">
      <dgm:prSet/>
      <dgm:spPr/>
      <dgm:t>
        <a:bodyPr/>
        <a:lstStyle/>
        <a:p>
          <a:endParaRPr lang="en-US"/>
        </a:p>
      </dgm:t>
    </dgm:pt>
    <dgm:pt modelId="{C488127C-D358-4027-9566-B5E2748FFCC1}">
      <dgm:prSet/>
      <dgm:spPr/>
      <dgm:t>
        <a:bodyPr/>
        <a:lstStyle/>
        <a:p>
          <a:r>
            <a:rPr lang="en-US"/>
            <a:t>Again: some signal may be used to signal when must respond</a:t>
          </a:r>
        </a:p>
      </dgm:t>
    </dgm:pt>
    <dgm:pt modelId="{B221534E-F395-49C7-B4F3-58B93195DF27}" type="parTrans" cxnId="{392B5B91-B931-45CE-8BCF-E18EBB87D5C6}">
      <dgm:prSet/>
      <dgm:spPr/>
      <dgm:t>
        <a:bodyPr/>
        <a:lstStyle/>
        <a:p>
          <a:endParaRPr lang="en-US"/>
        </a:p>
      </dgm:t>
    </dgm:pt>
    <dgm:pt modelId="{9B536F41-C6A8-4C90-AFDA-656B7C67106C}" type="sibTrans" cxnId="{392B5B91-B931-45CE-8BCF-E18EBB87D5C6}">
      <dgm:prSet/>
      <dgm:spPr/>
      <dgm:t>
        <a:bodyPr/>
        <a:lstStyle/>
        <a:p>
          <a:endParaRPr lang="en-US"/>
        </a:p>
      </dgm:t>
    </dgm:pt>
    <dgm:pt modelId="{28935149-9948-4A04-9831-98472CE1719E}">
      <dgm:prSet/>
      <dgm:spPr/>
      <dgm:t>
        <a:bodyPr/>
        <a:lstStyle/>
        <a:p>
          <a:r>
            <a:rPr lang="en-US" b="1"/>
            <a:t>Why important? </a:t>
          </a:r>
          <a:r>
            <a:rPr lang="en-US"/>
            <a:t>If fear was necessary, would “freeze” and be unable to respond to delay the shock</a:t>
          </a:r>
        </a:p>
      </dgm:t>
    </dgm:pt>
    <dgm:pt modelId="{C9A9B8AC-7420-4595-97B1-0629ED8F5808}" type="parTrans" cxnId="{49B2A1EA-86F2-4392-82D9-83137D1547B1}">
      <dgm:prSet/>
      <dgm:spPr/>
      <dgm:t>
        <a:bodyPr/>
        <a:lstStyle/>
        <a:p>
          <a:endParaRPr lang="en-US"/>
        </a:p>
      </dgm:t>
    </dgm:pt>
    <dgm:pt modelId="{6A1B8197-226B-4DEA-BC01-B08CB4441599}" type="sibTrans" cxnId="{49B2A1EA-86F2-4392-82D9-83137D1547B1}">
      <dgm:prSet/>
      <dgm:spPr/>
      <dgm:t>
        <a:bodyPr/>
        <a:lstStyle/>
        <a:p>
          <a:endParaRPr lang="en-US"/>
        </a:p>
      </dgm:t>
    </dgm:pt>
    <dgm:pt modelId="{42E43044-26D7-4C4B-AA2B-5B708C1E32E0}" type="pres">
      <dgm:prSet presAssocID="{A0609D6E-61DE-4457-80A6-6ECB5583435A}" presName="linear" presStyleCnt="0">
        <dgm:presLayoutVars>
          <dgm:animLvl val="lvl"/>
          <dgm:resizeHandles val="exact"/>
        </dgm:presLayoutVars>
      </dgm:prSet>
      <dgm:spPr/>
    </dgm:pt>
    <dgm:pt modelId="{A51A3320-82B7-4456-8AE5-4C6A6086E282}" type="pres">
      <dgm:prSet presAssocID="{5833DE86-52D0-442E-A6F7-B289513FD97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89DAF27-AD3D-4253-B152-E0DDD92B4416}" type="pres">
      <dgm:prSet presAssocID="{5833DE86-52D0-442E-A6F7-B289513FD97C}" presName="childText" presStyleLbl="revTx" presStyleIdx="0" presStyleCnt="1">
        <dgm:presLayoutVars>
          <dgm:bulletEnabled val="1"/>
        </dgm:presLayoutVars>
      </dgm:prSet>
      <dgm:spPr/>
    </dgm:pt>
    <dgm:pt modelId="{DB609E7C-12C9-4DDE-BE5E-B6CDEF1E9D0F}" type="pres">
      <dgm:prSet presAssocID="{28935149-9948-4A04-9831-98472CE1719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6AA1202-3642-45CB-B899-1A042D2C38FB}" type="presOf" srcId="{C488127C-D358-4027-9566-B5E2748FFCC1}" destId="{F89DAF27-AD3D-4253-B152-E0DDD92B4416}" srcOrd="0" destOrd="4" presId="urn:microsoft.com/office/officeart/2005/8/layout/vList2"/>
    <dgm:cxn modelId="{6034DD0C-B337-46A6-BC6E-099F0201BE56}" srcId="{5833DE86-52D0-442E-A6F7-B289513FD97C}" destId="{4599F7C7-03DC-4EB7-A3DB-3753333F87C1}" srcOrd="3" destOrd="0" parTransId="{147B07C5-CEBF-45B6-AAAF-49EC0A541602}" sibTransId="{E8EB860E-E4EA-4CDF-95ED-D7D1B317F1A0}"/>
    <dgm:cxn modelId="{B81BF612-FFBE-4BF0-B8DC-D327456018BE}" srcId="{5833DE86-52D0-442E-A6F7-B289513FD97C}" destId="{92FC8F2F-170C-4061-B0E1-6C21EB63A13A}" srcOrd="0" destOrd="0" parTransId="{ACA58A88-B701-4EA6-8B22-BB424FFC5F3F}" sibTransId="{2008EF05-F668-4350-96A1-9D533DB0424B}"/>
    <dgm:cxn modelId="{728F962E-5A6A-44B1-87EE-3D744B1C80EA}" type="presOf" srcId="{A0609D6E-61DE-4457-80A6-6ECB5583435A}" destId="{42E43044-26D7-4C4B-AA2B-5B708C1E32E0}" srcOrd="0" destOrd="0" presId="urn:microsoft.com/office/officeart/2005/8/layout/vList2"/>
    <dgm:cxn modelId="{BBF54B67-A8D3-419D-B620-F07A38245AFA}" type="presOf" srcId="{87979C5E-53A6-4F09-B73B-8F2179032363}" destId="{F89DAF27-AD3D-4253-B152-E0DDD92B4416}" srcOrd="0" destOrd="2" presId="urn:microsoft.com/office/officeart/2005/8/layout/vList2"/>
    <dgm:cxn modelId="{55938147-0AAE-4020-A5B8-A0969E6B4959}" srcId="{A0609D6E-61DE-4457-80A6-6ECB5583435A}" destId="{5833DE86-52D0-442E-A6F7-B289513FD97C}" srcOrd="0" destOrd="0" parTransId="{C4750055-B1AA-4C44-A0E1-EB39B8366C5E}" sibTransId="{A720CB6F-0482-44DC-AC53-BE3539FA367A}"/>
    <dgm:cxn modelId="{A49BC67A-43D3-4A0C-B56B-C1166C510916}" type="presOf" srcId="{92FC8F2F-170C-4061-B0E1-6C21EB63A13A}" destId="{F89DAF27-AD3D-4253-B152-E0DDD92B4416}" srcOrd="0" destOrd="0" presId="urn:microsoft.com/office/officeart/2005/8/layout/vList2"/>
    <dgm:cxn modelId="{392B5B91-B931-45CE-8BCF-E18EBB87D5C6}" srcId="{5833DE86-52D0-442E-A6F7-B289513FD97C}" destId="{C488127C-D358-4027-9566-B5E2748FFCC1}" srcOrd="4" destOrd="0" parTransId="{B221534E-F395-49C7-B4F3-58B93195DF27}" sibTransId="{9B536F41-C6A8-4C90-AFDA-656B7C67106C}"/>
    <dgm:cxn modelId="{03037FA3-0568-4A58-A5DE-B66AD48280B0}" type="presOf" srcId="{28935149-9948-4A04-9831-98472CE1719E}" destId="{DB609E7C-12C9-4DDE-BE5E-B6CDEF1E9D0F}" srcOrd="0" destOrd="0" presId="urn:microsoft.com/office/officeart/2005/8/layout/vList2"/>
    <dgm:cxn modelId="{921381A8-EB8D-497B-A518-8BA5646FAADF}" srcId="{5833DE86-52D0-442E-A6F7-B289513FD97C}" destId="{87979C5E-53A6-4F09-B73B-8F2179032363}" srcOrd="2" destOrd="0" parTransId="{AABAD675-C215-4BD9-8331-594A38C328FE}" sibTransId="{15055A6B-9181-4448-9454-D1E69D53304D}"/>
    <dgm:cxn modelId="{F97B54BE-18BC-4F72-8E06-2DB454BD0F6D}" type="presOf" srcId="{5833DE86-52D0-442E-A6F7-B289513FD97C}" destId="{A51A3320-82B7-4456-8AE5-4C6A6086E282}" srcOrd="0" destOrd="0" presId="urn:microsoft.com/office/officeart/2005/8/layout/vList2"/>
    <dgm:cxn modelId="{6C6698C5-4665-4DE2-8463-99F5EB8D69DA}" type="presOf" srcId="{4599F7C7-03DC-4EB7-A3DB-3753333F87C1}" destId="{F89DAF27-AD3D-4253-B152-E0DDD92B4416}" srcOrd="0" destOrd="3" presId="urn:microsoft.com/office/officeart/2005/8/layout/vList2"/>
    <dgm:cxn modelId="{74B475D0-D0DE-4011-B96E-EBC516433FBA}" type="presOf" srcId="{C816C724-6005-4EF9-A0D5-F25DCB6BC97E}" destId="{F89DAF27-AD3D-4253-B152-E0DDD92B4416}" srcOrd="0" destOrd="1" presId="urn:microsoft.com/office/officeart/2005/8/layout/vList2"/>
    <dgm:cxn modelId="{126EB4E5-E824-43E1-86E4-8AAE391A8209}" srcId="{5833DE86-52D0-442E-A6F7-B289513FD97C}" destId="{C816C724-6005-4EF9-A0D5-F25DCB6BC97E}" srcOrd="1" destOrd="0" parTransId="{32E9A57A-A9CE-4933-B70F-E1F2FA46BC7D}" sibTransId="{25BFE817-E695-4D37-976C-88335639D96F}"/>
    <dgm:cxn modelId="{49B2A1EA-86F2-4392-82D9-83137D1547B1}" srcId="{A0609D6E-61DE-4457-80A6-6ECB5583435A}" destId="{28935149-9948-4A04-9831-98472CE1719E}" srcOrd="1" destOrd="0" parTransId="{C9A9B8AC-7420-4595-97B1-0629ED8F5808}" sibTransId="{6A1B8197-226B-4DEA-BC01-B08CB4441599}"/>
    <dgm:cxn modelId="{82137F19-4713-45DD-9859-D6C396A6F903}" type="presParOf" srcId="{42E43044-26D7-4C4B-AA2B-5B708C1E32E0}" destId="{A51A3320-82B7-4456-8AE5-4C6A6086E282}" srcOrd="0" destOrd="0" presId="urn:microsoft.com/office/officeart/2005/8/layout/vList2"/>
    <dgm:cxn modelId="{D1DAB81A-6CBC-4FAD-813F-765E1B0E468A}" type="presParOf" srcId="{42E43044-26D7-4C4B-AA2B-5B708C1E32E0}" destId="{F89DAF27-AD3D-4253-B152-E0DDD92B4416}" srcOrd="1" destOrd="0" presId="urn:microsoft.com/office/officeart/2005/8/layout/vList2"/>
    <dgm:cxn modelId="{5BD5A8C9-E692-43E1-ACD6-E0735D8317DA}" type="presParOf" srcId="{42E43044-26D7-4C4B-AA2B-5B708C1E32E0}" destId="{DB609E7C-12C9-4DDE-BE5E-B6CDEF1E9D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1440C9-9BF2-41C5-91A1-C4B1E0B774E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DFEE72-96EB-4C61-9FAE-1BEFE4ACFC16}">
      <dgm:prSet/>
      <dgm:spPr/>
      <dgm:t>
        <a:bodyPr/>
        <a:lstStyle/>
        <a:p>
          <a:r>
            <a:rPr lang="en-US" b="1"/>
            <a:t>Herrnstein and Hineline Procedure</a:t>
          </a:r>
          <a:r>
            <a:rPr lang="en-US"/>
            <a:t>:</a:t>
          </a:r>
        </a:p>
      </dgm:t>
    </dgm:pt>
    <dgm:pt modelId="{B476A3BD-6ABF-44BA-8B0A-BBE3E23BC1C3}" type="parTrans" cxnId="{4B23AEEB-8671-4B05-B0E3-BDB43C787ECB}">
      <dgm:prSet/>
      <dgm:spPr/>
      <dgm:t>
        <a:bodyPr/>
        <a:lstStyle/>
        <a:p>
          <a:endParaRPr lang="en-US"/>
        </a:p>
      </dgm:t>
    </dgm:pt>
    <dgm:pt modelId="{52FCD5B1-3BAA-4398-B092-AD300DFBAD0E}" type="sibTrans" cxnId="{4B23AEEB-8671-4B05-B0E3-BDB43C787ECB}">
      <dgm:prSet/>
      <dgm:spPr/>
      <dgm:t>
        <a:bodyPr/>
        <a:lstStyle/>
        <a:p>
          <a:endParaRPr lang="en-US"/>
        </a:p>
      </dgm:t>
    </dgm:pt>
    <dgm:pt modelId="{C49EF25C-2A7A-4F66-8C6D-054475CF86C7}">
      <dgm:prSet/>
      <dgm:spPr/>
      <dgm:t>
        <a:bodyPr/>
        <a:lstStyle/>
        <a:p>
          <a:r>
            <a:rPr lang="en-US"/>
            <a:t>The response reduces the rate of the shock</a:t>
          </a:r>
        </a:p>
      </dgm:t>
    </dgm:pt>
    <dgm:pt modelId="{F7F25761-F309-420B-A9DB-F9579DA3066F}" type="parTrans" cxnId="{FCB0AF53-239E-4208-8490-D51CBF14F98C}">
      <dgm:prSet/>
      <dgm:spPr/>
      <dgm:t>
        <a:bodyPr/>
        <a:lstStyle/>
        <a:p>
          <a:endParaRPr lang="en-US"/>
        </a:p>
      </dgm:t>
    </dgm:pt>
    <dgm:pt modelId="{7793B92D-4E87-4BEC-83AB-57EEEC305242}" type="sibTrans" cxnId="{FCB0AF53-239E-4208-8490-D51CBF14F98C}">
      <dgm:prSet/>
      <dgm:spPr/>
      <dgm:t>
        <a:bodyPr/>
        <a:lstStyle/>
        <a:p>
          <a:endParaRPr lang="en-US"/>
        </a:p>
      </dgm:t>
    </dgm:pt>
    <dgm:pt modelId="{442A3791-363F-49A1-A65D-7A68A92F21F6}">
      <dgm:prSet/>
      <dgm:spPr/>
      <dgm:t>
        <a:bodyPr/>
        <a:lstStyle/>
        <a:p>
          <a:r>
            <a:rPr lang="en-US" b="1" dirty="0"/>
            <a:t>Does NOT delays or cancel, just slows down rate of delivery</a:t>
          </a:r>
        </a:p>
      </dgm:t>
    </dgm:pt>
    <dgm:pt modelId="{A6925CE8-2370-4E34-8118-7E7039382761}" type="parTrans" cxnId="{96FCC42B-4713-4408-B032-52245D712EB7}">
      <dgm:prSet/>
      <dgm:spPr/>
      <dgm:t>
        <a:bodyPr/>
        <a:lstStyle/>
        <a:p>
          <a:endParaRPr lang="en-US"/>
        </a:p>
      </dgm:t>
    </dgm:pt>
    <dgm:pt modelId="{54FCCD61-3DF0-4C89-9FAB-5ECA682F3EC5}" type="sibTrans" cxnId="{96FCC42B-4713-4408-B032-52245D712EB7}">
      <dgm:prSet/>
      <dgm:spPr/>
      <dgm:t>
        <a:bodyPr/>
        <a:lstStyle/>
        <a:p>
          <a:endParaRPr lang="en-US"/>
        </a:p>
      </dgm:t>
    </dgm:pt>
    <dgm:pt modelId="{56B19D9C-EAC3-4B34-9EB2-3360B33D5F84}">
      <dgm:prSet/>
      <dgm:spPr/>
      <dgm:t>
        <a:bodyPr/>
        <a:lstStyle/>
        <a:p>
          <a:r>
            <a:rPr lang="en-US" dirty="0"/>
            <a:t>The response switches the schedule of shock to a lower rate</a:t>
          </a:r>
        </a:p>
      </dgm:t>
    </dgm:pt>
    <dgm:pt modelId="{214A5C6C-1F42-4552-B6E8-8E6F375A392C}" type="parTrans" cxnId="{213DE44C-AA55-4103-A135-2496BE4FFEE5}">
      <dgm:prSet/>
      <dgm:spPr/>
      <dgm:t>
        <a:bodyPr/>
        <a:lstStyle/>
        <a:p>
          <a:endParaRPr lang="en-US"/>
        </a:p>
      </dgm:t>
    </dgm:pt>
    <dgm:pt modelId="{518F86DF-1E32-4B2E-A84F-90A1FDDACE10}" type="sibTrans" cxnId="{213DE44C-AA55-4103-A135-2496BE4FFEE5}">
      <dgm:prSet/>
      <dgm:spPr/>
      <dgm:t>
        <a:bodyPr/>
        <a:lstStyle/>
        <a:p>
          <a:endParaRPr lang="en-US"/>
        </a:p>
      </dgm:t>
    </dgm:pt>
    <dgm:pt modelId="{6C4BD1A0-86B7-4FB2-9ED7-B9C8B49E64A9}">
      <dgm:prSet/>
      <dgm:spPr/>
      <dgm:t>
        <a:bodyPr/>
        <a:lstStyle/>
        <a:p>
          <a:r>
            <a:rPr lang="en-US"/>
            <a:t>Note: cannot entirely AVOID shock in this procedure:</a:t>
          </a:r>
        </a:p>
      </dgm:t>
    </dgm:pt>
    <dgm:pt modelId="{1AEC2884-C9C4-49A5-AA36-10F9BFCD58A4}" type="parTrans" cxnId="{FB440EFA-450C-4E62-8CA7-350FC83746D5}">
      <dgm:prSet/>
      <dgm:spPr/>
      <dgm:t>
        <a:bodyPr/>
        <a:lstStyle/>
        <a:p>
          <a:endParaRPr lang="en-US"/>
        </a:p>
      </dgm:t>
    </dgm:pt>
    <dgm:pt modelId="{003BE498-6932-46CF-9643-5A9C3CCD00C7}" type="sibTrans" cxnId="{FB440EFA-450C-4E62-8CA7-350FC83746D5}">
      <dgm:prSet/>
      <dgm:spPr/>
      <dgm:t>
        <a:bodyPr/>
        <a:lstStyle/>
        <a:p>
          <a:endParaRPr lang="en-US"/>
        </a:p>
      </dgm:t>
    </dgm:pt>
    <dgm:pt modelId="{2405F579-1F3F-40D4-A1D1-D33B3516FA35}">
      <dgm:prSet/>
      <dgm:spPr/>
      <dgm:t>
        <a:bodyPr/>
        <a:lstStyle/>
        <a:p>
          <a:r>
            <a:rPr lang="en-US"/>
            <a:t>Once animal receives shock on lowered  schedule, reverts back to original schedule</a:t>
          </a:r>
        </a:p>
      </dgm:t>
    </dgm:pt>
    <dgm:pt modelId="{317DD369-061B-437E-A6A1-F01F1E4D674C}" type="parTrans" cxnId="{0DA58FA8-51B2-48A4-B26B-04182F712094}">
      <dgm:prSet/>
      <dgm:spPr/>
      <dgm:t>
        <a:bodyPr/>
        <a:lstStyle/>
        <a:p>
          <a:endParaRPr lang="en-US"/>
        </a:p>
      </dgm:t>
    </dgm:pt>
    <dgm:pt modelId="{870DCE80-2578-4083-AE44-9113B4D82803}" type="sibTrans" cxnId="{0DA58FA8-51B2-48A4-B26B-04182F712094}">
      <dgm:prSet/>
      <dgm:spPr/>
      <dgm:t>
        <a:bodyPr/>
        <a:lstStyle/>
        <a:p>
          <a:endParaRPr lang="en-US"/>
        </a:p>
      </dgm:t>
    </dgm:pt>
    <dgm:pt modelId="{C06A1EDF-E5BE-47B3-B769-04510E155564}">
      <dgm:prSet/>
      <dgm:spPr/>
      <dgm:t>
        <a:bodyPr/>
        <a:lstStyle/>
        <a:p>
          <a:r>
            <a:rPr lang="en-US" dirty="0"/>
            <a:t>Animal must respond again to switch schedule again</a:t>
          </a:r>
        </a:p>
      </dgm:t>
    </dgm:pt>
    <dgm:pt modelId="{A34D3220-BA1C-49C5-98DA-6499CECD6CA1}" type="parTrans" cxnId="{E276BB9E-1408-41C4-8369-3E21026A2012}">
      <dgm:prSet/>
      <dgm:spPr/>
      <dgm:t>
        <a:bodyPr/>
        <a:lstStyle/>
        <a:p>
          <a:endParaRPr lang="en-US"/>
        </a:p>
      </dgm:t>
    </dgm:pt>
    <dgm:pt modelId="{8DA894CA-B892-45E4-A769-24DBC05954A0}" type="sibTrans" cxnId="{E276BB9E-1408-41C4-8369-3E21026A2012}">
      <dgm:prSet/>
      <dgm:spPr/>
      <dgm:t>
        <a:bodyPr/>
        <a:lstStyle/>
        <a:p>
          <a:endParaRPr lang="en-US"/>
        </a:p>
      </dgm:t>
    </dgm:pt>
    <dgm:pt modelId="{58245500-392F-4319-B730-CC2FE4571DE4}">
      <dgm:prSet/>
      <dgm:spPr/>
      <dgm:t>
        <a:bodyPr/>
        <a:lstStyle/>
        <a:p>
          <a:endParaRPr lang="en-US" dirty="0"/>
        </a:p>
      </dgm:t>
    </dgm:pt>
    <dgm:pt modelId="{BDCA41C0-434E-44B0-8E98-46CD2A737921}" type="parTrans" cxnId="{63007F1C-0047-4E57-AE9A-5A1B7A3C9EB2}">
      <dgm:prSet/>
      <dgm:spPr/>
    </dgm:pt>
    <dgm:pt modelId="{49410318-BC71-4AC7-A9DF-F7C13F389AC5}" type="sibTrans" cxnId="{63007F1C-0047-4E57-AE9A-5A1B7A3C9EB2}">
      <dgm:prSet/>
      <dgm:spPr/>
    </dgm:pt>
    <dgm:pt modelId="{F849FF77-E58D-431F-9597-89C5FC5F2191}">
      <dgm:prSet/>
      <dgm:spPr/>
      <dgm:t>
        <a:bodyPr/>
        <a:lstStyle/>
        <a:p>
          <a:endParaRPr lang="en-US" dirty="0"/>
        </a:p>
      </dgm:t>
    </dgm:pt>
    <dgm:pt modelId="{703A90A4-0A93-4A1A-A83B-350BE1272E4A}" type="parTrans" cxnId="{D2A7269B-2CBA-42C9-8447-7B3940417F17}">
      <dgm:prSet/>
      <dgm:spPr/>
    </dgm:pt>
    <dgm:pt modelId="{6D1D860B-06FA-4C9A-A488-36D4D830CED0}" type="sibTrans" cxnId="{D2A7269B-2CBA-42C9-8447-7B3940417F17}">
      <dgm:prSet/>
      <dgm:spPr/>
    </dgm:pt>
    <dgm:pt modelId="{3CED0E5B-AED2-49A8-ACD2-04C3738A8C3A}" type="pres">
      <dgm:prSet presAssocID="{101440C9-9BF2-41C5-91A1-C4B1E0B774E8}" presName="linear" presStyleCnt="0">
        <dgm:presLayoutVars>
          <dgm:animLvl val="lvl"/>
          <dgm:resizeHandles val="exact"/>
        </dgm:presLayoutVars>
      </dgm:prSet>
      <dgm:spPr/>
    </dgm:pt>
    <dgm:pt modelId="{FABE8A35-D79E-4C69-981D-0434B8784A6C}" type="pres">
      <dgm:prSet presAssocID="{43DFEE72-96EB-4C61-9FAE-1BEFE4ACFC1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DD85AF8-831D-4C8E-BEE0-6A9970965139}" type="pres">
      <dgm:prSet presAssocID="{43DFEE72-96EB-4C61-9FAE-1BEFE4ACFC16}" presName="childText" presStyleLbl="revTx" presStyleIdx="0" presStyleCnt="2">
        <dgm:presLayoutVars>
          <dgm:bulletEnabled val="1"/>
        </dgm:presLayoutVars>
      </dgm:prSet>
      <dgm:spPr/>
    </dgm:pt>
    <dgm:pt modelId="{7988AAF2-D5E5-44D7-A819-22783EB3D466}" type="pres">
      <dgm:prSet presAssocID="{6C4BD1A0-86B7-4FB2-9ED7-B9C8B49E64A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F97556C-7BA2-4436-8218-908715C3BAA8}" type="pres">
      <dgm:prSet presAssocID="{6C4BD1A0-86B7-4FB2-9ED7-B9C8B49E64A9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3007F1C-0047-4E57-AE9A-5A1B7A3C9EB2}" srcId="{43DFEE72-96EB-4C61-9FAE-1BEFE4ACFC16}" destId="{58245500-392F-4319-B730-CC2FE4571DE4}" srcOrd="3" destOrd="0" parTransId="{BDCA41C0-434E-44B0-8E98-46CD2A737921}" sibTransId="{49410318-BC71-4AC7-A9DF-F7C13F389AC5}"/>
    <dgm:cxn modelId="{7EC6271D-2CF6-4652-9377-1B587617B1E0}" type="presOf" srcId="{442A3791-363F-49A1-A65D-7A68A92F21F6}" destId="{FDD85AF8-831D-4C8E-BEE0-6A9970965139}" srcOrd="0" destOrd="1" presId="urn:microsoft.com/office/officeart/2005/8/layout/vList2"/>
    <dgm:cxn modelId="{96FCC42B-4713-4408-B032-52245D712EB7}" srcId="{43DFEE72-96EB-4C61-9FAE-1BEFE4ACFC16}" destId="{442A3791-363F-49A1-A65D-7A68A92F21F6}" srcOrd="1" destOrd="0" parTransId="{A6925CE8-2370-4E34-8118-7E7039382761}" sibTransId="{54FCCD61-3DF0-4C89-9FAB-5ECA682F3EC5}"/>
    <dgm:cxn modelId="{213DE44C-AA55-4103-A135-2496BE4FFEE5}" srcId="{43DFEE72-96EB-4C61-9FAE-1BEFE4ACFC16}" destId="{56B19D9C-EAC3-4B34-9EB2-3360B33D5F84}" srcOrd="2" destOrd="0" parTransId="{214A5C6C-1F42-4552-B6E8-8E6F375A392C}" sibTransId="{518F86DF-1E32-4B2E-A84F-90A1FDDACE10}"/>
    <dgm:cxn modelId="{FCB0AF53-239E-4208-8490-D51CBF14F98C}" srcId="{43DFEE72-96EB-4C61-9FAE-1BEFE4ACFC16}" destId="{C49EF25C-2A7A-4F66-8C6D-054475CF86C7}" srcOrd="0" destOrd="0" parTransId="{F7F25761-F309-420B-A9DB-F9579DA3066F}" sibTransId="{7793B92D-4E87-4BEC-83AB-57EEEC305242}"/>
    <dgm:cxn modelId="{F487BC7D-0170-4493-B377-DD618C3749C6}" type="presOf" srcId="{56B19D9C-EAC3-4B34-9EB2-3360B33D5F84}" destId="{FDD85AF8-831D-4C8E-BEE0-6A9970965139}" srcOrd="0" destOrd="2" presId="urn:microsoft.com/office/officeart/2005/8/layout/vList2"/>
    <dgm:cxn modelId="{D2A7269B-2CBA-42C9-8447-7B3940417F17}" srcId="{6C4BD1A0-86B7-4FB2-9ED7-B9C8B49E64A9}" destId="{F849FF77-E58D-431F-9597-89C5FC5F2191}" srcOrd="2" destOrd="0" parTransId="{703A90A4-0A93-4A1A-A83B-350BE1272E4A}" sibTransId="{6D1D860B-06FA-4C9A-A488-36D4D830CED0}"/>
    <dgm:cxn modelId="{E276BB9E-1408-41C4-8369-3E21026A2012}" srcId="{6C4BD1A0-86B7-4FB2-9ED7-B9C8B49E64A9}" destId="{C06A1EDF-E5BE-47B3-B769-04510E155564}" srcOrd="1" destOrd="0" parTransId="{A34D3220-BA1C-49C5-98DA-6499CECD6CA1}" sibTransId="{8DA894CA-B892-45E4-A769-24DBC05954A0}"/>
    <dgm:cxn modelId="{1E7075A4-B156-4F5A-9B1B-6BCB1A55F470}" type="presOf" srcId="{C06A1EDF-E5BE-47B3-B769-04510E155564}" destId="{4F97556C-7BA2-4436-8218-908715C3BAA8}" srcOrd="0" destOrd="1" presId="urn:microsoft.com/office/officeart/2005/8/layout/vList2"/>
    <dgm:cxn modelId="{0DA58FA8-51B2-48A4-B26B-04182F712094}" srcId="{6C4BD1A0-86B7-4FB2-9ED7-B9C8B49E64A9}" destId="{2405F579-1F3F-40D4-A1D1-D33B3516FA35}" srcOrd="0" destOrd="0" parTransId="{317DD369-061B-437E-A6A1-F01F1E4D674C}" sibTransId="{870DCE80-2578-4083-AE44-9113B4D82803}"/>
    <dgm:cxn modelId="{6ABD21AB-B6FA-46BD-83F1-06BB8AD19DFD}" type="presOf" srcId="{101440C9-9BF2-41C5-91A1-C4B1E0B774E8}" destId="{3CED0E5B-AED2-49A8-ACD2-04C3738A8C3A}" srcOrd="0" destOrd="0" presId="urn:microsoft.com/office/officeart/2005/8/layout/vList2"/>
    <dgm:cxn modelId="{13345CAD-D7BA-429C-9A43-8393C6C6E712}" type="presOf" srcId="{2405F579-1F3F-40D4-A1D1-D33B3516FA35}" destId="{4F97556C-7BA2-4436-8218-908715C3BAA8}" srcOrd="0" destOrd="0" presId="urn:microsoft.com/office/officeart/2005/8/layout/vList2"/>
    <dgm:cxn modelId="{D93BABCB-BA81-4ACD-8325-3B0F12AA009C}" type="presOf" srcId="{58245500-392F-4319-B730-CC2FE4571DE4}" destId="{FDD85AF8-831D-4C8E-BEE0-6A9970965139}" srcOrd="0" destOrd="3" presId="urn:microsoft.com/office/officeart/2005/8/layout/vList2"/>
    <dgm:cxn modelId="{0122BBCC-EBC5-4147-8B01-1032DFE8334D}" type="presOf" srcId="{6C4BD1A0-86B7-4FB2-9ED7-B9C8B49E64A9}" destId="{7988AAF2-D5E5-44D7-A819-22783EB3D466}" srcOrd="0" destOrd="0" presId="urn:microsoft.com/office/officeart/2005/8/layout/vList2"/>
    <dgm:cxn modelId="{8CB317E1-81B2-4425-9DEC-23D91FA0451A}" type="presOf" srcId="{C49EF25C-2A7A-4F66-8C6D-054475CF86C7}" destId="{FDD85AF8-831D-4C8E-BEE0-6A9970965139}" srcOrd="0" destOrd="0" presId="urn:microsoft.com/office/officeart/2005/8/layout/vList2"/>
    <dgm:cxn modelId="{D5010CE5-94AC-4B7B-82C9-E7FDE94AABA1}" type="presOf" srcId="{43DFEE72-96EB-4C61-9FAE-1BEFE4ACFC16}" destId="{FABE8A35-D79E-4C69-981D-0434B8784A6C}" srcOrd="0" destOrd="0" presId="urn:microsoft.com/office/officeart/2005/8/layout/vList2"/>
    <dgm:cxn modelId="{F1B127E7-6B8E-43C0-925E-43FC31193A43}" type="presOf" srcId="{F849FF77-E58D-431F-9597-89C5FC5F2191}" destId="{4F97556C-7BA2-4436-8218-908715C3BAA8}" srcOrd="0" destOrd="2" presId="urn:microsoft.com/office/officeart/2005/8/layout/vList2"/>
    <dgm:cxn modelId="{4B23AEEB-8671-4B05-B0E3-BDB43C787ECB}" srcId="{101440C9-9BF2-41C5-91A1-C4B1E0B774E8}" destId="{43DFEE72-96EB-4C61-9FAE-1BEFE4ACFC16}" srcOrd="0" destOrd="0" parTransId="{B476A3BD-6ABF-44BA-8B0A-BBE3E23BC1C3}" sibTransId="{52FCD5B1-3BAA-4398-B092-AD300DFBAD0E}"/>
    <dgm:cxn modelId="{FB440EFA-450C-4E62-8CA7-350FC83746D5}" srcId="{101440C9-9BF2-41C5-91A1-C4B1E0B774E8}" destId="{6C4BD1A0-86B7-4FB2-9ED7-B9C8B49E64A9}" srcOrd="1" destOrd="0" parTransId="{1AEC2884-C9C4-49A5-AA36-10F9BFCD58A4}" sibTransId="{003BE498-6932-46CF-9643-5A9C3CCD00C7}"/>
    <dgm:cxn modelId="{3001AC46-0EB9-4ECC-A1A1-EFC8BF1E8E7D}" type="presParOf" srcId="{3CED0E5B-AED2-49A8-ACD2-04C3738A8C3A}" destId="{FABE8A35-D79E-4C69-981D-0434B8784A6C}" srcOrd="0" destOrd="0" presId="urn:microsoft.com/office/officeart/2005/8/layout/vList2"/>
    <dgm:cxn modelId="{51DEA619-C05C-4876-BC91-94D7906EC6D3}" type="presParOf" srcId="{3CED0E5B-AED2-49A8-ACD2-04C3738A8C3A}" destId="{FDD85AF8-831D-4C8E-BEE0-6A9970965139}" srcOrd="1" destOrd="0" presId="urn:microsoft.com/office/officeart/2005/8/layout/vList2"/>
    <dgm:cxn modelId="{6CA9E2BC-8A70-4ED2-AC9D-542D439BC4DC}" type="presParOf" srcId="{3CED0E5B-AED2-49A8-ACD2-04C3738A8C3A}" destId="{7988AAF2-D5E5-44D7-A819-22783EB3D466}" srcOrd="2" destOrd="0" presId="urn:microsoft.com/office/officeart/2005/8/layout/vList2"/>
    <dgm:cxn modelId="{28C67977-0330-4A6A-803F-C0685F040034}" type="presParOf" srcId="{3CED0E5B-AED2-49A8-ACD2-04C3738A8C3A}" destId="{4F97556C-7BA2-4436-8218-908715C3BAA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AE9703E-95C5-48F5-93DA-F100F825342D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25F02C-6F44-431F-80B1-945BE69B2658}">
      <dgm:prSet custT="1"/>
      <dgm:spPr/>
      <dgm:t>
        <a:bodyPr/>
        <a:lstStyle/>
        <a:p>
          <a:r>
            <a:rPr lang="en-US" sz="1800" b="1" dirty="0"/>
            <a:t>Test of 2 factor theory: </a:t>
          </a:r>
          <a:endParaRPr lang="en-US" sz="1800" dirty="0"/>
        </a:p>
      </dgm:t>
    </dgm:pt>
    <dgm:pt modelId="{72F03F54-0ABB-41AD-98FB-A85472DE34C7}" type="parTrans" cxnId="{A888A050-87C4-4F65-8555-77F89965A113}">
      <dgm:prSet/>
      <dgm:spPr/>
      <dgm:t>
        <a:bodyPr/>
        <a:lstStyle/>
        <a:p>
          <a:endParaRPr lang="en-US"/>
        </a:p>
      </dgm:t>
    </dgm:pt>
    <dgm:pt modelId="{E0F61166-48D6-45C3-B458-CDFBCB9DDF7F}" type="sibTrans" cxnId="{A888A050-87C4-4F65-8555-77F89965A11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5D9C2FE-DDA4-43D1-AC89-AE22DEAC4022}">
      <dgm:prSet custT="1"/>
      <dgm:spPr/>
      <dgm:t>
        <a:bodyPr/>
        <a:lstStyle/>
        <a:p>
          <a:r>
            <a:rPr lang="en-US" sz="1600" b="1" dirty="0"/>
            <a:t>Two groups of rats used</a:t>
          </a:r>
        </a:p>
      </dgm:t>
    </dgm:pt>
    <dgm:pt modelId="{4DA1BD0D-14F3-434E-B224-9BA53D7E571E}" type="parTrans" cxnId="{DEF9B02D-292F-429A-8D49-2A40D1B5C6C9}">
      <dgm:prSet/>
      <dgm:spPr/>
      <dgm:t>
        <a:bodyPr/>
        <a:lstStyle/>
        <a:p>
          <a:endParaRPr lang="en-US"/>
        </a:p>
      </dgm:t>
    </dgm:pt>
    <dgm:pt modelId="{46E69C9C-1AD0-4929-87A7-5DB4DD3AF8A4}" type="sibTrans" cxnId="{DEF9B02D-292F-429A-8D49-2A40D1B5C6C9}">
      <dgm:prSet/>
      <dgm:spPr/>
      <dgm:t>
        <a:bodyPr/>
        <a:lstStyle/>
        <a:p>
          <a:endParaRPr lang="en-US"/>
        </a:p>
      </dgm:t>
    </dgm:pt>
    <dgm:pt modelId="{B0B98A6D-0B7D-4586-B7A4-7C930C9EBBBB}">
      <dgm:prSet custT="1"/>
      <dgm:spPr/>
      <dgm:t>
        <a:bodyPr/>
        <a:lstStyle/>
        <a:p>
          <a:r>
            <a:rPr lang="en-US" sz="1600" b="1" dirty="0"/>
            <a:t>Group 1:</a:t>
          </a:r>
          <a:r>
            <a:rPr lang="en-US" sz="1600" dirty="0"/>
            <a:t> Can turn off light, but still get shock</a:t>
          </a:r>
        </a:p>
      </dgm:t>
    </dgm:pt>
    <dgm:pt modelId="{56F7F171-AC74-424A-8236-11EA5E3C998C}" type="parTrans" cxnId="{694B5844-D6AF-44F9-AC3F-5ECB00C1DE57}">
      <dgm:prSet/>
      <dgm:spPr/>
      <dgm:t>
        <a:bodyPr/>
        <a:lstStyle/>
        <a:p>
          <a:endParaRPr lang="en-US"/>
        </a:p>
      </dgm:t>
    </dgm:pt>
    <dgm:pt modelId="{AF4545FE-6AB0-43F6-B4BA-9427B3FB65F0}" type="sibTrans" cxnId="{694B5844-D6AF-44F9-AC3F-5ECB00C1DE57}">
      <dgm:prSet/>
      <dgm:spPr/>
      <dgm:t>
        <a:bodyPr/>
        <a:lstStyle/>
        <a:p>
          <a:endParaRPr lang="en-US"/>
        </a:p>
      </dgm:t>
    </dgm:pt>
    <dgm:pt modelId="{4C52FCE8-C5A6-4792-9569-6B476FE99BEA}">
      <dgm:prSet custT="1"/>
      <dgm:spPr/>
      <dgm:t>
        <a:bodyPr/>
        <a:lstStyle/>
        <a:p>
          <a:r>
            <a:rPr lang="en-US" sz="1600" b="1" dirty="0"/>
            <a:t>Group 2:</a:t>
          </a:r>
          <a:r>
            <a:rPr lang="en-US" sz="1600" dirty="0"/>
            <a:t> Can turn off shock, light still on</a:t>
          </a:r>
        </a:p>
      </dgm:t>
    </dgm:pt>
    <dgm:pt modelId="{63D97BFD-3D8F-49E9-BDED-12F5467DD5B7}" type="parTrans" cxnId="{89963781-E8E6-4075-ABFC-8F1B209915A0}">
      <dgm:prSet/>
      <dgm:spPr/>
      <dgm:t>
        <a:bodyPr/>
        <a:lstStyle/>
        <a:p>
          <a:endParaRPr lang="en-US"/>
        </a:p>
      </dgm:t>
    </dgm:pt>
    <dgm:pt modelId="{8DEAC167-8076-4AC5-A722-9E52D7C06097}" type="sibTrans" cxnId="{89963781-E8E6-4075-ABFC-8F1B209915A0}">
      <dgm:prSet/>
      <dgm:spPr/>
      <dgm:t>
        <a:bodyPr/>
        <a:lstStyle/>
        <a:p>
          <a:endParaRPr lang="en-US"/>
        </a:p>
      </dgm:t>
    </dgm:pt>
    <dgm:pt modelId="{EB0B05C3-E370-411B-8AF0-FA6A88BBCC59}">
      <dgm:prSet custT="1"/>
      <dgm:spPr/>
      <dgm:t>
        <a:bodyPr/>
        <a:lstStyle/>
        <a:p>
          <a:r>
            <a:rPr lang="en-US" sz="1800" b="1" dirty="0"/>
            <a:t>2-factor theory would predict:</a:t>
          </a:r>
        </a:p>
      </dgm:t>
    </dgm:pt>
    <dgm:pt modelId="{1C727FB5-49DD-42FA-80F6-C7033F52B96C}" type="parTrans" cxnId="{EB24724F-EB73-4728-B9DA-77612C93D308}">
      <dgm:prSet/>
      <dgm:spPr/>
      <dgm:t>
        <a:bodyPr/>
        <a:lstStyle/>
        <a:p>
          <a:endParaRPr lang="en-US"/>
        </a:p>
      </dgm:t>
    </dgm:pt>
    <dgm:pt modelId="{0789EC6C-F9BF-44B8-A396-043DE4B0BFFE}" type="sibTrans" cxnId="{EB24724F-EB73-4728-B9DA-77612C93D308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814CACD-02F3-4FD8-96D6-84F5C5E5D343}">
      <dgm:prSet custT="1"/>
      <dgm:spPr/>
      <dgm:t>
        <a:bodyPr/>
        <a:lstStyle/>
        <a:p>
          <a:r>
            <a:rPr lang="en-US" sz="1600" b="1" i="1" dirty="0"/>
            <a:t>Group 1 should respond more</a:t>
          </a:r>
        </a:p>
      </dgm:t>
    </dgm:pt>
    <dgm:pt modelId="{EF088E2D-DCD5-415E-A378-8B50017D506E}" type="parTrans" cxnId="{92174159-2517-4D01-B2EC-D5A8F3BB392D}">
      <dgm:prSet/>
      <dgm:spPr/>
      <dgm:t>
        <a:bodyPr/>
        <a:lstStyle/>
        <a:p>
          <a:endParaRPr lang="en-US"/>
        </a:p>
      </dgm:t>
    </dgm:pt>
    <dgm:pt modelId="{47701C3E-D747-4A1D-A567-03983CABA0B3}" type="sibTrans" cxnId="{92174159-2517-4D01-B2EC-D5A8F3BB392D}">
      <dgm:prSet/>
      <dgm:spPr/>
      <dgm:t>
        <a:bodyPr/>
        <a:lstStyle/>
        <a:p>
          <a:endParaRPr lang="en-US"/>
        </a:p>
      </dgm:t>
    </dgm:pt>
    <dgm:pt modelId="{3294D887-4E7F-481D-8AF9-A1D47B9CAD61}">
      <dgm:prSet custT="1"/>
      <dgm:spPr/>
      <dgm:t>
        <a:bodyPr/>
        <a:lstStyle/>
        <a:p>
          <a:r>
            <a:rPr lang="en-US" sz="1600" dirty="0"/>
            <a:t>Why? This would be cancelling the CS that produces fear</a:t>
          </a:r>
        </a:p>
      </dgm:t>
    </dgm:pt>
    <dgm:pt modelId="{8EAF5157-177F-4EF3-B56B-244978E37766}" type="parTrans" cxnId="{CB906F8C-5397-427D-8D90-BE88BFF4109B}">
      <dgm:prSet/>
      <dgm:spPr/>
      <dgm:t>
        <a:bodyPr/>
        <a:lstStyle/>
        <a:p>
          <a:endParaRPr lang="en-US"/>
        </a:p>
      </dgm:t>
    </dgm:pt>
    <dgm:pt modelId="{CE711331-6577-455C-B832-D9A8C7047E66}" type="sibTrans" cxnId="{CB906F8C-5397-427D-8D90-BE88BFF4109B}">
      <dgm:prSet/>
      <dgm:spPr/>
      <dgm:t>
        <a:bodyPr/>
        <a:lstStyle/>
        <a:p>
          <a:endParaRPr lang="en-US"/>
        </a:p>
      </dgm:t>
    </dgm:pt>
    <dgm:pt modelId="{ED4D56C0-E9FC-4271-8685-E6D10138117D}">
      <dgm:prSet/>
      <dgm:spPr/>
      <dgm:t>
        <a:bodyPr/>
        <a:lstStyle/>
        <a:p>
          <a:r>
            <a:rPr lang="en-US" b="1" dirty="0"/>
            <a:t>Results: </a:t>
          </a:r>
        </a:p>
        <a:p>
          <a:r>
            <a:rPr lang="en-US" dirty="0"/>
            <a:t>Group 2 responds much more accurately, faster</a:t>
          </a:r>
        </a:p>
      </dgm:t>
    </dgm:pt>
    <dgm:pt modelId="{CAA8682A-03A5-4E74-8A84-966F9592BCA1}" type="parTrans" cxnId="{9F3AA87E-55A0-4AE3-9F8C-C3B3DC8BA77C}">
      <dgm:prSet/>
      <dgm:spPr/>
      <dgm:t>
        <a:bodyPr/>
        <a:lstStyle/>
        <a:p>
          <a:endParaRPr lang="en-US"/>
        </a:p>
      </dgm:t>
    </dgm:pt>
    <dgm:pt modelId="{684EFFEF-DAB6-4C91-BE3F-D8977E66B0CB}" type="sibTrans" cxnId="{9F3AA87E-55A0-4AE3-9F8C-C3B3DC8BA77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A165BD1F-852D-423B-8B61-273094600EA9}" type="pres">
      <dgm:prSet presAssocID="{4AE9703E-95C5-48F5-93DA-F100F825342D}" presName="Name0" presStyleCnt="0">
        <dgm:presLayoutVars>
          <dgm:animLvl val="lvl"/>
          <dgm:resizeHandles val="exact"/>
        </dgm:presLayoutVars>
      </dgm:prSet>
      <dgm:spPr/>
    </dgm:pt>
    <dgm:pt modelId="{9EC7D047-91FC-4027-AADE-E3C376268789}" type="pres">
      <dgm:prSet presAssocID="{5C25F02C-6F44-431F-80B1-945BE69B2658}" presName="compositeNode" presStyleCnt="0">
        <dgm:presLayoutVars>
          <dgm:bulletEnabled val="1"/>
        </dgm:presLayoutVars>
      </dgm:prSet>
      <dgm:spPr/>
    </dgm:pt>
    <dgm:pt modelId="{23A4E258-6530-4DDF-9C44-08E65BA58148}" type="pres">
      <dgm:prSet presAssocID="{5C25F02C-6F44-431F-80B1-945BE69B2658}" presName="bgRect" presStyleLbl="bgAccFollowNode1" presStyleIdx="0" presStyleCnt="3" custScaleY="109439"/>
      <dgm:spPr/>
    </dgm:pt>
    <dgm:pt modelId="{0F265116-ED7C-4225-AC25-623CB0967B85}" type="pres">
      <dgm:prSet presAssocID="{E0F61166-48D6-45C3-B458-CDFBCB9DDF7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A690DE60-AF50-4549-A63B-B73CD0BD7B79}" type="pres">
      <dgm:prSet presAssocID="{5C25F02C-6F44-431F-80B1-945BE69B2658}" presName="bottomLine" presStyleLbl="alignNode1" presStyleIdx="1" presStyleCnt="6" custLinFactY="113100000" custLinFactNeighborX="-937" custLinFactNeighborY="113183333">
        <dgm:presLayoutVars/>
      </dgm:prSet>
      <dgm:spPr/>
    </dgm:pt>
    <dgm:pt modelId="{E536263A-33B4-4C98-A426-F3F98160B03B}" type="pres">
      <dgm:prSet presAssocID="{5C25F02C-6F44-431F-80B1-945BE69B2658}" presName="nodeText" presStyleLbl="bgAccFollowNode1" presStyleIdx="0" presStyleCnt="3">
        <dgm:presLayoutVars>
          <dgm:bulletEnabled val="1"/>
        </dgm:presLayoutVars>
      </dgm:prSet>
      <dgm:spPr/>
    </dgm:pt>
    <dgm:pt modelId="{878170B1-2F48-4BC2-BB6D-DB31173B9704}" type="pres">
      <dgm:prSet presAssocID="{E0F61166-48D6-45C3-B458-CDFBCB9DDF7F}" presName="sibTrans" presStyleCnt="0"/>
      <dgm:spPr/>
    </dgm:pt>
    <dgm:pt modelId="{105B7A0C-566B-4AC1-B151-ECA30B088CA6}" type="pres">
      <dgm:prSet presAssocID="{EB0B05C3-E370-411B-8AF0-FA6A88BBCC59}" presName="compositeNode" presStyleCnt="0">
        <dgm:presLayoutVars>
          <dgm:bulletEnabled val="1"/>
        </dgm:presLayoutVars>
      </dgm:prSet>
      <dgm:spPr/>
    </dgm:pt>
    <dgm:pt modelId="{3F4E7393-054C-43A3-AEBD-0DC873D1D0BD}" type="pres">
      <dgm:prSet presAssocID="{EB0B05C3-E370-411B-8AF0-FA6A88BBCC59}" presName="bgRect" presStyleLbl="bgAccFollowNode1" presStyleIdx="1" presStyleCnt="3" custScaleY="109439"/>
      <dgm:spPr/>
    </dgm:pt>
    <dgm:pt modelId="{8E225F3F-25A4-4A84-AD79-AEFD655FE4DC}" type="pres">
      <dgm:prSet presAssocID="{0789EC6C-F9BF-44B8-A396-043DE4B0BFFE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2447CAF2-989D-40EA-93A9-79BAF13617D6}" type="pres">
      <dgm:prSet presAssocID="{EB0B05C3-E370-411B-8AF0-FA6A88BBCC59}" presName="bottomLine" presStyleLbl="alignNode1" presStyleIdx="3" presStyleCnt="6" custLinFactY="113100000" custLinFactNeighborY="113183333">
        <dgm:presLayoutVars/>
      </dgm:prSet>
      <dgm:spPr/>
    </dgm:pt>
    <dgm:pt modelId="{94C4E2D1-BC61-45AB-9EA2-04E192297598}" type="pres">
      <dgm:prSet presAssocID="{EB0B05C3-E370-411B-8AF0-FA6A88BBCC59}" presName="nodeText" presStyleLbl="bgAccFollowNode1" presStyleIdx="1" presStyleCnt="3">
        <dgm:presLayoutVars>
          <dgm:bulletEnabled val="1"/>
        </dgm:presLayoutVars>
      </dgm:prSet>
      <dgm:spPr/>
    </dgm:pt>
    <dgm:pt modelId="{ED02909B-7DF8-4C11-B936-69A39B0BA516}" type="pres">
      <dgm:prSet presAssocID="{0789EC6C-F9BF-44B8-A396-043DE4B0BFFE}" presName="sibTrans" presStyleCnt="0"/>
      <dgm:spPr/>
    </dgm:pt>
    <dgm:pt modelId="{FB9B846E-8F55-4A2E-9FF7-4A1941713116}" type="pres">
      <dgm:prSet presAssocID="{ED4D56C0-E9FC-4271-8685-E6D10138117D}" presName="compositeNode" presStyleCnt="0">
        <dgm:presLayoutVars>
          <dgm:bulletEnabled val="1"/>
        </dgm:presLayoutVars>
      </dgm:prSet>
      <dgm:spPr/>
    </dgm:pt>
    <dgm:pt modelId="{AAFBCEE5-DEBF-42BC-AB0C-AA52A1B4534C}" type="pres">
      <dgm:prSet presAssocID="{ED4D56C0-E9FC-4271-8685-E6D10138117D}" presName="bgRect" presStyleLbl="bgAccFollowNode1" presStyleIdx="2" presStyleCnt="3" custScaleY="109439"/>
      <dgm:spPr/>
    </dgm:pt>
    <dgm:pt modelId="{F882A6F8-93F9-48BC-9A73-30E0E0A58C3F}" type="pres">
      <dgm:prSet presAssocID="{684EFFEF-DAB6-4C91-BE3F-D8977E66B0CB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54952055-FFDA-4F6A-89F0-5ED57A75BEC3}" type="pres">
      <dgm:prSet presAssocID="{ED4D56C0-E9FC-4271-8685-E6D10138117D}" presName="bottomLine" presStyleLbl="alignNode1" presStyleIdx="5" presStyleCnt="6" custLinFactY="113100000" custLinFactNeighborX="-4395" custLinFactNeighborY="113183333">
        <dgm:presLayoutVars/>
      </dgm:prSet>
      <dgm:spPr/>
    </dgm:pt>
    <dgm:pt modelId="{AD6D0794-FC4D-460B-8762-BE1174743278}" type="pres">
      <dgm:prSet presAssocID="{ED4D56C0-E9FC-4271-8685-E6D10138117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CCDE1104-6AB0-4879-ADBF-23F0FF277305}" type="presOf" srcId="{4AE9703E-95C5-48F5-93DA-F100F825342D}" destId="{A165BD1F-852D-423B-8B61-273094600EA9}" srcOrd="0" destOrd="0" presId="urn:microsoft.com/office/officeart/2016/7/layout/BasicLinearProcessNumbered"/>
    <dgm:cxn modelId="{CBDCEE06-D145-4D22-B126-D54492633B77}" type="presOf" srcId="{0789EC6C-F9BF-44B8-A396-043DE4B0BFFE}" destId="{8E225F3F-25A4-4A84-AD79-AEFD655FE4DC}" srcOrd="0" destOrd="0" presId="urn:microsoft.com/office/officeart/2016/7/layout/BasicLinearProcessNumbered"/>
    <dgm:cxn modelId="{DEF9B02D-292F-429A-8D49-2A40D1B5C6C9}" srcId="{5C25F02C-6F44-431F-80B1-945BE69B2658}" destId="{05D9C2FE-DDA4-43D1-AC89-AE22DEAC4022}" srcOrd="0" destOrd="0" parTransId="{4DA1BD0D-14F3-434E-B224-9BA53D7E571E}" sibTransId="{46E69C9C-1AD0-4929-87A7-5DB4DD3AF8A4}"/>
    <dgm:cxn modelId="{C1454630-E0BB-4931-96ED-74E7AB00B9DB}" type="presOf" srcId="{2814CACD-02F3-4FD8-96D6-84F5C5E5D343}" destId="{94C4E2D1-BC61-45AB-9EA2-04E192297598}" srcOrd="0" destOrd="1" presId="urn:microsoft.com/office/officeart/2016/7/layout/BasicLinearProcessNumbered"/>
    <dgm:cxn modelId="{AA136C32-4C1B-4F30-85AA-6820A6AE07AB}" type="presOf" srcId="{4C52FCE8-C5A6-4792-9569-6B476FE99BEA}" destId="{E536263A-33B4-4C98-A426-F3F98160B03B}" srcOrd="0" destOrd="3" presId="urn:microsoft.com/office/officeart/2016/7/layout/BasicLinearProcessNumbered"/>
    <dgm:cxn modelId="{491DC23D-8652-4FC1-B8C3-F2E4681C2F6A}" type="presOf" srcId="{ED4D56C0-E9FC-4271-8685-E6D10138117D}" destId="{AAFBCEE5-DEBF-42BC-AB0C-AA52A1B4534C}" srcOrd="0" destOrd="0" presId="urn:microsoft.com/office/officeart/2016/7/layout/BasicLinearProcessNumbered"/>
    <dgm:cxn modelId="{694B5844-D6AF-44F9-AC3F-5ECB00C1DE57}" srcId="{5C25F02C-6F44-431F-80B1-945BE69B2658}" destId="{B0B98A6D-0B7D-4586-B7A4-7C930C9EBBBB}" srcOrd="1" destOrd="0" parTransId="{56F7F171-AC74-424A-8236-11EA5E3C998C}" sibTransId="{AF4545FE-6AB0-43F6-B4BA-9427B3FB65F0}"/>
    <dgm:cxn modelId="{CB197F64-6F5B-4C93-9548-3F0166A8BCC4}" type="presOf" srcId="{EB0B05C3-E370-411B-8AF0-FA6A88BBCC59}" destId="{3F4E7393-054C-43A3-AEBD-0DC873D1D0BD}" srcOrd="0" destOrd="0" presId="urn:microsoft.com/office/officeart/2016/7/layout/BasicLinearProcessNumbered"/>
    <dgm:cxn modelId="{EFF3616D-03A8-4C8D-905A-9C8CAA2B9BF8}" type="presOf" srcId="{EB0B05C3-E370-411B-8AF0-FA6A88BBCC59}" destId="{94C4E2D1-BC61-45AB-9EA2-04E192297598}" srcOrd="1" destOrd="0" presId="urn:microsoft.com/office/officeart/2016/7/layout/BasicLinearProcessNumbered"/>
    <dgm:cxn modelId="{EB24724F-EB73-4728-B9DA-77612C93D308}" srcId="{4AE9703E-95C5-48F5-93DA-F100F825342D}" destId="{EB0B05C3-E370-411B-8AF0-FA6A88BBCC59}" srcOrd="1" destOrd="0" parTransId="{1C727FB5-49DD-42FA-80F6-C7033F52B96C}" sibTransId="{0789EC6C-F9BF-44B8-A396-043DE4B0BFFE}"/>
    <dgm:cxn modelId="{A888A050-87C4-4F65-8555-77F89965A113}" srcId="{4AE9703E-95C5-48F5-93DA-F100F825342D}" destId="{5C25F02C-6F44-431F-80B1-945BE69B2658}" srcOrd="0" destOrd="0" parTransId="{72F03F54-0ABB-41AD-98FB-A85472DE34C7}" sibTransId="{E0F61166-48D6-45C3-B458-CDFBCB9DDF7F}"/>
    <dgm:cxn modelId="{42991F73-E933-432D-9D05-977A987EC42B}" type="presOf" srcId="{5C25F02C-6F44-431F-80B1-945BE69B2658}" destId="{E536263A-33B4-4C98-A426-F3F98160B03B}" srcOrd="1" destOrd="0" presId="urn:microsoft.com/office/officeart/2016/7/layout/BasicLinearProcessNumbered"/>
    <dgm:cxn modelId="{B3AED755-CCAC-482E-9F36-9D23FB1AD6D9}" type="presOf" srcId="{5C25F02C-6F44-431F-80B1-945BE69B2658}" destId="{23A4E258-6530-4DDF-9C44-08E65BA58148}" srcOrd="0" destOrd="0" presId="urn:microsoft.com/office/officeart/2016/7/layout/BasicLinearProcessNumbered"/>
    <dgm:cxn modelId="{92174159-2517-4D01-B2EC-D5A8F3BB392D}" srcId="{EB0B05C3-E370-411B-8AF0-FA6A88BBCC59}" destId="{2814CACD-02F3-4FD8-96D6-84F5C5E5D343}" srcOrd="0" destOrd="0" parTransId="{EF088E2D-DCD5-415E-A378-8B50017D506E}" sibTransId="{47701C3E-D747-4A1D-A567-03983CABA0B3}"/>
    <dgm:cxn modelId="{9F3AA87E-55A0-4AE3-9F8C-C3B3DC8BA77C}" srcId="{4AE9703E-95C5-48F5-93DA-F100F825342D}" destId="{ED4D56C0-E9FC-4271-8685-E6D10138117D}" srcOrd="2" destOrd="0" parTransId="{CAA8682A-03A5-4E74-8A84-966F9592BCA1}" sibTransId="{684EFFEF-DAB6-4C91-BE3F-D8977E66B0CB}"/>
    <dgm:cxn modelId="{89963781-E8E6-4075-ABFC-8F1B209915A0}" srcId="{5C25F02C-6F44-431F-80B1-945BE69B2658}" destId="{4C52FCE8-C5A6-4792-9569-6B476FE99BEA}" srcOrd="2" destOrd="0" parTransId="{63D97BFD-3D8F-49E9-BDED-12F5467DD5B7}" sibTransId="{8DEAC167-8076-4AC5-A722-9E52D7C06097}"/>
    <dgm:cxn modelId="{CB906F8C-5397-427D-8D90-BE88BFF4109B}" srcId="{EB0B05C3-E370-411B-8AF0-FA6A88BBCC59}" destId="{3294D887-4E7F-481D-8AF9-A1D47B9CAD61}" srcOrd="1" destOrd="0" parTransId="{8EAF5157-177F-4EF3-B56B-244978E37766}" sibTransId="{CE711331-6577-455C-B832-D9A8C7047E66}"/>
    <dgm:cxn modelId="{7F405F97-D4E7-42D7-96E6-7C3072345C9D}" type="presOf" srcId="{05D9C2FE-DDA4-43D1-AC89-AE22DEAC4022}" destId="{E536263A-33B4-4C98-A426-F3F98160B03B}" srcOrd="0" destOrd="1" presId="urn:microsoft.com/office/officeart/2016/7/layout/BasicLinearProcessNumbered"/>
    <dgm:cxn modelId="{2C4F8A9B-5738-467D-92FC-B8AF2FA47BFF}" type="presOf" srcId="{ED4D56C0-E9FC-4271-8685-E6D10138117D}" destId="{AD6D0794-FC4D-460B-8762-BE1174743278}" srcOrd="1" destOrd="0" presId="urn:microsoft.com/office/officeart/2016/7/layout/BasicLinearProcessNumbered"/>
    <dgm:cxn modelId="{48571AAA-A452-402B-A816-A3EB8A25B774}" type="presOf" srcId="{B0B98A6D-0B7D-4586-B7A4-7C930C9EBBBB}" destId="{E536263A-33B4-4C98-A426-F3F98160B03B}" srcOrd="0" destOrd="2" presId="urn:microsoft.com/office/officeart/2016/7/layout/BasicLinearProcessNumbered"/>
    <dgm:cxn modelId="{A2317DB7-FBC9-434F-B058-81364975B414}" type="presOf" srcId="{3294D887-4E7F-481D-8AF9-A1D47B9CAD61}" destId="{94C4E2D1-BC61-45AB-9EA2-04E192297598}" srcOrd="0" destOrd="2" presId="urn:microsoft.com/office/officeart/2016/7/layout/BasicLinearProcessNumbered"/>
    <dgm:cxn modelId="{ECFBBAC2-F466-4D8B-B946-E39125986CE2}" type="presOf" srcId="{E0F61166-48D6-45C3-B458-CDFBCB9DDF7F}" destId="{0F265116-ED7C-4225-AC25-623CB0967B85}" srcOrd="0" destOrd="0" presId="urn:microsoft.com/office/officeart/2016/7/layout/BasicLinearProcessNumbered"/>
    <dgm:cxn modelId="{772F52F3-FBFA-408D-9F13-BE411F85ECA4}" type="presOf" srcId="{684EFFEF-DAB6-4C91-BE3F-D8977E66B0CB}" destId="{F882A6F8-93F9-48BC-9A73-30E0E0A58C3F}" srcOrd="0" destOrd="0" presId="urn:microsoft.com/office/officeart/2016/7/layout/BasicLinearProcessNumbered"/>
    <dgm:cxn modelId="{1B2A1C70-0A78-49ED-99D0-5E3739ED37AC}" type="presParOf" srcId="{A165BD1F-852D-423B-8B61-273094600EA9}" destId="{9EC7D047-91FC-4027-AADE-E3C376268789}" srcOrd="0" destOrd="0" presId="urn:microsoft.com/office/officeart/2016/7/layout/BasicLinearProcessNumbered"/>
    <dgm:cxn modelId="{4CC1224F-145A-4A0D-80B2-D3FEA08DBE9A}" type="presParOf" srcId="{9EC7D047-91FC-4027-AADE-E3C376268789}" destId="{23A4E258-6530-4DDF-9C44-08E65BA58148}" srcOrd="0" destOrd="0" presId="urn:microsoft.com/office/officeart/2016/7/layout/BasicLinearProcessNumbered"/>
    <dgm:cxn modelId="{EB03C94D-DC54-4629-8B73-36F001EA8B95}" type="presParOf" srcId="{9EC7D047-91FC-4027-AADE-E3C376268789}" destId="{0F265116-ED7C-4225-AC25-623CB0967B85}" srcOrd="1" destOrd="0" presId="urn:microsoft.com/office/officeart/2016/7/layout/BasicLinearProcessNumbered"/>
    <dgm:cxn modelId="{229D6B96-4251-4A11-A278-833EDCBC827C}" type="presParOf" srcId="{9EC7D047-91FC-4027-AADE-E3C376268789}" destId="{A690DE60-AF50-4549-A63B-B73CD0BD7B79}" srcOrd="2" destOrd="0" presId="urn:microsoft.com/office/officeart/2016/7/layout/BasicLinearProcessNumbered"/>
    <dgm:cxn modelId="{665FC880-6C5F-4141-B881-265BE9DAE591}" type="presParOf" srcId="{9EC7D047-91FC-4027-AADE-E3C376268789}" destId="{E536263A-33B4-4C98-A426-F3F98160B03B}" srcOrd="3" destOrd="0" presId="urn:microsoft.com/office/officeart/2016/7/layout/BasicLinearProcessNumbered"/>
    <dgm:cxn modelId="{7EAC4688-A822-40F5-925F-572F5343FB43}" type="presParOf" srcId="{A165BD1F-852D-423B-8B61-273094600EA9}" destId="{878170B1-2F48-4BC2-BB6D-DB31173B9704}" srcOrd="1" destOrd="0" presId="urn:microsoft.com/office/officeart/2016/7/layout/BasicLinearProcessNumbered"/>
    <dgm:cxn modelId="{C5DB4132-B6D5-4325-AB31-EC6E8653C99B}" type="presParOf" srcId="{A165BD1F-852D-423B-8B61-273094600EA9}" destId="{105B7A0C-566B-4AC1-B151-ECA30B088CA6}" srcOrd="2" destOrd="0" presId="urn:microsoft.com/office/officeart/2016/7/layout/BasicLinearProcessNumbered"/>
    <dgm:cxn modelId="{8EEB036F-DD7A-4AA9-A580-825FAEA0D7C2}" type="presParOf" srcId="{105B7A0C-566B-4AC1-B151-ECA30B088CA6}" destId="{3F4E7393-054C-43A3-AEBD-0DC873D1D0BD}" srcOrd="0" destOrd="0" presId="urn:microsoft.com/office/officeart/2016/7/layout/BasicLinearProcessNumbered"/>
    <dgm:cxn modelId="{4B004C38-8F69-45FF-8F78-8D99E33030FD}" type="presParOf" srcId="{105B7A0C-566B-4AC1-B151-ECA30B088CA6}" destId="{8E225F3F-25A4-4A84-AD79-AEFD655FE4DC}" srcOrd="1" destOrd="0" presId="urn:microsoft.com/office/officeart/2016/7/layout/BasicLinearProcessNumbered"/>
    <dgm:cxn modelId="{0766FCA6-E6F7-44E1-862A-FFBB3FCF8B95}" type="presParOf" srcId="{105B7A0C-566B-4AC1-B151-ECA30B088CA6}" destId="{2447CAF2-989D-40EA-93A9-79BAF13617D6}" srcOrd="2" destOrd="0" presId="urn:microsoft.com/office/officeart/2016/7/layout/BasicLinearProcessNumbered"/>
    <dgm:cxn modelId="{A368A9D9-B8E1-4A50-A8D2-B40A14A2C0B8}" type="presParOf" srcId="{105B7A0C-566B-4AC1-B151-ECA30B088CA6}" destId="{94C4E2D1-BC61-45AB-9EA2-04E192297598}" srcOrd="3" destOrd="0" presId="urn:microsoft.com/office/officeart/2016/7/layout/BasicLinearProcessNumbered"/>
    <dgm:cxn modelId="{D186B754-3D75-47BC-B5F9-84CE2F94E65F}" type="presParOf" srcId="{A165BD1F-852D-423B-8B61-273094600EA9}" destId="{ED02909B-7DF8-4C11-B936-69A39B0BA516}" srcOrd="3" destOrd="0" presId="urn:microsoft.com/office/officeart/2016/7/layout/BasicLinearProcessNumbered"/>
    <dgm:cxn modelId="{9A7746C8-F9C7-4D2B-BA5D-5061280F67A4}" type="presParOf" srcId="{A165BD1F-852D-423B-8B61-273094600EA9}" destId="{FB9B846E-8F55-4A2E-9FF7-4A1941713116}" srcOrd="4" destOrd="0" presId="urn:microsoft.com/office/officeart/2016/7/layout/BasicLinearProcessNumbered"/>
    <dgm:cxn modelId="{030E8ECC-0552-40EA-8F87-AAC6A08D91E3}" type="presParOf" srcId="{FB9B846E-8F55-4A2E-9FF7-4A1941713116}" destId="{AAFBCEE5-DEBF-42BC-AB0C-AA52A1B4534C}" srcOrd="0" destOrd="0" presId="urn:microsoft.com/office/officeart/2016/7/layout/BasicLinearProcessNumbered"/>
    <dgm:cxn modelId="{82605327-8103-457E-9D1B-318CD35B43FD}" type="presParOf" srcId="{FB9B846E-8F55-4A2E-9FF7-4A1941713116}" destId="{F882A6F8-93F9-48BC-9A73-30E0E0A58C3F}" srcOrd="1" destOrd="0" presId="urn:microsoft.com/office/officeart/2016/7/layout/BasicLinearProcessNumbered"/>
    <dgm:cxn modelId="{8BD4ABDD-3087-4EC3-B94D-4484ECCCD744}" type="presParOf" srcId="{FB9B846E-8F55-4A2E-9FF7-4A1941713116}" destId="{54952055-FFDA-4F6A-89F0-5ED57A75BEC3}" srcOrd="2" destOrd="0" presId="urn:microsoft.com/office/officeart/2016/7/layout/BasicLinearProcessNumbered"/>
    <dgm:cxn modelId="{DBA16E6E-845A-4AC6-B1D4-D51FB34CBC11}" type="presParOf" srcId="{FB9B846E-8F55-4A2E-9FF7-4A1941713116}" destId="{AD6D0794-FC4D-460B-8762-BE117474327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F18F7-115F-4FA8-ADAB-D4EE268BF1C7}">
      <dsp:nvSpPr>
        <dsp:cNvPr id="0" name=""/>
        <dsp:cNvSpPr/>
      </dsp:nvSpPr>
      <dsp:spPr>
        <a:xfrm>
          <a:off x="0" y="121072"/>
          <a:ext cx="4885203" cy="13985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i="1" kern="1200" dirty="0"/>
            <a:t>Avoidance contingencies </a:t>
          </a:r>
          <a:r>
            <a:rPr lang="en-US" sz="2500" b="1" i="1" kern="1200" dirty="0">
              <a:solidFill>
                <a:srgbClr val="00B050"/>
              </a:solidFill>
            </a:rPr>
            <a:t>INCREASE </a:t>
          </a:r>
          <a:r>
            <a:rPr lang="en-US" sz="2500" i="1" kern="1200" dirty="0"/>
            <a:t>the rate of an operant response</a:t>
          </a:r>
          <a:endParaRPr lang="en-US" sz="2500" kern="1200" dirty="0"/>
        </a:p>
      </dsp:txBody>
      <dsp:txXfrm>
        <a:off x="68270" y="189342"/>
        <a:ext cx="4748663" cy="1261975"/>
      </dsp:txXfrm>
    </dsp:sp>
    <dsp:sp modelId="{E84FF094-C8D4-425D-8AC9-AD24819E7216}">
      <dsp:nvSpPr>
        <dsp:cNvPr id="0" name=""/>
        <dsp:cNvSpPr/>
      </dsp:nvSpPr>
      <dsp:spPr>
        <a:xfrm>
          <a:off x="0" y="1519588"/>
          <a:ext cx="4885203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NOT punishment, but actually negative reinforcement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Remember, punishment DECREASES the response</a:t>
          </a:r>
        </a:p>
      </dsp:txBody>
      <dsp:txXfrm>
        <a:off x="0" y="1519588"/>
        <a:ext cx="4885203" cy="1242000"/>
      </dsp:txXfrm>
    </dsp:sp>
    <dsp:sp modelId="{782484F6-D173-4B1F-B929-5AB664FE702F}">
      <dsp:nvSpPr>
        <dsp:cNvPr id="0" name=""/>
        <dsp:cNvSpPr/>
      </dsp:nvSpPr>
      <dsp:spPr>
        <a:xfrm>
          <a:off x="0" y="2761588"/>
          <a:ext cx="4885203" cy="139851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1" kern="1200" dirty="0"/>
            <a:t>But with both </a:t>
          </a:r>
          <a:r>
            <a:rPr lang="en-US" sz="2500" b="1" i="1" kern="1200" dirty="0">
              <a:solidFill>
                <a:srgbClr val="FF0000"/>
              </a:solidFill>
            </a:rPr>
            <a:t>avoidance</a:t>
          </a:r>
          <a:r>
            <a:rPr lang="en-US" sz="2500" b="1" i="1" kern="1200" dirty="0"/>
            <a:t> and </a:t>
          </a:r>
          <a:r>
            <a:rPr lang="en-US" sz="2500" b="1" i="1" kern="1200" dirty="0">
              <a:solidFill>
                <a:srgbClr val="FF0000"/>
              </a:solidFill>
            </a:rPr>
            <a:t>punishment</a:t>
          </a:r>
          <a:r>
            <a:rPr lang="en-US" sz="2500" b="1" i="1" kern="1200" dirty="0"/>
            <a:t> the organism </a:t>
          </a:r>
          <a:r>
            <a:rPr lang="en-US" sz="2500" b="1" i="1" kern="1200" dirty="0">
              <a:solidFill>
                <a:srgbClr val="FF0000"/>
              </a:solidFill>
            </a:rPr>
            <a:t>reduces</a:t>
          </a:r>
          <a:r>
            <a:rPr lang="en-US" sz="2500" b="1" i="1" kern="1200" dirty="0"/>
            <a:t> contact with an </a:t>
          </a:r>
          <a:r>
            <a:rPr lang="en-US" sz="2500" b="1" i="1" kern="1200" dirty="0">
              <a:solidFill>
                <a:srgbClr val="FF0000"/>
              </a:solidFill>
            </a:rPr>
            <a:t>aversive stimulus!</a:t>
          </a:r>
          <a:endParaRPr lang="en-US" sz="2500" kern="1200" dirty="0">
            <a:solidFill>
              <a:srgbClr val="FF0000"/>
            </a:solidFill>
          </a:endParaRPr>
        </a:p>
      </dsp:txBody>
      <dsp:txXfrm>
        <a:off x="68270" y="2829858"/>
        <a:ext cx="4748663" cy="1261975"/>
      </dsp:txXfrm>
    </dsp:sp>
    <dsp:sp modelId="{D510A801-5288-4864-9E53-4DD5E55AF1D2}">
      <dsp:nvSpPr>
        <dsp:cNvPr id="0" name=""/>
        <dsp:cNvSpPr/>
      </dsp:nvSpPr>
      <dsp:spPr>
        <a:xfrm>
          <a:off x="0" y="4160103"/>
          <a:ext cx="4885203" cy="1604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Increasing periods of safety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Avoidance procedures = ACTIVE avoidance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Punishment procedures = passive avoidance</a:t>
          </a:r>
        </a:p>
      </dsp:txBody>
      <dsp:txXfrm>
        <a:off x="0" y="4160103"/>
        <a:ext cx="4885203" cy="16042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91FDD-FA4B-4C89-BB3A-00AC17C3EFE8}">
      <dsp:nvSpPr>
        <dsp:cNvPr id="0" name=""/>
        <dsp:cNvSpPr/>
      </dsp:nvSpPr>
      <dsp:spPr>
        <a:xfrm>
          <a:off x="0" y="84402"/>
          <a:ext cx="4885203" cy="1855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ONLY operant conditioning occurs:</a:t>
          </a:r>
          <a:r>
            <a:rPr lang="en-US" sz="2600" kern="1200"/>
            <a:t> Responses occur whenever they reduce the rate at which aversive events occur</a:t>
          </a:r>
        </a:p>
      </dsp:txBody>
      <dsp:txXfrm>
        <a:off x="90584" y="174986"/>
        <a:ext cx="4704035" cy="1674452"/>
      </dsp:txXfrm>
    </dsp:sp>
    <dsp:sp modelId="{C476BAD0-534B-46C8-B5F4-4A9AE2FA68DD}">
      <dsp:nvSpPr>
        <dsp:cNvPr id="0" name=""/>
        <dsp:cNvSpPr/>
      </dsp:nvSpPr>
      <dsp:spPr>
        <a:xfrm>
          <a:off x="0" y="2010974"/>
          <a:ext cx="4885203" cy="18556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When a CS is present: </a:t>
          </a:r>
          <a:r>
            <a:rPr lang="en-US" sz="2600" kern="1200" dirty="0"/>
            <a:t>only </a:t>
          </a:r>
          <a:r>
            <a:rPr lang="en-US" sz="2600" i="1" kern="1200" dirty="0"/>
            <a:t>providing information about the effectiveness of a response</a:t>
          </a:r>
          <a:endParaRPr lang="en-US" sz="2600" kern="1200" dirty="0"/>
        </a:p>
      </dsp:txBody>
      <dsp:txXfrm>
        <a:off x="90584" y="2101558"/>
        <a:ext cx="4704035" cy="1674452"/>
      </dsp:txXfrm>
    </dsp:sp>
    <dsp:sp modelId="{AEEC5A49-DE0C-466B-ACF6-DEA6B5D54AE0}">
      <dsp:nvSpPr>
        <dsp:cNvPr id="0" name=""/>
        <dsp:cNvSpPr/>
      </dsp:nvSpPr>
      <dsp:spPr>
        <a:xfrm>
          <a:off x="0" y="3945403"/>
          <a:ext cx="4885203" cy="18556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Fear may be a </a:t>
          </a:r>
          <a:r>
            <a:rPr lang="en-US" sz="2600" b="1" i="1" kern="1200"/>
            <a:t>by-product</a:t>
          </a:r>
          <a:r>
            <a:rPr lang="en-US" sz="2600" b="1" kern="1200"/>
            <a:t> </a:t>
          </a:r>
          <a:r>
            <a:rPr lang="en-US" sz="2600" kern="1200"/>
            <a:t>of avoidance training, but not crucial to learning/ maintaining an avoidance response</a:t>
          </a:r>
        </a:p>
      </dsp:txBody>
      <dsp:txXfrm>
        <a:off x="90584" y="4035987"/>
        <a:ext cx="4704035" cy="16744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9220BD-577A-4627-8CB9-289D3447560D}">
      <dsp:nvSpPr>
        <dsp:cNvPr id="0" name=""/>
        <dsp:cNvSpPr/>
      </dsp:nvSpPr>
      <dsp:spPr>
        <a:xfrm>
          <a:off x="0" y="37119"/>
          <a:ext cx="4885203" cy="994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Almost postulating a "cognitive" theory of avoidance:</a:t>
          </a:r>
        </a:p>
      </dsp:txBody>
      <dsp:txXfrm>
        <a:off x="48547" y="85666"/>
        <a:ext cx="4788109" cy="897406"/>
      </dsp:txXfrm>
    </dsp:sp>
    <dsp:sp modelId="{8E999FE1-162F-4A86-8CF5-CCD8DB6EEB14}">
      <dsp:nvSpPr>
        <dsp:cNvPr id="0" name=""/>
        <dsp:cNvSpPr/>
      </dsp:nvSpPr>
      <dsp:spPr>
        <a:xfrm>
          <a:off x="0" y="1103619"/>
          <a:ext cx="4885203" cy="9945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Seligman and Jonston (1973) did postulate cognitive theory:</a:t>
          </a:r>
        </a:p>
      </dsp:txBody>
      <dsp:txXfrm>
        <a:off x="48547" y="1152166"/>
        <a:ext cx="4788109" cy="897406"/>
      </dsp:txXfrm>
    </dsp:sp>
    <dsp:sp modelId="{93D0329A-349B-4227-9D09-51F976E7930E}">
      <dsp:nvSpPr>
        <dsp:cNvPr id="0" name=""/>
        <dsp:cNvSpPr/>
      </dsp:nvSpPr>
      <dsp:spPr>
        <a:xfrm>
          <a:off x="0" y="2098119"/>
          <a:ext cx="4885203" cy="6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like Rescorla Wagner theory in that deals with predictability</a:t>
          </a:r>
        </a:p>
      </dsp:txBody>
      <dsp:txXfrm>
        <a:off x="0" y="2098119"/>
        <a:ext cx="4885203" cy="633937"/>
      </dsp:txXfrm>
    </dsp:sp>
    <dsp:sp modelId="{3E84C245-1434-411B-8ED0-9A0473B6DBC6}">
      <dsp:nvSpPr>
        <dsp:cNvPr id="0" name=""/>
        <dsp:cNvSpPr/>
      </dsp:nvSpPr>
      <dsp:spPr>
        <a:xfrm>
          <a:off x="0" y="2732056"/>
          <a:ext cx="4885203" cy="9945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Basic premise:</a:t>
          </a:r>
        </a:p>
      </dsp:txBody>
      <dsp:txXfrm>
        <a:off x="48547" y="2780603"/>
        <a:ext cx="4788109" cy="897406"/>
      </dsp:txXfrm>
    </dsp:sp>
    <dsp:sp modelId="{3F387A53-ADAE-4B81-B1AD-15C7FE7B5CA1}">
      <dsp:nvSpPr>
        <dsp:cNvPr id="0" name=""/>
        <dsp:cNvSpPr/>
      </dsp:nvSpPr>
      <dsp:spPr>
        <a:xfrm>
          <a:off x="0" y="3726556"/>
          <a:ext cx="4885203" cy="2121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Learning occurs only when there is a discrepancy between observation and expectation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kern="1200"/>
            <a:t>Subjects' behavior will change in avoidance task whenever there is a discrepancy between expectancy and observation</a:t>
          </a:r>
          <a:endParaRPr lang="en-US" sz="2000" kern="1200"/>
        </a:p>
      </dsp:txBody>
      <dsp:txXfrm>
        <a:off x="0" y="3726556"/>
        <a:ext cx="4885203" cy="21217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84BD2-43DE-441E-AA1F-DBB08C0BBBF1}">
      <dsp:nvSpPr>
        <dsp:cNvPr id="0" name=""/>
        <dsp:cNvSpPr/>
      </dsp:nvSpPr>
      <dsp:spPr>
        <a:xfrm>
          <a:off x="0" y="21031"/>
          <a:ext cx="4885203" cy="7547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Two important expectations in avoidance task:</a:t>
          </a:r>
          <a:endParaRPr lang="en-US" sz="1900" kern="1200"/>
        </a:p>
      </dsp:txBody>
      <dsp:txXfrm>
        <a:off x="36845" y="57876"/>
        <a:ext cx="4811513" cy="681087"/>
      </dsp:txXfrm>
    </dsp:sp>
    <dsp:sp modelId="{BDA3844F-B7CC-4F1A-9372-F1FA48BC3B61}">
      <dsp:nvSpPr>
        <dsp:cNvPr id="0" name=""/>
        <dsp:cNvSpPr/>
      </dsp:nvSpPr>
      <dsp:spPr>
        <a:xfrm>
          <a:off x="0" y="775809"/>
          <a:ext cx="4885203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b="1" i="1" kern="1200" dirty="0">
            <a:solidFill>
              <a:srgbClr val="C0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Expectation about </a:t>
          </a:r>
          <a:r>
            <a:rPr lang="en-US" sz="1500" b="1" i="1" kern="1200" dirty="0">
              <a:solidFill>
                <a:srgbClr val="C00000"/>
              </a:solidFill>
            </a:rPr>
            <a:t>consequences of a response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b="1" i="1" kern="1200" dirty="0">
            <a:solidFill>
              <a:srgbClr val="C0000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Expectation about </a:t>
          </a:r>
          <a:r>
            <a:rPr lang="en-US" sz="1500" b="1" i="1" kern="1200" dirty="0">
              <a:solidFill>
                <a:srgbClr val="C00000"/>
              </a:solidFill>
            </a:rPr>
            <a:t>consequences of not responding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b="1" i="1" kern="1200" dirty="0">
            <a:solidFill>
              <a:srgbClr val="C00000"/>
            </a:solidFill>
          </a:endParaRPr>
        </a:p>
      </dsp:txBody>
      <dsp:txXfrm>
        <a:off x="0" y="775809"/>
        <a:ext cx="4885203" cy="1297889"/>
      </dsp:txXfrm>
    </dsp:sp>
    <dsp:sp modelId="{F7A4DCF1-C319-41D6-AE3B-EA03FBA4E7D4}">
      <dsp:nvSpPr>
        <dsp:cNvPr id="0" name=""/>
        <dsp:cNvSpPr/>
      </dsp:nvSpPr>
      <dsp:spPr>
        <a:xfrm>
          <a:off x="0" y="2073699"/>
          <a:ext cx="4885203" cy="75477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Data support One-factor theory</a:t>
          </a:r>
          <a:endParaRPr lang="en-US" sz="1900" kern="1200"/>
        </a:p>
      </dsp:txBody>
      <dsp:txXfrm>
        <a:off x="36845" y="2110544"/>
        <a:ext cx="4811513" cy="681087"/>
      </dsp:txXfrm>
    </dsp:sp>
    <dsp:sp modelId="{1CFE463D-7FEE-4009-84BC-3D7C53E7AA1A}">
      <dsp:nvSpPr>
        <dsp:cNvPr id="0" name=""/>
        <dsp:cNvSpPr/>
      </dsp:nvSpPr>
      <dsp:spPr>
        <a:xfrm>
          <a:off x="0" y="2828476"/>
          <a:ext cx="4885203" cy="2281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On trial 1: No expectations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On trial 2 (and more): Expectation about what will happen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No shock will occur if response is made</a:t>
          </a:r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/>
            <a:t>Shock will occur if no response is made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Animal prefers no shock to shock- so responds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500" kern="1200" dirty="0"/>
        </a:p>
      </dsp:txBody>
      <dsp:txXfrm>
        <a:off x="0" y="2828476"/>
        <a:ext cx="4885203" cy="2281140"/>
      </dsp:txXfrm>
    </dsp:sp>
    <dsp:sp modelId="{CD6EE766-BBE7-464F-8B09-6EE94C12E891}">
      <dsp:nvSpPr>
        <dsp:cNvPr id="0" name=""/>
        <dsp:cNvSpPr/>
      </dsp:nvSpPr>
      <dsp:spPr>
        <a:xfrm>
          <a:off x="0" y="5109616"/>
          <a:ext cx="4885203" cy="75477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Contingency is what is important in avoidance, fear is by-product!</a:t>
          </a:r>
        </a:p>
      </dsp:txBody>
      <dsp:txXfrm>
        <a:off x="36845" y="5146461"/>
        <a:ext cx="4811513" cy="6810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C5E6B-F395-470E-A78D-4614F198EC81}">
      <dsp:nvSpPr>
        <dsp:cNvPr id="0" name=""/>
        <dsp:cNvSpPr/>
      </dsp:nvSpPr>
      <dsp:spPr>
        <a:xfrm>
          <a:off x="0" y="23523"/>
          <a:ext cx="4885203" cy="19131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Negatively reinforced behavior is difficult to extinguish:</a:t>
          </a:r>
        </a:p>
      </dsp:txBody>
      <dsp:txXfrm>
        <a:off x="93393" y="116916"/>
        <a:ext cx="4698417" cy="1726383"/>
      </dsp:txXfrm>
    </dsp:sp>
    <dsp:sp modelId="{756C1E5A-2881-4090-B023-779970E866EC}">
      <dsp:nvSpPr>
        <dsp:cNvPr id="0" name=""/>
        <dsp:cNvSpPr/>
      </dsp:nvSpPr>
      <dsp:spPr>
        <a:xfrm>
          <a:off x="0" y="1936692"/>
          <a:ext cx="4885203" cy="201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Escape behaviors take long time to go away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E.g.: rat in 1-way shuttle still runs when light comes on-even after hundreds of EXT trials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</dsp:txBody>
      <dsp:txXfrm>
        <a:off x="0" y="1936692"/>
        <a:ext cx="4885203" cy="2012039"/>
      </dsp:txXfrm>
    </dsp:sp>
    <dsp:sp modelId="{D30F247A-03B6-4F59-8456-AC2C60543A6D}">
      <dsp:nvSpPr>
        <dsp:cNvPr id="0" name=""/>
        <dsp:cNvSpPr/>
      </dsp:nvSpPr>
      <dsp:spPr>
        <a:xfrm>
          <a:off x="0" y="3948733"/>
          <a:ext cx="4885203" cy="191316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BUT: Will extinguish quickly if animal/human can detect change from conditioning to EXT situation</a:t>
          </a:r>
        </a:p>
      </dsp:txBody>
      <dsp:txXfrm>
        <a:off x="93393" y="4042126"/>
        <a:ext cx="4698417" cy="17263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5B946-1CB8-466B-94F2-4054BBE70657}">
      <dsp:nvSpPr>
        <dsp:cNvPr id="0" name=""/>
        <dsp:cNvSpPr/>
      </dsp:nvSpPr>
      <dsp:spPr>
        <a:xfrm>
          <a:off x="0" y="313587"/>
          <a:ext cx="4885203" cy="6356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Extremely variable</a:t>
          </a:r>
          <a:r>
            <a:rPr lang="en-US" sz="1600" kern="1200"/>
            <a:t>:</a:t>
          </a:r>
        </a:p>
      </dsp:txBody>
      <dsp:txXfrm>
        <a:off x="31028" y="344615"/>
        <a:ext cx="4823147" cy="573546"/>
      </dsp:txXfrm>
    </dsp:sp>
    <dsp:sp modelId="{8D78D62D-A9FF-4D92-A425-155C382A8640}">
      <dsp:nvSpPr>
        <dsp:cNvPr id="0" name=""/>
        <dsp:cNvSpPr/>
      </dsp:nvSpPr>
      <dsp:spPr>
        <a:xfrm>
          <a:off x="0" y="949190"/>
          <a:ext cx="4885203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From subject to subject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From session to session with SAME subject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Procedure to procedure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949190"/>
        <a:ext cx="4885203" cy="828000"/>
      </dsp:txXfrm>
    </dsp:sp>
    <dsp:sp modelId="{F79864A8-E4BF-46B5-9B9C-651C3865BE4C}">
      <dsp:nvSpPr>
        <dsp:cNvPr id="0" name=""/>
        <dsp:cNvSpPr/>
      </dsp:nvSpPr>
      <dsp:spPr>
        <a:xfrm>
          <a:off x="0" y="1777190"/>
          <a:ext cx="4885203" cy="635602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Choice of response is important</a:t>
          </a:r>
          <a:endParaRPr lang="en-US" sz="1600" kern="1200"/>
        </a:p>
      </dsp:txBody>
      <dsp:txXfrm>
        <a:off x="31028" y="1808218"/>
        <a:ext cx="4823147" cy="573546"/>
      </dsp:txXfrm>
    </dsp:sp>
    <dsp:sp modelId="{2DAB293D-A869-47C8-A2DD-0C1365292113}">
      <dsp:nvSpPr>
        <dsp:cNvPr id="0" name=""/>
        <dsp:cNvSpPr/>
      </dsp:nvSpPr>
      <dsp:spPr>
        <a:xfrm>
          <a:off x="0" y="2412792"/>
          <a:ext cx="4885203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Determines how quickly will learn contingency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How well learning is maintained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2412792"/>
        <a:ext cx="4885203" cy="629280"/>
      </dsp:txXfrm>
    </dsp:sp>
    <dsp:sp modelId="{48C7E0DD-34A4-4E39-A32D-5F09677215DB}">
      <dsp:nvSpPr>
        <dsp:cNvPr id="0" name=""/>
        <dsp:cNvSpPr/>
      </dsp:nvSpPr>
      <dsp:spPr>
        <a:xfrm>
          <a:off x="0" y="3042072"/>
          <a:ext cx="4885203" cy="635602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Example: 1-way vs 2-way shuttle avoidance tests:</a:t>
          </a:r>
          <a:endParaRPr lang="en-US" sz="1600" kern="1200"/>
        </a:p>
      </dsp:txBody>
      <dsp:txXfrm>
        <a:off x="31028" y="3073100"/>
        <a:ext cx="4823147" cy="573546"/>
      </dsp:txXfrm>
    </dsp:sp>
    <dsp:sp modelId="{6145A46E-3529-4803-A104-030A085F444E}">
      <dsp:nvSpPr>
        <dsp:cNvPr id="0" name=""/>
        <dsp:cNvSpPr/>
      </dsp:nvSpPr>
      <dsp:spPr>
        <a:xfrm>
          <a:off x="0" y="3677675"/>
          <a:ext cx="4885203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Rat learns to run to the safe side shuttle box when the light comes on to avoid shock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1-way shuttle: run to other (always the same) area when light comes 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2-way shuttle: run to opposite (changing) area when light comes 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200" kern="1200" dirty="0"/>
        </a:p>
      </dsp:txBody>
      <dsp:txXfrm>
        <a:off x="0" y="3677675"/>
        <a:ext cx="4885203" cy="993600"/>
      </dsp:txXfrm>
    </dsp:sp>
    <dsp:sp modelId="{4CB076A7-4376-4664-8EA3-421FDB4D0F20}">
      <dsp:nvSpPr>
        <dsp:cNvPr id="0" name=""/>
        <dsp:cNvSpPr/>
      </dsp:nvSpPr>
      <dsp:spPr>
        <a:xfrm>
          <a:off x="0" y="4671275"/>
          <a:ext cx="4885203" cy="63560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 do animals have a difficult time learning 2-way shuttle avoidance?</a:t>
          </a:r>
        </a:p>
      </dsp:txBody>
      <dsp:txXfrm>
        <a:off x="31028" y="4702303"/>
        <a:ext cx="4823147" cy="573546"/>
      </dsp:txXfrm>
    </dsp:sp>
    <dsp:sp modelId="{2C79C41E-4B0E-49C2-9CEB-4AFECD209C54}">
      <dsp:nvSpPr>
        <dsp:cNvPr id="0" name=""/>
        <dsp:cNvSpPr/>
      </dsp:nvSpPr>
      <dsp:spPr>
        <a:xfrm>
          <a:off x="0" y="5306878"/>
          <a:ext cx="4885203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/>
            <a:t>No clear safety signal</a:t>
          </a:r>
        </a:p>
      </dsp:txBody>
      <dsp:txXfrm>
        <a:off x="0" y="5306878"/>
        <a:ext cx="4885203" cy="2649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58B7B-11C4-4A0B-9EF2-1A92A9A4AA08}">
      <dsp:nvSpPr>
        <dsp:cNvPr id="0" name=""/>
        <dsp:cNvSpPr/>
      </dsp:nvSpPr>
      <dsp:spPr>
        <a:xfrm>
          <a:off x="0" y="552493"/>
          <a:ext cx="4885203" cy="1539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Different animals “avoid” in different ways, using different behaviors</a:t>
          </a:r>
        </a:p>
      </dsp:txBody>
      <dsp:txXfrm>
        <a:off x="75163" y="627656"/>
        <a:ext cx="4734877" cy="1389393"/>
      </dsp:txXfrm>
    </dsp:sp>
    <dsp:sp modelId="{7C64B2A1-09DF-45BC-82A7-52F73CB4447B}">
      <dsp:nvSpPr>
        <dsp:cNvPr id="0" name=""/>
        <dsp:cNvSpPr/>
      </dsp:nvSpPr>
      <dsp:spPr>
        <a:xfrm>
          <a:off x="0" y="2172853"/>
          <a:ext cx="4885203" cy="153971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BUT: Highly similar pattern of FEAR-FREEZE-FLIGHT-FIGHT sequence</a:t>
          </a:r>
        </a:p>
      </dsp:txBody>
      <dsp:txXfrm>
        <a:off x="75163" y="2248016"/>
        <a:ext cx="4734877" cy="1389393"/>
      </dsp:txXfrm>
    </dsp:sp>
    <dsp:sp modelId="{019D37F2-E2D0-4D94-A73A-902127BC0CE9}">
      <dsp:nvSpPr>
        <dsp:cNvPr id="0" name=""/>
        <dsp:cNvSpPr/>
      </dsp:nvSpPr>
      <dsp:spPr>
        <a:xfrm>
          <a:off x="0" y="3793213"/>
          <a:ext cx="4885203" cy="153971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Suggests that avoidance has highly biological organization, but that contingency is learned</a:t>
          </a:r>
        </a:p>
      </dsp:txBody>
      <dsp:txXfrm>
        <a:off x="75163" y="3868376"/>
        <a:ext cx="4734877" cy="138939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201E7-DA81-4D48-9F6C-F5396CBE0A4B}">
      <dsp:nvSpPr>
        <dsp:cNvPr id="0" name=""/>
        <dsp:cNvSpPr/>
      </dsp:nvSpPr>
      <dsp:spPr>
        <a:xfrm>
          <a:off x="0" y="610970"/>
          <a:ext cx="4885203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SSDR’s</a:t>
          </a:r>
          <a:endParaRPr lang="en-US" sz="3100" kern="1200"/>
        </a:p>
      </dsp:txBody>
      <dsp:txXfrm>
        <a:off x="36296" y="647266"/>
        <a:ext cx="4812611" cy="670943"/>
      </dsp:txXfrm>
    </dsp:sp>
    <dsp:sp modelId="{FBB4D6BC-5C1B-4115-B196-C54CE665F7EE}">
      <dsp:nvSpPr>
        <dsp:cNvPr id="0" name=""/>
        <dsp:cNvSpPr/>
      </dsp:nvSpPr>
      <dsp:spPr>
        <a:xfrm>
          <a:off x="0" y="1354505"/>
          <a:ext cx="4885203" cy="1989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Bob Bolles (1970, 1971)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Behaviors which animal does naturally in time of danger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Includes: freezing, fleeing, fighting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400" kern="1200" dirty="0"/>
        </a:p>
      </dsp:txBody>
      <dsp:txXfrm>
        <a:off x="0" y="1354505"/>
        <a:ext cx="4885203" cy="1989270"/>
      </dsp:txXfrm>
    </dsp:sp>
    <dsp:sp modelId="{BAC656AD-DB9B-4CD5-866A-3B7478D76670}">
      <dsp:nvSpPr>
        <dsp:cNvPr id="0" name=""/>
        <dsp:cNvSpPr/>
      </dsp:nvSpPr>
      <dsp:spPr>
        <a:xfrm>
          <a:off x="0" y="3343775"/>
          <a:ext cx="4885203" cy="74353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Why?  </a:t>
          </a:r>
          <a:endParaRPr lang="en-US" sz="3100" kern="1200"/>
        </a:p>
      </dsp:txBody>
      <dsp:txXfrm>
        <a:off x="36296" y="3380071"/>
        <a:ext cx="4812611" cy="670943"/>
      </dsp:txXfrm>
    </dsp:sp>
    <dsp:sp modelId="{0046E5AD-CE18-49FF-98A7-21D36E3EFF15}">
      <dsp:nvSpPr>
        <dsp:cNvPr id="0" name=""/>
        <dsp:cNvSpPr/>
      </dsp:nvSpPr>
      <dsp:spPr>
        <a:xfrm>
          <a:off x="0" y="4087310"/>
          <a:ext cx="4885203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Animal has innate behaviors does when avoiding noxious stimulus-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Can't make it go against its nature</a:t>
          </a:r>
        </a:p>
      </dsp:txBody>
      <dsp:txXfrm>
        <a:off x="0" y="4087310"/>
        <a:ext cx="4885203" cy="118714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99C3D-20C9-4FB8-8E1C-D7FCC190DB40}">
      <dsp:nvSpPr>
        <dsp:cNvPr id="0" name=""/>
        <dsp:cNvSpPr/>
      </dsp:nvSpPr>
      <dsp:spPr>
        <a:xfrm>
          <a:off x="0" y="93329"/>
          <a:ext cx="4885203" cy="10725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Rat in shuttle box:</a:t>
          </a:r>
        </a:p>
      </dsp:txBody>
      <dsp:txXfrm>
        <a:off x="52359" y="145688"/>
        <a:ext cx="4780485" cy="967861"/>
      </dsp:txXfrm>
    </dsp:sp>
    <dsp:sp modelId="{83621F5C-3FCF-47BF-AF4A-71277B2194DD}">
      <dsp:nvSpPr>
        <dsp:cNvPr id="0" name=""/>
        <dsp:cNvSpPr/>
      </dsp:nvSpPr>
      <dsp:spPr>
        <a:xfrm>
          <a:off x="0" y="1165908"/>
          <a:ext cx="4885203" cy="2403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If shock back feet: it easily escapes and jumps over barrier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If shock front feet: Avoidance behavior greatly reduced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</dsp:txBody>
      <dsp:txXfrm>
        <a:off x="0" y="1165908"/>
        <a:ext cx="4885203" cy="2403269"/>
      </dsp:txXfrm>
    </dsp:sp>
    <dsp:sp modelId="{1B5BA9B2-3F12-42F8-9902-64846B3B9833}">
      <dsp:nvSpPr>
        <dsp:cNvPr id="0" name=""/>
        <dsp:cNvSpPr/>
      </dsp:nvSpPr>
      <dsp:spPr>
        <a:xfrm>
          <a:off x="0" y="3569178"/>
          <a:ext cx="4885203" cy="107257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Rats when shocked bite/grab, defensive burying</a:t>
          </a:r>
        </a:p>
      </dsp:txBody>
      <dsp:txXfrm>
        <a:off x="52359" y="3621537"/>
        <a:ext cx="4780485" cy="967861"/>
      </dsp:txXfrm>
    </dsp:sp>
    <dsp:sp modelId="{C47B8026-C4C1-42CA-ADA1-3D84260C4554}">
      <dsp:nvSpPr>
        <dsp:cNvPr id="0" name=""/>
        <dsp:cNvSpPr/>
      </dsp:nvSpPr>
      <dsp:spPr>
        <a:xfrm>
          <a:off x="0" y="4719517"/>
          <a:ext cx="4885203" cy="107257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Pigeons when shocked WING flap, then peck</a:t>
          </a:r>
        </a:p>
      </dsp:txBody>
      <dsp:txXfrm>
        <a:off x="52359" y="4771876"/>
        <a:ext cx="4780485" cy="96786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0D57A-FCFD-4212-B36D-D8835023EAF9}">
      <dsp:nvSpPr>
        <dsp:cNvPr id="0" name=""/>
        <dsp:cNvSpPr/>
      </dsp:nvSpPr>
      <dsp:spPr>
        <a:xfrm>
          <a:off x="0" y="2384"/>
          <a:ext cx="4885203" cy="20548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i="1" kern="1200"/>
            <a:t>Most often "reinforcement" technique used in real world</a:t>
          </a:r>
          <a:endParaRPr lang="en-US" sz="2900" kern="1200"/>
        </a:p>
      </dsp:txBody>
      <dsp:txXfrm>
        <a:off x="100311" y="102695"/>
        <a:ext cx="4684581" cy="1854263"/>
      </dsp:txXfrm>
    </dsp:sp>
    <dsp:sp modelId="{874649D8-4040-43A1-BF9E-2FF1A8751538}">
      <dsp:nvSpPr>
        <dsp:cNvPr id="0" name=""/>
        <dsp:cNvSpPr/>
      </dsp:nvSpPr>
      <dsp:spPr>
        <a:xfrm>
          <a:off x="0" y="2057270"/>
          <a:ext cx="4885203" cy="17708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Often used because is cheaper, easier, more natural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Produces "bad" side effects: avoidance responses to S</a:t>
          </a:r>
          <a:r>
            <a:rPr lang="en-US" sz="2300" kern="1200" baseline="30000"/>
            <a:t>D</a:t>
          </a:r>
          <a:r>
            <a:rPr lang="en-US" sz="2300" kern="1200"/>
            <a:t> = boss, principal, spouse, etc.</a:t>
          </a:r>
        </a:p>
      </dsp:txBody>
      <dsp:txXfrm>
        <a:off x="0" y="2057270"/>
        <a:ext cx="4885203" cy="1770885"/>
      </dsp:txXfrm>
    </dsp:sp>
    <dsp:sp modelId="{D63DE30A-9F37-4447-A39B-F2BE261650CF}">
      <dsp:nvSpPr>
        <dsp:cNvPr id="0" name=""/>
        <dsp:cNvSpPr/>
      </dsp:nvSpPr>
      <dsp:spPr>
        <a:xfrm>
          <a:off x="0" y="3828155"/>
          <a:ext cx="4885203" cy="205488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Data show it is a </a:t>
          </a:r>
          <a:r>
            <a:rPr lang="en-US" sz="2900" b="1" i="1" kern="1200"/>
            <a:t>highly ineffective reinforcement procedure </a:t>
          </a:r>
          <a:r>
            <a:rPr lang="en-US" sz="2900" kern="1200"/>
            <a:t>with many side effects</a:t>
          </a:r>
        </a:p>
      </dsp:txBody>
      <dsp:txXfrm>
        <a:off x="100311" y="3928466"/>
        <a:ext cx="4684581" cy="185426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621402-34A3-4999-9D34-127734940F1D}">
      <dsp:nvSpPr>
        <dsp:cNvPr id="0" name=""/>
        <dsp:cNvSpPr/>
      </dsp:nvSpPr>
      <dsp:spPr>
        <a:xfrm>
          <a:off x="0" y="115188"/>
          <a:ext cx="4885203" cy="18318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People develop interesting behaviors towards signals of the aversive:</a:t>
          </a:r>
        </a:p>
      </dsp:txBody>
      <dsp:txXfrm>
        <a:off x="89424" y="204612"/>
        <a:ext cx="4706355" cy="1653006"/>
      </dsp:txXfrm>
    </dsp:sp>
    <dsp:sp modelId="{3C8CB9E6-4590-4D9D-B069-671C9E21AD51}">
      <dsp:nvSpPr>
        <dsp:cNvPr id="0" name=""/>
        <dsp:cNvSpPr/>
      </dsp:nvSpPr>
      <dsp:spPr>
        <a:xfrm>
          <a:off x="0" y="1947042"/>
          <a:ext cx="4885203" cy="1991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b="1" i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i="1" kern="1200" dirty="0"/>
            <a:t>Avoidance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i="1" kern="1200" dirty="0"/>
            <a:t>Anger/frustration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b="1" i="1" kern="1200" dirty="0"/>
            <a:t>Negative thoughts and feelings towards that individual/situation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b="1" i="1" kern="1200" dirty="0"/>
        </a:p>
      </dsp:txBody>
      <dsp:txXfrm>
        <a:off x="0" y="1947042"/>
        <a:ext cx="4885203" cy="1991340"/>
      </dsp:txXfrm>
    </dsp:sp>
    <dsp:sp modelId="{ADE436E1-E8C2-4ABB-9E0C-FF7E4FE76F0F}">
      <dsp:nvSpPr>
        <dsp:cNvPr id="0" name=""/>
        <dsp:cNvSpPr/>
      </dsp:nvSpPr>
      <dsp:spPr>
        <a:xfrm>
          <a:off x="0" y="3938383"/>
          <a:ext cx="4885203" cy="183185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Given uneven and unpredictable behavior with avoidance techniques, avoid them in applied situations.</a:t>
          </a:r>
          <a:endParaRPr lang="en-US" sz="2600" kern="1200"/>
        </a:p>
      </dsp:txBody>
      <dsp:txXfrm>
        <a:off x="89424" y="4027807"/>
        <a:ext cx="4706355" cy="1653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6CFCF-ED15-4C14-9A5A-2D3DCC7DC678}">
      <dsp:nvSpPr>
        <dsp:cNvPr id="0" name=""/>
        <dsp:cNvSpPr/>
      </dsp:nvSpPr>
      <dsp:spPr>
        <a:xfrm>
          <a:off x="0" y="487440"/>
          <a:ext cx="4885203" cy="8342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Discriminated Avoidance:</a:t>
          </a:r>
          <a:endParaRPr lang="en-US" sz="2100" kern="1200"/>
        </a:p>
      </dsp:txBody>
      <dsp:txXfrm>
        <a:off x="40724" y="528164"/>
        <a:ext cx="4803755" cy="752780"/>
      </dsp:txXfrm>
    </dsp:sp>
    <dsp:sp modelId="{BB293955-4EA2-4237-AF9D-B492638DFA31}">
      <dsp:nvSpPr>
        <dsp:cNvPr id="0" name=""/>
        <dsp:cNvSpPr/>
      </dsp:nvSpPr>
      <dsp:spPr>
        <a:xfrm>
          <a:off x="0" y="1321668"/>
          <a:ext cx="4885203" cy="156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Procedure for studying negative reinforcement and avoidance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i="1" kern="1200" dirty="0"/>
            <a:t>A response CANCELS a shock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Organism is responding for food reinforcers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When light comes on, must press another lever to AVOID the shock</a:t>
          </a:r>
        </a:p>
      </dsp:txBody>
      <dsp:txXfrm>
        <a:off x="0" y="1321668"/>
        <a:ext cx="4885203" cy="1564920"/>
      </dsp:txXfrm>
    </dsp:sp>
    <dsp:sp modelId="{D620FEC7-CB92-432E-9488-2398E7FF53F5}">
      <dsp:nvSpPr>
        <dsp:cNvPr id="0" name=""/>
        <dsp:cNvSpPr/>
      </dsp:nvSpPr>
      <dsp:spPr>
        <a:xfrm>
          <a:off x="0" y="2886588"/>
          <a:ext cx="4885203" cy="834228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 the response does not occur during the S+ the stimulus is followed by a shock</a:t>
          </a:r>
        </a:p>
      </dsp:txBody>
      <dsp:txXfrm>
        <a:off x="40724" y="2927312"/>
        <a:ext cx="4803755" cy="752780"/>
      </dsp:txXfrm>
    </dsp:sp>
    <dsp:sp modelId="{87825056-8F23-4846-9265-32C492A4A9EF}">
      <dsp:nvSpPr>
        <dsp:cNvPr id="0" name=""/>
        <dsp:cNvSpPr/>
      </dsp:nvSpPr>
      <dsp:spPr>
        <a:xfrm>
          <a:off x="0" y="3781297"/>
          <a:ext cx="4885203" cy="834228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 the response </a:t>
          </a:r>
          <a:r>
            <a:rPr lang="en-US" sz="2100" i="1" kern="1200"/>
            <a:t>does occur </a:t>
          </a:r>
          <a:r>
            <a:rPr lang="en-US" sz="2100" kern="1200"/>
            <a:t>during the S+, the </a:t>
          </a:r>
          <a:r>
            <a:rPr lang="en-US" sz="2100" i="1" kern="1200"/>
            <a:t>shock is cancelled</a:t>
          </a:r>
          <a:endParaRPr lang="en-US" sz="2100" kern="1200"/>
        </a:p>
      </dsp:txBody>
      <dsp:txXfrm>
        <a:off x="40724" y="3822021"/>
        <a:ext cx="4803755" cy="752780"/>
      </dsp:txXfrm>
    </dsp:sp>
    <dsp:sp modelId="{C63C0A98-2642-4571-8F3A-1E344064137C}">
      <dsp:nvSpPr>
        <dsp:cNvPr id="0" name=""/>
        <dsp:cNvSpPr/>
      </dsp:nvSpPr>
      <dsp:spPr>
        <a:xfrm>
          <a:off x="0" y="4615525"/>
          <a:ext cx="4885203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Thus: signal or </a:t>
          </a:r>
          <a:r>
            <a:rPr lang="en-US" sz="1600" kern="1200" dirty="0" err="1"/>
            <a:t>sD</a:t>
          </a:r>
          <a:r>
            <a:rPr lang="en-US" sz="1600" kern="1200" dirty="0"/>
            <a:t> for shock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If this were an escape: response could also occur DURING the shock to shut off shock</a:t>
          </a:r>
        </a:p>
      </dsp:txBody>
      <dsp:txXfrm>
        <a:off x="0" y="4615525"/>
        <a:ext cx="4885203" cy="78246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8590A-7C03-4121-92FB-864162BEB2B6}">
      <dsp:nvSpPr>
        <dsp:cNvPr id="0" name=""/>
        <dsp:cNvSpPr/>
      </dsp:nvSpPr>
      <dsp:spPr>
        <a:xfrm>
          <a:off x="0" y="86562"/>
          <a:ext cx="4885203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Humans have many ineffective and/or irrational fears</a:t>
          </a:r>
          <a:endParaRPr lang="en-US" sz="2200" kern="1200"/>
        </a:p>
      </dsp:txBody>
      <dsp:txXfrm>
        <a:off x="42722" y="129284"/>
        <a:ext cx="4799759" cy="789716"/>
      </dsp:txXfrm>
    </dsp:sp>
    <dsp:sp modelId="{7862D84A-CCC6-4842-9491-EC714190960D}">
      <dsp:nvSpPr>
        <dsp:cNvPr id="0" name=""/>
        <dsp:cNvSpPr/>
      </dsp:nvSpPr>
      <dsp:spPr>
        <a:xfrm>
          <a:off x="0" y="961723"/>
          <a:ext cx="4885203" cy="141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i="1" kern="1200" dirty="0"/>
            <a:t>Often involve avoidance responses due to original fear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Develop odd avoidance behaviors as a result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Maintained by decrease in fear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E.g., banging two sticks to keep the tigers away 	</a:t>
          </a:r>
        </a:p>
      </dsp:txBody>
      <dsp:txXfrm>
        <a:off x="0" y="961723"/>
        <a:ext cx="4885203" cy="1411740"/>
      </dsp:txXfrm>
    </dsp:sp>
    <dsp:sp modelId="{1A16548C-2A31-4648-A225-6A4EE4B6E85C}">
      <dsp:nvSpPr>
        <dsp:cNvPr id="0" name=""/>
        <dsp:cNvSpPr/>
      </dsp:nvSpPr>
      <dsp:spPr>
        <a:xfrm>
          <a:off x="0" y="2373463"/>
          <a:ext cx="4885203" cy="87516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Symptoms of obsessive/compulsive disorders</a:t>
          </a:r>
          <a:r>
            <a:rPr lang="en-US" sz="2200" kern="1200"/>
            <a:t>:</a:t>
          </a:r>
        </a:p>
      </dsp:txBody>
      <dsp:txXfrm>
        <a:off x="42722" y="2416185"/>
        <a:ext cx="4799759" cy="789716"/>
      </dsp:txXfrm>
    </dsp:sp>
    <dsp:sp modelId="{6B4C5C85-6F0F-4A7D-93E0-76CCFDB43907}">
      <dsp:nvSpPr>
        <dsp:cNvPr id="0" name=""/>
        <dsp:cNvSpPr/>
      </dsp:nvSpPr>
      <dsp:spPr>
        <a:xfrm>
          <a:off x="0" y="3248623"/>
          <a:ext cx="4885203" cy="25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 dirty="0">
              <a:solidFill>
                <a:srgbClr val="C00000"/>
              </a:solidFill>
            </a:rPr>
            <a:t>Compulsions</a:t>
          </a:r>
          <a:r>
            <a:rPr lang="en-US" sz="1700" kern="1200" dirty="0"/>
            <a:t> = repeated, stereotyped, ritualized actions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individual feels compelled to engage in them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b="1" kern="1200" dirty="0">
              <a:solidFill>
                <a:srgbClr val="C00000"/>
              </a:solidFill>
            </a:rPr>
            <a:t>Obsessions</a:t>
          </a:r>
          <a:r>
            <a:rPr lang="en-US" sz="1700" kern="1200" dirty="0"/>
            <a:t> = compulsive thoughts (no actual actions)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Many, many examples of this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Can begin to interfere in life</a:t>
          </a:r>
        </a:p>
      </dsp:txBody>
      <dsp:txXfrm>
        <a:off x="0" y="3248623"/>
        <a:ext cx="4885203" cy="255024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14582-79AC-4234-BDB0-46A82B4D2CD1}">
      <dsp:nvSpPr>
        <dsp:cNvPr id="0" name=""/>
        <dsp:cNvSpPr/>
      </dsp:nvSpPr>
      <dsp:spPr>
        <a:xfrm>
          <a:off x="0" y="181423"/>
          <a:ext cx="4885203" cy="1154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To extinguish an inappropriate response: must make contact with "changed reinforcement or punishment" situation</a:t>
          </a:r>
        </a:p>
      </dsp:txBody>
      <dsp:txXfrm>
        <a:off x="56372" y="237795"/>
        <a:ext cx="4772459" cy="1042045"/>
      </dsp:txXfrm>
    </dsp:sp>
    <dsp:sp modelId="{EC7A23B0-C48D-46E4-A7EA-6EEE3646B067}">
      <dsp:nvSpPr>
        <dsp:cNvPr id="0" name=""/>
        <dsp:cNvSpPr/>
      </dsp:nvSpPr>
      <dsp:spPr>
        <a:xfrm>
          <a:off x="0" y="1396693"/>
          <a:ext cx="4885203" cy="1154789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Flooding is sometimes used as alternative to systematic desensitization</a:t>
          </a:r>
        </a:p>
      </dsp:txBody>
      <dsp:txXfrm>
        <a:off x="56372" y="1453065"/>
        <a:ext cx="4772459" cy="1042045"/>
      </dsp:txXfrm>
    </dsp:sp>
    <dsp:sp modelId="{F978F5E1-55EF-4612-ABD7-6B9B76C524E5}">
      <dsp:nvSpPr>
        <dsp:cNvPr id="0" name=""/>
        <dsp:cNvSpPr/>
      </dsp:nvSpPr>
      <dsp:spPr>
        <a:xfrm>
          <a:off x="0" y="2611963"/>
          <a:ext cx="4885203" cy="1154789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Flood with presentation of fear-provoking  stimulus</a:t>
          </a:r>
        </a:p>
      </dsp:txBody>
      <dsp:txXfrm>
        <a:off x="56372" y="2668335"/>
        <a:ext cx="4772459" cy="1042045"/>
      </dsp:txXfrm>
    </dsp:sp>
    <dsp:sp modelId="{B7318C29-5AD7-4113-835F-D4B1BF277ECF}">
      <dsp:nvSpPr>
        <dsp:cNvPr id="0" name=""/>
        <dsp:cNvSpPr/>
      </dsp:nvSpPr>
      <dsp:spPr>
        <a:xfrm>
          <a:off x="0" y="3766752"/>
          <a:ext cx="4885203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Again, no actual consequence occurs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Continue presentations until the response is extinguished</a:t>
          </a:r>
        </a:p>
      </dsp:txBody>
      <dsp:txXfrm>
        <a:off x="0" y="3766752"/>
        <a:ext cx="4885203" cy="782460"/>
      </dsp:txXfrm>
    </dsp:sp>
    <dsp:sp modelId="{5E096D3C-5C8D-409B-9BB8-8E854E430E33}">
      <dsp:nvSpPr>
        <dsp:cNvPr id="0" name=""/>
        <dsp:cNvSpPr/>
      </dsp:nvSpPr>
      <dsp:spPr>
        <a:xfrm>
          <a:off x="0" y="4549212"/>
          <a:ext cx="4885203" cy="115478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Problem: may "scare the patient to death"</a:t>
          </a:r>
        </a:p>
      </dsp:txBody>
      <dsp:txXfrm>
        <a:off x="56372" y="4605584"/>
        <a:ext cx="4772459" cy="104204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AB88D-E476-415C-AE91-59BAA4E2D018}">
      <dsp:nvSpPr>
        <dsp:cNvPr id="0" name=""/>
        <dsp:cNvSpPr/>
      </dsp:nvSpPr>
      <dsp:spPr>
        <a:xfrm>
          <a:off x="0" y="360711"/>
          <a:ext cx="4885203" cy="12866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Significant side effects may be produced by avoidance tasks</a:t>
          </a:r>
        </a:p>
      </dsp:txBody>
      <dsp:txXfrm>
        <a:off x="62808" y="423519"/>
        <a:ext cx="4759587" cy="1161018"/>
      </dsp:txXfrm>
    </dsp:sp>
    <dsp:sp modelId="{E42432B0-6ADE-4EC4-8CA2-F384E222462F}">
      <dsp:nvSpPr>
        <dsp:cNvPr id="0" name=""/>
        <dsp:cNvSpPr/>
      </dsp:nvSpPr>
      <dsp:spPr>
        <a:xfrm>
          <a:off x="0" y="1647345"/>
          <a:ext cx="4885203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Animal psychosis or experimental psychosis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Animal stops eating, drinking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Animal may engage in self injurious behavior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</dsp:txBody>
      <dsp:txXfrm>
        <a:off x="0" y="1647345"/>
        <a:ext cx="4885203" cy="1237860"/>
      </dsp:txXfrm>
    </dsp:sp>
    <dsp:sp modelId="{53F75A15-DCE9-4405-B1BB-11BF61777527}">
      <dsp:nvSpPr>
        <dsp:cNvPr id="0" name=""/>
        <dsp:cNvSpPr/>
      </dsp:nvSpPr>
      <dsp:spPr>
        <a:xfrm>
          <a:off x="0" y="2885205"/>
          <a:ext cx="4885203" cy="1286634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Appears to be due to implementation of an avoidance contingency under certain conditions</a:t>
          </a:r>
        </a:p>
      </dsp:txBody>
      <dsp:txXfrm>
        <a:off x="62808" y="2948013"/>
        <a:ext cx="4759587" cy="1161018"/>
      </dsp:txXfrm>
    </dsp:sp>
    <dsp:sp modelId="{22954857-FAB5-4B53-895B-1CEB7FBD50BC}">
      <dsp:nvSpPr>
        <dsp:cNvPr id="0" name=""/>
        <dsp:cNvSpPr/>
      </dsp:nvSpPr>
      <dsp:spPr>
        <a:xfrm>
          <a:off x="0" y="4238080"/>
          <a:ext cx="4885203" cy="128663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Most severe: Learned Helplessness</a:t>
          </a:r>
        </a:p>
      </dsp:txBody>
      <dsp:txXfrm>
        <a:off x="62808" y="4300888"/>
        <a:ext cx="4759587" cy="116101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20073-335A-4760-B009-1BF7902B79C0}">
      <dsp:nvSpPr>
        <dsp:cNvPr id="0" name=""/>
        <dsp:cNvSpPr/>
      </dsp:nvSpPr>
      <dsp:spPr>
        <a:xfrm>
          <a:off x="0" y="99005"/>
          <a:ext cx="4885203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Only when shock is contingent on behavior do animals develop LH</a:t>
          </a:r>
        </a:p>
      </dsp:txBody>
      <dsp:txXfrm>
        <a:off x="83216" y="182221"/>
        <a:ext cx="4718771" cy="1538258"/>
      </dsp:txXfrm>
    </dsp:sp>
    <dsp:sp modelId="{CC6E8CF3-1712-4C4D-888A-437DABEC171B}">
      <dsp:nvSpPr>
        <dsp:cNvPr id="0" name=""/>
        <dsp:cNvSpPr/>
      </dsp:nvSpPr>
      <dsp:spPr>
        <a:xfrm>
          <a:off x="0" y="1803695"/>
          <a:ext cx="4885203" cy="11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Animals in no control/no control condition do not develop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400" kern="1200" dirty="0"/>
        </a:p>
      </dsp:txBody>
      <dsp:txXfrm>
        <a:off x="0" y="1803695"/>
        <a:ext cx="4885203" cy="1187145"/>
      </dsp:txXfrm>
    </dsp:sp>
    <dsp:sp modelId="{E5CC721C-4AE7-4AB5-A1A2-DB4396A74E29}">
      <dsp:nvSpPr>
        <dsp:cNvPr id="0" name=""/>
        <dsp:cNvSpPr/>
      </dsp:nvSpPr>
      <dsp:spPr>
        <a:xfrm>
          <a:off x="0" y="2990840"/>
          <a:ext cx="4885203" cy="17046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Showed generalization very quickly</a:t>
          </a:r>
        </a:p>
      </dsp:txBody>
      <dsp:txXfrm>
        <a:off x="83216" y="3074056"/>
        <a:ext cx="4718771" cy="1538258"/>
      </dsp:txXfrm>
    </dsp:sp>
    <dsp:sp modelId="{0FF53A84-DEFD-45AE-B3E3-5F6AC290FCA0}">
      <dsp:nvSpPr>
        <dsp:cNvPr id="0" name=""/>
        <dsp:cNvSpPr/>
      </dsp:nvSpPr>
      <dsp:spPr>
        <a:xfrm>
          <a:off x="0" y="4695530"/>
          <a:ext cx="4885203" cy="1090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In situations where there WAS a contingency, the lack of behavior sabotaged results</a:t>
          </a:r>
        </a:p>
      </dsp:txBody>
      <dsp:txXfrm>
        <a:off x="0" y="4695530"/>
        <a:ext cx="4885203" cy="109089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14BD5-462D-4D75-B27A-4EFA79B180F4}">
      <dsp:nvSpPr>
        <dsp:cNvPr id="0" name=""/>
        <dsp:cNvSpPr/>
      </dsp:nvSpPr>
      <dsp:spPr>
        <a:xfrm>
          <a:off x="0" y="149158"/>
          <a:ext cx="4885203" cy="17005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Got themselves into </a:t>
          </a:r>
          <a:r>
            <a:rPr lang="en-US" sz="2400" b="1" i="1" kern="1200"/>
            <a:t>contingency trap</a:t>
          </a:r>
          <a:endParaRPr lang="en-US" sz="2400" kern="1200"/>
        </a:p>
      </dsp:txBody>
      <dsp:txXfrm>
        <a:off x="83016" y="232174"/>
        <a:ext cx="4719171" cy="1534563"/>
      </dsp:txXfrm>
    </dsp:sp>
    <dsp:sp modelId="{1DF62986-BF8B-4EC7-905A-6D02BB5EE1C4}">
      <dsp:nvSpPr>
        <dsp:cNvPr id="0" name=""/>
        <dsp:cNvSpPr/>
      </dsp:nvSpPr>
      <dsp:spPr>
        <a:xfrm>
          <a:off x="0" y="1849753"/>
          <a:ext cx="4885203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If they don’t respond, no reward, only punishment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This reinforced contingency rule that </a:t>
          </a:r>
          <a:r>
            <a:rPr lang="en-US" sz="1900" b="1" i="1" kern="1200" dirty="0"/>
            <a:t>THEY were the cause of the bad consequences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Self sabotage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And it was true!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1849753"/>
        <a:ext cx="4885203" cy="2185920"/>
      </dsp:txXfrm>
    </dsp:sp>
    <dsp:sp modelId="{8E89AFE3-6CCE-46BF-82D6-700104569D4F}">
      <dsp:nvSpPr>
        <dsp:cNvPr id="0" name=""/>
        <dsp:cNvSpPr/>
      </dsp:nvSpPr>
      <dsp:spPr>
        <a:xfrm>
          <a:off x="0" y="4035673"/>
          <a:ext cx="4885203" cy="170059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Thus: treatment must be </a:t>
          </a:r>
          <a:r>
            <a:rPr lang="en-US" sz="2400" i="1" kern="1200"/>
            <a:t>to learn better contingencies and eliminate the bad </a:t>
          </a:r>
          <a:r>
            <a:rPr lang="en-US" sz="2400" kern="1200"/>
            <a:t>(and in their head) contingency rule</a:t>
          </a:r>
        </a:p>
      </dsp:txBody>
      <dsp:txXfrm>
        <a:off x="83016" y="4118689"/>
        <a:ext cx="4719171" cy="153456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7AAED-3F85-4CEE-AA1B-EBCC21A03E52}">
      <dsp:nvSpPr>
        <dsp:cNvPr id="0" name=""/>
        <dsp:cNvSpPr/>
      </dsp:nvSpPr>
      <dsp:spPr>
        <a:xfrm>
          <a:off x="0" y="237473"/>
          <a:ext cx="4885203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Helps explain the “misbehavior” of humans with some disorders</a:t>
          </a:r>
        </a:p>
      </dsp:txBody>
      <dsp:txXfrm>
        <a:off x="57347" y="294820"/>
        <a:ext cx="4770509" cy="1060059"/>
      </dsp:txXfrm>
    </dsp:sp>
    <dsp:sp modelId="{6F98F7F4-A68F-4DD2-B6E6-F131B94A4871}">
      <dsp:nvSpPr>
        <dsp:cNvPr id="0" name=""/>
        <dsp:cNvSpPr/>
      </dsp:nvSpPr>
      <dsp:spPr>
        <a:xfrm>
          <a:off x="0" y="1472706"/>
          <a:ext cx="4885203" cy="1174753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Drug addicts and those with schizophrenia and other MI make “poor” choices</a:t>
          </a:r>
        </a:p>
      </dsp:txBody>
      <dsp:txXfrm>
        <a:off x="57347" y="1530053"/>
        <a:ext cx="4770509" cy="1060059"/>
      </dsp:txXfrm>
    </dsp:sp>
    <dsp:sp modelId="{CDED60E6-21DF-4F67-819C-E881C7094714}">
      <dsp:nvSpPr>
        <dsp:cNvPr id="0" name=""/>
        <dsp:cNvSpPr/>
      </dsp:nvSpPr>
      <dsp:spPr>
        <a:xfrm>
          <a:off x="0" y="2647459"/>
          <a:ext cx="4885203" cy="1825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May be due to physiology of the addiction or disease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“Bad choices” may be due to effect of DA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i="1" kern="1200" dirty="0"/>
            <a:t>Real changes may be occurring in the brain which prevent the addict from being sensitive to changes in his or her life rewards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2647459"/>
        <a:ext cx="4885203" cy="1825740"/>
      </dsp:txXfrm>
    </dsp:sp>
    <dsp:sp modelId="{A5A9CD0F-5CB6-4CD5-8446-098CD619B790}">
      <dsp:nvSpPr>
        <dsp:cNvPr id="0" name=""/>
        <dsp:cNvSpPr/>
      </dsp:nvSpPr>
      <dsp:spPr>
        <a:xfrm>
          <a:off x="0" y="4473199"/>
          <a:ext cx="4885203" cy="117475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May also explain some of the perseverative and off-task behaviors observed in these individuals</a:t>
          </a:r>
        </a:p>
      </dsp:txBody>
      <dsp:txXfrm>
        <a:off x="57347" y="4530546"/>
        <a:ext cx="4770509" cy="106005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EC33A-843C-4D00-BB14-737829F61F80}">
      <dsp:nvSpPr>
        <dsp:cNvPr id="0" name=""/>
        <dsp:cNvSpPr/>
      </dsp:nvSpPr>
      <dsp:spPr>
        <a:xfrm>
          <a:off x="0" y="1512"/>
          <a:ext cx="4885203" cy="1427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Newer research: Original theory of learned helplessness NOT account for people's varying reactions to situations that can cause learned helplessness</a:t>
          </a:r>
        </a:p>
      </dsp:txBody>
      <dsp:txXfrm>
        <a:off x="69680" y="71192"/>
        <a:ext cx="4745843" cy="1288040"/>
      </dsp:txXfrm>
    </dsp:sp>
    <dsp:sp modelId="{C7E8E5D6-09A6-456C-A2E3-F179E2D4D2A3}">
      <dsp:nvSpPr>
        <dsp:cNvPr id="0" name=""/>
        <dsp:cNvSpPr/>
      </dsp:nvSpPr>
      <dsp:spPr>
        <a:xfrm>
          <a:off x="0" y="1486513"/>
          <a:ext cx="4885203" cy="142740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Learned helplessness sometimes remains specific to one situation</a:t>
          </a:r>
        </a:p>
      </dsp:txBody>
      <dsp:txXfrm>
        <a:off x="69680" y="1556193"/>
        <a:ext cx="4745843" cy="1288040"/>
      </dsp:txXfrm>
    </dsp:sp>
    <dsp:sp modelId="{3AEA856B-BBD4-4041-A26B-EEE9D12EFE3D}">
      <dsp:nvSpPr>
        <dsp:cNvPr id="0" name=""/>
        <dsp:cNvSpPr/>
      </dsp:nvSpPr>
      <dsp:spPr>
        <a:xfrm>
          <a:off x="0" y="2971513"/>
          <a:ext cx="4885203" cy="142740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At other times generalizes across situations</a:t>
          </a:r>
        </a:p>
      </dsp:txBody>
      <dsp:txXfrm>
        <a:off x="69680" y="3041193"/>
        <a:ext cx="4745843" cy="1288040"/>
      </dsp:txXfrm>
    </dsp:sp>
    <dsp:sp modelId="{01C119BA-B162-4E04-8B4B-DF14BC8DACC7}">
      <dsp:nvSpPr>
        <dsp:cNvPr id="0" name=""/>
        <dsp:cNvSpPr/>
      </dsp:nvSpPr>
      <dsp:spPr>
        <a:xfrm>
          <a:off x="0" y="4456513"/>
          <a:ext cx="4885203" cy="14274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At first, difficult to predict which will occur in a given situation</a:t>
          </a:r>
        </a:p>
      </dsp:txBody>
      <dsp:txXfrm>
        <a:off x="69680" y="4526193"/>
        <a:ext cx="4745843" cy="128804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358A0-3112-4E93-89CA-2CD6B04FDC0D}">
      <dsp:nvSpPr>
        <dsp:cNvPr id="0" name=""/>
        <dsp:cNvSpPr/>
      </dsp:nvSpPr>
      <dsp:spPr>
        <a:xfrm>
          <a:off x="0" y="246358"/>
          <a:ext cx="4885203" cy="1342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Attributional style/explanatory style:</a:t>
          </a:r>
          <a:endParaRPr lang="en-US" sz="2400" kern="1200"/>
        </a:p>
      </dsp:txBody>
      <dsp:txXfrm>
        <a:off x="65539" y="311897"/>
        <a:ext cx="4754125" cy="1211496"/>
      </dsp:txXfrm>
    </dsp:sp>
    <dsp:sp modelId="{F33128CF-6057-4776-BF9F-C25F7C44F959}">
      <dsp:nvSpPr>
        <dsp:cNvPr id="0" name=""/>
        <dsp:cNvSpPr/>
      </dsp:nvSpPr>
      <dsp:spPr>
        <a:xfrm>
          <a:off x="0" y="1588932"/>
          <a:ext cx="4885203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Key to understanding why people respond differently to adverse events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Refers to how individuals attribute cause to an outcome</a:t>
          </a:r>
        </a:p>
      </dsp:txBody>
      <dsp:txXfrm>
        <a:off x="0" y="1588932"/>
        <a:ext cx="4885203" cy="1192320"/>
      </dsp:txXfrm>
    </dsp:sp>
    <dsp:sp modelId="{BEE6290D-F81A-4D5C-977C-E5B1EBAA49B5}">
      <dsp:nvSpPr>
        <dsp:cNvPr id="0" name=""/>
        <dsp:cNvSpPr/>
      </dsp:nvSpPr>
      <dsp:spPr>
        <a:xfrm>
          <a:off x="0" y="2781253"/>
          <a:ext cx="4885203" cy="1342574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Group of people all experience same or similar negative event, but differ in how react to that experience</a:t>
          </a:r>
        </a:p>
      </dsp:txBody>
      <dsp:txXfrm>
        <a:off x="65539" y="2846792"/>
        <a:ext cx="4754125" cy="1211496"/>
      </dsp:txXfrm>
    </dsp:sp>
    <dsp:sp modelId="{4367AB40-7ECF-4B51-9709-420922447E64}">
      <dsp:nvSpPr>
        <dsp:cNvPr id="0" name=""/>
        <dsp:cNvSpPr/>
      </dsp:nvSpPr>
      <dsp:spPr>
        <a:xfrm>
          <a:off x="0" y="4123828"/>
          <a:ext cx="4885203" cy="1515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Experience of individuals differ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How each person interprets cause of event will differ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HOW one attributes causes to event will appears determine likelihood of LH</a:t>
          </a:r>
        </a:p>
      </dsp:txBody>
      <dsp:txXfrm>
        <a:off x="0" y="4123828"/>
        <a:ext cx="4885203" cy="151524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3C640-AA83-4A62-A70B-49C1FFE28721}">
      <dsp:nvSpPr>
        <dsp:cNvPr id="0" name=""/>
        <dsp:cNvSpPr/>
      </dsp:nvSpPr>
      <dsp:spPr>
        <a:xfrm>
          <a:off x="0" y="4143670"/>
          <a:ext cx="4697730" cy="1360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“Eeyore's”</a:t>
          </a:r>
        </a:p>
      </dsp:txBody>
      <dsp:txXfrm>
        <a:off x="0" y="4143670"/>
        <a:ext cx="4697730" cy="1360044"/>
      </dsp:txXfrm>
    </dsp:sp>
    <dsp:sp modelId="{8575BCD7-492D-4DAA-8781-B97B805FCE05}">
      <dsp:nvSpPr>
        <dsp:cNvPr id="0" name=""/>
        <dsp:cNvSpPr/>
      </dsp:nvSpPr>
      <dsp:spPr>
        <a:xfrm rot="10800000">
          <a:off x="0" y="2072321"/>
          <a:ext cx="4697730" cy="2091749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These individuals most likely to suffer from learned helplessness and depression</a:t>
          </a:r>
        </a:p>
      </dsp:txBody>
      <dsp:txXfrm rot="10800000">
        <a:off x="0" y="2072321"/>
        <a:ext cx="4697730" cy="1359156"/>
      </dsp:txXfrm>
    </dsp:sp>
    <dsp:sp modelId="{BE9E53CC-4B57-46CF-831C-E297DC070C63}">
      <dsp:nvSpPr>
        <dsp:cNvPr id="0" name=""/>
        <dsp:cNvSpPr/>
      </dsp:nvSpPr>
      <dsp:spPr>
        <a:xfrm rot="10800000">
          <a:off x="0" y="972"/>
          <a:ext cx="4697730" cy="2091749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Sees negative events as </a:t>
          </a:r>
        </a:p>
      </dsp:txBody>
      <dsp:txXfrm rot="-10800000">
        <a:off x="0" y="972"/>
        <a:ext cx="4697730" cy="734203"/>
      </dsp:txXfrm>
    </dsp:sp>
    <dsp:sp modelId="{489F0918-6258-4717-A2C9-EEA01A3D2EB6}">
      <dsp:nvSpPr>
        <dsp:cNvPr id="0" name=""/>
        <dsp:cNvSpPr/>
      </dsp:nvSpPr>
      <dsp:spPr>
        <a:xfrm>
          <a:off x="2293" y="735176"/>
          <a:ext cx="1564380" cy="6254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Permanent : "it will never change“</a:t>
          </a:r>
        </a:p>
      </dsp:txBody>
      <dsp:txXfrm>
        <a:off x="2293" y="735176"/>
        <a:ext cx="1564380" cy="625433"/>
      </dsp:txXfrm>
    </dsp:sp>
    <dsp:sp modelId="{896F0DBB-1CB0-4E3F-93DE-B4E1F97AAC21}">
      <dsp:nvSpPr>
        <dsp:cNvPr id="0" name=""/>
        <dsp:cNvSpPr/>
      </dsp:nvSpPr>
      <dsp:spPr>
        <a:xfrm>
          <a:off x="1566674" y="735176"/>
          <a:ext cx="1564380" cy="625433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Personal: “it's all my fault“</a:t>
          </a:r>
        </a:p>
      </dsp:txBody>
      <dsp:txXfrm>
        <a:off x="1566674" y="735176"/>
        <a:ext cx="1564380" cy="625433"/>
      </dsp:txXfrm>
    </dsp:sp>
    <dsp:sp modelId="{0F65FD50-72B9-4A40-8114-659991C85FD4}">
      <dsp:nvSpPr>
        <dsp:cNvPr id="0" name=""/>
        <dsp:cNvSpPr/>
      </dsp:nvSpPr>
      <dsp:spPr>
        <a:xfrm>
          <a:off x="3131055" y="735176"/>
          <a:ext cx="1564380" cy="625433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Pervasive: "I can't do anything correctly“</a:t>
          </a:r>
        </a:p>
      </dsp:txBody>
      <dsp:txXfrm>
        <a:off x="3131055" y="735176"/>
        <a:ext cx="1564380" cy="62543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C1D90-6B5E-4EF3-8E6C-C24D51AA01BB}">
      <dsp:nvSpPr>
        <dsp:cNvPr id="0" name=""/>
        <dsp:cNvSpPr/>
      </dsp:nvSpPr>
      <dsp:spPr>
        <a:xfrm>
          <a:off x="0" y="4143670"/>
          <a:ext cx="4697730" cy="13600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“Pooh” personality</a:t>
          </a:r>
        </a:p>
      </dsp:txBody>
      <dsp:txXfrm>
        <a:off x="0" y="4143670"/>
        <a:ext cx="4697730" cy="1360044"/>
      </dsp:txXfrm>
    </dsp:sp>
    <dsp:sp modelId="{51BFC3F1-73D4-4C79-896D-EEF84F87CBB3}">
      <dsp:nvSpPr>
        <dsp:cNvPr id="0" name=""/>
        <dsp:cNvSpPr/>
      </dsp:nvSpPr>
      <dsp:spPr>
        <a:xfrm rot="10800000">
          <a:off x="0" y="2072321"/>
          <a:ext cx="4697730" cy="2091749"/>
        </a:xfrm>
        <a:prstGeom prst="upArrowCallou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These individuals least likely to suffer from learned helplessness and depression</a:t>
          </a:r>
        </a:p>
      </dsp:txBody>
      <dsp:txXfrm rot="10800000">
        <a:off x="0" y="2072321"/>
        <a:ext cx="4697730" cy="1359156"/>
      </dsp:txXfrm>
    </dsp:sp>
    <dsp:sp modelId="{D6D9E0A2-27F9-434F-81B1-58545E634EF2}">
      <dsp:nvSpPr>
        <dsp:cNvPr id="0" name=""/>
        <dsp:cNvSpPr/>
      </dsp:nvSpPr>
      <dsp:spPr>
        <a:xfrm rot="10800000">
          <a:off x="0" y="972"/>
          <a:ext cx="4697730" cy="2091749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Sees negative events as </a:t>
          </a:r>
        </a:p>
      </dsp:txBody>
      <dsp:txXfrm rot="-10800000">
        <a:off x="0" y="972"/>
        <a:ext cx="4697730" cy="734203"/>
      </dsp:txXfrm>
    </dsp:sp>
    <dsp:sp modelId="{CCF71941-0ABB-4593-AAC7-A0D4ECA0280B}">
      <dsp:nvSpPr>
        <dsp:cNvPr id="0" name=""/>
        <dsp:cNvSpPr/>
      </dsp:nvSpPr>
      <dsp:spPr>
        <a:xfrm>
          <a:off x="2293" y="735176"/>
          <a:ext cx="1564380" cy="6254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Out of the ordinary: “tomorrow is a new day! “</a:t>
          </a:r>
        </a:p>
      </dsp:txBody>
      <dsp:txXfrm>
        <a:off x="2293" y="735176"/>
        <a:ext cx="1564380" cy="625433"/>
      </dsp:txXfrm>
    </dsp:sp>
    <dsp:sp modelId="{B6AF79A4-28AE-4386-BE77-F01E3CBA07F5}">
      <dsp:nvSpPr>
        <dsp:cNvPr id="0" name=""/>
        <dsp:cNvSpPr/>
      </dsp:nvSpPr>
      <dsp:spPr>
        <a:xfrm>
          <a:off x="1566674" y="735176"/>
          <a:ext cx="1564380" cy="625433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Impersonal: “it's NOT really my fault“</a:t>
          </a:r>
        </a:p>
      </dsp:txBody>
      <dsp:txXfrm>
        <a:off x="1566674" y="735176"/>
        <a:ext cx="1564380" cy="625433"/>
      </dsp:txXfrm>
    </dsp:sp>
    <dsp:sp modelId="{C2D06027-17E8-4A01-8188-71A2A890359A}">
      <dsp:nvSpPr>
        <dsp:cNvPr id="0" name=""/>
        <dsp:cNvSpPr/>
      </dsp:nvSpPr>
      <dsp:spPr>
        <a:xfrm>
          <a:off x="3131055" y="735176"/>
          <a:ext cx="1564380" cy="625433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Temporary: "I can do most things correctly“</a:t>
          </a:r>
        </a:p>
      </dsp:txBody>
      <dsp:txXfrm>
        <a:off x="3131055" y="735176"/>
        <a:ext cx="1564380" cy="625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3F767-BA30-475C-B003-616B89B15E09}">
      <dsp:nvSpPr>
        <dsp:cNvPr id="0" name=""/>
        <dsp:cNvSpPr/>
      </dsp:nvSpPr>
      <dsp:spPr>
        <a:xfrm>
          <a:off x="0" y="337212"/>
          <a:ext cx="4885203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416560" rIns="37914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Animal on one side of a shuttle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Cue comes on: Must jump to other (safety) side or receive a shock.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Placed back in original side for each trial.</a:t>
          </a:r>
        </a:p>
      </dsp:txBody>
      <dsp:txXfrm>
        <a:off x="0" y="337212"/>
        <a:ext cx="4885203" cy="2079000"/>
      </dsp:txXfrm>
    </dsp:sp>
    <dsp:sp modelId="{530C2DAB-ACC3-4258-A9C2-E3206D8A8A28}">
      <dsp:nvSpPr>
        <dsp:cNvPr id="0" name=""/>
        <dsp:cNvSpPr/>
      </dsp:nvSpPr>
      <dsp:spPr>
        <a:xfrm>
          <a:off x="244260" y="42012"/>
          <a:ext cx="3419642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1-way shuttle avoidance:</a:t>
          </a:r>
          <a:endParaRPr lang="en-US" sz="2000" kern="1200"/>
        </a:p>
      </dsp:txBody>
      <dsp:txXfrm>
        <a:off x="273081" y="70833"/>
        <a:ext cx="3362000" cy="532758"/>
      </dsp:txXfrm>
    </dsp:sp>
    <dsp:sp modelId="{64C437DB-2106-43E7-B4A0-32C002A3E1B8}">
      <dsp:nvSpPr>
        <dsp:cNvPr id="0" name=""/>
        <dsp:cNvSpPr/>
      </dsp:nvSpPr>
      <dsp:spPr>
        <a:xfrm>
          <a:off x="0" y="2819413"/>
          <a:ext cx="4885203" cy="302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9146" tIns="416560" rIns="37914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Animal on one side of a shuttle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Cue comes on: Must jump to other (safety) side or receive a shock.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But: previously SAFE side then becomes shock side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Animal must jump back into “shock” side to get away from shock.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VERY Difficult for animal to learn.</a:t>
          </a:r>
        </a:p>
      </dsp:txBody>
      <dsp:txXfrm>
        <a:off x="0" y="2819413"/>
        <a:ext cx="4885203" cy="3024000"/>
      </dsp:txXfrm>
    </dsp:sp>
    <dsp:sp modelId="{3BBB2EE4-8BDE-47A1-B095-A4B6295D1A44}">
      <dsp:nvSpPr>
        <dsp:cNvPr id="0" name=""/>
        <dsp:cNvSpPr/>
      </dsp:nvSpPr>
      <dsp:spPr>
        <a:xfrm>
          <a:off x="244260" y="2524213"/>
          <a:ext cx="3419642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254" tIns="0" rIns="12925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2-way shuttle avoidance</a:t>
          </a:r>
          <a:endParaRPr lang="en-US" sz="2000" kern="1200"/>
        </a:p>
      </dsp:txBody>
      <dsp:txXfrm>
        <a:off x="273081" y="2553034"/>
        <a:ext cx="3362000" cy="532758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B327F-5B80-44BB-A08F-A35E2F310774}">
      <dsp:nvSpPr>
        <dsp:cNvPr id="0" name=""/>
        <dsp:cNvSpPr/>
      </dsp:nvSpPr>
      <dsp:spPr>
        <a:xfrm>
          <a:off x="0" y="4597"/>
          <a:ext cx="4885203" cy="979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EC819-7CF4-411D-B323-83CBC1A83760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F9BB3-BB57-47C1-9497-AC889D61F262}">
      <dsp:nvSpPr>
        <dsp:cNvPr id="0" name=""/>
        <dsp:cNvSpPr/>
      </dsp:nvSpPr>
      <dsp:spPr>
        <a:xfrm>
          <a:off x="1131174" y="4597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Anxious style?</a:t>
          </a:r>
        </a:p>
      </dsp:txBody>
      <dsp:txXfrm>
        <a:off x="1131174" y="4597"/>
        <a:ext cx="3754028" cy="979371"/>
      </dsp:txXfrm>
    </dsp:sp>
    <dsp:sp modelId="{1E8E4D6B-DF98-49F7-8AA6-38B87194E675}">
      <dsp:nvSpPr>
        <dsp:cNvPr id="0" name=""/>
        <dsp:cNvSpPr/>
      </dsp:nvSpPr>
      <dsp:spPr>
        <a:xfrm>
          <a:off x="0" y="1228812"/>
          <a:ext cx="4885203" cy="979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A0A51A-213B-4581-B697-1D16A180D363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8C4B3-466C-44D4-B4D6-5E1CA5443455}">
      <dsp:nvSpPr>
        <dsp:cNvPr id="0" name=""/>
        <dsp:cNvSpPr/>
      </dsp:nvSpPr>
      <dsp:spPr>
        <a:xfrm>
          <a:off x="1131174" y="1228812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Academic or Knowledge-based style?</a:t>
          </a:r>
        </a:p>
      </dsp:txBody>
      <dsp:txXfrm>
        <a:off x="1131174" y="1228812"/>
        <a:ext cx="3754028" cy="979371"/>
      </dsp:txXfrm>
    </dsp:sp>
    <dsp:sp modelId="{BC26A511-735A-47CF-AB63-FE2C98E095BB}">
      <dsp:nvSpPr>
        <dsp:cNvPr id="0" name=""/>
        <dsp:cNvSpPr/>
      </dsp:nvSpPr>
      <dsp:spPr>
        <a:xfrm>
          <a:off x="0" y="2453027"/>
          <a:ext cx="4885203" cy="979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06105-9AA1-4923-8212-3A2A70350B32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EFCB9-67ED-4100-B179-1E633DCF6CB9}">
      <dsp:nvSpPr>
        <dsp:cNvPr id="0" name=""/>
        <dsp:cNvSpPr/>
      </dsp:nvSpPr>
      <dsp:spPr>
        <a:xfrm>
          <a:off x="1131174" y="2453027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Maternal style?</a:t>
          </a:r>
        </a:p>
      </dsp:txBody>
      <dsp:txXfrm>
        <a:off x="1131174" y="2453027"/>
        <a:ext cx="3754028" cy="979371"/>
      </dsp:txXfrm>
    </dsp:sp>
    <dsp:sp modelId="{ADEF018C-F311-4F5A-963A-4214047FC67B}">
      <dsp:nvSpPr>
        <dsp:cNvPr id="0" name=""/>
        <dsp:cNvSpPr/>
      </dsp:nvSpPr>
      <dsp:spPr>
        <a:xfrm>
          <a:off x="0" y="3677241"/>
          <a:ext cx="4885203" cy="979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D0407D-6B74-4AD1-9B94-FE41E1F7CBF0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18630-EE78-472B-8DEF-758137023631}">
      <dsp:nvSpPr>
        <dsp:cNvPr id="0" name=""/>
        <dsp:cNvSpPr/>
      </dsp:nvSpPr>
      <dsp:spPr>
        <a:xfrm>
          <a:off x="1131174" y="3677241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 a way, the characters of Winnie the Pooh seem to capture the various coping styles!</a:t>
          </a:r>
        </a:p>
      </dsp:txBody>
      <dsp:txXfrm>
        <a:off x="1131174" y="3677241"/>
        <a:ext cx="3754028" cy="979371"/>
      </dsp:txXfrm>
    </dsp:sp>
    <dsp:sp modelId="{52B1DE29-4FF7-42BA-9EF1-F19EDF0FE39B}">
      <dsp:nvSpPr>
        <dsp:cNvPr id="0" name=""/>
        <dsp:cNvSpPr/>
      </dsp:nvSpPr>
      <dsp:spPr>
        <a:xfrm>
          <a:off x="0" y="4901456"/>
          <a:ext cx="4885203" cy="979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F8C52-5D6B-4D76-B8F4-DD1F274D9219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4A260-5881-4AFF-AC17-A1FFD1858861}">
      <dsp:nvSpPr>
        <dsp:cNvPr id="0" name=""/>
        <dsp:cNvSpPr/>
      </dsp:nvSpPr>
      <dsp:spPr>
        <a:xfrm>
          <a:off x="1131174" y="4901456"/>
          <a:ext cx="3754028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But, can use attribution theory to explain many of these styles</a:t>
          </a:r>
        </a:p>
      </dsp:txBody>
      <dsp:txXfrm>
        <a:off x="1131174" y="4901456"/>
        <a:ext cx="3754028" cy="97937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FDE00-2836-4F60-9DB8-D9769844FF47}">
      <dsp:nvSpPr>
        <dsp:cNvPr id="0" name=""/>
        <dsp:cNvSpPr/>
      </dsp:nvSpPr>
      <dsp:spPr>
        <a:xfrm>
          <a:off x="0" y="54430"/>
          <a:ext cx="4885203" cy="151039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Bernard Weiner (1979, 1985, 1986) </a:t>
          </a:r>
        </a:p>
      </dsp:txBody>
      <dsp:txXfrm>
        <a:off x="73731" y="128161"/>
        <a:ext cx="4737741" cy="1362934"/>
      </dsp:txXfrm>
    </dsp:sp>
    <dsp:sp modelId="{DBD336B5-79B0-437E-9C18-58D30A14B6A2}">
      <dsp:nvSpPr>
        <dsp:cNvPr id="0" name=""/>
        <dsp:cNvSpPr/>
      </dsp:nvSpPr>
      <dsp:spPr>
        <a:xfrm>
          <a:off x="0" y="1642587"/>
          <a:ext cx="4885203" cy="1510396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Examines how people attribute a cause or explanation to an unpleasant event. </a:t>
          </a:r>
        </a:p>
      </dsp:txBody>
      <dsp:txXfrm>
        <a:off x="73731" y="1716318"/>
        <a:ext cx="4737741" cy="1362934"/>
      </dsp:txXfrm>
    </dsp:sp>
    <dsp:sp modelId="{3546187E-56A8-4EF5-997D-126782C15EF9}">
      <dsp:nvSpPr>
        <dsp:cNvPr id="0" name=""/>
        <dsp:cNvSpPr/>
      </dsp:nvSpPr>
      <dsp:spPr>
        <a:xfrm>
          <a:off x="0" y="3230743"/>
          <a:ext cx="4885203" cy="1510396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Includes the dimensions of</a:t>
          </a:r>
        </a:p>
      </dsp:txBody>
      <dsp:txXfrm>
        <a:off x="73731" y="3304474"/>
        <a:ext cx="4737741" cy="1362934"/>
      </dsp:txXfrm>
    </dsp:sp>
    <dsp:sp modelId="{C8105971-1B4B-4EDD-BE3F-0F909C5D3143}">
      <dsp:nvSpPr>
        <dsp:cNvPr id="0" name=""/>
        <dsp:cNvSpPr/>
      </dsp:nvSpPr>
      <dsp:spPr>
        <a:xfrm>
          <a:off x="0" y="4741140"/>
          <a:ext cx="4885203" cy="1089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Globality/specificity: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Stability/instability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Internality/externality</a:t>
          </a:r>
        </a:p>
      </dsp:txBody>
      <dsp:txXfrm>
        <a:off x="0" y="4741140"/>
        <a:ext cx="4885203" cy="108985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3ADF2-3A81-43EB-A4D2-6AA9D999E1FB}">
      <dsp:nvSpPr>
        <dsp:cNvPr id="0" name=""/>
        <dsp:cNvSpPr/>
      </dsp:nvSpPr>
      <dsp:spPr>
        <a:xfrm>
          <a:off x="0" y="38052"/>
          <a:ext cx="4885203" cy="2857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srgbClr val="00B050"/>
              </a:solidFill>
            </a:rPr>
            <a:t>Specific attribution</a:t>
          </a:r>
          <a:r>
            <a:rPr lang="en-US" sz="3300" kern="1200" dirty="0">
              <a:solidFill>
                <a:srgbClr val="00B050"/>
              </a:solidFill>
            </a:rPr>
            <a:t>: </a:t>
          </a:r>
          <a:r>
            <a:rPr lang="en-US" sz="3300" kern="1200" dirty="0"/>
            <a:t>individual believes cause of a negative event is unique to a particular situation. </a:t>
          </a:r>
        </a:p>
      </dsp:txBody>
      <dsp:txXfrm>
        <a:off x="139474" y="177526"/>
        <a:ext cx="4606255" cy="2578192"/>
      </dsp:txXfrm>
    </dsp:sp>
    <dsp:sp modelId="{2F00A28F-2534-4979-9EB5-D47215E3C4E6}">
      <dsp:nvSpPr>
        <dsp:cNvPr id="0" name=""/>
        <dsp:cNvSpPr/>
      </dsp:nvSpPr>
      <dsp:spPr>
        <a:xfrm>
          <a:off x="0" y="2990232"/>
          <a:ext cx="4885203" cy="28571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srgbClr val="C00000"/>
              </a:solidFill>
            </a:rPr>
            <a:t>Global Attribution</a:t>
          </a:r>
          <a:r>
            <a:rPr lang="en-US" sz="3300" kern="1200" dirty="0">
              <a:solidFill>
                <a:srgbClr val="C00000"/>
              </a:solidFill>
            </a:rPr>
            <a:t>: </a:t>
          </a:r>
          <a:r>
            <a:rPr lang="en-US" sz="3300" kern="1200" dirty="0"/>
            <a:t>individual believes the cause of a negative event occurs across situations</a:t>
          </a:r>
        </a:p>
      </dsp:txBody>
      <dsp:txXfrm>
        <a:off x="139474" y="3129706"/>
        <a:ext cx="4606255" cy="2578192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F3D17-3B67-4C91-ADD0-25B54A24CE76}">
      <dsp:nvSpPr>
        <dsp:cNvPr id="0" name=""/>
        <dsp:cNvSpPr/>
      </dsp:nvSpPr>
      <dsp:spPr>
        <a:xfrm>
          <a:off x="0" y="248742"/>
          <a:ext cx="4885203" cy="2640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rgbClr val="00B050"/>
              </a:solidFill>
            </a:rPr>
            <a:t>Stable attribution</a:t>
          </a:r>
          <a:r>
            <a:rPr lang="en-US" sz="3700" kern="1200" dirty="0">
              <a:solidFill>
                <a:srgbClr val="00B050"/>
              </a:solidFill>
            </a:rPr>
            <a:t>:  </a:t>
          </a:r>
          <a:r>
            <a:rPr lang="en-US" sz="3700" kern="1200" dirty="0"/>
            <a:t>individual believes the cause to be consistent across time. </a:t>
          </a:r>
        </a:p>
      </dsp:txBody>
      <dsp:txXfrm>
        <a:off x="128908" y="377650"/>
        <a:ext cx="4627387" cy="2382874"/>
      </dsp:txXfrm>
    </dsp:sp>
    <dsp:sp modelId="{A41F9AE7-4E97-4232-AB65-970E20CEE1A2}">
      <dsp:nvSpPr>
        <dsp:cNvPr id="0" name=""/>
        <dsp:cNvSpPr/>
      </dsp:nvSpPr>
      <dsp:spPr>
        <a:xfrm>
          <a:off x="0" y="2995992"/>
          <a:ext cx="4885203" cy="264069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 dirty="0">
              <a:solidFill>
                <a:srgbClr val="C00000"/>
              </a:solidFill>
            </a:rPr>
            <a:t>Unstable attribution</a:t>
          </a:r>
          <a:r>
            <a:rPr lang="en-US" sz="3700" kern="1200" dirty="0">
              <a:solidFill>
                <a:srgbClr val="C00000"/>
              </a:solidFill>
            </a:rPr>
            <a:t>: </a:t>
          </a:r>
          <a:r>
            <a:rPr lang="en-US" sz="3700" kern="1200" dirty="0"/>
            <a:t>individual thinks that the cause is specific to one point in time. </a:t>
          </a:r>
        </a:p>
      </dsp:txBody>
      <dsp:txXfrm>
        <a:off x="128908" y="3124900"/>
        <a:ext cx="4627387" cy="2382874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92B4E-EF97-4D48-AE13-90DE97775E9E}">
      <dsp:nvSpPr>
        <dsp:cNvPr id="0" name=""/>
        <dsp:cNvSpPr/>
      </dsp:nvSpPr>
      <dsp:spPr>
        <a:xfrm>
          <a:off x="0" y="30312"/>
          <a:ext cx="4885203" cy="2854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00B050"/>
              </a:solidFill>
            </a:rPr>
            <a:t>External attribution</a:t>
          </a:r>
          <a:r>
            <a:rPr lang="en-US" sz="4000" kern="1200" dirty="0">
              <a:solidFill>
                <a:srgbClr val="00B050"/>
              </a:solidFill>
            </a:rPr>
            <a:t>:  </a:t>
          </a:r>
          <a:r>
            <a:rPr lang="en-US" sz="4000" kern="1200" dirty="0"/>
            <a:t>assigns causality to situational or external factors</a:t>
          </a:r>
        </a:p>
      </dsp:txBody>
      <dsp:txXfrm>
        <a:off x="139360" y="169672"/>
        <a:ext cx="4606483" cy="2576080"/>
      </dsp:txXfrm>
    </dsp:sp>
    <dsp:sp modelId="{6569761E-C6C1-4866-8469-E3D5F4C6C529}">
      <dsp:nvSpPr>
        <dsp:cNvPr id="0" name=""/>
        <dsp:cNvSpPr/>
      </dsp:nvSpPr>
      <dsp:spPr>
        <a:xfrm>
          <a:off x="0" y="3000313"/>
          <a:ext cx="4885203" cy="28548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rgbClr val="C00000"/>
              </a:solidFill>
            </a:rPr>
            <a:t>Internal attribution</a:t>
          </a:r>
          <a:r>
            <a:rPr lang="en-US" sz="4000" kern="1200" dirty="0">
              <a:solidFill>
                <a:srgbClr val="C00000"/>
              </a:solidFill>
            </a:rPr>
            <a:t>:  </a:t>
          </a:r>
          <a:r>
            <a:rPr lang="en-US" sz="4000" kern="1200" dirty="0"/>
            <a:t>assigns causality to factors within the person</a:t>
          </a:r>
        </a:p>
      </dsp:txBody>
      <dsp:txXfrm>
        <a:off x="139360" y="3139673"/>
        <a:ext cx="4606483" cy="2576080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AE5F8-2839-4010-AB6F-7ED5BB5C14D7}">
      <dsp:nvSpPr>
        <dsp:cNvPr id="0" name=""/>
        <dsp:cNvSpPr/>
      </dsp:nvSpPr>
      <dsp:spPr>
        <a:xfrm>
          <a:off x="0" y="7467"/>
          <a:ext cx="4885203" cy="9784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350A0E-68C4-4042-8F0B-76526B92F0D8}">
      <dsp:nvSpPr>
        <dsp:cNvPr id="0" name=""/>
        <dsp:cNvSpPr/>
      </dsp:nvSpPr>
      <dsp:spPr>
        <a:xfrm>
          <a:off x="295970" y="227610"/>
          <a:ext cx="538128" cy="5381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B79FB-A086-4F12-85DE-0005B27043E0}">
      <dsp:nvSpPr>
        <dsp:cNvPr id="0" name=""/>
        <dsp:cNvSpPr/>
      </dsp:nvSpPr>
      <dsp:spPr>
        <a:xfrm>
          <a:off x="1130069" y="7467"/>
          <a:ext cx="3754028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Cognitive Behavioral therapy: Teach a new thinking style</a:t>
          </a:r>
        </a:p>
      </dsp:txBody>
      <dsp:txXfrm>
        <a:off x="1130069" y="7467"/>
        <a:ext cx="3754028" cy="978415"/>
      </dsp:txXfrm>
    </dsp:sp>
    <dsp:sp modelId="{21637487-78DA-4525-8A32-08C7B726B8CC}">
      <dsp:nvSpPr>
        <dsp:cNvPr id="0" name=""/>
        <dsp:cNvSpPr/>
      </dsp:nvSpPr>
      <dsp:spPr>
        <a:xfrm>
          <a:off x="0" y="1230486"/>
          <a:ext cx="4885203" cy="9784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98FBB-2D21-4412-A341-F6A36BD12E72}">
      <dsp:nvSpPr>
        <dsp:cNvPr id="0" name=""/>
        <dsp:cNvSpPr/>
      </dsp:nvSpPr>
      <dsp:spPr>
        <a:xfrm>
          <a:off x="295970" y="1450629"/>
          <a:ext cx="538128" cy="5381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B4B13-8881-44DC-8631-8A6045B08D81}">
      <dsp:nvSpPr>
        <dsp:cNvPr id="0" name=""/>
        <dsp:cNvSpPr/>
      </dsp:nvSpPr>
      <dsp:spPr>
        <a:xfrm>
          <a:off x="1130069" y="1230486"/>
          <a:ext cx="3754028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Innoculation programs</a:t>
          </a:r>
          <a:endParaRPr lang="en-US" sz="1800" kern="1200"/>
        </a:p>
      </dsp:txBody>
      <dsp:txXfrm>
        <a:off x="1130069" y="1230486"/>
        <a:ext cx="3754028" cy="978415"/>
      </dsp:txXfrm>
    </dsp:sp>
    <dsp:sp modelId="{A953B8D7-7040-490B-A4F7-EF77535EA294}">
      <dsp:nvSpPr>
        <dsp:cNvPr id="0" name=""/>
        <dsp:cNvSpPr/>
      </dsp:nvSpPr>
      <dsp:spPr>
        <a:xfrm>
          <a:off x="0" y="2453505"/>
          <a:ext cx="4885203" cy="9784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215D74-254C-4096-B072-5010342DEE12}">
      <dsp:nvSpPr>
        <dsp:cNvPr id="0" name=""/>
        <dsp:cNvSpPr/>
      </dsp:nvSpPr>
      <dsp:spPr>
        <a:xfrm>
          <a:off x="295970" y="2673648"/>
          <a:ext cx="538128" cy="53812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F2488-45C9-48CD-AF4D-8AAA69F9D711}">
      <dsp:nvSpPr>
        <dsp:cNvPr id="0" name=""/>
        <dsp:cNvSpPr/>
      </dsp:nvSpPr>
      <dsp:spPr>
        <a:xfrm>
          <a:off x="1130069" y="2453505"/>
          <a:ext cx="219834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Teach to deal with failure!</a:t>
          </a:r>
        </a:p>
      </dsp:txBody>
      <dsp:txXfrm>
        <a:off x="1130069" y="2453505"/>
        <a:ext cx="2198341" cy="978415"/>
      </dsp:txXfrm>
    </dsp:sp>
    <dsp:sp modelId="{8FD26F95-E089-4057-8A5B-711265172FE3}">
      <dsp:nvSpPr>
        <dsp:cNvPr id="0" name=""/>
        <dsp:cNvSpPr/>
      </dsp:nvSpPr>
      <dsp:spPr>
        <a:xfrm>
          <a:off x="3328410" y="2453505"/>
          <a:ext cx="155568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Must experience failure to learn to frame it appropriately</a:t>
          </a:r>
        </a:p>
      </dsp:txBody>
      <dsp:txXfrm>
        <a:off x="3328410" y="2453505"/>
        <a:ext cx="1555687" cy="978415"/>
      </dsp:txXfrm>
    </dsp:sp>
    <dsp:sp modelId="{71F727E6-AAAD-43C9-A058-8F00C94BE03C}">
      <dsp:nvSpPr>
        <dsp:cNvPr id="0" name=""/>
        <dsp:cNvSpPr/>
      </dsp:nvSpPr>
      <dsp:spPr>
        <a:xfrm>
          <a:off x="0" y="3676524"/>
          <a:ext cx="4885203" cy="9784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90089-4ACB-45F3-9AFF-A6E929C87D10}">
      <dsp:nvSpPr>
        <dsp:cNvPr id="0" name=""/>
        <dsp:cNvSpPr/>
      </dsp:nvSpPr>
      <dsp:spPr>
        <a:xfrm>
          <a:off x="295970" y="3896667"/>
          <a:ext cx="538128" cy="53812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21F1E-7906-46DB-838F-6FB1335716A2}">
      <dsp:nvSpPr>
        <dsp:cNvPr id="0" name=""/>
        <dsp:cNvSpPr/>
      </dsp:nvSpPr>
      <dsp:spPr>
        <a:xfrm>
          <a:off x="1130069" y="3676524"/>
          <a:ext cx="219834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Who is more likely to get depressed?</a:t>
          </a:r>
        </a:p>
      </dsp:txBody>
      <dsp:txXfrm>
        <a:off x="1130069" y="3676524"/>
        <a:ext cx="2198341" cy="978415"/>
      </dsp:txXfrm>
    </dsp:sp>
    <dsp:sp modelId="{14573838-3D3C-4986-8CE5-2BBF316CF4D8}">
      <dsp:nvSpPr>
        <dsp:cNvPr id="0" name=""/>
        <dsp:cNvSpPr/>
      </dsp:nvSpPr>
      <dsp:spPr>
        <a:xfrm>
          <a:off x="3328410" y="3676524"/>
          <a:ext cx="155568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Straight A valedictorian receiving first C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 average student receiving first C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Why?</a:t>
          </a:r>
        </a:p>
      </dsp:txBody>
      <dsp:txXfrm>
        <a:off x="3328410" y="3676524"/>
        <a:ext cx="1555687" cy="978415"/>
      </dsp:txXfrm>
    </dsp:sp>
    <dsp:sp modelId="{67B4C92C-7754-4057-94BE-414BD0572447}">
      <dsp:nvSpPr>
        <dsp:cNvPr id="0" name=""/>
        <dsp:cNvSpPr/>
      </dsp:nvSpPr>
      <dsp:spPr>
        <a:xfrm>
          <a:off x="0" y="4899543"/>
          <a:ext cx="4885203" cy="97841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E408A-952C-40AC-A62A-582889D98E08}">
      <dsp:nvSpPr>
        <dsp:cNvPr id="0" name=""/>
        <dsp:cNvSpPr/>
      </dsp:nvSpPr>
      <dsp:spPr>
        <a:xfrm>
          <a:off x="295970" y="5119686"/>
          <a:ext cx="538128" cy="53812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37780-1199-4633-A3AB-C394B111E5AB}">
      <dsp:nvSpPr>
        <dsp:cNvPr id="0" name=""/>
        <dsp:cNvSpPr/>
      </dsp:nvSpPr>
      <dsp:spPr>
        <a:xfrm>
          <a:off x="1130069" y="4899543"/>
          <a:ext cx="2198341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You aren’t learning if you don’t make “mistakes”</a:t>
          </a:r>
        </a:p>
      </dsp:txBody>
      <dsp:txXfrm>
        <a:off x="1130069" y="4899543"/>
        <a:ext cx="2198341" cy="978415"/>
      </dsp:txXfrm>
    </dsp:sp>
    <dsp:sp modelId="{1D19F7F1-61A3-4C34-816F-4CABA632C09A}">
      <dsp:nvSpPr>
        <dsp:cNvPr id="0" name=""/>
        <dsp:cNvSpPr/>
      </dsp:nvSpPr>
      <dsp:spPr>
        <a:xfrm>
          <a:off x="3328410" y="4899543"/>
          <a:ext cx="1555687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Mistakes are exploring the boundaries of a contingency!</a:t>
          </a:r>
        </a:p>
      </dsp:txBody>
      <dsp:txXfrm>
        <a:off x="3328410" y="4899543"/>
        <a:ext cx="1555687" cy="97841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D80CD-14D4-4077-9441-FBBE0A627A88}">
      <dsp:nvSpPr>
        <dsp:cNvPr id="0" name=""/>
        <dsp:cNvSpPr/>
      </dsp:nvSpPr>
      <dsp:spPr>
        <a:xfrm>
          <a:off x="0" y="30481"/>
          <a:ext cx="4885203" cy="11188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We are animals and we behave in ways that are consistent with other species. </a:t>
          </a:r>
          <a:endParaRPr lang="en-US" sz="2000" kern="1200"/>
        </a:p>
      </dsp:txBody>
      <dsp:txXfrm>
        <a:off x="54616" y="85097"/>
        <a:ext cx="4775971" cy="1009580"/>
      </dsp:txXfrm>
    </dsp:sp>
    <dsp:sp modelId="{3F9CEF09-A591-4EA9-A963-5896DDB2ABFB}">
      <dsp:nvSpPr>
        <dsp:cNvPr id="0" name=""/>
        <dsp:cNvSpPr/>
      </dsp:nvSpPr>
      <dsp:spPr>
        <a:xfrm>
          <a:off x="0" y="1206894"/>
          <a:ext cx="4885203" cy="1118812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There are biological boundaries or constraints in how we learn and react to our environment</a:t>
          </a:r>
          <a:endParaRPr lang="en-US" sz="2000" kern="1200"/>
        </a:p>
      </dsp:txBody>
      <dsp:txXfrm>
        <a:off x="54616" y="1261510"/>
        <a:ext cx="4775971" cy="1009580"/>
      </dsp:txXfrm>
    </dsp:sp>
    <dsp:sp modelId="{D23CE5A9-0D47-4A03-A3AC-EBA19A75FA88}">
      <dsp:nvSpPr>
        <dsp:cNvPr id="0" name=""/>
        <dsp:cNvSpPr/>
      </dsp:nvSpPr>
      <dsp:spPr>
        <a:xfrm>
          <a:off x="0" y="2383306"/>
          <a:ext cx="4885203" cy="1118812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Our biggest Human instinct: to learn, predict and control our environment</a:t>
          </a:r>
          <a:endParaRPr lang="en-US" sz="2000" kern="1200"/>
        </a:p>
      </dsp:txBody>
      <dsp:txXfrm>
        <a:off x="54616" y="2437922"/>
        <a:ext cx="4775971" cy="1009580"/>
      </dsp:txXfrm>
    </dsp:sp>
    <dsp:sp modelId="{40636411-F421-432B-935F-7FF425CC42B3}">
      <dsp:nvSpPr>
        <dsp:cNvPr id="0" name=""/>
        <dsp:cNvSpPr/>
      </dsp:nvSpPr>
      <dsp:spPr>
        <a:xfrm>
          <a:off x="0" y="3559719"/>
          <a:ext cx="4885203" cy="1118812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HOW we attribute causes influences the development of rules or heuristics for causation</a:t>
          </a:r>
          <a:endParaRPr lang="en-US" sz="2000" kern="1200"/>
        </a:p>
      </dsp:txBody>
      <dsp:txXfrm>
        <a:off x="54616" y="3614335"/>
        <a:ext cx="4775971" cy="1009580"/>
      </dsp:txXfrm>
    </dsp:sp>
    <dsp:sp modelId="{96A39554-A407-4CF9-AF25-DF3996857704}">
      <dsp:nvSpPr>
        <dsp:cNvPr id="0" name=""/>
        <dsp:cNvSpPr/>
      </dsp:nvSpPr>
      <dsp:spPr>
        <a:xfrm>
          <a:off x="0" y="4736131"/>
          <a:ext cx="4885203" cy="111881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Animal models allow us to investigate these boundaries and help explain human learning and choice behavior!</a:t>
          </a:r>
          <a:endParaRPr lang="en-US" sz="2000" kern="1200"/>
        </a:p>
      </dsp:txBody>
      <dsp:txXfrm>
        <a:off x="54616" y="4790747"/>
        <a:ext cx="4775971" cy="1009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5EAA6-9DBC-46D4-8080-C7BE61B151D0}">
      <dsp:nvSpPr>
        <dsp:cNvPr id="0" name=""/>
        <dsp:cNvSpPr/>
      </dsp:nvSpPr>
      <dsp:spPr>
        <a:xfrm>
          <a:off x="0" y="231912"/>
          <a:ext cx="4885203" cy="1319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Assume TWO things happen during avoidance conditioning</a:t>
          </a:r>
          <a:r>
            <a:rPr lang="en-US" sz="2400" kern="1200" dirty="0"/>
            <a:t>: </a:t>
          </a:r>
          <a:r>
            <a:rPr lang="en-US" sz="2400" b="1" i="1" kern="1200" dirty="0">
              <a:solidFill>
                <a:srgbClr val="00B050"/>
              </a:solidFill>
            </a:rPr>
            <a:t>CC and then OC</a:t>
          </a:r>
          <a:endParaRPr lang="en-US" sz="2400" i="1" kern="1200" dirty="0">
            <a:solidFill>
              <a:srgbClr val="00B050"/>
            </a:solidFill>
          </a:endParaRPr>
        </a:p>
      </dsp:txBody>
      <dsp:txXfrm>
        <a:off x="64425" y="296337"/>
        <a:ext cx="4756353" cy="1190909"/>
      </dsp:txXfrm>
    </dsp:sp>
    <dsp:sp modelId="{323EAC72-1195-4065-A71B-389ABFD837E5}">
      <dsp:nvSpPr>
        <dsp:cNvPr id="0" name=""/>
        <dsp:cNvSpPr/>
      </dsp:nvSpPr>
      <dsp:spPr>
        <a:xfrm>
          <a:off x="0" y="1551672"/>
          <a:ext cx="4885203" cy="278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i="1" kern="1200"/>
            <a:t>Animal learns to fear S+ via class. conditioning</a:t>
          </a:r>
          <a:endParaRPr lang="en-US" sz="1900" kern="120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CS (light)---&gt; US (shock): UR (fear)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animal learns to fear light via pairing with shock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i="1" kern="1200" dirty="0"/>
            <a:t>Animal will then learn a response to AVOID shock </a:t>
          </a:r>
          <a:r>
            <a:rPr lang="en-US" sz="1900" kern="1200" dirty="0"/>
            <a:t>and thus remove/lessen their fear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1551672"/>
        <a:ext cx="4885203" cy="2782080"/>
      </dsp:txXfrm>
    </dsp:sp>
    <dsp:sp modelId="{66D372BB-2AD9-4373-975E-9EA6DF82DD0C}">
      <dsp:nvSpPr>
        <dsp:cNvPr id="0" name=""/>
        <dsp:cNvSpPr/>
      </dsp:nvSpPr>
      <dsp:spPr>
        <a:xfrm>
          <a:off x="0" y="4333753"/>
          <a:ext cx="4885203" cy="131975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Thus: </a:t>
          </a:r>
          <a:r>
            <a:rPr lang="en-US" sz="2400" b="1" i="1" kern="1200" dirty="0"/>
            <a:t>not getting shocked reduces fear that was signaled by the CS</a:t>
          </a:r>
        </a:p>
      </dsp:txBody>
      <dsp:txXfrm>
        <a:off x="64425" y="4398178"/>
        <a:ext cx="4756353" cy="11909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B2E8A-6B05-4031-A7A5-1A9244780AB6}">
      <dsp:nvSpPr>
        <dsp:cNvPr id="0" name=""/>
        <dsp:cNvSpPr/>
      </dsp:nvSpPr>
      <dsp:spPr>
        <a:xfrm>
          <a:off x="0" y="58781"/>
          <a:ext cx="4885203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Experimental evidence:</a:t>
          </a:r>
          <a:endParaRPr lang="en-US" sz="2200" kern="1200"/>
        </a:p>
      </dsp:txBody>
      <dsp:txXfrm>
        <a:off x="42663" y="101444"/>
        <a:ext cx="4799877" cy="788627"/>
      </dsp:txXfrm>
    </dsp:sp>
    <dsp:sp modelId="{582877FD-FFF2-422C-8169-A8983BC959ED}">
      <dsp:nvSpPr>
        <dsp:cNvPr id="0" name=""/>
        <dsp:cNvSpPr/>
      </dsp:nvSpPr>
      <dsp:spPr>
        <a:xfrm>
          <a:off x="0" y="996094"/>
          <a:ext cx="4885203" cy="873953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On initial training trials: light/CS produces physiological symptoms of fear</a:t>
          </a:r>
        </a:p>
      </dsp:txBody>
      <dsp:txXfrm>
        <a:off x="42663" y="1038757"/>
        <a:ext cx="4799877" cy="788627"/>
      </dsp:txXfrm>
    </dsp:sp>
    <dsp:sp modelId="{9401F914-BDBF-42B2-8FA6-BDF16C71B392}">
      <dsp:nvSpPr>
        <dsp:cNvPr id="0" name=""/>
        <dsp:cNvSpPr/>
      </dsp:nvSpPr>
      <dsp:spPr>
        <a:xfrm>
          <a:off x="0" y="1870048"/>
          <a:ext cx="4885203" cy="842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Escape response results in decrease in these physiological symptoms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1870048"/>
        <a:ext cx="4885203" cy="842490"/>
      </dsp:txXfrm>
    </dsp:sp>
    <dsp:sp modelId="{629B23DA-9CF0-406C-9DA5-BEC7D04CF948}">
      <dsp:nvSpPr>
        <dsp:cNvPr id="0" name=""/>
        <dsp:cNvSpPr/>
      </dsp:nvSpPr>
      <dsp:spPr>
        <a:xfrm>
          <a:off x="0" y="2712538"/>
          <a:ext cx="4885203" cy="873953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On later trials:</a:t>
          </a:r>
        </a:p>
      </dsp:txBody>
      <dsp:txXfrm>
        <a:off x="42663" y="2755201"/>
        <a:ext cx="4799877" cy="788627"/>
      </dsp:txXfrm>
    </dsp:sp>
    <dsp:sp modelId="{77FAF536-F7BD-4862-9DF4-AD634303BDE0}">
      <dsp:nvSpPr>
        <dsp:cNvPr id="0" name=""/>
        <dsp:cNvSpPr/>
      </dsp:nvSpPr>
      <dsp:spPr>
        <a:xfrm>
          <a:off x="0" y="3586491"/>
          <a:ext cx="4885203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Little or no evidence of physiological fear with CS presentation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Suggests fear has been reduced/replaced by the escape response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700" kern="1200" dirty="0"/>
        </a:p>
      </dsp:txBody>
      <dsp:txXfrm>
        <a:off x="0" y="3586491"/>
        <a:ext cx="4885203" cy="1366200"/>
      </dsp:txXfrm>
    </dsp:sp>
    <dsp:sp modelId="{ABF08265-F13A-401A-9ED1-CEAC22540430}">
      <dsp:nvSpPr>
        <dsp:cNvPr id="0" name=""/>
        <dsp:cNvSpPr/>
      </dsp:nvSpPr>
      <dsp:spPr>
        <a:xfrm>
          <a:off x="0" y="4952691"/>
          <a:ext cx="4885203" cy="87395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 sense: forms a negative feedback loop</a:t>
          </a:r>
        </a:p>
      </dsp:txBody>
      <dsp:txXfrm>
        <a:off x="42663" y="4995354"/>
        <a:ext cx="4799877" cy="788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5CBDB-BD85-4A02-83E3-6D1D4BD4ECC1}">
      <dsp:nvSpPr>
        <dsp:cNvPr id="0" name=""/>
        <dsp:cNvSpPr/>
      </dsp:nvSpPr>
      <dsp:spPr>
        <a:xfrm>
          <a:off x="0" y="201504"/>
          <a:ext cx="4885203" cy="15530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Signs of fear dissipate w/time:</a:t>
          </a:r>
        </a:p>
      </dsp:txBody>
      <dsp:txXfrm>
        <a:off x="75813" y="277317"/>
        <a:ext cx="4733577" cy="1401402"/>
      </dsp:txXfrm>
    </dsp:sp>
    <dsp:sp modelId="{631AADD1-4D04-4DF8-AAB6-F215E0685B7C}">
      <dsp:nvSpPr>
        <dsp:cNvPr id="0" name=""/>
        <dsp:cNvSpPr/>
      </dsp:nvSpPr>
      <dsp:spPr>
        <a:xfrm>
          <a:off x="0" y="1754533"/>
          <a:ext cx="4885203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As animal gets "better" at avoidance response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Thus</a:t>
          </a:r>
          <a:r>
            <a:rPr lang="en-US" sz="2200" b="1" kern="1200" dirty="0"/>
            <a:t>: no fear to be avoided</a:t>
          </a:r>
        </a:p>
      </dsp:txBody>
      <dsp:txXfrm>
        <a:off x="0" y="1754533"/>
        <a:ext cx="4885203" cy="1072260"/>
      </dsp:txXfrm>
    </dsp:sp>
    <dsp:sp modelId="{C428B672-B820-4EAC-A644-84318E17229E}">
      <dsp:nvSpPr>
        <dsp:cNvPr id="0" name=""/>
        <dsp:cNvSpPr/>
      </dsp:nvSpPr>
      <dsp:spPr>
        <a:xfrm>
          <a:off x="0" y="2826793"/>
          <a:ext cx="4885203" cy="155302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The </a:t>
          </a:r>
          <a:r>
            <a:rPr lang="en-US" sz="2800" i="1" kern="1200"/>
            <a:t>CS is not as important </a:t>
          </a:r>
          <a:r>
            <a:rPr lang="en-US" sz="2800" kern="1200"/>
            <a:t>in avoidance learning as 2-factor theory states:</a:t>
          </a:r>
        </a:p>
      </dsp:txBody>
      <dsp:txXfrm>
        <a:off x="75813" y="2902606"/>
        <a:ext cx="4733577" cy="1401402"/>
      </dsp:txXfrm>
    </dsp:sp>
    <dsp:sp modelId="{0F65658B-92A3-4CB5-B2D0-BD685BEC5599}">
      <dsp:nvSpPr>
        <dsp:cNvPr id="0" name=""/>
        <dsp:cNvSpPr/>
      </dsp:nvSpPr>
      <dsp:spPr>
        <a:xfrm>
          <a:off x="0" y="4379821"/>
          <a:ext cx="4885203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Animals can learn to avoid in a discriminated avoidance situation long before there is any sign that they are responding to/detecting the CS</a:t>
          </a:r>
        </a:p>
      </dsp:txBody>
      <dsp:txXfrm>
        <a:off x="0" y="4379821"/>
        <a:ext cx="4885203" cy="13041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A3320-82B7-4456-8AE5-4C6A6086E282}">
      <dsp:nvSpPr>
        <dsp:cNvPr id="0" name=""/>
        <dsp:cNvSpPr/>
      </dsp:nvSpPr>
      <dsp:spPr>
        <a:xfrm>
          <a:off x="0" y="262329"/>
          <a:ext cx="5257798" cy="13866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Sidman Avoidance:</a:t>
          </a:r>
          <a:endParaRPr lang="en-US" sz="2500" kern="1200"/>
        </a:p>
      </dsp:txBody>
      <dsp:txXfrm>
        <a:off x="67690" y="330019"/>
        <a:ext cx="5122418" cy="1251252"/>
      </dsp:txXfrm>
    </dsp:sp>
    <dsp:sp modelId="{F89DAF27-AD3D-4253-B152-E0DDD92B4416}">
      <dsp:nvSpPr>
        <dsp:cNvPr id="0" name=""/>
        <dsp:cNvSpPr/>
      </dsp:nvSpPr>
      <dsp:spPr>
        <a:xfrm>
          <a:off x="0" y="1648962"/>
          <a:ext cx="5257798" cy="25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The response POSTPONES or DELAYS the shock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Thus: </a:t>
          </a:r>
          <a:r>
            <a:rPr lang="en-US" sz="2000" b="1" kern="1200" dirty="0"/>
            <a:t>only temporary solution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Must keep responding to keep delaying the shock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Results in lots of responding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/>
            <a:t>Again: some signal may be used to signal when must respond</a:t>
          </a:r>
        </a:p>
      </dsp:txBody>
      <dsp:txXfrm>
        <a:off x="0" y="1648962"/>
        <a:ext cx="5257798" cy="2587500"/>
      </dsp:txXfrm>
    </dsp:sp>
    <dsp:sp modelId="{DB609E7C-12C9-4DDE-BE5E-B6CDEF1E9D0F}">
      <dsp:nvSpPr>
        <dsp:cNvPr id="0" name=""/>
        <dsp:cNvSpPr/>
      </dsp:nvSpPr>
      <dsp:spPr>
        <a:xfrm>
          <a:off x="0" y="4236462"/>
          <a:ext cx="5257798" cy="1386632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Why important? </a:t>
          </a:r>
          <a:r>
            <a:rPr lang="en-US" sz="2500" kern="1200"/>
            <a:t>If fear was necessary, would “freeze” and be unable to respond to delay the shock</a:t>
          </a:r>
        </a:p>
      </dsp:txBody>
      <dsp:txXfrm>
        <a:off x="67690" y="4304152"/>
        <a:ext cx="5122418" cy="12512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E8A35-D79E-4C69-981D-0434B8784A6C}">
      <dsp:nvSpPr>
        <dsp:cNvPr id="0" name=""/>
        <dsp:cNvSpPr/>
      </dsp:nvSpPr>
      <dsp:spPr>
        <a:xfrm>
          <a:off x="0" y="312609"/>
          <a:ext cx="4885203" cy="9534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Herrnstein and Hineline Procedure</a:t>
          </a:r>
          <a:r>
            <a:rPr lang="en-US" sz="2400" kern="1200"/>
            <a:t>:</a:t>
          </a:r>
        </a:p>
      </dsp:txBody>
      <dsp:txXfrm>
        <a:off x="46541" y="359150"/>
        <a:ext cx="4792121" cy="860321"/>
      </dsp:txXfrm>
    </dsp:sp>
    <dsp:sp modelId="{FDD85AF8-831D-4C8E-BEE0-6A9970965139}">
      <dsp:nvSpPr>
        <dsp:cNvPr id="0" name=""/>
        <dsp:cNvSpPr/>
      </dsp:nvSpPr>
      <dsp:spPr>
        <a:xfrm>
          <a:off x="0" y="1266013"/>
          <a:ext cx="4885203" cy="1838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The response reduces the rate of the shock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b="1" kern="1200" dirty="0"/>
            <a:t>Does NOT delays or cancel, just slows down rate of delivery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The response switches the schedule of shock to a lower rate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1266013"/>
        <a:ext cx="4885203" cy="1838160"/>
      </dsp:txXfrm>
    </dsp:sp>
    <dsp:sp modelId="{7988AAF2-D5E5-44D7-A819-22783EB3D466}">
      <dsp:nvSpPr>
        <dsp:cNvPr id="0" name=""/>
        <dsp:cNvSpPr/>
      </dsp:nvSpPr>
      <dsp:spPr>
        <a:xfrm>
          <a:off x="0" y="3104173"/>
          <a:ext cx="4885203" cy="953403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Note: cannot entirely AVOID shock in this procedure:</a:t>
          </a:r>
        </a:p>
      </dsp:txBody>
      <dsp:txXfrm>
        <a:off x="46541" y="3150714"/>
        <a:ext cx="4792121" cy="860321"/>
      </dsp:txXfrm>
    </dsp:sp>
    <dsp:sp modelId="{4F97556C-7BA2-4436-8218-908715C3BAA8}">
      <dsp:nvSpPr>
        <dsp:cNvPr id="0" name=""/>
        <dsp:cNvSpPr/>
      </dsp:nvSpPr>
      <dsp:spPr>
        <a:xfrm>
          <a:off x="0" y="4057576"/>
          <a:ext cx="4885203" cy="1515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/>
            <a:t>Once animal receives shock on lowered  schedule, reverts back to original schedule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Animal must respond again to switch schedule again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900" kern="1200" dirty="0"/>
        </a:p>
      </dsp:txBody>
      <dsp:txXfrm>
        <a:off x="0" y="4057576"/>
        <a:ext cx="4885203" cy="15152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4E258-6530-4DDF-9C44-08E65BA58148}">
      <dsp:nvSpPr>
        <dsp:cNvPr id="0" name=""/>
        <dsp:cNvSpPr/>
      </dsp:nvSpPr>
      <dsp:spPr>
        <a:xfrm>
          <a:off x="0" y="227279"/>
          <a:ext cx="2565796" cy="39311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0" tIns="330200" rIns="200040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Test of 2 factor theory: </a:t>
          </a:r>
          <a:endParaRPr lang="en-US" sz="18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Two groups of rats used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Group 1:</a:t>
          </a:r>
          <a:r>
            <a:rPr lang="en-US" sz="1600" kern="1200" dirty="0"/>
            <a:t> Can turn off light, but still get shock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/>
            <a:t>Group 2:</a:t>
          </a:r>
          <a:r>
            <a:rPr lang="en-US" sz="1600" kern="1200" dirty="0"/>
            <a:t> Can turn off shock, light still on</a:t>
          </a:r>
        </a:p>
      </dsp:txBody>
      <dsp:txXfrm>
        <a:off x="0" y="1721125"/>
        <a:ext cx="2565796" cy="2358705"/>
      </dsp:txXfrm>
    </dsp:sp>
    <dsp:sp modelId="{0F265116-ED7C-4225-AC25-623CB0967B85}">
      <dsp:nvSpPr>
        <dsp:cNvPr id="0" name=""/>
        <dsp:cNvSpPr/>
      </dsp:nvSpPr>
      <dsp:spPr>
        <a:xfrm>
          <a:off x="744081" y="756020"/>
          <a:ext cx="1077634" cy="10776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7" tIns="12700" rIns="8401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1897" y="913836"/>
        <a:ext cx="762002" cy="762002"/>
      </dsp:txXfrm>
    </dsp:sp>
    <dsp:sp modelId="{A690DE60-AF50-4549-A63B-B73CD0BD7B79}">
      <dsp:nvSpPr>
        <dsp:cNvPr id="0" name=""/>
        <dsp:cNvSpPr/>
      </dsp:nvSpPr>
      <dsp:spPr>
        <a:xfrm>
          <a:off x="0" y="4151776"/>
          <a:ext cx="2565796" cy="72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E7393-054C-43A3-AEBD-0DC873D1D0BD}">
      <dsp:nvSpPr>
        <dsp:cNvPr id="0" name=""/>
        <dsp:cNvSpPr/>
      </dsp:nvSpPr>
      <dsp:spPr>
        <a:xfrm>
          <a:off x="2822376" y="227279"/>
          <a:ext cx="2565796" cy="3931175"/>
        </a:xfrm>
        <a:prstGeom prst="rect">
          <a:avLst/>
        </a:prstGeom>
        <a:solidFill>
          <a:schemeClr val="accent2">
            <a:tint val="40000"/>
            <a:alpha val="90000"/>
            <a:hueOff val="2512910"/>
            <a:satOff val="-2189"/>
            <a:lumOff val="-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512910"/>
              <a:satOff val="-2189"/>
              <a:lumOff val="-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0" tIns="330200" rIns="200040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2-factor theory would predict: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1" kern="1200" dirty="0"/>
            <a:t>Group 1 should respond more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Why? This would be cancelling the CS that produces fear</a:t>
          </a:r>
        </a:p>
      </dsp:txBody>
      <dsp:txXfrm>
        <a:off x="2822376" y="1721125"/>
        <a:ext cx="2565796" cy="2358705"/>
      </dsp:txXfrm>
    </dsp:sp>
    <dsp:sp modelId="{8E225F3F-25A4-4A84-AD79-AEFD655FE4DC}">
      <dsp:nvSpPr>
        <dsp:cNvPr id="0" name=""/>
        <dsp:cNvSpPr/>
      </dsp:nvSpPr>
      <dsp:spPr>
        <a:xfrm>
          <a:off x="3566457" y="756020"/>
          <a:ext cx="1077634" cy="1077634"/>
        </a:xfrm>
        <a:prstGeom prst="ellipse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7" tIns="12700" rIns="8401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724273" y="913836"/>
        <a:ext cx="762002" cy="762002"/>
      </dsp:txXfrm>
    </dsp:sp>
    <dsp:sp modelId="{2447CAF2-989D-40EA-93A9-79BAF13617D6}">
      <dsp:nvSpPr>
        <dsp:cNvPr id="0" name=""/>
        <dsp:cNvSpPr/>
      </dsp:nvSpPr>
      <dsp:spPr>
        <a:xfrm>
          <a:off x="2822376" y="4151776"/>
          <a:ext cx="2565796" cy="72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FBCEE5-DEBF-42BC-AB0C-AA52A1B4534C}">
      <dsp:nvSpPr>
        <dsp:cNvPr id="0" name=""/>
        <dsp:cNvSpPr/>
      </dsp:nvSpPr>
      <dsp:spPr>
        <a:xfrm>
          <a:off x="5644753" y="227279"/>
          <a:ext cx="2565796" cy="393117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040" tIns="330200" rIns="200040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Results: </a:t>
          </a:r>
        </a:p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Group 2 responds much more accurately, faster</a:t>
          </a:r>
        </a:p>
      </dsp:txBody>
      <dsp:txXfrm>
        <a:off x="5644753" y="1721125"/>
        <a:ext cx="2565796" cy="2358705"/>
      </dsp:txXfrm>
    </dsp:sp>
    <dsp:sp modelId="{F882A6F8-93F9-48BC-9A73-30E0E0A58C3F}">
      <dsp:nvSpPr>
        <dsp:cNvPr id="0" name=""/>
        <dsp:cNvSpPr/>
      </dsp:nvSpPr>
      <dsp:spPr>
        <a:xfrm>
          <a:off x="6388834" y="756020"/>
          <a:ext cx="1077634" cy="1077634"/>
        </a:xfrm>
        <a:prstGeom prst="ellipse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7" tIns="12700" rIns="8401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546650" y="913836"/>
        <a:ext cx="762002" cy="762002"/>
      </dsp:txXfrm>
    </dsp:sp>
    <dsp:sp modelId="{54952055-FFDA-4F6A-89F0-5ED57A75BEC3}">
      <dsp:nvSpPr>
        <dsp:cNvPr id="0" name=""/>
        <dsp:cNvSpPr/>
      </dsp:nvSpPr>
      <dsp:spPr>
        <a:xfrm>
          <a:off x="5531986" y="4151776"/>
          <a:ext cx="2565796" cy="7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32C61-506A-49AD-A707-DC4AE5E5B184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6E9C0-2FCD-4431-917E-4F3419D3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77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28" indent="-28570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13" indent="-22856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37" indent="-22856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063" indent="-22856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58B8E3-9903-4759-988B-23543FCDA902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75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28" indent="-28570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1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937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6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B9DDAF-F94D-497B-A65A-299D6E710505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eaLnBrk="1" hangingPunct="1"/>
              <a:t>27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749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28" indent="-28570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1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937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6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0175E1-FC6B-4CA9-9CAF-CA6B0F181204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eaLnBrk="1" hangingPunct="1"/>
              <a:t>28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17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28" indent="-28570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1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937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6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B61D5A-D587-487B-A729-AE5B26EBC036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eaLnBrk="1" hangingPunct="1"/>
              <a:t>29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52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28" indent="-28570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1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937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6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2C560C-60F0-4ADC-85D1-BD2FCCA4DB4F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eaLnBrk="1" hangingPunct="1"/>
              <a:t>30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665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28" indent="-28570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1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937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6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41C40F-36F0-4090-B1F1-0647D91D9F84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eaLnBrk="1" hangingPunct="1"/>
              <a:t>33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692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28" indent="-28570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1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99937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063" indent="-228562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187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31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438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562" indent="-22856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20DDF4-8C01-4715-85D0-817795841226}" type="slidenum">
              <a:rPr lang="en-US" altLang="en-US" sz="1200">
                <a:solidFill>
                  <a:prstClr val="black"/>
                </a:solidFill>
                <a:latin typeface="Arial" charset="0"/>
              </a:rPr>
              <a:pPr eaLnBrk="1" hangingPunct="1"/>
              <a:t>44</a:t>
            </a:fld>
            <a:endParaRPr lang="en-US" alt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546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3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6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4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3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5DE6-E410-46C4-890A-81842DC26763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F0E82-E446-4749-9A4E-6319E49FD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1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6.xml"/><Relationship Id="rId5" Type="http://schemas.openxmlformats.org/officeDocument/2006/relationships/diagramQuickStyle" Target="../diagrams/quickStyle36.xml"/><Relationship Id="rId4" Type="http://schemas.openxmlformats.org/officeDocument/2006/relationships/diagramLayout" Target="../diagrams/layout3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845455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1" y="1097339"/>
            <a:ext cx="7508874" cy="2623885"/>
          </a:xfrm>
        </p:spPr>
        <p:txBody>
          <a:bodyPr anchor="ctr">
            <a:normAutofit/>
          </a:bodyPr>
          <a:lstStyle/>
          <a:p>
            <a:r>
              <a:rPr lang="en-US" sz="5700">
                <a:solidFill>
                  <a:srgbClr val="FFFFFF"/>
                </a:solidFill>
              </a:rPr>
              <a:t>Avoidance: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E8F46F-D590-45CD-AF41-A04DC11D1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17136"/>
            <a:ext cx="1584198" cy="1892808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50491" y="4521269"/>
            <a:ext cx="5040623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419619" y="4843002"/>
            <a:ext cx="4320637" cy="1234345"/>
          </a:xfrm>
        </p:spPr>
        <p:txBody>
          <a:bodyPr anchor="ctr">
            <a:normAutofit/>
          </a:bodyPr>
          <a:lstStyle/>
          <a:p>
            <a:r>
              <a:rPr 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It’s just negative REINFORCEMENT!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4508" y="4521270"/>
            <a:ext cx="1586592" cy="189020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02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762003" y="5367908"/>
            <a:ext cx="2381997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7174722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29884"/>
            <a:ext cx="6058756" cy="10963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Herrnstein and Hineline: </a:t>
            </a:r>
            <a:br>
              <a:rPr lang="en-US" sz="3400"/>
            </a:br>
            <a:r>
              <a:rPr lang="en-US" sz="3400"/>
              <a:t>Test of 2-factor theory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5765E8E-8ECA-4517-A567-0B02B85D4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568094"/>
              </p:ext>
            </p:extLst>
          </p:nvPr>
        </p:nvGraphicFramePr>
        <p:xfrm>
          <a:off x="304800" y="643466"/>
          <a:ext cx="8210550" cy="438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3212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Alternative: One-Factor Theory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15A099-414D-4126-86FD-10DEFDCEBE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23783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47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Evidence for One-Factor theory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1B884D-3485-4F9B-BF58-F5F54DA5A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57824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128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Evidence for One-Factor theory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1A6D6B-8289-4C19-9404-292EC1281E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840010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065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US" sz="3850"/>
              <a:t>Safety-Signal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b="1" dirty="0"/>
              <a:t>In avoidance: </a:t>
            </a:r>
            <a:r>
              <a:rPr lang="en-US" sz="2100" b="1" i="1" dirty="0">
                <a:solidFill>
                  <a:srgbClr val="C00000"/>
                </a:solidFill>
              </a:rPr>
              <a:t>Cannot forget that there is positive reinforcement through conditioned inhibition of fear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That is, are rewarded for reducing fear through the avoidance response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1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Thus avoidance response is (obviously) reinforced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1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But so are signals that occur with that response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2100" dirty="0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18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Error">
            <a:extLst>
              <a:ext uri="{FF2B5EF4-FFF2-40B4-BE49-F238E27FC236}">
                <a16:creationId xmlns:a16="http://schemas.microsoft.com/office/drawing/2014/main" id="{B22F28DA-3254-4E92-AA15-5FEE0C8C5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7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US" sz="3850"/>
              <a:t>Safety-Signal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1681652"/>
            <a:ext cx="5033221" cy="47953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rgbClr val="C00000"/>
                </a:solidFill>
              </a:rPr>
              <a:t>Conditioned safety signals!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Performance of an avoidance behavior reduces conditioned fear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C00000"/>
                </a:solidFill>
              </a:rPr>
              <a:t>Safety signals associated with this avoidance behavior are then signals for reinforcement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These safety signals may not be “outside” or external cues, but feelings and behaviors within the organism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C00000"/>
                </a:solidFill>
              </a:rPr>
              <a:t>Feeling of relief is reinforcing!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Graphic 6" descr="Warning">
            <a:extLst>
              <a:ext uri="{FF2B5EF4-FFF2-40B4-BE49-F238E27FC236}">
                <a16:creationId xmlns:a16="http://schemas.microsoft.com/office/drawing/2014/main" id="{FE8E0E23-6267-4717-AEB3-9240B26E0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19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Characteristics of Avoidance Behavior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0B9D01-04CC-4803-9BD0-7D2ECBEDEB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93476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500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Characteristics of Avoidance Behavior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5C6AE0B-C64C-4DE1-BF79-80B4D885AC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11232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3230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Biological Boundaries on </a:t>
            </a:r>
            <a:br>
              <a:rPr lang="en-US" sz="3700">
                <a:solidFill>
                  <a:srgbClr val="FFFFFF"/>
                </a:solidFill>
              </a:rPr>
            </a:br>
            <a:r>
              <a:rPr lang="en-US" sz="3700">
                <a:solidFill>
                  <a:srgbClr val="FFFFFF"/>
                </a:solidFill>
              </a:rPr>
              <a:t>Avoidance Behavior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EEC29D-E4A1-437D-B6A5-2270D7267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43783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5862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 b="1">
                <a:solidFill>
                  <a:srgbClr val="FFFFFF"/>
                </a:solidFill>
              </a:rPr>
              <a:t>Species specific Defense reactions</a:t>
            </a:r>
            <a:endParaRPr lang="en-US" sz="44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BBB43DC-1CB4-4DFC-838D-A245367A7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76697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951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What is avoidance behavior?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254331-26D8-4D0B-9A78-52D219CAB1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2184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909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Examples of SSDR’s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ACC5C7-640C-4564-8EF6-551B183E2B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22757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8193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Negative Reinforcement in Humans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1F416B-286A-422D-AD55-A9CC8C872D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35738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0217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Negative Reinforcement in Humans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7A0220-524C-43BC-BFDD-4BCB06E11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05870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881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Avoidance behavior in Humans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862FB2-8376-4A4F-8A78-CE7C024334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796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783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An Aside: Flooding as an aversive: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31E091-4C2A-48D0-9996-1FA02969C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8488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08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Perceived Control and Avoidance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EDBED4-07F4-47C9-96AC-6B66888AA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6335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1700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 b="1">
                <a:solidFill>
                  <a:srgbClr val="FFFFFF"/>
                </a:solidFill>
                <a:latin typeface="Arial Black" pitchFamily="34" charset="0"/>
              </a:rPr>
              <a:t>Learned helplessness</a:t>
            </a:r>
            <a:br>
              <a:rPr lang="en-US" altLang="en-US" sz="3500" b="1">
                <a:solidFill>
                  <a:srgbClr val="FFFFFF"/>
                </a:solidFill>
                <a:latin typeface="Arial Black" pitchFamily="34" charset="0"/>
              </a:rPr>
            </a:br>
            <a:r>
              <a:rPr lang="en-US" altLang="en-US" sz="3500" b="1">
                <a:solidFill>
                  <a:srgbClr val="FFFFFF"/>
                </a:solidFill>
                <a:latin typeface="Arial Black" pitchFamily="34" charset="0"/>
              </a:rPr>
              <a:t>Marty Seligman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1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400" b="1" dirty="0">
                <a:solidFill>
                  <a:srgbClr val="000000"/>
                </a:solidFill>
                <a:latin typeface="Arial Black" pitchFamily="34" charset="0"/>
              </a:rPr>
              <a:t>Four groups of dogs</a:t>
            </a:r>
          </a:p>
          <a:p>
            <a:pPr eaLnBrk="1" hangingPunct="1">
              <a:lnSpc>
                <a:spcPct val="90000"/>
              </a:lnSpc>
            </a:pPr>
            <a:endParaRPr lang="en-US" altLang="en-US" sz="1400" b="1" dirty="0">
              <a:solidFill>
                <a:srgbClr val="000000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u="sng" dirty="0">
                <a:solidFill>
                  <a:srgbClr val="000000"/>
                </a:solidFill>
              </a:rPr>
              <a:t>		</a:t>
            </a:r>
            <a:r>
              <a:rPr lang="en-US" altLang="en-US" sz="1400" u="sng" dirty="0">
                <a:solidFill>
                  <a:srgbClr val="000000"/>
                </a:solidFill>
                <a:latin typeface="Arial Black" pitchFamily="34" charset="0"/>
              </a:rPr>
              <a:t>Training I and II		  result   Lasting effects</a:t>
            </a:r>
            <a:endParaRPr lang="en-US" altLang="en-US" sz="1400" dirty="0">
              <a:solidFill>
                <a:srgbClr val="000000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 Black" pitchFamily="34" charset="0"/>
              </a:rPr>
              <a:t>Grp I</a:t>
            </a:r>
            <a:r>
              <a:rPr lang="en-US" altLang="en-US" sz="1400" dirty="0">
                <a:solidFill>
                  <a:srgbClr val="000000"/>
                </a:solidFill>
                <a:latin typeface="Arial Black" pitchFamily="34" charset="0"/>
              </a:rPr>
              <a:t>	Escapable/</a:t>
            </a:r>
            <a:r>
              <a:rPr lang="en-US" altLang="en-US" sz="1400" dirty="0" err="1">
                <a:solidFill>
                  <a:srgbClr val="000000"/>
                </a:solidFill>
                <a:latin typeface="Arial Black" pitchFamily="34" charset="0"/>
              </a:rPr>
              <a:t>escapeable</a:t>
            </a:r>
            <a:r>
              <a:rPr lang="en-US" altLang="en-US" sz="1400" dirty="0">
                <a:solidFill>
                  <a:srgbClr val="000000"/>
                </a:solidFill>
                <a:latin typeface="Arial Black" pitchFamily="34" charset="0"/>
              </a:rPr>
              <a:t>	   run		None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 Black" pitchFamily="34" charset="0"/>
              </a:rPr>
              <a:t>Grp II</a:t>
            </a:r>
            <a:r>
              <a:rPr lang="en-US" altLang="en-US" sz="1400" dirty="0">
                <a:solidFill>
                  <a:srgbClr val="000000"/>
                </a:solidFill>
                <a:latin typeface="Arial Black" pitchFamily="34" charset="0"/>
              </a:rPr>
              <a:t>	Inescapable/inescapable  	   not run		None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 Black" pitchFamily="34" charset="0"/>
              </a:rPr>
              <a:t>Grp III</a:t>
            </a:r>
            <a:r>
              <a:rPr lang="en-US" altLang="en-US" sz="1400" dirty="0">
                <a:solidFill>
                  <a:srgbClr val="000000"/>
                </a:solidFill>
                <a:latin typeface="Arial Black" pitchFamily="34" charset="0"/>
              </a:rPr>
              <a:t>	Escapable/inescapable	   not run		None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 Black" pitchFamily="34" charset="0"/>
              </a:rPr>
              <a:t>Grp IV</a:t>
            </a:r>
            <a:r>
              <a:rPr lang="en-US" altLang="en-US" sz="1400" dirty="0">
                <a:solidFill>
                  <a:srgbClr val="000000"/>
                </a:solidFill>
                <a:latin typeface="Arial Black" pitchFamily="34" charset="0"/>
              </a:rPr>
              <a:t>	Inescapable/escapable	   not run 	Severe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400" dirty="0">
              <a:solidFill>
                <a:srgbClr val="000000"/>
              </a:solidFill>
              <a:latin typeface="Arial Black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i="1" dirty="0">
                <a:solidFill>
                  <a:srgbClr val="000000"/>
                </a:solidFill>
                <a:latin typeface="Arial Black" pitchFamily="34" charset="0"/>
              </a:rPr>
              <a:t>Remember, Seligman’s hypothesis was that NONE of the dogs would be significantly harmed.</a:t>
            </a:r>
          </a:p>
        </p:txBody>
      </p:sp>
    </p:spTree>
    <p:extLst>
      <p:ext uri="{BB962C8B-B14F-4D97-AF65-F5344CB8AC3E}">
        <p14:creationId xmlns:p14="http://schemas.microsoft.com/office/powerpoint/2010/main" val="234852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6696" y="629266"/>
            <a:ext cx="4939869" cy="167660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/>
              <a:t>Key Factor = inescapability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697" y="2438400"/>
            <a:ext cx="4939867" cy="37854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b="1" dirty="0"/>
              <a:t>Once learned not to escape (learned to be helpless)= not change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/>
              <a:t> </a:t>
            </a:r>
            <a:r>
              <a:rPr lang="en-US" altLang="en-US" sz="1600" b="1" dirty="0">
                <a:solidFill>
                  <a:srgbClr val="C00000"/>
                </a:solidFill>
              </a:rPr>
              <a:t>Characteristics of L.H.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 b="1" i="1" dirty="0"/>
              <a:t>Inescapability that produces phenomenon, not the shock itself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Works under variety of procedures, conditions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Very </a:t>
            </a:r>
            <a:r>
              <a:rPr lang="en-US" altLang="en-US" sz="1600" b="1" i="1" dirty="0" err="1"/>
              <a:t>generalizeable</a:t>
            </a:r>
            <a:r>
              <a:rPr lang="en-US" altLang="en-US" sz="1600" b="1" i="1" dirty="0"/>
              <a:t>, transferable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600" b="1" dirty="0"/>
              <a:t>If take far enough, can make it a </a:t>
            </a:r>
            <a:r>
              <a:rPr lang="en-US" altLang="en-US" sz="1600" b="1" i="1" dirty="0"/>
              <a:t>contingency rule for the animal</a:t>
            </a:r>
            <a:r>
              <a:rPr lang="en-US" altLang="en-US" sz="1600" b="1" dirty="0"/>
              <a:t>, rather than specific contingency for specific situation(s)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</p:txBody>
      </p:sp>
      <p:pic>
        <p:nvPicPr>
          <p:cNvPr id="13317" name="Picture 5" descr="alex-in-cat-door-tight-4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5" r="22727"/>
          <a:stretch/>
        </p:blipFill>
        <p:spPr bwMode="auto">
          <a:xfrm>
            <a:off x="5667306" y="10"/>
            <a:ext cx="347669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396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700">
                <a:latin typeface="Arial Black" pitchFamily="34" charset="0"/>
              </a:rPr>
              <a:t>Symptoms of L.H.</a:t>
            </a:r>
            <a:br>
              <a:rPr lang="en-US" altLang="en-US" sz="3700">
                <a:latin typeface="Arial Black" pitchFamily="34" charset="0"/>
              </a:rPr>
            </a:br>
            <a:endParaRPr lang="en-US" altLang="en-US" sz="3700">
              <a:latin typeface="Arial Black" pitchFamily="34" charset="0"/>
            </a:endParaRPr>
          </a:p>
        </p:txBody>
      </p:sp>
      <p:pic>
        <p:nvPicPr>
          <p:cNvPr id="30724" name="Picture 5" descr="suicide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1" r="2779" b="-1"/>
          <a:stretch/>
        </p:blipFill>
        <p:spPr bwMode="auto">
          <a:xfrm>
            <a:off x="20" y="10"/>
            <a:ext cx="347667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700"/>
              <a:t>Passivity</a:t>
            </a:r>
          </a:p>
          <a:p>
            <a:pPr eaLnBrk="1" hangingPunct="1"/>
            <a:r>
              <a:rPr lang="en-US" altLang="en-US" sz="1700"/>
              <a:t>Learned laziness</a:t>
            </a:r>
          </a:p>
          <a:p>
            <a:pPr eaLnBrk="1" hangingPunct="1"/>
            <a:r>
              <a:rPr lang="en-US" altLang="en-US" sz="1700"/>
              <a:t>Retardation of learning</a:t>
            </a:r>
          </a:p>
          <a:p>
            <a:pPr eaLnBrk="1" hangingPunct="1"/>
            <a:r>
              <a:rPr lang="en-US" altLang="en-US" sz="1700"/>
              <a:t>Somatic effects</a:t>
            </a:r>
          </a:p>
          <a:p>
            <a:pPr eaLnBrk="1" hangingPunct="1"/>
            <a:endParaRPr lang="en-US" altLang="en-US" sz="1700"/>
          </a:p>
          <a:p>
            <a:pPr eaLnBrk="1" hangingPunct="1"/>
            <a:r>
              <a:rPr lang="en-US" altLang="en-US" sz="1700"/>
              <a:t>Reduction of helplessness with time</a:t>
            </a:r>
          </a:p>
          <a:p>
            <a:pPr eaLnBrk="1" hangingPunct="1">
              <a:buFontTx/>
              <a:buNone/>
            </a:pPr>
            <a:endParaRPr lang="en-US" altLang="en-US" sz="1700"/>
          </a:p>
        </p:txBody>
      </p:sp>
    </p:spTree>
    <p:extLst>
      <p:ext uri="{BB962C8B-B14F-4D97-AF65-F5344CB8AC3E}">
        <p14:creationId xmlns:p14="http://schemas.microsoft.com/office/powerpoint/2010/main" val="597198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82123" y="908344"/>
            <a:ext cx="3933226" cy="153813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Arial Black" pitchFamily="34" charset="0"/>
              </a:rPr>
              <a:t>Clinical expressions of</a:t>
            </a:r>
            <a:br>
              <a:rPr lang="en-US" altLang="en-US" sz="2400" dirty="0">
                <a:latin typeface="Arial Black" pitchFamily="34" charset="0"/>
              </a:rPr>
            </a:br>
            <a:r>
              <a:rPr lang="en-US" altLang="en-US" sz="2400" dirty="0">
                <a:latin typeface="Arial Black" pitchFamily="34" charset="0"/>
              </a:rPr>
              <a:t>Learned Helplessness</a:t>
            </a:r>
          </a:p>
        </p:txBody>
      </p:sp>
      <p:sp>
        <p:nvSpPr>
          <p:cNvPr id="135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649688" y="1685652"/>
            <a:ext cx="2456259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64643" y="744469"/>
            <a:ext cx="2456751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5365" name="Picture 5" descr="MathPhob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r="14924" b="3"/>
          <a:stretch/>
        </p:blipFill>
        <p:spPr bwMode="auto">
          <a:xfrm>
            <a:off x="1274857" y="1450448"/>
            <a:ext cx="2121501" cy="394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3368" y="2706865"/>
            <a:ext cx="4037739" cy="347009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900" b="1" dirty="0"/>
              <a:t>School phobias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900" b="1" dirty="0"/>
              <a:t>and math anxiety</a:t>
            </a:r>
          </a:p>
          <a:p>
            <a:pPr eaLnBrk="1" hangingPunct="1">
              <a:lnSpc>
                <a:spcPct val="90000"/>
              </a:lnSpc>
            </a:pPr>
            <a:endParaRPr lang="en-US" altLang="en-US" sz="1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900" b="1" dirty="0"/>
              <a:t>Abusive Relationships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9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900" b="1" dirty="0"/>
              <a:t>Depression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1900" b="1" i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1900" b="1" i="1" dirty="0"/>
              <a:t>Cultural learned helplessness</a:t>
            </a:r>
            <a:r>
              <a:rPr lang="en-US" altLang="en-US" sz="19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6526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Avoidance Tests: </a:t>
            </a:r>
            <a:br>
              <a:rPr lang="en-US" sz="3100">
                <a:solidFill>
                  <a:srgbClr val="FFFFFF"/>
                </a:solidFill>
              </a:rPr>
            </a:br>
            <a:r>
              <a:rPr lang="en-US" sz="3100">
                <a:solidFill>
                  <a:srgbClr val="FFFFFF"/>
                </a:solidFill>
              </a:rPr>
              <a:t>Discriminated Avoidance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9AF0C50-512F-4ECB-B142-BE85E24AF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644824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72531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25695" y="785611"/>
            <a:ext cx="4494405" cy="1314853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3500" b="1"/>
              <a:t>“Curing” or eliminating learned helplessness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1218" y="2743937"/>
            <a:ext cx="4610305" cy="310842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b="1"/>
              <a:t>Unlearn the rule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b="1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/>
              <a:t>Reshape or recondition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b="1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/>
              <a:t>Must be done in situation where organism cannot fail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b="1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/>
              <a:t>Difficult to do- animals can “not” respond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600" b="1"/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/>
              <a:t>UPenn program on relearning thoughts during test taking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5EE8969-963B-4684-B457-EC3E23FEE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3490721" cy="6861717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ounded Rectangle 13">
            <a:extLst>
              <a:ext uri="{FF2B5EF4-FFF2-40B4-BE49-F238E27FC236}">
                <a16:creationId xmlns:a16="http://schemas.microsoft.com/office/drawing/2014/main" id="{FF6CD192-AEC2-4532-8B04-F02223764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491" y="986164"/>
            <a:ext cx="2530451" cy="4358546"/>
          </a:xfrm>
          <a:prstGeom prst="roundRect">
            <a:avLst>
              <a:gd name="adj" fmla="val 2462"/>
            </a:avLst>
          </a:prstGeom>
          <a:solidFill>
            <a:schemeClr val="bg1"/>
          </a:solidFill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772" name="Picture 7" descr="04715289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2477" y="1691901"/>
            <a:ext cx="2009806" cy="29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D22D97A-9000-40A1-A671-A23DB8BF9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16237" y="2422200"/>
            <a:ext cx="4114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53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altLang="en-US" sz="4400">
                <a:solidFill>
                  <a:srgbClr val="FFFFFF"/>
                </a:solidFill>
              </a:rPr>
              <a:t>Why?</a:t>
            </a:r>
          </a:p>
        </p:txBody>
      </p:sp>
      <p:graphicFrame>
        <p:nvGraphicFramePr>
          <p:cNvPr id="33797" name="Content Placeholder 2">
            <a:extLst>
              <a:ext uri="{FF2B5EF4-FFF2-40B4-BE49-F238E27FC236}">
                <a16:creationId xmlns:a16="http://schemas.microsoft.com/office/drawing/2014/main" id="{DF996312-2CBF-43BA-B877-E0190DE7FC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86233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241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400" b="1">
                <a:solidFill>
                  <a:srgbClr val="FFFFFF"/>
                </a:solidFill>
              </a:rPr>
              <a:t>How is this an example of the importance of contingency?</a:t>
            </a:r>
          </a:p>
        </p:txBody>
      </p:sp>
      <p:graphicFrame>
        <p:nvGraphicFramePr>
          <p:cNvPr id="34820" name="Content Placeholder 2">
            <a:extLst>
              <a:ext uri="{FF2B5EF4-FFF2-40B4-BE49-F238E27FC236}">
                <a16:creationId xmlns:a16="http://schemas.microsoft.com/office/drawing/2014/main" id="{D773DA27-572E-4402-8AAA-D851F6E55A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4283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0399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>
                <a:solidFill>
                  <a:srgbClr val="FFFFFF"/>
                </a:solidFill>
              </a:rPr>
              <a:t>Why is this important for humans?</a:t>
            </a:r>
          </a:p>
        </p:txBody>
      </p:sp>
      <p:graphicFrame>
        <p:nvGraphicFramePr>
          <p:cNvPr id="40964" name="Rectangle 3">
            <a:extLst>
              <a:ext uri="{FF2B5EF4-FFF2-40B4-BE49-F238E27FC236}">
                <a16:creationId xmlns:a16="http://schemas.microsoft.com/office/drawing/2014/main" id="{F6953CD7-8C37-47AD-A092-AB9E89C3CA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658227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694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What “causes” LH?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6352C8-C769-4141-A733-3D7030AFC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74064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917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Attributional Style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5D6EDA-8BF6-4DC5-B773-92B33E5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243350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71928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3232"/>
            <a:ext cx="2530602" cy="5504688"/>
          </a:xfrm>
        </p:spPr>
        <p:txBody>
          <a:bodyPr>
            <a:normAutofit/>
          </a:bodyPr>
          <a:lstStyle/>
          <a:p>
            <a:r>
              <a:rPr lang="en-US" sz="3700"/>
              <a:t>Pessimistic explanatory style</a:t>
            </a:r>
            <a:br>
              <a:rPr lang="en-US" sz="3700"/>
            </a:br>
            <a:endParaRPr lang="en-US" sz="3700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10FCDF3A-1612-4309-906A-17AC8A22F6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628830"/>
              </p:ext>
            </p:extLst>
          </p:nvPr>
        </p:nvGraphicFramePr>
        <p:xfrm>
          <a:off x="3819906" y="71323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38147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13232"/>
            <a:ext cx="2530602" cy="5504688"/>
          </a:xfrm>
        </p:spPr>
        <p:txBody>
          <a:bodyPr>
            <a:normAutofit/>
          </a:bodyPr>
          <a:lstStyle/>
          <a:p>
            <a:r>
              <a:rPr lang="en-US" sz="3700"/>
              <a:t>Optimistic explanatory style</a:t>
            </a:r>
            <a:br>
              <a:rPr lang="en-US" sz="3700"/>
            </a:br>
            <a:endParaRPr lang="en-US" sz="37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0D4C091-B543-4294-A008-421207A487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78122"/>
              </p:ext>
            </p:extLst>
          </p:nvPr>
        </p:nvGraphicFramePr>
        <p:xfrm>
          <a:off x="3819906" y="71323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2419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88FA65-5D2A-4359-B7F5-CCE79691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Other Styles?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31A8A4E-315C-4381-B366-6AC2C9F59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96095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61604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Attribution Theory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593C21-FDFC-4F66-9E75-9B7198D5B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14913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29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Shuttle Avoidance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91060D-4077-401E-9367-2D7DBB0E97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24034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3803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Global vs. specific  Attributions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71A7D7-F4AF-456A-81DC-A086918AA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12698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174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Stable vs. Unstable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CF0F1A-E3A7-4D2F-9A9B-044E2AF81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93377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77542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External vs. Internal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CE730A-67F7-4352-A1E9-1A77D66EA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75775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3618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How develop positive thinking styles?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4811EFE-8517-4961-995D-F3A1A89619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79003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34601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>
                <a:solidFill>
                  <a:srgbClr val="FFFFFF"/>
                </a:solidFill>
                <a:latin typeface="Arial Black" pitchFamily="34" charset="0"/>
              </a:rPr>
              <a:t>Conclusions</a:t>
            </a:r>
          </a:p>
        </p:txBody>
      </p:sp>
      <p:graphicFrame>
        <p:nvGraphicFramePr>
          <p:cNvPr id="41988" name="Rectangle 3">
            <a:extLst>
              <a:ext uri="{FF2B5EF4-FFF2-40B4-BE49-F238E27FC236}">
                <a16:creationId xmlns:a16="http://schemas.microsoft.com/office/drawing/2014/main" id="{47B8BC8F-8218-4B4B-A854-D746D06208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95582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172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Theories of Avoidance: </a:t>
            </a:r>
            <a:br>
              <a:rPr lang="en-US" sz="4100">
                <a:solidFill>
                  <a:srgbClr val="FFFFFF"/>
                </a:solidFill>
              </a:rPr>
            </a:br>
            <a:r>
              <a:rPr lang="en-US" sz="4100">
                <a:solidFill>
                  <a:srgbClr val="FFFFFF"/>
                </a:solidFill>
              </a:rPr>
              <a:t>Two Factor theory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4A64C0-F142-4EB7-8A9A-6DBE76D11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311147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78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Theories of Avoidance: </a:t>
            </a:r>
            <a:br>
              <a:rPr lang="en-US" sz="4100">
                <a:solidFill>
                  <a:srgbClr val="FFFFFF"/>
                </a:solidFill>
              </a:rPr>
            </a:br>
            <a:r>
              <a:rPr lang="en-US" sz="4100">
                <a:solidFill>
                  <a:srgbClr val="FFFFFF"/>
                </a:solidFill>
              </a:rPr>
              <a:t>Two Factor theory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1FD1A7F9-A156-470F-B4BD-822E4F638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3962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39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Problems with 2-factor theory: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4EC8457-696F-40D9-9EB5-7FE0B1F6C4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33475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65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Two Avoidance Procedures: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45C4D2-5EFA-4785-9913-422637466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771901"/>
              </p:ext>
            </p:extLst>
          </p:nvPr>
        </p:nvGraphicFramePr>
        <p:xfrm>
          <a:off x="3733800" y="470925"/>
          <a:ext cx="5257799" cy="588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000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Two Avoidance Procedures: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F683172-0E9B-47DA-8F68-1B728F529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52198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54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3208BFA2675A45B669321DDEED1BFF" ma:contentTypeVersion="1" ma:contentTypeDescription="Create a new document." ma:contentTypeScope="" ma:versionID="fe0f59546e6cf501de63755cfc15b174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XY5HK7YVDQWF-1196-612</_dlc_DocId>
    <_dlc_DocIdUrl xmlns="95c273cc-9201-4c1e-8c9f-fe8c80cbe9de">
      <Url>https://about.illinoisstate.edu/vfdouga/_layouts/DocIdRedir.aspx?ID=XY5HK7YVDQWF-1196-612</Url>
      <Description>XY5HK7YVDQWF-1196-612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B862033-DAAC-447B-AB78-5568ECD8A8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5c273cc-9201-4c1e-8c9f-fe8c80cbe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12176A-1417-4BF7-948F-AC48CA894098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5c273cc-9201-4c1e-8c9f-fe8c80cbe9d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56535D1-F774-4837-9C89-64CCE050809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3024515-3B31-4E90-A44C-4E461327FF5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2566</Words>
  <Application>Microsoft Office PowerPoint</Application>
  <PresentationFormat>On-screen Show (4:3)</PresentationFormat>
  <Paragraphs>332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Arial Black</vt:lpstr>
      <vt:lpstr>Calibri</vt:lpstr>
      <vt:lpstr>Office Theme</vt:lpstr>
      <vt:lpstr>Avoidance:</vt:lpstr>
      <vt:lpstr>What is avoidance behavior?</vt:lpstr>
      <vt:lpstr>Avoidance Tests:  Discriminated Avoidance</vt:lpstr>
      <vt:lpstr>Shuttle Avoidance</vt:lpstr>
      <vt:lpstr>Theories of Avoidance:  Two Factor theory</vt:lpstr>
      <vt:lpstr>Theories of Avoidance:  Two Factor theory</vt:lpstr>
      <vt:lpstr>Problems with 2-factor theory:</vt:lpstr>
      <vt:lpstr>Two Avoidance Procedures:</vt:lpstr>
      <vt:lpstr>Two Avoidance Procedures:</vt:lpstr>
      <vt:lpstr>Herrnstein and Hineline:  Test of 2-factor theory</vt:lpstr>
      <vt:lpstr>Alternative: One-Factor Theory</vt:lpstr>
      <vt:lpstr>Evidence for One-Factor theory</vt:lpstr>
      <vt:lpstr>Evidence for One-Factor theory</vt:lpstr>
      <vt:lpstr>Safety-Signal Hypothesis</vt:lpstr>
      <vt:lpstr>Safety-Signal Hypothesis</vt:lpstr>
      <vt:lpstr>Characteristics of Avoidance Behavior</vt:lpstr>
      <vt:lpstr>Characteristics of Avoidance Behavior</vt:lpstr>
      <vt:lpstr>Biological Boundaries on  Avoidance Behavior</vt:lpstr>
      <vt:lpstr>Species specific Defense reactions</vt:lpstr>
      <vt:lpstr>Examples of SSDR’s</vt:lpstr>
      <vt:lpstr>Negative Reinforcement in Humans</vt:lpstr>
      <vt:lpstr>Negative Reinforcement in Humans</vt:lpstr>
      <vt:lpstr>Avoidance behavior in Humans</vt:lpstr>
      <vt:lpstr>An Aside: Flooding as an aversive:</vt:lpstr>
      <vt:lpstr>Perceived Control and Avoidance</vt:lpstr>
      <vt:lpstr>Learned helplessness Marty Seligman</vt:lpstr>
      <vt:lpstr>Key Factor = inescapability</vt:lpstr>
      <vt:lpstr>Symptoms of L.H. </vt:lpstr>
      <vt:lpstr>Clinical expressions of Learned Helplessness</vt:lpstr>
      <vt:lpstr>“Curing” or eliminating learned helplessness</vt:lpstr>
      <vt:lpstr>Why?</vt:lpstr>
      <vt:lpstr>How is this an example of the importance of contingency?</vt:lpstr>
      <vt:lpstr>Why is this important for humans?</vt:lpstr>
      <vt:lpstr>What “causes” LH?</vt:lpstr>
      <vt:lpstr>Attributional Style</vt:lpstr>
      <vt:lpstr>Pessimistic explanatory style </vt:lpstr>
      <vt:lpstr>Optimistic explanatory style </vt:lpstr>
      <vt:lpstr>Other Styles?</vt:lpstr>
      <vt:lpstr>Attribution Theory</vt:lpstr>
      <vt:lpstr>Global vs. specific  Attributions</vt:lpstr>
      <vt:lpstr>Stable vs. Unstable </vt:lpstr>
      <vt:lpstr>External vs. Internal</vt:lpstr>
      <vt:lpstr>How develop positive thinking styles?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Avoidance:</dc:title>
  <dc:creator>Farmer-Dougan, Valeri</dc:creator>
  <cp:lastModifiedBy>Valeri Farmer-Dougan</cp:lastModifiedBy>
  <cp:revision>4</cp:revision>
  <dcterms:created xsi:type="dcterms:W3CDTF">2019-11-04T02:50:24Z</dcterms:created>
  <dcterms:modified xsi:type="dcterms:W3CDTF">2021-11-01T03:25:29Z</dcterms:modified>
</cp:coreProperties>
</file>