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7" r:id="rId7"/>
    <p:sldId id="266" r:id="rId8"/>
    <p:sldId id="265" r:id="rId9"/>
    <p:sldId id="264" r:id="rId10"/>
    <p:sldId id="263" r:id="rId11"/>
    <p:sldId id="262" r:id="rId12"/>
    <p:sldId id="260" r:id="rId13"/>
    <p:sldId id="261" r:id="rId14"/>
    <p:sldId id="259" r:id="rId15"/>
    <p:sldId id="258" r:id="rId16"/>
    <p:sldId id="268" r:id="rId17"/>
    <p:sldId id="280" r:id="rId18"/>
    <p:sldId id="279" r:id="rId19"/>
    <p:sldId id="278" r:id="rId20"/>
    <p:sldId id="277" r:id="rId21"/>
    <p:sldId id="276" r:id="rId22"/>
    <p:sldId id="275" r:id="rId23"/>
    <p:sldId id="274" r:id="rId24"/>
    <p:sldId id="273" r:id="rId25"/>
    <p:sldId id="272" r:id="rId26"/>
    <p:sldId id="271" r:id="rId27"/>
    <p:sldId id="269" r:id="rId28"/>
    <p:sldId id="270" r:id="rId29"/>
    <p:sldId id="295" r:id="rId30"/>
    <p:sldId id="281" r:id="rId31"/>
    <p:sldId id="294" r:id="rId32"/>
    <p:sldId id="292" r:id="rId33"/>
    <p:sldId id="291" r:id="rId34"/>
    <p:sldId id="290" r:id="rId35"/>
    <p:sldId id="289" r:id="rId36"/>
    <p:sldId id="288" r:id="rId37"/>
    <p:sldId id="287" r:id="rId38"/>
    <p:sldId id="286" r:id="rId39"/>
    <p:sldId id="285" r:id="rId40"/>
    <p:sldId id="284" r:id="rId41"/>
    <p:sldId id="283" r:id="rId42"/>
    <p:sldId id="282" r:id="rId43"/>
    <p:sldId id="298" r:id="rId44"/>
    <p:sldId id="297" r:id="rId45"/>
    <p:sldId id="296" r:id="rId46"/>
    <p:sldId id="338" r:id="rId47"/>
    <p:sldId id="339" r:id="rId48"/>
    <p:sldId id="308" r:id="rId49"/>
    <p:sldId id="347" r:id="rId50"/>
    <p:sldId id="309" r:id="rId51"/>
    <p:sldId id="310" r:id="rId52"/>
    <p:sldId id="311" r:id="rId53"/>
    <p:sldId id="312" r:id="rId54"/>
    <p:sldId id="331" r:id="rId55"/>
    <p:sldId id="337" r:id="rId56"/>
    <p:sldId id="316" r:id="rId57"/>
    <p:sldId id="323" r:id="rId58"/>
    <p:sldId id="325" r:id="rId59"/>
    <p:sldId id="328" r:id="rId60"/>
    <p:sldId id="33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4B702-8A43-4FCD-BF3F-522CFB550FAA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4A0093-6FF3-4F98-9E3C-E3082F592731}">
      <dgm:prSet/>
      <dgm:spPr/>
      <dgm:t>
        <a:bodyPr/>
        <a:lstStyle/>
        <a:p>
          <a:r>
            <a:rPr lang="en-US"/>
            <a:t>Dogs have variety of vocalizations</a:t>
          </a:r>
        </a:p>
      </dgm:t>
    </dgm:pt>
    <dgm:pt modelId="{49583207-F743-4BD4-A31A-ECB362CE862F}" type="parTrans" cxnId="{C90E4D93-DD2E-4AC0-9262-DB3F7C2826D5}">
      <dgm:prSet/>
      <dgm:spPr/>
      <dgm:t>
        <a:bodyPr/>
        <a:lstStyle/>
        <a:p>
          <a:endParaRPr lang="en-US"/>
        </a:p>
      </dgm:t>
    </dgm:pt>
    <dgm:pt modelId="{EA5C2E6C-B51D-4E59-A64E-20D5E56088D1}" type="sibTrans" cxnId="{C90E4D93-DD2E-4AC0-9262-DB3F7C2826D5}">
      <dgm:prSet/>
      <dgm:spPr/>
      <dgm:t>
        <a:bodyPr/>
        <a:lstStyle/>
        <a:p>
          <a:endParaRPr lang="en-US"/>
        </a:p>
      </dgm:t>
    </dgm:pt>
    <dgm:pt modelId="{8A24CFF7-EEE9-437C-9495-E2DC3D2EE89D}">
      <dgm:prSet/>
      <dgm:spPr/>
      <dgm:t>
        <a:bodyPr/>
        <a:lstStyle/>
        <a:p>
          <a:r>
            <a:rPr lang="en-US"/>
            <a:t>Barking</a:t>
          </a:r>
        </a:p>
      </dgm:t>
    </dgm:pt>
    <dgm:pt modelId="{3E417C32-5A10-4994-9F86-4BC26AF47266}" type="parTrans" cxnId="{3F159E5A-25FD-480F-9E19-95315A242228}">
      <dgm:prSet/>
      <dgm:spPr/>
      <dgm:t>
        <a:bodyPr/>
        <a:lstStyle/>
        <a:p>
          <a:endParaRPr lang="en-US"/>
        </a:p>
      </dgm:t>
    </dgm:pt>
    <dgm:pt modelId="{310C2782-5AD3-411E-84EA-2A7DF03D9034}" type="sibTrans" cxnId="{3F159E5A-25FD-480F-9E19-95315A242228}">
      <dgm:prSet/>
      <dgm:spPr/>
      <dgm:t>
        <a:bodyPr/>
        <a:lstStyle/>
        <a:p>
          <a:endParaRPr lang="en-US"/>
        </a:p>
      </dgm:t>
    </dgm:pt>
    <dgm:pt modelId="{58DB3FF5-7DA3-4553-9A76-F55E070B82E0}">
      <dgm:prSet/>
      <dgm:spPr/>
      <dgm:t>
        <a:bodyPr/>
        <a:lstStyle/>
        <a:p>
          <a:r>
            <a:rPr lang="en-US"/>
            <a:t>Deep/atonal sounds = aggression/agonistic intent</a:t>
          </a:r>
        </a:p>
      </dgm:t>
    </dgm:pt>
    <dgm:pt modelId="{447C1608-068E-40C3-BFE9-4718DB334720}" type="parTrans" cxnId="{A915CA47-CD44-4F75-B456-DADA1CA13547}">
      <dgm:prSet/>
      <dgm:spPr/>
      <dgm:t>
        <a:bodyPr/>
        <a:lstStyle/>
        <a:p>
          <a:endParaRPr lang="en-US"/>
        </a:p>
      </dgm:t>
    </dgm:pt>
    <dgm:pt modelId="{B1D1E0BC-E2DA-48FF-97FF-5DF913C1D60E}" type="sibTrans" cxnId="{A915CA47-CD44-4F75-B456-DADA1CA13547}">
      <dgm:prSet/>
      <dgm:spPr/>
      <dgm:t>
        <a:bodyPr/>
        <a:lstStyle/>
        <a:p>
          <a:endParaRPr lang="en-US"/>
        </a:p>
      </dgm:t>
    </dgm:pt>
    <dgm:pt modelId="{8315687F-8EC4-47BA-8749-C885E67C69B3}">
      <dgm:prSet/>
      <dgm:spPr/>
      <dgm:t>
        <a:bodyPr/>
        <a:lstStyle/>
        <a:p>
          <a:r>
            <a:rPr lang="en-US"/>
            <a:t>go away</a:t>
          </a:r>
        </a:p>
      </dgm:t>
    </dgm:pt>
    <dgm:pt modelId="{2E1FB94E-6FED-4DC4-98AD-403AC68FD6AF}" type="parTrans" cxnId="{C30B4A74-C7C5-4D78-90D6-48886A659F16}">
      <dgm:prSet/>
      <dgm:spPr/>
      <dgm:t>
        <a:bodyPr/>
        <a:lstStyle/>
        <a:p>
          <a:endParaRPr lang="en-US"/>
        </a:p>
      </dgm:t>
    </dgm:pt>
    <dgm:pt modelId="{0182AEBE-1BF2-4B0D-A2E9-66414CA0710B}" type="sibTrans" cxnId="{C30B4A74-C7C5-4D78-90D6-48886A659F16}">
      <dgm:prSet/>
      <dgm:spPr/>
      <dgm:t>
        <a:bodyPr/>
        <a:lstStyle/>
        <a:p>
          <a:endParaRPr lang="en-US"/>
        </a:p>
      </dgm:t>
    </dgm:pt>
    <dgm:pt modelId="{BC6766FB-3A98-46F1-B76E-67FB13C33458}">
      <dgm:prSet/>
      <dgm:spPr/>
      <dgm:t>
        <a:bodyPr/>
        <a:lstStyle/>
        <a:p>
          <a:r>
            <a:rPr lang="en-US"/>
            <a:t>Stay away</a:t>
          </a:r>
        </a:p>
      </dgm:t>
    </dgm:pt>
    <dgm:pt modelId="{FA1C5EE5-5DD1-45B4-B45A-1443324BACDB}" type="parTrans" cxnId="{F9322E24-D2A7-41C7-8EA3-7FC468390CCB}">
      <dgm:prSet/>
      <dgm:spPr/>
      <dgm:t>
        <a:bodyPr/>
        <a:lstStyle/>
        <a:p>
          <a:endParaRPr lang="en-US"/>
        </a:p>
      </dgm:t>
    </dgm:pt>
    <dgm:pt modelId="{C6445750-8DF5-4FB3-9FDC-07EF18C56F75}" type="sibTrans" cxnId="{F9322E24-D2A7-41C7-8EA3-7FC468390CCB}">
      <dgm:prSet/>
      <dgm:spPr/>
      <dgm:t>
        <a:bodyPr/>
        <a:lstStyle/>
        <a:p>
          <a:endParaRPr lang="en-US"/>
        </a:p>
      </dgm:t>
    </dgm:pt>
    <dgm:pt modelId="{4AE35857-7A81-4B72-A87E-17C7A01AC96C}">
      <dgm:prSet/>
      <dgm:spPr/>
      <dgm:t>
        <a:bodyPr/>
        <a:lstStyle/>
        <a:p>
          <a:r>
            <a:rPr lang="en-US"/>
            <a:t>High pitched tonal: subordinate/amicable intentions</a:t>
          </a:r>
        </a:p>
      </dgm:t>
    </dgm:pt>
    <dgm:pt modelId="{8F3775AC-4ACD-467D-AB1B-F74A6F918CB1}" type="parTrans" cxnId="{AEE60A3F-2EE9-4CD2-AE33-4B0B90BD7D7F}">
      <dgm:prSet/>
      <dgm:spPr/>
      <dgm:t>
        <a:bodyPr/>
        <a:lstStyle/>
        <a:p>
          <a:endParaRPr lang="en-US"/>
        </a:p>
      </dgm:t>
    </dgm:pt>
    <dgm:pt modelId="{99CD0190-0EA9-4F9F-8F33-EB0106F96D2C}" type="sibTrans" cxnId="{AEE60A3F-2EE9-4CD2-AE33-4B0B90BD7D7F}">
      <dgm:prSet/>
      <dgm:spPr/>
      <dgm:t>
        <a:bodyPr/>
        <a:lstStyle/>
        <a:p>
          <a:endParaRPr lang="en-US"/>
        </a:p>
      </dgm:t>
    </dgm:pt>
    <dgm:pt modelId="{AA2CB474-4F8D-4115-8526-7EA32B77222A}">
      <dgm:prSet/>
      <dgm:spPr/>
      <dgm:t>
        <a:bodyPr/>
        <a:lstStyle/>
        <a:p>
          <a:r>
            <a:rPr lang="en-US"/>
            <a:t>Play </a:t>
          </a:r>
        </a:p>
      </dgm:t>
    </dgm:pt>
    <dgm:pt modelId="{E208FAF2-9A8C-490D-8F1D-1C99A246873D}" type="parTrans" cxnId="{3F859BE3-F98A-4B87-A32A-CC62FA3A6134}">
      <dgm:prSet/>
      <dgm:spPr/>
      <dgm:t>
        <a:bodyPr/>
        <a:lstStyle/>
        <a:p>
          <a:endParaRPr lang="en-US"/>
        </a:p>
      </dgm:t>
    </dgm:pt>
    <dgm:pt modelId="{48092D43-BF18-4904-A3B9-EEA7946C2A63}" type="sibTrans" cxnId="{3F859BE3-F98A-4B87-A32A-CC62FA3A6134}">
      <dgm:prSet/>
      <dgm:spPr/>
      <dgm:t>
        <a:bodyPr/>
        <a:lstStyle/>
        <a:p>
          <a:endParaRPr lang="en-US"/>
        </a:p>
      </dgm:t>
    </dgm:pt>
    <dgm:pt modelId="{575C36DF-BECC-4E60-90C1-3F0698D90D9A}">
      <dgm:prSet/>
      <dgm:spPr/>
      <dgm:t>
        <a:bodyPr/>
        <a:lstStyle/>
        <a:p>
          <a:r>
            <a:rPr lang="en-US"/>
            <a:t>Come to me</a:t>
          </a:r>
        </a:p>
      </dgm:t>
    </dgm:pt>
    <dgm:pt modelId="{16277341-8B9F-488D-B49D-DE46822CAE25}" type="parTrans" cxnId="{9751A763-CF04-40CD-B448-72C4BE21968C}">
      <dgm:prSet/>
      <dgm:spPr/>
      <dgm:t>
        <a:bodyPr/>
        <a:lstStyle/>
        <a:p>
          <a:endParaRPr lang="en-US"/>
        </a:p>
      </dgm:t>
    </dgm:pt>
    <dgm:pt modelId="{367F41EF-474A-4647-9B19-2726EBCC9776}" type="sibTrans" cxnId="{9751A763-CF04-40CD-B448-72C4BE21968C}">
      <dgm:prSet/>
      <dgm:spPr/>
      <dgm:t>
        <a:bodyPr/>
        <a:lstStyle/>
        <a:p>
          <a:endParaRPr lang="en-US"/>
        </a:p>
      </dgm:t>
    </dgm:pt>
    <dgm:pt modelId="{8F55D137-78FC-43F8-9602-16E9DE24EBD5}">
      <dgm:prSet/>
      <dgm:spPr/>
      <dgm:t>
        <a:bodyPr/>
        <a:lstStyle/>
        <a:p>
          <a:r>
            <a:rPr lang="en-US"/>
            <a:t>Growls: social conflict; agonistic</a:t>
          </a:r>
        </a:p>
      </dgm:t>
    </dgm:pt>
    <dgm:pt modelId="{454C376D-C680-48D2-9A74-CF821683B355}" type="parTrans" cxnId="{1B749940-1A25-483F-A295-09B7189E6679}">
      <dgm:prSet/>
      <dgm:spPr/>
      <dgm:t>
        <a:bodyPr/>
        <a:lstStyle/>
        <a:p>
          <a:endParaRPr lang="en-US"/>
        </a:p>
      </dgm:t>
    </dgm:pt>
    <dgm:pt modelId="{9304049F-A31D-4316-93D7-94B5A13CA52B}" type="sibTrans" cxnId="{1B749940-1A25-483F-A295-09B7189E6679}">
      <dgm:prSet/>
      <dgm:spPr/>
      <dgm:t>
        <a:bodyPr/>
        <a:lstStyle/>
        <a:p>
          <a:endParaRPr lang="en-US"/>
        </a:p>
      </dgm:t>
    </dgm:pt>
    <dgm:pt modelId="{ED636378-694C-4557-8508-3A53F0098FCE}">
      <dgm:prSet/>
      <dgm:spPr/>
      <dgm:t>
        <a:bodyPr/>
        <a:lstStyle/>
        <a:p>
          <a:r>
            <a:rPr lang="en-US"/>
            <a:t>Whines</a:t>
          </a:r>
        </a:p>
      </dgm:t>
    </dgm:pt>
    <dgm:pt modelId="{9B2279CA-9620-4F7C-9F6D-E161FA025133}" type="parTrans" cxnId="{3F2E5B8F-AD61-4E71-8C23-477E16DD2ACD}">
      <dgm:prSet/>
      <dgm:spPr/>
      <dgm:t>
        <a:bodyPr/>
        <a:lstStyle/>
        <a:p>
          <a:endParaRPr lang="en-US"/>
        </a:p>
      </dgm:t>
    </dgm:pt>
    <dgm:pt modelId="{B333764D-2F1C-4028-AF74-1239EF31C6C9}" type="sibTrans" cxnId="{3F2E5B8F-AD61-4E71-8C23-477E16DD2ACD}">
      <dgm:prSet/>
      <dgm:spPr/>
      <dgm:t>
        <a:bodyPr/>
        <a:lstStyle/>
        <a:p>
          <a:endParaRPr lang="en-US"/>
        </a:p>
      </dgm:t>
    </dgm:pt>
    <dgm:pt modelId="{B6F9DB25-3C4A-4A28-9F47-43C17105754B}">
      <dgm:prSet/>
      <dgm:spPr/>
      <dgm:t>
        <a:bodyPr/>
        <a:lstStyle/>
        <a:p>
          <a:r>
            <a:rPr lang="en-US"/>
            <a:t>Show intent or purpose</a:t>
          </a:r>
        </a:p>
      </dgm:t>
    </dgm:pt>
    <dgm:pt modelId="{A3D1E412-FAF9-4AC7-A997-159F8575B44D}" type="parTrans" cxnId="{7CBAD7E9-F72F-4050-A385-914C5F3FF9AF}">
      <dgm:prSet/>
      <dgm:spPr/>
      <dgm:t>
        <a:bodyPr/>
        <a:lstStyle/>
        <a:p>
          <a:endParaRPr lang="en-US"/>
        </a:p>
      </dgm:t>
    </dgm:pt>
    <dgm:pt modelId="{2BFA9A72-0A48-4FE9-894F-CE7666DAE70D}" type="sibTrans" cxnId="{7CBAD7E9-F72F-4050-A385-914C5F3FF9AF}">
      <dgm:prSet/>
      <dgm:spPr/>
      <dgm:t>
        <a:bodyPr/>
        <a:lstStyle/>
        <a:p>
          <a:endParaRPr lang="en-US"/>
        </a:p>
      </dgm:t>
    </dgm:pt>
    <dgm:pt modelId="{4A210804-A8F9-441F-B25E-640C7ADEEC16}">
      <dgm:prSet/>
      <dgm:spPr/>
      <dgm:t>
        <a:bodyPr/>
        <a:lstStyle/>
        <a:p>
          <a:r>
            <a:rPr lang="en-US"/>
            <a:t>Wild canids: Show body size of the “vocalist”</a:t>
          </a:r>
        </a:p>
      </dgm:t>
    </dgm:pt>
    <dgm:pt modelId="{1256BDF2-F349-4F44-9F10-34D02E03D815}" type="parTrans" cxnId="{0FB34458-EC2D-4773-854D-7DD0EFF718A2}">
      <dgm:prSet/>
      <dgm:spPr/>
      <dgm:t>
        <a:bodyPr/>
        <a:lstStyle/>
        <a:p>
          <a:endParaRPr lang="en-US"/>
        </a:p>
      </dgm:t>
    </dgm:pt>
    <dgm:pt modelId="{9C03106F-44B6-4C8F-B7E2-ADFCB563978F}" type="sibTrans" cxnId="{0FB34458-EC2D-4773-854D-7DD0EFF718A2}">
      <dgm:prSet/>
      <dgm:spPr/>
      <dgm:t>
        <a:bodyPr/>
        <a:lstStyle/>
        <a:p>
          <a:endParaRPr lang="en-US"/>
        </a:p>
      </dgm:t>
    </dgm:pt>
    <dgm:pt modelId="{5AA226A4-31C0-43E2-AA01-8FFC6E72AD91}">
      <dgm:prSet/>
      <dgm:spPr/>
      <dgm:t>
        <a:bodyPr/>
        <a:lstStyle/>
        <a:p>
          <a:r>
            <a:rPr lang="en-US"/>
            <a:t>Play growls and barks are different </a:t>
          </a:r>
        </a:p>
      </dgm:t>
    </dgm:pt>
    <dgm:pt modelId="{EC765787-7E2F-498F-BA5B-DA4EC9B12EB9}" type="parTrans" cxnId="{6B4B8375-EF0B-4F6D-AC50-EE248893485C}">
      <dgm:prSet/>
      <dgm:spPr/>
      <dgm:t>
        <a:bodyPr/>
        <a:lstStyle/>
        <a:p>
          <a:endParaRPr lang="en-US"/>
        </a:p>
      </dgm:t>
    </dgm:pt>
    <dgm:pt modelId="{3036962F-892E-4934-B146-15E435CC948B}" type="sibTrans" cxnId="{6B4B8375-EF0B-4F6D-AC50-EE248893485C}">
      <dgm:prSet/>
      <dgm:spPr/>
      <dgm:t>
        <a:bodyPr/>
        <a:lstStyle/>
        <a:p>
          <a:endParaRPr lang="en-US"/>
        </a:p>
      </dgm:t>
    </dgm:pt>
    <dgm:pt modelId="{9D8B4B11-DE12-4211-AF15-B7B52DC118CC}" type="pres">
      <dgm:prSet presAssocID="{78D4B702-8A43-4FCD-BF3F-522CFB550FAA}" presName="linear" presStyleCnt="0">
        <dgm:presLayoutVars>
          <dgm:dir/>
          <dgm:animLvl val="lvl"/>
          <dgm:resizeHandles val="exact"/>
        </dgm:presLayoutVars>
      </dgm:prSet>
      <dgm:spPr/>
    </dgm:pt>
    <dgm:pt modelId="{831A9D3D-4B88-4C40-8B03-CAF76F846A26}" type="pres">
      <dgm:prSet presAssocID="{C94A0093-6FF3-4F98-9E3C-E3082F592731}" presName="parentLin" presStyleCnt="0"/>
      <dgm:spPr/>
    </dgm:pt>
    <dgm:pt modelId="{B3D16A26-7686-4F04-9A03-2C64BE9482D1}" type="pres">
      <dgm:prSet presAssocID="{C94A0093-6FF3-4F98-9E3C-E3082F592731}" presName="parentLeftMargin" presStyleLbl="node1" presStyleIdx="0" presStyleCnt="2"/>
      <dgm:spPr/>
    </dgm:pt>
    <dgm:pt modelId="{A36098A5-0BFE-4702-84C0-7D84E3BD08D3}" type="pres">
      <dgm:prSet presAssocID="{C94A0093-6FF3-4F98-9E3C-E3082F5927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2EC904C-E262-431E-A97A-16FB3423D7FB}" type="pres">
      <dgm:prSet presAssocID="{C94A0093-6FF3-4F98-9E3C-E3082F592731}" presName="negativeSpace" presStyleCnt="0"/>
      <dgm:spPr/>
    </dgm:pt>
    <dgm:pt modelId="{E0026374-20A5-4593-ACE9-F0195AF5E99E}" type="pres">
      <dgm:prSet presAssocID="{C94A0093-6FF3-4F98-9E3C-E3082F592731}" presName="childText" presStyleLbl="conFgAcc1" presStyleIdx="0" presStyleCnt="2">
        <dgm:presLayoutVars>
          <dgm:bulletEnabled val="1"/>
        </dgm:presLayoutVars>
      </dgm:prSet>
      <dgm:spPr/>
    </dgm:pt>
    <dgm:pt modelId="{8BE964A7-EB97-458A-AB5F-5CAB167CB5AC}" type="pres">
      <dgm:prSet presAssocID="{EA5C2E6C-B51D-4E59-A64E-20D5E56088D1}" presName="spaceBetweenRectangles" presStyleCnt="0"/>
      <dgm:spPr/>
    </dgm:pt>
    <dgm:pt modelId="{FAACC132-B0AC-46D1-85E2-60CDA3B194F2}" type="pres">
      <dgm:prSet presAssocID="{B6F9DB25-3C4A-4A28-9F47-43C17105754B}" presName="parentLin" presStyleCnt="0"/>
      <dgm:spPr/>
    </dgm:pt>
    <dgm:pt modelId="{D839D702-5F1C-4E94-B566-EE45B4FCA2CE}" type="pres">
      <dgm:prSet presAssocID="{B6F9DB25-3C4A-4A28-9F47-43C17105754B}" presName="parentLeftMargin" presStyleLbl="node1" presStyleIdx="0" presStyleCnt="2"/>
      <dgm:spPr/>
    </dgm:pt>
    <dgm:pt modelId="{4A12FD5A-3D77-4E56-8692-299D193D9260}" type="pres">
      <dgm:prSet presAssocID="{B6F9DB25-3C4A-4A28-9F47-43C17105754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AA0C5E-69C7-4905-B4E8-B8AD0B7F14BB}" type="pres">
      <dgm:prSet presAssocID="{B6F9DB25-3C4A-4A28-9F47-43C17105754B}" presName="negativeSpace" presStyleCnt="0"/>
      <dgm:spPr/>
    </dgm:pt>
    <dgm:pt modelId="{5482148B-5B69-44CD-A489-F8F55991AEB3}" type="pres">
      <dgm:prSet presAssocID="{B6F9DB25-3C4A-4A28-9F47-43C17105754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55AFD05-6E5C-4C7E-8F75-E53A0E53D306}" type="presOf" srcId="{78D4B702-8A43-4FCD-BF3F-522CFB550FAA}" destId="{9D8B4B11-DE12-4211-AF15-B7B52DC118CC}" srcOrd="0" destOrd="0" presId="urn:microsoft.com/office/officeart/2005/8/layout/list1"/>
    <dgm:cxn modelId="{F451F908-32DB-4978-9504-19A1A1FD9F29}" type="presOf" srcId="{8F55D137-78FC-43F8-9602-16E9DE24EBD5}" destId="{E0026374-20A5-4593-ACE9-F0195AF5E99E}" srcOrd="0" destOrd="7" presId="urn:microsoft.com/office/officeart/2005/8/layout/list1"/>
    <dgm:cxn modelId="{B75A3A22-3EF2-4063-8A91-854B51D5AAB8}" type="presOf" srcId="{8315687F-8EC4-47BA-8749-C885E67C69B3}" destId="{E0026374-20A5-4593-ACE9-F0195AF5E99E}" srcOrd="0" destOrd="2" presId="urn:microsoft.com/office/officeart/2005/8/layout/list1"/>
    <dgm:cxn modelId="{F9322E24-D2A7-41C7-8EA3-7FC468390CCB}" srcId="{58DB3FF5-7DA3-4553-9A76-F55E070B82E0}" destId="{BC6766FB-3A98-46F1-B76E-67FB13C33458}" srcOrd="1" destOrd="0" parTransId="{FA1C5EE5-5DD1-45B4-B45A-1443324BACDB}" sibTransId="{C6445750-8DF5-4FB3-9FDC-07EF18C56F75}"/>
    <dgm:cxn modelId="{BE64E32C-BE9F-462E-A9E8-B382D863C2B7}" type="presOf" srcId="{C94A0093-6FF3-4F98-9E3C-E3082F592731}" destId="{A36098A5-0BFE-4702-84C0-7D84E3BD08D3}" srcOrd="1" destOrd="0" presId="urn:microsoft.com/office/officeart/2005/8/layout/list1"/>
    <dgm:cxn modelId="{AEE60A3F-2EE9-4CD2-AE33-4B0B90BD7D7F}" srcId="{8A24CFF7-EEE9-437C-9495-E2DC3D2EE89D}" destId="{4AE35857-7A81-4B72-A87E-17C7A01AC96C}" srcOrd="1" destOrd="0" parTransId="{8F3775AC-4ACD-467D-AB1B-F74A6F918CB1}" sibTransId="{99CD0190-0EA9-4F9F-8F33-EB0106F96D2C}"/>
    <dgm:cxn modelId="{1B749940-1A25-483F-A295-09B7189E6679}" srcId="{C94A0093-6FF3-4F98-9E3C-E3082F592731}" destId="{8F55D137-78FC-43F8-9602-16E9DE24EBD5}" srcOrd="1" destOrd="0" parTransId="{454C376D-C680-48D2-9A74-CF821683B355}" sibTransId="{9304049F-A31D-4316-93D7-94B5A13CA52B}"/>
    <dgm:cxn modelId="{DA2A785B-D74E-4354-9D2D-0EA9B0FD86A6}" type="presOf" srcId="{B6F9DB25-3C4A-4A28-9F47-43C17105754B}" destId="{D839D702-5F1C-4E94-B566-EE45B4FCA2CE}" srcOrd="0" destOrd="0" presId="urn:microsoft.com/office/officeart/2005/8/layout/list1"/>
    <dgm:cxn modelId="{39FBDA61-24DD-4A4A-A64E-B7862992AE93}" type="presOf" srcId="{5AA226A4-31C0-43E2-AA01-8FFC6E72AD91}" destId="{5482148B-5B69-44CD-A489-F8F55991AEB3}" srcOrd="0" destOrd="1" presId="urn:microsoft.com/office/officeart/2005/8/layout/list1"/>
    <dgm:cxn modelId="{06956B43-CC97-4D10-ACE2-E8F5351138C0}" type="presOf" srcId="{8A24CFF7-EEE9-437C-9495-E2DC3D2EE89D}" destId="{E0026374-20A5-4593-ACE9-F0195AF5E99E}" srcOrd="0" destOrd="0" presId="urn:microsoft.com/office/officeart/2005/8/layout/list1"/>
    <dgm:cxn modelId="{9751A763-CF04-40CD-B448-72C4BE21968C}" srcId="{4AE35857-7A81-4B72-A87E-17C7A01AC96C}" destId="{575C36DF-BECC-4E60-90C1-3F0698D90D9A}" srcOrd="1" destOrd="0" parTransId="{16277341-8B9F-488D-B49D-DE46822CAE25}" sibTransId="{367F41EF-474A-4647-9B19-2726EBCC9776}"/>
    <dgm:cxn modelId="{B33FA566-C9EF-4AC4-94B2-8EBC94114560}" type="presOf" srcId="{ED636378-694C-4557-8508-3A53F0098FCE}" destId="{E0026374-20A5-4593-ACE9-F0195AF5E99E}" srcOrd="0" destOrd="8" presId="urn:microsoft.com/office/officeart/2005/8/layout/list1"/>
    <dgm:cxn modelId="{A915CA47-CD44-4F75-B456-DADA1CA13547}" srcId="{8A24CFF7-EEE9-437C-9495-E2DC3D2EE89D}" destId="{58DB3FF5-7DA3-4553-9A76-F55E070B82E0}" srcOrd="0" destOrd="0" parTransId="{447C1608-068E-40C3-BFE9-4718DB334720}" sibTransId="{B1D1E0BC-E2DA-48FF-97FF-5DF913C1D60E}"/>
    <dgm:cxn modelId="{40F6146C-EE8C-4CA9-9A8D-1D74481B3B8E}" type="presOf" srcId="{BC6766FB-3A98-46F1-B76E-67FB13C33458}" destId="{E0026374-20A5-4593-ACE9-F0195AF5E99E}" srcOrd="0" destOrd="3" presId="urn:microsoft.com/office/officeart/2005/8/layout/list1"/>
    <dgm:cxn modelId="{2850A453-AE5C-42F6-967F-71E44B529F73}" type="presOf" srcId="{B6F9DB25-3C4A-4A28-9F47-43C17105754B}" destId="{4A12FD5A-3D77-4E56-8692-299D193D9260}" srcOrd="1" destOrd="0" presId="urn:microsoft.com/office/officeart/2005/8/layout/list1"/>
    <dgm:cxn modelId="{C30B4A74-C7C5-4D78-90D6-48886A659F16}" srcId="{58DB3FF5-7DA3-4553-9A76-F55E070B82E0}" destId="{8315687F-8EC4-47BA-8749-C885E67C69B3}" srcOrd="0" destOrd="0" parTransId="{2E1FB94E-6FED-4DC4-98AD-403AC68FD6AF}" sibTransId="{0182AEBE-1BF2-4B0D-A2E9-66414CA0710B}"/>
    <dgm:cxn modelId="{6B4B8375-EF0B-4F6D-AC50-EE248893485C}" srcId="{B6F9DB25-3C4A-4A28-9F47-43C17105754B}" destId="{5AA226A4-31C0-43E2-AA01-8FFC6E72AD91}" srcOrd="1" destOrd="0" parTransId="{EC765787-7E2F-498F-BA5B-DA4EC9B12EB9}" sibTransId="{3036962F-892E-4934-B146-15E435CC948B}"/>
    <dgm:cxn modelId="{0FB34458-EC2D-4773-854D-7DD0EFF718A2}" srcId="{B6F9DB25-3C4A-4A28-9F47-43C17105754B}" destId="{4A210804-A8F9-441F-B25E-640C7ADEEC16}" srcOrd="0" destOrd="0" parTransId="{1256BDF2-F349-4F44-9F10-34D02E03D815}" sibTransId="{9C03106F-44B6-4C8F-B7E2-ADFCB563978F}"/>
    <dgm:cxn modelId="{3F159E5A-25FD-480F-9E19-95315A242228}" srcId="{C94A0093-6FF3-4F98-9E3C-E3082F592731}" destId="{8A24CFF7-EEE9-437C-9495-E2DC3D2EE89D}" srcOrd="0" destOrd="0" parTransId="{3E417C32-5A10-4994-9F86-4BC26AF47266}" sibTransId="{310C2782-5AD3-411E-84EA-2A7DF03D9034}"/>
    <dgm:cxn modelId="{3F2E5B8F-AD61-4E71-8C23-477E16DD2ACD}" srcId="{C94A0093-6FF3-4F98-9E3C-E3082F592731}" destId="{ED636378-694C-4557-8508-3A53F0098FCE}" srcOrd="2" destOrd="0" parTransId="{9B2279CA-9620-4F7C-9F6D-E161FA025133}" sibTransId="{B333764D-2F1C-4028-AF74-1239EF31C6C9}"/>
    <dgm:cxn modelId="{C90E4D93-DD2E-4AC0-9262-DB3F7C2826D5}" srcId="{78D4B702-8A43-4FCD-BF3F-522CFB550FAA}" destId="{C94A0093-6FF3-4F98-9E3C-E3082F592731}" srcOrd="0" destOrd="0" parTransId="{49583207-F743-4BD4-A31A-ECB362CE862F}" sibTransId="{EA5C2E6C-B51D-4E59-A64E-20D5E56088D1}"/>
    <dgm:cxn modelId="{6956A99A-0E7B-446F-9A67-6EC21DB0F1C3}" type="presOf" srcId="{4AE35857-7A81-4B72-A87E-17C7A01AC96C}" destId="{E0026374-20A5-4593-ACE9-F0195AF5E99E}" srcOrd="0" destOrd="4" presId="urn:microsoft.com/office/officeart/2005/8/layout/list1"/>
    <dgm:cxn modelId="{001C98AE-D52B-4508-8F46-E6BB68DD7430}" type="presOf" srcId="{AA2CB474-4F8D-4115-8526-7EA32B77222A}" destId="{E0026374-20A5-4593-ACE9-F0195AF5E99E}" srcOrd="0" destOrd="5" presId="urn:microsoft.com/office/officeart/2005/8/layout/list1"/>
    <dgm:cxn modelId="{E9570BB4-6F73-4853-A62D-881C394E92D3}" type="presOf" srcId="{C94A0093-6FF3-4F98-9E3C-E3082F592731}" destId="{B3D16A26-7686-4F04-9A03-2C64BE9482D1}" srcOrd="0" destOrd="0" presId="urn:microsoft.com/office/officeart/2005/8/layout/list1"/>
    <dgm:cxn modelId="{58EB06C4-757C-4130-AD78-76FE087FC175}" type="presOf" srcId="{4A210804-A8F9-441F-B25E-640C7ADEEC16}" destId="{5482148B-5B69-44CD-A489-F8F55991AEB3}" srcOrd="0" destOrd="0" presId="urn:microsoft.com/office/officeart/2005/8/layout/list1"/>
    <dgm:cxn modelId="{3D65B2CC-713A-4648-AC73-180FF67E5783}" type="presOf" srcId="{58DB3FF5-7DA3-4553-9A76-F55E070B82E0}" destId="{E0026374-20A5-4593-ACE9-F0195AF5E99E}" srcOrd="0" destOrd="1" presId="urn:microsoft.com/office/officeart/2005/8/layout/list1"/>
    <dgm:cxn modelId="{3F859BE3-F98A-4B87-A32A-CC62FA3A6134}" srcId="{4AE35857-7A81-4B72-A87E-17C7A01AC96C}" destId="{AA2CB474-4F8D-4115-8526-7EA32B77222A}" srcOrd="0" destOrd="0" parTransId="{E208FAF2-9A8C-490D-8F1D-1C99A246873D}" sibTransId="{48092D43-BF18-4904-A3B9-EEA7946C2A63}"/>
    <dgm:cxn modelId="{7CBAD7E9-F72F-4050-A385-914C5F3FF9AF}" srcId="{78D4B702-8A43-4FCD-BF3F-522CFB550FAA}" destId="{B6F9DB25-3C4A-4A28-9F47-43C17105754B}" srcOrd="1" destOrd="0" parTransId="{A3D1E412-FAF9-4AC7-A997-159F8575B44D}" sibTransId="{2BFA9A72-0A48-4FE9-894F-CE7666DAE70D}"/>
    <dgm:cxn modelId="{26EE5DFC-C504-4519-B1CF-D528D5D7BD54}" type="presOf" srcId="{575C36DF-BECC-4E60-90C1-3F0698D90D9A}" destId="{E0026374-20A5-4593-ACE9-F0195AF5E99E}" srcOrd="0" destOrd="6" presId="urn:microsoft.com/office/officeart/2005/8/layout/list1"/>
    <dgm:cxn modelId="{2614F3A3-4AC6-4101-B830-42BF07C069C0}" type="presParOf" srcId="{9D8B4B11-DE12-4211-AF15-B7B52DC118CC}" destId="{831A9D3D-4B88-4C40-8B03-CAF76F846A26}" srcOrd="0" destOrd="0" presId="urn:microsoft.com/office/officeart/2005/8/layout/list1"/>
    <dgm:cxn modelId="{BAEEBE66-FA10-46AC-A4B9-621DBF17FA36}" type="presParOf" srcId="{831A9D3D-4B88-4C40-8B03-CAF76F846A26}" destId="{B3D16A26-7686-4F04-9A03-2C64BE9482D1}" srcOrd="0" destOrd="0" presId="urn:microsoft.com/office/officeart/2005/8/layout/list1"/>
    <dgm:cxn modelId="{41FEF4BE-A276-420C-A8F0-D6CA5BBF3DEF}" type="presParOf" srcId="{831A9D3D-4B88-4C40-8B03-CAF76F846A26}" destId="{A36098A5-0BFE-4702-84C0-7D84E3BD08D3}" srcOrd="1" destOrd="0" presId="urn:microsoft.com/office/officeart/2005/8/layout/list1"/>
    <dgm:cxn modelId="{973ED43C-187B-472D-BF14-431616CCD791}" type="presParOf" srcId="{9D8B4B11-DE12-4211-AF15-B7B52DC118CC}" destId="{12EC904C-E262-431E-A97A-16FB3423D7FB}" srcOrd="1" destOrd="0" presId="urn:microsoft.com/office/officeart/2005/8/layout/list1"/>
    <dgm:cxn modelId="{B4F78E30-0779-46E7-B6C3-53D60ED12575}" type="presParOf" srcId="{9D8B4B11-DE12-4211-AF15-B7B52DC118CC}" destId="{E0026374-20A5-4593-ACE9-F0195AF5E99E}" srcOrd="2" destOrd="0" presId="urn:microsoft.com/office/officeart/2005/8/layout/list1"/>
    <dgm:cxn modelId="{93E1BDD2-A675-4A74-8AB1-0F847EFB9769}" type="presParOf" srcId="{9D8B4B11-DE12-4211-AF15-B7B52DC118CC}" destId="{8BE964A7-EB97-458A-AB5F-5CAB167CB5AC}" srcOrd="3" destOrd="0" presId="urn:microsoft.com/office/officeart/2005/8/layout/list1"/>
    <dgm:cxn modelId="{DC891311-FBA2-4078-8C7D-C3808B68314D}" type="presParOf" srcId="{9D8B4B11-DE12-4211-AF15-B7B52DC118CC}" destId="{FAACC132-B0AC-46D1-85E2-60CDA3B194F2}" srcOrd="4" destOrd="0" presId="urn:microsoft.com/office/officeart/2005/8/layout/list1"/>
    <dgm:cxn modelId="{3A0B8523-DFA8-4019-9DC4-3BAE352BF852}" type="presParOf" srcId="{FAACC132-B0AC-46D1-85E2-60CDA3B194F2}" destId="{D839D702-5F1C-4E94-B566-EE45B4FCA2CE}" srcOrd="0" destOrd="0" presId="urn:microsoft.com/office/officeart/2005/8/layout/list1"/>
    <dgm:cxn modelId="{2F007D65-EF16-48AD-87F7-198408C05B3A}" type="presParOf" srcId="{FAACC132-B0AC-46D1-85E2-60CDA3B194F2}" destId="{4A12FD5A-3D77-4E56-8692-299D193D9260}" srcOrd="1" destOrd="0" presId="urn:microsoft.com/office/officeart/2005/8/layout/list1"/>
    <dgm:cxn modelId="{531C5051-1910-401B-ABD9-FFDC507E5C19}" type="presParOf" srcId="{9D8B4B11-DE12-4211-AF15-B7B52DC118CC}" destId="{B3AA0C5E-69C7-4905-B4E8-B8AD0B7F14BB}" srcOrd="5" destOrd="0" presId="urn:microsoft.com/office/officeart/2005/8/layout/list1"/>
    <dgm:cxn modelId="{D5DB23CE-4D83-4C97-B99C-5C25F4DB10FD}" type="presParOf" srcId="{9D8B4B11-DE12-4211-AF15-B7B52DC118CC}" destId="{5482148B-5B69-44CD-A489-F8F55991AE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464B45-E466-4E8E-B8B9-E8A0B979415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0E0BB1-CCBF-4AEF-8F40-AF0F9FD93923}">
      <dgm:prSet/>
      <dgm:spPr/>
      <dgm:t>
        <a:bodyPr/>
        <a:lstStyle/>
        <a:p>
          <a:r>
            <a:rPr lang="en-US" b="1"/>
            <a:t>Always Work with Your Veterinarian or Vet Behaviorist!</a:t>
          </a:r>
          <a:endParaRPr lang="en-US"/>
        </a:p>
      </dgm:t>
    </dgm:pt>
    <dgm:pt modelId="{8CB1D91C-25C1-4C78-A25D-DBD04DD752C8}" type="parTrans" cxnId="{9031856C-6D76-44BD-87A5-EF212B47E2CF}">
      <dgm:prSet/>
      <dgm:spPr/>
      <dgm:t>
        <a:bodyPr/>
        <a:lstStyle/>
        <a:p>
          <a:endParaRPr lang="en-US"/>
        </a:p>
      </dgm:t>
    </dgm:pt>
    <dgm:pt modelId="{8154AD56-2FF7-41F8-BC7B-5495BFF4A5A5}" type="sibTrans" cxnId="{9031856C-6D76-44BD-87A5-EF212B47E2CF}">
      <dgm:prSet/>
      <dgm:spPr/>
      <dgm:t>
        <a:bodyPr/>
        <a:lstStyle/>
        <a:p>
          <a:endParaRPr lang="en-US"/>
        </a:p>
      </dgm:t>
    </dgm:pt>
    <dgm:pt modelId="{F5014E86-4FC0-4206-8B1F-12D6AA0D43D1}">
      <dgm:prSet/>
      <dgm:spPr/>
      <dgm:t>
        <a:bodyPr/>
        <a:lstStyle/>
        <a:p>
          <a:r>
            <a:rPr lang="en-US" b="1"/>
            <a:t>Rule out health conditions</a:t>
          </a:r>
          <a:endParaRPr lang="en-US"/>
        </a:p>
      </dgm:t>
    </dgm:pt>
    <dgm:pt modelId="{C6C20881-9005-40BD-A364-A2DDD4FCAF9B}" type="parTrans" cxnId="{6F971DD0-4AC2-4E4A-93FE-3CE5E8A1D3B1}">
      <dgm:prSet/>
      <dgm:spPr/>
      <dgm:t>
        <a:bodyPr/>
        <a:lstStyle/>
        <a:p>
          <a:endParaRPr lang="en-US"/>
        </a:p>
      </dgm:t>
    </dgm:pt>
    <dgm:pt modelId="{7488C445-89FE-4EC4-8157-D95B7B396FB8}" type="sibTrans" cxnId="{6F971DD0-4AC2-4E4A-93FE-3CE5E8A1D3B1}">
      <dgm:prSet/>
      <dgm:spPr/>
      <dgm:t>
        <a:bodyPr/>
        <a:lstStyle/>
        <a:p>
          <a:endParaRPr lang="en-US"/>
        </a:p>
      </dgm:t>
    </dgm:pt>
    <dgm:pt modelId="{23030346-E876-4516-8823-ED4EE1D19CE2}">
      <dgm:prSet/>
      <dgm:spPr/>
      <dgm:t>
        <a:bodyPr/>
        <a:lstStyle/>
        <a:p>
          <a:r>
            <a:rPr lang="en-US" b="1"/>
            <a:t>Don’t be afraid of drugs as a helper</a:t>
          </a:r>
          <a:endParaRPr lang="en-US"/>
        </a:p>
      </dgm:t>
    </dgm:pt>
    <dgm:pt modelId="{8C813F86-B3E2-4042-8381-9B0AB72E8E09}" type="parTrans" cxnId="{A2E277BE-7FBB-487A-9A00-A8C433541A8A}">
      <dgm:prSet/>
      <dgm:spPr/>
      <dgm:t>
        <a:bodyPr/>
        <a:lstStyle/>
        <a:p>
          <a:endParaRPr lang="en-US"/>
        </a:p>
      </dgm:t>
    </dgm:pt>
    <dgm:pt modelId="{2ADD1D8D-8422-454A-A789-2EB9C8E93E02}" type="sibTrans" cxnId="{A2E277BE-7FBB-487A-9A00-A8C433541A8A}">
      <dgm:prSet/>
      <dgm:spPr/>
      <dgm:t>
        <a:bodyPr/>
        <a:lstStyle/>
        <a:p>
          <a:endParaRPr lang="en-US"/>
        </a:p>
      </dgm:t>
    </dgm:pt>
    <dgm:pt modelId="{91228414-F7C9-453E-B16A-E3A199249D2D}">
      <dgm:prSet/>
      <dgm:spPr/>
      <dgm:t>
        <a:bodyPr/>
        <a:lstStyle/>
        <a:p>
          <a:r>
            <a:rPr lang="en-US" b="1"/>
            <a:t>Always Work with a Professional Behavior Expert</a:t>
          </a:r>
          <a:endParaRPr lang="en-US"/>
        </a:p>
      </dgm:t>
    </dgm:pt>
    <dgm:pt modelId="{433BD44D-B99E-40AD-A626-63334D918B4D}" type="parTrans" cxnId="{160AE9F7-4CDC-408D-BE65-9DB31F73CE0E}">
      <dgm:prSet/>
      <dgm:spPr/>
      <dgm:t>
        <a:bodyPr/>
        <a:lstStyle/>
        <a:p>
          <a:endParaRPr lang="en-US"/>
        </a:p>
      </dgm:t>
    </dgm:pt>
    <dgm:pt modelId="{1D350E09-FF09-4A1F-874D-97CE7279F316}" type="sibTrans" cxnId="{160AE9F7-4CDC-408D-BE65-9DB31F73CE0E}">
      <dgm:prSet/>
      <dgm:spPr/>
      <dgm:t>
        <a:bodyPr/>
        <a:lstStyle/>
        <a:p>
          <a:endParaRPr lang="en-US"/>
        </a:p>
      </dgm:t>
    </dgm:pt>
    <dgm:pt modelId="{D9AFECA1-7342-4C4A-A680-47ACE8B7E586}">
      <dgm:prSet/>
      <dgm:spPr/>
      <dgm:t>
        <a:bodyPr/>
        <a:lstStyle/>
        <a:p>
          <a:r>
            <a:rPr lang="en-US"/>
            <a:t>Certified Applied Animal Behaviorist (CAAB or ACAAB)</a:t>
          </a:r>
        </a:p>
      </dgm:t>
    </dgm:pt>
    <dgm:pt modelId="{0E6344CA-3768-441D-AF12-320232A1577C}" type="parTrans" cxnId="{D0D2935E-3005-4F06-8D83-B26D6D5F7A77}">
      <dgm:prSet/>
      <dgm:spPr/>
      <dgm:t>
        <a:bodyPr/>
        <a:lstStyle/>
        <a:p>
          <a:endParaRPr lang="en-US"/>
        </a:p>
      </dgm:t>
    </dgm:pt>
    <dgm:pt modelId="{584E21CA-BCD7-49DA-9989-D266493477BA}" type="sibTrans" cxnId="{D0D2935E-3005-4F06-8D83-B26D6D5F7A77}">
      <dgm:prSet/>
      <dgm:spPr/>
      <dgm:t>
        <a:bodyPr/>
        <a:lstStyle/>
        <a:p>
          <a:endParaRPr lang="en-US"/>
        </a:p>
      </dgm:t>
    </dgm:pt>
    <dgm:pt modelId="{7015CAE3-EEA7-4AF7-A75D-4A3849ED505C}">
      <dgm:prSet/>
      <dgm:spPr/>
      <dgm:t>
        <a:bodyPr/>
        <a:lstStyle/>
        <a:p>
          <a:r>
            <a:rPr lang="en-US"/>
            <a:t>Veterinary behaviorist (Dip ACVB) </a:t>
          </a:r>
        </a:p>
      </dgm:t>
    </dgm:pt>
    <dgm:pt modelId="{99D1A9E8-8746-496F-8C24-78E273E796ED}" type="parTrans" cxnId="{5DDCEA1C-1E96-4EAA-B384-EA091D7D509F}">
      <dgm:prSet/>
      <dgm:spPr/>
      <dgm:t>
        <a:bodyPr/>
        <a:lstStyle/>
        <a:p>
          <a:endParaRPr lang="en-US"/>
        </a:p>
      </dgm:t>
    </dgm:pt>
    <dgm:pt modelId="{A5FC8992-568A-4600-81CE-817C3623B5E2}" type="sibTrans" cxnId="{5DDCEA1C-1E96-4EAA-B384-EA091D7D509F}">
      <dgm:prSet/>
      <dgm:spPr/>
      <dgm:t>
        <a:bodyPr/>
        <a:lstStyle/>
        <a:p>
          <a:endParaRPr lang="en-US"/>
        </a:p>
      </dgm:t>
    </dgm:pt>
    <dgm:pt modelId="{B236DB1F-6555-404D-A964-46A6CD1C0FE4}">
      <dgm:prSet/>
      <dgm:spPr/>
      <dgm:t>
        <a:bodyPr/>
        <a:lstStyle/>
        <a:p>
          <a:r>
            <a:rPr lang="en-US"/>
            <a:t>Certified Professional Dog Trainer (CPDT) in your area. </a:t>
          </a:r>
        </a:p>
      </dgm:t>
    </dgm:pt>
    <dgm:pt modelId="{49A944E7-9E11-418A-A47E-EC40389C00A6}" type="parTrans" cxnId="{ECF56EE2-C02B-4A4C-9E09-FAE220BCF0BD}">
      <dgm:prSet/>
      <dgm:spPr/>
      <dgm:t>
        <a:bodyPr/>
        <a:lstStyle/>
        <a:p>
          <a:endParaRPr lang="en-US"/>
        </a:p>
      </dgm:t>
    </dgm:pt>
    <dgm:pt modelId="{7FB27D9F-0C28-414C-80BF-64365A94DB28}" type="sibTrans" cxnId="{ECF56EE2-C02B-4A4C-9E09-FAE220BCF0BD}">
      <dgm:prSet/>
      <dgm:spPr/>
      <dgm:t>
        <a:bodyPr/>
        <a:lstStyle/>
        <a:p>
          <a:endParaRPr lang="en-US"/>
        </a:p>
      </dgm:t>
    </dgm:pt>
    <dgm:pt modelId="{B748BE32-339D-4898-97F3-1BF11BE17C7F}">
      <dgm:prSet/>
      <dgm:spPr/>
      <dgm:t>
        <a:bodyPr/>
        <a:lstStyle/>
        <a:p>
          <a:r>
            <a:rPr lang="en-US"/>
            <a:t>If you choose to employ a CPDT, be sure that the trainer is qualified to help you. </a:t>
          </a:r>
        </a:p>
      </dgm:t>
    </dgm:pt>
    <dgm:pt modelId="{E3BE5372-BBF0-4EE5-ADBC-32061AAE60AF}" type="parTrans" cxnId="{F07CDC8C-7704-47C3-92D8-2A5DFAFCDA39}">
      <dgm:prSet/>
      <dgm:spPr/>
      <dgm:t>
        <a:bodyPr/>
        <a:lstStyle/>
        <a:p>
          <a:endParaRPr lang="en-US"/>
        </a:p>
      </dgm:t>
    </dgm:pt>
    <dgm:pt modelId="{DE29C8A5-7517-4C93-BE6B-C34F337A53C4}" type="sibTrans" cxnId="{F07CDC8C-7704-47C3-92D8-2A5DFAFCDA39}">
      <dgm:prSet/>
      <dgm:spPr/>
      <dgm:t>
        <a:bodyPr/>
        <a:lstStyle/>
        <a:p>
          <a:endParaRPr lang="en-US"/>
        </a:p>
      </dgm:t>
    </dgm:pt>
    <dgm:pt modelId="{A94496BA-6051-4106-AB2D-AD497C114A8B}" type="pres">
      <dgm:prSet presAssocID="{A3464B45-E466-4E8E-B8B9-E8A0B979415B}" presName="linear" presStyleCnt="0">
        <dgm:presLayoutVars>
          <dgm:animLvl val="lvl"/>
          <dgm:resizeHandles val="exact"/>
        </dgm:presLayoutVars>
      </dgm:prSet>
      <dgm:spPr/>
    </dgm:pt>
    <dgm:pt modelId="{C3AE8799-2E92-4D5E-A16F-16FEAFB389F5}" type="pres">
      <dgm:prSet presAssocID="{650E0BB1-CCBF-4AEF-8F40-AF0F9FD939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275CF75-F25D-4911-BC91-DB8576C581AF}" type="pres">
      <dgm:prSet presAssocID="{650E0BB1-CCBF-4AEF-8F40-AF0F9FD93923}" presName="childText" presStyleLbl="revTx" presStyleIdx="0" presStyleCnt="2">
        <dgm:presLayoutVars>
          <dgm:bulletEnabled val="1"/>
        </dgm:presLayoutVars>
      </dgm:prSet>
      <dgm:spPr/>
    </dgm:pt>
    <dgm:pt modelId="{C0C6C7B5-2E0B-4F52-8042-86870FF8DFEC}" type="pres">
      <dgm:prSet presAssocID="{91228414-F7C9-453E-B16A-E3A199249D2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DD56760-9264-4DEC-B6F7-7E77AF3DEEAF}" type="pres">
      <dgm:prSet presAssocID="{91228414-F7C9-453E-B16A-E3A199249D2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4CF8D10-105F-4853-91FB-CDCA3307F18D}" type="presOf" srcId="{F5014E86-4FC0-4206-8B1F-12D6AA0D43D1}" destId="{1275CF75-F25D-4911-BC91-DB8576C581AF}" srcOrd="0" destOrd="0" presId="urn:microsoft.com/office/officeart/2005/8/layout/vList2"/>
    <dgm:cxn modelId="{71F98E16-AF4F-46E9-8BCC-4953FB9C58D5}" type="presOf" srcId="{91228414-F7C9-453E-B16A-E3A199249D2D}" destId="{C0C6C7B5-2E0B-4F52-8042-86870FF8DFEC}" srcOrd="0" destOrd="0" presId="urn:microsoft.com/office/officeart/2005/8/layout/vList2"/>
    <dgm:cxn modelId="{5DDCEA1C-1E96-4EAA-B384-EA091D7D509F}" srcId="{91228414-F7C9-453E-B16A-E3A199249D2D}" destId="{7015CAE3-EEA7-4AF7-A75D-4A3849ED505C}" srcOrd="1" destOrd="0" parTransId="{99D1A9E8-8746-496F-8C24-78E273E796ED}" sibTransId="{A5FC8992-568A-4600-81CE-817C3623B5E2}"/>
    <dgm:cxn modelId="{D0D2935E-3005-4F06-8D83-B26D6D5F7A77}" srcId="{91228414-F7C9-453E-B16A-E3A199249D2D}" destId="{D9AFECA1-7342-4C4A-A680-47ACE8B7E586}" srcOrd="0" destOrd="0" parTransId="{0E6344CA-3768-441D-AF12-320232A1577C}" sibTransId="{584E21CA-BCD7-49DA-9989-D266493477BA}"/>
    <dgm:cxn modelId="{9031856C-6D76-44BD-87A5-EF212B47E2CF}" srcId="{A3464B45-E466-4E8E-B8B9-E8A0B979415B}" destId="{650E0BB1-CCBF-4AEF-8F40-AF0F9FD93923}" srcOrd="0" destOrd="0" parTransId="{8CB1D91C-25C1-4C78-A25D-DBD04DD752C8}" sibTransId="{8154AD56-2FF7-41F8-BC7B-5495BFF4A5A5}"/>
    <dgm:cxn modelId="{631ED453-436F-4350-A10A-75D1CDE8F100}" type="presOf" srcId="{7015CAE3-EEA7-4AF7-A75D-4A3849ED505C}" destId="{EDD56760-9264-4DEC-B6F7-7E77AF3DEEAF}" srcOrd="0" destOrd="1" presId="urn:microsoft.com/office/officeart/2005/8/layout/vList2"/>
    <dgm:cxn modelId="{F07CDC8C-7704-47C3-92D8-2A5DFAFCDA39}" srcId="{91228414-F7C9-453E-B16A-E3A199249D2D}" destId="{B748BE32-339D-4898-97F3-1BF11BE17C7F}" srcOrd="3" destOrd="0" parTransId="{E3BE5372-BBF0-4EE5-ADBC-32061AAE60AF}" sibTransId="{DE29C8A5-7517-4C93-BE6B-C34F337A53C4}"/>
    <dgm:cxn modelId="{C47E6992-5540-4F41-99A5-CC21A2D72A8C}" type="presOf" srcId="{650E0BB1-CCBF-4AEF-8F40-AF0F9FD93923}" destId="{C3AE8799-2E92-4D5E-A16F-16FEAFB389F5}" srcOrd="0" destOrd="0" presId="urn:microsoft.com/office/officeart/2005/8/layout/vList2"/>
    <dgm:cxn modelId="{23A21EB8-0099-4A95-9A99-97B96A9EF517}" type="presOf" srcId="{B236DB1F-6555-404D-A964-46A6CD1C0FE4}" destId="{EDD56760-9264-4DEC-B6F7-7E77AF3DEEAF}" srcOrd="0" destOrd="2" presId="urn:microsoft.com/office/officeart/2005/8/layout/vList2"/>
    <dgm:cxn modelId="{A2E277BE-7FBB-487A-9A00-A8C433541A8A}" srcId="{650E0BB1-CCBF-4AEF-8F40-AF0F9FD93923}" destId="{23030346-E876-4516-8823-ED4EE1D19CE2}" srcOrd="1" destOrd="0" parTransId="{8C813F86-B3E2-4042-8381-9B0AB72E8E09}" sibTransId="{2ADD1D8D-8422-454A-A789-2EB9C8E93E02}"/>
    <dgm:cxn modelId="{6F971DD0-4AC2-4E4A-93FE-3CE5E8A1D3B1}" srcId="{650E0BB1-CCBF-4AEF-8F40-AF0F9FD93923}" destId="{F5014E86-4FC0-4206-8B1F-12D6AA0D43D1}" srcOrd="0" destOrd="0" parTransId="{C6C20881-9005-40BD-A364-A2DDD4FCAF9B}" sibTransId="{7488C445-89FE-4EC4-8157-D95B7B396FB8}"/>
    <dgm:cxn modelId="{51D79ED0-879A-4727-9126-BA6EE5A4009D}" type="presOf" srcId="{B748BE32-339D-4898-97F3-1BF11BE17C7F}" destId="{EDD56760-9264-4DEC-B6F7-7E77AF3DEEAF}" srcOrd="0" destOrd="3" presId="urn:microsoft.com/office/officeart/2005/8/layout/vList2"/>
    <dgm:cxn modelId="{ECF56EE2-C02B-4A4C-9E09-FAE220BCF0BD}" srcId="{91228414-F7C9-453E-B16A-E3A199249D2D}" destId="{B236DB1F-6555-404D-A964-46A6CD1C0FE4}" srcOrd="2" destOrd="0" parTransId="{49A944E7-9E11-418A-A47E-EC40389C00A6}" sibTransId="{7FB27D9F-0C28-414C-80BF-64365A94DB28}"/>
    <dgm:cxn modelId="{DEC6E4EB-6435-4153-ADA1-3510EB198D07}" type="presOf" srcId="{A3464B45-E466-4E8E-B8B9-E8A0B979415B}" destId="{A94496BA-6051-4106-AB2D-AD497C114A8B}" srcOrd="0" destOrd="0" presId="urn:microsoft.com/office/officeart/2005/8/layout/vList2"/>
    <dgm:cxn modelId="{160AE9F7-4CDC-408D-BE65-9DB31F73CE0E}" srcId="{A3464B45-E466-4E8E-B8B9-E8A0B979415B}" destId="{91228414-F7C9-453E-B16A-E3A199249D2D}" srcOrd="1" destOrd="0" parTransId="{433BD44D-B99E-40AD-A626-63334D918B4D}" sibTransId="{1D350E09-FF09-4A1F-874D-97CE7279F316}"/>
    <dgm:cxn modelId="{070DC6F8-4D41-44F9-8A1B-C5E5B0801A8E}" type="presOf" srcId="{D9AFECA1-7342-4C4A-A680-47ACE8B7E586}" destId="{EDD56760-9264-4DEC-B6F7-7E77AF3DEEAF}" srcOrd="0" destOrd="0" presId="urn:microsoft.com/office/officeart/2005/8/layout/vList2"/>
    <dgm:cxn modelId="{D823BBFF-17CC-4E77-8247-98B50381EF10}" type="presOf" srcId="{23030346-E876-4516-8823-ED4EE1D19CE2}" destId="{1275CF75-F25D-4911-BC91-DB8576C581AF}" srcOrd="0" destOrd="1" presId="urn:microsoft.com/office/officeart/2005/8/layout/vList2"/>
    <dgm:cxn modelId="{F7918992-F860-44C8-B37B-31D5EB974FF6}" type="presParOf" srcId="{A94496BA-6051-4106-AB2D-AD497C114A8B}" destId="{C3AE8799-2E92-4D5E-A16F-16FEAFB389F5}" srcOrd="0" destOrd="0" presId="urn:microsoft.com/office/officeart/2005/8/layout/vList2"/>
    <dgm:cxn modelId="{BDE31EE0-0006-4AAC-8C26-9FBC5C1DA2A3}" type="presParOf" srcId="{A94496BA-6051-4106-AB2D-AD497C114A8B}" destId="{1275CF75-F25D-4911-BC91-DB8576C581AF}" srcOrd="1" destOrd="0" presId="urn:microsoft.com/office/officeart/2005/8/layout/vList2"/>
    <dgm:cxn modelId="{B7C46309-44CC-4E3F-B5C9-2273AF378C4A}" type="presParOf" srcId="{A94496BA-6051-4106-AB2D-AD497C114A8B}" destId="{C0C6C7B5-2E0B-4F52-8042-86870FF8DFEC}" srcOrd="2" destOrd="0" presId="urn:microsoft.com/office/officeart/2005/8/layout/vList2"/>
    <dgm:cxn modelId="{186334CB-129B-431E-9194-8AC219DE682A}" type="presParOf" srcId="{A94496BA-6051-4106-AB2D-AD497C114A8B}" destId="{EDD56760-9264-4DEC-B6F7-7E77AF3DEE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6CDF1C-AFC3-4A7F-98DE-DEE009E1A9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97B9E6F-61A7-4570-A969-F468A6636DBC}">
      <dgm:prSet/>
      <dgm:spPr/>
      <dgm:t>
        <a:bodyPr/>
        <a:lstStyle/>
        <a:p>
          <a:r>
            <a:rPr lang="en-US"/>
            <a:t>If it's mine it's mine</a:t>
          </a:r>
        </a:p>
      </dgm:t>
    </dgm:pt>
    <dgm:pt modelId="{7F2D736E-E5F1-477E-9C04-CC86F1957DEC}" type="parTrans" cxnId="{1066A7EF-DFCB-4B42-9C6B-07DC46D8A52E}">
      <dgm:prSet/>
      <dgm:spPr/>
      <dgm:t>
        <a:bodyPr/>
        <a:lstStyle/>
        <a:p>
          <a:endParaRPr lang="en-US"/>
        </a:p>
      </dgm:t>
    </dgm:pt>
    <dgm:pt modelId="{E0411839-F906-43B2-A3B6-83337790C0E2}" type="sibTrans" cxnId="{1066A7EF-DFCB-4B42-9C6B-07DC46D8A52E}">
      <dgm:prSet/>
      <dgm:spPr/>
      <dgm:t>
        <a:bodyPr/>
        <a:lstStyle/>
        <a:p>
          <a:endParaRPr lang="en-US"/>
        </a:p>
      </dgm:t>
    </dgm:pt>
    <dgm:pt modelId="{7C2A5209-6078-45B9-A3C1-9E51190E5263}">
      <dgm:prSet/>
      <dgm:spPr/>
      <dgm:t>
        <a:bodyPr/>
        <a:lstStyle/>
        <a:p>
          <a:r>
            <a:rPr lang="en-US"/>
            <a:t>if it's yours it's mine</a:t>
          </a:r>
        </a:p>
      </dgm:t>
    </dgm:pt>
    <dgm:pt modelId="{43B74815-B81E-4B46-BCE4-4F2EC55AD958}" type="parTrans" cxnId="{FC2E938D-0D29-4D28-838F-F5E08B30ED36}">
      <dgm:prSet/>
      <dgm:spPr/>
      <dgm:t>
        <a:bodyPr/>
        <a:lstStyle/>
        <a:p>
          <a:endParaRPr lang="en-US"/>
        </a:p>
      </dgm:t>
    </dgm:pt>
    <dgm:pt modelId="{4666C473-02DD-459C-9B2C-65C54A7B80E9}" type="sibTrans" cxnId="{FC2E938D-0D29-4D28-838F-F5E08B30ED36}">
      <dgm:prSet/>
      <dgm:spPr/>
      <dgm:t>
        <a:bodyPr/>
        <a:lstStyle/>
        <a:p>
          <a:endParaRPr lang="en-US"/>
        </a:p>
      </dgm:t>
    </dgm:pt>
    <dgm:pt modelId="{C61FCC8F-DBE7-49F4-8118-B43BC9E0F502}">
      <dgm:prSet/>
      <dgm:spPr/>
      <dgm:t>
        <a:bodyPr/>
        <a:lstStyle/>
        <a:p>
          <a:r>
            <a:rPr lang="en-US"/>
            <a:t>if I like it is mine</a:t>
          </a:r>
        </a:p>
      </dgm:t>
    </dgm:pt>
    <dgm:pt modelId="{4FDCE3D1-08D0-4738-8324-7E75AC531C38}" type="parTrans" cxnId="{AE1C80C4-23B7-436E-B38C-E052617DAE06}">
      <dgm:prSet/>
      <dgm:spPr/>
      <dgm:t>
        <a:bodyPr/>
        <a:lstStyle/>
        <a:p>
          <a:endParaRPr lang="en-US"/>
        </a:p>
      </dgm:t>
    </dgm:pt>
    <dgm:pt modelId="{85D1B863-167A-45ED-A31B-15DBA44848DB}" type="sibTrans" cxnId="{AE1C80C4-23B7-436E-B38C-E052617DAE06}">
      <dgm:prSet/>
      <dgm:spPr/>
      <dgm:t>
        <a:bodyPr/>
        <a:lstStyle/>
        <a:p>
          <a:endParaRPr lang="en-US"/>
        </a:p>
      </dgm:t>
    </dgm:pt>
    <dgm:pt modelId="{DE6240E0-CC34-4FDA-ABE4-5021CAAED178}">
      <dgm:prSet/>
      <dgm:spPr/>
      <dgm:t>
        <a:bodyPr/>
        <a:lstStyle/>
        <a:p>
          <a:r>
            <a:rPr lang="en-US"/>
            <a:t>if I can take it from you it is mine</a:t>
          </a:r>
        </a:p>
      </dgm:t>
    </dgm:pt>
    <dgm:pt modelId="{A9DDD0BD-5E7F-4A4C-A641-4D3FE7D6A6FC}" type="parTrans" cxnId="{752B8015-04BE-4E86-A1DA-A2DA492B091B}">
      <dgm:prSet/>
      <dgm:spPr/>
      <dgm:t>
        <a:bodyPr/>
        <a:lstStyle/>
        <a:p>
          <a:endParaRPr lang="en-US"/>
        </a:p>
      </dgm:t>
    </dgm:pt>
    <dgm:pt modelId="{77A014D5-8325-4792-A833-14968B6581D7}" type="sibTrans" cxnId="{752B8015-04BE-4E86-A1DA-A2DA492B091B}">
      <dgm:prSet/>
      <dgm:spPr/>
      <dgm:t>
        <a:bodyPr/>
        <a:lstStyle/>
        <a:p>
          <a:endParaRPr lang="en-US"/>
        </a:p>
      </dgm:t>
    </dgm:pt>
    <dgm:pt modelId="{E5DDC93F-F7DF-402E-A246-C9CA7F26B91F}">
      <dgm:prSet/>
      <dgm:spPr/>
      <dgm:t>
        <a:bodyPr/>
        <a:lstStyle/>
        <a:p>
          <a:r>
            <a:rPr lang="en-US"/>
            <a:t>if I am playing with something ALL of the pieces are mine</a:t>
          </a:r>
        </a:p>
      </dgm:t>
    </dgm:pt>
    <dgm:pt modelId="{6C3ADEFE-42D6-45E1-B029-168AD14EC964}" type="parTrans" cxnId="{FACB8178-61B6-4A8C-90A9-B27AC68A43F5}">
      <dgm:prSet/>
      <dgm:spPr/>
      <dgm:t>
        <a:bodyPr/>
        <a:lstStyle/>
        <a:p>
          <a:endParaRPr lang="en-US"/>
        </a:p>
      </dgm:t>
    </dgm:pt>
    <dgm:pt modelId="{B403EDE6-FC8C-4705-9677-0884C657FFE8}" type="sibTrans" cxnId="{FACB8178-61B6-4A8C-90A9-B27AC68A43F5}">
      <dgm:prSet/>
      <dgm:spPr/>
      <dgm:t>
        <a:bodyPr/>
        <a:lstStyle/>
        <a:p>
          <a:endParaRPr lang="en-US"/>
        </a:p>
      </dgm:t>
    </dgm:pt>
    <dgm:pt modelId="{15B7535C-473E-43AF-90E7-118EA2DB451F}">
      <dgm:prSet/>
      <dgm:spPr/>
      <dgm:t>
        <a:bodyPr/>
        <a:lstStyle/>
        <a:p>
          <a:r>
            <a:rPr lang="en-US"/>
            <a:t>if I think it is mine it is</a:t>
          </a:r>
        </a:p>
      </dgm:t>
    </dgm:pt>
    <dgm:pt modelId="{881FB4DE-ADF0-4DE3-95A4-B189B163D35B}" type="parTrans" cxnId="{D374CBB2-2AD8-4FAB-ACC6-8FEE51A24AAC}">
      <dgm:prSet/>
      <dgm:spPr/>
      <dgm:t>
        <a:bodyPr/>
        <a:lstStyle/>
        <a:p>
          <a:endParaRPr lang="en-US"/>
        </a:p>
      </dgm:t>
    </dgm:pt>
    <dgm:pt modelId="{3586701A-5058-462E-8287-1413CDFDA80B}" type="sibTrans" cxnId="{D374CBB2-2AD8-4FAB-ACC6-8FEE51A24AAC}">
      <dgm:prSet/>
      <dgm:spPr/>
      <dgm:t>
        <a:bodyPr/>
        <a:lstStyle/>
        <a:p>
          <a:endParaRPr lang="en-US"/>
        </a:p>
      </dgm:t>
    </dgm:pt>
    <dgm:pt modelId="{F1271BBD-C09A-4D7C-98A6-1AB819C79B0E}">
      <dgm:prSet/>
      <dgm:spPr/>
      <dgm:t>
        <a:bodyPr/>
        <a:lstStyle/>
        <a:p>
          <a:r>
            <a:rPr lang="en-US"/>
            <a:t>if I saw it first it's mine</a:t>
          </a:r>
        </a:p>
      </dgm:t>
    </dgm:pt>
    <dgm:pt modelId="{9A6FC85D-C920-470A-AC22-13B4A58640B9}" type="parTrans" cxnId="{12466827-EA7D-431A-B800-09893AB3C4ED}">
      <dgm:prSet/>
      <dgm:spPr/>
      <dgm:t>
        <a:bodyPr/>
        <a:lstStyle/>
        <a:p>
          <a:endParaRPr lang="en-US"/>
        </a:p>
      </dgm:t>
    </dgm:pt>
    <dgm:pt modelId="{2C722C29-E5E1-4B83-AEFD-4F03195B5ACE}" type="sibTrans" cxnId="{12466827-EA7D-431A-B800-09893AB3C4ED}">
      <dgm:prSet/>
      <dgm:spPr/>
      <dgm:t>
        <a:bodyPr/>
        <a:lstStyle/>
        <a:p>
          <a:endParaRPr lang="en-US"/>
        </a:p>
      </dgm:t>
    </dgm:pt>
    <dgm:pt modelId="{0B748842-0CA7-4777-9E4B-FC9B7760846A}">
      <dgm:prSet/>
      <dgm:spPr/>
      <dgm:t>
        <a:bodyPr/>
        <a:lstStyle/>
        <a:p>
          <a:r>
            <a:rPr lang="en-US"/>
            <a:t>if I had it then put it down it is still mine</a:t>
          </a:r>
        </a:p>
      </dgm:t>
    </dgm:pt>
    <dgm:pt modelId="{2903854B-D7E0-4340-ACA2-DB429DD6D83E}" type="parTrans" cxnId="{A93232B7-9896-4543-9F3E-868F1CB76038}">
      <dgm:prSet/>
      <dgm:spPr/>
      <dgm:t>
        <a:bodyPr/>
        <a:lstStyle/>
        <a:p>
          <a:endParaRPr lang="en-US"/>
        </a:p>
      </dgm:t>
    </dgm:pt>
    <dgm:pt modelId="{F6CBD26E-AE55-47B4-A12A-859A1DA8A9FB}" type="sibTrans" cxnId="{A93232B7-9896-4543-9F3E-868F1CB76038}">
      <dgm:prSet/>
      <dgm:spPr/>
      <dgm:t>
        <a:bodyPr/>
        <a:lstStyle/>
        <a:p>
          <a:endParaRPr lang="en-US"/>
        </a:p>
      </dgm:t>
    </dgm:pt>
    <dgm:pt modelId="{663BCB2B-9F8D-4528-8F11-D59868B34876}">
      <dgm:prSet/>
      <dgm:spPr/>
      <dgm:t>
        <a:bodyPr/>
        <a:lstStyle/>
        <a:p>
          <a:r>
            <a:rPr lang="en-US"/>
            <a:t>if you had it then you put it down it is now mine</a:t>
          </a:r>
        </a:p>
      </dgm:t>
    </dgm:pt>
    <dgm:pt modelId="{34603538-364A-4C67-B108-E70A06EE9C29}" type="parTrans" cxnId="{5BF7E843-4DAC-4A2C-B51B-FD6E7561CBAD}">
      <dgm:prSet/>
      <dgm:spPr/>
      <dgm:t>
        <a:bodyPr/>
        <a:lstStyle/>
        <a:p>
          <a:endParaRPr lang="en-US"/>
        </a:p>
      </dgm:t>
    </dgm:pt>
    <dgm:pt modelId="{93ABC30C-0E34-44D7-AEA4-9423467A7924}" type="sibTrans" cxnId="{5BF7E843-4DAC-4A2C-B51B-FD6E7561CBAD}">
      <dgm:prSet/>
      <dgm:spPr/>
      <dgm:t>
        <a:bodyPr/>
        <a:lstStyle/>
        <a:p>
          <a:endParaRPr lang="en-US"/>
        </a:p>
      </dgm:t>
    </dgm:pt>
    <dgm:pt modelId="{21F4F2E9-C704-4336-B016-31B979018AF3}">
      <dgm:prSet/>
      <dgm:spPr/>
      <dgm:t>
        <a:bodyPr/>
        <a:lstStyle/>
        <a:p>
          <a:r>
            <a:rPr lang="en-US"/>
            <a:t>if it looks like the one I have hidden or already ate, it is mine</a:t>
          </a:r>
        </a:p>
      </dgm:t>
    </dgm:pt>
    <dgm:pt modelId="{8222D489-B01A-4E8A-B7AB-0C2062C1B313}" type="parTrans" cxnId="{536F0D9B-6E24-4DFE-A491-353123D5EE1B}">
      <dgm:prSet/>
      <dgm:spPr/>
      <dgm:t>
        <a:bodyPr/>
        <a:lstStyle/>
        <a:p>
          <a:endParaRPr lang="en-US"/>
        </a:p>
      </dgm:t>
    </dgm:pt>
    <dgm:pt modelId="{82CEA432-4BA7-4355-AD8D-37B246426CA6}" type="sibTrans" cxnId="{536F0D9B-6E24-4DFE-A491-353123D5EE1B}">
      <dgm:prSet/>
      <dgm:spPr/>
      <dgm:t>
        <a:bodyPr/>
        <a:lstStyle/>
        <a:p>
          <a:endParaRPr lang="en-US"/>
        </a:p>
      </dgm:t>
    </dgm:pt>
    <dgm:pt modelId="{9447FBD6-10A9-453D-A562-5C7F94CBF2B2}" type="pres">
      <dgm:prSet presAssocID="{E46CDF1C-AFC3-4A7F-98DE-DEE009E1A930}" presName="linear" presStyleCnt="0">
        <dgm:presLayoutVars>
          <dgm:animLvl val="lvl"/>
          <dgm:resizeHandles val="exact"/>
        </dgm:presLayoutVars>
      </dgm:prSet>
      <dgm:spPr/>
    </dgm:pt>
    <dgm:pt modelId="{E6563D8B-6A46-46FE-A9BD-A9DB4FBC63D7}" type="pres">
      <dgm:prSet presAssocID="{797B9E6F-61A7-4570-A969-F468A6636DB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403C9E8F-46E2-43EA-8AB3-7A81D0231831}" type="pres">
      <dgm:prSet presAssocID="{E0411839-F906-43B2-A3B6-83337790C0E2}" presName="spacer" presStyleCnt="0"/>
      <dgm:spPr/>
    </dgm:pt>
    <dgm:pt modelId="{98668E85-D244-403B-85E7-377CF21E59CB}" type="pres">
      <dgm:prSet presAssocID="{7C2A5209-6078-45B9-A3C1-9E51190E5263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D7C449BE-D8F1-43D1-9D5E-528CB608AC0A}" type="pres">
      <dgm:prSet presAssocID="{4666C473-02DD-459C-9B2C-65C54A7B80E9}" presName="spacer" presStyleCnt="0"/>
      <dgm:spPr/>
    </dgm:pt>
    <dgm:pt modelId="{6770A04A-3B40-4914-96EA-727776A34C49}" type="pres">
      <dgm:prSet presAssocID="{C61FCC8F-DBE7-49F4-8118-B43BC9E0F50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84C65FF4-E1D0-49F9-A4C1-ADC3CC010025}" type="pres">
      <dgm:prSet presAssocID="{85D1B863-167A-45ED-A31B-15DBA44848DB}" presName="spacer" presStyleCnt="0"/>
      <dgm:spPr/>
    </dgm:pt>
    <dgm:pt modelId="{DB545F1A-FC08-4D4D-8BB2-89E2BAB7FE5B}" type="pres">
      <dgm:prSet presAssocID="{DE6240E0-CC34-4FDA-ABE4-5021CAAED178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1A9017B-4C57-4AF0-98B6-BC9C31B5123C}" type="pres">
      <dgm:prSet presAssocID="{77A014D5-8325-4792-A833-14968B6581D7}" presName="spacer" presStyleCnt="0"/>
      <dgm:spPr/>
    </dgm:pt>
    <dgm:pt modelId="{B09594B5-880D-4C17-88E7-EA4210C8860D}" type="pres">
      <dgm:prSet presAssocID="{E5DDC93F-F7DF-402E-A246-C9CA7F26B91F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194F9C-0C8F-4786-B3B0-2D96C2060BB3}" type="pres">
      <dgm:prSet presAssocID="{B403EDE6-FC8C-4705-9677-0884C657FFE8}" presName="spacer" presStyleCnt="0"/>
      <dgm:spPr/>
    </dgm:pt>
    <dgm:pt modelId="{ABB901D4-0300-4FC9-B8EF-F9B73D45345B}" type="pres">
      <dgm:prSet presAssocID="{15B7535C-473E-43AF-90E7-118EA2DB451F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89D1A519-0176-4A63-8B4E-9592E5D9A242}" type="pres">
      <dgm:prSet presAssocID="{3586701A-5058-462E-8287-1413CDFDA80B}" presName="spacer" presStyleCnt="0"/>
      <dgm:spPr/>
    </dgm:pt>
    <dgm:pt modelId="{27CF32CB-752E-4239-86A3-02EBB31E4D4A}" type="pres">
      <dgm:prSet presAssocID="{F1271BBD-C09A-4D7C-98A6-1AB819C79B0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64FBF839-27FC-40AE-8C1F-8D587A3239C2}" type="pres">
      <dgm:prSet presAssocID="{2C722C29-E5E1-4B83-AEFD-4F03195B5ACE}" presName="spacer" presStyleCnt="0"/>
      <dgm:spPr/>
    </dgm:pt>
    <dgm:pt modelId="{60099C85-0E3E-4434-803E-ECAF11A85998}" type="pres">
      <dgm:prSet presAssocID="{0B748842-0CA7-4777-9E4B-FC9B7760846A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149DFAC-0930-4A7D-8D5F-722C5B79C34D}" type="pres">
      <dgm:prSet presAssocID="{F6CBD26E-AE55-47B4-A12A-859A1DA8A9FB}" presName="spacer" presStyleCnt="0"/>
      <dgm:spPr/>
    </dgm:pt>
    <dgm:pt modelId="{440859BB-351C-4603-A8DF-982A9B96C937}" type="pres">
      <dgm:prSet presAssocID="{663BCB2B-9F8D-4528-8F11-D59868B34876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3F71944C-B1C5-45CD-985B-E4196F7E3B33}" type="pres">
      <dgm:prSet presAssocID="{93ABC30C-0E34-44D7-AEA4-9423467A7924}" presName="spacer" presStyleCnt="0"/>
      <dgm:spPr/>
    </dgm:pt>
    <dgm:pt modelId="{4844F82B-F03F-4FAA-B4C3-76221492D1AC}" type="pres">
      <dgm:prSet presAssocID="{21F4F2E9-C704-4336-B016-31B979018AF3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B00A0D05-2652-45A7-8DC3-6B9510677FF9}" type="presOf" srcId="{DE6240E0-CC34-4FDA-ABE4-5021CAAED178}" destId="{DB545F1A-FC08-4D4D-8BB2-89E2BAB7FE5B}" srcOrd="0" destOrd="0" presId="urn:microsoft.com/office/officeart/2005/8/layout/vList2"/>
    <dgm:cxn modelId="{A8152A11-FAFC-4A84-9608-E40D90E7EDAB}" type="presOf" srcId="{15B7535C-473E-43AF-90E7-118EA2DB451F}" destId="{ABB901D4-0300-4FC9-B8EF-F9B73D45345B}" srcOrd="0" destOrd="0" presId="urn:microsoft.com/office/officeart/2005/8/layout/vList2"/>
    <dgm:cxn modelId="{752B8015-04BE-4E86-A1DA-A2DA492B091B}" srcId="{E46CDF1C-AFC3-4A7F-98DE-DEE009E1A930}" destId="{DE6240E0-CC34-4FDA-ABE4-5021CAAED178}" srcOrd="3" destOrd="0" parTransId="{A9DDD0BD-5E7F-4A4C-A641-4D3FE7D6A6FC}" sibTransId="{77A014D5-8325-4792-A833-14968B6581D7}"/>
    <dgm:cxn modelId="{540DDF1D-3ECF-4726-856C-414F8A5CEAE1}" type="presOf" srcId="{E46CDF1C-AFC3-4A7F-98DE-DEE009E1A930}" destId="{9447FBD6-10A9-453D-A562-5C7F94CBF2B2}" srcOrd="0" destOrd="0" presId="urn:microsoft.com/office/officeart/2005/8/layout/vList2"/>
    <dgm:cxn modelId="{12466827-EA7D-431A-B800-09893AB3C4ED}" srcId="{E46CDF1C-AFC3-4A7F-98DE-DEE009E1A930}" destId="{F1271BBD-C09A-4D7C-98A6-1AB819C79B0E}" srcOrd="6" destOrd="0" parTransId="{9A6FC85D-C920-470A-AC22-13B4A58640B9}" sibTransId="{2C722C29-E5E1-4B83-AEFD-4F03195B5ACE}"/>
    <dgm:cxn modelId="{067EC32C-845C-4AA8-BE5D-E1561616B21E}" type="presOf" srcId="{C61FCC8F-DBE7-49F4-8118-B43BC9E0F502}" destId="{6770A04A-3B40-4914-96EA-727776A34C49}" srcOrd="0" destOrd="0" presId="urn:microsoft.com/office/officeart/2005/8/layout/vList2"/>
    <dgm:cxn modelId="{1AC17A5B-1EA9-4827-8E4E-2A25F78FD5D8}" type="presOf" srcId="{0B748842-0CA7-4777-9E4B-FC9B7760846A}" destId="{60099C85-0E3E-4434-803E-ECAF11A85998}" srcOrd="0" destOrd="0" presId="urn:microsoft.com/office/officeart/2005/8/layout/vList2"/>
    <dgm:cxn modelId="{5BF7E843-4DAC-4A2C-B51B-FD6E7561CBAD}" srcId="{E46CDF1C-AFC3-4A7F-98DE-DEE009E1A930}" destId="{663BCB2B-9F8D-4528-8F11-D59868B34876}" srcOrd="8" destOrd="0" parTransId="{34603538-364A-4C67-B108-E70A06EE9C29}" sibTransId="{93ABC30C-0E34-44D7-AEA4-9423467A7924}"/>
    <dgm:cxn modelId="{F9627252-BCED-4307-9BBB-8BA598423757}" type="presOf" srcId="{21F4F2E9-C704-4336-B016-31B979018AF3}" destId="{4844F82B-F03F-4FAA-B4C3-76221492D1AC}" srcOrd="0" destOrd="0" presId="urn:microsoft.com/office/officeart/2005/8/layout/vList2"/>
    <dgm:cxn modelId="{48C1A957-85F4-471A-961D-A3AD15B9E138}" type="presOf" srcId="{663BCB2B-9F8D-4528-8F11-D59868B34876}" destId="{440859BB-351C-4603-A8DF-982A9B96C937}" srcOrd="0" destOrd="0" presId="urn:microsoft.com/office/officeart/2005/8/layout/vList2"/>
    <dgm:cxn modelId="{FACB8178-61B6-4A8C-90A9-B27AC68A43F5}" srcId="{E46CDF1C-AFC3-4A7F-98DE-DEE009E1A930}" destId="{E5DDC93F-F7DF-402E-A246-C9CA7F26B91F}" srcOrd="4" destOrd="0" parTransId="{6C3ADEFE-42D6-45E1-B029-168AD14EC964}" sibTransId="{B403EDE6-FC8C-4705-9677-0884C657FFE8}"/>
    <dgm:cxn modelId="{A831DA7E-70D8-4212-ABB6-4F830FC116F6}" type="presOf" srcId="{797B9E6F-61A7-4570-A969-F468A6636DBC}" destId="{E6563D8B-6A46-46FE-A9BD-A9DB4FBC63D7}" srcOrd="0" destOrd="0" presId="urn:microsoft.com/office/officeart/2005/8/layout/vList2"/>
    <dgm:cxn modelId="{FC2E938D-0D29-4D28-838F-F5E08B30ED36}" srcId="{E46CDF1C-AFC3-4A7F-98DE-DEE009E1A930}" destId="{7C2A5209-6078-45B9-A3C1-9E51190E5263}" srcOrd="1" destOrd="0" parTransId="{43B74815-B81E-4B46-BCE4-4F2EC55AD958}" sibTransId="{4666C473-02DD-459C-9B2C-65C54A7B80E9}"/>
    <dgm:cxn modelId="{536F0D9B-6E24-4DFE-A491-353123D5EE1B}" srcId="{E46CDF1C-AFC3-4A7F-98DE-DEE009E1A930}" destId="{21F4F2E9-C704-4336-B016-31B979018AF3}" srcOrd="9" destOrd="0" parTransId="{8222D489-B01A-4E8A-B7AB-0C2062C1B313}" sibTransId="{82CEA432-4BA7-4355-AD8D-37B246426CA6}"/>
    <dgm:cxn modelId="{629B8CAB-AAD2-408D-8F33-091A2E2B73DF}" type="presOf" srcId="{7C2A5209-6078-45B9-A3C1-9E51190E5263}" destId="{98668E85-D244-403B-85E7-377CF21E59CB}" srcOrd="0" destOrd="0" presId="urn:microsoft.com/office/officeart/2005/8/layout/vList2"/>
    <dgm:cxn modelId="{5B8B60AF-0FCF-44C7-A54D-8D3D6F05419D}" type="presOf" srcId="{F1271BBD-C09A-4D7C-98A6-1AB819C79B0E}" destId="{27CF32CB-752E-4239-86A3-02EBB31E4D4A}" srcOrd="0" destOrd="0" presId="urn:microsoft.com/office/officeart/2005/8/layout/vList2"/>
    <dgm:cxn modelId="{D374CBB2-2AD8-4FAB-ACC6-8FEE51A24AAC}" srcId="{E46CDF1C-AFC3-4A7F-98DE-DEE009E1A930}" destId="{15B7535C-473E-43AF-90E7-118EA2DB451F}" srcOrd="5" destOrd="0" parTransId="{881FB4DE-ADF0-4DE3-95A4-B189B163D35B}" sibTransId="{3586701A-5058-462E-8287-1413CDFDA80B}"/>
    <dgm:cxn modelId="{A93232B7-9896-4543-9F3E-868F1CB76038}" srcId="{E46CDF1C-AFC3-4A7F-98DE-DEE009E1A930}" destId="{0B748842-0CA7-4777-9E4B-FC9B7760846A}" srcOrd="7" destOrd="0" parTransId="{2903854B-D7E0-4340-ACA2-DB429DD6D83E}" sibTransId="{F6CBD26E-AE55-47B4-A12A-859A1DA8A9FB}"/>
    <dgm:cxn modelId="{AE1C80C4-23B7-436E-B38C-E052617DAE06}" srcId="{E46CDF1C-AFC3-4A7F-98DE-DEE009E1A930}" destId="{C61FCC8F-DBE7-49F4-8118-B43BC9E0F502}" srcOrd="2" destOrd="0" parTransId="{4FDCE3D1-08D0-4738-8324-7E75AC531C38}" sibTransId="{85D1B863-167A-45ED-A31B-15DBA44848DB}"/>
    <dgm:cxn modelId="{1066A7EF-DFCB-4B42-9C6B-07DC46D8A52E}" srcId="{E46CDF1C-AFC3-4A7F-98DE-DEE009E1A930}" destId="{797B9E6F-61A7-4570-A969-F468A6636DBC}" srcOrd="0" destOrd="0" parTransId="{7F2D736E-E5F1-477E-9C04-CC86F1957DEC}" sibTransId="{E0411839-F906-43B2-A3B6-83337790C0E2}"/>
    <dgm:cxn modelId="{17DCDBFF-A73A-4945-A714-BC7FB553222B}" type="presOf" srcId="{E5DDC93F-F7DF-402E-A246-C9CA7F26B91F}" destId="{B09594B5-880D-4C17-88E7-EA4210C8860D}" srcOrd="0" destOrd="0" presId="urn:microsoft.com/office/officeart/2005/8/layout/vList2"/>
    <dgm:cxn modelId="{940B6A06-3ABE-4DBF-96DC-1A0B3F5B0C7E}" type="presParOf" srcId="{9447FBD6-10A9-453D-A562-5C7F94CBF2B2}" destId="{E6563D8B-6A46-46FE-A9BD-A9DB4FBC63D7}" srcOrd="0" destOrd="0" presId="urn:microsoft.com/office/officeart/2005/8/layout/vList2"/>
    <dgm:cxn modelId="{2150C515-B47C-44B3-8B9C-03F9CAC2A805}" type="presParOf" srcId="{9447FBD6-10A9-453D-A562-5C7F94CBF2B2}" destId="{403C9E8F-46E2-43EA-8AB3-7A81D0231831}" srcOrd="1" destOrd="0" presId="urn:microsoft.com/office/officeart/2005/8/layout/vList2"/>
    <dgm:cxn modelId="{555AF2EA-B6D1-4974-A54B-6F90E797D35B}" type="presParOf" srcId="{9447FBD6-10A9-453D-A562-5C7F94CBF2B2}" destId="{98668E85-D244-403B-85E7-377CF21E59CB}" srcOrd="2" destOrd="0" presId="urn:microsoft.com/office/officeart/2005/8/layout/vList2"/>
    <dgm:cxn modelId="{A1054D3A-181F-4084-B68A-A5995EDFBCFC}" type="presParOf" srcId="{9447FBD6-10A9-453D-A562-5C7F94CBF2B2}" destId="{D7C449BE-D8F1-43D1-9D5E-528CB608AC0A}" srcOrd="3" destOrd="0" presId="urn:microsoft.com/office/officeart/2005/8/layout/vList2"/>
    <dgm:cxn modelId="{2F50A39E-B980-4273-A5A5-81A7108F6435}" type="presParOf" srcId="{9447FBD6-10A9-453D-A562-5C7F94CBF2B2}" destId="{6770A04A-3B40-4914-96EA-727776A34C49}" srcOrd="4" destOrd="0" presId="urn:microsoft.com/office/officeart/2005/8/layout/vList2"/>
    <dgm:cxn modelId="{D45A1223-09F3-46FB-B119-4AC70FAA7200}" type="presParOf" srcId="{9447FBD6-10A9-453D-A562-5C7F94CBF2B2}" destId="{84C65FF4-E1D0-49F9-A4C1-ADC3CC010025}" srcOrd="5" destOrd="0" presId="urn:microsoft.com/office/officeart/2005/8/layout/vList2"/>
    <dgm:cxn modelId="{E24CF171-A897-4881-9927-08C1ECB1EFD1}" type="presParOf" srcId="{9447FBD6-10A9-453D-A562-5C7F94CBF2B2}" destId="{DB545F1A-FC08-4D4D-8BB2-89E2BAB7FE5B}" srcOrd="6" destOrd="0" presId="urn:microsoft.com/office/officeart/2005/8/layout/vList2"/>
    <dgm:cxn modelId="{B964FF80-F6CB-475F-AC6E-45AA1C0F881D}" type="presParOf" srcId="{9447FBD6-10A9-453D-A562-5C7F94CBF2B2}" destId="{51A9017B-4C57-4AF0-98B6-BC9C31B5123C}" srcOrd="7" destOrd="0" presId="urn:microsoft.com/office/officeart/2005/8/layout/vList2"/>
    <dgm:cxn modelId="{C6EE4DC1-6B7E-4A65-8966-C17ACD190706}" type="presParOf" srcId="{9447FBD6-10A9-453D-A562-5C7F94CBF2B2}" destId="{B09594B5-880D-4C17-88E7-EA4210C8860D}" srcOrd="8" destOrd="0" presId="urn:microsoft.com/office/officeart/2005/8/layout/vList2"/>
    <dgm:cxn modelId="{8AB7C8BE-AC72-4E36-9411-E66FB1E590F6}" type="presParOf" srcId="{9447FBD6-10A9-453D-A562-5C7F94CBF2B2}" destId="{10194F9C-0C8F-4786-B3B0-2D96C2060BB3}" srcOrd="9" destOrd="0" presId="urn:microsoft.com/office/officeart/2005/8/layout/vList2"/>
    <dgm:cxn modelId="{6FD9C452-EC40-44CA-8742-715F8DC36E6A}" type="presParOf" srcId="{9447FBD6-10A9-453D-A562-5C7F94CBF2B2}" destId="{ABB901D4-0300-4FC9-B8EF-F9B73D45345B}" srcOrd="10" destOrd="0" presId="urn:microsoft.com/office/officeart/2005/8/layout/vList2"/>
    <dgm:cxn modelId="{C4FDCA1C-302A-4C94-942C-C99046C9046D}" type="presParOf" srcId="{9447FBD6-10A9-453D-A562-5C7F94CBF2B2}" destId="{89D1A519-0176-4A63-8B4E-9592E5D9A242}" srcOrd="11" destOrd="0" presId="urn:microsoft.com/office/officeart/2005/8/layout/vList2"/>
    <dgm:cxn modelId="{960AB96C-4604-4D4F-BACC-03E27822FD81}" type="presParOf" srcId="{9447FBD6-10A9-453D-A562-5C7F94CBF2B2}" destId="{27CF32CB-752E-4239-86A3-02EBB31E4D4A}" srcOrd="12" destOrd="0" presId="urn:microsoft.com/office/officeart/2005/8/layout/vList2"/>
    <dgm:cxn modelId="{13320770-3DB9-429D-8CD1-8D73E926B5AA}" type="presParOf" srcId="{9447FBD6-10A9-453D-A562-5C7F94CBF2B2}" destId="{64FBF839-27FC-40AE-8C1F-8D587A3239C2}" srcOrd="13" destOrd="0" presId="urn:microsoft.com/office/officeart/2005/8/layout/vList2"/>
    <dgm:cxn modelId="{43ACAF04-7D65-4DFB-9D15-38BA803C398F}" type="presParOf" srcId="{9447FBD6-10A9-453D-A562-5C7F94CBF2B2}" destId="{60099C85-0E3E-4434-803E-ECAF11A85998}" srcOrd="14" destOrd="0" presId="urn:microsoft.com/office/officeart/2005/8/layout/vList2"/>
    <dgm:cxn modelId="{AE0016B4-7F8B-468D-A04F-D3EBFFCCBAF3}" type="presParOf" srcId="{9447FBD6-10A9-453D-A562-5C7F94CBF2B2}" destId="{5149DFAC-0930-4A7D-8D5F-722C5B79C34D}" srcOrd="15" destOrd="0" presId="urn:microsoft.com/office/officeart/2005/8/layout/vList2"/>
    <dgm:cxn modelId="{34A0DB5E-D543-4D8A-AF01-EAB8CF4E6A3D}" type="presParOf" srcId="{9447FBD6-10A9-453D-A562-5C7F94CBF2B2}" destId="{440859BB-351C-4603-A8DF-982A9B96C937}" srcOrd="16" destOrd="0" presId="urn:microsoft.com/office/officeart/2005/8/layout/vList2"/>
    <dgm:cxn modelId="{187EFDEE-474C-43FB-B360-ED86308A621D}" type="presParOf" srcId="{9447FBD6-10A9-453D-A562-5C7F94CBF2B2}" destId="{3F71944C-B1C5-45CD-985B-E4196F7E3B33}" srcOrd="17" destOrd="0" presId="urn:microsoft.com/office/officeart/2005/8/layout/vList2"/>
    <dgm:cxn modelId="{BE11BE57-F6B4-411E-82BA-2FE9B9D116DA}" type="presParOf" srcId="{9447FBD6-10A9-453D-A562-5C7F94CBF2B2}" destId="{4844F82B-F03F-4FAA-B4C3-76221492D1A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F526B-9D72-476A-9B2F-A7DE09B7E79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01E35B-9952-4595-920B-BBD6D70D97C9}">
      <dgm:prSet/>
      <dgm:spPr/>
      <dgm:t>
        <a:bodyPr/>
        <a:lstStyle/>
        <a:p>
          <a:r>
            <a:rPr lang="en-US"/>
            <a:t>Wild canids ARE territorial. </a:t>
          </a:r>
        </a:p>
      </dgm:t>
    </dgm:pt>
    <dgm:pt modelId="{563F9C6D-632D-4E71-A71A-5D3E2C8FAE76}" type="parTrans" cxnId="{BE87BA0C-D06A-4083-A8D0-524C2935F88A}">
      <dgm:prSet/>
      <dgm:spPr/>
      <dgm:t>
        <a:bodyPr/>
        <a:lstStyle/>
        <a:p>
          <a:endParaRPr lang="en-US"/>
        </a:p>
      </dgm:t>
    </dgm:pt>
    <dgm:pt modelId="{FF711EFA-D23C-46F3-866F-635AA7EF4DC7}" type="sibTrans" cxnId="{BE87BA0C-D06A-4083-A8D0-524C2935F88A}">
      <dgm:prSet/>
      <dgm:spPr/>
      <dgm:t>
        <a:bodyPr/>
        <a:lstStyle/>
        <a:p>
          <a:endParaRPr lang="en-US"/>
        </a:p>
      </dgm:t>
    </dgm:pt>
    <dgm:pt modelId="{5E410048-A84A-4266-9140-DF39651C75F1}">
      <dgm:prSet/>
      <dgm:spPr/>
      <dgm:t>
        <a:bodyPr/>
        <a:lstStyle/>
        <a:p>
          <a:r>
            <a:rPr lang="en-US"/>
            <a:t>Live in certain area, defend this area from intruders. </a:t>
          </a:r>
        </a:p>
      </dgm:t>
    </dgm:pt>
    <dgm:pt modelId="{B145FCDE-08FD-46A7-AA04-295B105841D8}" type="parTrans" cxnId="{FFE8330C-0D0E-4952-A9AC-B1952494B576}">
      <dgm:prSet/>
      <dgm:spPr/>
      <dgm:t>
        <a:bodyPr/>
        <a:lstStyle/>
        <a:p>
          <a:endParaRPr lang="en-US"/>
        </a:p>
      </dgm:t>
    </dgm:pt>
    <dgm:pt modelId="{A8B0F9C1-E2B7-4A37-9FA8-759D5EA23BB6}" type="sibTrans" cxnId="{FFE8330C-0D0E-4952-A9AC-B1952494B576}">
      <dgm:prSet/>
      <dgm:spPr/>
      <dgm:t>
        <a:bodyPr/>
        <a:lstStyle/>
        <a:p>
          <a:endParaRPr lang="en-US"/>
        </a:p>
      </dgm:t>
    </dgm:pt>
    <dgm:pt modelId="{8C761A69-41C3-40A4-81E4-61CD498A9A19}">
      <dgm:prSet/>
      <dgm:spPr/>
      <dgm:t>
        <a:bodyPr/>
        <a:lstStyle/>
        <a:p>
          <a:r>
            <a:rPr lang="en-US"/>
            <a:t>Drive outsiders away from their territory</a:t>
          </a:r>
        </a:p>
      </dgm:t>
    </dgm:pt>
    <dgm:pt modelId="{12947735-5907-405A-B8ED-8A230B171E3D}" type="parTrans" cxnId="{3C5271EC-5735-4282-99A0-E48797FCB224}">
      <dgm:prSet/>
      <dgm:spPr/>
      <dgm:t>
        <a:bodyPr/>
        <a:lstStyle/>
        <a:p>
          <a:endParaRPr lang="en-US"/>
        </a:p>
      </dgm:t>
    </dgm:pt>
    <dgm:pt modelId="{F653E15B-9EAB-470D-807E-FA29CECC7A64}" type="sibTrans" cxnId="{3C5271EC-5735-4282-99A0-E48797FCB224}">
      <dgm:prSet/>
      <dgm:spPr/>
      <dgm:t>
        <a:bodyPr/>
        <a:lstStyle/>
        <a:p>
          <a:endParaRPr lang="en-US"/>
        </a:p>
      </dgm:t>
    </dgm:pt>
    <dgm:pt modelId="{B54E2DB6-6CF6-4297-8587-0731D962F70F}">
      <dgm:prSet/>
      <dgm:spPr/>
      <dgm:t>
        <a:bodyPr/>
        <a:lstStyle/>
        <a:p>
          <a:r>
            <a:rPr lang="en-US"/>
            <a:t>Some domestic dogs display the same tendencies. </a:t>
          </a:r>
        </a:p>
      </dgm:t>
    </dgm:pt>
    <dgm:pt modelId="{0A48395A-5948-4C02-A7E8-86B335901225}" type="parTrans" cxnId="{DCFAC90B-FDE3-477D-9A62-E30B7D8CAAD6}">
      <dgm:prSet/>
      <dgm:spPr/>
      <dgm:t>
        <a:bodyPr/>
        <a:lstStyle/>
        <a:p>
          <a:endParaRPr lang="en-US"/>
        </a:p>
      </dgm:t>
    </dgm:pt>
    <dgm:pt modelId="{10C3B401-D8B9-491D-B658-452A9C9DEC3D}" type="sibTrans" cxnId="{DCFAC90B-FDE3-477D-9A62-E30B7D8CAAD6}">
      <dgm:prSet/>
      <dgm:spPr/>
      <dgm:t>
        <a:bodyPr/>
        <a:lstStyle/>
        <a:p>
          <a:endParaRPr lang="en-US"/>
        </a:p>
      </dgm:t>
    </dgm:pt>
    <dgm:pt modelId="{0BC55387-68D5-477A-A5AC-0B069B375C73}">
      <dgm:prSet/>
      <dgm:spPr/>
      <dgm:t>
        <a:bodyPr/>
        <a:lstStyle/>
        <a:p>
          <a:r>
            <a:rPr lang="en-US"/>
            <a:t>Bark and charge at people/animals encroaching on their home turf</a:t>
          </a:r>
        </a:p>
      </dgm:t>
    </dgm:pt>
    <dgm:pt modelId="{F942767C-C447-44B8-A096-9D8F04218AD4}" type="parTrans" cxnId="{B9708121-E297-40AD-BA3E-086C77186E5E}">
      <dgm:prSet/>
      <dgm:spPr/>
      <dgm:t>
        <a:bodyPr/>
        <a:lstStyle/>
        <a:p>
          <a:endParaRPr lang="en-US"/>
        </a:p>
      </dgm:t>
    </dgm:pt>
    <dgm:pt modelId="{F2B45302-89EE-44CA-8704-295A23694112}" type="sibTrans" cxnId="{B9708121-E297-40AD-BA3E-086C77186E5E}">
      <dgm:prSet/>
      <dgm:spPr/>
      <dgm:t>
        <a:bodyPr/>
        <a:lstStyle/>
        <a:p>
          <a:endParaRPr lang="en-US"/>
        </a:p>
      </dgm:t>
    </dgm:pt>
    <dgm:pt modelId="{30B2110A-3A78-453F-A632-05E85E4B99BA}">
      <dgm:prSet/>
      <dgm:spPr/>
      <dgm:t>
        <a:bodyPr/>
        <a:lstStyle/>
        <a:p>
          <a:r>
            <a:rPr lang="en-US"/>
            <a:t>May attack and bite any intruder</a:t>
          </a:r>
        </a:p>
      </dgm:t>
    </dgm:pt>
    <dgm:pt modelId="{E754B526-3EC8-4765-9A00-55178D01EE04}" type="parTrans" cxnId="{0534E42F-0815-45BD-9386-CC652A756904}">
      <dgm:prSet/>
      <dgm:spPr/>
      <dgm:t>
        <a:bodyPr/>
        <a:lstStyle/>
        <a:p>
          <a:endParaRPr lang="en-US"/>
        </a:p>
      </dgm:t>
    </dgm:pt>
    <dgm:pt modelId="{45463152-1795-4BAF-A962-974FE81A99DB}" type="sibTrans" cxnId="{0534E42F-0815-45BD-9386-CC652A756904}">
      <dgm:prSet/>
      <dgm:spPr/>
      <dgm:t>
        <a:bodyPr/>
        <a:lstStyle/>
        <a:p>
          <a:endParaRPr lang="en-US"/>
        </a:p>
      </dgm:t>
    </dgm:pt>
    <dgm:pt modelId="{A11DD0D9-D960-469A-ABEC-EDCD3EA8B5A0}">
      <dgm:prSet/>
      <dgm:spPr/>
      <dgm:t>
        <a:bodyPr/>
        <a:lstStyle/>
        <a:p>
          <a:r>
            <a:rPr lang="en-US"/>
            <a:t>Often valued for this level of territorial behavior. </a:t>
          </a:r>
        </a:p>
      </dgm:t>
    </dgm:pt>
    <dgm:pt modelId="{535F60DE-7713-49D5-B519-C0362E42EEC1}" type="parTrans" cxnId="{5B76EBA0-391E-4D5A-9E03-5B74C295C918}">
      <dgm:prSet/>
      <dgm:spPr/>
      <dgm:t>
        <a:bodyPr/>
        <a:lstStyle/>
        <a:p>
          <a:endParaRPr lang="en-US"/>
        </a:p>
      </dgm:t>
    </dgm:pt>
    <dgm:pt modelId="{2B5870D3-1A56-4096-B0DE-9069E345599D}" type="sibTrans" cxnId="{5B76EBA0-391E-4D5A-9E03-5B74C295C918}">
      <dgm:prSet/>
      <dgm:spPr/>
      <dgm:t>
        <a:bodyPr/>
        <a:lstStyle/>
        <a:p>
          <a:endParaRPr lang="en-US"/>
        </a:p>
      </dgm:t>
    </dgm:pt>
    <dgm:pt modelId="{53F95C59-5BC8-43C9-A0C1-22FD7CBD06B6}">
      <dgm:prSet/>
      <dgm:spPr/>
      <dgm:t>
        <a:bodyPr/>
        <a:lstStyle/>
        <a:p>
          <a:r>
            <a:rPr lang="en-US"/>
            <a:t>Male and female dogs are equally prone to territorial aggression.</a:t>
          </a:r>
        </a:p>
      </dgm:t>
    </dgm:pt>
    <dgm:pt modelId="{955F965F-FD15-40ED-9525-6B6AADF58929}" type="parTrans" cxnId="{07C5FE36-8A4B-4026-9C86-7E486128A300}">
      <dgm:prSet/>
      <dgm:spPr/>
      <dgm:t>
        <a:bodyPr/>
        <a:lstStyle/>
        <a:p>
          <a:endParaRPr lang="en-US"/>
        </a:p>
      </dgm:t>
    </dgm:pt>
    <dgm:pt modelId="{8EBA4017-1E06-480A-8AC1-396E03E1973F}" type="sibTrans" cxnId="{07C5FE36-8A4B-4026-9C86-7E486128A300}">
      <dgm:prSet/>
      <dgm:spPr/>
      <dgm:t>
        <a:bodyPr/>
        <a:lstStyle/>
        <a:p>
          <a:endParaRPr lang="en-US"/>
        </a:p>
      </dgm:t>
    </dgm:pt>
    <dgm:pt modelId="{51322ADA-D920-4B9C-9AFC-E7530F3EBEE8}">
      <dgm:prSet/>
      <dgm:spPr/>
      <dgm:t>
        <a:bodyPr/>
        <a:lstStyle/>
        <a:p>
          <a:r>
            <a:rPr lang="en-US"/>
            <a:t>Puppies rarely territorial. </a:t>
          </a:r>
        </a:p>
      </dgm:t>
    </dgm:pt>
    <dgm:pt modelId="{748B52F5-8917-44C6-A6C3-F45EC9E0AE9B}" type="parTrans" cxnId="{4FE2BDE0-2161-459A-913B-22C5B0540910}">
      <dgm:prSet/>
      <dgm:spPr/>
      <dgm:t>
        <a:bodyPr/>
        <a:lstStyle/>
        <a:p>
          <a:endParaRPr lang="en-US"/>
        </a:p>
      </dgm:t>
    </dgm:pt>
    <dgm:pt modelId="{132B4D7C-4D7B-4F44-89C7-4B349E14077D}" type="sibTrans" cxnId="{4FE2BDE0-2161-459A-913B-22C5B0540910}">
      <dgm:prSet/>
      <dgm:spPr/>
      <dgm:t>
        <a:bodyPr/>
        <a:lstStyle/>
        <a:p>
          <a:endParaRPr lang="en-US"/>
        </a:p>
      </dgm:t>
    </dgm:pt>
    <dgm:pt modelId="{810D7CD7-B6AA-46B1-AE7D-769F4110484A}">
      <dgm:prSet/>
      <dgm:spPr/>
      <dgm:t>
        <a:bodyPr/>
        <a:lstStyle/>
        <a:p>
          <a:r>
            <a:rPr lang="en-US"/>
            <a:t>Territorial behavior usually emerges at adolescence early adulthood; one to three years of age.</a:t>
          </a:r>
        </a:p>
      </dgm:t>
    </dgm:pt>
    <dgm:pt modelId="{4FB957CC-13A6-4CA6-A656-7C4B418CEE5F}" type="parTrans" cxnId="{2D728E9C-1A2E-4831-B108-8399B3581070}">
      <dgm:prSet/>
      <dgm:spPr/>
      <dgm:t>
        <a:bodyPr/>
        <a:lstStyle/>
        <a:p>
          <a:endParaRPr lang="en-US"/>
        </a:p>
      </dgm:t>
    </dgm:pt>
    <dgm:pt modelId="{852C92B4-DA35-4B1B-B738-97152B3620F4}" type="sibTrans" cxnId="{2D728E9C-1A2E-4831-B108-8399B3581070}">
      <dgm:prSet/>
      <dgm:spPr/>
      <dgm:t>
        <a:bodyPr/>
        <a:lstStyle/>
        <a:p>
          <a:endParaRPr lang="en-US"/>
        </a:p>
      </dgm:t>
    </dgm:pt>
    <dgm:pt modelId="{1F6E0C2E-D489-46D2-8571-527BA38EE1F5}" type="pres">
      <dgm:prSet presAssocID="{2F8F526B-9D72-476A-9B2F-A7DE09B7E792}" presName="linear" presStyleCnt="0">
        <dgm:presLayoutVars>
          <dgm:animLvl val="lvl"/>
          <dgm:resizeHandles val="exact"/>
        </dgm:presLayoutVars>
      </dgm:prSet>
      <dgm:spPr/>
    </dgm:pt>
    <dgm:pt modelId="{7EE50DE0-6CEB-4DEE-8786-82FF6CC94095}" type="pres">
      <dgm:prSet presAssocID="{2101E35B-9952-4595-920B-BBD6D70D97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771C6C-CD62-4000-8546-8DC5A9C03FF7}" type="pres">
      <dgm:prSet presAssocID="{2101E35B-9952-4595-920B-BBD6D70D97C9}" presName="childText" presStyleLbl="revTx" presStyleIdx="0" presStyleCnt="3">
        <dgm:presLayoutVars>
          <dgm:bulletEnabled val="1"/>
        </dgm:presLayoutVars>
      </dgm:prSet>
      <dgm:spPr/>
    </dgm:pt>
    <dgm:pt modelId="{E1CD40C5-E864-4E61-92BC-B868B0377BCF}" type="pres">
      <dgm:prSet presAssocID="{B54E2DB6-6CF6-4297-8587-0731D962F70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203AA9-7EA4-473A-A5E6-102F541AD093}" type="pres">
      <dgm:prSet presAssocID="{B54E2DB6-6CF6-4297-8587-0731D962F70F}" presName="childText" presStyleLbl="revTx" presStyleIdx="1" presStyleCnt="3">
        <dgm:presLayoutVars>
          <dgm:bulletEnabled val="1"/>
        </dgm:presLayoutVars>
      </dgm:prSet>
      <dgm:spPr/>
    </dgm:pt>
    <dgm:pt modelId="{6CD60B55-2DF8-4E5E-8114-86AA9A932FF2}" type="pres">
      <dgm:prSet presAssocID="{53F95C59-5BC8-43C9-A0C1-22FD7CBD06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797907-2271-43EC-B528-C4142408FE87}" type="pres">
      <dgm:prSet presAssocID="{8EBA4017-1E06-480A-8AC1-396E03E1973F}" presName="spacer" presStyleCnt="0"/>
      <dgm:spPr/>
    </dgm:pt>
    <dgm:pt modelId="{92209A6F-14FF-4E3B-990D-EA7037E7EA2E}" type="pres">
      <dgm:prSet presAssocID="{51322ADA-D920-4B9C-9AFC-E7530F3EBEE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4B3F538-C57A-46DD-9B73-FEB3AEAF693A}" type="pres">
      <dgm:prSet presAssocID="{51322ADA-D920-4B9C-9AFC-E7530F3EBEE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2876D02-A84E-4B08-B15C-4367B5A8A63C}" type="presOf" srcId="{810D7CD7-B6AA-46B1-AE7D-769F4110484A}" destId="{B4B3F538-C57A-46DD-9B73-FEB3AEAF693A}" srcOrd="0" destOrd="0" presId="urn:microsoft.com/office/officeart/2005/8/layout/vList2"/>
    <dgm:cxn modelId="{DCFAC90B-FDE3-477D-9A62-E30B7D8CAAD6}" srcId="{2F8F526B-9D72-476A-9B2F-A7DE09B7E792}" destId="{B54E2DB6-6CF6-4297-8587-0731D962F70F}" srcOrd="1" destOrd="0" parTransId="{0A48395A-5948-4C02-A7E8-86B335901225}" sibTransId="{10C3B401-D8B9-491D-B658-452A9C9DEC3D}"/>
    <dgm:cxn modelId="{FFE8330C-0D0E-4952-A9AC-B1952494B576}" srcId="{2101E35B-9952-4595-920B-BBD6D70D97C9}" destId="{5E410048-A84A-4266-9140-DF39651C75F1}" srcOrd="0" destOrd="0" parTransId="{B145FCDE-08FD-46A7-AA04-295B105841D8}" sibTransId="{A8B0F9C1-E2B7-4A37-9FA8-759D5EA23BB6}"/>
    <dgm:cxn modelId="{BE87BA0C-D06A-4083-A8D0-524C2935F88A}" srcId="{2F8F526B-9D72-476A-9B2F-A7DE09B7E792}" destId="{2101E35B-9952-4595-920B-BBD6D70D97C9}" srcOrd="0" destOrd="0" parTransId="{563F9C6D-632D-4E71-A71A-5D3E2C8FAE76}" sibTransId="{FF711EFA-D23C-46F3-866F-635AA7EF4DC7}"/>
    <dgm:cxn modelId="{87FB8820-8CF0-48CE-B34C-0D2196F7F62B}" type="presOf" srcId="{53F95C59-5BC8-43C9-A0C1-22FD7CBD06B6}" destId="{6CD60B55-2DF8-4E5E-8114-86AA9A932FF2}" srcOrd="0" destOrd="0" presId="urn:microsoft.com/office/officeart/2005/8/layout/vList2"/>
    <dgm:cxn modelId="{3B7E6F21-B2DE-458A-B07B-C7EBCD6E2D05}" type="presOf" srcId="{2F8F526B-9D72-476A-9B2F-A7DE09B7E792}" destId="{1F6E0C2E-D489-46D2-8571-527BA38EE1F5}" srcOrd="0" destOrd="0" presId="urn:microsoft.com/office/officeart/2005/8/layout/vList2"/>
    <dgm:cxn modelId="{B9708121-E297-40AD-BA3E-086C77186E5E}" srcId="{B54E2DB6-6CF6-4297-8587-0731D962F70F}" destId="{0BC55387-68D5-477A-A5AC-0B069B375C73}" srcOrd="0" destOrd="0" parTransId="{F942767C-C447-44B8-A096-9D8F04218AD4}" sibTransId="{F2B45302-89EE-44CA-8704-295A23694112}"/>
    <dgm:cxn modelId="{0534E42F-0815-45BD-9386-CC652A756904}" srcId="{B54E2DB6-6CF6-4297-8587-0731D962F70F}" destId="{30B2110A-3A78-453F-A632-05E85E4B99BA}" srcOrd="1" destOrd="0" parTransId="{E754B526-3EC8-4765-9A00-55178D01EE04}" sibTransId="{45463152-1795-4BAF-A962-974FE81A99DB}"/>
    <dgm:cxn modelId="{07C5FE36-8A4B-4026-9C86-7E486128A300}" srcId="{2F8F526B-9D72-476A-9B2F-A7DE09B7E792}" destId="{53F95C59-5BC8-43C9-A0C1-22FD7CBD06B6}" srcOrd="2" destOrd="0" parTransId="{955F965F-FD15-40ED-9525-6B6AADF58929}" sibTransId="{8EBA4017-1E06-480A-8AC1-396E03E1973F}"/>
    <dgm:cxn modelId="{0EB1D466-7796-42E4-961F-560904F04A5C}" type="presOf" srcId="{A11DD0D9-D960-469A-ABEC-EDCD3EA8B5A0}" destId="{2D203AA9-7EA4-473A-A5E6-102F541AD093}" srcOrd="0" destOrd="2" presId="urn:microsoft.com/office/officeart/2005/8/layout/vList2"/>
    <dgm:cxn modelId="{6BAE2958-8F74-450C-BA88-999AFC2C3501}" type="presOf" srcId="{30B2110A-3A78-453F-A632-05E85E4B99BA}" destId="{2D203AA9-7EA4-473A-A5E6-102F541AD093}" srcOrd="0" destOrd="1" presId="urn:microsoft.com/office/officeart/2005/8/layout/vList2"/>
    <dgm:cxn modelId="{5CC3B987-0C4D-4287-8C8C-306C99E48B8B}" type="presOf" srcId="{0BC55387-68D5-477A-A5AC-0B069B375C73}" destId="{2D203AA9-7EA4-473A-A5E6-102F541AD093}" srcOrd="0" destOrd="0" presId="urn:microsoft.com/office/officeart/2005/8/layout/vList2"/>
    <dgm:cxn modelId="{3091EE8E-0567-4AFD-B31A-73AEEAB06314}" type="presOf" srcId="{5E410048-A84A-4266-9140-DF39651C75F1}" destId="{D7771C6C-CD62-4000-8546-8DC5A9C03FF7}" srcOrd="0" destOrd="0" presId="urn:microsoft.com/office/officeart/2005/8/layout/vList2"/>
    <dgm:cxn modelId="{2D728E9C-1A2E-4831-B108-8399B3581070}" srcId="{51322ADA-D920-4B9C-9AFC-E7530F3EBEE8}" destId="{810D7CD7-B6AA-46B1-AE7D-769F4110484A}" srcOrd="0" destOrd="0" parTransId="{4FB957CC-13A6-4CA6-A656-7C4B418CEE5F}" sibTransId="{852C92B4-DA35-4B1B-B738-97152B3620F4}"/>
    <dgm:cxn modelId="{5B76EBA0-391E-4D5A-9E03-5B74C295C918}" srcId="{B54E2DB6-6CF6-4297-8587-0731D962F70F}" destId="{A11DD0D9-D960-469A-ABEC-EDCD3EA8B5A0}" srcOrd="2" destOrd="0" parTransId="{535F60DE-7713-49D5-B519-C0362E42EEC1}" sibTransId="{2B5870D3-1A56-4096-B0DE-9069E345599D}"/>
    <dgm:cxn modelId="{922EA1C8-ED5A-4947-85ED-5C869DD62218}" type="presOf" srcId="{51322ADA-D920-4B9C-9AFC-E7530F3EBEE8}" destId="{92209A6F-14FF-4E3B-990D-EA7037E7EA2E}" srcOrd="0" destOrd="0" presId="urn:microsoft.com/office/officeart/2005/8/layout/vList2"/>
    <dgm:cxn modelId="{E674BFDB-9B1B-4990-B631-DF4EF8B33CFB}" type="presOf" srcId="{B54E2DB6-6CF6-4297-8587-0731D962F70F}" destId="{E1CD40C5-E864-4E61-92BC-B868B0377BCF}" srcOrd="0" destOrd="0" presId="urn:microsoft.com/office/officeart/2005/8/layout/vList2"/>
    <dgm:cxn modelId="{4FE2BDE0-2161-459A-913B-22C5B0540910}" srcId="{2F8F526B-9D72-476A-9B2F-A7DE09B7E792}" destId="{51322ADA-D920-4B9C-9AFC-E7530F3EBEE8}" srcOrd="3" destOrd="0" parTransId="{748B52F5-8917-44C6-A6C3-F45EC9E0AE9B}" sibTransId="{132B4D7C-4D7B-4F44-89C7-4B349E14077D}"/>
    <dgm:cxn modelId="{3C5271EC-5735-4282-99A0-E48797FCB224}" srcId="{2101E35B-9952-4595-920B-BBD6D70D97C9}" destId="{8C761A69-41C3-40A4-81E4-61CD498A9A19}" srcOrd="1" destOrd="0" parTransId="{12947735-5907-405A-B8ED-8A230B171E3D}" sibTransId="{F653E15B-9EAB-470D-807E-FA29CECC7A64}"/>
    <dgm:cxn modelId="{49F423F0-713A-44CF-A514-A4497824069E}" type="presOf" srcId="{8C761A69-41C3-40A4-81E4-61CD498A9A19}" destId="{D7771C6C-CD62-4000-8546-8DC5A9C03FF7}" srcOrd="0" destOrd="1" presId="urn:microsoft.com/office/officeart/2005/8/layout/vList2"/>
    <dgm:cxn modelId="{339E96F1-A19A-438B-AAF1-E0DD5822436D}" type="presOf" srcId="{2101E35B-9952-4595-920B-BBD6D70D97C9}" destId="{7EE50DE0-6CEB-4DEE-8786-82FF6CC94095}" srcOrd="0" destOrd="0" presId="urn:microsoft.com/office/officeart/2005/8/layout/vList2"/>
    <dgm:cxn modelId="{523BF7E0-4204-4A50-86B0-64994CF141A1}" type="presParOf" srcId="{1F6E0C2E-D489-46D2-8571-527BA38EE1F5}" destId="{7EE50DE0-6CEB-4DEE-8786-82FF6CC94095}" srcOrd="0" destOrd="0" presId="urn:microsoft.com/office/officeart/2005/8/layout/vList2"/>
    <dgm:cxn modelId="{BFADCC8B-FF08-40E5-B410-7BA97F6CF486}" type="presParOf" srcId="{1F6E0C2E-D489-46D2-8571-527BA38EE1F5}" destId="{D7771C6C-CD62-4000-8546-8DC5A9C03FF7}" srcOrd="1" destOrd="0" presId="urn:microsoft.com/office/officeart/2005/8/layout/vList2"/>
    <dgm:cxn modelId="{8EAEA9A9-88D3-4534-89AD-4A201A410AA5}" type="presParOf" srcId="{1F6E0C2E-D489-46D2-8571-527BA38EE1F5}" destId="{E1CD40C5-E864-4E61-92BC-B868B0377BCF}" srcOrd="2" destOrd="0" presId="urn:microsoft.com/office/officeart/2005/8/layout/vList2"/>
    <dgm:cxn modelId="{8BE39DA1-25DF-4472-BACF-48FC7FF9B8E8}" type="presParOf" srcId="{1F6E0C2E-D489-46D2-8571-527BA38EE1F5}" destId="{2D203AA9-7EA4-473A-A5E6-102F541AD093}" srcOrd="3" destOrd="0" presId="urn:microsoft.com/office/officeart/2005/8/layout/vList2"/>
    <dgm:cxn modelId="{D7D93AA0-5610-48CA-B7E0-B1FC087567CD}" type="presParOf" srcId="{1F6E0C2E-D489-46D2-8571-527BA38EE1F5}" destId="{6CD60B55-2DF8-4E5E-8114-86AA9A932FF2}" srcOrd="4" destOrd="0" presId="urn:microsoft.com/office/officeart/2005/8/layout/vList2"/>
    <dgm:cxn modelId="{84568D09-C6FF-48DE-8D4D-167A6931C6D0}" type="presParOf" srcId="{1F6E0C2E-D489-46D2-8571-527BA38EE1F5}" destId="{E9797907-2271-43EC-B528-C4142408FE87}" srcOrd="5" destOrd="0" presId="urn:microsoft.com/office/officeart/2005/8/layout/vList2"/>
    <dgm:cxn modelId="{A6776F2B-5BC0-4454-8A79-9979C53FCFD0}" type="presParOf" srcId="{1F6E0C2E-D489-46D2-8571-527BA38EE1F5}" destId="{92209A6F-14FF-4E3B-990D-EA7037E7EA2E}" srcOrd="6" destOrd="0" presId="urn:microsoft.com/office/officeart/2005/8/layout/vList2"/>
    <dgm:cxn modelId="{50DA5B6E-EE82-4B7D-B73A-1DD5EF2A83F3}" type="presParOf" srcId="{1F6E0C2E-D489-46D2-8571-527BA38EE1F5}" destId="{B4B3F538-C57A-46DD-9B73-FEB3AEAF693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82AAA-307E-4787-8DA1-BF4DFEB742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3FCEA1-4246-4937-855B-E70569AA6E72}">
      <dgm:prSet/>
      <dgm:spPr/>
      <dgm:t>
        <a:bodyPr/>
        <a:lstStyle/>
        <a:p>
          <a:r>
            <a:rPr lang="en-US"/>
            <a:t>Dogs = social species: If one member in danger, the others rush to defend: this is protective aggression</a:t>
          </a:r>
        </a:p>
      </dgm:t>
    </dgm:pt>
    <dgm:pt modelId="{F051C39F-6647-43BF-8BB8-D637C3B7780F}" type="parTrans" cxnId="{413641D6-3C14-4692-A808-F7EAEE718FB8}">
      <dgm:prSet/>
      <dgm:spPr/>
      <dgm:t>
        <a:bodyPr/>
        <a:lstStyle/>
        <a:p>
          <a:endParaRPr lang="en-US"/>
        </a:p>
      </dgm:t>
    </dgm:pt>
    <dgm:pt modelId="{941C540D-518F-487C-8F14-C8291B436E78}" type="sibTrans" cxnId="{413641D6-3C14-4692-A808-F7EAEE718FB8}">
      <dgm:prSet/>
      <dgm:spPr/>
      <dgm:t>
        <a:bodyPr/>
        <a:lstStyle/>
        <a:p>
          <a:endParaRPr lang="en-US"/>
        </a:p>
      </dgm:t>
    </dgm:pt>
    <dgm:pt modelId="{9C93A293-13D9-4A19-89AE-5C472241C734}">
      <dgm:prSet/>
      <dgm:spPr/>
      <dgm:t>
        <a:bodyPr/>
        <a:lstStyle/>
        <a:p>
          <a:r>
            <a:rPr lang="en-US"/>
            <a:t>Pet dogs protect “their” family members or friends</a:t>
          </a:r>
        </a:p>
      </dgm:t>
    </dgm:pt>
    <dgm:pt modelId="{AAA58EDE-BCB0-4283-AD5F-6B8517128C0E}" type="parTrans" cxnId="{6A99C1E7-2FAD-45C0-AC8F-9E289A61FBE8}">
      <dgm:prSet/>
      <dgm:spPr/>
      <dgm:t>
        <a:bodyPr/>
        <a:lstStyle/>
        <a:p>
          <a:endParaRPr lang="en-US"/>
        </a:p>
      </dgm:t>
    </dgm:pt>
    <dgm:pt modelId="{7B42432B-A11C-4692-B4A8-55FCFFBE6190}" type="sibTrans" cxnId="{6A99C1E7-2FAD-45C0-AC8F-9E289A61FBE8}">
      <dgm:prSet/>
      <dgm:spPr/>
      <dgm:t>
        <a:bodyPr/>
        <a:lstStyle/>
        <a:p>
          <a:endParaRPr lang="en-US"/>
        </a:p>
      </dgm:t>
    </dgm:pt>
    <dgm:pt modelId="{76483179-3AD5-4B21-BDCC-BDDA42E82509}">
      <dgm:prSet/>
      <dgm:spPr/>
      <dgm:t>
        <a:bodyPr/>
        <a:lstStyle/>
        <a:p>
          <a:r>
            <a:rPr lang="en-US" dirty="0"/>
            <a:t>Sometimes only for those more vulnerable than themselves. </a:t>
          </a:r>
        </a:p>
      </dgm:t>
    </dgm:pt>
    <dgm:pt modelId="{2C7C3B5E-C515-4B32-A9D9-0E7AF541E6B6}" type="parTrans" cxnId="{291432BA-94CA-4089-AE86-52DA7BDDE671}">
      <dgm:prSet/>
      <dgm:spPr/>
      <dgm:t>
        <a:bodyPr/>
        <a:lstStyle/>
        <a:p>
          <a:endParaRPr lang="en-US"/>
        </a:p>
      </dgm:t>
    </dgm:pt>
    <dgm:pt modelId="{93FFCEA6-42C7-4A9A-86C7-338D7536B47E}" type="sibTrans" cxnId="{291432BA-94CA-4089-AE86-52DA7BDDE671}">
      <dgm:prSet/>
      <dgm:spPr/>
      <dgm:t>
        <a:bodyPr/>
        <a:lstStyle/>
        <a:p>
          <a:endParaRPr lang="en-US"/>
        </a:p>
      </dgm:t>
    </dgm:pt>
    <dgm:pt modelId="{825B6034-E58D-4F94-83B2-5D860E32963A}">
      <dgm:prSet/>
      <dgm:spPr/>
      <dgm:t>
        <a:bodyPr/>
        <a:lstStyle/>
        <a:p>
          <a:r>
            <a:rPr lang="en-US"/>
            <a:t>Little kids or her litter of puppies. </a:t>
          </a:r>
        </a:p>
      </dgm:t>
    </dgm:pt>
    <dgm:pt modelId="{C1FBF4AB-8F9D-4A03-B544-004A845F60B4}" type="parTrans" cxnId="{F4F71B02-234D-4476-82DA-3C99DD42EEE6}">
      <dgm:prSet/>
      <dgm:spPr/>
      <dgm:t>
        <a:bodyPr/>
        <a:lstStyle/>
        <a:p>
          <a:endParaRPr lang="en-US"/>
        </a:p>
      </dgm:t>
    </dgm:pt>
    <dgm:pt modelId="{5A043201-48AD-4F33-9356-26A4BF666848}" type="sibTrans" cxnId="{F4F71B02-234D-4476-82DA-3C99DD42EEE6}">
      <dgm:prSet/>
      <dgm:spPr/>
      <dgm:t>
        <a:bodyPr/>
        <a:lstStyle/>
        <a:p>
          <a:endParaRPr lang="en-US"/>
        </a:p>
      </dgm:t>
    </dgm:pt>
    <dgm:pt modelId="{A91E821E-DA0E-4D5A-9B6C-E1D21A9207C5}">
      <dgm:prSet/>
      <dgm:spPr/>
      <dgm:t>
        <a:bodyPr/>
        <a:lstStyle/>
        <a:p>
          <a:r>
            <a:rPr lang="en-US"/>
            <a:t>New baby is s “threat” to her people parents (think of the sounds that baby makes!)</a:t>
          </a:r>
        </a:p>
      </dgm:t>
    </dgm:pt>
    <dgm:pt modelId="{6F8233BD-7C3D-4F48-8F45-E3350EAD7475}" type="parTrans" cxnId="{DF92A71D-7ABA-4BE2-9748-1EBCF3104877}">
      <dgm:prSet/>
      <dgm:spPr/>
      <dgm:t>
        <a:bodyPr/>
        <a:lstStyle/>
        <a:p>
          <a:endParaRPr lang="en-US"/>
        </a:p>
      </dgm:t>
    </dgm:pt>
    <dgm:pt modelId="{CD15623E-91C6-45C0-BDE7-FA8708F17B8D}" type="sibTrans" cxnId="{DF92A71D-7ABA-4BE2-9748-1EBCF3104877}">
      <dgm:prSet/>
      <dgm:spPr/>
      <dgm:t>
        <a:bodyPr/>
        <a:lstStyle/>
        <a:p>
          <a:endParaRPr lang="en-US"/>
        </a:p>
      </dgm:t>
    </dgm:pt>
    <dgm:pt modelId="{F72EB350-AB61-4CC7-8E9E-A0A128CE2797}">
      <dgm:prSet/>
      <dgm:spPr/>
      <dgm:t>
        <a:bodyPr/>
        <a:lstStyle/>
        <a:p>
          <a:r>
            <a:rPr lang="en-US"/>
            <a:t>Both male and female dogs equally prone </a:t>
          </a:r>
        </a:p>
      </dgm:t>
    </dgm:pt>
    <dgm:pt modelId="{6A26F9D8-A50F-4FCC-9749-0703EA85676C}" type="parTrans" cxnId="{94F4883F-1B24-474D-9CA5-583A17A05E96}">
      <dgm:prSet/>
      <dgm:spPr/>
      <dgm:t>
        <a:bodyPr/>
        <a:lstStyle/>
        <a:p>
          <a:endParaRPr lang="en-US"/>
        </a:p>
      </dgm:t>
    </dgm:pt>
    <dgm:pt modelId="{83A06B92-79A7-4120-9A83-D403BB0E0FE1}" type="sibTrans" cxnId="{94F4883F-1B24-474D-9CA5-583A17A05E96}">
      <dgm:prSet/>
      <dgm:spPr/>
      <dgm:t>
        <a:bodyPr/>
        <a:lstStyle/>
        <a:p>
          <a:endParaRPr lang="en-US"/>
        </a:p>
      </dgm:t>
    </dgm:pt>
    <dgm:pt modelId="{9702D861-A006-4CBB-9EDE-49A2BCA7B975}">
      <dgm:prSet/>
      <dgm:spPr/>
      <dgm:t>
        <a:bodyPr/>
        <a:lstStyle/>
        <a:p>
          <a:r>
            <a:rPr lang="en-US"/>
            <a:t>Puppies are rarely protective; emerges in adolescence or adulthood, at one to three years of age.</a:t>
          </a:r>
        </a:p>
      </dgm:t>
    </dgm:pt>
    <dgm:pt modelId="{91DA1EAE-3514-4ADD-BA66-639C6256C2DE}" type="parTrans" cxnId="{39EAF250-4A9E-4A22-98B9-434F6D1C4B6A}">
      <dgm:prSet/>
      <dgm:spPr/>
      <dgm:t>
        <a:bodyPr/>
        <a:lstStyle/>
        <a:p>
          <a:endParaRPr lang="en-US"/>
        </a:p>
      </dgm:t>
    </dgm:pt>
    <dgm:pt modelId="{7100EA99-523C-4288-B5AA-38EB80609543}" type="sibTrans" cxnId="{39EAF250-4A9E-4A22-98B9-434F6D1C4B6A}">
      <dgm:prSet/>
      <dgm:spPr/>
      <dgm:t>
        <a:bodyPr/>
        <a:lstStyle/>
        <a:p>
          <a:endParaRPr lang="en-US"/>
        </a:p>
      </dgm:t>
    </dgm:pt>
    <dgm:pt modelId="{59D1FC50-49E2-47B8-898C-B0DB2B14E74C}" type="pres">
      <dgm:prSet presAssocID="{02882AAA-307E-4787-8DA1-BF4DFEB74267}" presName="linear" presStyleCnt="0">
        <dgm:presLayoutVars>
          <dgm:animLvl val="lvl"/>
          <dgm:resizeHandles val="exact"/>
        </dgm:presLayoutVars>
      </dgm:prSet>
      <dgm:spPr/>
    </dgm:pt>
    <dgm:pt modelId="{0B2D5C13-E420-4735-B21F-D6CF3CF836F7}" type="pres">
      <dgm:prSet presAssocID="{403FCEA1-4246-4937-855B-E70569AA6E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7250F9-E646-49CA-BA3A-5A1581A51D4B}" type="pres">
      <dgm:prSet presAssocID="{941C540D-518F-487C-8F14-C8291B436E78}" presName="spacer" presStyleCnt="0"/>
      <dgm:spPr/>
    </dgm:pt>
    <dgm:pt modelId="{81EC2400-A310-485F-8403-D0A7A1073ADE}" type="pres">
      <dgm:prSet presAssocID="{9C93A293-13D9-4A19-89AE-5C472241C7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1CFD15-446A-4D66-BA2B-7953D508F3CF}" type="pres">
      <dgm:prSet presAssocID="{9C93A293-13D9-4A19-89AE-5C472241C734}" presName="childText" presStyleLbl="revTx" presStyleIdx="0" presStyleCnt="1">
        <dgm:presLayoutVars>
          <dgm:bulletEnabled val="1"/>
        </dgm:presLayoutVars>
      </dgm:prSet>
      <dgm:spPr/>
    </dgm:pt>
    <dgm:pt modelId="{788AFA8E-44D4-4873-900B-A30A47DB8527}" type="pres">
      <dgm:prSet presAssocID="{F72EB350-AB61-4CC7-8E9E-A0A128CE27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9F689E-5D30-4E67-B77E-45F29EA7FEEF}" type="pres">
      <dgm:prSet presAssocID="{83A06B92-79A7-4120-9A83-D403BB0E0FE1}" presName="spacer" presStyleCnt="0"/>
      <dgm:spPr/>
    </dgm:pt>
    <dgm:pt modelId="{FF3E5AC4-8341-4700-9023-9DAF5C8FE622}" type="pres">
      <dgm:prSet presAssocID="{9702D861-A006-4CBB-9EDE-49A2BCA7B97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4F71B02-234D-4476-82DA-3C99DD42EEE6}" srcId="{76483179-3AD5-4B21-BDCC-BDDA42E82509}" destId="{825B6034-E58D-4F94-83B2-5D860E32963A}" srcOrd="0" destOrd="0" parTransId="{C1FBF4AB-8F9D-4A03-B544-004A845F60B4}" sibTransId="{5A043201-48AD-4F33-9356-26A4BF666848}"/>
    <dgm:cxn modelId="{9D7B2202-7E14-4FC8-BA4F-CD50C14FA593}" type="presOf" srcId="{F72EB350-AB61-4CC7-8E9E-A0A128CE2797}" destId="{788AFA8E-44D4-4873-900B-A30A47DB8527}" srcOrd="0" destOrd="0" presId="urn:microsoft.com/office/officeart/2005/8/layout/vList2"/>
    <dgm:cxn modelId="{0DFF9808-FDF1-4AFE-848A-8B8A2A204152}" type="presOf" srcId="{825B6034-E58D-4F94-83B2-5D860E32963A}" destId="{B01CFD15-446A-4D66-BA2B-7953D508F3CF}" srcOrd="0" destOrd="1" presId="urn:microsoft.com/office/officeart/2005/8/layout/vList2"/>
    <dgm:cxn modelId="{DF92A71D-7ABA-4BE2-9748-1EBCF3104877}" srcId="{9C93A293-13D9-4A19-89AE-5C472241C734}" destId="{A91E821E-DA0E-4D5A-9B6C-E1D21A9207C5}" srcOrd="1" destOrd="0" parTransId="{6F8233BD-7C3D-4F48-8F45-E3350EAD7475}" sibTransId="{CD15623E-91C6-45C0-BDE7-FA8708F17B8D}"/>
    <dgm:cxn modelId="{94F4883F-1B24-474D-9CA5-583A17A05E96}" srcId="{02882AAA-307E-4787-8DA1-BF4DFEB74267}" destId="{F72EB350-AB61-4CC7-8E9E-A0A128CE2797}" srcOrd="2" destOrd="0" parTransId="{6A26F9D8-A50F-4FCC-9749-0703EA85676C}" sibTransId="{83A06B92-79A7-4120-9A83-D403BB0E0FE1}"/>
    <dgm:cxn modelId="{FDF3955F-12BE-45A7-8115-0A360BCEA2C9}" type="presOf" srcId="{76483179-3AD5-4B21-BDCC-BDDA42E82509}" destId="{B01CFD15-446A-4D66-BA2B-7953D508F3CF}" srcOrd="0" destOrd="0" presId="urn:microsoft.com/office/officeart/2005/8/layout/vList2"/>
    <dgm:cxn modelId="{F9D3F14B-B429-461B-9ABA-E270A9699C02}" type="presOf" srcId="{9C93A293-13D9-4A19-89AE-5C472241C734}" destId="{81EC2400-A310-485F-8403-D0A7A1073ADE}" srcOrd="0" destOrd="0" presId="urn:microsoft.com/office/officeart/2005/8/layout/vList2"/>
    <dgm:cxn modelId="{39EAF250-4A9E-4A22-98B9-434F6D1C4B6A}" srcId="{02882AAA-307E-4787-8DA1-BF4DFEB74267}" destId="{9702D861-A006-4CBB-9EDE-49A2BCA7B975}" srcOrd="3" destOrd="0" parTransId="{91DA1EAE-3514-4ADD-BA66-639C6256C2DE}" sibTransId="{7100EA99-523C-4288-B5AA-38EB80609543}"/>
    <dgm:cxn modelId="{B3E88AAB-E017-46E8-AF66-E9B0C110C806}" type="presOf" srcId="{9702D861-A006-4CBB-9EDE-49A2BCA7B975}" destId="{FF3E5AC4-8341-4700-9023-9DAF5C8FE622}" srcOrd="0" destOrd="0" presId="urn:microsoft.com/office/officeart/2005/8/layout/vList2"/>
    <dgm:cxn modelId="{291432BA-94CA-4089-AE86-52DA7BDDE671}" srcId="{9C93A293-13D9-4A19-89AE-5C472241C734}" destId="{76483179-3AD5-4B21-BDCC-BDDA42E82509}" srcOrd="0" destOrd="0" parTransId="{2C7C3B5E-C515-4B32-A9D9-0E7AF541E6B6}" sibTransId="{93FFCEA6-42C7-4A9A-86C7-338D7536B47E}"/>
    <dgm:cxn modelId="{413641D6-3C14-4692-A808-F7EAEE718FB8}" srcId="{02882AAA-307E-4787-8DA1-BF4DFEB74267}" destId="{403FCEA1-4246-4937-855B-E70569AA6E72}" srcOrd="0" destOrd="0" parTransId="{F051C39F-6647-43BF-8BB8-D637C3B7780F}" sibTransId="{941C540D-518F-487C-8F14-C8291B436E78}"/>
    <dgm:cxn modelId="{356F86D8-15BD-4DD6-9FB7-6864A4969481}" type="presOf" srcId="{02882AAA-307E-4787-8DA1-BF4DFEB74267}" destId="{59D1FC50-49E2-47B8-898C-B0DB2B14E74C}" srcOrd="0" destOrd="0" presId="urn:microsoft.com/office/officeart/2005/8/layout/vList2"/>
    <dgm:cxn modelId="{B36DF1E2-44DF-4CD0-8EFB-823B27C6CEA1}" type="presOf" srcId="{A91E821E-DA0E-4D5A-9B6C-E1D21A9207C5}" destId="{B01CFD15-446A-4D66-BA2B-7953D508F3CF}" srcOrd="0" destOrd="2" presId="urn:microsoft.com/office/officeart/2005/8/layout/vList2"/>
    <dgm:cxn modelId="{6A99C1E7-2FAD-45C0-AC8F-9E289A61FBE8}" srcId="{02882AAA-307E-4787-8DA1-BF4DFEB74267}" destId="{9C93A293-13D9-4A19-89AE-5C472241C734}" srcOrd="1" destOrd="0" parTransId="{AAA58EDE-BCB0-4283-AD5F-6B8517128C0E}" sibTransId="{7B42432B-A11C-4692-B4A8-55FCFFBE6190}"/>
    <dgm:cxn modelId="{285DB5EC-D216-454B-B1D2-023D29A88445}" type="presOf" srcId="{403FCEA1-4246-4937-855B-E70569AA6E72}" destId="{0B2D5C13-E420-4735-B21F-D6CF3CF836F7}" srcOrd="0" destOrd="0" presId="urn:microsoft.com/office/officeart/2005/8/layout/vList2"/>
    <dgm:cxn modelId="{444DABD6-32EF-412D-9A8A-9C7ABE3048CC}" type="presParOf" srcId="{59D1FC50-49E2-47B8-898C-B0DB2B14E74C}" destId="{0B2D5C13-E420-4735-B21F-D6CF3CF836F7}" srcOrd="0" destOrd="0" presId="urn:microsoft.com/office/officeart/2005/8/layout/vList2"/>
    <dgm:cxn modelId="{ABCA9713-63F7-4316-B251-6E0A1609A5B4}" type="presParOf" srcId="{59D1FC50-49E2-47B8-898C-B0DB2B14E74C}" destId="{8E7250F9-E646-49CA-BA3A-5A1581A51D4B}" srcOrd="1" destOrd="0" presId="urn:microsoft.com/office/officeart/2005/8/layout/vList2"/>
    <dgm:cxn modelId="{7BDFB625-9FB8-435C-922E-BB7DCE30E312}" type="presParOf" srcId="{59D1FC50-49E2-47B8-898C-B0DB2B14E74C}" destId="{81EC2400-A310-485F-8403-D0A7A1073ADE}" srcOrd="2" destOrd="0" presId="urn:microsoft.com/office/officeart/2005/8/layout/vList2"/>
    <dgm:cxn modelId="{245DD472-D267-4038-85E5-C243920C8F7E}" type="presParOf" srcId="{59D1FC50-49E2-47B8-898C-B0DB2B14E74C}" destId="{B01CFD15-446A-4D66-BA2B-7953D508F3CF}" srcOrd="3" destOrd="0" presId="urn:microsoft.com/office/officeart/2005/8/layout/vList2"/>
    <dgm:cxn modelId="{8E0172DB-FF31-43C1-B15E-3AA5D7A8010A}" type="presParOf" srcId="{59D1FC50-49E2-47B8-898C-B0DB2B14E74C}" destId="{788AFA8E-44D4-4873-900B-A30A47DB8527}" srcOrd="4" destOrd="0" presId="urn:microsoft.com/office/officeart/2005/8/layout/vList2"/>
    <dgm:cxn modelId="{1DC7404E-0800-40DD-AAE7-5E20739B19E9}" type="presParOf" srcId="{59D1FC50-49E2-47B8-898C-B0DB2B14E74C}" destId="{6D9F689E-5D30-4E67-B77E-45F29EA7FEEF}" srcOrd="5" destOrd="0" presId="urn:microsoft.com/office/officeart/2005/8/layout/vList2"/>
    <dgm:cxn modelId="{06ECAD50-882D-4916-A71A-9CE04CAE136A}" type="presParOf" srcId="{59D1FC50-49E2-47B8-898C-B0DB2B14E74C}" destId="{FF3E5AC4-8341-4700-9023-9DAF5C8FE6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D2D879-7EC0-4D29-A642-C3C6ED40158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E12670-697E-4C04-9ACC-289D05D07E76}">
      <dgm:prSet/>
      <dgm:spPr/>
      <dgm:t>
        <a:bodyPr/>
        <a:lstStyle/>
        <a:p>
          <a:r>
            <a:rPr lang="en-US" dirty="0"/>
            <a:t>Dogs have left over evolutionary instinct to compete for food, nesting sites and mates to survive. </a:t>
          </a:r>
        </a:p>
      </dgm:t>
    </dgm:pt>
    <dgm:pt modelId="{A0C57F21-DAE3-4050-B794-4B5D11F7D925}" type="parTrans" cxnId="{0E10A951-91F8-499A-B6A7-8717FEEBCEBB}">
      <dgm:prSet/>
      <dgm:spPr/>
      <dgm:t>
        <a:bodyPr/>
        <a:lstStyle/>
        <a:p>
          <a:endParaRPr lang="en-US"/>
        </a:p>
      </dgm:t>
    </dgm:pt>
    <dgm:pt modelId="{4876C627-67DD-4AA0-9D21-BEF97322B705}" type="sibTrans" cxnId="{0E10A951-91F8-499A-B6A7-8717FEEBCEBB}">
      <dgm:prSet/>
      <dgm:spPr/>
      <dgm:t>
        <a:bodyPr/>
        <a:lstStyle/>
        <a:p>
          <a:endParaRPr lang="en-US"/>
        </a:p>
      </dgm:t>
    </dgm:pt>
    <dgm:pt modelId="{3F9A487F-E7EF-4A79-AA84-E5FF50998351}">
      <dgm:prSet/>
      <dgm:spPr/>
      <dgm:t>
        <a:bodyPr/>
        <a:lstStyle/>
        <a:p>
          <a:r>
            <a:rPr lang="en-US"/>
            <a:t>Food or food bowl (sometimes even water bowl)</a:t>
          </a:r>
        </a:p>
      </dgm:t>
    </dgm:pt>
    <dgm:pt modelId="{F82512A8-0A50-4988-9445-C720BD7A5AC0}" type="parTrans" cxnId="{43A8E243-3EFC-4E68-83DB-F48B7AD54F76}">
      <dgm:prSet/>
      <dgm:spPr/>
      <dgm:t>
        <a:bodyPr/>
        <a:lstStyle/>
        <a:p>
          <a:endParaRPr lang="en-US"/>
        </a:p>
      </dgm:t>
    </dgm:pt>
    <dgm:pt modelId="{545A786A-819D-48A6-B71A-4C2DAB658CD3}" type="sibTrans" cxnId="{43A8E243-3EFC-4E68-83DB-F48B7AD54F76}">
      <dgm:prSet/>
      <dgm:spPr/>
      <dgm:t>
        <a:bodyPr/>
        <a:lstStyle/>
        <a:p>
          <a:endParaRPr lang="en-US"/>
        </a:p>
      </dgm:t>
    </dgm:pt>
    <dgm:pt modelId="{30539264-D958-4E89-82C4-3BD48C4BFFEB}">
      <dgm:prSet/>
      <dgm:spPr/>
      <dgm:t>
        <a:bodyPr/>
        <a:lstStyle/>
        <a:p>
          <a:r>
            <a:rPr lang="en-US" dirty="0"/>
            <a:t>Toys, People, Resting spots</a:t>
          </a:r>
        </a:p>
      </dgm:t>
    </dgm:pt>
    <dgm:pt modelId="{D2E0138C-26F3-4962-8BC5-2B43A78A75E1}" type="parTrans" cxnId="{BE405D06-A980-4AE8-A971-64E960DA79B2}">
      <dgm:prSet/>
      <dgm:spPr/>
      <dgm:t>
        <a:bodyPr/>
        <a:lstStyle/>
        <a:p>
          <a:endParaRPr lang="en-US"/>
        </a:p>
      </dgm:t>
    </dgm:pt>
    <dgm:pt modelId="{971F8586-3419-48F3-9ABC-B5F06916B7D1}" type="sibTrans" cxnId="{BE405D06-A980-4AE8-A971-64E960DA79B2}">
      <dgm:prSet/>
      <dgm:spPr/>
      <dgm:t>
        <a:bodyPr/>
        <a:lstStyle/>
        <a:p>
          <a:endParaRPr lang="en-US"/>
        </a:p>
      </dgm:t>
    </dgm:pt>
    <dgm:pt modelId="{168B14E4-93B4-4FA3-BBE1-04131CA4896E}">
      <dgm:prSet/>
      <dgm:spPr/>
      <dgm:t>
        <a:bodyPr/>
        <a:lstStyle/>
        <a:p>
          <a:r>
            <a:rPr lang="en-US"/>
            <a:t>Usually easy to identify because only aggressive when has something s/he covets. </a:t>
          </a:r>
        </a:p>
      </dgm:t>
    </dgm:pt>
    <dgm:pt modelId="{24C4D270-041F-4241-BB58-363B22DA5472}" type="parTrans" cxnId="{706FB0AE-0DE0-4807-ADAE-19B273C67626}">
      <dgm:prSet/>
      <dgm:spPr/>
      <dgm:t>
        <a:bodyPr/>
        <a:lstStyle/>
        <a:p>
          <a:endParaRPr lang="en-US"/>
        </a:p>
      </dgm:t>
    </dgm:pt>
    <dgm:pt modelId="{4E36F3A9-C92D-40E2-9A2B-87F78A318BC3}" type="sibTrans" cxnId="{706FB0AE-0DE0-4807-ADAE-19B273C67626}">
      <dgm:prSet/>
      <dgm:spPr/>
      <dgm:t>
        <a:bodyPr/>
        <a:lstStyle/>
        <a:p>
          <a:endParaRPr lang="en-US"/>
        </a:p>
      </dgm:t>
    </dgm:pt>
    <dgm:pt modelId="{A5747735-D423-4C6E-853D-2B977473E510}">
      <dgm:prSet/>
      <dgm:spPr/>
      <dgm:t>
        <a:bodyPr/>
        <a:lstStyle/>
        <a:p>
          <a:r>
            <a:rPr lang="en-US"/>
            <a:t>some dogs hide cherished things around the house; guard them from unsuspecting people or animals </a:t>
          </a:r>
        </a:p>
      </dgm:t>
    </dgm:pt>
    <dgm:pt modelId="{C182ED10-5A56-4219-9277-F9238BCD835B}" type="parTrans" cxnId="{B4422CA4-C45D-4B35-82BB-135C07691700}">
      <dgm:prSet/>
      <dgm:spPr/>
      <dgm:t>
        <a:bodyPr/>
        <a:lstStyle/>
        <a:p>
          <a:endParaRPr lang="en-US"/>
        </a:p>
      </dgm:t>
    </dgm:pt>
    <dgm:pt modelId="{054DAD55-8FE0-47F5-8A44-5BA2CC3DB88D}" type="sibTrans" cxnId="{B4422CA4-C45D-4B35-82BB-135C07691700}">
      <dgm:prSet/>
      <dgm:spPr/>
      <dgm:t>
        <a:bodyPr/>
        <a:lstStyle/>
        <a:p>
          <a:endParaRPr lang="en-US"/>
        </a:p>
      </dgm:t>
    </dgm:pt>
    <dgm:pt modelId="{4D9FADEE-D49E-4117-A95B-D384BE1FF13E}">
      <dgm:prSet/>
      <dgm:spPr/>
      <dgm:t>
        <a:bodyPr/>
        <a:lstStyle/>
        <a:p>
          <a:r>
            <a:rPr lang="en-US"/>
            <a:t>May even resource guard people!</a:t>
          </a:r>
        </a:p>
      </dgm:t>
    </dgm:pt>
    <dgm:pt modelId="{2C43EAC4-7752-4452-B898-ABB94F144657}" type="parTrans" cxnId="{9D7C01B3-593F-4374-9530-C860128B20D4}">
      <dgm:prSet/>
      <dgm:spPr/>
      <dgm:t>
        <a:bodyPr/>
        <a:lstStyle/>
        <a:p>
          <a:endParaRPr lang="en-US"/>
        </a:p>
      </dgm:t>
    </dgm:pt>
    <dgm:pt modelId="{5F28A031-2E07-4557-B71F-C94201889F62}" type="sibTrans" cxnId="{9D7C01B3-593F-4374-9530-C860128B20D4}">
      <dgm:prSet/>
      <dgm:spPr/>
      <dgm:t>
        <a:bodyPr/>
        <a:lstStyle/>
        <a:p>
          <a:endParaRPr lang="en-US"/>
        </a:p>
      </dgm:t>
    </dgm:pt>
    <dgm:pt modelId="{B7683073-2540-4021-8717-BC4BE9BFADB6}">
      <dgm:prSet/>
      <dgm:spPr/>
      <dgm:t>
        <a:bodyPr/>
        <a:lstStyle/>
        <a:p>
          <a:r>
            <a:rPr lang="en-US"/>
            <a:t>Male and female dogs are equally prone to possessive aggression</a:t>
          </a:r>
        </a:p>
      </dgm:t>
    </dgm:pt>
    <dgm:pt modelId="{8C58CEA7-FB84-4272-A71D-61E90EA7CD4C}" type="parTrans" cxnId="{BAD13285-756A-439B-B079-701FF4385542}">
      <dgm:prSet/>
      <dgm:spPr/>
      <dgm:t>
        <a:bodyPr/>
        <a:lstStyle/>
        <a:p>
          <a:endParaRPr lang="en-US"/>
        </a:p>
      </dgm:t>
    </dgm:pt>
    <dgm:pt modelId="{25A2F035-8886-4228-A36F-6B913F990E54}" type="sibTrans" cxnId="{BAD13285-756A-439B-B079-701FF4385542}">
      <dgm:prSet/>
      <dgm:spPr/>
      <dgm:t>
        <a:bodyPr/>
        <a:lstStyle/>
        <a:p>
          <a:endParaRPr lang="en-US"/>
        </a:p>
      </dgm:t>
    </dgm:pt>
    <dgm:pt modelId="{8ADFE336-9054-497B-86BE-906B8A2C3A7D}">
      <dgm:prSet/>
      <dgm:spPr/>
      <dgm:t>
        <a:bodyPr/>
        <a:lstStyle/>
        <a:p>
          <a:r>
            <a:rPr lang="en-US" i="1"/>
            <a:t>IS common in both puppies and adults. </a:t>
          </a:r>
          <a:endParaRPr lang="en-US"/>
        </a:p>
      </dgm:t>
    </dgm:pt>
    <dgm:pt modelId="{95B0E0E0-3425-4028-852C-13163CD28732}" type="parTrans" cxnId="{BC8648F3-2AFF-47D7-9C33-94B51AF7A88B}">
      <dgm:prSet/>
      <dgm:spPr/>
      <dgm:t>
        <a:bodyPr/>
        <a:lstStyle/>
        <a:p>
          <a:endParaRPr lang="en-US"/>
        </a:p>
      </dgm:t>
    </dgm:pt>
    <dgm:pt modelId="{2CCBAB45-A7BF-4C52-9D2F-BDB0F793DED2}" type="sibTrans" cxnId="{BC8648F3-2AFF-47D7-9C33-94B51AF7A88B}">
      <dgm:prSet/>
      <dgm:spPr/>
      <dgm:t>
        <a:bodyPr/>
        <a:lstStyle/>
        <a:p>
          <a:endParaRPr lang="en-US"/>
        </a:p>
      </dgm:t>
    </dgm:pt>
    <dgm:pt modelId="{8F10C233-EA70-46CF-B5F3-2E069B4BFDDE}" type="pres">
      <dgm:prSet presAssocID="{BFD2D879-7EC0-4D29-A642-C3C6ED401583}" presName="linear" presStyleCnt="0">
        <dgm:presLayoutVars>
          <dgm:animLvl val="lvl"/>
          <dgm:resizeHandles val="exact"/>
        </dgm:presLayoutVars>
      </dgm:prSet>
      <dgm:spPr/>
    </dgm:pt>
    <dgm:pt modelId="{E882C95B-906B-4FB8-95C3-26974412DD9B}" type="pres">
      <dgm:prSet presAssocID="{55E12670-697E-4C04-9ACC-289D05D07E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C0E17BA-5C0A-4AAC-BA17-BCC82A1BD354}" type="pres">
      <dgm:prSet presAssocID="{55E12670-697E-4C04-9ACC-289D05D07E76}" presName="childText" presStyleLbl="revTx" presStyleIdx="0" presStyleCnt="2">
        <dgm:presLayoutVars>
          <dgm:bulletEnabled val="1"/>
        </dgm:presLayoutVars>
      </dgm:prSet>
      <dgm:spPr/>
    </dgm:pt>
    <dgm:pt modelId="{7FF54817-118F-4BE5-B1C0-9073A075AF36}" type="pres">
      <dgm:prSet presAssocID="{168B14E4-93B4-4FA3-BBE1-04131CA489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307989-A840-48E6-A173-73C3F86803A2}" type="pres">
      <dgm:prSet presAssocID="{168B14E4-93B4-4FA3-BBE1-04131CA4896E}" presName="childText" presStyleLbl="revTx" presStyleIdx="1" presStyleCnt="2">
        <dgm:presLayoutVars>
          <dgm:bulletEnabled val="1"/>
        </dgm:presLayoutVars>
      </dgm:prSet>
      <dgm:spPr/>
    </dgm:pt>
    <dgm:pt modelId="{5292FBC2-DC38-4FA8-8569-7F03195494EB}" type="pres">
      <dgm:prSet presAssocID="{B7683073-2540-4021-8717-BC4BE9BFAD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1D33EC-F206-48CE-8C1B-CCE3FA48BF69}" type="pres">
      <dgm:prSet presAssocID="{25A2F035-8886-4228-A36F-6B913F990E54}" presName="spacer" presStyleCnt="0"/>
      <dgm:spPr/>
    </dgm:pt>
    <dgm:pt modelId="{363C41FB-0C67-4753-9A97-3CEE5942858B}" type="pres">
      <dgm:prSet presAssocID="{8ADFE336-9054-497B-86BE-906B8A2C3A7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E405D06-A980-4AE8-A971-64E960DA79B2}" srcId="{55E12670-697E-4C04-9ACC-289D05D07E76}" destId="{30539264-D958-4E89-82C4-3BD48C4BFFEB}" srcOrd="1" destOrd="0" parTransId="{D2E0138C-26F3-4962-8BC5-2B43A78A75E1}" sibTransId="{971F8586-3419-48F3-9ABC-B5F06916B7D1}"/>
    <dgm:cxn modelId="{81397F06-9453-4822-9614-A4BC96E7E819}" type="presOf" srcId="{168B14E4-93B4-4FA3-BBE1-04131CA4896E}" destId="{7FF54817-118F-4BE5-B1C0-9073A075AF36}" srcOrd="0" destOrd="0" presId="urn:microsoft.com/office/officeart/2005/8/layout/vList2"/>
    <dgm:cxn modelId="{77B4182D-75E7-411E-9BDF-E57CB40BA7EC}" type="presOf" srcId="{BFD2D879-7EC0-4D29-A642-C3C6ED401583}" destId="{8F10C233-EA70-46CF-B5F3-2E069B4BFDDE}" srcOrd="0" destOrd="0" presId="urn:microsoft.com/office/officeart/2005/8/layout/vList2"/>
    <dgm:cxn modelId="{001B4E30-E4AE-427B-8605-D9736722F8B7}" type="presOf" srcId="{55E12670-697E-4C04-9ACC-289D05D07E76}" destId="{E882C95B-906B-4FB8-95C3-26974412DD9B}" srcOrd="0" destOrd="0" presId="urn:microsoft.com/office/officeart/2005/8/layout/vList2"/>
    <dgm:cxn modelId="{89F62A3D-5917-478C-8002-2C15ABB5E405}" type="presOf" srcId="{4D9FADEE-D49E-4117-A95B-D384BE1FF13E}" destId="{59307989-A840-48E6-A173-73C3F86803A2}" srcOrd="0" destOrd="1" presId="urn:microsoft.com/office/officeart/2005/8/layout/vList2"/>
    <dgm:cxn modelId="{B463F45E-9D14-4F9A-9208-F136732110BE}" type="presOf" srcId="{B7683073-2540-4021-8717-BC4BE9BFADB6}" destId="{5292FBC2-DC38-4FA8-8569-7F03195494EB}" srcOrd="0" destOrd="0" presId="urn:microsoft.com/office/officeart/2005/8/layout/vList2"/>
    <dgm:cxn modelId="{43A8E243-3EFC-4E68-83DB-F48B7AD54F76}" srcId="{55E12670-697E-4C04-9ACC-289D05D07E76}" destId="{3F9A487F-E7EF-4A79-AA84-E5FF50998351}" srcOrd="0" destOrd="0" parTransId="{F82512A8-0A50-4988-9445-C720BD7A5AC0}" sibTransId="{545A786A-819D-48A6-B71A-4C2DAB658CD3}"/>
    <dgm:cxn modelId="{139A7D6E-00A2-4A2E-A0AD-ACC4557BFE9D}" type="presOf" srcId="{3F9A487F-E7EF-4A79-AA84-E5FF50998351}" destId="{3C0E17BA-5C0A-4AAC-BA17-BCC82A1BD354}" srcOrd="0" destOrd="0" presId="urn:microsoft.com/office/officeart/2005/8/layout/vList2"/>
    <dgm:cxn modelId="{0E10A951-91F8-499A-B6A7-8717FEEBCEBB}" srcId="{BFD2D879-7EC0-4D29-A642-C3C6ED401583}" destId="{55E12670-697E-4C04-9ACC-289D05D07E76}" srcOrd="0" destOrd="0" parTransId="{A0C57F21-DAE3-4050-B794-4B5D11F7D925}" sibTransId="{4876C627-67DD-4AA0-9D21-BEF97322B705}"/>
    <dgm:cxn modelId="{7CB40279-BD59-4199-A40C-9E437F12C757}" type="presOf" srcId="{A5747735-D423-4C6E-853D-2B977473E510}" destId="{59307989-A840-48E6-A173-73C3F86803A2}" srcOrd="0" destOrd="0" presId="urn:microsoft.com/office/officeart/2005/8/layout/vList2"/>
    <dgm:cxn modelId="{D4FE4E7E-2A3E-4E53-A9C4-0619D894CC70}" type="presOf" srcId="{30539264-D958-4E89-82C4-3BD48C4BFFEB}" destId="{3C0E17BA-5C0A-4AAC-BA17-BCC82A1BD354}" srcOrd="0" destOrd="1" presId="urn:microsoft.com/office/officeart/2005/8/layout/vList2"/>
    <dgm:cxn modelId="{BAD13285-756A-439B-B079-701FF4385542}" srcId="{BFD2D879-7EC0-4D29-A642-C3C6ED401583}" destId="{B7683073-2540-4021-8717-BC4BE9BFADB6}" srcOrd="2" destOrd="0" parTransId="{8C58CEA7-FB84-4272-A71D-61E90EA7CD4C}" sibTransId="{25A2F035-8886-4228-A36F-6B913F990E54}"/>
    <dgm:cxn modelId="{B4422CA4-C45D-4B35-82BB-135C07691700}" srcId="{168B14E4-93B4-4FA3-BBE1-04131CA4896E}" destId="{A5747735-D423-4C6E-853D-2B977473E510}" srcOrd="0" destOrd="0" parTransId="{C182ED10-5A56-4219-9277-F9238BCD835B}" sibTransId="{054DAD55-8FE0-47F5-8A44-5BA2CC3DB88D}"/>
    <dgm:cxn modelId="{706FB0AE-0DE0-4807-ADAE-19B273C67626}" srcId="{BFD2D879-7EC0-4D29-A642-C3C6ED401583}" destId="{168B14E4-93B4-4FA3-BBE1-04131CA4896E}" srcOrd="1" destOrd="0" parTransId="{24C4D270-041F-4241-BB58-363B22DA5472}" sibTransId="{4E36F3A9-C92D-40E2-9A2B-87F78A318BC3}"/>
    <dgm:cxn modelId="{9D7C01B3-593F-4374-9530-C860128B20D4}" srcId="{168B14E4-93B4-4FA3-BBE1-04131CA4896E}" destId="{4D9FADEE-D49E-4117-A95B-D384BE1FF13E}" srcOrd="1" destOrd="0" parTransId="{2C43EAC4-7752-4452-B898-ABB94F144657}" sibTransId="{5F28A031-2E07-4557-B71F-C94201889F62}"/>
    <dgm:cxn modelId="{C4331AD8-9829-4277-9F6A-A9B5AE608559}" type="presOf" srcId="{8ADFE336-9054-497B-86BE-906B8A2C3A7D}" destId="{363C41FB-0C67-4753-9A97-3CEE5942858B}" srcOrd="0" destOrd="0" presId="urn:microsoft.com/office/officeart/2005/8/layout/vList2"/>
    <dgm:cxn modelId="{BC8648F3-2AFF-47D7-9C33-94B51AF7A88B}" srcId="{BFD2D879-7EC0-4D29-A642-C3C6ED401583}" destId="{8ADFE336-9054-497B-86BE-906B8A2C3A7D}" srcOrd="3" destOrd="0" parTransId="{95B0E0E0-3425-4028-852C-13163CD28732}" sibTransId="{2CCBAB45-A7BF-4C52-9D2F-BDB0F793DED2}"/>
    <dgm:cxn modelId="{729EC63C-972A-4234-AC7A-6A6936B03830}" type="presParOf" srcId="{8F10C233-EA70-46CF-B5F3-2E069B4BFDDE}" destId="{E882C95B-906B-4FB8-95C3-26974412DD9B}" srcOrd="0" destOrd="0" presId="urn:microsoft.com/office/officeart/2005/8/layout/vList2"/>
    <dgm:cxn modelId="{2BA91EDC-F65D-48DA-857C-11D7530E1CFD}" type="presParOf" srcId="{8F10C233-EA70-46CF-B5F3-2E069B4BFDDE}" destId="{3C0E17BA-5C0A-4AAC-BA17-BCC82A1BD354}" srcOrd="1" destOrd="0" presId="urn:microsoft.com/office/officeart/2005/8/layout/vList2"/>
    <dgm:cxn modelId="{2C0DEB64-4920-481E-8481-6EE917A405F3}" type="presParOf" srcId="{8F10C233-EA70-46CF-B5F3-2E069B4BFDDE}" destId="{7FF54817-118F-4BE5-B1C0-9073A075AF36}" srcOrd="2" destOrd="0" presId="urn:microsoft.com/office/officeart/2005/8/layout/vList2"/>
    <dgm:cxn modelId="{DDB6BF5C-E1CF-4D12-82CD-E12E47B0DA6F}" type="presParOf" srcId="{8F10C233-EA70-46CF-B5F3-2E069B4BFDDE}" destId="{59307989-A840-48E6-A173-73C3F86803A2}" srcOrd="3" destOrd="0" presId="urn:microsoft.com/office/officeart/2005/8/layout/vList2"/>
    <dgm:cxn modelId="{8C98D71F-6AEE-484D-BB63-07B416DC9212}" type="presParOf" srcId="{8F10C233-EA70-46CF-B5F3-2E069B4BFDDE}" destId="{5292FBC2-DC38-4FA8-8569-7F03195494EB}" srcOrd="4" destOrd="0" presId="urn:microsoft.com/office/officeart/2005/8/layout/vList2"/>
    <dgm:cxn modelId="{855F8D85-7A91-453A-85CB-2290663F85C1}" type="presParOf" srcId="{8F10C233-EA70-46CF-B5F3-2E069B4BFDDE}" destId="{951D33EC-F206-48CE-8C1B-CCE3FA48BF69}" srcOrd="5" destOrd="0" presId="urn:microsoft.com/office/officeart/2005/8/layout/vList2"/>
    <dgm:cxn modelId="{6DDCD544-FFAB-4A19-8124-3278A78E3CED}" type="presParOf" srcId="{8F10C233-EA70-46CF-B5F3-2E069B4BFDDE}" destId="{363C41FB-0C67-4753-9A97-3CEE594285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6B0BAB-5B9B-4C8B-BB77-EEFEA4EAD4E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276AF7-799D-4DE2-951E-008A13D8058C}">
      <dgm:prSet/>
      <dgm:spPr/>
      <dgm:t>
        <a:bodyPr/>
        <a:lstStyle/>
        <a:p>
          <a:r>
            <a:rPr lang="en-US" b="1" dirty="0"/>
            <a:t>When afraid of something: 3 step (fear, flight, fight) process</a:t>
          </a:r>
          <a:endParaRPr lang="en-US" dirty="0"/>
        </a:p>
      </dgm:t>
    </dgm:pt>
    <dgm:pt modelId="{D1C250A8-8B5A-413D-9D07-749A571440BF}" type="parTrans" cxnId="{5DB0CC8A-CEEE-41CD-976E-BEC0F788CDF0}">
      <dgm:prSet/>
      <dgm:spPr/>
      <dgm:t>
        <a:bodyPr/>
        <a:lstStyle/>
        <a:p>
          <a:endParaRPr lang="en-US"/>
        </a:p>
      </dgm:t>
    </dgm:pt>
    <dgm:pt modelId="{1888C373-F64C-46BC-BBAA-3F94DCF59B47}" type="sibTrans" cxnId="{5DB0CC8A-CEEE-41CD-976E-BEC0F788CDF0}">
      <dgm:prSet/>
      <dgm:spPr/>
      <dgm:t>
        <a:bodyPr/>
        <a:lstStyle/>
        <a:p>
          <a:endParaRPr lang="en-US"/>
        </a:p>
      </dgm:t>
    </dgm:pt>
    <dgm:pt modelId="{0813B989-C72D-457C-BC51-3AC6EA8C0C3E}">
      <dgm:prSet/>
      <dgm:spPr/>
      <dgm:t>
        <a:bodyPr/>
        <a:lstStyle/>
        <a:p>
          <a:r>
            <a:rPr lang="en-US"/>
            <a:t>Avoid situation</a:t>
          </a:r>
        </a:p>
      </dgm:t>
    </dgm:pt>
    <dgm:pt modelId="{3748D68A-EA59-4E48-BB0B-D86A6BA2B282}" type="parTrans" cxnId="{84F082CE-4F73-4974-AB71-8F30B1C9F688}">
      <dgm:prSet/>
      <dgm:spPr/>
      <dgm:t>
        <a:bodyPr/>
        <a:lstStyle/>
        <a:p>
          <a:endParaRPr lang="en-US"/>
        </a:p>
      </dgm:t>
    </dgm:pt>
    <dgm:pt modelId="{E4CC8DAE-F1F2-44A5-9322-C1F57AB25792}" type="sibTrans" cxnId="{84F082CE-4F73-4974-AB71-8F30B1C9F688}">
      <dgm:prSet/>
      <dgm:spPr/>
      <dgm:t>
        <a:bodyPr/>
        <a:lstStyle/>
        <a:p>
          <a:endParaRPr lang="en-US"/>
        </a:p>
      </dgm:t>
    </dgm:pt>
    <dgm:pt modelId="{54977AEE-0495-467E-9E48-7071EC4DDAD4}">
      <dgm:prSet/>
      <dgm:spPr/>
      <dgm:t>
        <a:bodyPr/>
        <a:lstStyle/>
        <a:p>
          <a:r>
            <a:rPr lang="en-US" dirty="0"/>
            <a:t>Escape: get away from it: </a:t>
          </a:r>
        </a:p>
      </dgm:t>
    </dgm:pt>
    <dgm:pt modelId="{C4363916-DB0F-4BE9-A7B8-9DB1121B095A}" type="parTrans" cxnId="{40F4C4DB-2FD7-4015-A978-9AF830F70037}">
      <dgm:prSet/>
      <dgm:spPr/>
      <dgm:t>
        <a:bodyPr/>
        <a:lstStyle/>
        <a:p>
          <a:endParaRPr lang="en-US"/>
        </a:p>
      </dgm:t>
    </dgm:pt>
    <dgm:pt modelId="{19CFB6ED-BE95-4429-BA08-AFAF224BF282}" type="sibTrans" cxnId="{40F4C4DB-2FD7-4015-A978-9AF830F70037}">
      <dgm:prSet/>
      <dgm:spPr/>
      <dgm:t>
        <a:bodyPr/>
        <a:lstStyle/>
        <a:p>
          <a:endParaRPr lang="en-US"/>
        </a:p>
      </dgm:t>
    </dgm:pt>
    <dgm:pt modelId="{9D36B162-31F0-4893-8620-81365C2D428B}">
      <dgm:prSet/>
      <dgm:spPr/>
      <dgm:t>
        <a:bodyPr/>
        <a:lstStyle/>
        <a:p>
          <a:r>
            <a:rPr lang="en-US"/>
            <a:t>Aggression if cornered</a:t>
          </a:r>
        </a:p>
      </dgm:t>
    </dgm:pt>
    <dgm:pt modelId="{ED9A8CEF-437F-4674-993A-F881EA4964A3}" type="parTrans" cxnId="{E6993E16-5B43-409D-8EDC-F864632A0123}">
      <dgm:prSet/>
      <dgm:spPr/>
      <dgm:t>
        <a:bodyPr/>
        <a:lstStyle/>
        <a:p>
          <a:endParaRPr lang="en-US"/>
        </a:p>
      </dgm:t>
    </dgm:pt>
    <dgm:pt modelId="{B358EFED-3F11-439B-9276-B49860FA9514}" type="sibTrans" cxnId="{E6993E16-5B43-409D-8EDC-F864632A0123}">
      <dgm:prSet/>
      <dgm:spPr/>
      <dgm:t>
        <a:bodyPr/>
        <a:lstStyle/>
        <a:p>
          <a:endParaRPr lang="en-US"/>
        </a:p>
      </dgm:t>
    </dgm:pt>
    <dgm:pt modelId="{1ECDF107-A2B3-4F06-9672-502364C6FC44}">
      <dgm:prSet/>
      <dgm:spPr/>
      <dgm:t>
        <a:bodyPr/>
        <a:lstStyle/>
        <a:p>
          <a:r>
            <a:rPr lang="en-US"/>
            <a:t>Can be afraid of a person/animal/thing</a:t>
          </a:r>
        </a:p>
      </dgm:t>
    </dgm:pt>
    <dgm:pt modelId="{1F0AE66B-EC30-4135-838B-7034BD69DD34}" type="parTrans" cxnId="{CCC91AD2-ED20-4112-A779-B90901A1FD56}">
      <dgm:prSet/>
      <dgm:spPr/>
      <dgm:t>
        <a:bodyPr/>
        <a:lstStyle/>
        <a:p>
          <a:endParaRPr lang="en-US"/>
        </a:p>
      </dgm:t>
    </dgm:pt>
    <dgm:pt modelId="{2C978E22-A740-461C-9BA4-D04196DBC62C}" type="sibTrans" cxnId="{CCC91AD2-ED20-4112-A779-B90901A1FD56}">
      <dgm:prSet/>
      <dgm:spPr/>
      <dgm:t>
        <a:bodyPr/>
        <a:lstStyle/>
        <a:p>
          <a:endParaRPr lang="en-US"/>
        </a:p>
      </dgm:t>
    </dgm:pt>
    <dgm:pt modelId="{3B9C3EE3-0A6B-4FEA-840F-A5B2B6E8CAAC}">
      <dgm:prSet/>
      <dgm:spPr/>
      <dgm:t>
        <a:bodyPr/>
        <a:lstStyle/>
        <a:p>
          <a:r>
            <a:rPr lang="en-US" b="1" i="1" dirty="0"/>
            <a:t>Note: when “aggressor” turns back, may attack!</a:t>
          </a:r>
          <a:endParaRPr lang="en-US" dirty="0"/>
        </a:p>
      </dgm:t>
    </dgm:pt>
    <dgm:pt modelId="{5BF6046C-D67F-4A9F-A12B-FE1B7BFEB2F6}" type="parTrans" cxnId="{6CA31973-8157-443A-A639-07A28E06B65C}">
      <dgm:prSet/>
      <dgm:spPr/>
      <dgm:t>
        <a:bodyPr/>
        <a:lstStyle/>
        <a:p>
          <a:endParaRPr lang="en-US"/>
        </a:p>
      </dgm:t>
    </dgm:pt>
    <dgm:pt modelId="{EA4062C1-9DFA-4E2A-83EF-D386A85D2E09}" type="sibTrans" cxnId="{6CA31973-8157-443A-A639-07A28E06B65C}">
      <dgm:prSet/>
      <dgm:spPr/>
      <dgm:t>
        <a:bodyPr/>
        <a:lstStyle/>
        <a:p>
          <a:endParaRPr lang="en-US"/>
        </a:p>
      </dgm:t>
    </dgm:pt>
    <dgm:pt modelId="{FD1701C1-BA2F-41E4-81D1-F7966CDEC991}">
      <dgm:prSet/>
      <dgm:spPr/>
      <dgm:t>
        <a:bodyPr/>
        <a:lstStyle/>
        <a:p>
          <a:r>
            <a:rPr lang="en-US" i="1" dirty="0"/>
            <a:t>“I’ll get you before you get me!”</a:t>
          </a:r>
          <a:endParaRPr lang="en-US" dirty="0"/>
        </a:p>
      </dgm:t>
    </dgm:pt>
    <dgm:pt modelId="{77D8EBC8-830D-4943-A415-00C9D904A630}" type="parTrans" cxnId="{5B4C58B9-C574-4C1A-A9FB-DEEACA81ADF5}">
      <dgm:prSet/>
      <dgm:spPr/>
      <dgm:t>
        <a:bodyPr/>
        <a:lstStyle/>
        <a:p>
          <a:endParaRPr lang="en-US"/>
        </a:p>
      </dgm:t>
    </dgm:pt>
    <dgm:pt modelId="{AC10AF48-F888-4874-8BC7-342899158201}" type="sibTrans" cxnId="{5B4C58B9-C574-4C1A-A9FB-DEEACA81ADF5}">
      <dgm:prSet/>
      <dgm:spPr/>
      <dgm:t>
        <a:bodyPr/>
        <a:lstStyle/>
        <a:p>
          <a:endParaRPr lang="en-US"/>
        </a:p>
      </dgm:t>
    </dgm:pt>
    <dgm:pt modelId="{C325A728-4548-4764-A8CA-F18E26D13CA5}">
      <dgm:prSet/>
      <dgm:spPr/>
      <dgm:t>
        <a:bodyPr/>
        <a:lstStyle/>
        <a:p>
          <a:r>
            <a:rPr lang="en-US"/>
            <a:t>avoid turning your back on a fearful dog. </a:t>
          </a:r>
        </a:p>
      </dgm:t>
    </dgm:pt>
    <dgm:pt modelId="{D9B314DA-F409-4B71-87C1-0D89B6AF91A8}" type="parTrans" cxnId="{C9FC500B-9FF4-4D67-BE8D-F00A3D41FCCE}">
      <dgm:prSet/>
      <dgm:spPr/>
      <dgm:t>
        <a:bodyPr/>
        <a:lstStyle/>
        <a:p>
          <a:endParaRPr lang="en-US"/>
        </a:p>
      </dgm:t>
    </dgm:pt>
    <dgm:pt modelId="{574D0123-ED9D-44FE-A60C-D8479AFF9DBF}" type="sibTrans" cxnId="{C9FC500B-9FF4-4D67-BE8D-F00A3D41FCCE}">
      <dgm:prSet/>
      <dgm:spPr/>
      <dgm:t>
        <a:bodyPr/>
        <a:lstStyle/>
        <a:p>
          <a:endParaRPr lang="en-US"/>
        </a:p>
      </dgm:t>
    </dgm:pt>
    <dgm:pt modelId="{4AFCB53F-F0D5-4661-BF4E-D4AF2A9EF878}">
      <dgm:prSet/>
      <dgm:spPr/>
      <dgm:t>
        <a:bodyPr/>
        <a:lstStyle/>
        <a:p>
          <a:r>
            <a:rPr lang="en-US"/>
            <a:t>Fear aggression is characterized by rapid nips or bites: </a:t>
          </a:r>
        </a:p>
      </dgm:t>
    </dgm:pt>
    <dgm:pt modelId="{50FF5A6D-3CF7-415E-847C-FD6EB8E50207}" type="parTrans" cxnId="{0E6703F1-915C-4387-8DE7-B1AFCA07D2A4}">
      <dgm:prSet/>
      <dgm:spPr/>
      <dgm:t>
        <a:bodyPr/>
        <a:lstStyle/>
        <a:p>
          <a:endParaRPr lang="en-US"/>
        </a:p>
      </dgm:t>
    </dgm:pt>
    <dgm:pt modelId="{4D6C2004-A9BB-41D3-AE6E-B611A80AAEFA}" type="sibTrans" cxnId="{0E6703F1-915C-4387-8DE7-B1AFCA07D2A4}">
      <dgm:prSet/>
      <dgm:spPr/>
      <dgm:t>
        <a:bodyPr/>
        <a:lstStyle/>
        <a:p>
          <a:endParaRPr lang="en-US"/>
        </a:p>
      </dgm:t>
    </dgm:pt>
    <dgm:pt modelId="{74566B8E-1A30-4D1D-ABC6-509929A2E7DE}">
      <dgm:prSet/>
      <dgm:spPr/>
      <dgm:t>
        <a:bodyPr/>
        <a:lstStyle/>
        <a:p>
          <a:r>
            <a:rPr lang="en-US"/>
            <a:t>Bite and then run away.</a:t>
          </a:r>
        </a:p>
      </dgm:t>
    </dgm:pt>
    <dgm:pt modelId="{67B611E6-09A7-4445-8643-4B4B767C76B4}" type="parTrans" cxnId="{7C4D4C3A-8CD7-4073-92EF-FE029F52CA4D}">
      <dgm:prSet/>
      <dgm:spPr/>
      <dgm:t>
        <a:bodyPr/>
        <a:lstStyle/>
        <a:p>
          <a:endParaRPr lang="en-US"/>
        </a:p>
      </dgm:t>
    </dgm:pt>
    <dgm:pt modelId="{C6FB36AB-C81E-45BD-BA9A-796F3E0F625A}" type="sibTrans" cxnId="{7C4D4C3A-8CD7-4073-92EF-FE029F52CA4D}">
      <dgm:prSet/>
      <dgm:spPr/>
      <dgm:t>
        <a:bodyPr/>
        <a:lstStyle/>
        <a:p>
          <a:endParaRPr lang="en-US"/>
        </a:p>
      </dgm:t>
    </dgm:pt>
    <dgm:pt modelId="{D2E01F4F-3D06-46F9-B3DB-0E3CF5061E79}">
      <dgm:prSet/>
      <dgm:spPr/>
      <dgm:t>
        <a:bodyPr/>
        <a:lstStyle/>
        <a:p>
          <a:r>
            <a:rPr lang="en-US"/>
            <a:t>Aggression may not begin with clear threats or warning</a:t>
          </a:r>
        </a:p>
      </dgm:t>
    </dgm:pt>
    <dgm:pt modelId="{08938593-E981-4FB3-BE71-FA8633C5FDCA}" type="parTrans" cxnId="{15A14836-E5EB-4A68-8846-6AAFD473BC5A}">
      <dgm:prSet/>
      <dgm:spPr/>
      <dgm:t>
        <a:bodyPr/>
        <a:lstStyle/>
        <a:p>
          <a:endParaRPr lang="en-US"/>
        </a:p>
      </dgm:t>
    </dgm:pt>
    <dgm:pt modelId="{5CCB0ADB-41F6-4EF4-B861-227FF575E116}" type="sibTrans" cxnId="{15A14836-E5EB-4A68-8846-6AAFD473BC5A}">
      <dgm:prSet/>
      <dgm:spPr/>
      <dgm:t>
        <a:bodyPr/>
        <a:lstStyle/>
        <a:p>
          <a:endParaRPr lang="en-US"/>
        </a:p>
      </dgm:t>
    </dgm:pt>
    <dgm:pt modelId="{8A6BD5F0-9916-42EC-9E20-A3EF9831689E}">
      <dgm:prSet/>
      <dgm:spPr/>
      <dgm:t>
        <a:bodyPr/>
        <a:lstStyle/>
        <a:p>
          <a:r>
            <a:rPr lang="en-US"/>
            <a:t>It is the fearful posture, retreat or running away and avoidance that IS the cue!</a:t>
          </a:r>
        </a:p>
      </dgm:t>
    </dgm:pt>
    <dgm:pt modelId="{F75CA983-1B52-4D4B-8697-18E8C100568E}" type="parTrans" cxnId="{A3895740-9E8E-4920-87DC-09CB58B3B6F2}">
      <dgm:prSet/>
      <dgm:spPr/>
      <dgm:t>
        <a:bodyPr/>
        <a:lstStyle/>
        <a:p>
          <a:endParaRPr lang="en-US"/>
        </a:p>
      </dgm:t>
    </dgm:pt>
    <dgm:pt modelId="{6A3F704A-08D3-442F-9CDF-771F6A108363}" type="sibTrans" cxnId="{A3895740-9E8E-4920-87DC-09CB58B3B6F2}">
      <dgm:prSet/>
      <dgm:spPr/>
      <dgm:t>
        <a:bodyPr/>
        <a:lstStyle/>
        <a:p>
          <a:endParaRPr lang="en-US"/>
        </a:p>
      </dgm:t>
    </dgm:pt>
    <dgm:pt modelId="{4679A649-8AE2-4DC4-BDCA-EA30709FA74F}">
      <dgm:prSet/>
      <dgm:spPr/>
      <dgm:t>
        <a:bodyPr/>
        <a:lstStyle/>
        <a:p>
          <a:r>
            <a:rPr lang="en-US" i="1" dirty="0"/>
            <a:t>Male and female dogs are equally prone to fear aggression</a:t>
          </a:r>
          <a:endParaRPr lang="en-US" dirty="0"/>
        </a:p>
      </dgm:t>
    </dgm:pt>
    <dgm:pt modelId="{BDC9A1A4-8B83-4BD0-B9DE-5E7046DABD9C}" type="parTrans" cxnId="{7A99FC1C-5EE9-41A7-92CC-53CEDD83E7D1}">
      <dgm:prSet/>
      <dgm:spPr/>
      <dgm:t>
        <a:bodyPr/>
        <a:lstStyle/>
        <a:p>
          <a:endParaRPr lang="en-US"/>
        </a:p>
      </dgm:t>
    </dgm:pt>
    <dgm:pt modelId="{42E869EC-FE8C-45FD-84B9-8D082393412B}" type="sibTrans" cxnId="{7A99FC1C-5EE9-41A7-92CC-53CEDD83E7D1}">
      <dgm:prSet/>
      <dgm:spPr/>
      <dgm:t>
        <a:bodyPr/>
        <a:lstStyle/>
        <a:p>
          <a:endParaRPr lang="en-US"/>
        </a:p>
      </dgm:t>
    </dgm:pt>
    <dgm:pt modelId="{101C59D1-A8AE-4929-9B31-3756C62DAC22}">
      <dgm:prSet/>
      <dgm:spPr/>
      <dgm:t>
        <a:bodyPr/>
        <a:lstStyle/>
        <a:p>
          <a:r>
            <a:rPr lang="en-US" i="1" dirty="0"/>
            <a:t>Common in both puppies and adults.</a:t>
          </a:r>
          <a:endParaRPr lang="en-US" dirty="0"/>
        </a:p>
      </dgm:t>
    </dgm:pt>
    <dgm:pt modelId="{775E0261-B317-4101-AD5F-4E27942A4040}" type="parTrans" cxnId="{D829AA14-E882-4F77-8708-0F07D035CAEE}">
      <dgm:prSet/>
      <dgm:spPr/>
      <dgm:t>
        <a:bodyPr/>
        <a:lstStyle/>
        <a:p>
          <a:endParaRPr lang="en-US"/>
        </a:p>
      </dgm:t>
    </dgm:pt>
    <dgm:pt modelId="{7D2CBAD2-7CAA-4CF2-B7FC-C891BFF6DC85}" type="sibTrans" cxnId="{D829AA14-E882-4F77-8708-0F07D035CAEE}">
      <dgm:prSet/>
      <dgm:spPr/>
      <dgm:t>
        <a:bodyPr/>
        <a:lstStyle/>
        <a:p>
          <a:endParaRPr lang="en-US"/>
        </a:p>
      </dgm:t>
    </dgm:pt>
    <dgm:pt modelId="{4F0E5603-5B2D-416C-BCE0-AFAF99F24466}" type="pres">
      <dgm:prSet presAssocID="{DD6B0BAB-5B9B-4C8B-BB77-EEFEA4EAD4E8}" presName="linear" presStyleCnt="0">
        <dgm:presLayoutVars>
          <dgm:animLvl val="lvl"/>
          <dgm:resizeHandles val="exact"/>
        </dgm:presLayoutVars>
      </dgm:prSet>
      <dgm:spPr/>
    </dgm:pt>
    <dgm:pt modelId="{35EE9AE9-BF6B-4C21-9B8A-198FC6E482BF}" type="pres">
      <dgm:prSet presAssocID="{11276AF7-799D-4DE2-951E-008A13D8058C}" presName="parentText" presStyleLbl="node1" presStyleIdx="0" presStyleCnt="6" custLinFactY="-54893" custLinFactNeighborX="-289" custLinFactNeighborY="-100000">
        <dgm:presLayoutVars>
          <dgm:chMax val="0"/>
          <dgm:bulletEnabled val="1"/>
        </dgm:presLayoutVars>
      </dgm:prSet>
      <dgm:spPr/>
    </dgm:pt>
    <dgm:pt modelId="{FD5026EF-AB92-4894-81DB-1326E629E0F4}" type="pres">
      <dgm:prSet presAssocID="{11276AF7-799D-4DE2-951E-008A13D8058C}" presName="childText" presStyleLbl="revTx" presStyleIdx="0" presStyleCnt="3" custLinFactY="-60822" custLinFactNeighborX="-289" custLinFactNeighborY="-100000">
        <dgm:presLayoutVars>
          <dgm:bulletEnabled val="1"/>
        </dgm:presLayoutVars>
      </dgm:prSet>
      <dgm:spPr/>
    </dgm:pt>
    <dgm:pt modelId="{40148EE8-06BC-4FDB-AA49-054FDFBF9989}" type="pres">
      <dgm:prSet presAssocID="{1ECDF107-A2B3-4F06-9672-502364C6FC44}" presName="parentText" presStyleLbl="node1" presStyleIdx="1" presStyleCnt="6" custLinFactY="-119362" custLinFactNeighborX="-138" custLinFactNeighborY="-200000">
        <dgm:presLayoutVars>
          <dgm:chMax val="0"/>
          <dgm:bulletEnabled val="1"/>
        </dgm:presLayoutVars>
      </dgm:prSet>
      <dgm:spPr/>
    </dgm:pt>
    <dgm:pt modelId="{EFD50518-C25A-4163-AE7B-4744A0EFCC86}" type="pres">
      <dgm:prSet presAssocID="{2C978E22-A740-461C-9BA4-D04196DBC62C}" presName="spacer" presStyleCnt="0"/>
      <dgm:spPr/>
    </dgm:pt>
    <dgm:pt modelId="{9BB8C3BE-3836-473F-B11E-8A358EF03BD3}" type="pres">
      <dgm:prSet presAssocID="{3B9C3EE3-0A6B-4FEA-840F-A5B2B6E8CAAC}" presName="parentText" presStyleLbl="node1" presStyleIdx="2" presStyleCnt="6" custLinFactNeighborY="-72855">
        <dgm:presLayoutVars>
          <dgm:chMax val="0"/>
          <dgm:bulletEnabled val="1"/>
        </dgm:presLayoutVars>
      </dgm:prSet>
      <dgm:spPr/>
    </dgm:pt>
    <dgm:pt modelId="{EF5A18EA-26AD-4D72-97D7-0CB7B9850A0F}" type="pres">
      <dgm:prSet presAssocID="{3B9C3EE3-0A6B-4FEA-840F-A5B2B6E8CAAC}" presName="childText" presStyleLbl="revTx" presStyleIdx="1" presStyleCnt="3" custLinFactNeighborX="462" custLinFactNeighborY="-79315">
        <dgm:presLayoutVars>
          <dgm:bulletEnabled val="1"/>
        </dgm:presLayoutVars>
      </dgm:prSet>
      <dgm:spPr/>
    </dgm:pt>
    <dgm:pt modelId="{4AC020C6-8BF2-47C3-83C5-E224B7615B28}" type="pres">
      <dgm:prSet presAssocID="{4AFCB53F-F0D5-4661-BF4E-D4AF2A9EF87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706E5A2-7328-4760-85C7-3F67A97DE0E9}" type="pres">
      <dgm:prSet presAssocID="{4AFCB53F-F0D5-4661-BF4E-D4AF2A9EF878}" presName="childText" presStyleLbl="revTx" presStyleIdx="2" presStyleCnt="3">
        <dgm:presLayoutVars>
          <dgm:bulletEnabled val="1"/>
        </dgm:presLayoutVars>
      </dgm:prSet>
      <dgm:spPr/>
    </dgm:pt>
    <dgm:pt modelId="{903A31CB-A032-451E-8996-A51FC0CAB503}" type="pres">
      <dgm:prSet presAssocID="{4679A649-8AE2-4DC4-BDCA-EA30709FA74F}" presName="parentText" presStyleLbl="node1" presStyleIdx="4" presStyleCnt="6" custLinFactY="72936" custLinFactNeighborX="-289" custLinFactNeighborY="100000">
        <dgm:presLayoutVars>
          <dgm:chMax val="0"/>
          <dgm:bulletEnabled val="1"/>
        </dgm:presLayoutVars>
      </dgm:prSet>
      <dgm:spPr/>
    </dgm:pt>
    <dgm:pt modelId="{657328E8-BD46-4BE1-9F01-A4E842C60F4B}" type="pres">
      <dgm:prSet presAssocID="{42E869EC-FE8C-45FD-84B9-8D082393412B}" presName="spacer" presStyleCnt="0"/>
      <dgm:spPr/>
    </dgm:pt>
    <dgm:pt modelId="{B4E34484-CF03-4081-8D6E-8B3D0863DA03}" type="pres">
      <dgm:prSet presAssocID="{101C59D1-A8AE-4929-9B31-3756C62DAC22}" presName="parentText" presStyleLbl="node1" presStyleIdx="5" presStyleCnt="6" custLinFactY="161454" custLinFactNeighborX="-289" custLinFactNeighborY="200000">
        <dgm:presLayoutVars>
          <dgm:chMax val="0"/>
          <dgm:bulletEnabled val="1"/>
        </dgm:presLayoutVars>
      </dgm:prSet>
      <dgm:spPr/>
    </dgm:pt>
  </dgm:ptLst>
  <dgm:cxnLst>
    <dgm:cxn modelId="{15581B08-1297-4008-AC19-E177BFCBEAFD}" type="presOf" srcId="{0813B989-C72D-457C-BC51-3AC6EA8C0C3E}" destId="{FD5026EF-AB92-4894-81DB-1326E629E0F4}" srcOrd="0" destOrd="0" presId="urn:microsoft.com/office/officeart/2005/8/layout/vList2"/>
    <dgm:cxn modelId="{C9FC500B-9FF4-4D67-BE8D-F00A3D41FCCE}" srcId="{3B9C3EE3-0A6B-4FEA-840F-A5B2B6E8CAAC}" destId="{C325A728-4548-4764-A8CA-F18E26D13CA5}" srcOrd="1" destOrd="0" parTransId="{D9B314DA-F409-4B71-87C1-0D89B6AF91A8}" sibTransId="{574D0123-ED9D-44FE-A60C-D8479AFF9DBF}"/>
    <dgm:cxn modelId="{D829AA14-E882-4F77-8708-0F07D035CAEE}" srcId="{DD6B0BAB-5B9B-4C8B-BB77-EEFEA4EAD4E8}" destId="{101C59D1-A8AE-4929-9B31-3756C62DAC22}" srcOrd="5" destOrd="0" parTransId="{775E0261-B317-4101-AD5F-4E27942A4040}" sibTransId="{7D2CBAD2-7CAA-4CF2-B7FC-C891BFF6DC85}"/>
    <dgm:cxn modelId="{E6993E16-5B43-409D-8EDC-F864632A0123}" srcId="{11276AF7-799D-4DE2-951E-008A13D8058C}" destId="{9D36B162-31F0-4893-8620-81365C2D428B}" srcOrd="2" destOrd="0" parTransId="{ED9A8CEF-437F-4674-993A-F881EA4964A3}" sibTransId="{B358EFED-3F11-439B-9276-B49860FA9514}"/>
    <dgm:cxn modelId="{7A99FC1C-5EE9-41A7-92CC-53CEDD83E7D1}" srcId="{DD6B0BAB-5B9B-4C8B-BB77-EEFEA4EAD4E8}" destId="{4679A649-8AE2-4DC4-BDCA-EA30709FA74F}" srcOrd="4" destOrd="0" parTransId="{BDC9A1A4-8B83-4BD0-B9DE-5E7046DABD9C}" sibTransId="{42E869EC-FE8C-45FD-84B9-8D082393412B}"/>
    <dgm:cxn modelId="{01C16E1D-AE47-4C31-A608-CA2612516881}" type="presOf" srcId="{DD6B0BAB-5B9B-4C8B-BB77-EEFEA4EAD4E8}" destId="{4F0E5603-5B2D-416C-BCE0-AFAF99F24466}" srcOrd="0" destOrd="0" presId="urn:microsoft.com/office/officeart/2005/8/layout/vList2"/>
    <dgm:cxn modelId="{FEB3502C-A82C-4571-8E5B-C6F84CC6626D}" type="presOf" srcId="{3B9C3EE3-0A6B-4FEA-840F-A5B2B6E8CAAC}" destId="{9BB8C3BE-3836-473F-B11E-8A358EF03BD3}" srcOrd="0" destOrd="0" presId="urn:microsoft.com/office/officeart/2005/8/layout/vList2"/>
    <dgm:cxn modelId="{15A14836-E5EB-4A68-8846-6AAFD473BC5A}" srcId="{4AFCB53F-F0D5-4661-BF4E-D4AF2A9EF878}" destId="{D2E01F4F-3D06-46F9-B3DB-0E3CF5061E79}" srcOrd="1" destOrd="0" parTransId="{08938593-E981-4FB3-BE71-FA8633C5FDCA}" sibTransId="{5CCB0ADB-41F6-4EF4-B861-227FF575E116}"/>
    <dgm:cxn modelId="{7C4D4C3A-8CD7-4073-92EF-FE029F52CA4D}" srcId="{4AFCB53F-F0D5-4661-BF4E-D4AF2A9EF878}" destId="{74566B8E-1A30-4D1D-ABC6-509929A2E7DE}" srcOrd="0" destOrd="0" parTransId="{67B611E6-09A7-4445-8643-4B4B767C76B4}" sibTransId="{C6FB36AB-C81E-45BD-BA9A-796F3E0F625A}"/>
    <dgm:cxn modelId="{A3895740-9E8E-4920-87DC-09CB58B3B6F2}" srcId="{4AFCB53F-F0D5-4661-BF4E-D4AF2A9EF878}" destId="{8A6BD5F0-9916-42EC-9E20-A3EF9831689E}" srcOrd="2" destOrd="0" parTransId="{F75CA983-1B52-4D4B-8697-18E8C100568E}" sibTransId="{6A3F704A-08D3-442F-9CDF-771F6A108363}"/>
    <dgm:cxn modelId="{09D3BF63-B717-43E6-92DD-C2E9E4EC05B3}" type="presOf" srcId="{9D36B162-31F0-4893-8620-81365C2D428B}" destId="{FD5026EF-AB92-4894-81DB-1326E629E0F4}" srcOrd="0" destOrd="2" presId="urn:microsoft.com/office/officeart/2005/8/layout/vList2"/>
    <dgm:cxn modelId="{0A4DA54F-0D8B-4AA0-9F59-64A02A7C6BCD}" type="presOf" srcId="{54977AEE-0495-467E-9E48-7071EC4DDAD4}" destId="{FD5026EF-AB92-4894-81DB-1326E629E0F4}" srcOrd="0" destOrd="1" presId="urn:microsoft.com/office/officeart/2005/8/layout/vList2"/>
    <dgm:cxn modelId="{6CA31973-8157-443A-A639-07A28E06B65C}" srcId="{DD6B0BAB-5B9B-4C8B-BB77-EEFEA4EAD4E8}" destId="{3B9C3EE3-0A6B-4FEA-840F-A5B2B6E8CAAC}" srcOrd="2" destOrd="0" parTransId="{5BF6046C-D67F-4A9F-A12B-FE1B7BFEB2F6}" sibTransId="{EA4062C1-9DFA-4E2A-83EF-D386A85D2E09}"/>
    <dgm:cxn modelId="{9FEBEE77-1015-4A89-87AC-71254B5FEA92}" type="presOf" srcId="{11276AF7-799D-4DE2-951E-008A13D8058C}" destId="{35EE9AE9-BF6B-4C21-9B8A-198FC6E482BF}" srcOrd="0" destOrd="0" presId="urn:microsoft.com/office/officeart/2005/8/layout/vList2"/>
    <dgm:cxn modelId="{1589A079-F101-475B-945A-4BBB56A60D62}" type="presOf" srcId="{4AFCB53F-F0D5-4661-BF4E-D4AF2A9EF878}" destId="{4AC020C6-8BF2-47C3-83C5-E224B7615B28}" srcOrd="0" destOrd="0" presId="urn:microsoft.com/office/officeart/2005/8/layout/vList2"/>
    <dgm:cxn modelId="{EA0E1B82-3384-4DD9-B98E-BD808797BD4B}" type="presOf" srcId="{4679A649-8AE2-4DC4-BDCA-EA30709FA74F}" destId="{903A31CB-A032-451E-8996-A51FC0CAB503}" srcOrd="0" destOrd="0" presId="urn:microsoft.com/office/officeart/2005/8/layout/vList2"/>
    <dgm:cxn modelId="{F53A1587-C61A-4367-8A9F-BA4C9DA307C5}" type="presOf" srcId="{74566B8E-1A30-4D1D-ABC6-509929A2E7DE}" destId="{D706E5A2-7328-4760-85C7-3F67A97DE0E9}" srcOrd="0" destOrd="0" presId="urn:microsoft.com/office/officeart/2005/8/layout/vList2"/>
    <dgm:cxn modelId="{5DB0CC8A-CEEE-41CD-976E-BEC0F788CDF0}" srcId="{DD6B0BAB-5B9B-4C8B-BB77-EEFEA4EAD4E8}" destId="{11276AF7-799D-4DE2-951E-008A13D8058C}" srcOrd="0" destOrd="0" parTransId="{D1C250A8-8B5A-413D-9D07-749A571440BF}" sibTransId="{1888C373-F64C-46BC-BBAA-3F94DCF59B47}"/>
    <dgm:cxn modelId="{5B4C58B9-C574-4C1A-A9FB-DEEACA81ADF5}" srcId="{3B9C3EE3-0A6B-4FEA-840F-A5B2B6E8CAAC}" destId="{FD1701C1-BA2F-41E4-81D1-F7966CDEC991}" srcOrd="0" destOrd="0" parTransId="{77D8EBC8-830D-4943-A415-00C9D904A630}" sibTransId="{AC10AF48-F888-4874-8BC7-342899158201}"/>
    <dgm:cxn modelId="{5BB7A6C2-3292-458C-959C-D85D552DFD96}" type="presOf" srcId="{101C59D1-A8AE-4929-9B31-3756C62DAC22}" destId="{B4E34484-CF03-4081-8D6E-8B3D0863DA03}" srcOrd="0" destOrd="0" presId="urn:microsoft.com/office/officeart/2005/8/layout/vList2"/>
    <dgm:cxn modelId="{84F082CE-4F73-4974-AB71-8F30B1C9F688}" srcId="{11276AF7-799D-4DE2-951E-008A13D8058C}" destId="{0813B989-C72D-457C-BC51-3AC6EA8C0C3E}" srcOrd="0" destOrd="0" parTransId="{3748D68A-EA59-4E48-BB0B-D86A6BA2B282}" sibTransId="{E4CC8DAE-F1F2-44A5-9322-C1F57AB25792}"/>
    <dgm:cxn modelId="{CCC91AD2-ED20-4112-A779-B90901A1FD56}" srcId="{DD6B0BAB-5B9B-4C8B-BB77-EEFEA4EAD4E8}" destId="{1ECDF107-A2B3-4F06-9672-502364C6FC44}" srcOrd="1" destOrd="0" parTransId="{1F0AE66B-EC30-4135-838B-7034BD69DD34}" sibTransId="{2C978E22-A740-461C-9BA4-D04196DBC62C}"/>
    <dgm:cxn modelId="{40F4C4DB-2FD7-4015-A978-9AF830F70037}" srcId="{11276AF7-799D-4DE2-951E-008A13D8058C}" destId="{54977AEE-0495-467E-9E48-7071EC4DDAD4}" srcOrd="1" destOrd="0" parTransId="{C4363916-DB0F-4BE9-A7B8-9DB1121B095A}" sibTransId="{19CFB6ED-BE95-4429-BA08-AFAF224BF282}"/>
    <dgm:cxn modelId="{60C715DF-0ADA-4E90-ACF2-7177F5659A6C}" type="presOf" srcId="{C325A728-4548-4764-A8CA-F18E26D13CA5}" destId="{EF5A18EA-26AD-4D72-97D7-0CB7B9850A0F}" srcOrd="0" destOrd="1" presId="urn:microsoft.com/office/officeart/2005/8/layout/vList2"/>
    <dgm:cxn modelId="{C1CE1CDF-190C-4318-A28E-7C38014B205A}" type="presOf" srcId="{FD1701C1-BA2F-41E4-81D1-F7966CDEC991}" destId="{EF5A18EA-26AD-4D72-97D7-0CB7B9850A0F}" srcOrd="0" destOrd="0" presId="urn:microsoft.com/office/officeart/2005/8/layout/vList2"/>
    <dgm:cxn modelId="{261589DF-AF15-4490-A357-4F5BAA51D6AC}" type="presOf" srcId="{8A6BD5F0-9916-42EC-9E20-A3EF9831689E}" destId="{D706E5A2-7328-4760-85C7-3F67A97DE0E9}" srcOrd="0" destOrd="2" presId="urn:microsoft.com/office/officeart/2005/8/layout/vList2"/>
    <dgm:cxn modelId="{7DA01CE8-86E2-4B51-9FA8-CD4A3432AB09}" type="presOf" srcId="{D2E01F4F-3D06-46F9-B3DB-0E3CF5061E79}" destId="{D706E5A2-7328-4760-85C7-3F67A97DE0E9}" srcOrd="0" destOrd="1" presId="urn:microsoft.com/office/officeart/2005/8/layout/vList2"/>
    <dgm:cxn modelId="{0E6703F1-915C-4387-8DE7-B1AFCA07D2A4}" srcId="{DD6B0BAB-5B9B-4C8B-BB77-EEFEA4EAD4E8}" destId="{4AFCB53F-F0D5-4661-BF4E-D4AF2A9EF878}" srcOrd="3" destOrd="0" parTransId="{50FF5A6D-3CF7-415E-847C-FD6EB8E50207}" sibTransId="{4D6C2004-A9BB-41D3-AE6E-B611A80AAEFA}"/>
    <dgm:cxn modelId="{23EC7AF9-1384-42BD-B4FC-E20C35116172}" type="presOf" srcId="{1ECDF107-A2B3-4F06-9672-502364C6FC44}" destId="{40148EE8-06BC-4FDB-AA49-054FDFBF9989}" srcOrd="0" destOrd="0" presId="urn:microsoft.com/office/officeart/2005/8/layout/vList2"/>
    <dgm:cxn modelId="{D02DB34A-9EE1-4931-9D29-CE49A5F1FF70}" type="presParOf" srcId="{4F0E5603-5B2D-416C-BCE0-AFAF99F24466}" destId="{35EE9AE9-BF6B-4C21-9B8A-198FC6E482BF}" srcOrd="0" destOrd="0" presId="urn:microsoft.com/office/officeart/2005/8/layout/vList2"/>
    <dgm:cxn modelId="{C9DDD461-BB28-4851-8087-73D7097BCD10}" type="presParOf" srcId="{4F0E5603-5B2D-416C-BCE0-AFAF99F24466}" destId="{FD5026EF-AB92-4894-81DB-1326E629E0F4}" srcOrd="1" destOrd="0" presId="urn:microsoft.com/office/officeart/2005/8/layout/vList2"/>
    <dgm:cxn modelId="{1253729E-507C-4142-B45A-91495593B220}" type="presParOf" srcId="{4F0E5603-5B2D-416C-BCE0-AFAF99F24466}" destId="{40148EE8-06BC-4FDB-AA49-054FDFBF9989}" srcOrd="2" destOrd="0" presId="urn:microsoft.com/office/officeart/2005/8/layout/vList2"/>
    <dgm:cxn modelId="{377107ED-8D2A-4706-BCDE-AAF4D1487D60}" type="presParOf" srcId="{4F0E5603-5B2D-416C-BCE0-AFAF99F24466}" destId="{EFD50518-C25A-4163-AE7B-4744A0EFCC86}" srcOrd="3" destOrd="0" presId="urn:microsoft.com/office/officeart/2005/8/layout/vList2"/>
    <dgm:cxn modelId="{CE5B9C66-BA25-4BF6-B635-FB12FF8D5F6C}" type="presParOf" srcId="{4F0E5603-5B2D-416C-BCE0-AFAF99F24466}" destId="{9BB8C3BE-3836-473F-B11E-8A358EF03BD3}" srcOrd="4" destOrd="0" presId="urn:microsoft.com/office/officeart/2005/8/layout/vList2"/>
    <dgm:cxn modelId="{835E4386-1A3A-4D1E-8FB1-270D8E0C547C}" type="presParOf" srcId="{4F0E5603-5B2D-416C-BCE0-AFAF99F24466}" destId="{EF5A18EA-26AD-4D72-97D7-0CB7B9850A0F}" srcOrd="5" destOrd="0" presId="urn:microsoft.com/office/officeart/2005/8/layout/vList2"/>
    <dgm:cxn modelId="{040D2D9B-CCC9-4C37-B74E-63B950413D17}" type="presParOf" srcId="{4F0E5603-5B2D-416C-BCE0-AFAF99F24466}" destId="{4AC020C6-8BF2-47C3-83C5-E224B7615B28}" srcOrd="6" destOrd="0" presId="urn:microsoft.com/office/officeart/2005/8/layout/vList2"/>
    <dgm:cxn modelId="{319BA652-05DA-4FDD-82DF-49EB4A366CC7}" type="presParOf" srcId="{4F0E5603-5B2D-416C-BCE0-AFAF99F24466}" destId="{D706E5A2-7328-4760-85C7-3F67A97DE0E9}" srcOrd="7" destOrd="0" presId="urn:microsoft.com/office/officeart/2005/8/layout/vList2"/>
    <dgm:cxn modelId="{6C9A91C2-30D6-4604-9150-78D1D55F5E07}" type="presParOf" srcId="{4F0E5603-5B2D-416C-BCE0-AFAF99F24466}" destId="{903A31CB-A032-451E-8996-A51FC0CAB503}" srcOrd="8" destOrd="0" presId="urn:microsoft.com/office/officeart/2005/8/layout/vList2"/>
    <dgm:cxn modelId="{DFFB4B62-BDC3-4E96-92EF-6A95AE73382C}" type="presParOf" srcId="{4F0E5603-5B2D-416C-BCE0-AFAF99F24466}" destId="{657328E8-BD46-4BE1-9F01-A4E842C60F4B}" srcOrd="9" destOrd="0" presId="urn:microsoft.com/office/officeart/2005/8/layout/vList2"/>
    <dgm:cxn modelId="{778DFA66-4DE3-4A88-B4ED-DAC87E22EF2E}" type="presParOf" srcId="{4F0E5603-5B2D-416C-BCE0-AFAF99F24466}" destId="{B4E34484-CF03-4081-8D6E-8B3D0863DA0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63F212-09D6-4D28-ACF7-F81D4167A3C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73DF8D-9BF9-4989-96F1-A217D9904C1F}">
      <dgm:prSet/>
      <dgm:spPr/>
      <dgm:t>
        <a:bodyPr/>
        <a:lstStyle/>
        <a:p>
          <a:r>
            <a:rPr lang="en-US" dirty="0"/>
            <a:t>Frustrated dogs can </a:t>
          </a:r>
          <a:r>
            <a:rPr lang="en-US" i="1" dirty="0"/>
            <a:t>lash out </a:t>
          </a:r>
          <a:r>
            <a:rPr lang="en-US" dirty="0"/>
            <a:t>with aggression. 0</a:t>
          </a:r>
        </a:p>
      </dgm:t>
    </dgm:pt>
    <dgm:pt modelId="{EC4E0321-CC0D-4189-9041-41A55F651A02}" type="parTrans" cxnId="{9F734A5C-F57B-4671-8981-B5D67161151F}">
      <dgm:prSet/>
      <dgm:spPr/>
      <dgm:t>
        <a:bodyPr/>
        <a:lstStyle/>
        <a:p>
          <a:endParaRPr lang="en-US"/>
        </a:p>
      </dgm:t>
    </dgm:pt>
    <dgm:pt modelId="{C8999B02-A5F1-4758-AAA1-A35569E0D98C}" type="sibTrans" cxnId="{9F734A5C-F57B-4671-8981-B5D67161151F}">
      <dgm:prSet/>
      <dgm:spPr/>
      <dgm:t>
        <a:bodyPr/>
        <a:lstStyle/>
        <a:p>
          <a:endParaRPr lang="en-US"/>
        </a:p>
      </dgm:t>
    </dgm:pt>
    <dgm:pt modelId="{B49908A7-ED5F-4AD4-84E2-592B8536F44D}">
      <dgm:prSet/>
      <dgm:spPr/>
      <dgm:t>
        <a:bodyPr/>
        <a:lstStyle/>
        <a:p>
          <a:r>
            <a:rPr lang="en-US" dirty="0"/>
            <a:t>Dog that is excited or aroused by something but is blocked from approaching it can become aggressive, particularly toward the person or thing holding her back. </a:t>
          </a:r>
        </a:p>
      </dgm:t>
    </dgm:pt>
    <dgm:pt modelId="{29A1D817-7891-42C5-B9B7-31C3E6FF1B3B}" type="parTrans" cxnId="{6503559C-5FEA-4A90-9AAA-8113EFAC3B5F}">
      <dgm:prSet/>
      <dgm:spPr/>
      <dgm:t>
        <a:bodyPr/>
        <a:lstStyle/>
        <a:p>
          <a:endParaRPr lang="en-US"/>
        </a:p>
      </dgm:t>
    </dgm:pt>
    <dgm:pt modelId="{B5DF66E0-6FDE-40D8-9230-BB71EE6E6FB6}" type="sibTrans" cxnId="{6503559C-5FEA-4A90-9AAA-8113EFAC3B5F}">
      <dgm:prSet/>
      <dgm:spPr/>
      <dgm:t>
        <a:bodyPr/>
        <a:lstStyle/>
        <a:p>
          <a:endParaRPr lang="en-US"/>
        </a:p>
      </dgm:t>
    </dgm:pt>
    <dgm:pt modelId="{3A3C6BBC-8C2C-4DC8-99CF-9363D15F30F6}">
      <dgm:prSet/>
      <dgm:spPr/>
      <dgm:t>
        <a:bodyPr/>
        <a:lstStyle/>
        <a:p>
          <a:r>
            <a:rPr lang="en-US" dirty="0"/>
            <a:t>E.g.,: frustrated dog might turn around and bite at her leash or bite at the hand holding her leash or collar. </a:t>
          </a:r>
        </a:p>
      </dgm:t>
    </dgm:pt>
    <dgm:pt modelId="{7122A6E1-018C-4EE4-9B60-71972640B549}" type="parTrans" cxnId="{C416B97E-C9B6-4405-81CF-6399E61FBE83}">
      <dgm:prSet/>
      <dgm:spPr/>
      <dgm:t>
        <a:bodyPr/>
        <a:lstStyle/>
        <a:p>
          <a:endParaRPr lang="en-US"/>
        </a:p>
      </dgm:t>
    </dgm:pt>
    <dgm:pt modelId="{5F19564D-6C7E-4588-83E1-2EE87F188F9E}" type="sibTrans" cxnId="{C416B97E-C9B6-4405-81CF-6399E61FBE83}">
      <dgm:prSet/>
      <dgm:spPr/>
      <dgm:t>
        <a:bodyPr/>
        <a:lstStyle/>
        <a:p>
          <a:endParaRPr lang="en-US"/>
        </a:p>
      </dgm:t>
    </dgm:pt>
    <dgm:pt modelId="{57C0C716-71F2-4E0A-8CDC-6E72F9052D2C}">
      <dgm:prSet/>
      <dgm:spPr/>
      <dgm:t>
        <a:bodyPr/>
        <a:lstStyle/>
        <a:p>
          <a:r>
            <a:rPr lang="en-US"/>
            <a:t>Male and female dogs are equally prone </a:t>
          </a:r>
        </a:p>
      </dgm:t>
    </dgm:pt>
    <dgm:pt modelId="{B4360E6F-50BE-486F-8F43-3814A6A205B9}" type="parTrans" cxnId="{5B6C244C-90B4-4189-9462-78721781B0EA}">
      <dgm:prSet/>
      <dgm:spPr/>
      <dgm:t>
        <a:bodyPr/>
        <a:lstStyle/>
        <a:p>
          <a:endParaRPr lang="en-US"/>
        </a:p>
      </dgm:t>
    </dgm:pt>
    <dgm:pt modelId="{F1D150D8-177B-4E98-BC4E-2040A1E3CBF6}" type="sibTrans" cxnId="{5B6C244C-90B4-4189-9462-78721781B0EA}">
      <dgm:prSet/>
      <dgm:spPr/>
      <dgm:t>
        <a:bodyPr/>
        <a:lstStyle/>
        <a:p>
          <a:endParaRPr lang="en-US"/>
        </a:p>
      </dgm:t>
    </dgm:pt>
    <dgm:pt modelId="{3136DB34-7AFD-490C-8120-F2904464B6D2}">
      <dgm:prSet/>
      <dgm:spPr/>
      <dgm:t>
        <a:bodyPr/>
        <a:lstStyle/>
        <a:p>
          <a:r>
            <a:rPr lang="en-US" dirty="0"/>
            <a:t>Occurs in both puppies and adults.</a:t>
          </a:r>
        </a:p>
      </dgm:t>
    </dgm:pt>
    <dgm:pt modelId="{C2EE31CE-AC51-4553-910F-D34F2F24A4EF}" type="parTrans" cxnId="{044869C9-CA2E-4B25-BB53-CE86DA14C1C3}">
      <dgm:prSet/>
      <dgm:spPr/>
      <dgm:t>
        <a:bodyPr/>
        <a:lstStyle/>
        <a:p>
          <a:endParaRPr lang="en-US"/>
        </a:p>
      </dgm:t>
    </dgm:pt>
    <dgm:pt modelId="{13C1D66D-E8FD-4F3A-8514-561116491898}" type="sibTrans" cxnId="{044869C9-CA2E-4B25-BB53-CE86DA14C1C3}">
      <dgm:prSet/>
      <dgm:spPr/>
      <dgm:t>
        <a:bodyPr/>
        <a:lstStyle/>
        <a:p>
          <a:endParaRPr lang="en-US"/>
        </a:p>
      </dgm:t>
    </dgm:pt>
    <dgm:pt modelId="{DF4B2168-FA24-47E9-BE64-7C758E29F37F}">
      <dgm:prSet/>
      <dgm:spPr/>
      <dgm:t>
        <a:bodyPr/>
        <a:lstStyle/>
        <a:p>
          <a:endParaRPr lang="en-US" dirty="0"/>
        </a:p>
      </dgm:t>
    </dgm:pt>
    <dgm:pt modelId="{B678616E-AB37-45D7-A2BB-C6D6AC60BBAE}" type="parTrans" cxnId="{5F3880C5-5C64-413D-B2DB-A3C6E5AF89B2}">
      <dgm:prSet/>
      <dgm:spPr/>
    </dgm:pt>
    <dgm:pt modelId="{A39A4109-AE49-42BA-88D5-F62775EA1DAB}" type="sibTrans" cxnId="{5F3880C5-5C64-413D-B2DB-A3C6E5AF89B2}">
      <dgm:prSet/>
      <dgm:spPr/>
    </dgm:pt>
    <dgm:pt modelId="{B7ED3C27-DCA4-415B-B383-FA6317E95C96}" type="pres">
      <dgm:prSet presAssocID="{2763F212-09D6-4D28-ACF7-F81D4167A3C7}" presName="linear" presStyleCnt="0">
        <dgm:presLayoutVars>
          <dgm:animLvl val="lvl"/>
          <dgm:resizeHandles val="exact"/>
        </dgm:presLayoutVars>
      </dgm:prSet>
      <dgm:spPr/>
    </dgm:pt>
    <dgm:pt modelId="{511F3A51-6109-4E40-BEFA-4086024E8AA1}" type="pres">
      <dgm:prSet presAssocID="{0473DF8D-9BF9-4989-96F1-A217D9904C1F}" presName="parentText" presStyleLbl="node1" presStyleIdx="0" presStyleCnt="4" custLinFactY="-47937" custLinFactNeighborX="1266" custLinFactNeighborY="-100000">
        <dgm:presLayoutVars>
          <dgm:chMax val="0"/>
          <dgm:bulletEnabled val="1"/>
        </dgm:presLayoutVars>
      </dgm:prSet>
      <dgm:spPr/>
    </dgm:pt>
    <dgm:pt modelId="{AA991A21-E082-4744-8617-9BF608CC39F7}" type="pres">
      <dgm:prSet presAssocID="{C8999B02-A5F1-4758-AAA1-A35569E0D98C}" presName="spacer" presStyleCnt="0"/>
      <dgm:spPr/>
    </dgm:pt>
    <dgm:pt modelId="{3B450317-5120-41ED-9BD1-89B3B74D77DA}" type="pres">
      <dgm:prSet presAssocID="{B49908A7-ED5F-4AD4-84E2-592B8536F44D}" presName="parentText" presStyleLbl="node1" presStyleIdx="1" presStyleCnt="4" custLinFactNeighborX="928" custLinFactNeighborY="-40799">
        <dgm:presLayoutVars>
          <dgm:chMax val="0"/>
          <dgm:bulletEnabled val="1"/>
        </dgm:presLayoutVars>
      </dgm:prSet>
      <dgm:spPr/>
    </dgm:pt>
    <dgm:pt modelId="{CC302241-EE52-4FCB-98C6-5C2E1628382F}" type="pres">
      <dgm:prSet presAssocID="{B49908A7-ED5F-4AD4-84E2-592B8536F44D}" presName="childText" presStyleLbl="revTx" presStyleIdx="0" presStyleCnt="1">
        <dgm:presLayoutVars>
          <dgm:bulletEnabled val="1"/>
        </dgm:presLayoutVars>
      </dgm:prSet>
      <dgm:spPr/>
    </dgm:pt>
    <dgm:pt modelId="{E16B79CB-6C91-497F-93B9-17E8C946BCFC}" type="pres">
      <dgm:prSet presAssocID="{57C0C716-71F2-4E0A-8CDC-6E72F9052D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E84623-93C6-43DF-9F2B-425D912B5B61}" type="pres">
      <dgm:prSet presAssocID="{F1D150D8-177B-4E98-BC4E-2040A1E3CBF6}" presName="spacer" presStyleCnt="0"/>
      <dgm:spPr/>
    </dgm:pt>
    <dgm:pt modelId="{8D0B3B01-9675-4419-A69B-67B475FD52EC}" type="pres">
      <dgm:prSet presAssocID="{3136DB34-7AFD-490C-8120-F2904464B6D2}" presName="parentText" presStyleLbl="node1" presStyleIdx="3" presStyleCnt="4" custLinFactY="32246" custLinFactNeighborX="992" custLinFactNeighborY="100000">
        <dgm:presLayoutVars>
          <dgm:chMax val="0"/>
          <dgm:bulletEnabled val="1"/>
        </dgm:presLayoutVars>
      </dgm:prSet>
      <dgm:spPr/>
    </dgm:pt>
  </dgm:ptLst>
  <dgm:cxnLst>
    <dgm:cxn modelId="{09F6200A-D0C7-4E85-BC75-6B179267F9C3}" type="presOf" srcId="{57C0C716-71F2-4E0A-8CDC-6E72F9052D2C}" destId="{E16B79CB-6C91-497F-93B9-17E8C946BCFC}" srcOrd="0" destOrd="0" presId="urn:microsoft.com/office/officeart/2005/8/layout/vList2"/>
    <dgm:cxn modelId="{7BBE4118-0B1D-45ED-B156-C56583A2EF47}" type="presOf" srcId="{DF4B2168-FA24-47E9-BE64-7C758E29F37F}" destId="{CC302241-EE52-4FCB-98C6-5C2E1628382F}" srcOrd="0" destOrd="1" presId="urn:microsoft.com/office/officeart/2005/8/layout/vList2"/>
    <dgm:cxn modelId="{9F734A5C-F57B-4671-8981-B5D67161151F}" srcId="{2763F212-09D6-4D28-ACF7-F81D4167A3C7}" destId="{0473DF8D-9BF9-4989-96F1-A217D9904C1F}" srcOrd="0" destOrd="0" parTransId="{EC4E0321-CC0D-4189-9041-41A55F651A02}" sibTransId="{C8999B02-A5F1-4758-AAA1-A35569E0D98C}"/>
    <dgm:cxn modelId="{2F9F6E61-EB92-44B9-A4C9-987CC596F415}" type="presOf" srcId="{B49908A7-ED5F-4AD4-84E2-592B8536F44D}" destId="{3B450317-5120-41ED-9BD1-89B3B74D77DA}" srcOrd="0" destOrd="0" presId="urn:microsoft.com/office/officeart/2005/8/layout/vList2"/>
    <dgm:cxn modelId="{5B6C244C-90B4-4189-9462-78721781B0EA}" srcId="{2763F212-09D6-4D28-ACF7-F81D4167A3C7}" destId="{57C0C716-71F2-4E0A-8CDC-6E72F9052D2C}" srcOrd="2" destOrd="0" parTransId="{B4360E6F-50BE-486F-8F43-3814A6A205B9}" sibTransId="{F1D150D8-177B-4E98-BC4E-2040A1E3CBF6}"/>
    <dgm:cxn modelId="{CCC91856-CB37-497E-9EB2-F30B25AD42A4}" type="presOf" srcId="{3136DB34-7AFD-490C-8120-F2904464B6D2}" destId="{8D0B3B01-9675-4419-A69B-67B475FD52EC}" srcOrd="0" destOrd="0" presId="urn:microsoft.com/office/officeart/2005/8/layout/vList2"/>
    <dgm:cxn modelId="{C416B97E-C9B6-4405-81CF-6399E61FBE83}" srcId="{B49908A7-ED5F-4AD4-84E2-592B8536F44D}" destId="{3A3C6BBC-8C2C-4DC8-99CF-9363D15F30F6}" srcOrd="0" destOrd="0" parTransId="{7122A6E1-018C-4EE4-9B60-71972640B549}" sibTransId="{5F19564D-6C7E-4588-83E1-2EE87F188F9E}"/>
    <dgm:cxn modelId="{2552F885-A461-46CD-88BF-180CDB4621B0}" type="presOf" srcId="{0473DF8D-9BF9-4989-96F1-A217D9904C1F}" destId="{511F3A51-6109-4E40-BEFA-4086024E8AA1}" srcOrd="0" destOrd="0" presId="urn:microsoft.com/office/officeart/2005/8/layout/vList2"/>
    <dgm:cxn modelId="{6503559C-5FEA-4A90-9AAA-8113EFAC3B5F}" srcId="{2763F212-09D6-4D28-ACF7-F81D4167A3C7}" destId="{B49908A7-ED5F-4AD4-84E2-592B8536F44D}" srcOrd="1" destOrd="0" parTransId="{29A1D817-7891-42C5-B9B7-31C3E6FF1B3B}" sibTransId="{B5DF66E0-6FDE-40D8-9230-BB71EE6E6FB6}"/>
    <dgm:cxn modelId="{1217AEBC-2A60-4CBE-A359-15CE8B2091DB}" type="presOf" srcId="{3A3C6BBC-8C2C-4DC8-99CF-9363D15F30F6}" destId="{CC302241-EE52-4FCB-98C6-5C2E1628382F}" srcOrd="0" destOrd="0" presId="urn:microsoft.com/office/officeart/2005/8/layout/vList2"/>
    <dgm:cxn modelId="{5F3880C5-5C64-413D-B2DB-A3C6E5AF89B2}" srcId="{B49908A7-ED5F-4AD4-84E2-592B8536F44D}" destId="{DF4B2168-FA24-47E9-BE64-7C758E29F37F}" srcOrd="1" destOrd="0" parTransId="{B678616E-AB37-45D7-A2BB-C6D6AC60BBAE}" sibTransId="{A39A4109-AE49-42BA-88D5-F62775EA1DAB}"/>
    <dgm:cxn modelId="{044869C9-CA2E-4B25-BB53-CE86DA14C1C3}" srcId="{2763F212-09D6-4D28-ACF7-F81D4167A3C7}" destId="{3136DB34-7AFD-490C-8120-F2904464B6D2}" srcOrd="3" destOrd="0" parTransId="{C2EE31CE-AC51-4553-910F-D34F2F24A4EF}" sibTransId="{13C1D66D-E8FD-4F3A-8514-561116491898}"/>
    <dgm:cxn modelId="{931F01CB-D3A5-407F-B27E-2EBAF72E4F35}" type="presOf" srcId="{2763F212-09D6-4D28-ACF7-F81D4167A3C7}" destId="{B7ED3C27-DCA4-415B-B383-FA6317E95C96}" srcOrd="0" destOrd="0" presId="urn:microsoft.com/office/officeart/2005/8/layout/vList2"/>
    <dgm:cxn modelId="{39BC91F4-EF5B-4CC0-9970-D7C7E4195447}" type="presParOf" srcId="{B7ED3C27-DCA4-415B-B383-FA6317E95C96}" destId="{511F3A51-6109-4E40-BEFA-4086024E8AA1}" srcOrd="0" destOrd="0" presId="urn:microsoft.com/office/officeart/2005/8/layout/vList2"/>
    <dgm:cxn modelId="{894237DC-CF98-4E99-BC98-918C8F9562E6}" type="presParOf" srcId="{B7ED3C27-DCA4-415B-B383-FA6317E95C96}" destId="{AA991A21-E082-4744-8617-9BF608CC39F7}" srcOrd="1" destOrd="0" presId="urn:microsoft.com/office/officeart/2005/8/layout/vList2"/>
    <dgm:cxn modelId="{41D70C98-5F91-4F4B-ABDB-ED48350F0CE0}" type="presParOf" srcId="{B7ED3C27-DCA4-415B-B383-FA6317E95C96}" destId="{3B450317-5120-41ED-9BD1-89B3B74D77DA}" srcOrd="2" destOrd="0" presId="urn:microsoft.com/office/officeart/2005/8/layout/vList2"/>
    <dgm:cxn modelId="{62CBE01E-0820-4E58-AD94-AD94A2A61CAE}" type="presParOf" srcId="{B7ED3C27-DCA4-415B-B383-FA6317E95C96}" destId="{CC302241-EE52-4FCB-98C6-5C2E1628382F}" srcOrd="3" destOrd="0" presId="urn:microsoft.com/office/officeart/2005/8/layout/vList2"/>
    <dgm:cxn modelId="{5D276E15-FFDB-4CBD-845F-AFE66416E13C}" type="presParOf" srcId="{B7ED3C27-DCA4-415B-B383-FA6317E95C96}" destId="{E16B79CB-6C91-497F-93B9-17E8C946BCFC}" srcOrd="4" destOrd="0" presId="urn:microsoft.com/office/officeart/2005/8/layout/vList2"/>
    <dgm:cxn modelId="{52B9C229-ACEC-4579-B116-E8B58A716559}" type="presParOf" srcId="{B7ED3C27-DCA4-415B-B383-FA6317E95C96}" destId="{17E84623-93C6-43DF-9F2B-425D912B5B61}" srcOrd="5" destOrd="0" presId="urn:microsoft.com/office/officeart/2005/8/layout/vList2"/>
    <dgm:cxn modelId="{1A5E12F0-E07D-4B3A-AA83-39702360F2CD}" type="presParOf" srcId="{B7ED3C27-DCA4-415B-B383-FA6317E95C96}" destId="{8D0B3B01-9675-4419-A69B-67B475FD52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827EB7-CBEA-4A77-BEF0-38A08E137CA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9B9FE1-F884-4CA5-B519-98D713F965B2}">
      <dgm:prSet/>
      <dgm:spPr/>
      <dgm:t>
        <a:bodyPr/>
        <a:lstStyle/>
        <a:p>
          <a:r>
            <a:rPr lang="en-US"/>
            <a:t>Pain aggression</a:t>
          </a:r>
        </a:p>
      </dgm:t>
    </dgm:pt>
    <dgm:pt modelId="{943B1FC3-4E3F-446E-A8CD-59ECB87356BB}" type="parTrans" cxnId="{5022BF84-37C4-4802-80CD-91376F84B6C7}">
      <dgm:prSet/>
      <dgm:spPr/>
      <dgm:t>
        <a:bodyPr/>
        <a:lstStyle/>
        <a:p>
          <a:endParaRPr lang="en-US"/>
        </a:p>
      </dgm:t>
    </dgm:pt>
    <dgm:pt modelId="{A3AF39B9-CD6E-4905-BF9F-145553CAC64D}" type="sibTrans" cxnId="{5022BF84-37C4-4802-80CD-91376F84B6C7}">
      <dgm:prSet/>
      <dgm:spPr/>
      <dgm:t>
        <a:bodyPr/>
        <a:lstStyle/>
        <a:p>
          <a:endParaRPr lang="en-US"/>
        </a:p>
      </dgm:t>
    </dgm:pt>
    <dgm:pt modelId="{27B62786-24C2-4F5D-84A8-96245470A51A}">
      <dgm:prSet/>
      <dgm:spPr/>
      <dgm:t>
        <a:bodyPr/>
        <a:lstStyle/>
        <a:p>
          <a:r>
            <a:rPr lang="en-US"/>
            <a:t>Sex related aggression</a:t>
          </a:r>
        </a:p>
      </dgm:t>
    </dgm:pt>
    <dgm:pt modelId="{E5B718C0-94E5-40F2-88A2-42210D2E800D}" type="parTrans" cxnId="{6254BCC5-4129-49C2-9722-1799C6F656EF}">
      <dgm:prSet/>
      <dgm:spPr/>
      <dgm:t>
        <a:bodyPr/>
        <a:lstStyle/>
        <a:p>
          <a:endParaRPr lang="en-US"/>
        </a:p>
      </dgm:t>
    </dgm:pt>
    <dgm:pt modelId="{1AAB253F-523B-41B1-9E37-FB3EF393FAD2}" type="sibTrans" cxnId="{6254BCC5-4129-49C2-9722-1799C6F656EF}">
      <dgm:prSet/>
      <dgm:spPr/>
      <dgm:t>
        <a:bodyPr/>
        <a:lstStyle/>
        <a:p>
          <a:endParaRPr lang="en-US"/>
        </a:p>
      </dgm:t>
    </dgm:pt>
    <dgm:pt modelId="{AEBD7193-9E23-4B4D-A98A-13ACB4B83432}">
      <dgm:prSet/>
      <dgm:spPr/>
      <dgm:t>
        <a:bodyPr/>
        <a:lstStyle/>
        <a:p>
          <a:r>
            <a:rPr lang="en-US"/>
            <a:t>More likely in adult male dogs, even if neutered</a:t>
          </a:r>
        </a:p>
      </dgm:t>
    </dgm:pt>
    <dgm:pt modelId="{9C2BAD3E-7ED6-423D-9CD8-3690CC69B02C}" type="parTrans" cxnId="{87CEC67D-DF99-46C4-8666-722E8B629272}">
      <dgm:prSet/>
      <dgm:spPr/>
      <dgm:t>
        <a:bodyPr/>
        <a:lstStyle/>
        <a:p>
          <a:endParaRPr lang="en-US"/>
        </a:p>
      </dgm:t>
    </dgm:pt>
    <dgm:pt modelId="{BF4A0441-196F-454A-B851-EA6589C89CD3}" type="sibTrans" cxnId="{87CEC67D-DF99-46C4-8666-722E8B629272}">
      <dgm:prSet/>
      <dgm:spPr/>
      <dgm:t>
        <a:bodyPr/>
        <a:lstStyle/>
        <a:p>
          <a:endParaRPr lang="en-US"/>
        </a:p>
      </dgm:t>
    </dgm:pt>
    <dgm:pt modelId="{2FC3C0CA-0406-4203-AE17-1CAE50B1DEAF}">
      <dgm:prSet/>
      <dgm:spPr/>
      <dgm:t>
        <a:bodyPr/>
        <a:lstStyle/>
        <a:p>
          <a:r>
            <a:rPr lang="en-US"/>
            <a:t>Neutered males often start fights with intact males!</a:t>
          </a:r>
        </a:p>
      </dgm:t>
    </dgm:pt>
    <dgm:pt modelId="{AE76EB37-B828-4AA4-9173-3F87260C4F40}" type="parTrans" cxnId="{DBE7BF54-D23F-4B55-9A6D-947FD34EC57D}">
      <dgm:prSet/>
      <dgm:spPr/>
      <dgm:t>
        <a:bodyPr/>
        <a:lstStyle/>
        <a:p>
          <a:endParaRPr lang="en-US"/>
        </a:p>
      </dgm:t>
    </dgm:pt>
    <dgm:pt modelId="{BF92A8FA-A6AC-445F-BA4B-4426DA9653BC}" type="sibTrans" cxnId="{DBE7BF54-D23F-4B55-9A6D-947FD34EC57D}">
      <dgm:prSet/>
      <dgm:spPr/>
      <dgm:t>
        <a:bodyPr/>
        <a:lstStyle/>
        <a:p>
          <a:endParaRPr lang="en-US"/>
        </a:p>
      </dgm:t>
    </dgm:pt>
    <dgm:pt modelId="{F8A2E5A9-7C76-4752-8D50-C7DD9FE085D4}">
      <dgm:prSet/>
      <dgm:spPr/>
      <dgm:t>
        <a:bodyPr/>
        <a:lstStyle/>
        <a:p>
          <a:r>
            <a:rPr lang="en-US"/>
            <a:t>Female to female aggression as well </a:t>
          </a:r>
        </a:p>
      </dgm:t>
    </dgm:pt>
    <dgm:pt modelId="{78481756-C262-4B17-9C30-D4DFBBB336CA}" type="parTrans" cxnId="{6BA52483-2FC0-49F7-858C-07E2AA03C91C}">
      <dgm:prSet/>
      <dgm:spPr/>
      <dgm:t>
        <a:bodyPr/>
        <a:lstStyle/>
        <a:p>
          <a:endParaRPr lang="en-US"/>
        </a:p>
      </dgm:t>
    </dgm:pt>
    <dgm:pt modelId="{B08C97BE-E240-4186-93AB-DD0F047E5B21}" type="sibTrans" cxnId="{6BA52483-2FC0-49F7-858C-07E2AA03C91C}">
      <dgm:prSet/>
      <dgm:spPr/>
      <dgm:t>
        <a:bodyPr/>
        <a:lstStyle/>
        <a:p>
          <a:endParaRPr lang="en-US"/>
        </a:p>
      </dgm:t>
    </dgm:pt>
    <dgm:pt modelId="{F3E33C66-906C-4448-B23C-E7295B71D210}">
      <dgm:prSet/>
      <dgm:spPr/>
      <dgm:t>
        <a:bodyPr/>
        <a:lstStyle/>
        <a:p>
          <a:r>
            <a:rPr lang="en-US"/>
            <a:t>Predatory aggression or prey drive</a:t>
          </a:r>
        </a:p>
      </dgm:t>
    </dgm:pt>
    <dgm:pt modelId="{B4914D21-C951-4257-803F-1F130525F48B}" type="parTrans" cxnId="{9469D489-A60C-43D7-BCED-B951FC7086BB}">
      <dgm:prSet/>
      <dgm:spPr/>
      <dgm:t>
        <a:bodyPr/>
        <a:lstStyle/>
        <a:p>
          <a:endParaRPr lang="en-US"/>
        </a:p>
      </dgm:t>
    </dgm:pt>
    <dgm:pt modelId="{8EDAD5FB-FBE9-4C06-8509-D8571492DE6D}" type="sibTrans" cxnId="{9469D489-A60C-43D7-BCED-B951FC7086BB}">
      <dgm:prSet/>
      <dgm:spPr/>
      <dgm:t>
        <a:bodyPr/>
        <a:lstStyle/>
        <a:p>
          <a:endParaRPr lang="en-US"/>
        </a:p>
      </dgm:t>
    </dgm:pt>
    <dgm:pt modelId="{C357D5D2-853E-485E-B775-21EF17A53ACC}">
      <dgm:prSet/>
      <dgm:spPr/>
      <dgm:t>
        <a:bodyPr/>
        <a:lstStyle/>
        <a:p>
          <a:r>
            <a:rPr lang="en-US"/>
            <a:t>Quick; rarely a warning</a:t>
          </a:r>
        </a:p>
      </dgm:t>
    </dgm:pt>
    <dgm:pt modelId="{02E9EB6B-5566-43B3-B636-BF0EAE3585E6}" type="parTrans" cxnId="{5F00392C-E88E-4127-9844-C59FA0A74028}">
      <dgm:prSet/>
      <dgm:spPr/>
      <dgm:t>
        <a:bodyPr/>
        <a:lstStyle/>
        <a:p>
          <a:endParaRPr lang="en-US"/>
        </a:p>
      </dgm:t>
    </dgm:pt>
    <dgm:pt modelId="{537CF04E-0671-47EB-B702-05C7CF1A630E}" type="sibTrans" cxnId="{5F00392C-E88E-4127-9844-C59FA0A74028}">
      <dgm:prSet/>
      <dgm:spPr/>
      <dgm:t>
        <a:bodyPr/>
        <a:lstStyle/>
        <a:p>
          <a:endParaRPr lang="en-US"/>
        </a:p>
      </dgm:t>
    </dgm:pt>
    <dgm:pt modelId="{E5CF8095-FBD9-4D8E-9D73-3B89D6518A96}">
      <dgm:prSet/>
      <dgm:spPr/>
      <dgm:t>
        <a:bodyPr/>
        <a:lstStyle/>
        <a:p>
          <a:r>
            <a:rPr lang="en-US"/>
            <a:t>Triggered by movement of animal/child</a:t>
          </a:r>
        </a:p>
      </dgm:t>
    </dgm:pt>
    <dgm:pt modelId="{03F237E4-27EE-4854-9AC1-982600065411}" type="parTrans" cxnId="{64663422-2782-4050-8100-166A4014E39B}">
      <dgm:prSet/>
      <dgm:spPr/>
      <dgm:t>
        <a:bodyPr/>
        <a:lstStyle/>
        <a:p>
          <a:endParaRPr lang="en-US"/>
        </a:p>
      </dgm:t>
    </dgm:pt>
    <dgm:pt modelId="{248611D6-336A-4265-9A4F-CDAA181B0F97}" type="sibTrans" cxnId="{64663422-2782-4050-8100-166A4014E39B}">
      <dgm:prSet/>
      <dgm:spPr/>
      <dgm:t>
        <a:bodyPr/>
        <a:lstStyle/>
        <a:p>
          <a:endParaRPr lang="en-US"/>
        </a:p>
      </dgm:t>
    </dgm:pt>
    <dgm:pt modelId="{5E1F313F-26F2-4F79-B635-736CF07A2B5B}">
      <dgm:prSet/>
      <dgm:spPr/>
      <dgm:t>
        <a:bodyPr/>
        <a:lstStyle/>
        <a:p>
          <a:r>
            <a:rPr lang="en-US"/>
            <a:t>Ritualized Aggression during play</a:t>
          </a:r>
        </a:p>
      </dgm:t>
    </dgm:pt>
    <dgm:pt modelId="{6F945947-F35D-4325-97A1-EB4E45DDFAF5}" type="parTrans" cxnId="{01011D88-A799-47D6-82D6-39147A6FBFF2}">
      <dgm:prSet/>
      <dgm:spPr/>
      <dgm:t>
        <a:bodyPr/>
        <a:lstStyle/>
        <a:p>
          <a:endParaRPr lang="en-US"/>
        </a:p>
      </dgm:t>
    </dgm:pt>
    <dgm:pt modelId="{3F49C878-6750-4AA8-9621-2A612F360490}" type="sibTrans" cxnId="{01011D88-A799-47D6-82D6-39147A6FBFF2}">
      <dgm:prSet/>
      <dgm:spPr/>
      <dgm:t>
        <a:bodyPr/>
        <a:lstStyle/>
        <a:p>
          <a:endParaRPr lang="en-US"/>
        </a:p>
      </dgm:t>
    </dgm:pt>
    <dgm:pt modelId="{90FD7D23-8402-4419-8DC9-66699F6528BB}">
      <dgm:prSet/>
      <dgm:spPr/>
      <dgm:t>
        <a:bodyPr/>
        <a:lstStyle/>
        <a:p>
          <a:r>
            <a:rPr lang="en-US"/>
            <a:t>Family members versus Strangers?</a:t>
          </a:r>
        </a:p>
      </dgm:t>
    </dgm:pt>
    <dgm:pt modelId="{8302D031-DD81-4570-A4D5-6AC3F14BEC4C}" type="parTrans" cxnId="{A7530E6F-3291-4844-A017-757E49DE7477}">
      <dgm:prSet/>
      <dgm:spPr/>
      <dgm:t>
        <a:bodyPr/>
        <a:lstStyle/>
        <a:p>
          <a:endParaRPr lang="en-US"/>
        </a:p>
      </dgm:t>
    </dgm:pt>
    <dgm:pt modelId="{8638106B-1B5A-4A68-8654-CDA6B8C3EC23}" type="sibTrans" cxnId="{A7530E6F-3291-4844-A017-757E49DE7477}">
      <dgm:prSet/>
      <dgm:spPr/>
      <dgm:t>
        <a:bodyPr/>
        <a:lstStyle/>
        <a:p>
          <a:endParaRPr lang="en-US"/>
        </a:p>
      </dgm:t>
    </dgm:pt>
    <dgm:pt modelId="{0E353A3B-BEBA-4BB9-8813-9DB32FF71EF7}" type="pres">
      <dgm:prSet presAssocID="{97827EB7-CBEA-4A77-BEF0-38A08E137CA6}" presName="linear" presStyleCnt="0">
        <dgm:presLayoutVars>
          <dgm:animLvl val="lvl"/>
          <dgm:resizeHandles val="exact"/>
        </dgm:presLayoutVars>
      </dgm:prSet>
      <dgm:spPr/>
    </dgm:pt>
    <dgm:pt modelId="{A66C8745-E103-4F00-B5BA-EB934CDFCD9C}" type="pres">
      <dgm:prSet presAssocID="{D29B9FE1-F884-4CA5-B519-98D713F965B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3263A40-0DD0-45C8-9FD8-1B73925B1782}" type="pres">
      <dgm:prSet presAssocID="{A3AF39B9-CD6E-4905-BF9F-145553CAC64D}" presName="spacer" presStyleCnt="0"/>
      <dgm:spPr/>
    </dgm:pt>
    <dgm:pt modelId="{CA7A7894-BF85-4831-A0F4-3A21EA90F946}" type="pres">
      <dgm:prSet presAssocID="{27B62786-24C2-4F5D-84A8-96245470A51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389D1F-C43B-423C-BD8E-5DEF89E672C0}" type="pres">
      <dgm:prSet presAssocID="{27B62786-24C2-4F5D-84A8-96245470A51A}" presName="childText" presStyleLbl="revTx" presStyleIdx="0" presStyleCnt="2">
        <dgm:presLayoutVars>
          <dgm:bulletEnabled val="1"/>
        </dgm:presLayoutVars>
      </dgm:prSet>
      <dgm:spPr/>
    </dgm:pt>
    <dgm:pt modelId="{5C00AE2C-1AA2-4580-990C-1904484F9E57}" type="pres">
      <dgm:prSet presAssocID="{F3E33C66-906C-4448-B23C-E7295B71D2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9387B6-42D8-4D54-AD71-2A7CA7D50F2D}" type="pres">
      <dgm:prSet presAssocID="{F3E33C66-906C-4448-B23C-E7295B71D210}" presName="childText" presStyleLbl="revTx" presStyleIdx="1" presStyleCnt="2">
        <dgm:presLayoutVars>
          <dgm:bulletEnabled val="1"/>
        </dgm:presLayoutVars>
      </dgm:prSet>
      <dgm:spPr/>
    </dgm:pt>
    <dgm:pt modelId="{54A0F573-25FB-4C86-8F12-72E557313688}" type="pres">
      <dgm:prSet presAssocID="{5E1F313F-26F2-4F79-B635-736CF07A2B5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294726F-D814-486D-A63A-F33EAA9986A0}" type="pres">
      <dgm:prSet presAssocID="{3F49C878-6750-4AA8-9621-2A612F360490}" presName="spacer" presStyleCnt="0"/>
      <dgm:spPr/>
    </dgm:pt>
    <dgm:pt modelId="{4CAE92A7-C90B-4BFE-9E24-05013F45E9F1}" type="pres">
      <dgm:prSet presAssocID="{90FD7D23-8402-4419-8DC9-66699F6528B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A8CAC07-A389-4956-B433-6F8574B3F9DB}" type="presOf" srcId="{C357D5D2-853E-485E-B775-21EF17A53ACC}" destId="{E99387B6-42D8-4D54-AD71-2A7CA7D50F2D}" srcOrd="0" destOrd="0" presId="urn:microsoft.com/office/officeart/2005/8/layout/vList2"/>
    <dgm:cxn modelId="{64663422-2782-4050-8100-166A4014E39B}" srcId="{F3E33C66-906C-4448-B23C-E7295B71D210}" destId="{E5CF8095-FBD9-4D8E-9D73-3B89D6518A96}" srcOrd="1" destOrd="0" parTransId="{03F237E4-27EE-4854-9AC1-982600065411}" sibTransId="{248611D6-336A-4265-9A4F-CDAA181B0F97}"/>
    <dgm:cxn modelId="{5F00392C-E88E-4127-9844-C59FA0A74028}" srcId="{F3E33C66-906C-4448-B23C-E7295B71D210}" destId="{C357D5D2-853E-485E-B775-21EF17A53ACC}" srcOrd="0" destOrd="0" parTransId="{02E9EB6B-5566-43B3-B636-BF0EAE3585E6}" sibTransId="{537CF04E-0671-47EB-B702-05C7CF1A630E}"/>
    <dgm:cxn modelId="{BB749D6C-7C52-42B5-B813-1DAF3EE3DA3C}" type="presOf" srcId="{D29B9FE1-F884-4CA5-B519-98D713F965B2}" destId="{A66C8745-E103-4F00-B5BA-EB934CDFCD9C}" srcOrd="0" destOrd="0" presId="urn:microsoft.com/office/officeart/2005/8/layout/vList2"/>
    <dgm:cxn modelId="{CA9D0F4D-FC66-404F-9CFE-B5DAC6F0BC9A}" type="presOf" srcId="{F3E33C66-906C-4448-B23C-E7295B71D210}" destId="{5C00AE2C-1AA2-4580-990C-1904484F9E57}" srcOrd="0" destOrd="0" presId="urn:microsoft.com/office/officeart/2005/8/layout/vList2"/>
    <dgm:cxn modelId="{A7530E6F-3291-4844-A017-757E49DE7477}" srcId="{97827EB7-CBEA-4A77-BEF0-38A08E137CA6}" destId="{90FD7D23-8402-4419-8DC9-66699F6528BB}" srcOrd="4" destOrd="0" parTransId="{8302D031-DD81-4570-A4D5-6AC3F14BEC4C}" sibTransId="{8638106B-1B5A-4A68-8654-CDA6B8C3EC23}"/>
    <dgm:cxn modelId="{7B00C550-633F-4F8E-A222-A6EA556C648E}" type="presOf" srcId="{5E1F313F-26F2-4F79-B635-736CF07A2B5B}" destId="{54A0F573-25FB-4C86-8F12-72E557313688}" srcOrd="0" destOrd="0" presId="urn:microsoft.com/office/officeart/2005/8/layout/vList2"/>
    <dgm:cxn modelId="{DBE7BF54-D23F-4B55-9A6D-947FD34EC57D}" srcId="{27B62786-24C2-4F5D-84A8-96245470A51A}" destId="{2FC3C0CA-0406-4203-AE17-1CAE50B1DEAF}" srcOrd="1" destOrd="0" parTransId="{AE76EB37-B828-4AA4-9173-3F87260C4F40}" sibTransId="{BF92A8FA-A6AC-445F-BA4B-4426DA9653BC}"/>
    <dgm:cxn modelId="{D355015A-68C4-4DA0-8E94-1E74C78ECF4E}" type="presOf" srcId="{AEBD7193-9E23-4B4D-A98A-13ACB4B83432}" destId="{FF389D1F-C43B-423C-BD8E-5DEF89E672C0}" srcOrd="0" destOrd="0" presId="urn:microsoft.com/office/officeart/2005/8/layout/vList2"/>
    <dgm:cxn modelId="{87CEC67D-DF99-46C4-8666-722E8B629272}" srcId="{27B62786-24C2-4F5D-84A8-96245470A51A}" destId="{AEBD7193-9E23-4B4D-A98A-13ACB4B83432}" srcOrd="0" destOrd="0" parTransId="{9C2BAD3E-7ED6-423D-9CD8-3690CC69B02C}" sibTransId="{BF4A0441-196F-454A-B851-EA6589C89CD3}"/>
    <dgm:cxn modelId="{6BA52483-2FC0-49F7-858C-07E2AA03C91C}" srcId="{27B62786-24C2-4F5D-84A8-96245470A51A}" destId="{F8A2E5A9-7C76-4752-8D50-C7DD9FE085D4}" srcOrd="2" destOrd="0" parTransId="{78481756-C262-4B17-9C30-D4DFBBB336CA}" sibTransId="{B08C97BE-E240-4186-93AB-DD0F047E5B21}"/>
    <dgm:cxn modelId="{5022BF84-37C4-4802-80CD-91376F84B6C7}" srcId="{97827EB7-CBEA-4A77-BEF0-38A08E137CA6}" destId="{D29B9FE1-F884-4CA5-B519-98D713F965B2}" srcOrd="0" destOrd="0" parTransId="{943B1FC3-4E3F-446E-A8CD-59ECB87356BB}" sibTransId="{A3AF39B9-CD6E-4905-BF9F-145553CAC64D}"/>
    <dgm:cxn modelId="{01011D88-A799-47D6-82D6-39147A6FBFF2}" srcId="{97827EB7-CBEA-4A77-BEF0-38A08E137CA6}" destId="{5E1F313F-26F2-4F79-B635-736CF07A2B5B}" srcOrd="3" destOrd="0" parTransId="{6F945947-F35D-4325-97A1-EB4E45DDFAF5}" sibTransId="{3F49C878-6750-4AA8-9621-2A612F360490}"/>
    <dgm:cxn modelId="{9469D489-A60C-43D7-BCED-B951FC7086BB}" srcId="{97827EB7-CBEA-4A77-BEF0-38A08E137CA6}" destId="{F3E33C66-906C-4448-B23C-E7295B71D210}" srcOrd="2" destOrd="0" parTransId="{B4914D21-C951-4257-803F-1F130525F48B}" sibTransId="{8EDAD5FB-FBE9-4C06-8509-D8571492DE6D}"/>
    <dgm:cxn modelId="{B243A59B-93FE-4B0C-891A-62DC9E30110F}" type="presOf" srcId="{90FD7D23-8402-4419-8DC9-66699F6528BB}" destId="{4CAE92A7-C90B-4BFE-9E24-05013F45E9F1}" srcOrd="0" destOrd="0" presId="urn:microsoft.com/office/officeart/2005/8/layout/vList2"/>
    <dgm:cxn modelId="{5107A69E-FFCA-46D2-83D3-85843C8F3998}" type="presOf" srcId="{F8A2E5A9-7C76-4752-8D50-C7DD9FE085D4}" destId="{FF389D1F-C43B-423C-BD8E-5DEF89E672C0}" srcOrd="0" destOrd="2" presId="urn:microsoft.com/office/officeart/2005/8/layout/vList2"/>
    <dgm:cxn modelId="{6254BCC5-4129-49C2-9722-1799C6F656EF}" srcId="{97827EB7-CBEA-4A77-BEF0-38A08E137CA6}" destId="{27B62786-24C2-4F5D-84A8-96245470A51A}" srcOrd="1" destOrd="0" parTransId="{E5B718C0-94E5-40F2-88A2-42210D2E800D}" sibTransId="{1AAB253F-523B-41B1-9E37-FB3EF393FAD2}"/>
    <dgm:cxn modelId="{A19850CB-D2B7-4F65-BCE1-09CD6ECBDC05}" type="presOf" srcId="{97827EB7-CBEA-4A77-BEF0-38A08E137CA6}" destId="{0E353A3B-BEBA-4BB9-8813-9DB32FF71EF7}" srcOrd="0" destOrd="0" presId="urn:microsoft.com/office/officeart/2005/8/layout/vList2"/>
    <dgm:cxn modelId="{EA49B0CF-707E-413A-A127-7E6AB16A6863}" type="presOf" srcId="{E5CF8095-FBD9-4D8E-9D73-3B89D6518A96}" destId="{E99387B6-42D8-4D54-AD71-2A7CA7D50F2D}" srcOrd="0" destOrd="1" presId="urn:microsoft.com/office/officeart/2005/8/layout/vList2"/>
    <dgm:cxn modelId="{E9E0D7E6-8915-451B-A97A-FA05AFE08495}" type="presOf" srcId="{2FC3C0CA-0406-4203-AE17-1CAE50B1DEAF}" destId="{FF389D1F-C43B-423C-BD8E-5DEF89E672C0}" srcOrd="0" destOrd="1" presId="urn:microsoft.com/office/officeart/2005/8/layout/vList2"/>
    <dgm:cxn modelId="{FC6A10EF-AD76-4B40-AF6B-A801F30AB96C}" type="presOf" srcId="{27B62786-24C2-4F5D-84A8-96245470A51A}" destId="{CA7A7894-BF85-4831-A0F4-3A21EA90F946}" srcOrd="0" destOrd="0" presId="urn:microsoft.com/office/officeart/2005/8/layout/vList2"/>
    <dgm:cxn modelId="{135F2384-338C-45A5-A884-F9EE39004DEA}" type="presParOf" srcId="{0E353A3B-BEBA-4BB9-8813-9DB32FF71EF7}" destId="{A66C8745-E103-4F00-B5BA-EB934CDFCD9C}" srcOrd="0" destOrd="0" presId="urn:microsoft.com/office/officeart/2005/8/layout/vList2"/>
    <dgm:cxn modelId="{10712B8C-E439-4D72-B4D4-56FA1D8127DE}" type="presParOf" srcId="{0E353A3B-BEBA-4BB9-8813-9DB32FF71EF7}" destId="{E3263A40-0DD0-45C8-9FD8-1B73925B1782}" srcOrd="1" destOrd="0" presId="urn:microsoft.com/office/officeart/2005/8/layout/vList2"/>
    <dgm:cxn modelId="{0A8C7924-4F1F-465D-AB3A-02767938098F}" type="presParOf" srcId="{0E353A3B-BEBA-4BB9-8813-9DB32FF71EF7}" destId="{CA7A7894-BF85-4831-A0F4-3A21EA90F946}" srcOrd="2" destOrd="0" presId="urn:microsoft.com/office/officeart/2005/8/layout/vList2"/>
    <dgm:cxn modelId="{75E64F02-FBE5-424A-8356-C54283714EC2}" type="presParOf" srcId="{0E353A3B-BEBA-4BB9-8813-9DB32FF71EF7}" destId="{FF389D1F-C43B-423C-BD8E-5DEF89E672C0}" srcOrd="3" destOrd="0" presId="urn:microsoft.com/office/officeart/2005/8/layout/vList2"/>
    <dgm:cxn modelId="{8276B339-8BFD-42F5-90F4-473C08C43FA6}" type="presParOf" srcId="{0E353A3B-BEBA-4BB9-8813-9DB32FF71EF7}" destId="{5C00AE2C-1AA2-4580-990C-1904484F9E57}" srcOrd="4" destOrd="0" presId="urn:microsoft.com/office/officeart/2005/8/layout/vList2"/>
    <dgm:cxn modelId="{9C3B3223-F6D7-4CEA-8AAC-2A31CA3FFFB9}" type="presParOf" srcId="{0E353A3B-BEBA-4BB9-8813-9DB32FF71EF7}" destId="{E99387B6-42D8-4D54-AD71-2A7CA7D50F2D}" srcOrd="5" destOrd="0" presId="urn:microsoft.com/office/officeart/2005/8/layout/vList2"/>
    <dgm:cxn modelId="{156BC219-9E0E-4FAF-A9C9-A0F097960932}" type="presParOf" srcId="{0E353A3B-BEBA-4BB9-8813-9DB32FF71EF7}" destId="{54A0F573-25FB-4C86-8F12-72E557313688}" srcOrd="6" destOrd="0" presId="urn:microsoft.com/office/officeart/2005/8/layout/vList2"/>
    <dgm:cxn modelId="{7513FCD5-A0E1-47D5-9251-5FD9945F04C1}" type="presParOf" srcId="{0E353A3B-BEBA-4BB9-8813-9DB32FF71EF7}" destId="{7294726F-D814-486D-A63A-F33EAA9986A0}" srcOrd="7" destOrd="0" presId="urn:microsoft.com/office/officeart/2005/8/layout/vList2"/>
    <dgm:cxn modelId="{58261956-7F7B-45D2-82BC-F29B83BE5ABD}" type="presParOf" srcId="{0E353A3B-BEBA-4BB9-8813-9DB32FF71EF7}" destId="{4CAE92A7-C90B-4BFE-9E24-05013F45E9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E058A0-DCDF-41D5-88BA-BAF5BAC9DA4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711F4D0-338E-45B2-8166-413BF5116090}">
      <dgm:prSet/>
      <dgm:spPr/>
      <dgm:t>
        <a:bodyPr/>
        <a:lstStyle/>
        <a:p>
          <a:r>
            <a:rPr lang="en-US"/>
            <a:t>Complexities involved in aggression are poorly understood and hotly debated by behavior experts:</a:t>
          </a:r>
        </a:p>
      </dgm:t>
    </dgm:pt>
    <dgm:pt modelId="{B3EE2D02-490C-4D80-9B2D-058409CB0042}" type="parTrans" cxnId="{B63482C4-1B3A-4449-B750-E2A0DB87CA52}">
      <dgm:prSet/>
      <dgm:spPr/>
      <dgm:t>
        <a:bodyPr/>
        <a:lstStyle/>
        <a:p>
          <a:endParaRPr lang="en-US"/>
        </a:p>
      </dgm:t>
    </dgm:pt>
    <dgm:pt modelId="{C5132945-8551-443B-99EB-16576AC90C3B}" type="sibTrans" cxnId="{B63482C4-1B3A-4449-B750-E2A0DB87CA52}">
      <dgm:prSet/>
      <dgm:spPr/>
      <dgm:t>
        <a:bodyPr/>
        <a:lstStyle/>
        <a:p>
          <a:endParaRPr lang="en-US"/>
        </a:p>
      </dgm:t>
    </dgm:pt>
    <dgm:pt modelId="{368DEDB7-19CF-493E-AFE8-2311F7E4CD92}">
      <dgm:prSet/>
      <dgm:spPr/>
      <dgm:t>
        <a:bodyPr/>
        <a:lstStyle/>
        <a:p>
          <a:r>
            <a:rPr lang="en-US"/>
            <a:t>Data show </a:t>
          </a:r>
          <a:r>
            <a:rPr lang="en-US" b="1" i="1"/>
            <a:t>that techniques for instilling fear and respect in dogs don’t work: </a:t>
          </a:r>
          <a:endParaRPr lang="en-US"/>
        </a:p>
      </dgm:t>
    </dgm:pt>
    <dgm:pt modelId="{7EE8D588-53B9-4CF6-AB96-F434698D891C}" type="parTrans" cxnId="{BD63E73E-B6D1-4EFB-B414-B963EF018C38}">
      <dgm:prSet/>
      <dgm:spPr/>
      <dgm:t>
        <a:bodyPr/>
        <a:lstStyle/>
        <a:p>
          <a:endParaRPr lang="en-US"/>
        </a:p>
      </dgm:t>
    </dgm:pt>
    <dgm:pt modelId="{48EE03E5-A1D6-45DC-99DB-CD84DDF5DE84}" type="sibTrans" cxnId="{BD63E73E-B6D1-4EFB-B414-B963EF018C38}">
      <dgm:prSet/>
      <dgm:spPr/>
      <dgm:t>
        <a:bodyPr/>
        <a:lstStyle/>
        <a:p>
          <a:endParaRPr lang="en-US"/>
        </a:p>
      </dgm:t>
    </dgm:pt>
    <dgm:pt modelId="{DF3B8D93-F87A-49D1-8CA4-AE9C004B313E}">
      <dgm:prSet/>
      <dgm:spPr/>
      <dgm:t>
        <a:bodyPr/>
        <a:lstStyle/>
        <a:p>
          <a:r>
            <a:rPr lang="en-US"/>
            <a:t>such as alpha rolls, scruff shakes; hanging </a:t>
          </a:r>
        </a:p>
      </dgm:t>
    </dgm:pt>
    <dgm:pt modelId="{D7B869AC-63CD-4768-93B3-1D123827723B}" type="parTrans" cxnId="{6AD958D7-A0AC-49ED-AEF4-CEE2066E294E}">
      <dgm:prSet/>
      <dgm:spPr/>
      <dgm:t>
        <a:bodyPr/>
        <a:lstStyle/>
        <a:p>
          <a:endParaRPr lang="en-US"/>
        </a:p>
      </dgm:t>
    </dgm:pt>
    <dgm:pt modelId="{A9897CED-2305-4C41-8596-98CF7B972B80}" type="sibTrans" cxnId="{6AD958D7-A0AC-49ED-AEF4-CEE2066E294E}">
      <dgm:prSet/>
      <dgm:spPr/>
      <dgm:t>
        <a:bodyPr/>
        <a:lstStyle/>
        <a:p>
          <a:endParaRPr lang="en-US"/>
        </a:p>
      </dgm:t>
    </dgm:pt>
    <dgm:pt modelId="{64729881-969D-48F0-BAAA-0514BA6376C0}">
      <dgm:prSet/>
      <dgm:spPr/>
      <dgm:t>
        <a:bodyPr/>
        <a:lstStyle/>
        <a:p>
          <a:r>
            <a:rPr lang="en-US"/>
            <a:t>a very good chance that your dog will get worse rather than better—and you might get bitten in the process. </a:t>
          </a:r>
        </a:p>
      </dgm:t>
    </dgm:pt>
    <dgm:pt modelId="{523D3953-051B-4414-9792-33B4C037E059}" type="parTrans" cxnId="{C2CDF568-E30B-44FA-96FA-5AB347B9346C}">
      <dgm:prSet/>
      <dgm:spPr/>
      <dgm:t>
        <a:bodyPr/>
        <a:lstStyle/>
        <a:p>
          <a:endParaRPr lang="en-US"/>
        </a:p>
      </dgm:t>
    </dgm:pt>
    <dgm:pt modelId="{19B24CE1-A5ED-47A2-9C94-736023F501B0}" type="sibTrans" cxnId="{C2CDF568-E30B-44FA-96FA-5AB347B9346C}">
      <dgm:prSet/>
      <dgm:spPr/>
      <dgm:t>
        <a:bodyPr/>
        <a:lstStyle/>
        <a:p>
          <a:endParaRPr lang="en-US"/>
        </a:p>
      </dgm:t>
    </dgm:pt>
    <dgm:pt modelId="{C5F2D89D-4764-4F6A-90F0-233335CAB3E3}">
      <dgm:prSet/>
      <dgm:spPr/>
      <dgm:t>
        <a:bodyPr/>
        <a:lstStyle/>
        <a:p>
          <a:r>
            <a:rPr lang="en-US" b="1"/>
            <a:t>Punishment RARELY appropriate</a:t>
          </a:r>
          <a:r>
            <a:rPr lang="en-US"/>
            <a:t>, </a:t>
          </a:r>
        </a:p>
      </dgm:t>
    </dgm:pt>
    <dgm:pt modelId="{36B89B42-13F6-452E-ACEE-04BB8275DEE3}" type="parTrans" cxnId="{5A63998D-D2B3-4F35-8A9B-91AB9C076819}">
      <dgm:prSet/>
      <dgm:spPr/>
      <dgm:t>
        <a:bodyPr/>
        <a:lstStyle/>
        <a:p>
          <a:endParaRPr lang="en-US"/>
        </a:p>
      </dgm:t>
    </dgm:pt>
    <dgm:pt modelId="{004E16A1-9C40-4582-AC2D-8253DFB99E78}" type="sibTrans" cxnId="{5A63998D-D2B3-4F35-8A9B-91AB9C076819}">
      <dgm:prSet/>
      <dgm:spPr/>
      <dgm:t>
        <a:bodyPr/>
        <a:lstStyle/>
        <a:p>
          <a:endParaRPr lang="en-US"/>
        </a:p>
      </dgm:t>
    </dgm:pt>
    <dgm:pt modelId="{D5C1207F-0B3A-49C0-9115-A51B648CC270}">
      <dgm:prSet/>
      <dgm:spPr/>
      <dgm:t>
        <a:bodyPr/>
        <a:lstStyle/>
        <a:p>
          <a:r>
            <a:rPr lang="en-US"/>
            <a:t>only when it’s well planned and limited in application, </a:t>
          </a:r>
        </a:p>
      </dgm:t>
    </dgm:pt>
    <dgm:pt modelId="{9F71B8E8-8076-46A9-A68E-3C86726F8FB3}" type="parTrans" cxnId="{5D1D4643-308D-4522-9E9E-A2CB85D4B7C9}">
      <dgm:prSet/>
      <dgm:spPr/>
      <dgm:t>
        <a:bodyPr/>
        <a:lstStyle/>
        <a:p>
          <a:endParaRPr lang="en-US"/>
        </a:p>
      </dgm:t>
    </dgm:pt>
    <dgm:pt modelId="{DFB892B1-C994-4097-A146-EA1BAA070E97}" type="sibTrans" cxnId="{5D1D4643-308D-4522-9E9E-A2CB85D4B7C9}">
      <dgm:prSet/>
      <dgm:spPr/>
      <dgm:t>
        <a:bodyPr/>
        <a:lstStyle/>
        <a:p>
          <a:endParaRPr lang="en-US"/>
        </a:p>
      </dgm:t>
    </dgm:pt>
    <dgm:pt modelId="{3F96D846-0CF5-4211-A86E-0913A4DBCDA7}">
      <dgm:prSet/>
      <dgm:spPr/>
      <dgm:t>
        <a:bodyPr/>
        <a:lstStyle/>
        <a:p>
          <a:r>
            <a:rPr lang="en-US"/>
            <a:t>used in conjunction with a reward program.</a:t>
          </a:r>
        </a:p>
      </dgm:t>
    </dgm:pt>
    <dgm:pt modelId="{AA2CC28F-AB2B-4E92-B3CC-5CE5E52190E2}" type="parTrans" cxnId="{7B441151-B27D-4734-A804-17F27C3029EB}">
      <dgm:prSet/>
      <dgm:spPr/>
      <dgm:t>
        <a:bodyPr/>
        <a:lstStyle/>
        <a:p>
          <a:endParaRPr lang="en-US"/>
        </a:p>
      </dgm:t>
    </dgm:pt>
    <dgm:pt modelId="{297AEB49-EAE5-4825-9BE3-4A9697E87639}" type="sibTrans" cxnId="{7B441151-B27D-4734-A804-17F27C3029EB}">
      <dgm:prSet/>
      <dgm:spPr/>
      <dgm:t>
        <a:bodyPr/>
        <a:lstStyle/>
        <a:p>
          <a:endParaRPr lang="en-US"/>
        </a:p>
      </dgm:t>
    </dgm:pt>
    <dgm:pt modelId="{07E11D1D-8043-43A5-8C77-2B2FD8351F7F}">
      <dgm:prSet/>
      <dgm:spPr/>
      <dgm:t>
        <a:bodyPr/>
        <a:lstStyle/>
        <a:p>
          <a:r>
            <a:rPr lang="en-US"/>
            <a:t>All other options have been explored </a:t>
          </a:r>
        </a:p>
      </dgm:t>
    </dgm:pt>
    <dgm:pt modelId="{FC724275-6AF4-4603-9FF2-9E9FF04CBC8F}" type="parTrans" cxnId="{B56105FB-E777-4E66-AB40-DFA9B05088A3}">
      <dgm:prSet/>
      <dgm:spPr/>
      <dgm:t>
        <a:bodyPr/>
        <a:lstStyle/>
        <a:p>
          <a:endParaRPr lang="en-US"/>
        </a:p>
      </dgm:t>
    </dgm:pt>
    <dgm:pt modelId="{58762275-9B83-49A0-980D-A5DC5F0FB4BB}" type="sibTrans" cxnId="{B56105FB-E777-4E66-AB40-DFA9B05088A3}">
      <dgm:prSet/>
      <dgm:spPr/>
      <dgm:t>
        <a:bodyPr/>
        <a:lstStyle/>
        <a:p>
          <a:endParaRPr lang="en-US"/>
        </a:p>
      </dgm:t>
    </dgm:pt>
    <dgm:pt modelId="{5163C5A6-7A95-486C-B3A8-D1E9F6EF8D47}" type="pres">
      <dgm:prSet presAssocID="{BEE058A0-DCDF-41D5-88BA-BAF5BAC9DA48}" presName="linear" presStyleCnt="0">
        <dgm:presLayoutVars>
          <dgm:animLvl val="lvl"/>
          <dgm:resizeHandles val="exact"/>
        </dgm:presLayoutVars>
      </dgm:prSet>
      <dgm:spPr/>
    </dgm:pt>
    <dgm:pt modelId="{B20A5012-9DCE-4F1E-B97C-EA9D149C4159}" type="pres">
      <dgm:prSet presAssocID="{5711F4D0-338E-45B2-8166-413BF51160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6E372E-EC24-459B-AAA5-8F0EBB5E1C17}" type="pres">
      <dgm:prSet presAssocID="{C5132945-8551-443B-99EB-16576AC90C3B}" presName="spacer" presStyleCnt="0"/>
      <dgm:spPr/>
    </dgm:pt>
    <dgm:pt modelId="{39BD2D92-388B-4374-A292-E97C2FE7D9D7}" type="pres">
      <dgm:prSet presAssocID="{368DEDB7-19CF-493E-AFE8-2311F7E4CD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9D59A8-D873-47BE-9FE1-AF2959470266}" type="pres">
      <dgm:prSet presAssocID="{368DEDB7-19CF-493E-AFE8-2311F7E4CD92}" presName="childText" presStyleLbl="revTx" presStyleIdx="0" presStyleCnt="2">
        <dgm:presLayoutVars>
          <dgm:bulletEnabled val="1"/>
        </dgm:presLayoutVars>
      </dgm:prSet>
      <dgm:spPr/>
    </dgm:pt>
    <dgm:pt modelId="{F7E46D04-AC5F-4037-B1E5-FE2BC58B8147}" type="pres">
      <dgm:prSet presAssocID="{C5F2D89D-4764-4F6A-90F0-233335CAB3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8A6B923-2C58-43FC-959C-5E7417EB886A}" type="pres">
      <dgm:prSet presAssocID="{C5F2D89D-4764-4F6A-90F0-233335CAB3E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816D00C-EE34-4CD7-9CD9-19E3531167EC}" type="presOf" srcId="{07E11D1D-8043-43A5-8C77-2B2FD8351F7F}" destId="{68A6B923-2C58-43FC-959C-5E7417EB886A}" srcOrd="0" destOrd="2" presId="urn:microsoft.com/office/officeart/2005/8/layout/vList2"/>
    <dgm:cxn modelId="{0EE49717-5AC3-42EE-A09D-8709E0356755}" type="presOf" srcId="{5711F4D0-338E-45B2-8166-413BF5116090}" destId="{B20A5012-9DCE-4F1E-B97C-EA9D149C4159}" srcOrd="0" destOrd="0" presId="urn:microsoft.com/office/officeart/2005/8/layout/vList2"/>
    <dgm:cxn modelId="{0C9A0737-507F-4F8A-B26F-5DA972D79ACA}" type="presOf" srcId="{3F96D846-0CF5-4211-A86E-0913A4DBCDA7}" destId="{68A6B923-2C58-43FC-959C-5E7417EB886A}" srcOrd="0" destOrd="1" presId="urn:microsoft.com/office/officeart/2005/8/layout/vList2"/>
    <dgm:cxn modelId="{BD63E73E-B6D1-4EFB-B414-B963EF018C38}" srcId="{BEE058A0-DCDF-41D5-88BA-BAF5BAC9DA48}" destId="{368DEDB7-19CF-493E-AFE8-2311F7E4CD92}" srcOrd="1" destOrd="0" parTransId="{7EE8D588-53B9-4CF6-AB96-F434698D891C}" sibTransId="{48EE03E5-A1D6-45DC-99DB-CD84DDF5DE84}"/>
    <dgm:cxn modelId="{5D1D4643-308D-4522-9E9E-A2CB85D4B7C9}" srcId="{C5F2D89D-4764-4F6A-90F0-233335CAB3E3}" destId="{D5C1207F-0B3A-49C0-9115-A51B648CC270}" srcOrd="0" destOrd="0" parTransId="{9F71B8E8-8076-46A9-A68E-3C86726F8FB3}" sibTransId="{DFB892B1-C994-4097-A146-EA1BAA070E97}"/>
    <dgm:cxn modelId="{D6C34D65-6C66-40F5-AC10-F90FBB8B008D}" type="presOf" srcId="{368DEDB7-19CF-493E-AFE8-2311F7E4CD92}" destId="{39BD2D92-388B-4374-A292-E97C2FE7D9D7}" srcOrd="0" destOrd="0" presId="urn:microsoft.com/office/officeart/2005/8/layout/vList2"/>
    <dgm:cxn modelId="{C2CDF568-E30B-44FA-96FA-5AB347B9346C}" srcId="{368DEDB7-19CF-493E-AFE8-2311F7E4CD92}" destId="{64729881-969D-48F0-BAAA-0514BA6376C0}" srcOrd="1" destOrd="0" parTransId="{523D3953-051B-4414-9792-33B4C037E059}" sibTransId="{19B24CE1-A5ED-47A2-9C94-736023F501B0}"/>
    <dgm:cxn modelId="{7B441151-B27D-4734-A804-17F27C3029EB}" srcId="{C5F2D89D-4764-4F6A-90F0-233335CAB3E3}" destId="{3F96D846-0CF5-4211-A86E-0913A4DBCDA7}" srcOrd="1" destOrd="0" parTransId="{AA2CC28F-AB2B-4E92-B3CC-5CE5E52190E2}" sibTransId="{297AEB49-EAE5-4825-9BE3-4A9697E87639}"/>
    <dgm:cxn modelId="{F3B8FD7E-DFA7-467B-A4E9-0FAC7F85CF63}" type="presOf" srcId="{64729881-969D-48F0-BAAA-0514BA6376C0}" destId="{3B9D59A8-D873-47BE-9FE1-AF2959470266}" srcOrd="0" destOrd="1" presId="urn:microsoft.com/office/officeart/2005/8/layout/vList2"/>
    <dgm:cxn modelId="{5A63998D-D2B3-4F35-8A9B-91AB9C076819}" srcId="{BEE058A0-DCDF-41D5-88BA-BAF5BAC9DA48}" destId="{C5F2D89D-4764-4F6A-90F0-233335CAB3E3}" srcOrd="2" destOrd="0" parTransId="{36B89B42-13F6-452E-ACEE-04BB8275DEE3}" sibTransId="{004E16A1-9C40-4582-AC2D-8253DFB99E78}"/>
    <dgm:cxn modelId="{1546C3A8-2A9E-4A60-8D08-B3CFDC770CD2}" type="presOf" srcId="{D5C1207F-0B3A-49C0-9115-A51B648CC270}" destId="{68A6B923-2C58-43FC-959C-5E7417EB886A}" srcOrd="0" destOrd="0" presId="urn:microsoft.com/office/officeart/2005/8/layout/vList2"/>
    <dgm:cxn modelId="{B63482C4-1B3A-4449-B750-E2A0DB87CA52}" srcId="{BEE058A0-DCDF-41D5-88BA-BAF5BAC9DA48}" destId="{5711F4D0-338E-45B2-8166-413BF5116090}" srcOrd="0" destOrd="0" parTransId="{B3EE2D02-490C-4D80-9B2D-058409CB0042}" sibTransId="{C5132945-8551-443B-99EB-16576AC90C3B}"/>
    <dgm:cxn modelId="{E91B58D0-6E6C-47A3-BEC4-2CF9183E06F3}" type="presOf" srcId="{BEE058A0-DCDF-41D5-88BA-BAF5BAC9DA48}" destId="{5163C5A6-7A95-486C-B3A8-D1E9F6EF8D47}" srcOrd="0" destOrd="0" presId="urn:microsoft.com/office/officeart/2005/8/layout/vList2"/>
    <dgm:cxn modelId="{6AD958D7-A0AC-49ED-AEF4-CEE2066E294E}" srcId="{368DEDB7-19CF-493E-AFE8-2311F7E4CD92}" destId="{DF3B8D93-F87A-49D1-8CA4-AE9C004B313E}" srcOrd="0" destOrd="0" parTransId="{D7B869AC-63CD-4768-93B3-1D123827723B}" sibTransId="{A9897CED-2305-4C41-8596-98CF7B972B80}"/>
    <dgm:cxn modelId="{C2B9FAD7-346F-4FDA-9867-8573D7C579B1}" type="presOf" srcId="{DF3B8D93-F87A-49D1-8CA4-AE9C004B313E}" destId="{3B9D59A8-D873-47BE-9FE1-AF2959470266}" srcOrd="0" destOrd="0" presId="urn:microsoft.com/office/officeart/2005/8/layout/vList2"/>
    <dgm:cxn modelId="{4172F4DC-6C6B-4D75-A9E9-2998732AA983}" type="presOf" srcId="{C5F2D89D-4764-4F6A-90F0-233335CAB3E3}" destId="{F7E46D04-AC5F-4037-B1E5-FE2BC58B8147}" srcOrd="0" destOrd="0" presId="urn:microsoft.com/office/officeart/2005/8/layout/vList2"/>
    <dgm:cxn modelId="{B56105FB-E777-4E66-AB40-DFA9B05088A3}" srcId="{C5F2D89D-4764-4F6A-90F0-233335CAB3E3}" destId="{07E11D1D-8043-43A5-8C77-2B2FD8351F7F}" srcOrd="2" destOrd="0" parTransId="{FC724275-6AF4-4603-9FF2-9E9FF04CBC8F}" sibTransId="{58762275-9B83-49A0-980D-A5DC5F0FB4BB}"/>
    <dgm:cxn modelId="{DA954922-91E1-4642-A552-05D6E6CEA25D}" type="presParOf" srcId="{5163C5A6-7A95-486C-B3A8-D1E9F6EF8D47}" destId="{B20A5012-9DCE-4F1E-B97C-EA9D149C4159}" srcOrd="0" destOrd="0" presId="urn:microsoft.com/office/officeart/2005/8/layout/vList2"/>
    <dgm:cxn modelId="{204CD72E-A65A-49B3-B8BE-9F02952514A4}" type="presParOf" srcId="{5163C5A6-7A95-486C-B3A8-D1E9F6EF8D47}" destId="{DF6E372E-EC24-459B-AAA5-8F0EBB5E1C17}" srcOrd="1" destOrd="0" presId="urn:microsoft.com/office/officeart/2005/8/layout/vList2"/>
    <dgm:cxn modelId="{6E0BC507-340F-40DC-B843-5D11A0106024}" type="presParOf" srcId="{5163C5A6-7A95-486C-B3A8-D1E9F6EF8D47}" destId="{39BD2D92-388B-4374-A292-E97C2FE7D9D7}" srcOrd="2" destOrd="0" presId="urn:microsoft.com/office/officeart/2005/8/layout/vList2"/>
    <dgm:cxn modelId="{AB8EA8A6-8732-49BD-8DA7-AD432518441A}" type="presParOf" srcId="{5163C5A6-7A95-486C-B3A8-D1E9F6EF8D47}" destId="{3B9D59A8-D873-47BE-9FE1-AF2959470266}" srcOrd="3" destOrd="0" presId="urn:microsoft.com/office/officeart/2005/8/layout/vList2"/>
    <dgm:cxn modelId="{D8EB92EF-767C-4510-B567-B4887AC63445}" type="presParOf" srcId="{5163C5A6-7A95-486C-B3A8-D1E9F6EF8D47}" destId="{F7E46D04-AC5F-4037-B1E5-FE2BC58B8147}" srcOrd="4" destOrd="0" presId="urn:microsoft.com/office/officeart/2005/8/layout/vList2"/>
    <dgm:cxn modelId="{334E3A63-FDDF-4FF5-AFA5-D1C74DCD010C}" type="presParOf" srcId="{5163C5A6-7A95-486C-B3A8-D1E9F6EF8D47}" destId="{68A6B923-2C58-43FC-959C-5E7417EB886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EF93CD-FA22-4256-A2BA-CC14F6345BB5}" type="doc">
      <dgm:prSet loTypeId="urn:microsoft.com/office/officeart/2005/8/layout/list1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9EEDCAA2-F941-408E-BB2A-9B6BAECD2B5E}">
      <dgm:prSet/>
      <dgm:spPr/>
      <dgm:t>
        <a:bodyPr/>
        <a:lstStyle/>
        <a:p>
          <a:r>
            <a:rPr lang="en-US"/>
            <a:t>Size of the dog </a:t>
          </a:r>
        </a:p>
      </dgm:t>
    </dgm:pt>
    <dgm:pt modelId="{7814ACC2-F765-4A43-9462-006C352F0818}" type="parTrans" cxnId="{BA014EBF-0F1C-4540-8ECA-43060E6CA25D}">
      <dgm:prSet/>
      <dgm:spPr/>
      <dgm:t>
        <a:bodyPr/>
        <a:lstStyle/>
        <a:p>
          <a:endParaRPr lang="en-US"/>
        </a:p>
      </dgm:t>
    </dgm:pt>
    <dgm:pt modelId="{B0AA0384-EAA1-46D0-9C94-6DDA765FF8EC}" type="sibTrans" cxnId="{BA014EBF-0F1C-4540-8ECA-43060E6CA25D}">
      <dgm:prSet/>
      <dgm:spPr/>
      <dgm:t>
        <a:bodyPr/>
        <a:lstStyle/>
        <a:p>
          <a:endParaRPr lang="en-US"/>
        </a:p>
      </dgm:t>
    </dgm:pt>
    <dgm:pt modelId="{DB297A02-FDFE-4C7F-B4EC-4126A8C9CD8E}">
      <dgm:prSet/>
      <dgm:spPr/>
      <dgm:t>
        <a:bodyPr/>
        <a:lstStyle/>
        <a:p>
          <a:r>
            <a:rPr lang="en-US"/>
            <a:t>Age  of the dog</a:t>
          </a:r>
        </a:p>
      </dgm:t>
    </dgm:pt>
    <dgm:pt modelId="{5D73178D-7E98-4C5F-A39A-B4881A62CE75}" type="parTrans" cxnId="{767838EA-4758-4639-B333-43219D12B60D}">
      <dgm:prSet/>
      <dgm:spPr/>
      <dgm:t>
        <a:bodyPr/>
        <a:lstStyle/>
        <a:p>
          <a:endParaRPr lang="en-US"/>
        </a:p>
      </dgm:t>
    </dgm:pt>
    <dgm:pt modelId="{6EBA8A1F-9198-47C1-89E2-59810BD92837}" type="sibTrans" cxnId="{767838EA-4758-4639-B333-43219D12B60D}">
      <dgm:prSet/>
      <dgm:spPr/>
      <dgm:t>
        <a:bodyPr/>
        <a:lstStyle/>
        <a:p>
          <a:endParaRPr lang="en-US"/>
        </a:p>
      </dgm:t>
    </dgm:pt>
    <dgm:pt modelId="{2EE58967-AF5D-4259-AD02-7964BBECCAFD}">
      <dgm:prSet/>
      <dgm:spPr/>
      <dgm:t>
        <a:bodyPr/>
        <a:lstStyle/>
        <a:p>
          <a:r>
            <a:rPr lang="en-US"/>
            <a:t>Bite history  </a:t>
          </a:r>
        </a:p>
      </dgm:t>
    </dgm:pt>
    <dgm:pt modelId="{AF4237CE-9BEC-42F5-B0E2-4E9A2EB57FA5}" type="parTrans" cxnId="{9738ED7F-EB86-4FF8-9A5F-98591235D335}">
      <dgm:prSet/>
      <dgm:spPr/>
      <dgm:t>
        <a:bodyPr/>
        <a:lstStyle/>
        <a:p>
          <a:endParaRPr lang="en-US"/>
        </a:p>
      </dgm:t>
    </dgm:pt>
    <dgm:pt modelId="{06E1CC5F-2870-4669-B2B6-F0804253EB00}" type="sibTrans" cxnId="{9738ED7F-EB86-4FF8-9A5F-98591235D335}">
      <dgm:prSet/>
      <dgm:spPr/>
      <dgm:t>
        <a:bodyPr/>
        <a:lstStyle/>
        <a:p>
          <a:endParaRPr lang="en-US"/>
        </a:p>
      </dgm:t>
    </dgm:pt>
    <dgm:pt modelId="{BF0D0B41-23A7-40B4-9C0E-623B95E63EBC}">
      <dgm:prSet/>
      <dgm:spPr/>
      <dgm:t>
        <a:bodyPr/>
        <a:lstStyle/>
        <a:p>
          <a:r>
            <a:rPr lang="en-US"/>
            <a:t>Severity  of the bite: Dunbar bite scale</a:t>
          </a:r>
        </a:p>
      </dgm:t>
    </dgm:pt>
    <dgm:pt modelId="{E01E7567-D149-4288-86C0-E9F3F0A3B1D4}" type="parTrans" cxnId="{1C796506-3106-4191-9515-66531A165181}">
      <dgm:prSet/>
      <dgm:spPr/>
      <dgm:t>
        <a:bodyPr/>
        <a:lstStyle/>
        <a:p>
          <a:endParaRPr lang="en-US"/>
        </a:p>
      </dgm:t>
    </dgm:pt>
    <dgm:pt modelId="{2F6B15DA-0BEA-43E4-A6A9-07D34E7DE3A1}" type="sibTrans" cxnId="{1C796506-3106-4191-9515-66531A165181}">
      <dgm:prSet/>
      <dgm:spPr/>
      <dgm:t>
        <a:bodyPr/>
        <a:lstStyle/>
        <a:p>
          <a:endParaRPr lang="en-US"/>
        </a:p>
      </dgm:t>
    </dgm:pt>
    <dgm:pt modelId="{5A1A6BBB-E616-48FB-9FAD-2E36FEDB9EB1}">
      <dgm:prSet/>
      <dgm:spPr/>
      <dgm:t>
        <a:bodyPr/>
        <a:lstStyle/>
        <a:p>
          <a:r>
            <a:rPr lang="en-US" b="1"/>
            <a:t>Identifying Triggers:</a:t>
          </a:r>
          <a:endParaRPr lang="en-US"/>
        </a:p>
      </dgm:t>
    </dgm:pt>
    <dgm:pt modelId="{989A9AF6-E296-4FA0-8E31-0C58906014A0}" type="parTrans" cxnId="{C5BE1A65-439F-44FC-A989-FE9903DAB7E2}">
      <dgm:prSet/>
      <dgm:spPr/>
      <dgm:t>
        <a:bodyPr/>
        <a:lstStyle/>
        <a:p>
          <a:endParaRPr lang="en-US"/>
        </a:p>
      </dgm:t>
    </dgm:pt>
    <dgm:pt modelId="{55D8A8A2-A869-4317-B033-A99A43E860FD}" type="sibTrans" cxnId="{C5BE1A65-439F-44FC-A989-FE9903DAB7E2}">
      <dgm:prSet/>
      <dgm:spPr/>
      <dgm:t>
        <a:bodyPr/>
        <a:lstStyle/>
        <a:p>
          <a:endParaRPr lang="en-US"/>
        </a:p>
      </dgm:t>
    </dgm:pt>
    <dgm:pt modelId="{5F2D0F6D-5A54-4431-817E-C3D1F7BE01B7}">
      <dgm:prSet/>
      <dgm:spPr/>
      <dgm:t>
        <a:bodyPr/>
        <a:lstStyle/>
        <a:p>
          <a:r>
            <a:rPr lang="en-US"/>
            <a:t>Predictability  of who targeted</a:t>
          </a:r>
        </a:p>
      </dgm:t>
    </dgm:pt>
    <dgm:pt modelId="{43EB1CDB-68CB-4D25-AFE8-D81E1B9C9A08}" type="parTrans" cxnId="{5975331A-5EAB-4739-AB03-58F3CCAC8826}">
      <dgm:prSet/>
      <dgm:spPr/>
      <dgm:t>
        <a:bodyPr/>
        <a:lstStyle/>
        <a:p>
          <a:endParaRPr lang="en-US"/>
        </a:p>
      </dgm:t>
    </dgm:pt>
    <dgm:pt modelId="{DF02287A-E831-4863-887A-5998DAD46DB1}" type="sibTrans" cxnId="{5975331A-5EAB-4739-AB03-58F3CCAC8826}">
      <dgm:prSet/>
      <dgm:spPr/>
      <dgm:t>
        <a:bodyPr/>
        <a:lstStyle/>
        <a:p>
          <a:endParaRPr lang="en-US"/>
        </a:p>
      </dgm:t>
    </dgm:pt>
    <dgm:pt modelId="{FCDDA819-A4C9-44BD-96D1-F94D8F05BA26}">
      <dgm:prSet/>
      <dgm:spPr/>
      <dgm:t>
        <a:bodyPr/>
        <a:lstStyle/>
        <a:p>
          <a:r>
            <a:rPr lang="en-US"/>
            <a:t>Frequency of interaction with targets </a:t>
          </a:r>
        </a:p>
      </dgm:t>
    </dgm:pt>
    <dgm:pt modelId="{E1A54AEB-5EEE-43B6-95B5-1291CCD2CFEA}" type="parTrans" cxnId="{D7F54ADC-1869-402D-9657-8E7A96D74E1F}">
      <dgm:prSet/>
      <dgm:spPr/>
      <dgm:t>
        <a:bodyPr/>
        <a:lstStyle/>
        <a:p>
          <a:endParaRPr lang="en-US"/>
        </a:p>
      </dgm:t>
    </dgm:pt>
    <dgm:pt modelId="{071BA7B2-45A2-47A4-AC2E-1044229801FE}" type="sibTrans" cxnId="{D7F54ADC-1869-402D-9657-8E7A96D74E1F}">
      <dgm:prSet/>
      <dgm:spPr/>
      <dgm:t>
        <a:bodyPr/>
        <a:lstStyle/>
        <a:p>
          <a:endParaRPr lang="en-US"/>
        </a:p>
      </dgm:t>
    </dgm:pt>
    <dgm:pt modelId="{56CDDC2C-56A0-4F96-81EC-2DB3A4973AE8}">
      <dgm:prSet/>
      <dgm:spPr/>
      <dgm:t>
        <a:bodyPr/>
        <a:lstStyle/>
        <a:p>
          <a:r>
            <a:rPr lang="en-US"/>
            <a:t>identify triggers and treat</a:t>
          </a:r>
        </a:p>
      </dgm:t>
    </dgm:pt>
    <dgm:pt modelId="{ADA0E1B4-9DE4-4A19-8ED8-B13F1C78D434}" type="parTrans" cxnId="{903F3704-5C55-4E45-B568-5EFDB18929F5}">
      <dgm:prSet/>
      <dgm:spPr/>
      <dgm:t>
        <a:bodyPr/>
        <a:lstStyle/>
        <a:p>
          <a:endParaRPr lang="en-US"/>
        </a:p>
      </dgm:t>
    </dgm:pt>
    <dgm:pt modelId="{D3250D4A-7B36-426C-9CEF-90D74B46FD5E}" type="sibTrans" cxnId="{903F3704-5C55-4E45-B568-5EFDB18929F5}">
      <dgm:prSet/>
      <dgm:spPr/>
      <dgm:t>
        <a:bodyPr/>
        <a:lstStyle/>
        <a:p>
          <a:endParaRPr lang="en-US"/>
        </a:p>
      </dgm:t>
    </dgm:pt>
    <dgm:pt modelId="{7C1C0C33-E4BB-468D-991D-FBE2D6027FBB}">
      <dgm:prSet/>
      <dgm:spPr/>
      <dgm:t>
        <a:bodyPr/>
        <a:lstStyle/>
        <a:p>
          <a:r>
            <a:rPr lang="en-US"/>
            <a:t>Or keep away</a:t>
          </a:r>
        </a:p>
      </dgm:t>
    </dgm:pt>
    <dgm:pt modelId="{91101948-5086-457B-8FB6-A0512C2EEA41}" type="parTrans" cxnId="{EACB5A2F-66F5-4044-9FFA-74E1874BD2B4}">
      <dgm:prSet/>
      <dgm:spPr/>
      <dgm:t>
        <a:bodyPr/>
        <a:lstStyle/>
        <a:p>
          <a:endParaRPr lang="en-US"/>
        </a:p>
      </dgm:t>
    </dgm:pt>
    <dgm:pt modelId="{3653B86A-DFB6-4D77-A21B-B5F76D0FA68F}" type="sibTrans" cxnId="{EACB5A2F-66F5-4044-9FFA-74E1874BD2B4}">
      <dgm:prSet/>
      <dgm:spPr/>
      <dgm:t>
        <a:bodyPr/>
        <a:lstStyle/>
        <a:p>
          <a:endParaRPr lang="en-US"/>
        </a:p>
      </dgm:t>
    </dgm:pt>
    <dgm:pt modelId="{12B4E934-0148-441C-B267-C45F9C7E4EE8}">
      <dgm:prSet/>
      <dgm:spPr/>
      <dgm:t>
        <a:bodyPr/>
        <a:lstStyle/>
        <a:p>
          <a:r>
            <a:rPr lang="en-US"/>
            <a:t>Ease of motivating/redirecting  your dog  </a:t>
          </a:r>
        </a:p>
      </dgm:t>
    </dgm:pt>
    <dgm:pt modelId="{119CE25C-233D-47A5-B924-420D2BC2518C}" type="parTrans" cxnId="{869F83B2-4BFA-4D3A-A843-261DBBF4B7AC}">
      <dgm:prSet/>
      <dgm:spPr/>
      <dgm:t>
        <a:bodyPr/>
        <a:lstStyle/>
        <a:p>
          <a:endParaRPr lang="en-US"/>
        </a:p>
      </dgm:t>
    </dgm:pt>
    <dgm:pt modelId="{3F1A0373-66E7-42F1-9BEE-3571EDDD0E27}" type="sibTrans" cxnId="{869F83B2-4BFA-4D3A-A843-261DBBF4B7AC}">
      <dgm:prSet/>
      <dgm:spPr/>
      <dgm:t>
        <a:bodyPr/>
        <a:lstStyle/>
        <a:p>
          <a:endParaRPr lang="en-US"/>
        </a:p>
      </dgm:t>
    </dgm:pt>
    <dgm:pt modelId="{8414CC7D-639F-4B0B-A79B-46FD3772D987}" type="pres">
      <dgm:prSet presAssocID="{C9EF93CD-FA22-4256-A2BA-CC14F6345BB5}" presName="linear" presStyleCnt="0">
        <dgm:presLayoutVars>
          <dgm:dir/>
          <dgm:animLvl val="lvl"/>
          <dgm:resizeHandles val="exact"/>
        </dgm:presLayoutVars>
      </dgm:prSet>
      <dgm:spPr/>
    </dgm:pt>
    <dgm:pt modelId="{5568BDB9-533A-401E-A408-9D5F3D1B5E0F}" type="pres">
      <dgm:prSet presAssocID="{9EEDCAA2-F941-408E-BB2A-9B6BAECD2B5E}" presName="parentLin" presStyleCnt="0"/>
      <dgm:spPr/>
    </dgm:pt>
    <dgm:pt modelId="{A1DA1C4B-4EF7-4354-9DC7-E0F323093456}" type="pres">
      <dgm:prSet presAssocID="{9EEDCAA2-F941-408E-BB2A-9B6BAECD2B5E}" presName="parentLeftMargin" presStyleLbl="node1" presStyleIdx="0" presStyleCnt="6"/>
      <dgm:spPr/>
    </dgm:pt>
    <dgm:pt modelId="{5FE39058-FBD4-4E3B-9542-89BBB5B879CD}" type="pres">
      <dgm:prSet presAssocID="{9EEDCAA2-F941-408E-BB2A-9B6BAECD2B5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9D66F07-B95E-479C-8431-B2C76F56E119}" type="pres">
      <dgm:prSet presAssocID="{9EEDCAA2-F941-408E-BB2A-9B6BAECD2B5E}" presName="negativeSpace" presStyleCnt="0"/>
      <dgm:spPr/>
    </dgm:pt>
    <dgm:pt modelId="{F95630C1-690F-4D00-964B-3FB065DCB156}" type="pres">
      <dgm:prSet presAssocID="{9EEDCAA2-F941-408E-BB2A-9B6BAECD2B5E}" presName="childText" presStyleLbl="conFgAcc1" presStyleIdx="0" presStyleCnt="6">
        <dgm:presLayoutVars>
          <dgm:bulletEnabled val="1"/>
        </dgm:presLayoutVars>
      </dgm:prSet>
      <dgm:spPr/>
    </dgm:pt>
    <dgm:pt modelId="{3367C87C-B570-4073-BA29-C2CFC0AB64B0}" type="pres">
      <dgm:prSet presAssocID="{B0AA0384-EAA1-46D0-9C94-6DDA765FF8EC}" presName="spaceBetweenRectangles" presStyleCnt="0"/>
      <dgm:spPr/>
    </dgm:pt>
    <dgm:pt modelId="{4C8B02C5-8029-4500-95CB-8FBBE5D34376}" type="pres">
      <dgm:prSet presAssocID="{DB297A02-FDFE-4C7F-B4EC-4126A8C9CD8E}" presName="parentLin" presStyleCnt="0"/>
      <dgm:spPr/>
    </dgm:pt>
    <dgm:pt modelId="{1E3453B7-ED49-441F-8A06-7C92301C07B9}" type="pres">
      <dgm:prSet presAssocID="{DB297A02-FDFE-4C7F-B4EC-4126A8C9CD8E}" presName="parentLeftMargin" presStyleLbl="node1" presStyleIdx="0" presStyleCnt="6"/>
      <dgm:spPr/>
    </dgm:pt>
    <dgm:pt modelId="{CCE700C6-7AF0-4097-83A8-72EA78635767}" type="pres">
      <dgm:prSet presAssocID="{DB297A02-FDFE-4C7F-B4EC-4126A8C9CD8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62CEE2-D01C-4BCD-8F5A-956164C9DB28}" type="pres">
      <dgm:prSet presAssocID="{DB297A02-FDFE-4C7F-B4EC-4126A8C9CD8E}" presName="negativeSpace" presStyleCnt="0"/>
      <dgm:spPr/>
    </dgm:pt>
    <dgm:pt modelId="{9A117758-653A-4FA6-BEDF-9239833FE089}" type="pres">
      <dgm:prSet presAssocID="{DB297A02-FDFE-4C7F-B4EC-4126A8C9CD8E}" presName="childText" presStyleLbl="conFgAcc1" presStyleIdx="1" presStyleCnt="6">
        <dgm:presLayoutVars>
          <dgm:bulletEnabled val="1"/>
        </dgm:presLayoutVars>
      </dgm:prSet>
      <dgm:spPr/>
    </dgm:pt>
    <dgm:pt modelId="{E8BED1B7-13DF-479F-ABC2-AE17EC123F6F}" type="pres">
      <dgm:prSet presAssocID="{6EBA8A1F-9198-47C1-89E2-59810BD92837}" presName="spaceBetweenRectangles" presStyleCnt="0"/>
      <dgm:spPr/>
    </dgm:pt>
    <dgm:pt modelId="{4EB5E4DF-6AA5-48B3-A760-54E19AB72364}" type="pres">
      <dgm:prSet presAssocID="{2EE58967-AF5D-4259-AD02-7964BBECCAFD}" presName="parentLin" presStyleCnt="0"/>
      <dgm:spPr/>
    </dgm:pt>
    <dgm:pt modelId="{CAFFBA0D-A593-4BB1-8340-EBB09A42F3C9}" type="pres">
      <dgm:prSet presAssocID="{2EE58967-AF5D-4259-AD02-7964BBECCAFD}" presName="parentLeftMargin" presStyleLbl="node1" presStyleIdx="1" presStyleCnt="6"/>
      <dgm:spPr/>
    </dgm:pt>
    <dgm:pt modelId="{8C67FD70-9D76-4A7A-838E-5C6F7CE8B153}" type="pres">
      <dgm:prSet presAssocID="{2EE58967-AF5D-4259-AD02-7964BBECCAF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440FD7A-1EBD-4735-8B32-64A68990930F}" type="pres">
      <dgm:prSet presAssocID="{2EE58967-AF5D-4259-AD02-7964BBECCAFD}" presName="negativeSpace" presStyleCnt="0"/>
      <dgm:spPr/>
    </dgm:pt>
    <dgm:pt modelId="{95C91646-B4A3-4780-9E82-0FF1E1DFCD2C}" type="pres">
      <dgm:prSet presAssocID="{2EE58967-AF5D-4259-AD02-7964BBECCAFD}" presName="childText" presStyleLbl="conFgAcc1" presStyleIdx="2" presStyleCnt="6">
        <dgm:presLayoutVars>
          <dgm:bulletEnabled val="1"/>
        </dgm:presLayoutVars>
      </dgm:prSet>
      <dgm:spPr/>
    </dgm:pt>
    <dgm:pt modelId="{4B4D75EA-C943-4FBE-BDB1-9BC969B4F5D6}" type="pres">
      <dgm:prSet presAssocID="{06E1CC5F-2870-4669-B2B6-F0804253EB00}" presName="spaceBetweenRectangles" presStyleCnt="0"/>
      <dgm:spPr/>
    </dgm:pt>
    <dgm:pt modelId="{6120E470-F0D2-41F1-994E-389E7F5F1E5B}" type="pres">
      <dgm:prSet presAssocID="{BF0D0B41-23A7-40B4-9C0E-623B95E63EBC}" presName="parentLin" presStyleCnt="0"/>
      <dgm:spPr/>
    </dgm:pt>
    <dgm:pt modelId="{E10DE9F6-2D6D-4595-9835-E105E4AE48FC}" type="pres">
      <dgm:prSet presAssocID="{BF0D0B41-23A7-40B4-9C0E-623B95E63EBC}" presName="parentLeftMargin" presStyleLbl="node1" presStyleIdx="2" presStyleCnt="6"/>
      <dgm:spPr/>
    </dgm:pt>
    <dgm:pt modelId="{7F06ADF1-ABF4-438F-A0F5-33B37867EFA1}" type="pres">
      <dgm:prSet presAssocID="{BF0D0B41-23A7-40B4-9C0E-623B95E63EB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23896E3-31BD-4E0E-AD51-38118E19BC39}" type="pres">
      <dgm:prSet presAssocID="{BF0D0B41-23A7-40B4-9C0E-623B95E63EBC}" presName="negativeSpace" presStyleCnt="0"/>
      <dgm:spPr/>
    </dgm:pt>
    <dgm:pt modelId="{649C30F7-8F40-415B-9F35-6188074A9EF9}" type="pres">
      <dgm:prSet presAssocID="{BF0D0B41-23A7-40B4-9C0E-623B95E63EBC}" presName="childText" presStyleLbl="conFgAcc1" presStyleIdx="3" presStyleCnt="6">
        <dgm:presLayoutVars>
          <dgm:bulletEnabled val="1"/>
        </dgm:presLayoutVars>
      </dgm:prSet>
      <dgm:spPr/>
    </dgm:pt>
    <dgm:pt modelId="{B92E02B8-2AF3-49EE-80A5-EF57E11EBE1A}" type="pres">
      <dgm:prSet presAssocID="{2F6B15DA-0BEA-43E4-A6A9-07D34E7DE3A1}" presName="spaceBetweenRectangles" presStyleCnt="0"/>
      <dgm:spPr/>
    </dgm:pt>
    <dgm:pt modelId="{3A4A5F99-9B69-4FC3-BEB2-35068A9526CD}" type="pres">
      <dgm:prSet presAssocID="{5A1A6BBB-E616-48FB-9FAD-2E36FEDB9EB1}" presName="parentLin" presStyleCnt="0"/>
      <dgm:spPr/>
    </dgm:pt>
    <dgm:pt modelId="{0EFBF48B-5FF6-401E-A5F4-EEB2CA583F96}" type="pres">
      <dgm:prSet presAssocID="{5A1A6BBB-E616-48FB-9FAD-2E36FEDB9EB1}" presName="parentLeftMargin" presStyleLbl="node1" presStyleIdx="3" presStyleCnt="6"/>
      <dgm:spPr/>
    </dgm:pt>
    <dgm:pt modelId="{A11DA2C0-7E94-49E7-A9DF-8297F39B13A9}" type="pres">
      <dgm:prSet presAssocID="{5A1A6BBB-E616-48FB-9FAD-2E36FEDB9EB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BB190F8-1CA6-4611-8350-1A6EF281CEC9}" type="pres">
      <dgm:prSet presAssocID="{5A1A6BBB-E616-48FB-9FAD-2E36FEDB9EB1}" presName="negativeSpace" presStyleCnt="0"/>
      <dgm:spPr/>
    </dgm:pt>
    <dgm:pt modelId="{DEA557AC-2DBA-4FFB-BF6F-13FA308C5EA5}" type="pres">
      <dgm:prSet presAssocID="{5A1A6BBB-E616-48FB-9FAD-2E36FEDB9EB1}" presName="childText" presStyleLbl="conFgAcc1" presStyleIdx="4" presStyleCnt="6">
        <dgm:presLayoutVars>
          <dgm:bulletEnabled val="1"/>
        </dgm:presLayoutVars>
      </dgm:prSet>
      <dgm:spPr/>
    </dgm:pt>
    <dgm:pt modelId="{D2151F85-09C3-4103-8B86-FC2696EFD4B5}" type="pres">
      <dgm:prSet presAssocID="{55D8A8A2-A869-4317-B033-A99A43E860FD}" presName="spaceBetweenRectangles" presStyleCnt="0"/>
      <dgm:spPr/>
    </dgm:pt>
    <dgm:pt modelId="{1C18AAEC-D88F-44D0-9A50-AF259D7188BA}" type="pres">
      <dgm:prSet presAssocID="{12B4E934-0148-441C-B267-C45F9C7E4EE8}" presName="parentLin" presStyleCnt="0"/>
      <dgm:spPr/>
    </dgm:pt>
    <dgm:pt modelId="{A341DBAB-0971-4802-8038-420F080A8160}" type="pres">
      <dgm:prSet presAssocID="{12B4E934-0148-441C-B267-C45F9C7E4EE8}" presName="parentLeftMargin" presStyleLbl="node1" presStyleIdx="4" presStyleCnt="6"/>
      <dgm:spPr/>
    </dgm:pt>
    <dgm:pt modelId="{C04CD95C-26D3-4826-8792-4E1E2AEBFF19}" type="pres">
      <dgm:prSet presAssocID="{12B4E934-0148-441C-B267-C45F9C7E4EE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22DC3BA-DB69-4C51-B811-CE67751E58D1}" type="pres">
      <dgm:prSet presAssocID="{12B4E934-0148-441C-B267-C45F9C7E4EE8}" presName="negativeSpace" presStyleCnt="0"/>
      <dgm:spPr/>
    </dgm:pt>
    <dgm:pt modelId="{455EABEC-6834-48D2-9D1B-D924D58C053E}" type="pres">
      <dgm:prSet presAssocID="{12B4E934-0148-441C-B267-C45F9C7E4EE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E408F03-51FE-4332-924F-4FB4BB65D896}" type="presOf" srcId="{DB297A02-FDFE-4C7F-B4EC-4126A8C9CD8E}" destId="{CCE700C6-7AF0-4097-83A8-72EA78635767}" srcOrd="1" destOrd="0" presId="urn:microsoft.com/office/officeart/2005/8/layout/list1"/>
    <dgm:cxn modelId="{903F3704-5C55-4E45-B568-5EFDB18929F5}" srcId="{FCDDA819-A4C9-44BD-96D1-F94D8F05BA26}" destId="{56CDDC2C-56A0-4F96-81EC-2DB3A4973AE8}" srcOrd="0" destOrd="0" parTransId="{ADA0E1B4-9DE4-4A19-8ED8-B13F1C78D434}" sibTransId="{D3250D4A-7B36-426C-9CEF-90D74B46FD5E}"/>
    <dgm:cxn modelId="{1C796506-3106-4191-9515-66531A165181}" srcId="{C9EF93CD-FA22-4256-A2BA-CC14F6345BB5}" destId="{BF0D0B41-23A7-40B4-9C0E-623B95E63EBC}" srcOrd="3" destOrd="0" parTransId="{E01E7567-D149-4288-86C0-E9F3F0A3B1D4}" sibTransId="{2F6B15DA-0BEA-43E4-A6A9-07D34E7DE3A1}"/>
    <dgm:cxn modelId="{10D1340D-04D6-44E9-8B20-E89CA7C457F9}" type="presOf" srcId="{2EE58967-AF5D-4259-AD02-7964BBECCAFD}" destId="{CAFFBA0D-A593-4BB1-8340-EBB09A42F3C9}" srcOrd="0" destOrd="0" presId="urn:microsoft.com/office/officeart/2005/8/layout/list1"/>
    <dgm:cxn modelId="{5975331A-5EAB-4739-AB03-58F3CCAC8826}" srcId="{5A1A6BBB-E616-48FB-9FAD-2E36FEDB9EB1}" destId="{5F2D0F6D-5A54-4431-817E-C3D1F7BE01B7}" srcOrd="0" destOrd="0" parTransId="{43EB1CDB-68CB-4D25-AFE8-D81E1B9C9A08}" sibTransId="{DF02287A-E831-4863-887A-5998DAD46DB1}"/>
    <dgm:cxn modelId="{6F6E6328-A99C-4D16-96C8-D453F366D211}" type="presOf" srcId="{7C1C0C33-E4BB-468D-991D-FBE2D6027FBB}" destId="{DEA557AC-2DBA-4FFB-BF6F-13FA308C5EA5}" srcOrd="0" destOrd="3" presId="urn:microsoft.com/office/officeart/2005/8/layout/list1"/>
    <dgm:cxn modelId="{96306D2A-D091-4426-B0CC-4A74E431B9B6}" type="presOf" srcId="{56CDDC2C-56A0-4F96-81EC-2DB3A4973AE8}" destId="{DEA557AC-2DBA-4FFB-BF6F-13FA308C5EA5}" srcOrd="0" destOrd="2" presId="urn:microsoft.com/office/officeart/2005/8/layout/list1"/>
    <dgm:cxn modelId="{EACB5A2F-66F5-4044-9FFA-74E1874BD2B4}" srcId="{FCDDA819-A4C9-44BD-96D1-F94D8F05BA26}" destId="{7C1C0C33-E4BB-468D-991D-FBE2D6027FBB}" srcOrd="1" destOrd="0" parTransId="{91101948-5086-457B-8FB6-A0512C2EEA41}" sibTransId="{3653B86A-DFB6-4D77-A21B-B5F76D0FA68F}"/>
    <dgm:cxn modelId="{E3862C3E-A42C-483F-8B60-2A9F2930BAC8}" type="presOf" srcId="{FCDDA819-A4C9-44BD-96D1-F94D8F05BA26}" destId="{DEA557AC-2DBA-4FFB-BF6F-13FA308C5EA5}" srcOrd="0" destOrd="1" presId="urn:microsoft.com/office/officeart/2005/8/layout/list1"/>
    <dgm:cxn modelId="{C9C4BA63-CE59-4296-B761-E367836D9F90}" type="presOf" srcId="{9EEDCAA2-F941-408E-BB2A-9B6BAECD2B5E}" destId="{A1DA1C4B-4EF7-4354-9DC7-E0F323093456}" srcOrd="0" destOrd="0" presId="urn:microsoft.com/office/officeart/2005/8/layout/list1"/>
    <dgm:cxn modelId="{C5BE1A65-439F-44FC-A989-FE9903DAB7E2}" srcId="{C9EF93CD-FA22-4256-A2BA-CC14F6345BB5}" destId="{5A1A6BBB-E616-48FB-9FAD-2E36FEDB9EB1}" srcOrd="4" destOrd="0" parTransId="{989A9AF6-E296-4FA0-8E31-0C58906014A0}" sibTransId="{55D8A8A2-A869-4317-B033-A99A43E860FD}"/>
    <dgm:cxn modelId="{EEB0D56B-380B-4130-9039-70A040990A95}" type="presOf" srcId="{12B4E934-0148-441C-B267-C45F9C7E4EE8}" destId="{C04CD95C-26D3-4826-8792-4E1E2AEBFF19}" srcOrd="1" destOrd="0" presId="urn:microsoft.com/office/officeart/2005/8/layout/list1"/>
    <dgm:cxn modelId="{B80E1252-0B4B-4222-8282-F81288C714BE}" type="presOf" srcId="{DB297A02-FDFE-4C7F-B4EC-4126A8C9CD8E}" destId="{1E3453B7-ED49-441F-8A06-7C92301C07B9}" srcOrd="0" destOrd="0" presId="urn:microsoft.com/office/officeart/2005/8/layout/list1"/>
    <dgm:cxn modelId="{9738ED7F-EB86-4FF8-9A5F-98591235D335}" srcId="{C9EF93CD-FA22-4256-A2BA-CC14F6345BB5}" destId="{2EE58967-AF5D-4259-AD02-7964BBECCAFD}" srcOrd="2" destOrd="0" parTransId="{AF4237CE-9BEC-42F5-B0E2-4E9A2EB57FA5}" sibTransId="{06E1CC5F-2870-4669-B2B6-F0804253EB00}"/>
    <dgm:cxn modelId="{4DF83586-D407-4DB6-81D0-8D978171D9AE}" type="presOf" srcId="{5A1A6BBB-E616-48FB-9FAD-2E36FEDB9EB1}" destId="{0EFBF48B-5FF6-401E-A5F4-EEB2CA583F96}" srcOrd="0" destOrd="0" presId="urn:microsoft.com/office/officeart/2005/8/layout/list1"/>
    <dgm:cxn modelId="{457E8789-81F4-4E12-AB6D-30E8E9A7249F}" type="presOf" srcId="{C9EF93CD-FA22-4256-A2BA-CC14F6345BB5}" destId="{8414CC7D-639F-4B0B-A79B-46FD3772D987}" srcOrd="0" destOrd="0" presId="urn:microsoft.com/office/officeart/2005/8/layout/list1"/>
    <dgm:cxn modelId="{47A5A8A6-FA83-4979-B6C9-61EA36FDE44B}" type="presOf" srcId="{5F2D0F6D-5A54-4431-817E-C3D1F7BE01B7}" destId="{DEA557AC-2DBA-4FFB-BF6F-13FA308C5EA5}" srcOrd="0" destOrd="0" presId="urn:microsoft.com/office/officeart/2005/8/layout/list1"/>
    <dgm:cxn modelId="{29A6DFAD-0618-47C1-9249-AD120B3BA78B}" type="presOf" srcId="{BF0D0B41-23A7-40B4-9C0E-623B95E63EBC}" destId="{7F06ADF1-ABF4-438F-A0F5-33B37867EFA1}" srcOrd="1" destOrd="0" presId="urn:microsoft.com/office/officeart/2005/8/layout/list1"/>
    <dgm:cxn modelId="{6F6587AE-884C-43D4-81D7-7B3A0E681FCA}" type="presOf" srcId="{2EE58967-AF5D-4259-AD02-7964BBECCAFD}" destId="{8C67FD70-9D76-4A7A-838E-5C6F7CE8B153}" srcOrd="1" destOrd="0" presId="urn:microsoft.com/office/officeart/2005/8/layout/list1"/>
    <dgm:cxn modelId="{869F83B2-4BFA-4D3A-A843-261DBBF4B7AC}" srcId="{C9EF93CD-FA22-4256-A2BA-CC14F6345BB5}" destId="{12B4E934-0148-441C-B267-C45F9C7E4EE8}" srcOrd="5" destOrd="0" parTransId="{119CE25C-233D-47A5-B924-420D2BC2518C}" sibTransId="{3F1A0373-66E7-42F1-9BEE-3571EDDD0E27}"/>
    <dgm:cxn modelId="{BA014EBF-0F1C-4540-8ECA-43060E6CA25D}" srcId="{C9EF93CD-FA22-4256-A2BA-CC14F6345BB5}" destId="{9EEDCAA2-F941-408E-BB2A-9B6BAECD2B5E}" srcOrd="0" destOrd="0" parTransId="{7814ACC2-F765-4A43-9462-006C352F0818}" sibTransId="{B0AA0384-EAA1-46D0-9C94-6DDA765FF8EC}"/>
    <dgm:cxn modelId="{C46B84DB-29B4-48E6-AA54-9E5257F149E5}" type="presOf" srcId="{9EEDCAA2-F941-408E-BB2A-9B6BAECD2B5E}" destId="{5FE39058-FBD4-4E3B-9542-89BBB5B879CD}" srcOrd="1" destOrd="0" presId="urn:microsoft.com/office/officeart/2005/8/layout/list1"/>
    <dgm:cxn modelId="{D7F54ADC-1869-402D-9657-8E7A96D74E1F}" srcId="{5A1A6BBB-E616-48FB-9FAD-2E36FEDB9EB1}" destId="{FCDDA819-A4C9-44BD-96D1-F94D8F05BA26}" srcOrd="1" destOrd="0" parTransId="{E1A54AEB-5EEE-43B6-95B5-1291CCD2CFEA}" sibTransId="{071BA7B2-45A2-47A4-AC2E-1044229801FE}"/>
    <dgm:cxn modelId="{0A3C22E7-4A61-4FC2-93D2-A670E91F9984}" type="presOf" srcId="{12B4E934-0148-441C-B267-C45F9C7E4EE8}" destId="{A341DBAB-0971-4802-8038-420F080A8160}" srcOrd="0" destOrd="0" presId="urn:microsoft.com/office/officeart/2005/8/layout/list1"/>
    <dgm:cxn modelId="{767838EA-4758-4639-B333-43219D12B60D}" srcId="{C9EF93CD-FA22-4256-A2BA-CC14F6345BB5}" destId="{DB297A02-FDFE-4C7F-B4EC-4126A8C9CD8E}" srcOrd="1" destOrd="0" parTransId="{5D73178D-7E98-4C5F-A39A-B4881A62CE75}" sibTransId="{6EBA8A1F-9198-47C1-89E2-59810BD92837}"/>
    <dgm:cxn modelId="{07E5E4EA-BE9F-472A-9186-952488ADC7A0}" type="presOf" srcId="{BF0D0B41-23A7-40B4-9C0E-623B95E63EBC}" destId="{E10DE9F6-2D6D-4595-9835-E105E4AE48FC}" srcOrd="0" destOrd="0" presId="urn:microsoft.com/office/officeart/2005/8/layout/list1"/>
    <dgm:cxn modelId="{3CE78AF9-05B5-45AB-B70A-0986EEC81E53}" type="presOf" srcId="{5A1A6BBB-E616-48FB-9FAD-2E36FEDB9EB1}" destId="{A11DA2C0-7E94-49E7-A9DF-8297F39B13A9}" srcOrd="1" destOrd="0" presId="urn:microsoft.com/office/officeart/2005/8/layout/list1"/>
    <dgm:cxn modelId="{A78A9DBF-0E90-401D-A578-D7F734424D98}" type="presParOf" srcId="{8414CC7D-639F-4B0B-A79B-46FD3772D987}" destId="{5568BDB9-533A-401E-A408-9D5F3D1B5E0F}" srcOrd="0" destOrd="0" presId="urn:microsoft.com/office/officeart/2005/8/layout/list1"/>
    <dgm:cxn modelId="{3DE15CEE-9D7D-4F5D-A8A7-15C85070259A}" type="presParOf" srcId="{5568BDB9-533A-401E-A408-9D5F3D1B5E0F}" destId="{A1DA1C4B-4EF7-4354-9DC7-E0F323093456}" srcOrd="0" destOrd="0" presId="urn:microsoft.com/office/officeart/2005/8/layout/list1"/>
    <dgm:cxn modelId="{63AE1B49-6C75-4303-B0B4-30C9431639A1}" type="presParOf" srcId="{5568BDB9-533A-401E-A408-9D5F3D1B5E0F}" destId="{5FE39058-FBD4-4E3B-9542-89BBB5B879CD}" srcOrd="1" destOrd="0" presId="urn:microsoft.com/office/officeart/2005/8/layout/list1"/>
    <dgm:cxn modelId="{7004CBB5-84F4-4859-BB0A-6D804B179626}" type="presParOf" srcId="{8414CC7D-639F-4B0B-A79B-46FD3772D987}" destId="{A9D66F07-B95E-479C-8431-B2C76F56E119}" srcOrd="1" destOrd="0" presId="urn:microsoft.com/office/officeart/2005/8/layout/list1"/>
    <dgm:cxn modelId="{73E5BE29-C542-4929-9D98-B6C380E8C3E0}" type="presParOf" srcId="{8414CC7D-639F-4B0B-A79B-46FD3772D987}" destId="{F95630C1-690F-4D00-964B-3FB065DCB156}" srcOrd="2" destOrd="0" presId="urn:microsoft.com/office/officeart/2005/8/layout/list1"/>
    <dgm:cxn modelId="{F83D6FF0-9206-42FA-B689-4D59E3944981}" type="presParOf" srcId="{8414CC7D-639F-4B0B-A79B-46FD3772D987}" destId="{3367C87C-B570-4073-BA29-C2CFC0AB64B0}" srcOrd="3" destOrd="0" presId="urn:microsoft.com/office/officeart/2005/8/layout/list1"/>
    <dgm:cxn modelId="{36E4D2FD-E0DB-4FEA-8575-310637CDC7D5}" type="presParOf" srcId="{8414CC7D-639F-4B0B-A79B-46FD3772D987}" destId="{4C8B02C5-8029-4500-95CB-8FBBE5D34376}" srcOrd="4" destOrd="0" presId="urn:microsoft.com/office/officeart/2005/8/layout/list1"/>
    <dgm:cxn modelId="{F09A8E59-0774-4A00-9A06-1A88A15F2CB1}" type="presParOf" srcId="{4C8B02C5-8029-4500-95CB-8FBBE5D34376}" destId="{1E3453B7-ED49-441F-8A06-7C92301C07B9}" srcOrd="0" destOrd="0" presId="urn:microsoft.com/office/officeart/2005/8/layout/list1"/>
    <dgm:cxn modelId="{E33ABB57-BA5E-4871-9458-2D6CB349959D}" type="presParOf" srcId="{4C8B02C5-8029-4500-95CB-8FBBE5D34376}" destId="{CCE700C6-7AF0-4097-83A8-72EA78635767}" srcOrd="1" destOrd="0" presId="urn:microsoft.com/office/officeart/2005/8/layout/list1"/>
    <dgm:cxn modelId="{C7A16A98-2EF1-4FAD-A71B-068BC8D2F1D6}" type="presParOf" srcId="{8414CC7D-639F-4B0B-A79B-46FD3772D987}" destId="{8562CEE2-D01C-4BCD-8F5A-956164C9DB28}" srcOrd="5" destOrd="0" presId="urn:microsoft.com/office/officeart/2005/8/layout/list1"/>
    <dgm:cxn modelId="{CBFA9E64-6D92-4686-8F47-D7D01D4903E3}" type="presParOf" srcId="{8414CC7D-639F-4B0B-A79B-46FD3772D987}" destId="{9A117758-653A-4FA6-BEDF-9239833FE089}" srcOrd="6" destOrd="0" presId="urn:microsoft.com/office/officeart/2005/8/layout/list1"/>
    <dgm:cxn modelId="{596C83B2-9C89-4549-9348-37A58E29425C}" type="presParOf" srcId="{8414CC7D-639F-4B0B-A79B-46FD3772D987}" destId="{E8BED1B7-13DF-479F-ABC2-AE17EC123F6F}" srcOrd="7" destOrd="0" presId="urn:microsoft.com/office/officeart/2005/8/layout/list1"/>
    <dgm:cxn modelId="{B2C495A7-57B4-46B6-9C30-B3F8F4D34EFD}" type="presParOf" srcId="{8414CC7D-639F-4B0B-A79B-46FD3772D987}" destId="{4EB5E4DF-6AA5-48B3-A760-54E19AB72364}" srcOrd="8" destOrd="0" presId="urn:microsoft.com/office/officeart/2005/8/layout/list1"/>
    <dgm:cxn modelId="{9E8D034B-E199-4350-9D96-ADEE540ED6B3}" type="presParOf" srcId="{4EB5E4DF-6AA5-48B3-A760-54E19AB72364}" destId="{CAFFBA0D-A593-4BB1-8340-EBB09A42F3C9}" srcOrd="0" destOrd="0" presId="urn:microsoft.com/office/officeart/2005/8/layout/list1"/>
    <dgm:cxn modelId="{81B7E596-F614-42FE-A260-412D52873BF7}" type="presParOf" srcId="{4EB5E4DF-6AA5-48B3-A760-54E19AB72364}" destId="{8C67FD70-9D76-4A7A-838E-5C6F7CE8B153}" srcOrd="1" destOrd="0" presId="urn:microsoft.com/office/officeart/2005/8/layout/list1"/>
    <dgm:cxn modelId="{1AA5BD59-A9D7-45B0-92A5-D22C489D0CF1}" type="presParOf" srcId="{8414CC7D-639F-4B0B-A79B-46FD3772D987}" destId="{4440FD7A-1EBD-4735-8B32-64A68990930F}" srcOrd="9" destOrd="0" presId="urn:microsoft.com/office/officeart/2005/8/layout/list1"/>
    <dgm:cxn modelId="{A5B78A5C-BFB0-4E55-B9F5-2AD819254967}" type="presParOf" srcId="{8414CC7D-639F-4B0B-A79B-46FD3772D987}" destId="{95C91646-B4A3-4780-9E82-0FF1E1DFCD2C}" srcOrd="10" destOrd="0" presId="urn:microsoft.com/office/officeart/2005/8/layout/list1"/>
    <dgm:cxn modelId="{27386501-2124-42DB-AFF4-7A413DC98084}" type="presParOf" srcId="{8414CC7D-639F-4B0B-A79B-46FD3772D987}" destId="{4B4D75EA-C943-4FBE-BDB1-9BC969B4F5D6}" srcOrd="11" destOrd="0" presId="urn:microsoft.com/office/officeart/2005/8/layout/list1"/>
    <dgm:cxn modelId="{5963FD05-DB11-4908-8BBF-1DCD168D1152}" type="presParOf" srcId="{8414CC7D-639F-4B0B-A79B-46FD3772D987}" destId="{6120E470-F0D2-41F1-994E-389E7F5F1E5B}" srcOrd="12" destOrd="0" presId="urn:microsoft.com/office/officeart/2005/8/layout/list1"/>
    <dgm:cxn modelId="{02C86763-FAC2-471C-8749-783FD6EC08D0}" type="presParOf" srcId="{6120E470-F0D2-41F1-994E-389E7F5F1E5B}" destId="{E10DE9F6-2D6D-4595-9835-E105E4AE48FC}" srcOrd="0" destOrd="0" presId="urn:microsoft.com/office/officeart/2005/8/layout/list1"/>
    <dgm:cxn modelId="{7F4B7C1B-DBAE-44C2-B75D-EFA4FE3AF5B1}" type="presParOf" srcId="{6120E470-F0D2-41F1-994E-389E7F5F1E5B}" destId="{7F06ADF1-ABF4-438F-A0F5-33B37867EFA1}" srcOrd="1" destOrd="0" presId="urn:microsoft.com/office/officeart/2005/8/layout/list1"/>
    <dgm:cxn modelId="{922628E4-F8D8-433C-B659-80FF7430C1A2}" type="presParOf" srcId="{8414CC7D-639F-4B0B-A79B-46FD3772D987}" destId="{523896E3-31BD-4E0E-AD51-38118E19BC39}" srcOrd="13" destOrd="0" presId="urn:microsoft.com/office/officeart/2005/8/layout/list1"/>
    <dgm:cxn modelId="{1EF6FE1A-3B49-4C0A-A700-531A69B8B8D5}" type="presParOf" srcId="{8414CC7D-639F-4B0B-A79B-46FD3772D987}" destId="{649C30F7-8F40-415B-9F35-6188074A9EF9}" srcOrd="14" destOrd="0" presId="urn:microsoft.com/office/officeart/2005/8/layout/list1"/>
    <dgm:cxn modelId="{3D3A195B-23E4-4042-A290-A26168C7D6CB}" type="presParOf" srcId="{8414CC7D-639F-4B0B-A79B-46FD3772D987}" destId="{B92E02B8-2AF3-49EE-80A5-EF57E11EBE1A}" srcOrd="15" destOrd="0" presId="urn:microsoft.com/office/officeart/2005/8/layout/list1"/>
    <dgm:cxn modelId="{E1BF936C-0DB4-451B-9329-487070165FB2}" type="presParOf" srcId="{8414CC7D-639F-4B0B-A79B-46FD3772D987}" destId="{3A4A5F99-9B69-4FC3-BEB2-35068A9526CD}" srcOrd="16" destOrd="0" presId="urn:microsoft.com/office/officeart/2005/8/layout/list1"/>
    <dgm:cxn modelId="{ED4D81D5-3C5F-46F5-8ACC-0B028E8C4652}" type="presParOf" srcId="{3A4A5F99-9B69-4FC3-BEB2-35068A9526CD}" destId="{0EFBF48B-5FF6-401E-A5F4-EEB2CA583F96}" srcOrd="0" destOrd="0" presId="urn:microsoft.com/office/officeart/2005/8/layout/list1"/>
    <dgm:cxn modelId="{F17018AD-3830-4F97-9063-9FBCC51FD415}" type="presParOf" srcId="{3A4A5F99-9B69-4FC3-BEB2-35068A9526CD}" destId="{A11DA2C0-7E94-49E7-A9DF-8297F39B13A9}" srcOrd="1" destOrd="0" presId="urn:microsoft.com/office/officeart/2005/8/layout/list1"/>
    <dgm:cxn modelId="{730D0728-7B2E-49DF-9EAF-D64CAA66BACA}" type="presParOf" srcId="{8414CC7D-639F-4B0B-A79B-46FD3772D987}" destId="{1BB190F8-1CA6-4611-8350-1A6EF281CEC9}" srcOrd="17" destOrd="0" presId="urn:microsoft.com/office/officeart/2005/8/layout/list1"/>
    <dgm:cxn modelId="{855993CC-BB10-452F-9B44-23BEDFAB766A}" type="presParOf" srcId="{8414CC7D-639F-4B0B-A79B-46FD3772D987}" destId="{DEA557AC-2DBA-4FFB-BF6F-13FA308C5EA5}" srcOrd="18" destOrd="0" presId="urn:microsoft.com/office/officeart/2005/8/layout/list1"/>
    <dgm:cxn modelId="{C45CBDE3-9822-4247-B1CC-06C71E796667}" type="presParOf" srcId="{8414CC7D-639F-4B0B-A79B-46FD3772D987}" destId="{D2151F85-09C3-4103-8B86-FC2696EFD4B5}" srcOrd="19" destOrd="0" presId="urn:microsoft.com/office/officeart/2005/8/layout/list1"/>
    <dgm:cxn modelId="{2C0DEB8F-D45E-46EF-AF35-F564F39F60C8}" type="presParOf" srcId="{8414CC7D-639F-4B0B-A79B-46FD3772D987}" destId="{1C18AAEC-D88F-44D0-9A50-AF259D7188BA}" srcOrd="20" destOrd="0" presId="urn:microsoft.com/office/officeart/2005/8/layout/list1"/>
    <dgm:cxn modelId="{B62C05ED-6864-4332-9D86-760D77B000D1}" type="presParOf" srcId="{1C18AAEC-D88F-44D0-9A50-AF259D7188BA}" destId="{A341DBAB-0971-4802-8038-420F080A8160}" srcOrd="0" destOrd="0" presId="urn:microsoft.com/office/officeart/2005/8/layout/list1"/>
    <dgm:cxn modelId="{66CBF4F2-F264-44A5-9294-A90B66F36683}" type="presParOf" srcId="{1C18AAEC-D88F-44D0-9A50-AF259D7188BA}" destId="{C04CD95C-26D3-4826-8792-4E1E2AEBFF19}" srcOrd="1" destOrd="0" presId="urn:microsoft.com/office/officeart/2005/8/layout/list1"/>
    <dgm:cxn modelId="{1D09587B-9F16-4133-A60E-4EDE051D1796}" type="presParOf" srcId="{8414CC7D-639F-4B0B-A79B-46FD3772D987}" destId="{222DC3BA-DB69-4C51-B811-CE67751E58D1}" srcOrd="21" destOrd="0" presId="urn:microsoft.com/office/officeart/2005/8/layout/list1"/>
    <dgm:cxn modelId="{E598B96A-FBCB-4743-8D63-5F3A44F4EC06}" type="presParOf" srcId="{8414CC7D-639F-4B0B-A79B-46FD3772D987}" destId="{455EABEC-6834-48D2-9D1B-D924D58C053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26374-20A5-4593-ACE9-F0195AF5E99E}">
      <dsp:nvSpPr>
        <dsp:cNvPr id="0" name=""/>
        <dsp:cNvSpPr/>
      </dsp:nvSpPr>
      <dsp:spPr>
        <a:xfrm>
          <a:off x="0" y="472122"/>
          <a:ext cx="5000124" cy="342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54076" rIns="3880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Barking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Deep/atonal sounds = aggression/agonistic intent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go away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Stay away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High pitched tonal: subordinate/amicable intentions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Play 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Come to 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Growls: social conflict; agonistic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Whines</a:t>
          </a:r>
        </a:p>
      </dsp:txBody>
      <dsp:txXfrm>
        <a:off x="0" y="472122"/>
        <a:ext cx="5000124" cy="3427200"/>
      </dsp:txXfrm>
    </dsp:sp>
    <dsp:sp modelId="{A36098A5-0BFE-4702-84C0-7D84E3BD08D3}">
      <dsp:nvSpPr>
        <dsp:cNvPr id="0" name=""/>
        <dsp:cNvSpPr/>
      </dsp:nvSpPr>
      <dsp:spPr>
        <a:xfrm>
          <a:off x="250006" y="221202"/>
          <a:ext cx="3500086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Dogs have variety of vocalizations</a:t>
          </a:r>
        </a:p>
      </dsp:txBody>
      <dsp:txXfrm>
        <a:off x="274504" y="245700"/>
        <a:ext cx="3451090" cy="452844"/>
      </dsp:txXfrm>
    </dsp:sp>
    <dsp:sp modelId="{5482148B-5B69-44CD-A489-F8F55991AEB3}">
      <dsp:nvSpPr>
        <dsp:cNvPr id="0" name=""/>
        <dsp:cNvSpPr/>
      </dsp:nvSpPr>
      <dsp:spPr>
        <a:xfrm>
          <a:off x="0" y="4242042"/>
          <a:ext cx="5000124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54076" rIns="3880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Wild canids: Show body size of the “vocalist”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Play growls and barks are different </a:t>
          </a:r>
        </a:p>
      </dsp:txBody>
      <dsp:txXfrm>
        <a:off x="0" y="4242042"/>
        <a:ext cx="5000124" cy="990675"/>
      </dsp:txXfrm>
    </dsp:sp>
    <dsp:sp modelId="{4A12FD5A-3D77-4E56-8692-299D193D9260}">
      <dsp:nvSpPr>
        <dsp:cNvPr id="0" name=""/>
        <dsp:cNvSpPr/>
      </dsp:nvSpPr>
      <dsp:spPr>
        <a:xfrm>
          <a:off x="250006" y="3991122"/>
          <a:ext cx="3500086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Show intent or purpose</a:t>
          </a:r>
        </a:p>
      </dsp:txBody>
      <dsp:txXfrm>
        <a:off x="274504" y="4015620"/>
        <a:ext cx="3451090" cy="452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E8799-2E92-4D5E-A16F-16FEAFB389F5}">
      <dsp:nvSpPr>
        <dsp:cNvPr id="0" name=""/>
        <dsp:cNvSpPr/>
      </dsp:nvSpPr>
      <dsp:spPr>
        <a:xfrm>
          <a:off x="0" y="115925"/>
          <a:ext cx="5000124" cy="10740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Always Work with Your Veterinarian or Vet Behaviorist!</a:t>
          </a:r>
          <a:endParaRPr lang="en-US" sz="2700" kern="1200"/>
        </a:p>
      </dsp:txBody>
      <dsp:txXfrm>
        <a:off x="52431" y="168356"/>
        <a:ext cx="4895262" cy="969198"/>
      </dsp:txXfrm>
    </dsp:sp>
    <dsp:sp modelId="{1275CF75-F25D-4911-BC91-DB8576C581AF}">
      <dsp:nvSpPr>
        <dsp:cNvPr id="0" name=""/>
        <dsp:cNvSpPr/>
      </dsp:nvSpPr>
      <dsp:spPr>
        <a:xfrm>
          <a:off x="0" y="1189985"/>
          <a:ext cx="5000124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/>
            <a:t>Rule out health conditions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/>
            <a:t>Don’t be afraid of drugs as a helper</a:t>
          </a:r>
          <a:endParaRPr lang="en-US" sz="2100" kern="1200"/>
        </a:p>
      </dsp:txBody>
      <dsp:txXfrm>
        <a:off x="0" y="1189985"/>
        <a:ext cx="5000124" cy="726570"/>
      </dsp:txXfrm>
    </dsp:sp>
    <dsp:sp modelId="{C0C6C7B5-2E0B-4F52-8042-86870FF8DFEC}">
      <dsp:nvSpPr>
        <dsp:cNvPr id="0" name=""/>
        <dsp:cNvSpPr/>
      </dsp:nvSpPr>
      <dsp:spPr>
        <a:xfrm>
          <a:off x="0" y="1916555"/>
          <a:ext cx="5000124" cy="10740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Always Work with a Professional Behavior Expert</a:t>
          </a:r>
          <a:endParaRPr lang="en-US" sz="2700" kern="1200"/>
        </a:p>
      </dsp:txBody>
      <dsp:txXfrm>
        <a:off x="52431" y="1968986"/>
        <a:ext cx="4895262" cy="969198"/>
      </dsp:txXfrm>
    </dsp:sp>
    <dsp:sp modelId="{EDD56760-9264-4DEC-B6F7-7E77AF3DEEAF}">
      <dsp:nvSpPr>
        <dsp:cNvPr id="0" name=""/>
        <dsp:cNvSpPr/>
      </dsp:nvSpPr>
      <dsp:spPr>
        <a:xfrm>
          <a:off x="0" y="2990615"/>
          <a:ext cx="5000124" cy="234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Certified Applied Animal Behaviorist (CAAB or ACAAB)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Veterinary behaviorist (Dip ACVB)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Certified Professional Dog Trainer (CPDT) in your area.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If you choose to employ a CPDT, be sure that the trainer is qualified to help you. </a:t>
          </a:r>
        </a:p>
      </dsp:txBody>
      <dsp:txXfrm>
        <a:off x="0" y="2990615"/>
        <a:ext cx="5000124" cy="23473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63D8B-6A46-46FE-A9BD-A9DB4FBC63D7}">
      <dsp:nvSpPr>
        <dsp:cNvPr id="0" name=""/>
        <dsp:cNvSpPr/>
      </dsp:nvSpPr>
      <dsp:spPr>
        <a:xfrm>
          <a:off x="0" y="788955"/>
          <a:ext cx="5562600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it's mine it's mine</a:t>
          </a:r>
        </a:p>
      </dsp:txBody>
      <dsp:txXfrm>
        <a:off x="19904" y="808859"/>
        <a:ext cx="5522792" cy="367937"/>
      </dsp:txXfrm>
    </dsp:sp>
    <dsp:sp modelId="{98668E85-D244-403B-85E7-377CF21E59CB}">
      <dsp:nvSpPr>
        <dsp:cNvPr id="0" name=""/>
        <dsp:cNvSpPr/>
      </dsp:nvSpPr>
      <dsp:spPr>
        <a:xfrm>
          <a:off x="0" y="1245660"/>
          <a:ext cx="5562600" cy="407745"/>
        </a:xfrm>
        <a:prstGeom prst="roundRect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it's yours it's mine</a:t>
          </a:r>
        </a:p>
      </dsp:txBody>
      <dsp:txXfrm>
        <a:off x="19904" y="1265564"/>
        <a:ext cx="5522792" cy="367937"/>
      </dsp:txXfrm>
    </dsp:sp>
    <dsp:sp modelId="{6770A04A-3B40-4914-96EA-727776A34C49}">
      <dsp:nvSpPr>
        <dsp:cNvPr id="0" name=""/>
        <dsp:cNvSpPr/>
      </dsp:nvSpPr>
      <dsp:spPr>
        <a:xfrm>
          <a:off x="0" y="1702365"/>
          <a:ext cx="5562600" cy="407745"/>
        </a:xfrm>
        <a:prstGeom prst="roundRect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I like it is mine</a:t>
          </a:r>
        </a:p>
      </dsp:txBody>
      <dsp:txXfrm>
        <a:off x="19904" y="1722269"/>
        <a:ext cx="5522792" cy="367937"/>
      </dsp:txXfrm>
    </dsp:sp>
    <dsp:sp modelId="{DB545F1A-FC08-4D4D-8BB2-89E2BAB7FE5B}">
      <dsp:nvSpPr>
        <dsp:cNvPr id="0" name=""/>
        <dsp:cNvSpPr/>
      </dsp:nvSpPr>
      <dsp:spPr>
        <a:xfrm>
          <a:off x="0" y="2159070"/>
          <a:ext cx="5562600" cy="40774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I can take it from you it is mine</a:t>
          </a:r>
        </a:p>
      </dsp:txBody>
      <dsp:txXfrm>
        <a:off x="19904" y="2178974"/>
        <a:ext cx="5522792" cy="367937"/>
      </dsp:txXfrm>
    </dsp:sp>
    <dsp:sp modelId="{B09594B5-880D-4C17-88E7-EA4210C8860D}">
      <dsp:nvSpPr>
        <dsp:cNvPr id="0" name=""/>
        <dsp:cNvSpPr/>
      </dsp:nvSpPr>
      <dsp:spPr>
        <a:xfrm>
          <a:off x="0" y="2615775"/>
          <a:ext cx="5562600" cy="407745"/>
        </a:xfrm>
        <a:prstGeom prst="roundRect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I am playing with something ALL of the pieces are mine</a:t>
          </a:r>
        </a:p>
      </dsp:txBody>
      <dsp:txXfrm>
        <a:off x="19904" y="2635679"/>
        <a:ext cx="5522792" cy="367937"/>
      </dsp:txXfrm>
    </dsp:sp>
    <dsp:sp modelId="{ABB901D4-0300-4FC9-B8EF-F9B73D45345B}">
      <dsp:nvSpPr>
        <dsp:cNvPr id="0" name=""/>
        <dsp:cNvSpPr/>
      </dsp:nvSpPr>
      <dsp:spPr>
        <a:xfrm>
          <a:off x="0" y="3072480"/>
          <a:ext cx="5562600" cy="407745"/>
        </a:xfrm>
        <a:prstGeom prst="roundRect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I think it is mine it is</a:t>
          </a:r>
        </a:p>
      </dsp:txBody>
      <dsp:txXfrm>
        <a:off x="19904" y="3092384"/>
        <a:ext cx="5522792" cy="367937"/>
      </dsp:txXfrm>
    </dsp:sp>
    <dsp:sp modelId="{27CF32CB-752E-4239-86A3-02EBB31E4D4A}">
      <dsp:nvSpPr>
        <dsp:cNvPr id="0" name=""/>
        <dsp:cNvSpPr/>
      </dsp:nvSpPr>
      <dsp:spPr>
        <a:xfrm>
          <a:off x="0" y="3529185"/>
          <a:ext cx="5562600" cy="40774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I saw it first it's mine</a:t>
          </a:r>
        </a:p>
      </dsp:txBody>
      <dsp:txXfrm>
        <a:off x="19904" y="3549089"/>
        <a:ext cx="5522792" cy="367937"/>
      </dsp:txXfrm>
    </dsp:sp>
    <dsp:sp modelId="{60099C85-0E3E-4434-803E-ECAF11A85998}">
      <dsp:nvSpPr>
        <dsp:cNvPr id="0" name=""/>
        <dsp:cNvSpPr/>
      </dsp:nvSpPr>
      <dsp:spPr>
        <a:xfrm>
          <a:off x="0" y="3985890"/>
          <a:ext cx="5562600" cy="407745"/>
        </a:xfrm>
        <a:prstGeom prst="roundRect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I had it then put it down it is still mine</a:t>
          </a:r>
        </a:p>
      </dsp:txBody>
      <dsp:txXfrm>
        <a:off x="19904" y="4005794"/>
        <a:ext cx="5522792" cy="367937"/>
      </dsp:txXfrm>
    </dsp:sp>
    <dsp:sp modelId="{440859BB-351C-4603-A8DF-982A9B96C937}">
      <dsp:nvSpPr>
        <dsp:cNvPr id="0" name=""/>
        <dsp:cNvSpPr/>
      </dsp:nvSpPr>
      <dsp:spPr>
        <a:xfrm>
          <a:off x="0" y="4442595"/>
          <a:ext cx="5562600" cy="407745"/>
        </a:xfrm>
        <a:prstGeom prst="roundRect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you had it then you put it down it is now mine</a:t>
          </a:r>
        </a:p>
      </dsp:txBody>
      <dsp:txXfrm>
        <a:off x="19904" y="4462499"/>
        <a:ext cx="5522792" cy="367937"/>
      </dsp:txXfrm>
    </dsp:sp>
    <dsp:sp modelId="{4844F82B-F03F-4FAA-B4C3-76221492D1AC}">
      <dsp:nvSpPr>
        <dsp:cNvPr id="0" name=""/>
        <dsp:cNvSpPr/>
      </dsp:nvSpPr>
      <dsp:spPr>
        <a:xfrm>
          <a:off x="0" y="4899300"/>
          <a:ext cx="5562600" cy="40774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it looks like the one I have hidden or already ate, it is mine</a:t>
          </a:r>
        </a:p>
      </dsp:txBody>
      <dsp:txXfrm>
        <a:off x="19904" y="4919204"/>
        <a:ext cx="5522792" cy="36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50DE0-6CEB-4DEE-8786-82FF6CC94095}">
      <dsp:nvSpPr>
        <dsp:cNvPr id="0" name=""/>
        <dsp:cNvSpPr/>
      </dsp:nvSpPr>
      <dsp:spPr>
        <a:xfrm>
          <a:off x="0" y="53453"/>
          <a:ext cx="5000124" cy="7945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Wild canids ARE territorial. </a:t>
          </a:r>
        </a:p>
      </dsp:txBody>
      <dsp:txXfrm>
        <a:off x="38784" y="92237"/>
        <a:ext cx="4922556" cy="716935"/>
      </dsp:txXfrm>
    </dsp:sp>
    <dsp:sp modelId="{D7771C6C-CD62-4000-8546-8DC5A9C03FF7}">
      <dsp:nvSpPr>
        <dsp:cNvPr id="0" name=""/>
        <dsp:cNvSpPr/>
      </dsp:nvSpPr>
      <dsp:spPr>
        <a:xfrm>
          <a:off x="0" y="847956"/>
          <a:ext cx="5000124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Live in certain area, defend this area from intruders.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Drive outsiders away from their territory</a:t>
          </a:r>
        </a:p>
      </dsp:txBody>
      <dsp:txXfrm>
        <a:off x="0" y="847956"/>
        <a:ext cx="5000124" cy="548550"/>
      </dsp:txXfrm>
    </dsp:sp>
    <dsp:sp modelId="{E1CD40C5-E864-4E61-92BC-B868B0377BCF}">
      <dsp:nvSpPr>
        <dsp:cNvPr id="0" name=""/>
        <dsp:cNvSpPr/>
      </dsp:nvSpPr>
      <dsp:spPr>
        <a:xfrm>
          <a:off x="0" y="1396506"/>
          <a:ext cx="5000124" cy="794503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Some domestic dogs display the same tendencies. </a:t>
          </a:r>
        </a:p>
      </dsp:txBody>
      <dsp:txXfrm>
        <a:off x="38784" y="1435290"/>
        <a:ext cx="4922556" cy="716935"/>
      </dsp:txXfrm>
    </dsp:sp>
    <dsp:sp modelId="{2D203AA9-7EA4-473A-A5E6-102F541AD093}">
      <dsp:nvSpPr>
        <dsp:cNvPr id="0" name=""/>
        <dsp:cNvSpPr/>
      </dsp:nvSpPr>
      <dsp:spPr>
        <a:xfrm>
          <a:off x="0" y="2191009"/>
          <a:ext cx="5000124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Bark and charge at people/animals encroaching on their home turf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May attack and bite any intruder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Often valued for this level of territorial behavior. </a:t>
          </a:r>
        </a:p>
      </dsp:txBody>
      <dsp:txXfrm>
        <a:off x="0" y="2191009"/>
        <a:ext cx="5000124" cy="1055700"/>
      </dsp:txXfrm>
    </dsp:sp>
    <dsp:sp modelId="{6CD60B55-2DF8-4E5E-8114-86AA9A932FF2}">
      <dsp:nvSpPr>
        <dsp:cNvPr id="0" name=""/>
        <dsp:cNvSpPr/>
      </dsp:nvSpPr>
      <dsp:spPr>
        <a:xfrm>
          <a:off x="0" y="3246710"/>
          <a:ext cx="5000124" cy="794503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Male and female dogs are equally prone to territorial aggression.</a:t>
          </a:r>
        </a:p>
      </dsp:txBody>
      <dsp:txXfrm>
        <a:off x="38784" y="3285494"/>
        <a:ext cx="4922556" cy="716935"/>
      </dsp:txXfrm>
    </dsp:sp>
    <dsp:sp modelId="{92209A6F-14FF-4E3B-990D-EA7037E7EA2E}">
      <dsp:nvSpPr>
        <dsp:cNvPr id="0" name=""/>
        <dsp:cNvSpPr/>
      </dsp:nvSpPr>
      <dsp:spPr>
        <a:xfrm>
          <a:off x="0" y="4098813"/>
          <a:ext cx="5000124" cy="79450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Puppies rarely territorial. </a:t>
          </a:r>
        </a:p>
      </dsp:txBody>
      <dsp:txXfrm>
        <a:off x="38784" y="4137597"/>
        <a:ext cx="4922556" cy="716935"/>
      </dsp:txXfrm>
    </dsp:sp>
    <dsp:sp modelId="{B4B3F538-C57A-46DD-9B73-FEB3AEAF693A}">
      <dsp:nvSpPr>
        <dsp:cNvPr id="0" name=""/>
        <dsp:cNvSpPr/>
      </dsp:nvSpPr>
      <dsp:spPr>
        <a:xfrm>
          <a:off x="0" y="4893316"/>
          <a:ext cx="5000124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Territorial behavior usually emerges at adolescence early adulthood; one to three years of age.</a:t>
          </a:r>
        </a:p>
      </dsp:txBody>
      <dsp:txXfrm>
        <a:off x="0" y="4893316"/>
        <a:ext cx="5000124" cy="507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D5C13-E420-4735-B21F-D6CF3CF836F7}">
      <dsp:nvSpPr>
        <dsp:cNvPr id="0" name=""/>
        <dsp:cNvSpPr/>
      </dsp:nvSpPr>
      <dsp:spPr>
        <a:xfrm>
          <a:off x="0" y="259732"/>
          <a:ext cx="5487976" cy="11547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Dogs = social species: If one member in danger, the others rush to defend: this is protective aggression</a:t>
          </a:r>
        </a:p>
      </dsp:txBody>
      <dsp:txXfrm>
        <a:off x="56372" y="316104"/>
        <a:ext cx="5375232" cy="1042045"/>
      </dsp:txXfrm>
    </dsp:sp>
    <dsp:sp modelId="{81EC2400-A310-485F-8403-D0A7A1073ADE}">
      <dsp:nvSpPr>
        <dsp:cNvPr id="0" name=""/>
        <dsp:cNvSpPr/>
      </dsp:nvSpPr>
      <dsp:spPr>
        <a:xfrm>
          <a:off x="0" y="1475002"/>
          <a:ext cx="5487976" cy="1154789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Pet dogs protect “their” family members or friends</a:t>
          </a:r>
        </a:p>
      </dsp:txBody>
      <dsp:txXfrm>
        <a:off x="56372" y="1531374"/>
        <a:ext cx="5375232" cy="1042045"/>
      </dsp:txXfrm>
    </dsp:sp>
    <dsp:sp modelId="{B01CFD15-446A-4D66-BA2B-7953D508F3CF}">
      <dsp:nvSpPr>
        <dsp:cNvPr id="0" name=""/>
        <dsp:cNvSpPr/>
      </dsp:nvSpPr>
      <dsp:spPr>
        <a:xfrm>
          <a:off x="0" y="2629792"/>
          <a:ext cx="5487976" cy="10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4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Sometimes only for those more vulnerable than themselves.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Little kids or her litter of puppies.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New baby is s “threat” to her people parents (think of the sounds that baby makes!)</a:t>
          </a:r>
        </a:p>
      </dsp:txBody>
      <dsp:txXfrm>
        <a:off x="0" y="2629792"/>
        <a:ext cx="5487976" cy="1065015"/>
      </dsp:txXfrm>
    </dsp:sp>
    <dsp:sp modelId="{788AFA8E-44D4-4873-900B-A30A47DB8527}">
      <dsp:nvSpPr>
        <dsp:cNvPr id="0" name=""/>
        <dsp:cNvSpPr/>
      </dsp:nvSpPr>
      <dsp:spPr>
        <a:xfrm>
          <a:off x="0" y="3694807"/>
          <a:ext cx="5487976" cy="1154789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Both male and female dogs equally prone </a:t>
          </a:r>
        </a:p>
      </dsp:txBody>
      <dsp:txXfrm>
        <a:off x="56372" y="3751179"/>
        <a:ext cx="5375232" cy="1042045"/>
      </dsp:txXfrm>
    </dsp:sp>
    <dsp:sp modelId="{FF3E5AC4-8341-4700-9023-9DAF5C8FE622}">
      <dsp:nvSpPr>
        <dsp:cNvPr id="0" name=""/>
        <dsp:cNvSpPr/>
      </dsp:nvSpPr>
      <dsp:spPr>
        <a:xfrm>
          <a:off x="0" y="4910077"/>
          <a:ext cx="5487976" cy="115478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Puppies are rarely protective; emerges in adolescence or adulthood, at one to three years of age.</a:t>
          </a:r>
        </a:p>
      </dsp:txBody>
      <dsp:txXfrm>
        <a:off x="56372" y="4966449"/>
        <a:ext cx="5375232" cy="1042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2C95B-906B-4FB8-95C3-26974412DD9B}">
      <dsp:nvSpPr>
        <dsp:cNvPr id="0" name=""/>
        <dsp:cNvSpPr/>
      </dsp:nvSpPr>
      <dsp:spPr>
        <a:xfrm>
          <a:off x="0" y="31904"/>
          <a:ext cx="5623035" cy="12097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have left over evolutionary instinct to compete for food, nesting sites and mates to survive. </a:t>
          </a:r>
        </a:p>
      </dsp:txBody>
      <dsp:txXfrm>
        <a:off x="59057" y="90961"/>
        <a:ext cx="5504921" cy="1091666"/>
      </dsp:txXfrm>
    </dsp:sp>
    <dsp:sp modelId="{3C0E17BA-5C0A-4AAC-BA17-BCC82A1BD354}">
      <dsp:nvSpPr>
        <dsp:cNvPr id="0" name=""/>
        <dsp:cNvSpPr/>
      </dsp:nvSpPr>
      <dsp:spPr>
        <a:xfrm>
          <a:off x="0" y="1241684"/>
          <a:ext cx="5623035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3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Food or food bowl (sometimes even water bowl)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Toys, People, Resting spots</a:t>
          </a:r>
        </a:p>
      </dsp:txBody>
      <dsp:txXfrm>
        <a:off x="0" y="1241684"/>
        <a:ext cx="5623035" cy="592020"/>
      </dsp:txXfrm>
    </dsp:sp>
    <dsp:sp modelId="{7FF54817-118F-4BE5-B1C0-9073A075AF36}">
      <dsp:nvSpPr>
        <dsp:cNvPr id="0" name=""/>
        <dsp:cNvSpPr/>
      </dsp:nvSpPr>
      <dsp:spPr>
        <a:xfrm>
          <a:off x="0" y="1833704"/>
          <a:ext cx="5623035" cy="120978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Usually easy to identify because only aggressive when has something s/he covets. </a:t>
          </a:r>
        </a:p>
      </dsp:txBody>
      <dsp:txXfrm>
        <a:off x="59057" y="1892761"/>
        <a:ext cx="5504921" cy="1091666"/>
      </dsp:txXfrm>
    </dsp:sp>
    <dsp:sp modelId="{59307989-A840-48E6-A173-73C3F86803A2}">
      <dsp:nvSpPr>
        <dsp:cNvPr id="0" name=""/>
        <dsp:cNvSpPr/>
      </dsp:nvSpPr>
      <dsp:spPr>
        <a:xfrm>
          <a:off x="0" y="3043485"/>
          <a:ext cx="5623035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3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some dogs hide cherished things around the house; guard them from unsuspecting people or animals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May even resource guard people!</a:t>
          </a:r>
        </a:p>
      </dsp:txBody>
      <dsp:txXfrm>
        <a:off x="0" y="3043485"/>
        <a:ext cx="5623035" cy="842490"/>
      </dsp:txXfrm>
    </dsp:sp>
    <dsp:sp modelId="{5292FBC2-DC38-4FA8-8569-7F03195494EB}">
      <dsp:nvSpPr>
        <dsp:cNvPr id="0" name=""/>
        <dsp:cNvSpPr/>
      </dsp:nvSpPr>
      <dsp:spPr>
        <a:xfrm>
          <a:off x="0" y="3885975"/>
          <a:ext cx="5623035" cy="120978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Male and female dogs are equally prone to possessive aggression</a:t>
          </a:r>
        </a:p>
      </dsp:txBody>
      <dsp:txXfrm>
        <a:off x="59057" y="3945032"/>
        <a:ext cx="5504921" cy="1091666"/>
      </dsp:txXfrm>
    </dsp:sp>
    <dsp:sp modelId="{363C41FB-0C67-4753-9A97-3CEE5942858B}">
      <dsp:nvSpPr>
        <dsp:cNvPr id="0" name=""/>
        <dsp:cNvSpPr/>
      </dsp:nvSpPr>
      <dsp:spPr>
        <a:xfrm>
          <a:off x="0" y="5159115"/>
          <a:ext cx="5623035" cy="12097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/>
            <a:t>IS common in both puppies and adults. </a:t>
          </a:r>
          <a:endParaRPr lang="en-US" sz="2200" kern="1200"/>
        </a:p>
      </dsp:txBody>
      <dsp:txXfrm>
        <a:off x="59057" y="5218172"/>
        <a:ext cx="5504921" cy="1091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E9AE9-BF6B-4C21-9B8A-198FC6E482BF}">
      <dsp:nvSpPr>
        <dsp:cNvPr id="0" name=""/>
        <dsp:cNvSpPr/>
      </dsp:nvSpPr>
      <dsp:spPr>
        <a:xfrm>
          <a:off x="0" y="28525"/>
          <a:ext cx="5699235" cy="4077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When afraid of something: 3 step (fear, flight, fight) process</a:t>
          </a:r>
          <a:endParaRPr lang="en-US" sz="1700" kern="1200" dirty="0"/>
        </a:p>
      </dsp:txBody>
      <dsp:txXfrm>
        <a:off x="19904" y="48429"/>
        <a:ext cx="5659427" cy="367937"/>
      </dsp:txXfrm>
    </dsp:sp>
    <dsp:sp modelId="{FD5026EF-AB92-4894-81DB-1326E629E0F4}">
      <dsp:nvSpPr>
        <dsp:cNvPr id="0" name=""/>
        <dsp:cNvSpPr/>
      </dsp:nvSpPr>
      <dsp:spPr>
        <a:xfrm>
          <a:off x="0" y="514296"/>
          <a:ext cx="5699235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5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Avoid situation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Escape: get away from it: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Aggression if cornered</a:t>
          </a:r>
        </a:p>
      </dsp:txBody>
      <dsp:txXfrm>
        <a:off x="0" y="514296"/>
        <a:ext cx="5699235" cy="668609"/>
      </dsp:txXfrm>
    </dsp:sp>
    <dsp:sp modelId="{40148EE8-06BC-4FDB-AA49-054FDFBF9989}">
      <dsp:nvSpPr>
        <dsp:cNvPr id="0" name=""/>
        <dsp:cNvSpPr/>
      </dsp:nvSpPr>
      <dsp:spPr>
        <a:xfrm>
          <a:off x="0" y="1412701"/>
          <a:ext cx="5699235" cy="407745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Can be afraid of a person/animal/thing</a:t>
          </a:r>
        </a:p>
      </dsp:txBody>
      <dsp:txXfrm>
        <a:off x="19904" y="1432605"/>
        <a:ext cx="5659427" cy="367937"/>
      </dsp:txXfrm>
    </dsp:sp>
    <dsp:sp modelId="{9BB8C3BE-3836-473F-B11E-8A358EF03BD3}">
      <dsp:nvSpPr>
        <dsp:cNvPr id="0" name=""/>
        <dsp:cNvSpPr/>
      </dsp:nvSpPr>
      <dsp:spPr>
        <a:xfrm>
          <a:off x="0" y="2127138"/>
          <a:ext cx="5699235" cy="407745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Note: when “aggressor” turns back, may attack!</a:t>
          </a:r>
          <a:endParaRPr lang="en-US" sz="1700" kern="1200" dirty="0"/>
        </a:p>
      </dsp:txBody>
      <dsp:txXfrm>
        <a:off x="19904" y="2147042"/>
        <a:ext cx="5659427" cy="367937"/>
      </dsp:txXfrm>
    </dsp:sp>
    <dsp:sp modelId="{EF5A18EA-26AD-4D72-97D7-0CB7B9850A0F}">
      <dsp:nvSpPr>
        <dsp:cNvPr id="0" name=""/>
        <dsp:cNvSpPr/>
      </dsp:nvSpPr>
      <dsp:spPr>
        <a:xfrm>
          <a:off x="0" y="2538360"/>
          <a:ext cx="5699235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5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i="1" kern="1200" dirty="0"/>
            <a:t>“I’ll get you before you get me!”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avoid turning your back on a fearful dog. </a:t>
          </a:r>
        </a:p>
      </dsp:txBody>
      <dsp:txXfrm>
        <a:off x="0" y="2538360"/>
        <a:ext cx="5699235" cy="448672"/>
      </dsp:txXfrm>
    </dsp:sp>
    <dsp:sp modelId="{4AC020C6-8BF2-47C3-83C5-E224B7615B28}">
      <dsp:nvSpPr>
        <dsp:cNvPr id="0" name=""/>
        <dsp:cNvSpPr/>
      </dsp:nvSpPr>
      <dsp:spPr>
        <a:xfrm>
          <a:off x="0" y="3310436"/>
          <a:ext cx="5699235" cy="407745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Fear aggression is characterized by rapid nips or bites: </a:t>
          </a:r>
        </a:p>
      </dsp:txBody>
      <dsp:txXfrm>
        <a:off x="19904" y="3330340"/>
        <a:ext cx="5659427" cy="367937"/>
      </dsp:txXfrm>
    </dsp:sp>
    <dsp:sp modelId="{D706E5A2-7328-4760-85C7-3F67A97DE0E9}">
      <dsp:nvSpPr>
        <dsp:cNvPr id="0" name=""/>
        <dsp:cNvSpPr/>
      </dsp:nvSpPr>
      <dsp:spPr>
        <a:xfrm>
          <a:off x="0" y="3718181"/>
          <a:ext cx="5699235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5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Bite and then run away.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Aggression may not begin with clear threats or warning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It is the fearful posture, retreat or running away and avoidance that IS the cue!</a:t>
          </a:r>
        </a:p>
      </dsp:txBody>
      <dsp:txXfrm>
        <a:off x="0" y="3718181"/>
        <a:ext cx="5699235" cy="668609"/>
      </dsp:txXfrm>
    </dsp:sp>
    <dsp:sp modelId="{903A31CB-A032-451E-8996-A51FC0CAB503}">
      <dsp:nvSpPr>
        <dsp:cNvPr id="0" name=""/>
        <dsp:cNvSpPr/>
      </dsp:nvSpPr>
      <dsp:spPr>
        <a:xfrm>
          <a:off x="0" y="4733144"/>
          <a:ext cx="5699235" cy="407745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Male and female dogs are equally prone to fear aggression</a:t>
          </a:r>
          <a:endParaRPr lang="en-US" sz="1700" kern="1200" dirty="0"/>
        </a:p>
      </dsp:txBody>
      <dsp:txXfrm>
        <a:off x="19904" y="4753048"/>
        <a:ext cx="5659427" cy="367937"/>
      </dsp:txXfrm>
    </dsp:sp>
    <dsp:sp modelId="{B4E34484-CF03-4081-8D6E-8B3D0863DA03}">
      <dsp:nvSpPr>
        <dsp:cNvPr id="0" name=""/>
        <dsp:cNvSpPr/>
      </dsp:nvSpPr>
      <dsp:spPr>
        <a:xfrm>
          <a:off x="0" y="5599736"/>
          <a:ext cx="5699235" cy="40774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Common in both puppies and adults.</a:t>
          </a:r>
          <a:endParaRPr lang="en-US" sz="1700" kern="1200" dirty="0"/>
        </a:p>
      </dsp:txBody>
      <dsp:txXfrm>
        <a:off x="19904" y="5619640"/>
        <a:ext cx="5659427" cy="367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3A51-6109-4E40-BEFA-4086024E8AA1}">
      <dsp:nvSpPr>
        <dsp:cNvPr id="0" name=""/>
        <dsp:cNvSpPr/>
      </dsp:nvSpPr>
      <dsp:spPr>
        <a:xfrm>
          <a:off x="0" y="76195"/>
          <a:ext cx="6019799" cy="105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Frustrated dogs can </a:t>
          </a:r>
          <a:r>
            <a:rPr lang="en-US" sz="1900" i="1" kern="1200" dirty="0"/>
            <a:t>lash out </a:t>
          </a:r>
          <a:r>
            <a:rPr lang="en-US" sz="1900" kern="1200" dirty="0"/>
            <a:t>with aggression. 0</a:t>
          </a:r>
        </a:p>
      </dsp:txBody>
      <dsp:txXfrm>
        <a:off x="51444" y="127639"/>
        <a:ext cx="5916911" cy="950952"/>
      </dsp:txXfrm>
    </dsp:sp>
    <dsp:sp modelId="{3B450317-5120-41ED-9BD1-89B3B74D77DA}">
      <dsp:nvSpPr>
        <dsp:cNvPr id="0" name=""/>
        <dsp:cNvSpPr/>
      </dsp:nvSpPr>
      <dsp:spPr>
        <a:xfrm>
          <a:off x="0" y="1447800"/>
          <a:ext cx="6019799" cy="105384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Dog that is excited or aroused by something but is blocked from approaching it can become aggressive, particularly toward the person or thing holding her back. </a:t>
          </a:r>
        </a:p>
      </dsp:txBody>
      <dsp:txXfrm>
        <a:off x="51444" y="1499244"/>
        <a:ext cx="5916911" cy="950952"/>
      </dsp:txXfrm>
    </dsp:sp>
    <dsp:sp modelId="{CC302241-EE52-4FCB-98C6-5C2E1628382F}">
      <dsp:nvSpPr>
        <dsp:cNvPr id="0" name=""/>
        <dsp:cNvSpPr/>
      </dsp:nvSpPr>
      <dsp:spPr>
        <a:xfrm>
          <a:off x="0" y="2798497"/>
          <a:ext cx="6019799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12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E.g.,: frustrated dog might turn around and bite at her leash or bite at the hand holding her leash or collar.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</dsp:txBody>
      <dsp:txXfrm>
        <a:off x="0" y="2798497"/>
        <a:ext cx="6019799" cy="727605"/>
      </dsp:txXfrm>
    </dsp:sp>
    <dsp:sp modelId="{E16B79CB-6C91-497F-93B9-17E8C946BCFC}">
      <dsp:nvSpPr>
        <dsp:cNvPr id="0" name=""/>
        <dsp:cNvSpPr/>
      </dsp:nvSpPr>
      <dsp:spPr>
        <a:xfrm>
          <a:off x="0" y="3526102"/>
          <a:ext cx="6019799" cy="105384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Male and female dogs are equally prone </a:t>
          </a:r>
        </a:p>
      </dsp:txBody>
      <dsp:txXfrm>
        <a:off x="51444" y="3577546"/>
        <a:ext cx="5916911" cy="950952"/>
      </dsp:txXfrm>
    </dsp:sp>
    <dsp:sp modelId="{8D0B3B01-9675-4419-A69B-67B475FD52EC}">
      <dsp:nvSpPr>
        <dsp:cNvPr id="0" name=""/>
        <dsp:cNvSpPr/>
      </dsp:nvSpPr>
      <dsp:spPr>
        <a:xfrm>
          <a:off x="0" y="5029204"/>
          <a:ext cx="6019799" cy="10538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Occurs in both puppies and adults.</a:t>
          </a:r>
        </a:p>
      </dsp:txBody>
      <dsp:txXfrm>
        <a:off x="51444" y="5080648"/>
        <a:ext cx="5916911" cy="9509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C8745-E103-4F00-B5BA-EB934CDFCD9C}">
      <dsp:nvSpPr>
        <dsp:cNvPr id="0" name=""/>
        <dsp:cNvSpPr/>
      </dsp:nvSpPr>
      <dsp:spPr>
        <a:xfrm>
          <a:off x="0" y="72353"/>
          <a:ext cx="4797363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Pain aggression</a:t>
          </a:r>
        </a:p>
      </dsp:txBody>
      <dsp:txXfrm>
        <a:off x="29271" y="101624"/>
        <a:ext cx="4738821" cy="541083"/>
      </dsp:txXfrm>
    </dsp:sp>
    <dsp:sp modelId="{CA7A7894-BF85-4831-A0F4-3A21EA90F946}">
      <dsp:nvSpPr>
        <dsp:cNvPr id="0" name=""/>
        <dsp:cNvSpPr/>
      </dsp:nvSpPr>
      <dsp:spPr>
        <a:xfrm>
          <a:off x="0" y="743978"/>
          <a:ext cx="4797363" cy="59962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Sex related aggression</a:t>
          </a:r>
        </a:p>
      </dsp:txBody>
      <dsp:txXfrm>
        <a:off x="29271" y="773249"/>
        <a:ext cx="4738821" cy="541083"/>
      </dsp:txXfrm>
    </dsp:sp>
    <dsp:sp modelId="{FF389D1F-C43B-423C-BD8E-5DEF89E672C0}">
      <dsp:nvSpPr>
        <dsp:cNvPr id="0" name=""/>
        <dsp:cNvSpPr/>
      </dsp:nvSpPr>
      <dsp:spPr>
        <a:xfrm>
          <a:off x="0" y="1343603"/>
          <a:ext cx="4797363" cy="160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31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More likely in adult male dogs, even if neutered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Neutered males often start fights with intact males!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Female to female aggression as well </a:t>
          </a:r>
        </a:p>
      </dsp:txBody>
      <dsp:txXfrm>
        <a:off x="0" y="1343603"/>
        <a:ext cx="4797363" cy="1604250"/>
      </dsp:txXfrm>
    </dsp:sp>
    <dsp:sp modelId="{5C00AE2C-1AA2-4580-990C-1904484F9E57}">
      <dsp:nvSpPr>
        <dsp:cNvPr id="0" name=""/>
        <dsp:cNvSpPr/>
      </dsp:nvSpPr>
      <dsp:spPr>
        <a:xfrm>
          <a:off x="0" y="2947853"/>
          <a:ext cx="4797363" cy="59962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Predatory aggression or prey drive</a:t>
          </a:r>
        </a:p>
      </dsp:txBody>
      <dsp:txXfrm>
        <a:off x="29271" y="2977124"/>
        <a:ext cx="4738821" cy="541083"/>
      </dsp:txXfrm>
    </dsp:sp>
    <dsp:sp modelId="{E99387B6-42D8-4D54-AD71-2A7CA7D50F2D}">
      <dsp:nvSpPr>
        <dsp:cNvPr id="0" name=""/>
        <dsp:cNvSpPr/>
      </dsp:nvSpPr>
      <dsp:spPr>
        <a:xfrm>
          <a:off x="0" y="3547478"/>
          <a:ext cx="4797363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31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Quick; rarely a warning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Triggered by movement of animal/child</a:t>
          </a:r>
        </a:p>
      </dsp:txBody>
      <dsp:txXfrm>
        <a:off x="0" y="3547478"/>
        <a:ext cx="4797363" cy="685687"/>
      </dsp:txXfrm>
    </dsp:sp>
    <dsp:sp modelId="{54A0F573-25FB-4C86-8F12-72E557313688}">
      <dsp:nvSpPr>
        <dsp:cNvPr id="0" name=""/>
        <dsp:cNvSpPr/>
      </dsp:nvSpPr>
      <dsp:spPr>
        <a:xfrm>
          <a:off x="0" y="4233166"/>
          <a:ext cx="4797363" cy="59962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Ritualized Aggression during play</a:t>
          </a:r>
        </a:p>
      </dsp:txBody>
      <dsp:txXfrm>
        <a:off x="29271" y="4262437"/>
        <a:ext cx="4738821" cy="541083"/>
      </dsp:txXfrm>
    </dsp:sp>
    <dsp:sp modelId="{4CAE92A7-C90B-4BFE-9E24-05013F45E9F1}">
      <dsp:nvSpPr>
        <dsp:cNvPr id="0" name=""/>
        <dsp:cNvSpPr/>
      </dsp:nvSpPr>
      <dsp:spPr>
        <a:xfrm>
          <a:off x="0" y="4904791"/>
          <a:ext cx="4797363" cy="59962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Family members versus Strangers?</a:t>
          </a:r>
        </a:p>
      </dsp:txBody>
      <dsp:txXfrm>
        <a:off x="29271" y="4934062"/>
        <a:ext cx="4738821" cy="541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A5012-9DCE-4F1E-B97C-EA9D149C4159}">
      <dsp:nvSpPr>
        <dsp:cNvPr id="0" name=""/>
        <dsp:cNvSpPr/>
      </dsp:nvSpPr>
      <dsp:spPr>
        <a:xfrm>
          <a:off x="0" y="85234"/>
          <a:ext cx="4797363" cy="1099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Complexities involved in aggression are poorly understood and hotly debated by behavior experts:</a:t>
          </a:r>
        </a:p>
      </dsp:txBody>
      <dsp:txXfrm>
        <a:off x="53688" y="138922"/>
        <a:ext cx="4689987" cy="992424"/>
      </dsp:txXfrm>
    </dsp:sp>
    <dsp:sp modelId="{39BD2D92-388B-4374-A292-E97C2FE7D9D7}">
      <dsp:nvSpPr>
        <dsp:cNvPr id="0" name=""/>
        <dsp:cNvSpPr/>
      </dsp:nvSpPr>
      <dsp:spPr>
        <a:xfrm>
          <a:off x="0" y="1242634"/>
          <a:ext cx="4797363" cy="1099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Data show </a:t>
          </a:r>
          <a:r>
            <a:rPr lang="en-US" sz="2000" b="1" i="1" kern="1200"/>
            <a:t>that techniques for instilling fear and respect in dogs don’t work: </a:t>
          </a:r>
          <a:endParaRPr lang="en-US" sz="2000" kern="1200"/>
        </a:p>
      </dsp:txBody>
      <dsp:txXfrm>
        <a:off x="53688" y="1296322"/>
        <a:ext cx="4689987" cy="992424"/>
      </dsp:txXfrm>
    </dsp:sp>
    <dsp:sp modelId="{3B9D59A8-D873-47BE-9FE1-AF2959470266}">
      <dsp:nvSpPr>
        <dsp:cNvPr id="0" name=""/>
        <dsp:cNvSpPr/>
      </dsp:nvSpPr>
      <dsp:spPr>
        <a:xfrm>
          <a:off x="0" y="2342435"/>
          <a:ext cx="4797363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31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such as alpha rolls, scruff shakes; hanging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 very good chance that your dog will get worse rather than better—and you might get bitten in the process. </a:t>
          </a:r>
        </a:p>
      </dsp:txBody>
      <dsp:txXfrm>
        <a:off x="0" y="2342435"/>
        <a:ext cx="4797363" cy="993600"/>
      </dsp:txXfrm>
    </dsp:sp>
    <dsp:sp modelId="{F7E46D04-AC5F-4037-B1E5-FE2BC58B8147}">
      <dsp:nvSpPr>
        <dsp:cNvPr id="0" name=""/>
        <dsp:cNvSpPr/>
      </dsp:nvSpPr>
      <dsp:spPr>
        <a:xfrm>
          <a:off x="0" y="3336035"/>
          <a:ext cx="4797363" cy="1099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Punishment RARELY appropriate</a:t>
          </a:r>
          <a:r>
            <a:rPr lang="en-US" sz="2000" kern="1200"/>
            <a:t>, </a:t>
          </a:r>
        </a:p>
      </dsp:txBody>
      <dsp:txXfrm>
        <a:off x="53688" y="3389723"/>
        <a:ext cx="4689987" cy="992424"/>
      </dsp:txXfrm>
    </dsp:sp>
    <dsp:sp modelId="{68A6B923-2C58-43FC-959C-5E7417EB886A}">
      <dsp:nvSpPr>
        <dsp:cNvPr id="0" name=""/>
        <dsp:cNvSpPr/>
      </dsp:nvSpPr>
      <dsp:spPr>
        <a:xfrm>
          <a:off x="0" y="4435835"/>
          <a:ext cx="4797363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31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only when it’s well planned and limited in application,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used in conjunction with a reward program.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All other options have been explored </a:t>
          </a:r>
        </a:p>
      </dsp:txBody>
      <dsp:txXfrm>
        <a:off x="0" y="4435835"/>
        <a:ext cx="4797363" cy="10557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630C1-690F-4D00-964B-3FB065DCB156}">
      <dsp:nvSpPr>
        <dsp:cNvPr id="0" name=""/>
        <dsp:cNvSpPr/>
      </dsp:nvSpPr>
      <dsp:spPr>
        <a:xfrm>
          <a:off x="0" y="603229"/>
          <a:ext cx="50001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39058-FBD4-4E3B-9542-89BBB5B879CD}">
      <dsp:nvSpPr>
        <dsp:cNvPr id="0" name=""/>
        <dsp:cNvSpPr/>
      </dsp:nvSpPr>
      <dsp:spPr>
        <a:xfrm>
          <a:off x="250006" y="396589"/>
          <a:ext cx="3500086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Size of the dog </a:t>
          </a:r>
        </a:p>
      </dsp:txBody>
      <dsp:txXfrm>
        <a:off x="270181" y="416764"/>
        <a:ext cx="3459736" cy="372930"/>
      </dsp:txXfrm>
    </dsp:sp>
    <dsp:sp modelId="{9A117758-653A-4FA6-BEDF-9239833FE089}">
      <dsp:nvSpPr>
        <dsp:cNvPr id="0" name=""/>
        <dsp:cNvSpPr/>
      </dsp:nvSpPr>
      <dsp:spPr>
        <a:xfrm>
          <a:off x="0" y="1238269"/>
          <a:ext cx="50001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700C6-7AF0-4097-83A8-72EA78635767}">
      <dsp:nvSpPr>
        <dsp:cNvPr id="0" name=""/>
        <dsp:cNvSpPr/>
      </dsp:nvSpPr>
      <dsp:spPr>
        <a:xfrm>
          <a:off x="250006" y="1031629"/>
          <a:ext cx="3500086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Age  of the dog</a:t>
          </a:r>
        </a:p>
      </dsp:txBody>
      <dsp:txXfrm>
        <a:off x="270181" y="1051804"/>
        <a:ext cx="3459736" cy="372930"/>
      </dsp:txXfrm>
    </dsp:sp>
    <dsp:sp modelId="{95C91646-B4A3-4780-9E82-0FF1E1DFCD2C}">
      <dsp:nvSpPr>
        <dsp:cNvPr id="0" name=""/>
        <dsp:cNvSpPr/>
      </dsp:nvSpPr>
      <dsp:spPr>
        <a:xfrm>
          <a:off x="0" y="1873309"/>
          <a:ext cx="50001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7FD70-9D76-4A7A-838E-5C6F7CE8B153}">
      <dsp:nvSpPr>
        <dsp:cNvPr id="0" name=""/>
        <dsp:cNvSpPr/>
      </dsp:nvSpPr>
      <dsp:spPr>
        <a:xfrm>
          <a:off x="250006" y="1666669"/>
          <a:ext cx="3500086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Bite history  </a:t>
          </a:r>
        </a:p>
      </dsp:txBody>
      <dsp:txXfrm>
        <a:off x="270181" y="1686844"/>
        <a:ext cx="3459736" cy="372930"/>
      </dsp:txXfrm>
    </dsp:sp>
    <dsp:sp modelId="{649C30F7-8F40-415B-9F35-6188074A9EF9}">
      <dsp:nvSpPr>
        <dsp:cNvPr id="0" name=""/>
        <dsp:cNvSpPr/>
      </dsp:nvSpPr>
      <dsp:spPr>
        <a:xfrm>
          <a:off x="0" y="2508349"/>
          <a:ext cx="50001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6ADF1-ABF4-438F-A0F5-33B37867EFA1}">
      <dsp:nvSpPr>
        <dsp:cNvPr id="0" name=""/>
        <dsp:cNvSpPr/>
      </dsp:nvSpPr>
      <dsp:spPr>
        <a:xfrm>
          <a:off x="250006" y="2301709"/>
          <a:ext cx="3500086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Severity  of the bite: Dunbar bite scale</a:t>
          </a:r>
        </a:p>
      </dsp:txBody>
      <dsp:txXfrm>
        <a:off x="270181" y="2321884"/>
        <a:ext cx="3459736" cy="372930"/>
      </dsp:txXfrm>
    </dsp:sp>
    <dsp:sp modelId="{DEA557AC-2DBA-4FFB-BF6F-13FA308C5EA5}">
      <dsp:nvSpPr>
        <dsp:cNvPr id="0" name=""/>
        <dsp:cNvSpPr/>
      </dsp:nvSpPr>
      <dsp:spPr>
        <a:xfrm>
          <a:off x="0" y="3143389"/>
          <a:ext cx="5000124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291592" rIns="38806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Predictability  of who targeted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Frequency of interaction with targets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identify triggers and treat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Or keep away</a:t>
          </a:r>
        </a:p>
      </dsp:txBody>
      <dsp:txXfrm>
        <a:off x="0" y="3143389"/>
        <a:ext cx="5000124" cy="1278900"/>
      </dsp:txXfrm>
    </dsp:sp>
    <dsp:sp modelId="{A11DA2C0-7E94-49E7-A9DF-8297F39B13A9}">
      <dsp:nvSpPr>
        <dsp:cNvPr id="0" name=""/>
        <dsp:cNvSpPr/>
      </dsp:nvSpPr>
      <dsp:spPr>
        <a:xfrm>
          <a:off x="250006" y="2936749"/>
          <a:ext cx="3500086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Identifying Triggers:</a:t>
          </a:r>
          <a:endParaRPr lang="en-US" sz="1400" kern="1200"/>
        </a:p>
      </dsp:txBody>
      <dsp:txXfrm>
        <a:off x="270181" y="2956924"/>
        <a:ext cx="3459736" cy="372930"/>
      </dsp:txXfrm>
    </dsp:sp>
    <dsp:sp modelId="{455EABEC-6834-48D2-9D1B-D924D58C053E}">
      <dsp:nvSpPr>
        <dsp:cNvPr id="0" name=""/>
        <dsp:cNvSpPr/>
      </dsp:nvSpPr>
      <dsp:spPr>
        <a:xfrm>
          <a:off x="0" y="4704529"/>
          <a:ext cx="50001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CD95C-26D3-4826-8792-4E1E2AEBFF19}">
      <dsp:nvSpPr>
        <dsp:cNvPr id="0" name=""/>
        <dsp:cNvSpPr/>
      </dsp:nvSpPr>
      <dsp:spPr>
        <a:xfrm>
          <a:off x="250006" y="4497890"/>
          <a:ext cx="3500086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Ease of motivating/redirecting  your dog  </a:t>
          </a:r>
        </a:p>
      </dsp:txBody>
      <dsp:txXfrm>
        <a:off x="270181" y="4518065"/>
        <a:ext cx="3459736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6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4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2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6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4106C-FEC0-489C-8F26-A3775658DEE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33B0C-40F4-45FC-9F46-7AA33EBD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s0tOF7LdOo?feature=oembed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46"/>
            <a:ext cx="9098198" cy="65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1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965"/>
            <a:ext cx="8458200" cy="652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02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010"/>
            <a:ext cx="8781294" cy="678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44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6" y="0"/>
            <a:ext cx="8763814" cy="691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38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" y="228599"/>
            <a:ext cx="8656983" cy="642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75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401"/>
            <a:ext cx="8686799" cy="660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60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609"/>
            <a:ext cx="8610600" cy="660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20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089"/>
            <a:ext cx="8610600" cy="663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71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1" y="152400"/>
            <a:ext cx="865035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34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"/>
            <a:ext cx="8915400" cy="68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782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943"/>
            <a:ext cx="8458200" cy="661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43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391"/>
            <a:ext cx="9144000" cy="68166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253"/>
            <a:ext cx="8610600" cy="671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15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953"/>
            <a:ext cx="8534400" cy="673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35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34399" cy="664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87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52"/>
            <a:ext cx="8458200" cy="68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739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58"/>
            <a:ext cx="8458199" cy="665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34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1" y="152400"/>
            <a:ext cx="8594900" cy="639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7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202"/>
            <a:ext cx="8534400" cy="671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123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31"/>
            <a:ext cx="8305800" cy="68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992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5408"/>
            <a:ext cx="8229600" cy="647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453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4955"/>
            <a:ext cx="8153399" cy="629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89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910"/>
            <a:ext cx="8458199" cy="652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87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927"/>
            <a:ext cx="8839199" cy="662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09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587"/>
            <a:ext cx="8458199" cy="66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016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" y="0"/>
            <a:ext cx="849232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57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8118"/>
            <a:ext cx="8267903" cy="63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626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635"/>
            <a:ext cx="8229600" cy="66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05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628"/>
            <a:ext cx="8534399" cy="648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293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5" y="228600"/>
            <a:ext cx="8245805" cy="627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444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0" y="228600"/>
            <a:ext cx="8506339" cy="63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360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984"/>
            <a:ext cx="8458200" cy="663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22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765"/>
            <a:ext cx="8382000" cy="650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569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545"/>
            <a:ext cx="8382000" cy="658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52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52"/>
            <a:ext cx="9046532" cy="670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674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791"/>
            <a:ext cx="8382000" cy="658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818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54"/>
            <a:ext cx="8564932" cy="661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250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030"/>
            <a:ext cx="8534400" cy="654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45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Dog Vocalizations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64AD90-008B-4B32-9036-EC6ED33D3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9377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439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Aggression most common </a:t>
            </a:r>
            <a:br>
              <a:rPr lang="en-US" sz="3500">
                <a:solidFill>
                  <a:srgbClr val="FFFFFF"/>
                </a:solidFill>
              </a:rPr>
            </a:br>
            <a:r>
              <a:rPr lang="en-US" sz="3500">
                <a:solidFill>
                  <a:srgbClr val="FFFFFF"/>
                </a:solidFill>
              </a:rPr>
              <a:t>behavior problem in dogs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1" y="649480"/>
            <a:ext cx="2504872" cy="5546047"/>
          </a:xfrm>
        </p:spPr>
        <p:txBody>
          <a:bodyPr anchor="ctr">
            <a:normAutofit/>
          </a:bodyPr>
          <a:lstStyle/>
          <a:p>
            <a:r>
              <a:rPr lang="en-US" sz="1700" dirty="0"/>
              <a:t>Many types of aggression</a:t>
            </a:r>
          </a:p>
          <a:p>
            <a:pPr lvl="1"/>
            <a:r>
              <a:rPr lang="en-US" sz="1700" dirty="0"/>
              <a:t>Some innate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Some due to learning history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Some due to interaction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It is NATURAL for a dog to defend itself; what we don’t want is unwarranted aggression</a:t>
            </a:r>
          </a:p>
        </p:txBody>
      </p:sp>
      <p:pic>
        <p:nvPicPr>
          <p:cNvPr id="5" name="Picture 4" descr="Half of a dog's face">
            <a:extLst>
              <a:ext uri="{FF2B5EF4-FFF2-40B4-BE49-F238E27FC236}">
                <a16:creationId xmlns:a16="http://schemas.microsoft.com/office/drawing/2014/main" id="{183E8FEA-A051-43E1-B7C1-2F9A56722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43" r="39378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27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FCF8-0899-4981-919B-279BF675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Stress Signals: Canine Body Language, Dog Behavior">
            <a:hlinkClick r:id="" action="ppaction://media"/>
            <a:extLst>
              <a:ext uri="{FF2B5EF4-FFF2-40B4-BE49-F238E27FC236}">
                <a16:creationId xmlns:a16="http://schemas.microsoft.com/office/drawing/2014/main" id="{9F459A3D-76AC-4024-997B-62927BFD371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312319"/>
            <a:ext cx="8229600" cy="5440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3908E-25D9-4176-A28F-1BF3E6A74C52}"/>
              </a:ext>
            </a:extLst>
          </p:cNvPr>
          <p:cNvSpPr txBox="1"/>
          <p:nvPr/>
        </p:nvSpPr>
        <p:spPr>
          <a:xfrm>
            <a:off x="914400" y="596633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https://www.youtube.com/watch?v=5s0tOF7LdOo</a:t>
            </a:r>
          </a:p>
        </p:txBody>
      </p:sp>
    </p:spTree>
    <p:extLst>
      <p:ext uri="{BB962C8B-B14F-4D97-AF65-F5344CB8AC3E}">
        <p14:creationId xmlns:p14="http://schemas.microsoft.com/office/powerpoint/2010/main" val="24743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Territorial Aggression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3B8DEF-7CF5-4037-BB56-3C81B9824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29518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369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Protective Aggression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F5A5F2-F01C-441C-9C54-8D2B9FC72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53522"/>
              </p:ext>
            </p:extLst>
          </p:nvPr>
        </p:nvGraphicFramePr>
        <p:xfrm>
          <a:off x="3216164" y="228600"/>
          <a:ext cx="5487977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681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Resource Guarding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973F25-2D0A-4A3C-A24C-F47AE7AD4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344988"/>
              </p:ext>
            </p:extLst>
          </p:nvPr>
        </p:nvGraphicFramePr>
        <p:xfrm>
          <a:off x="3216164" y="228600"/>
          <a:ext cx="5623035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685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Fear Aggression/ Defensive Aggression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01744A-15D0-439C-9793-F31DDB794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478006"/>
              </p:ext>
            </p:extLst>
          </p:nvPr>
        </p:nvGraphicFramePr>
        <p:xfrm>
          <a:off x="3216164" y="304800"/>
          <a:ext cx="5699235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59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822"/>
            <a:ext cx="8686799" cy="671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94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5287" y="0"/>
            <a:ext cx="633870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280888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615"/>
            <a:ext cx="1643086" cy="5576770"/>
          </a:xfrm>
        </p:spPr>
        <p:txBody>
          <a:bodyPr anchor="t"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Frustration-Elicited Aggression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and 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Redirected Aggression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19EF62-9F16-43F3-997B-6FEDEED57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953710"/>
              </p:ext>
            </p:extLst>
          </p:nvPr>
        </p:nvGraphicFramePr>
        <p:xfrm>
          <a:off x="2895600" y="304800"/>
          <a:ext cx="6019799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44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5287" y="0"/>
            <a:ext cx="633870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280888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39" y="637762"/>
            <a:ext cx="1643086" cy="5576770"/>
          </a:xfrm>
        </p:spPr>
        <p:txBody>
          <a:bodyPr anchor="t">
            <a:norm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Other forms of Aggression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A3A726-8440-4E99-8B16-3140822E9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978796"/>
              </p:ext>
            </p:extLst>
          </p:nvPr>
        </p:nvGraphicFramePr>
        <p:xfrm>
          <a:off x="3486653" y="637762"/>
          <a:ext cx="4797363" cy="557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482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5287" y="0"/>
            <a:ext cx="633870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280888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39" y="637762"/>
            <a:ext cx="1643086" cy="5576770"/>
          </a:xfrm>
        </p:spPr>
        <p:txBody>
          <a:bodyPr anchor="t">
            <a:normAutofit/>
          </a:bodyPr>
          <a:lstStyle/>
          <a:p>
            <a:pPr algn="l"/>
            <a:r>
              <a:rPr lang="en-US" sz="1900">
                <a:solidFill>
                  <a:schemeClr val="bg1"/>
                </a:solidFill>
              </a:rPr>
              <a:t>Many issues in understanding Aggression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89E8FD-DC5C-4022-9387-F7C30BAB8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966563"/>
              </p:ext>
            </p:extLst>
          </p:nvPr>
        </p:nvGraphicFramePr>
        <p:xfrm>
          <a:off x="3486653" y="637762"/>
          <a:ext cx="4797363" cy="557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318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Aggression Risk Factors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19F0C1-93E7-4EBC-8554-ACDF73939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37496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5082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Blackshaw, 1991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According to </a:t>
            </a:r>
            <a:r>
              <a:rPr lang="en-US" sz="2000" dirty="0" err="1"/>
              <a:t>Blackshaw</a:t>
            </a:r>
            <a:r>
              <a:rPr lang="en-US" sz="2000" dirty="0"/>
              <a:t>: most common dogs to bite resulting in an INJURY (in England) are:</a:t>
            </a:r>
          </a:p>
          <a:p>
            <a:pPr lvl="1"/>
            <a:r>
              <a:rPr lang="en-US" sz="1700" dirty="0"/>
              <a:t>Bull Terrier (16%)</a:t>
            </a:r>
          </a:p>
          <a:p>
            <a:pPr lvl="1"/>
            <a:r>
              <a:rPr lang="en-US" sz="1700" dirty="0"/>
              <a:t>German Shepherd (15%)</a:t>
            </a:r>
          </a:p>
          <a:p>
            <a:pPr lvl="1"/>
            <a:r>
              <a:rPr lang="en-US" sz="1700" dirty="0"/>
              <a:t>Cattle dog breeds (9.2%)</a:t>
            </a:r>
          </a:p>
          <a:p>
            <a:pPr lvl="1"/>
            <a:r>
              <a:rPr lang="en-US" sz="1700" dirty="0"/>
              <a:t>Terrier Breeds (9%)</a:t>
            </a:r>
          </a:p>
          <a:p>
            <a:pPr lvl="1"/>
            <a:r>
              <a:rPr lang="en-US" sz="1700" dirty="0"/>
              <a:t>Labs and Goldens (8%)</a:t>
            </a:r>
          </a:p>
          <a:p>
            <a:pPr lvl="1"/>
            <a:r>
              <a:rPr lang="en-US" sz="1700" dirty="0"/>
              <a:t>Poodle and Cocker Spaniel (5.7%)</a:t>
            </a:r>
          </a:p>
          <a:p>
            <a:pPr lvl="1"/>
            <a:r>
              <a:rPr lang="en-US" sz="1700" dirty="0" err="1"/>
              <a:t>Rotweiler</a:t>
            </a:r>
            <a:r>
              <a:rPr lang="en-US" sz="1700" dirty="0"/>
              <a:t> (4.6%)</a:t>
            </a:r>
          </a:p>
          <a:p>
            <a:pPr lvl="1"/>
            <a:endParaRPr lang="en-US" sz="1700" dirty="0"/>
          </a:p>
          <a:p>
            <a:r>
              <a:rPr lang="en-US" sz="2100" dirty="0"/>
              <a:t>American List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German Shepherd (12%)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Rottweiler (7.5%)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Cattle dog (4.7%)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Chihuahua  (4%),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 Labrador (3.8%)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Dobermann  (3.4%)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Cocker Spaniel ( 3.2% 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Bull Terrier ( 3.1% ) 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marL="457200" lvl="1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62553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Who to get for  help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A4C74A-99F4-4011-B58A-A8A0CC06C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193110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541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accent5"/>
                </a:solidFill>
              </a:rPr>
              <a:t>Rules of Possession for Dogs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1DBD4495-51C1-473E-BCA7-103DCDA4C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241820"/>
              </p:ext>
            </p:extLst>
          </p:nvPr>
        </p:nvGraphicFramePr>
        <p:xfrm>
          <a:off x="3352800" y="381000"/>
          <a:ext cx="5562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42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126"/>
            <a:ext cx="8839200" cy="668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00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19875" cy="6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31019"/>
            <a:ext cx="4793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Behavior is not Black or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dichotomous but 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Must look at behavior IN CONTEXT</a:t>
            </a:r>
          </a:p>
        </p:txBody>
      </p:sp>
    </p:spTree>
    <p:extLst>
      <p:ext uri="{BB962C8B-B14F-4D97-AF65-F5344CB8AC3E}">
        <p14:creationId xmlns:p14="http://schemas.microsoft.com/office/powerpoint/2010/main" val="327354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4" y="72217"/>
            <a:ext cx="8840976" cy="678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2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2" y="381000"/>
            <a:ext cx="9015699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6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XY5HK7YVDQWF-1196-1388</_dlc_DocId>
    <_dlc_DocIdUrl xmlns="95c273cc-9201-4c1e-8c9f-fe8c80cbe9de">
      <Url>https://about.illinoisstate.edu/vfdouga/_layouts/DocIdRedir.aspx?ID=XY5HK7YVDQWF-1196-1388</Url>
      <Description>XY5HK7YVDQWF-1196-1388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848D42-71CE-4CA7-B0E4-1419A63DEAB3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95c273cc-9201-4c1e-8c9f-fe8c80cbe9de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B3C719-E00F-4D0A-9BD6-322A6C8B2E5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406C3D-5197-43C4-BD2D-5433F7488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75B7CFD-8D5E-447B-8FA7-29AAF93E55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1102</Words>
  <Application>Microsoft Office PowerPoint</Application>
  <PresentationFormat>On-screen Show (4:3)</PresentationFormat>
  <Paragraphs>147</Paragraphs>
  <Slides>56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Dog Vocalizations</vt:lpstr>
      <vt:lpstr>Aggression most common  behavior problem in dogs</vt:lpstr>
      <vt:lpstr>PowerPoint Presentation</vt:lpstr>
      <vt:lpstr>Territorial Aggression</vt:lpstr>
      <vt:lpstr>Protective Aggression</vt:lpstr>
      <vt:lpstr>Resource Guarding</vt:lpstr>
      <vt:lpstr>Fear Aggression/ Defensive Aggression</vt:lpstr>
      <vt:lpstr>Frustration-Elicited Aggression  and   Redirected Aggression </vt:lpstr>
      <vt:lpstr>Other forms of Aggression</vt:lpstr>
      <vt:lpstr>Many issues in understanding Aggression</vt:lpstr>
      <vt:lpstr>Aggression Risk Factors</vt:lpstr>
      <vt:lpstr>Blackshaw, 1991</vt:lpstr>
      <vt:lpstr>Who to get for  help</vt:lpstr>
      <vt:lpstr>Rules of Possession for Dogs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</dc:creator>
  <cp:lastModifiedBy>Valeri Farmer-Dougan</cp:lastModifiedBy>
  <cp:revision>29</cp:revision>
  <dcterms:created xsi:type="dcterms:W3CDTF">2012-09-24T01:04:35Z</dcterms:created>
  <dcterms:modified xsi:type="dcterms:W3CDTF">2022-08-29T15:11:15Z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0x010100B83208BFA2675A45B669321DDEED1BFF</vt:lpwstr>
  </property>
  <property fmtid="{D5CDD505-2E9C-101B-9397-08002B2CF9AE}" pid="3" name="_dlc_DocIdItemGuid">
    <vt:lpwstr>09793954-ad58-4c63-94d2-a1da02582f95</vt:lpwstr>
  </property>
</Properties>
</file>