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5"/>
  </p:sldMasterIdLst>
  <p:notesMasterIdLst>
    <p:notesMasterId r:id="rId43"/>
  </p:notesMasterIdLst>
  <p:sldIdLst>
    <p:sldId id="256" r:id="rId6"/>
    <p:sldId id="287" r:id="rId7"/>
    <p:sldId id="288" r:id="rId8"/>
    <p:sldId id="289" r:id="rId9"/>
    <p:sldId id="290" r:id="rId10"/>
    <p:sldId id="283" r:id="rId11"/>
    <p:sldId id="284" r:id="rId12"/>
    <p:sldId id="257" r:id="rId13"/>
    <p:sldId id="258" r:id="rId14"/>
    <p:sldId id="263" r:id="rId15"/>
    <p:sldId id="259" r:id="rId16"/>
    <p:sldId id="264" r:id="rId17"/>
    <p:sldId id="265" r:id="rId18"/>
    <p:sldId id="266" r:id="rId19"/>
    <p:sldId id="286" r:id="rId20"/>
    <p:sldId id="267" r:id="rId21"/>
    <p:sldId id="268" r:id="rId22"/>
    <p:sldId id="285" r:id="rId23"/>
    <p:sldId id="269" r:id="rId24"/>
    <p:sldId id="305" r:id="rId25"/>
    <p:sldId id="270" r:id="rId26"/>
    <p:sldId id="271" r:id="rId27"/>
    <p:sldId id="298" r:id="rId28"/>
    <p:sldId id="274" r:id="rId29"/>
    <p:sldId id="275" r:id="rId30"/>
    <p:sldId id="276" r:id="rId31"/>
    <p:sldId id="277" r:id="rId32"/>
    <p:sldId id="278" r:id="rId33"/>
    <p:sldId id="301" r:id="rId34"/>
    <p:sldId id="302" r:id="rId35"/>
    <p:sldId id="280" r:id="rId36"/>
    <p:sldId id="303" r:id="rId37"/>
    <p:sldId id="282" r:id="rId38"/>
    <p:sldId id="281" r:id="rId39"/>
    <p:sldId id="304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jpe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jpe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7F63-02D1-4090-B0B4-5D82D70E249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3F4648-C2BC-4140-AA04-DC6BFDB8E27B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Surveyed pet owners regarding the training methods they employed with their dog</a:t>
          </a:r>
        </a:p>
      </dgm:t>
    </dgm:pt>
    <dgm:pt modelId="{749BBCB4-0C43-4821-B91B-C8C4F703B95F}" type="parTrans" cxnId="{EAAE77E3-E8EA-46B4-9CBF-37F4E309EE3B}">
      <dgm:prSet/>
      <dgm:spPr/>
      <dgm:t>
        <a:bodyPr/>
        <a:lstStyle/>
        <a:p>
          <a:endParaRPr lang="en-US"/>
        </a:p>
      </dgm:t>
    </dgm:pt>
    <dgm:pt modelId="{27B0CA50-96C5-45AE-8D4E-4A5D52FBFD42}" type="sibTrans" cxnId="{EAAE77E3-E8EA-46B4-9CBF-37F4E309EE3B}">
      <dgm:prSet/>
      <dgm:spPr/>
      <dgm:t>
        <a:bodyPr/>
        <a:lstStyle/>
        <a:p>
          <a:endParaRPr lang="en-US"/>
        </a:p>
      </dgm:t>
    </dgm:pt>
    <dgm:pt modelId="{9685F2D6-7A83-4858-AF74-BDA297686FE8}">
      <dgm:prSet/>
      <dgm:spPr/>
      <dgm:t>
        <a:bodyPr/>
        <a:lstStyle/>
        <a:p>
          <a:r>
            <a:rPr lang="en-US"/>
            <a:t>In this survey, examined effectiveness of the different methods</a:t>
          </a:r>
        </a:p>
      </dgm:t>
    </dgm:pt>
    <dgm:pt modelId="{D298C4E9-000B-4185-A2BD-3FDCCD0D1291}" type="parTrans" cxnId="{36E0308C-C55A-44FB-B7C9-5BB1245BAF48}">
      <dgm:prSet/>
      <dgm:spPr/>
      <dgm:t>
        <a:bodyPr/>
        <a:lstStyle/>
        <a:p>
          <a:endParaRPr lang="en-US"/>
        </a:p>
      </dgm:t>
    </dgm:pt>
    <dgm:pt modelId="{0300B31E-D4F4-4151-81D6-312339205FC7}" type="sibTrans" cxnId="{36E0308C-C55A-44FB-B7C9-5BB1245BAF48}">
      <dgm:prSet/>
      <dgm:spPr/>
      <dgm:t>
        <a:bodyPr/>
        <a:lstStyle/>
        <a:p>
          <a:endParaRPr lang="en-US"/>
        </a:p>
      </dgm:t>
    </dgm:pt>
    <dgm:pt modelId="{E721688D-F62D-4FB9-AC0B-2E70F3831651}">
      <dgm:prSet/>
      <dgm:spPr/>
      <dgm:t>
        <a:bodyPr/>
        <a:lstStyle/>
        <a:p>
          <a:r>
            <a:rPr lang="en-US"/>
            <a:t>Why? Because previous studies find mixed results:</a:t>
          </a:r>
        </a:p>
      </dgm:t>
    </dgm:pt>
    <dgm:pt modelId="{355C0049-0752-4DDB-ADFC-2910D69466B2}" type="parTrans" cxnId="{396C5DEE-F4A1-4137-B967-8C1CF6361808}">
      <dgm:prSet/>
      <dgm:spPr/>
      <dgm:t>
        <a:bodyPr/>
        <a:lstStyle/>
        <a:p>
          <a:endParaRPr lang="en-US"/>
        </a:p>
      </dgm:t>
    </dgm:pt>
    <dgm:pt modelId="{5D677620-EE05-4F1C-847E-802EB66DCB35}" type="sibTrans" cxnId="{396C5DEE-F4A1-4137-B967-8C1CF6361808}">
      <dgm:prSet/>
      <dgm:spPr/>
      <dgm:t>
        <a:bodyPr/>
        <a:lstStyle/>
        <a:p>
          <a:endParaRPr lang="en-US"/>
        </a:p>
      </dgm:t>
    </dgm:pt>
    <dgm:pt modelId="{751E8697-E40E-4E35-AE72-54FF9A325DAA}">
      <dgm:prSet/>
      <dgm:spPr/>
      <dgm:t>
        <a:bodyPr/>
        <a:lstStyle/>
        <a:p>
          <a:r>
            <a:rPr lang="en-US" dirty="0"/>
            <a:t>Some authors found NO relation between training and behavior issues: they suggested it was mostly due to genetic/breed differences</a:t>
          </a:r>
        </a:p>
      </dgm:t>
    </dgm:pt>
    <dgm:pt modelId="{82477A79-3A09-4A9A-8F3E-B3DA1836E24C}" type="parTrans" cxnId="{C3CE1143-B18A-48B4-B51F-A513375A2284}">
      <dgm:prSet/>
      <dgm:spPr/>
      <dgm:t>
        <a:bodyPr/>
        <a:lstStyle/>
        <a:p>
          <a:endParaRPr lang="en-US"/>
        </a:p>
      </dgm:t>
    </dgm:pt>
    <dgm:pt modelId="{F74E1DEC-78F2-4758-802B-E8FAE663136E}" type="sibTrans" cxnId="{C3CE1143-B18A-48B4-B51F-A513375A2284}">
      <dgm:prSet/>
      <dgm:spPr/>
      <dgm:t>
        <a:bodyPr/>
        <a:lstStyle/>
        <a:p>
          <a:endParaRPr lang="en-US"/>
        </a:p>
      </dgm:t>
    </dgm:pt>
    <dgm:pt modelId="{BCD68229-B29F-4ADF-AC1D-CE5B44F8AF74}">
      <dgm:prSet/>
      <dgm:spPr/>
      <dgm:t>
        <a:bodyPr/>
        <a:lstStyle/>
        <a:p>
          <a:r>
            <a:rPr lang="en-US" dirty="0"/>
            <a:t>Other authors (well, even some of the same) found that positive reward methods were more effective.</a:t>
          </a:r>
        </a:p>
      </dgm:t>
    </dgm:pt>
    <dgm:pt modelId="{596B654C-1405-4D02-8774-D855EE93887C}" type="parTrans" cxnId="{8B64E323-0F8B-4FAF-BC90-8F6ECFE29F8F}">
      <dgm:prSet/>
      <dgm:spPr/>
      <dgm:t>
        <a:bodyPr/>
        <a:lstStyle/>
        <a:p>
          <a:endParaRPr lang="en-US"/>
        </a:p>
      </dgm:t>
    </dgm:pt>
    <dgm:pt modelId="{E0ADFE3B-8E34-4413-A61E-AFF98F3E9978}" type="sibTrans" cxnId="{8B64E323-0F8B-4FAF-BC90-8F6ECFE29F8F}">
      <dgm:prSet/>
      <dgm:spPr/>
      <dgm:t>
        <a:bodyPr/>
        <a:lstStyle/>
        <a:p>
          <a:endParaRPr lang="en-US"/>
        </a:p>
      </dgm:t>
    </dgm:pt>
    <dgm:pt modelId="{27D43366-1184-4517-90E6-618BB3F8FC0A}">
      <dgm:prSet/>
      <dgm:spPr/>
      <dgm:t>
        <a:bodyPr/>
        <a:lstStyle/>
        <a:p>
          <a:r>
            <a:rPr lang="en-US" dirty="0" err="1"/>
            <a:t>Hiby</a:t>
          </a:r>
          <a:r>
            <a:rPr lang="en-US" dirty="0"/>
            <a:t>, et al., assumed it was the method of the survey that was “defective”</a:t>
          </a:r>
        </a:p>
      </dgm:t>
    </dgm:pt>
    <dgm:pt modelId="{1ECA9536-54F9-4266-9C3B-42C892E5D544}" type="parTrans" cxnId="{BE3C145A-79A1-426F-9B9C-38188F7BBB04}">
      <dgm:prSet/>
      <dgm:spPr/>
      <dgm:t>
        <a:bodyPr/>
        <a:lstStyle/>
        <a:p>
          <a:endParaRPr lang="en-US"/>
        </a:p>
      </dgm:t>
    </dgm:pt>
    <dgm:pt modelId="{65F2F4CE-2760-4F8A-8416-E7CBD55FA58D}" type="sibTrans" cxnId="{BE3C145A-79A1-426F-9B9C-38188F7BBB04}">
      <dgm:prSet/>
      <dgm:spPr/>
      <dgm:t>
        <a:bodyPr/>
        <a:lstStyle/>
        <a:p>
          <a:endParaRPr lang="en-US"/>
        </a:p>
      </dgm:t>
    </dgm:pt>
    <dgm:pt modelId="{5A749423-8DC6-481C-8DEC-55855A6D0616}">
      <dgm:prSet/>
      <dgm:spPr/>
      <dgm:t>
        <a:bodyPr/>
        <a:lstStyle/>
        <a:p>
          <a:endParaRPr lang="en-US" dirty="0"/>
        </a:p>
      </dgm:t>
    </dgm:pt>
    <dgm:pt modelId="{B619E648-0DD4-4614-80F9-BCC41E5FF174}" type="parTrans" cxnId="{0BFF2925-502D-40E9-BCDF-2BA400C9D997}">
      <dgm:prSet/>
      <dgm:spPr/>
      <dgm:t>
        <a:bodyPr/>
        <a:lstStyle/>
        <a:p>
          <a:endParaRPr lang="en-US"/>
        </a:p>
      </dgm:t>
    </dgm:pt>
    <dgm:pt modelId="{C8022C6F-CE76-45B2-A690-9455E2B16160}" type="sibTrans" cxnId="{0BFF2925-502D-40E9-BCDF-2BA400C9D997}">
      <dgm:prSet/>
      <dgm:spPr/>
      <dgm:t>
        <a:bodyPr/>
        <a:lstStyle/>
        <a:p>
          <a:endParaRPr lang="en-US"/>
        </a:p>
      </dgm:t>
    </dgm:pt>
    <dgm:pt modelId="{144F47A7-45A5-46BD-8A23-AB37824A39E7}">
      <dgm:prSet/>
      <dgm:spPr/>
      <dgm:t>
        <a:bodyPr/>
        <a:lstStyle/>
        <a:p>
          <a:endParaRPr lang="en-US" dirty="0"/>
        </a:p>
      </dgm:t>
    </dgm:pt>
    <dgm:pt modelId="{F8691BF0-A32D-4AE0-A35F-E916AE304EF0}" type="parTrans" cxnId="{DD82661F-3670-4327-B9D5-F379663D2E78}">
      <dgm:prSet/>
      <dgm:spPr/>
      <dgm:t>
        <a:bodyPr/>
        <a:lstStyle/>
        <a:p>
          <a:endParaRPr lang="en-US"/>
        </a:p>
      </dgm:t>
    </dgm:pt>
    <dgm:pt modelId="{C1E4DD7A-5D37-402E-8474-681C04E72287}" type="sibTrans" cxnId="{DD82661F-3670-4327-B9D5-F379663D2E78}">
      <dgm:prSet/>
      <dgm:spPr/>
      <dgm:t>
        <a:bodyPr/>
        <a:lstStyle/>
        <a:p>
          <a:endParaRPr lang="en-US"/>
        </a:p>
      </dgm:t>
    </dgm:pt>
    <dgm:pt modelId="{9AC0BFBE-3708-4CAF-B500-DCD572349CBB}" type="pres">
      <dgm:prSet presAssocID="{037F7F63-02D1-4090-B0B4-5D82D70E2490}" presName="linear" presStyleCnt="0">
        <dgm:presLayoutVars>
          <dgm:animLvl val="lvl"/>
          <dgm:resizeHandles val="exact"/>
        </dgm:presLayoutVars>
      </dgm:prSet>
      <dgm:spPr/>
    </dgm:pt>
    <dgm:pt modelId="{7F1412A8-52B0-41FE-B497-404A9145B467}" type="pres">
      <dgm:prSet presAssocID="{A03F4648-C2BC-4140-AA04-DC6BFDB8E2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9071DC-6E27-4120-8202-BED66C2E336F}" type="pres">
      <dgm:prSet presAssocID="{27B0CA50-96C5-45AE-8D4E-4A5D52FBFD42}" presName="spacer" presStyleCnt="0"/>
      <dgm:spPr/>
    </dgm:pt>
    <dgm:pt modelId="{CECC2E10-709F-4315-848F-85CED835EE91}" type="pres">
      <dgm:prSet presAssocID="{9685F2D6-7A83-4858-AF74-BDA297686F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6F1BBB-55D2-4AE8-848A-8958C915429E}" type="pres">
      <dgm:prSet presAssocID="{0300B31E-D4F4-4151-81D6-312339205FC7}" presName="spacer" presStyleCnt="0"/>
      <dgm:spPr/>
    </dgm:pt>
    <dgm:pt modelId="{712A6960-8CA0-42B1-B19E-314D78D0B21C}" type="pres">
      <dgm:prSet presAssocID="{E721688D-F62D-4FB9-AC0B-2E70F383165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1458B17-6ABA-45FC-B95F-6E2F6E92185A}" type="pres">
      <dgm:prSet presAssocID="{E721688D-F62D-4FB9-AC0B-2E70F383165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AD62410-A867-4C24-A8C9-88E1644ABCD2}" type="presOf" srcId="{144F47A7-45A5-46BD-8A23-AB37824A39E7}" destId="{31458B17-6ABA-45FC-B95F-6E2F6E92185A}" srcOrd="0" destOrd="3" presId="urn:microsoft.com/office/officeart/2005/8/layout/vList2"/>
    <dgm:cxn modelId="{E1A07610-AC19-4E7C-A305-88513EA731A9}" type="presOf" srcId="{751E8697-E40E-4E35-AE72-54FF9A325DAA}" destId="{31458B17-6ABA-45FC-B95F-6E2F6E92185A}" srcOrd="0" destOrd="0" presId="urn:microsoft.com/office/officeart/2005/8/layout/vList2"/>
    <dgm:cxn modelId="{DD82661F-3670-4327-B9D5-F379663D2E78}" srcId="{E721688D-F62D-4FB9-AC0B-2E70F3831651}" destId="{144F47A7-45A5-46BD-8A23-AB37824A39E7}" srcOrd="3" destOrd="0" parTransId="{F8691BF0-A32D-4AE0-A35F-E916AE304EF0}" sibTransId="{C1E4DD7A-5D37-402E-8474-681C04E72287}"/>
    <dgm:cxn modelId="{C1B48120-9FE1-4688-89F6-DB665910D24B}" type="presOf" srcId="{5A749423-8DC6-481C-8DEC-55855A6D0616}" destId="{31458B17-6ABA-45FC-B95F-6E2F6E92185A}" srcOrd="0" destOrd="1" presId="urn:microsoft.com/office/officeart/2005/8/layout/vList2"/>
    <dgm:cxn modelId="{AB098A20-D30C-406A-8C5F-C4677F5B0BF1}" type="presOf" srcId="{037F7F63-02D1-4090-B0B4-5D82D70E2490}" destId="{9AC0BFBE-3708-4CAF-B500-DCD572349CBB}" srcOrd="0" destOrd="0" presId="urn:microsoft.com/office/officeart/2005/8/layout/vList2"/>
    <dgm:cxn modelId="{8B64E323-0F8B-4FAF-BC90-8F6ECFE29F8F}" srcId="{E721688D-F62D-4FB9-AC0B-2E70F3831651}" destId="{BCD68229-B29F-4ADF-AC1D-CE5B44F8AF74}" srcOrd="2" destOrd="0" parTransId="{596B654C-1405-4D02-8774-D855EE93887C}" sibTransId="{E0ADFE3B-8E34-4413-A61E-AFF98F3E9978}"/>
    <dgm:cxn modelId="{65D0A924-5F1E-45D1-985E-F382192B4EB3}" type="presOf" srcId="{BCD68229-B29F-4ADF-AC1D-CE5B44F8AF74}" destId="{31458B17-6ABA-45FC-B95F-6E2F6E92185A}" srcOrd="0" destOrd="2" presId="urn:microsoft.com/office/officeart/2005/8/layout/vList2"/>
    <dgm:cxn modelId="{0BFF2925-502D-40E9-BCDF-2BA400C9D997}" srcId="{E721688D-F62D-4FB9-AC0B-2E70F3831651}" destId="{5A749423-8DC6-481C-8DEC-55855A6D0616}" srcOrd="1" destOrd="0" parTransId="{B619E648-0DD4-4614-80F9-BCC41E5FF174}" sibTransId="{C8022C6F-CE76-45B2-A690-9455E2B16160}"/>
    <dgm:cxn modelId="{441C675B-3429-44FF-AE4A-7564C4D73E7B}" type="presOf" srcId="{E721688D-F62D-4FB9-AC0B-2E70F3831651}" destId="{712A6960-8CA0-42B1-B19E-314D78D0B21C}" srcOrd="0" destOrd="0" presId="urn:microsoft.com/office/officeart/2005/8/layout/vList2"/>
    <dgm:cxn modelId="{C3CE1143-B18A-48B4-B51F-A513375A2284}" srcId="{E721688D-F62D-4FB9-AC0B-2E70F3831651}" destId="{751E8697-E40E-4E35-AE72-54FF9A325DAA}" srcOrd="0" destOrd="0" parTransId="{82477A79-3A09-4A9A-8F3E-B3DA1836E24C}" sibTransId="{F74E1DEC-78F2-4758-802B-E8FAE663136E}"/>
    <dgm:cxn modelId="{BE3C145A-79A1-426F-9B9C-38188F7BBB04}" srcId="{E721688D-F62D-4FB9-AC0B-2E70F3831651}" destId="{27D43366-1184-4517-90E6-618BB3F8FC0A}" srcOrd="4" destOrd="0" parTransId="{1ECA9536-54F9-4266-9C3B-42C892E5D544}" sibTransId="{65F2F4CE-2760-4F8A-8416-E7CBD55FA58D}"/>
    <dgm:cxn modelId="{36E0308C-C55A-44FB-B7C9-5BB1245BAF48}" srcId="{037F7F63-02D1-4090-B0B4-5D82D70E2490}" destId="{9685F2D6-7A83-4858-AF74-BDA297686FE8}" srcOrd="1" destOrd="0" parTransId="{D298C4E9-000B-4185-A2BD-3FDCCD0D1291}" sibTransId="{0300B31E-D4F4-4151-81D6-312339205FC7}"/>
    <dgm:cxn modelId="{F79C6D95-3A80-4150-ADE2-ACC53A6EE409}" type="presOf" srcId="{9685F2D6-7A83-4858-AF74-BDA297686FE8}" destId="{CECC2E10-709F-4315-848F-85CED835EE91}" srcOrd="0" destOrd="0" presId="urn:microsoft.com/office/officeart/2005/8/layout/vList2"/>
    <dgm:cxn modelId="{065DECA7-06C1-4EE4-89EB-663FDDF742EE}" type="presOf" srcId="{A03F4648-C2BC-4140-AA04-DC6BFDB8E27B}" destId="{7F1412A8-52B0-41FE-B497-404A9145B467}" srcOrd="0" destOrd="0" presId="urn:microsoft.com/office/officeart/2005/8/layout/vList2"/>
    <dgm:cxn modelId="{FE130DC3-3381-4035-B240-D94BF9E592E3}" type="presOf" srcId="{27D43366-1184-4517-90E6-618BB3F8FC0A}" destId="{31458B17-6ABA-45FC-B95F-6E2F6E92185A}" srcOrd="0" destOrd="4" presId="urn:microsoft.com/office/officeart/2005/8/layout/vList2"/>
    <dgm:cxn modelId="{EAAE77E3-E8EA-46B4-9CBF-37F4E309EE3B}" srcId="{037F7F63-02D1-4090-B0B4-5D82D70E2490}" destId="{A03F4648-C2BC-4140-AA04-DC6BFDB8E27B}" srcOrd="0" destOrd="0" parTransId="{749BBCB4-0C43-4821-B91B-C8C4F703B95F}" sibTransId="{27B0CA50-96C5-45AE-8D4E-4A5D52FBFD42}"/>
    <dgm:cxn modelId="{396C5DEE-F4A1-4137-B967-8C1CF6361808}" srcId="{037F7F63-02D1-4090-B0B4-5D82D70E2490}" destId="{E721688D-F62D-4FB9-AC0B-2E70F3831651}" srcOrd="2" destOrd="0" parTransId="{355C0049-0752-4DDB-ADFC-2910D69466B2}" sibTransId="{5D677620-EE05-4F1C-847E-802EB66DCB35}"/>
    <dgm:cxn modelId="{7EC2A339-2ABC-47F9-8258-2FC6A629D3C3}" type="presParOf" srcId="{9AC0BFBE-3708-4CAF-B500-DCD572349CBB}" destId="{7F1412A8-52B0-41FE-B497-404A9145B467}" srcOrd="0" destOrd="0" presId="urn:microsoft.com/office/officeart/2005/8/layout/vList2"/>
    <dgm:cxn modelId="{50D2ACF2-92FE-406E-A08A-7CD79EAE6BD8}" type="presParOf" srcId="{9AC0BFBE-3708-4CAF-B500-DCD572349CBB}" destId="{B69071DC-6E27-4120-8202-BED66C2E336F}" srcOrd="1" destOrd="0" presId="urn:microsoft.com/office/officeart/2005/8/layout/vList2"/>
    <dgm:cxn modelId="{A716F64C-9FBF-4E1D-B67D-E670E1163C47}" type="presParOf" srcId="{9AC0BFBE-3708-4CAF-B500-DCD572349CBB}" destId="{CECC2E10-709F-4315-848F-85CED835EE91}" srcOrd="2" destOrd="0" presId="urn:microsoft.com/office/officeart/2005/8/layout/vList2"/>
    <dgm:cxn modelId="{21268470-9787-4B66-9DED-36C7E1FE03FF}" type="presParOf" srcId="{9AC0BFBE-3708-4CAF-B500-DCD572349CBB}" destId="{3C6F1BBB-55D2-4AE8-848A-8958C915429E}" srcOrd="3" destOrd="0" presId="urn:microsoft.com/office/officeart/2005/8/layout/vList2"/>
    <dgm:cxn modelId="{A58B92A4-CED0-4D29-92A5-8E4891682CBC}" type="presParOf" srcId="{9AC0BFBE-3708-4CAF-B500-DCD572349CBB}" destId="{712A6960-8CA0-42B1-B19E-314D78D0B21C}" srcOrd="4" destOrd="0" presId="urn:microsoft.com/office/officeart/2005/8/layout/vList2"/>
    <dgm:cxn modelId="{BD3F5559-5DBA-49B6-85F0-6572BCB5A939}" type="presParOf" srcId="{9AC0BFBE-3708-4CAF-B500-DCD572349CBB}" destId="{31458B17-6ABA-45FC-B95F-6E2F6E92185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245304-0929-42A6-9B60-51828F1F61E8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B776DC8-3B7D-401B-93D8-7A235EB1E42A}">
      <dgm:prSet/>
      <dgm:spPr/>
      <dgm:t>
        <a:bodyPr/>
        <a:lstStyle/>
        <a:p>
          <a:r>
            <a:rPr lang="en-US" b="1" dirty="0"/>
            <a:t>Find the baseline space</a:t>
          </a:r>
          <a:endParaRPr lang="en-US" dirty="0"/>
        </a:p>
      </dgm:t>
    </dgm:pt>
    <dgm:pt modelId="{CBE4574B-E12A-4FB3-8A05-71156721AEDF}" type="parTrans" cxnId="{0F710DE5-1A90-4655-BFE5-FC7B3FE61B5B}">
      <dgm:prSet/>
      <dgm:spPr/>
      <dgm:t>
        <a:bodyPr/>
        <a:lstStyle/>
        <a:p>
          <a:endParaRPr lang="en-US"/>
        </a:p>
      </dgm:t>
    </dgm:pt>
    <dgm:pt modelId="{6FA1EC36-0309-4907-808E-CC7F19D42F6D}" type="sibTrans" cxnId="{0F710DE5-1A90-4655-BFE5-FC7B3FE61B5B}">
      <dgm:prSet/>
      <dgm:spPr/>
      <dgm:t>
        <a:bodyPr/>
        <a:lstStyle/>
        <a:p>
          <a:endParaRPr lang="en-US"/>
        </a:p>
      </dgm:t>
    </dgm:pt>
    <dgm:pt modelId="{EBFA4CD7-0900-452A-A284-5B5A3D276099}">
      <dgm:prSet/>
      <dgm:spPr/>
      <dgm:t>
        <a:bodyPr/>
        <a:lstStyle/>
        <a:p>
          <a:r>
            <a:rPr lang="en-US"/>
            <a:t>The distance from the trigger where your dog displays a mild reaction to the stimulus</a:t>
          </a:r>
        </a:p>
      </dgm:t>
    </dgm:pt>
    <dgm:pt modelId="{B213AD84-9921-4437-8A61-E5E01F5B38E8}" type="parTrans" cxnId="{947B419C-E4D1-45D0-A18B-EA59357B94B0}">
      <dgm:prSet/>
      <dgm:spPr/>
      <dgm:t>
        <a:bodyPr/>
        <a:lstStyle/>
        <a:p>
          <a:endParaRPr lang="en-US"/>
        </a:p>
      </dgm:t>
    </dgm:pt>
    <dgm:pt modelId="{F297B505-C18C-442D-8260-438EAA6DFF0B}" type="sibTrans" cxnId="{947B419C-E4D1-45D0-A18B-EA59357B94B0}">
      <dgm:prSet/>
      <dgm:spPr/>
      <dgm:t>
        <a:bodyPr/>
        <a:lstStyle/>
        <a:p>
          <a:endParaRPr lang="en-US"/>
        </a:p>
      </dgm:t>
    </dgm:pt>
    <dgm:pt modelId="{57E9D62B-4A62-4068-BF8A-7422B522F0CB}">
      <dgm:prSet/>
      <dgm:spPr/>
      <dgm:t>
        <a:bodyPr/>
        <a:lstStyle/>
        <a:p>
          <a:r>
            <a:rPr lang="en-US" dirty="0"/>
            <a:t>Point at which you get a small reaction, not the big reaction</a:t>
          </a:r>
        </a:p>
      </dgm:t>
    </dgm:pt>
    <dgm:pt modelId="{531A493C-099A-4969-A042-23217E203EFF}" type="parTrans" cxnId="{3002423A-8CCE-4563-95D3-5F7008265335}">
      <dgm:prSet/>
      <dgm:spPr/>
      <dgm:t>
        <a:bodyPr/>
        <a:lstStyle/>
        <a:p>
          <a:endParaRPr lang="en-US"/>
        </a:p>
      </dgm:t>
    </dgm:pt>
    <dgm:pt modelId="{F9BF9AF2-7C15-4AD7-A745-9084D9B13F52}" type="sibTrans" cxnId="{3002423A-8CCE-4563-95D3-5F7008265335}">
      <dgm:prSet/>
      <dgm:spPr/>
      <dgm:t>
        <a:bodyPr/>
        <a:lstStyle/>
        <a:p>
          <a:endParaRPr lang="en-US"/>
        </a:p>
      </dgm:t>
    </dgm:pt>
    <dgm:pt modelId="{1032ADFD-B2B8-4161-8E3B-0FC8309E8522}">
      <dgm:prSet/>
      <dgm:spPr/>
      <dgm:t>
        <a:bodyPr/>
        <a:lstStyle/>
        <a:p>
          <a:r>
            <a:rPr lang="en-US" dirty="0"/>
            <a:t>CRITICAL that you keep the dog under threshold.</a:t>
          </a:r>
        </a:p>
      </dgm:t>
    </dgm:pt>
    <dgm:pt modelId="{78839513-00F7-425E-94B3-EFACC6B9B76B}" type="parTrans" cxnId="{93DE6729-682C-4663-889D-EFD5FE4B6588}">
      <dgm:prSet/>
      <dgm:spPr/>
      <dgm:t>
        <a:bodyPr/>
        <a:lstStyle/>
        <a:p>
          <a:endParaRPr lang="en-US"/>
        </a:p>
      </dgm:t>
    </dgm:pt>
    <dgm:pt modelId="{3AD29918-2F1C-4282-954C-63ED206276F1}" type="sibTrans" cxnId="{93DE6729-682C-4663-889D-EFD5FE4B6588}">
      <dgm:prSet/>
      <dgm:spPr/>
      <dgm:t>
        <a:bodyPr/>
        <a:lstStyle/>
        <a:p>
          <a:endParaRPr lang="en-US"/>
        </a:p>
      </dgm:t>
    </dgm:pt>
    <dgm:pt modelId="{886BDD27-4139-4769-8A1D-754E0F870D01}">
      <dgm:prSet/>
      <dgm:spPr/>
      <dgm:t>
        <a:bodyPr/>
        <a:lstStyle/>
        <a:p>
          <a:r>
            <a:rPr lang="en-US" b="1" dirty="0"/>
            <a:t>Wait for your dog to offer an alternative behavior to the fear/aggressive response</a:t>
          </a:r>
          <a:endParaRPr lang="en-US" dirty="0"/>
        </a:p>
      </dgm:t>
    </dgm:pt>
    <dgm:pt modelId="{ACDAA65E-DFEC-44FE-ACDA-46A50D38C124}" type="parTrans" cxnId="{A6C2754E-EFFD-47ED-8960-AAB1EE7D9AA3}">
      <dgm:prSet/>
      <dgm:spPr/>
      <dgm:t>
        <a:bodyPr/>
        <a:lstStyle/>
        <a:p>
          <a:endParaRPr lang="en-US"/>
        </a:p>
      </dgm:t>
    </dgm:pt>
    <dgm:pt modelId="{68F9A677-FE6E-48B3-B3C3-345314909B9F}" type="sibTrans" cxnId="{A6C2754E-EFFD-47ED-8960-AAB1EE7D9AA3}">
      <dgm:prSet/>
      <dgm:spPr/>
      <dgm:t>
        <a:bodyPr/>
        <a:lstStyle/>
        <a:p>
          <a:endParaRPr lang="en-US"/>
        </a:p>
      </dgm:t>
    </dgm:pt>
    <dgm:pt modelId="{75F8C094-2386-4B1E-A13F-A1195877E52F}">
      <dgm:prSet/>
      <dgm:spPr/>
      <dgm:t>
        <a:bodyPr/>
        <a:lstStyle/>
        <a:p>
          <a:r>
            <a:rPr lang="en-US" dirty="0"/>
            <a:t>Looking around</a:t>
          </a:r>
        </a:p>
      </dgm:t>
    </dgm:pt>
    <dgm:pt modelId="{7AF97478-8498-46CA-9424-AF5DF161DF09}" type="parTrans" cxnId="{F05D6B15-4C6D-4B03-AC88-4C30DF6CBC5A}">
      <dgm:prSet/>
      <dgm:spPr/>
      <dgm:t>
        <a:bodyPr/>
        <a:lstStyle/>
        <a:p>
          <a:endParaRPr lang="en-US"/>
        </a:p>
      </dgm:t>
    </dgm:pt>
    <dgm:pt modelId="{C2D4490B-5D90-4F3F-A4CC-926B41A9E164}" type="sibTrans" cxnId="{F05D6B15-4C6D-4B03-AC88-4C30DF6CBC5A}">
      <dgm:prSet/>
      <dgm:spPr/>
      <dgm:t>
        <a:bodyPr/>
        <a:lstStyle/>
        <a:p>
          <a:endParaRPr lang="en-US"/>
        </a:p>
      </dgm:t>
    </dgm:pt>
    <dgm:pt modelId="{FC22800D-3074-40B4-94D6-DCAA79A9656D}">
      <dgm:prSet/>
      <dgm:spPr/>
      <dgm:t>
        <a:bodyPr/>
        <a:lstStyle/>
        <a:p>
          <a:r>
            <a:rPr lang="en-US" dirty="0"/>
            <a:t>Sniffing the ground</a:t>
          </a:r>
        </a:p>
      </dgm:t>
    </dgm:pt>
    <dgm:pt modelId="{A3CE0995-9714-4DF0-83C7-236AAA39D036}" type="parTrans" cxnId="{4DC5CC8E-6BDD-4FFA-BB9D-80E4C94AB037}">
      <dgm:prSet/>
      <dgm:spPr/>
      <dgm:t>
        <a:bodyPr/>
        <a:lstStyle/>
        <a:p>
          <a:endParaRPr lang="en-US"/>
        </a:p>
      </dgm:t>
    </dgm:pt>
    <dgm:pt modelId="{B95CBB47-4189-4134-90CF-FBD81258DA27}" type="sibTrans" cxnId="{4DC5CC8E-6BDD-4FFA-BB9D-80E4C94AB037}">
      <dgm:prSet/>
      <dgm:spPr/>
      <dgm:t>
        <a:bodyPr/>
        <a:lstStyle/>
        <a:p>
          <a:endParaRPr lang="en-US"/>
        </a:p>
      </dgm:t>
    </dgm:pt>
    <dgm:pt modelId="{766E0D3D-A1A7-4736-8F28-CB0DDFBF3975}">
      <dgm:prSet/>
      <dgm:spPr/>
      <dgm:t>
        <a:bodyPr/>
        <a:lstStyle/>
        <a:p>
          <a:r>
            <a:rPr lang="en-US" dirty="0"/>
            <a:t>Looking at YOU!</a:t>
          </a:r>
        </a:p>
      </dgm:t>
    </dgm:pt>
    <dgm:pt modelId="{DE920317-97CF-42C2-9325-77D18F213A29}" type="parTrans" cxnId="{5CC4DBA4-FCA6-437A-B337-28D9873399C1}">
      <dgm:prSet/>
      <dgm:spPr/>
      <dgm:t>
        <a:bodyPr/>
        <a:lstStyle/>
        <a:p>
          <a:endParaRPr lang="en-US"/>
        </a:p>
      </dgm:t>
    </dgm:pt>
    <dgm:pt modelId="{F367DD65-3032-4CE5-87F1-6E236FBDAF09}" type="sibTrans" cxnId="{5CC4DBA4-FCA6-437A-B337-28D9873399C1}">
      <dgm:prSet/>
      <dgm:spPr/>
      <dgm:t>
        <a:bodyPr/>
        <a:lstStyle/>
        <a:p>
          <a:endParaRPr lang="en-US"/>
        </a:p>
      </dgm:t>
    </dgm:pt>
    <dgm:pt modelId="{62B67897-7D66-4724-8C51-A55637CC298D}">
      <dgm:prSet/>
      <dgm:spPr/>
      <dgm:t>
        <a:bodyPr/>
        <a:lstStyle/>
        <a:p>
          <a:r>
            <a:rPr lang="en-US" b="1" dirty="0"/>
            <a:t>At that moment you “mark” that new behavior (clicker training principle) and reward your dog.</a:t>
          </a:r>
          <a:endParaRPr lang="en-US" dirty="0"/>
        </a:p>
      </dgm:t>
    </dgm:pt>
    <dgm:pt modelId="{A126D4ED-6659-42D1-8EBF-4596F377A9F7}" type="parTrans" cxnId="{5B04C3DC-AB0A-4CFA-99F4-9EFD7A63CCC6}">
      <dgm:prSet/>
      <dgm:spPr/>
      <dgm:t>
        <a:bodyPr/>
        <a:lstStyle/>
        <a:p>
          <a:endParaRPr lang="en-US"/>
        </a:p>
      </dgm:t>
    </dgm:pt>
    <dgm:pt modelId="{372ECE3D-6F2C-47D4-B990-83D4A174B010}" type="sibTrans" cxnId="{5B04C3DC-AB0A-4CFA-99F4-9EFD7A63CCC6}">
      <dgm:prSet/>
      <dgm:spPr/>
      <dgm:t>
        <a:bodyPr/>
        <a:lstStyle/>
        <a:p>
          <a:endParaRPr lang="en-US"/>
        </a:p>
      </dgm:t>
    </dgm:pt>
    <dgm:pt modelId="{E1DF9432-D46E-4009-A046-A340E18704FF}">
      <dgm:prSet/>
      <dgm:spPr/>
      <dgm:t>
        <a:bodyPr/>
        <a:lstStyle/>
        <a:p>
          <a:r>
            <a:rPr lang="en-US" b="1" dirty="0"/>
            <a:t>Use a </a:t>
          </a:r>
          <a:r>
            <a:rPr lang="en-US" b="1" i="1" dirty="0"/>
            <a:t>functional reward: </a:t>
          </a:r>
        </a:p>
        <a:p>
          <a:r>
            <a:rPr lang="en-US" b="1" i="1" dirty="0"/>
            <a:t>May NOT be treats, but going back to safety of barrier, U-turn, etc.</a:t>
          </a:r>
          <a:endParaRPr lang="en-US" b="1" dirty="0"/>
        </a:p>
      </dgm:t>
    </dgm:pt>
    <dgm:pt modelId="{B26EA320-0C40-4F30-BF86-02DDA36D79DA}" type="parTrans" cxnId="{64AC2F2B-6B10-4531-80CB-20192231FF9D}">
      <dgm:prSet/>
      <dgm:spPr/>
      <dgm:t>
        <a:bodyPr/>
        <a:lstStyle/>
        <a:p>
          <a:endParaRPr lang="en-US"/>
        </a:p>
      </dgm:t>
    </dgm:pt>
    <dgm:pt modelId="{C7DEDC69-7434-49E5-873D-51C1DDEC44BC}" type="sibTrans" cxnId="{64AC2F2B-6B10-4531-80CB-20192231FF9D}">
      <dgm:prSet/>
      <dgm:spPr/>
      <dgm:t>
        <a:bodyPr/>
        <a:lstStyle/>
        <a:p>
          <a:endParaRPr lang="en-US"/>
        </a:p>
      </dgm:t>
    </dgm:pt>
    <dgm:pt modelId="{9D2557D5-186D-4692-A576-5567F7532AB7}">
      <dgm:prSet/>
      <dgm:spPr/>
      <dgm:t>
        <a:bodyPr/>
        <a:lstStyle/>
        <a:p>
          <a:endParaRPr lang="en-US" dirty="0"/>
        </a:p>
      </dgm:t>
    </dgm:pt>
    <dgm:pt modelId="{96F68A75-568B-459C-81C1-5C8BAD0DF17A}" type="parTrans" cxnId="{4462B7D2-0FC0-4811-B926-D4C024D9B688}">
      <dgm:prSet/>
      <dgm:spPr/>
      <dgm:t>
        <a:bodyPr/>
        <a:lstStyle/>
        <a:p>
          <a:endParaRPr lang="en-US"/>
        </a:p>
      </dgm:t>
    </dgm:pt>
    <dgm:pt modelId="{469B190F-0AEB-462E-9B16-25D0B6248CBF}" type="sibTrans" cxnId="{4462B7D2-0FC0-4811-B926-D4C024D9B688}">
      <dgm:prSet/>
      <dgm:spPr/>
      <dgm:t>
        <a:bodyPr/>
        <a:lstStyle/>
        <a:p>
          <a:endParaRPr lang="en-US"/>
        </a:p>
      </dgm:t>
    </dgm:pt>
    <dgm:pt modelId="{D0FB7DE1-6D4D-4269-879A-B54136C308DD}">
      <dgm:prSet/>
      <dgm:spPr/>
      <dgm:t>
        <a:bodyPr/>
        <a:lstStyle/>
        <a:p>
          <a:endParaRPr lang="en-US" dirty="0"/>
        </a:p>
      </dgm:t>
    </dgm:pt>
    <dgm:pt modelId="{0A9F397E-4FDE-46D9-9329-5F93866B24F0}" type="parTrans" cxnId="{8F36826F-60FF-43E1-8F4F-171276CE6441}">
      <dgm:prSet/>
      <dgm:spPr/>
      <dgm:t>
        <a:bodyPr/>
        <a:lstStyle/>
        <a:p>
          <a:endParaRPr lang="en-US"/>
        </a:p>
      </dgm:t>
    </dgm:pt>
    <dgm:pt modelId="{5756E6CF-F88B-42EA-A4EA-2D6C43C17024}" type="sibTrans" cxnId="{8F36826F-60FF-43E1-8F4F-171276CE6441}">
      <dgm:prSet/>
      <dgm:spPr/>
      <dgm:t>
        <a:bodyPr/>
        <a:lstStyle/>
        <a:p>
          <a:endParaRPr lang="en-US"/>
        </a:p>
      </dgm:t>
    </dgm:pt>
    <dgm:pt modelId="{6F5B603F-9ABD-4BB5-AB25-C61E36BCA997}">
      <dgm:prSet/>
      <dgm:spPr/>
      <dgm:t>
        <a:bodyPr/>
        <a:lstStyle/>
        <a:p>
          <a:endParaRPr lang="en-US" dirty="0"/>
        </a:p>
      </dgm:t>
    </dgm:pt>
    <dgm:pt modelId="{ADEE592D-E296-4C95-8BC1-1AACB751CECE}" type="parTrans" cxnId="{6072CC47-D82F-4E02-B90E-F8104B352E7A}">
      <dgm:prSet/>
      <dgm:spPr/>
      <dgm:t>
        <a:bodyPr/>
        <a:lstStyle/>
        <a:p>
          <a:endParaRPr lang="en-US"/>
        </a:p>
      </dgm:t>
    </dgm:pt>
    <dgm:pt modelId="{61AE73F9-75FA-47D1-ACAD-4B03CBC5E7DB}" type="sibTrans" cxnId="{6072CC47-D82F-4E02-B90E-F8104B352E7A}">
      <dgm:prSet/>
      <dgm:spPr/>
      <dgm:t>
        <a:bodyPr/>
        <a:lstStyle/>
        <a:p>
          <a:endParaRPr lang="en-US"/>
        </a:p>
      </dgm:t>
    </dgm:pt>
    <dgm:pt modelId="{F61A5A6B-749B-47EA-B2BF-AD7F73BFFC73}">
      <dgm:prSet/>
      <dgm:spPr/>
      <dgm:t>
        <a:bodyPr/>
        <a:lstStyle/>
        <a:p>
          <a:endParaRPr lang="en-US" dirty="0"/>
        </a:p>
      </dgm:t>
    </dgm:pt>
    <dgm:pt modelId="{158568BD-3175-465D-A1FD-C485B25B924A}" type="parTrans" cxnId="{A52D4B69-A0B6-4864-A417-6A5444E27BCD}">
      <dgm:prSet/>
      <dgm:spPr/>
      <dgm:t>
        <a:bodyPr/>
        <a:lstStyle/>
        <a:p>
          <a:endParaRPr lang="en-US"/>
        </a:p>
      </dgm:t>
    </dgm:pt>
    <dgm:pt modelId="{5FB5ECB4-A77C-4C70-953A-581C0CCECB1B}" type="sibTrans" cxnId="{A52D4B69-A0B6-4864-A417-6A5444E27BCD}">
      <dgm:prSet/>
      <dgm:spPr/>
      <dgm:t>
        <a:bodyPr/>
        <a:lstStyle/>
        <a:p>
          <a:endParaRPr lang="en-US"/>
        </a:p>
      </dgm:t>
    </dgm:pt>
    <dgm:pt modelId="{61FCC22C-EE9E-4375-8CA6-2AA326BF7FE9}">
      <dgm:prSet/>
      <dgm:spPr/>
      <dgm:t>
        <a:bodyPr/>
        <a:lstStyle/>
        <a:p>
          <a:endParaRPr lang="en-US" dirty="0"/>
        </a:p>
      </dgm:t>
    </dgm:pt>
    <dgm:pt modelId="{FC47775F-12CD-4922-A595-44F9C32AC988}" type="parTrans" cxnId="{B389BC65-69D6-4B0A-96BF-B9313EE8E40F}">
      <dgm:prSet/>
      <dgm:spPr/>
      <dgm:t>
        <a:bodyPr/>
        <a:lstStyle/>
        <a:p>
          <a:endParaRPr lang="en-US"/>
        </a:p>
      </dgm:t>
    </dgm:pt>
    <dgm:pt modelId="{FA7FF156-D170-4E11-89F7-7B76EB9C3F06}" type="sibTrans" cxnId="{B389BC65-69D6-4B0A-96BF-B9313EE8E40F}">
      <dgm:prSet/>
      <dgm:spPr/>
      <dgm:t>
        <a:bodyPr/>
        <a:lstStyle/>
        <a:p>
          <a:endParaRPr lang="en-US"/>
        </a:p>
      </dgm:t>
    </dgm:pt>
    <dgm:pt modelId="{93B0A48D-70BF-4477-9490-FE571B8FA59A}">
      <dgm:prSet/>
      <dgm:spPr/>
      <dgm:t>
        <a:bodyPr/>
        <a:lstStyle/>
        <a:p>
          <a:r>
            <a:rPr lang="en-US" dirty="0"/>
            <a:t>Say “yes”</a:t>
          </a:r>
        </a:p>
      </dgm:t>
    </dgm:pt>
    <dgm:pt modelId="{4FC413D5-2D87-4C77-B95D-48EBA6D3DD37}" type="parTrans" cxnId="{2D9D1B8C-66F7-40B6-A3D3-94E9C7169D5B}">
      <dgm:prSet/>
      <dgm:spPr/>
      <dgm:t>
        <a:bodyPr/>
        <a:lstStyle/>
        <a:p>
          <a:endParaRPr lang="en-US"/>
        </a:p>
      </dgm:t>
    </dgm:pt>
    <dgm:pt modelId="{02C993B6-4C87-4BEC-8E92-E62DEF8B50C6}" type="sibTrans" cxnId="{2D9D1B8C-66F7-40B6-A3D3-94E9C7169D5B}">
      <dgm:prSet/>
      <dgm:spPr/>
      <dgm:t>
        <a:bodyPr/>
        <a:lstStyle/>
        <a:p>
          <a:endParaRPr lang="en-US"/>
        </a:p>
      </dgm:t>
    </dgm:pt>
    <dgm:pt modelId="{8D480EBA-E480-42A8-9D8E-8ACA26CBC87E}">
      <dgm:prSet/>
      <dgm:spPr/>
      <dgm:t>
        <a:bodyPr/>
        <a:lstStyle/>
        <a:p>
          <a:r>
            <a:rPr lang="en-US" dirty="0"/>
            <a:t>Click for behavior</a:t>
          </a:r>
        </a:p>
      </dgm:t>
    </dgm:pt>
    <dgm:pt modelId="{40B6EE26-04FC-4051-A487-30B106674219}" type="parTrans" cxnId="{E64E8FA8-9976-4CB7-A8CE-099436EA786E}">
      <dgm:prSet/>
      <dgm:spPr/>
      <dgm:t>
        <a:bodyPr/>
        <a:lstStyle/>
        <a:p>
          <a:endParaRPr lang="en-US"/>
        </a:p>
      </dgm:t>
    </dgm:pt>
    <dgm:pt modelId="{EF49FBB6-EE59-425A-A25C-34BD8DC49E3D}" type="sibTrans" cxnId="{E64E8FA8-9976-4CB7-A8CE-099436EA786E}">
      <dgm:prSet/>
      <dgm:spPr/>
      <dgm:t>
        <a:bodyPr/>
        <a:lstStyle/>
        <a:p>
          <a:endParaRPr lang="en-US"/>
        </a:p>
      </dgm:t>
    </dgm:pt>
    <dgm:pt modelId="{CC76E56A-0C14-4756-B701-124971A7EE51}">
      <dgm:prSet/>
      <dgm:spPr/>
      <dgm:t>
        <a:bodyPr/>
        <a:lstStyle/>
        <a:p>
          <a:endParaRPr lang="en-US" dirty="0"/>
        </a:p>
      </dgm:t>
    </dgm:pt>
    <dgm:pt modelId="{5471CEFB-BC27-477E-AC61-F844195DC5F7}" type="parTrans" cxnId="{35E01BDA-8A88-473F-BAE2-EFA4AA390A36}">
      <dgm:prSet/>
      <dgm:spPr/>
      <dgm:t>
        <a:bodyPr/>
        <a:lstStyle/>
        <a:p>
          <a:endParaRPr lang="en-US"/>
        </a:p>
      </dgm:t>
    </dgm:pt>
    <dgm:pt modelId="{9C0E2F9C-5B0D-4F61-B850-4C24B29D0246}" type="sibTrans" cxnId="{35E01BDA-8A88-473F-BAE2-EFA4AA390A36}">
      <dgm:prSet/>
      <dgm:spPr/>
      <dgm:t>
        <a:bodyPr/>
        <a:lstStyle/>
        <a:p>
          <a:endParaRPr lang="en-US"/>
        </a:p>
      </dgm:t>
    </dgm:pt>
    <dgm:pt modelId="{BE414746-29A6-451D-B47B-732C86615CCA}">
      <dgm:prSet/>
      <dgm:spPr/>
      <dgm:t>
        <a:bodyPr/>
        <a:lstStyle/>
        <a:p>
          <a:endParaRPr lang="en-US" dirty="0"/>
        </a:p>
      </dgm:t>
    </dgm:pt>
    <dgm:pt modelId="{3896A4CB-E711-4F40-BBC1-AC7E8D8171AF}" type="parTrans" cxnId="{1A6F3E4D-6F1E-4519-BC98-D0874DAA59FE}">
      <dgm:prSet/>
      <dgm:spPr/>
      <dgm:t>
        <a:bodyPr/>
        <a:lstStyle/>
        <a:p>
          <a:endParaRPr lang="en-US"/>
        </a:p>
      </dgm:t>
    </dgm:pt>
    <dgm:pt modelId="{DC64C7B8-73B6-42CE-BA2D-5A2826E802DA}" type="sibTrans" cxnId="{1A6F3E4D-6F1E-4519-BC98-D0874DAA59FE}">
      <dgm:prSet/>
      <dgm:spPr/>
      <dgm:t>
        <a:bodyPr/>
        <a:lstStyle/>
        <a:p>
          <a:endParaRPr lang="en-US"/>
        </a:p>
      </dgm:t>
    </dgm:pt>
    <dgm:pt modelId="{F1C0DB85-E73D-4851-BBD3-C34B5B6FDB2A}">
      <dgm:prSet/>
      <dgm:spPr/>
      <dgm:t>
        <a:bodyPr/>
        <a:lstStyle/>
        <a:p>
          <a:r>
            <a:rPr lang="en-US" dirty="0"/>
            <a:t>Turning around and leaving may be a reinforcer</a:t>
          </a:r>
        </a:p>
      </dgm:t>
    </dgm:pt>
    <dgm:pt modelId="{316B10D5-7B9C-4E2A-B1AD-B77CD6B44D0B}" type="parTrans" cxnId="{BCF81DE4-7A8A-4656-AEF0-E6F67977E8E2}">
      <dgm:prSet/>
      <dgm:spPr/>
      <dgm:t>
        <a:bodyPr/>
        <a:lstStyle/>
        <a:p>
          <a:endParaRPr lang="en-US"/>
        </a:p>
      </dgm:t>
    </dgm:pt>
    <dgm:pt modelId="{8885FE38-40DA-4079-AF5D-E226E7E0A9C4}" type="sibTrans" cxnId="{BCF81DE4-7A8A-4656-AEF0-E6F67977E8E2}">
      <dgm:prSet/>
      <dgm:spPr/>
      <dgm:t>
        <a:bodyPr/>
        <a:lstStyle/>
        <a:p>
          <a:endParaRPr lang="en-US"/>
        </a:p>
      </dgm:t>
    </dgm:pt>
    <dgm:pt modelId="{784550E1-6137-40E8-A705-69A453FA7053}">
      <dgm:prSet/>
      <dgm:spPr/>
      <dgm:t>
        <a:bodyPr/>
        <a:lstStyle/>
        <a:p>
          <a:r>
            <a:rPr lang="en-US" dirty="0"/>
            <a:t>You acknowledging the dog</a:t>
          </a:r>
        </a:p>
      </dgm:t>
    </dgm:pt>
    <dgm:pt modelId="{F2972420-85E7-4CB9-A2A4-45E5EDA6052F}" type="parTrans" cxnId="{9B56754C-1737-4D24-8825-D4470EFA812D}">
      <dgm:prSet/>
      <dgm:spPr/>
      <dgm:t>
        <a:bodyPr/>
        <a:lstStyle/>
        <a:p>
          <a:endParaRPr lang="en-US"/>
        </a:p>
      </dgm:t>
    </dgm:pt>
    <dgm:pt modelId="{77413B29-1BA2-47FB-9E2A-76198DFFBE40}" type="sibTrans" cxnId="{9B56754C-1737-4D24-8825-D4470EFA812D}">
      <dgm:prSet/>
      <dgm:spPr/>
      <dgm:t>
        <a:bodyPr/>
        <a:lstStyle/>
        <a:p>
          <a:endParaRPr lang="en-US"/>
        </a:p>
      </dgm:t>
    </dgm:pt>
    <dgm:pt modelId="{A7AAB736-FBD7-43B6-9E48-D648930B67B4}">
      <dgm:prSet/>
      <dgm:spPr/>
      <dgm:t>
        <a:bodyPr/>
        <a:lstStyle/>
        <a:p>
          <a:endParaRPr lang="en-US" dirty="0"/>
        </a:p>
      </dgm:t>
    </dgm:pt>
    <dgm:pt modelId="{784AEDA0-AC2E-4946-B1AF-8657B1908825}" type="parTrans" cxnId="{2E06CE01-2BF6-475C-8D3F-BA5054F35377}">
      <dgm:prSet/>
      <dgm:spPr/>
      <dgm:t>
        <a:bodyPr/>
        <a:lstStyle/>
        <a:p>
          <a:endParaRPr lang="en-US"/>
        </a:p>
      </dgm:t>
    </dgm:pt>
    <dgm:pt modelId="{B9C6D5EA-1E2C-4B91-A495-9F090253744C}" type="sibTrans" cxnId="{2E06CE01-2BF6-475C-8D3F-BA5054F35377}">
      <dgm:prSet/>
      <dgm:spPr/>
      <dgm:t>
        <a:bodyPr/>
        <a:lstStyle/>
        <a:p>
          <a:endParaRPr lang="en-US"/>
        </a:p>
      </dgm:t>
    </dgm:pt>
    <dgm:pt modelId="{2EBC8361-D4E0-440F-A86D-7D948D3009C7}">
      <dgm:prSet/>
      <dgm:spPr/>
      <dgm:t>
        <a:bodyPr/>
        <a:lstStyle/>
        <a:p>
          <a:r>
            <a:rPr lang="en-US" dirty="0"/>
            <a:t>A treat if the dog has lower stress</a:t>
          </a:r>
        </a:p>
      </dgm:t>
    </dgm:pt>
    <dgm:pt modelId="{7811D211-66A8-416C-AFBD-D60D3D5C617C}" type="parTrans" cxnId="{F23E99AE-2850-4FA6-B89E-6C0DDD8AC0B3}">
      <dgm:prSet/>
      <dgm:spPr/>
      <dgm:t>
        <a:bodyPr/>
        <a:lstStyle/>
        <a:p>
          <a:endParaRPr lang="en-US"/>
        </a:p>
      </dgm:t>
    </dgm:pt>
    <dgm:pt modelId="{7D417B33-2964-4AA1-B036-AEB4A285932B}" type="sibTrans" cxnId="{F23E99AE-2850-4FA6-B89E-6C0DDD8AC0B3}">
      <dgm:prSet/>
      <dgm:spPr/>
      <dgm:t>
        <a:bodyPr/>
        <a:lstStyle/>
        <a:p>
          <a:endParaRPr lang="en-US"/>
        </a:p>
      </dgm:t>
    </dgm:pt>
    <dgm:pt modelId="{DA1D69E3-1DA2-4AD2-8A80-3C87BE0BC7C0}">
      <dgm:prSet/>
      <dgm:spPr/>
      <dgm:t>
        <a:bodyPr/>
        <a:lstStyle/>
        <a:p>
          <a:endParaRPr lang="en-US" dirty="0"/>
        </a:p>
      </dgm:t>
    </dgm:pt>
    <dgm:pt modelId="{2D072279-7673-4B0B-9907-58385FE9B33E}" type="parTrans" cxnId="{3DF1149F-CED5-43F2-9B50-7C95A4438D09}">
      <dgm:prSet/>
      <dgm:spPr/>
      <dgm:t>
        <a:bodyPr/>
        <a:lstStyle/>
        <a:p>
          <a:endParaRPr lang="en-US"/>
        </a:p>
      </dgm:t>
    </dgm:pt>
    <dgm:pt modelId="{09A980E2-CC95-47C5-BE89-01A78A806190}" type="sibTrans" cxnId="{3DF1149F-CED5-43F2-9B50-7C95A4438D09}">
      <dgm:prSet/>
      <dgm:spPr/>
      <dgm:t>
        <a:bodyPr/>
        <a:lstStyle/>
        <a:p>
          <a:endParaRPr lang="en-US"/>
        </a:p>
      </dgm:t>
    </dgm:pt>
    <dgm:pt modelId="{7921D0EC-28C9-48EB-8017-96CE1131E359}" type="pres">
      <dgm:prSet presAssocID="{C0245304-0929-42A6-9B60-51828F1F61E8}" presName="Name0" presStyleCnt="0">
        <dgm:presLayoutVars>
          <dgm:dir/>
          <dgm:animLvl val="lvl"/>
          <dgm:resizeHandles val="exact"/>
        </dgm:presLayoutVars>
      </dgm:prSet>
      <dgm:spPr/>
    </dgm:pt>
    <dgm:pt modelId="{41BC5E13-D7C8-4143-B247-1F025F830F32}" type="pres">
      <dgm:prSet presAssocID="{BB776DC8-3B7D-401B-93D8-7A235EB1E42A}" presName="composite" presStyleCnt="0"/>
      <dgm:spPr/>
    </dgm:pt>
    <dgm:pt modelId="{BCEBA694-2B87-47E5-9DF0-0B1140CFCA45}" type="pres">
      <dgm:prSet presAssocID="{BB776DC8-3B7D-401B-93D8-7A235EB1E42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E7E1233-0C60-452A-9F95-6064502FC484}" type="pres">
      <dgm:prSet presAssocID="{BB776DC8-3B7D-401B-93D8-7A235EB1E42A}" presName="desTx" presStyleLbl="alignAccFollowNode1" presStyleIdx="0" presStyleCnt="4">
        <dgm:presLayoutVars>
          <dgm:bulletEnabled val="1"/>
        </dgm:presLayoutVars>
      </dgm:prSet>
      <dgm:spPr/>
    </dgm:pt>
    <dgm:pt modelId="{9A51CCC9-2BA8-42DA-BBB5-A9C01E772EFA}" type="pres">
      <dgm:prSet presAssocID="{6FA1EC36-0309-4907-808E-CC7F19D42F6D}" presName="space" presStyleCnt="0"/>
      <dgm:spPr/>
    </dgm:pt>
    <dgm:pt modelId="{BEEC4966-D1FA-4B91-8F4D-D9B9D7561D3B}" type="pres">
      <dgm:prSet presAssocID="{886BDD27-4139-4769-8A1D-754E0F870D01}" presName="composite" presStyleCnt="0"/>
      <dgm:spPr/>
    </dgm:pt>
    <dgm:pt modelId="{99BC12DF-B4C3-4F93-8B8C-101F9E8A4368}" type="pres">
      <dgm:prSet presAssocID="{886BDD27-4139-4769-8A1D-754E0F870D0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06924A9-2000-41D5-936A-DF73DEB4B697}" type="pres">
      <dgm:prSet presAssocID="{886BDD27-4139-4769-8A1D-754E0F870D01}" presName="desTx" presStyleLbl="alignAccFollowNode1" presStyleIdx="1" presStyleCnt="4">
        <dgm:presLayoutVars>
          <dgm:bulletEnabled val="1"/>
        </dgm:presLayoutVars>
      </dgm:prSet>
      <dgm:spPr/>
    </dgm:pt>
    <dgm:pt modelId="{C167BC82-91BD-45AC-80DF-7588F57DA811}" type="pres">
      <dgm:prSet presAssocID="{68F9A677-FE6E-48B3-B3C3-345314909B9F}" presName="space" presStyleCnt="0"/>
      <dgm:spPr/>
    </dgm:pt>
    <dgm:pt modelId="{74B139F7-15EF-477E-BB45-01D58838263C}" type="pres">
      <dgm:prSet presAssocID="{62B67897-7D66-4724-8C51-A55637CC298D}" presName="composite" presStyleCnt="0"/>
      <dgm:spPr/>
    </dgm:pt>
    <dgm:pt modelId="{2D57C5D4-A032-4034-A62B-62175FDD4E3F}" type="pres">
      <dgm:prSet presAssocID="{62B67897-7D66-4724-8C51-A55637CC298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1254544-88CF-4674-A975-E2D38D20C7F1}" type="pres">
      <dgm:prSet presAssocID="{62B67897-7D66-4724-8C51-A55637CC298D}" presName="desTx" presStyleLbl="alignAccFollowNode1" presStyleIdx="2" presStyleCnt="4">
        <dgm:presLayoutVars>
          <dgm:bulletEnabled val="1"/>
        </dgm:presLayoutVars>
      </dgm:prSet>
      <dgm:spPr/>
    </dgm:pt>
    <dgm:pt modelId="{53976893-6090-404C-9911-F7CB03FC36DA}" type="pres">
      <dgm:prSet presAssocID="{372ECE3D-6F2C-47D4-B990-83D4A174B010}" presName="space" presStyleCnt="0"/>
      <dgm:spPr/>
    </dgm:pt>
    <dgm:pt modelId="{51AC8E3B-B780-4158-9998-6B55E4F664B6}" type="pres">
      <dgm:prSet presAssocID="{E1DF9432-D46E-4009-A046-A340E18704FF}" presName="composite" presStyleCnt="0"/>
      <dgm:spPr/>
    </dgm:pt>
    <dgm:pt modelId="{D42AC3E7-7F8B-46A4-9BF1-98AC0CC077B9}" type="pres">
      <dgm:prSet presAssocID="{E1DF9432-D46E-4009-A046-A340E18704F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FB716BB-4CFB-46E3-BDD3-82093A9A6A81}" type="pres">
      <dgm:prSet presAssocID="{E1DF9432-D46E-4009-A046-A340E18704F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97E5B00-0478-44B6-8D59-C61840DB0E8B}" type="presOf" srcId="{75F8C094-2386-4B1E-A13F-A1195877E52F}" destId="{706924A9-2000-41D5-936A-DF73DEB4B697}" srcOrd="0" destOrd="0" presId="urn:microsoft.com/office/officeart/2005/8/layout/hList1"/>
    <dgm:cxn modelId="{2E58E800-BC60-4A41-BBEC-0CB2784DCDFC}" type="presOf" srcId="{F1C0DB85-E73D-4851-BBD3-C34B5B6FDB2A}" destId="{7FB716BB-4CFB-46E3-BDD3-82093A9A6A81}" srcOrd="0" destOrd="0" presId="urn:microsoft.com/office/officeart/2005/8/layout/hList1"/>
    <dgm:cxn modelId="{2E06CE01-2BF6-475C-8D3F-BA5054F35377}" srcId="{E1DF9432-D46E-4009-A046-A340E18704FF}" destId="{A7AAB736-FBD7-43B6-9E48-D648930B67B4}" srcOrd="1" destOrd="0" parTransId="{784AEDA0-AC2E-4946-B1AF-8657B1908825}" sibTransId="{B9C6D5EA-1E2C-4B91-A495-9F090253744C}"/>
    <dgm:cxn modelId="{AEE26105-3997-48FD-B32A-4DE547AE6AC5}" type="presOf" srcId="{DA1D69E3-1DA2-4AD2-8A80-3C87BE0BC7C0}" destId="{7FB716BB-4CFB-46E3-BDD3-82093A9A6A81}" srcOrd="0" destOrd="3" presId="urn:microsoft.com/office/officeart/2005/8/layout/hList1"/>
    <dgm:cxn modelId="{CD1FAA07-AE08-4123-860B-2725EE768F87}" type="presOf" srcId="{766E0D3D-A1A7-4736-8F28-CB0DDFBF3975}" destId="{706924A9-2000-41D5-936A-DF73DEB4B697}" srcOrd="0" destOrd="4" presId="urn:microsoft.com/office/officeart/2005/8/layout/hList1"/>
    <dgm:cxn modelId="{61B1E909-2102-4A38-97F1-D2F58C718FE9}" type="presOf" srcId="{62B67897-7D66-4724-8C51-A55637CC298D}" destId="{2D57C5D4-A032-4034-A62B-62175FDD4E3F}" srcOrd="0" destOrd="0" presId="urn:microsoft.com/office/officeart/2005/8/layout/hList1"/>
    <dgm:cxn modelId="{7EBA4E0F-BD2D-4465-A0E1-37C93B41E4F7}" type="presOf" srcId="{D0FB7DE1-6D4D-4269-879A-B54136C308DD}" destId="{5E7E1233-0C60-452A-9F95-6064502FC484}" srcOrd="0" destOrd="4" presId="urn:microsoft.com/office/officeart/2005/8/layout/hList1"/>
    <dgm:cxn modelId="{F05D6B15-4C6D-4B03-AC88-4C30DF6CBC5A}" srcId="{886BDD27-4139-4769-8A1D-754E0F870D01}" destId="{75F8C094-2386-4B1E-A13F-A1195877E52F}" srcOrd="0" destOrd="0" parTransId="{7AF97478-8498-46CA-9424-AF5DF161DF09}" sibTransId="{C2D4490B-5D90-4F3F-A4CC-926B41A9E164}"/>
    <dgm:cxn modelId="{58B94D15-7E57-4774-8BB8-A8469788E36A}" type="presOf" srcId="{886BDD27-4139-4769-8A1D-754E0F870D01}" destId="{99BC12DF-B4C3-4F93-8B8C-101F9E8A4368}" srcOrd="0" destOrd="0" presId="urn:microsoft.com/office/officeart/2005/8/layout/hList1"/>
    <dgm:cxn modelId="{F3B0C119-FDFF-4ECC-9D90-1A62CBC039BC}" type="presOf" srcId="{A7AAB736-FBD7-43B6-9E48-D648930B67B4}" destId="{7FB716BB-4CFB-46E3-BDD3-82093A9A6A81}" srcOrd="0" destOrd="1" presId="urn:microsoft.com/office/officeart/2005/8/layout/hList1"/>
    <dgm:cxn modelId="{34E1351D-7B09-4B8A-B037-2767331A6432}" type="presOf" srcId="{BB776DC8-3B7D-401B-93D8-7A235EB1E42A}" destId="{BCEBA694-2B87-47E5-9DF0-0B1140CFCA45}" srcOrd="0" destOrd="0" presId="urn:microsoft.com/office/officeart/2005/8/layout/hList1"/>
    <dgm:cxn modelId="{AED7B325-C70F-47C7-BE26-6AF2D51A185E}" type="presOf" srcId="{6F5B603F-9ABD-4BB5-AB25-C61E36BCA997}" destId="{706924A9-2000-41D5-936A-DF73DEB4B697}" srcOrd="0" destOrd="1" presId="urn:microsoft.com/office/officeart/2005/8/layout/hList1"/>
    <dgm:cxn modelId="{93DE6729-682C-4663-889D-EFD5FE4B6588}" srcId="{BB776DC8-3B7D-401B-93D8-7A235EB1E42A}" destId="{1032ADFD-B2B8-4161-8E3B-0FC8309E8522}" srcOrd="3" destOrd="0" parTransId="{78839513-00F7-425E-94B3-EFACC6B9B76B}" sibTransId="{3AD29918-2F1C-4282-954C-63ED206276F1}"/>
    <dgm:cxn modelId="{64AC2F2B-6B10-4531-80CB-20192231FF9D}" srcId="{C0245304-0929-42A6-9B60-51828F1F61E8}" destId="{E1DF9432-D46E-4009-A046-A340E18704FF}" srcOrd="3" destOrd="0" parTransId="{B26EA320-0C40-4F30-BF86-02DDA36D79DA}" sibTransId="{C7DEDC69-7434-49E5-873D-51C1DDEC44BC}"/>
    <dgm:cxn modelId="{3002423A-8CCE-4563-95D3-5F7008265335}" srcId="{BB776DC8-3B7D-401B-93D8-7A235EB1E42A}" destId="{57E9D62B-4A62-4068-BF8A-7422B522F0CB}" srcOrd="1" destOrd="0" parTransId="{531A493C-099A-4969-A042-23217E203EFF}" sibTransId="{F9BF9AF2-7C15-4AD7-A745-9084D9B13F52}"/>
    <dgm:cxn modelId="{B389BC65-69D6-4B0A-96BF-B9313EE8E40F}" srcId="{886BDD27-4139-4769-8A1D-754E0F870D01}" destId="{61FCC22C-EE9E-4375-8CA6-2AA326BF7FE9}" srcOrd="5" destOrd="0" parTransId="{FC47775F-12CD-4922-A595-44F9C32AC988}" sibTransId="{FA7FF156-D170-4E11-89F7-7B76EB9C3F06}"/>
    <dgm:cxn modelId="{6072CC47-D82F-4E02-B90E-F8104B352E7A}" srcId="{886BDD27-4139-4769-8A1D-754E0F870D01}" destId="{6F5B603F-9ABD-4BB5-AB25-C61E36BCA997}" srcOrd="1" destOrd="0" parTransId="{ADEE592D-E296-4C95-8BC1-1AACB751CECE}" sibTransId="{61AE73F9-75FA-47D1-ACAD-4B03CBC5E7DB}"/>
    <dgm:cxn modelId="{A52D4B69-A0B6-4864-A417-6A5444E27BCD}" srcId="{886BDD27-4139-4769-8A1D-754E0F870D01}" destId="{F61A5A6B-749B-47EA-B2BF-AD7F73BFFC73}" srcOrd="3" destOrd="0" parTransId="{158568BD-3175-465D-A1FD-C485B25B924A}" sibTransId="{5FB5ECB4-A77C-4C70-953A-581C0CCECB1B}"/>
    <dgm:cxn modelId="{9B56754C-1737-4D24-8825-D4470EFA812D}" srcId="{E1DF9432-D46E-4009-A046-A340E18704FF}" destId="{784550E1-6137-40E8-A705-69A453FA7053}" srcOrd="2" destOrd="0" parTransId="{F2972420-85E7-4CB9-A2A4-45E5EDA6052F}" sibTransId="{77413B29-1BA2-47FB-9E2A-76198DFFBE40}"/>
    <dgm:cxn modelId="{1A6F3E4D-6F1E-4519-BC98-D0874DAA59FE}" srcId="{62B67897-7D66-4724-8C51-A55637CC298D}" destId="{BE414746-29A6-451D-B47B-732C86615CCA}" srcOrd="1" destOrd="0" parTransId="{3896A4CB-E711-4F40-BBC1-AC7E8D8171AF}" sibTransId="{DC64C7B8-73B6-42CE-BA2D-5A2826E802DA}"/>
    <dgm:cxn modelId="{A6C2754E-EFFD-47ED-8960-AAB1EE7D9AA3}" srcId="{C0245304-0929-42A6-9B60-51828F1F61E8}" destId="{886BDD27-4139-4769-8A1D-754E0F870D01}" srcOrd="1" destOrd="0" parTransId="{ACDAA65E-DFEC-44FE-ACDA-46A50D38C124}" sibTransId="{68F9A677-FE6E-48B3-B3C3-345314909B9F}"/>
    <dgm:cxn modelId="{0D967C4E-CF7D-44ED-A448-E80A3E7CF026}" type="presOf" srcId="{FC22800D-3074-40B4-94D6-DCAA79A9656D}" destId="{706924A9-2000-41D5-936A-DF73DEB4B697}" srcOrd="0" destOrd="2" presId="urn:microsoft.com/office/officeart/2005/8/layout/hList1"/>
    <dgm:cxn modelId="{8F36826F-60FF-43E1-8F4F-171276CE6441}" srcId="{BB776DC8-3B7D-401B-93D8-7A235EB1E42A}" destId="{D0FB7DE1-6D4D-4269-879A-B54136C308DD}" srcOrd="4" destOrd="0" parTransId="{0A9F397E-4FDE-46D9-9329-5F93866B24F0}" sibTransId="{5756E6CF-F88B-42EA-A4EA-2D6C43C17024}"/>
    <dgm:cxn modelId="{116F4754-BC2B-4CC3-91F6-FBBF7DFFB24F}" type="presOf" srcId="{784550E1-6137-40E8-A705-69A453FA7053}" destId="{7FB716BB-4CFB-46E3-BDD3-82093A9A6A81}" srcOrd="0" destOrd="2" presId="urn:microsoft.com/office/officeart/2005/8/layout/hList1"/>
    <dgm:cxn modelId="{02BF5557-3184-4FDB-9D22-BF0F67A41126}" type="presOf" srcId="{C0245304-0929-42A6-9B60-51828F1F61E8}" destId="{7921D0EC-28C9-48EB-8017-96CE1131E359}" srcOrd="0" destOrd="0" presId="urn:microsoft.com/office/officeart/2005/8/layout/hList1"/>
    <dgm:cxn modelId="{95C89981-993D-4B8C-A697-F08DE166F9A4}" type="presOf" srcId="{1032ADFD-B2B8-4161-8E3B-0FC8309E8522}" destId="{5E7E1233-0C60-452A-9F95-6064502FC484}" srcOrd="0" destOrd="3" presId="urn:microsoft.com/office/officeart/2005/8/layout/hList1"/>
    <dgm:cxn modelId="{00F5458A-0BEC-4CE2-9B90-C12A35406A69}" type="presOf" srcId="{61FCC22C-EE9E-4375-8CA6-2AA326BF7FE9}" destId="{706924A9-2000-41D5-936A-DF73DEB4B697}" srcOrd="0" destOrd="5" presId="urn:microsoft.com/office/officeart/2005/8/layout/hList1"/>
    <dgm:cxn modelId="{2D9D1B8C-66F7-40B6-A3D3-94E9C7169D5B}" srcId="{62B67897-7D66-4724-8C51-A55637CC298D}" destId="{93B0A48D-70BF-4477-9490-FE571B8FA59A}" srcOrd="0" destOrd="0" parTransId="{4FC413D5-2D87-4C77-B95D-48EBA6D3DD37}" sibTransId="{02C993B6-4C87-4BEC-8E92-E62DEF8B50C6}"/>
    <dgm:cxn modelId="{4DC5CC8E-6BDD-4FFA-BB9D-80E4C94AB037}" srcId="{886BDD27-4139-4769-8A1D-754E0F870D01}" destId="{FC22800D-3074-40B4-94D6-DCAA79A9656D}" srcOrd="2" destOrd="0" parTransId="{A3CE0995-9714-4DF0-83C7-236AAA39D036}" sibTransId="{B95CBB47-4189-4134-90CF-FBD81258DA27}"/>
    <dgm:cxn modelId="{947B419C-E4D1-45D0-A18B-EA59357B94B0}" srcId="{BB776DC8-3B7D-401B-93D8-7A235EB1E42A}" destId="{EBFA4CD7-0900-452A-A284-5B5A3D276099}" srcOrd="0" destOrd="0" parTransId="{B213AD84-9921-4437-8A61-E5E01F5B38E8}" sibTransId="{F297B505-C18C-442D-8260-438EAA6DFF0B}"/>
    <dgm:cxn modelId="{A166F19E-E740-44AD-81BE-7368DB454653}" type="presOf" srcId="{F61A5A6B-749B-47EA-B2BF-AD7F73BFFC73}" destId="{706924A9-2000-41D5-936A-DF73DEB4B697}" srcOrd="0" destOrd="3" presId="urn:microsoft.com/office/officeart/2005/8/layout/hList1"/>
    <dgm:cxn modelId="{3DF1149F-CED5-43F2-9B50-7C95A4438D09}" srcId="{E1DF9432-D46E-4009-A046-A340E18704FF}" destId="{DA1D69E3-1DA2-4AD2-8A80-3C87BE0BC7C0}" srcOrd="3" destOrd="0" parTransId="{2D072279-7673-4B0B-9907-58385FE9B33E}" sibTransId="{09A980E2-CC95-47C5-BE89-01A78A806190}"/>
    <dgm:cxn modelId="{5CC4DBA4-FCA6-437A-B337-28D9873399C1}" srcId="{886BDD27-4139-4769-8A1D-754E0F870D01}" destId="{766E0D3D-A1A7-4736-8F28-CB0DDFBF3975}" srcOrd="4" destOrd="0" parTransId="{DE920317-97CF-42C2-9325-77D18F213A29}" sibTransId="{F367DD65-3032-4CE5-87F1-6E236FBDAF09}"/>
    <dgm:cxn modelId="{EBD334A6-F8FB-40C6-8D1D-E1CA8D48FADA}" type="presOf" srcId="{57E9D62B-4A62-4068-BF8A-7422B522F0CB}" destId="{5E7E1233-0C60-452A-9F95-6064502FC484}" srcOrd="0" destOrd="1" presId="urn:microsoft.com/office/officeart/2005/8/layout/hList1"/>
    <dgm:cxn modelId="{E64E8FA8-9976-4CB7-A8CE-099436EA786E}" srcId="{62B67897-7D66-4724-8C51-A55637CC298D}" destId="{8D480EBA-E480-42A8-9D8E-8ACA26CBC87E}" srcOrd="2" destOrd="0" parTransId="{40B6EE26-04FC-4051-A487-30B106674219}" sibTransId="{EF49FBB6-EE59-425A-A25C-34BD8DC49E3D}"/>
    <dgm:cxn modelId="{F0AE71AE-F90B-4B53-A2CE-A9ABC10D2526}" type="presOf" srcId="{E1DF9432-D46E-4009-A046-A340E18704FF}" destId="{D42AC3E7-7F8B-46A4-9BF1-98AC0CC077B9}" srcOrd="0" destOrd="0" presId="urn:microsoft.com/office/officeart/2005/8/layout/hList1"/>
    <dgm:cxn modelId="{F23E99AE-2850-4FA6-B89E-6C0DDD8AC0B3}" srcId="{E1DF9432-D46E-4009-A046-A340E18704FF}" destId="{2EBC8361-D4E0-440F-A86D-7D948D3009C7}" srcOrd="4" destOrd="0" parTransId="{7811D211-66A8-416C-AFBD-D60D3D5C617C}" sibTransId="{7D417B33-2964-4AA1-B036-AEB4A285932B}"/>
    <dgm:cxn modelId="{54E67FB5-5F44-4566-8B0F-A73EA3B3D9CE}" type="presOf" srcId="{2EBC8361-D4E0-440F-A86D-7D948D3009C7}" destId="{7FB716BB-4CFB-46E3-BDD3-82093A9A6A81}" srcOrd="0" destOrd="4" presId="urn:microsoft.com/office/officeart/2005/8/layout/hList1"/>
    <dgm:cxn modelId="{97D491C5-AD0F-4A07-A7C5-A4B29E7CC2A6}" type="presOf" srcId="{BE414746-29A6-451D-B47B-732C86615CCA}" destId="{61254544-88CF-4674-A975-E2D38D20C7F1}" srcOrd="0" destOrd="1" presId="urn:microsoft.com/office/officeart/2005/8/layout/hList1"/>
    <dgm:cxn modelId="{4462B7D2-0FC0-4811-B926-D4C024D9B688}" srcId="{BB776DC8-3B7D-401B-93D8-7A235EB1E42A}" destId="{9D2557D5-186D-4692-A576-5567F7532AB7}" srcOrd="2" destOrd="0" parTransId="{96F68A75-568B-459C-81C1-5C8BAD0DF17A}" sibTransId="{469B190F-0AEB-462E-9B16-25D0B6248CBF}"/>
    <dgm:cxn modelId="{BBA392D3-DD3A-441D-BB89-62953377F7A3}" type="presOf" srcId="{8D480EBA-E480-42A8-9D8E-8ACA26CBC87E}" destId="{61254544-88CF-4674-A975-E2D38D20C7F1}" srcOrd="0" destOrd="2" presId="urn:microsoft.com/office/officeart/2005/8/layout/hList1"/>
    <dgm:cxn modelId="{35E01BDA-8A88-473F-BAE2-EFA4AA390A36}" srcId="{62B67897-7D66-4724-8C51-A55637CC298D}" destId="{CC76E56A-0C14-4756-B701-124971A7EE51}" srcOrd="3" destOrd="0" parTransId="{5471CEFB-BC27-477E-AC61-F844195DC5F7}" sibTransId="{9C0E2F9C-5B0D-4F61-B850-4C24B29D0246}"/>
    <dgm:cxn modelId="{8A04F0DA-C6C6-47A4-A701-E90CCAB45AB3}" type="presOf" srcId="{CC76E56A-0C14-4756-B701-124971A7EE51}" destId="{61254544-88CF-4674-A975-E2D38D20C7F1}" srcOrd="0" destOrd="3" presId="urn:microsoft.com/office/officeart/2005/8/layout/hList1"/>
    <dgm:cxn modelId="{5B04C3DC-AB0A-4CFA-99F4-9EFD7A63CCC6}" srcId="{C0245304-0929-42A6-9B60-51828F1F61E8}" destId="{62B67897-7D66-4724-8C51-A55637CC298D}" srcOrd="2" destOrd="0" parTransId="{A126D4ED-6659-42D1-8EBF-4596F377A9F7}" sibTransId="{372ECE3D-6F2C-47D4-B990-83D4A174B010}"/>
    <dgm:cxn modelId="{510DFEE3-169F-4E7A-8786-9D13C6934E45}" type="presOf" srcId="{EBFA4CD7-0900-452A-A284-5B5A3D276099}" destId="{5E7E1233-0C60-452A-9F95-6064502FC484}" srcOrd="0" destOrd="0" presId="urn:microsoft.com/office/officeart/2005/8/layout/hList1"/>
    <dgm:cxn modelId="{BCF81DE4-7A8A-4656-AEF0-E6F67977E8E2}" srcId="{E1DF9432-D46E-4009-A046-A340E18704FF}" destId="{F1C0DB85-E73D-4851-BBD3-C34B5B6FDB2A}" srcOrd="0" destOrd="0" parTransId="{316B10D5-7B9C-4E2A-B1AD-B77CD6B44D0B}" sibTransId="{8885FE38-40DA-4079-AF5D-E226E7E0A9C4}"/>
    <dgm:cxn modelId="{7085A4E4-C0DA-4E18-8D15-712455B87077}" type="presOf" srcId="{9D2557D5-186D-4692-A576-5567F7532AB7}" destId="{5E7E1233-0C60-452A-9F95-6064502FC484}" srcOrd="0" destOrd="2" presId="urn:microsoft.com/office/officeart/2005/8/layout/hList1"/>
    <dgm:cxn modelId="{0F710DE5-1A90-4655-BFE5-FC7B3FE61B5B}" srcId="{C0245304-0929-42A6-9B60-51828F1F61E8}" destId="{BB776DC8-3B7D-401B-93D8-7A235EB1E42A}" srcOrd="0" destOrd="0" parTransId="{CBE4574B-E12A-4FB3-8A05-71156721AEDF}" sibTransId="{6FA1EC36-0309-4907-808E-CC7F19D42F6D}"/>
    <dgm:cxn modelId="{70E219E9-9B8C-416F-A42C-62F8BF0A6F53}" type="presOf" srcId="{93B0A48D-70BF-4477-9490-FE571B8FA59A}" destId="{61254544-88CF-4674-A975-E2D38D20C7F1}" srcOrd="0" destOrd="0" presId="urn:microsoft.com/office/officeart/2005/8/layout/hList1"/>
    <dgm:cxn modelId="{26407ADB-F953-4F90-B175-1541B872129D}" type="presParOf" srcId="{7921D0EC-28C9-48EB-8017-96CE1131E359}" destId="{41BC5E13-D7C8-4143-B247-1F025F830F32}" srcOrd="0" destOrd="0" presId="urn:microsoft.com/office/officeart/2005/8/layout/hList1"/>
    <dgm:cxn modelId="{B5E55A32-BBDF-4C8A-9E39-1628943DA552}" type="presParOf" srcId="{41BC5E13-D7C8-4143-B247-1F025F830F32}" destId="{BCEBA694-2B87-47E5-9DF0-0B1140CFCA45}" srcOrd="0" destOrd="0" presId="urn:microsoft.com/office/officeart/2005/8/layout/hList1"/>
    <dgm:cxn modelId="{9FB28B74-A1D6-4734-897F-0F9FBC55F88E}" type="presParOf" srcId="{41BC5E13-D7C8-4143-B247-1F025F830F32}" destId="{5E7E1233-0C60-452A-9F95-6064502FC484}" srcOrd="1" destOrd="0" presId="urn:microsoft.com/office/officeart/2005/8/layout/hList1"/>
    <dgm:cxn modelId="{8A5FF2D4-776D-4B99-ABFF-158CCABB39CC}" type="presParOf" srcId="{7921D0EC-28C9-48EB-8017-96CE1131E359}" destId="{9A51CCC9-2BA8-42DA-BBB5-A9C01E772EFA}" srcOrd="1" destOrd="0" presId="urn:microsoft.com/office/officeart/2005/8/layout/hList1"/>
    <dgm:cxn modelId="{1AA9F8BF-6BC4-45AE-8987-E43E3E912893}" type="presParOf" srcId="{7921D0EC-28C9-48EB-8017-96CE1131E359}" destId="{BEEC4966-D1FA-4B91-8F4D-D9B9D7561D3B}" srcOrd="2" destOrd="0" presId="urn:microsoft.com/office/officeart/2005/8/layout/hList1"/>
    <dgm:cxn modelId="{2D2FCFAC-66D4-42A9-B682-3BDFF26DAF52}" type="presParOf" srcId="{BEEC4966-D1FA-4B91-8F4D-D9B9D7561D3B}" destId="{99BC12DF-B4C3-4F93-8B8C-101F9E8A4368}" srcOrd="0" destOrd="0" presId="urn:microsoft.com/office/officeart/2005/8/layout/hList1"/>
    <dgm:cxn modelId="{9EE13CD9-E491-4360-9EC1-C12719C8107C}" type="presParOf" srcId="{BEEC4966-D1FA-4B91-8F4D-D9B9D7561D3B}" destId="{706924A9-2000-41D5-936A-DF73DEB4B697}" srcOrd="1" destOrd="0" presId="urn:microsoft.com/office/officeart/2005/8/layout/hList1"/>
    <dgm:cxn modelId="{195A1F70-1A7E-45FD-97DF-A3701F86BE77}" type="presParOf" srcId="{7921D0EC-28C9-48EB-8017-96CE1131E359}" destId="{C167BC82-91BD-45AC-80DF-7588F57DA811}" srcOrd="3" destOrd="0" presId="urn:microsoft.com/office/officeart/2005/8/layout/hList1"/>
    <dgm:cxn modelId="{07A0641C-575C-4A97-9A10-D1AE65A19C40}" type="presParOf" srcId="{7921D0EC-28C9-48EB-8017-96CE1131E359}" destId="{74B139F7-15EF-477E-BB45-01D58838263C}" srcOrd="4" destOrd="0" presId="urn:microsoft.com/office/officeart/2005/8/layout/hList1"/>
    <dgm:cxn modelId="{17E4ED17-15B3-468A-94AB-5940519882D2}" type="presParOf" srcId="{74B139F7-15EF-477E-BB45-01D58838263C}" destId="{2D57C5D4-A032-4034-A62B-62175FDD4E3F}" srcOrd="0" destOrd="0" presId="urn:microsoft.com/office/officeart/2005/8/layout/hList1"/>
    <dgm:cxn modelId="{950EEDD7-9F55-42D0-B112-E7235E683B2D}" type="presParOf" srcId="{74B139F7-15EF-477E-BB45-01D58838263C}" destId="{61254544-88CF-4674-A975-E2D38D20C7F1}" srcOrd="1" destOrd="0" presId="urn:microsoft.com/office/officeart/2005/8/layout/hList1"/>
    <dgm:cxn modelId="{438DE234-1280-4776-B144-F3D6DA079E44}" type="presParOf" srcId="{7921D0EC-28C9-48EB-8017-96CE1131E359}" destId="{53976893-6090-404C-9911-F7CB03FC36DA}" srcOrd="5" destOrd="0" presId="urn:microsoft.com/office/officeart/2005/8/layout/hList1"/>
    <dgm:cxn modelId="{A01C2426-0B58-4508-84AC-8F93F9408332}" type="presParOf" srcId="{7921D0EC-28C9-48EB-8017-96CE1131E359}" destId="{51AC8E3B-B780-4158-9998-6B55E4F664B6}" srcOrd="6" destOrd="0" presId="urn:microsoft.com/office/officeart/2005/8/layout/hList1"/>
    <dgm:cxn modelId="{C9186168-4135-48F8-9D30-C8517E305B21}" type="presParOf" srcId="{51AC8E3B-B780-4158-9998-6B55E4F664B6}" destId="{D42AC3E7-7F8B-46A4-9BF1-98AC0CC077B9}" srcOrd="0" destOrd="0" presId="urn:microsoft.com/office/officeart/2005/8/layout/hList1"/>
    <dgm:cxn modelId="{FDBC8B99-2AE5-4D01-9E10-1A7B311D9538}" type="presParOf" srcId="{51AC8E3B-B780-4158-9998-6B55E4F664B6}" destId="{7FB716BB-4CFB-46E3-BDD3-82093A9A6A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96AAC0-FA86-4E67-8EEB-FF7777F21A5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090835-CECC-4F7F-BDC8-11176A2D191B}">
      <dgm:prSet custT="1"/>
      <dgm:spPr/>
      <dgm:t>
        <a:bodyPr/>
        <a:lstStyle/>
        <a:p>
          <a:r>
            <a:rPr lang="en-US" sz="2400" b="1" dirty="0"/>
            <a:t>Type of rewards </a:t>
          </a:r>
          <a:r>
            <a:rPr lang="en-US" sz="1800" b="1" dirty="0"/>
            <a:t>(given contingently on that alternative response) </a:t>
          </a:r>
          <a:r>
            <a:rPr lang="en-US" sz="2400" b="1" dirty="0"/>
            <a:t>that are directly related to a certain situation, scenario or environment. </a:t>
          </a:r>
        </a:p>
      </dgm:t>
    </dgm:pt>
    <dgm:pt modelId="{EA89D5A0-5BE2-434B-B384-72487D7FCE6F}" type="parTrans" cxnId="{8E87C0FE-7F8B-4C50-8A6B-6E0FFD2BF2BA}">
      <dgm:prSet/>
      <dgm:spPr/>
      <dgm:t>
        <a:bodyPr/>
        <a:lstStyle/>
        <a:p>
          <a:endParaRPr lang="en-US"/>
        </a:p>
      </dgm:t>
    </dgm:pt>
    <dgm:pt modelId="{51462B20-3A00-4B0F-A0D2-F906FDDC9F23}" type="sibTrans" cxnId="{8E87C0FE-7F8B-4C50-8A6B-6E0FFD2BF2BA}">
      <dgm:prSet/>
      <dgm:spPr/>
      <dgm:t>
        <a:bodyPr/>
        <a:lstStyle/>
        <a:p>
          <a:endParaRPr lang="en-US"/>
        </a:p>
      </dgm:t>
    </dgm:pt>
    <dgm:pt modelId="{27494687-24DB-4CAC-BE9F-92F587741124}">
      <dgm:prSet custT="1"/>
      <dgm:spPr/>
      <dgm:t>
        <a:bodyPr/>
        <a:lstStyle/>
        <a:p>
          <a:r>
            <a:rPr lang="en-US" sz="2000" b="1" i="1" dirty="0">
              <a:solidFill>
                <a:schemeClr val="bg2">
                  <a:lumMod val="10000"/>
                </a:schemeClr>
              </a:solidFill>
            </a:rPr>
            <a:t>NOT always a food reward</a:t>
          </a:r>
        </a:p>
        <a:p>
          <a:r>
            <a:rPr lang="en-US" sz="2000" b="1" i="1" dirty="0"/>
            <a:t>Escape or Aggression is rewarding!  (we won’t encourage aggression!) </a:t>
          </a:r>
        </a:p>
        <a:p>
          <a:r>
            <a:rPr lang="en-US" sz="2000" b="1" i="1" dirty="0"/>
            <a:t>How can we work with this?</a:t>
          </a:r>
        </a:p>
        <a:p>
          <a:endParaRPr lang="en-US" sz="1300" dirty="0"/>
        </a:p>
      </dgm:t>
    </dgm:pt>
    <dgm:pt modelId="{2B516856-1F3A-4FA0-8768-CD8A0DF18B4B}" type="parTrans" cxnId="{2B8B0BBE-FC8E-4280-A15A-69E266083014}">
      <dgm:prSet/>
      <dgm:spPr/>
      <dgm:t>
        <a:bodyPr/>
        <a:lstStyle/>
        <a:p>
          <a:endParaRPr lang="en-US"/>
        </a:p>
      </dgm:t>
    </dgm:pt>
    <dgm:pt modelId="{B7C95498-D160-4340-85B3-18051E15F945}" type="sibTrans" cxnId="{2B8B0BBE-FC8E-4280-A15A-69E266083014}">
      <dgm:prSet/>
      <dgm:spPr/>
      <dgm:t>
        <a:bodyPr/>
        <a:lstStyle/>
        <a:p>
          <a:endParaRPr lang="en-US"/>
        </a:p>
      </dgm:t>
    </dgm:pt>
    <dgm:pt modelId="{C4C82362-544A-45FF-A0B2-5FA3700BAAAF}">
      <dgm:prSet custT="1"/>
      <dgm:spPr/>
      <dgm:t>
        <a:bodyPr/>
        <a:lstStyle/>
        <a:p>
          <a:r>
            <a:rPr lang="en-US" sz="1800" b="1" dirty="0"/>
            <a:t>Examples:</a:t>
          </a:r>
        </a:p>
        <a:p>
          <a:endParaRPr lang="en-US" sz="1800" dirty="0"/>
        </a:p>
      </dgm:t>
    </dgm:pt>
    <dgm:pt modelId="{FCD371B3-E320-4F44-8491-38CDC860A813}" type="parTrans" cxnId="{7F7A2CEE-F8AD-4256-A983-82B6A80603C2}">
      <dgm:prSet/>
      <dgm:spPr/>
      <dgm:t>
        <a:bodyPr/>
        <a:lstStyle/>
        <a:p>
          <a:endParaRPr lang="en-US"/>
        </a:p>
      </dgm:t>
    </dgm:pt>
    <dgm:pt modelId="{4F3D4D32-2483-4C04-AA91-87A2F629A801}" type="sibTrans" cxnId="{7F7A2CEE-F8AD-4256-A983-82B6A80603C2}">
      <dgm:prSet/>
      <dgm:spPr/>
      <dgm:t>
        <a:bodyPr/>
        <a:lstStyle/>
        <a:p>
          <a:endParaRPr lang="en-US"/>
        </a:p>
      </dgm:t>
    </dgm:pt>
    <dgm:pt modelId="{39380DF9-5512-432C-9456-750063472719}">
      <dgm:prSet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</a:rPr>
            <a:t>An aggressive behavior </a:t>
          </a:r>
          <a:r>
            <a:rPr lang="en-US" sz="1600" dirty="0"/>
            <a:t>towards people results in people moving away: Reinforcement is reduction of fear because the people moved away</a:t>
          </a:r>
        </a:p>
      </dgm:t>
    </dgm:pt>
    <dgm:pt modelId="{8C2F6296-B6DD-4506-95AA-E3425476D4E4}" type="parTrans" cxnId="{89177B8E-C547-46C9-B4C6-8B22D541BD13}">
      <dgm:prSet/>
      <dgm:spPr/>
      <dgm:t>
        <a:bodyPr/>
        <a:lstStyle/>
        <a:p>
          <a:endParaRPr lang="en-US"/>
        </a:p>
      </dgm:t>
    </dgm:pt>
    <dgm:pt modelId="{8F4CB177-93D7-4025-8A1A-D403C0572EAB}" type="sibTrans" cxnId="{89177B8E-C547-46C9-B4C6-8B22D541BD13}">
      <dgm:prSet/>
      <dgm:spPr/>
      <dgm:t>
        <a:bodyPr/>
        <a:lstStyle/>
        <a:p>
          <a:endParaRPr lang="en-US"/>
        </a:p>
      </dgm:t>
    </dgm:pt>
    <dgm:pt modelId="{1ED58FD8-2F8F-478E-9C89-9C0AF6DFF5DD}">
      <dgm:prSet custT="1"/>
      <dgm:spPr/>
      <dgm:t>
        <a:bodyPr/>
        <a:lstStyle/>
        <a:p>
          <a:r>
            <a:rPr lang="en-US" sz="1600" b="1" dirty="0">
              <a:solidFill>
                <a:schemeClr val="bg2">
                  <a:lumMod val="10000"/>
                </a:schemeClr>
              </a:solidFill>
            </a:rPr>
            <a:t>As Grisham states: “Most attention seeking behaviors exist because you do something that your dog “requires” at that moment which serves as a functional reward”</a:t>
          </a:r>
        </a:p>
      </dgm:t>
    </dgm:pt>
    <dgm:pt modelId="{C14A9782-0F6A-4A13-9CA1-EB1DC67C3377}" type="parTrans" cxnId="{F4FEFC96-3709-423E-BC94-2903ABE11F81}">
      <dgm:prSet/>
      <dgm:spPr/>
      <dgm:t>
        <a:bodyPr/>
        <a:lstStyle/>
        <a:p>
          <a:endParaRPr lang="en-US"/>
        </a:p>
      </dgm:t>
    </dgm:pt>
    <dgm:pt modelId="{9D546FAF-65D0-4EB8-80CE-CB623089FBC0}" type="sibTrans" cxnId="{F4FEFC96-3709-423E-BC94-2903ABE11F81}">
      <dgm:prSet/>
      <dgm:spPr/>
      <dgm:t>
        <a:bodyPr/>
        <a:lstStyle/>
        <a:p>
          <a:endParaRPr lang="en-US"/>
        </a:p>
      </dgm:t>
    </dgm:pt>
    <dgm:pt modelId="{FA2E2DEA-C7EF-4080-81CA-A9B08D6FF503}">
      <dgm:prSet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</a:rPr>
            <a:t>Dog is pulling you on a leash</a:t>
          </a:r>
          <a:r>
            <a:rPr lang="en-US" sz="1600" dirty="0"/>
            <a:t>: Reinforcement is getting to go in the direction/speed that the DOG wants to go. </a:t>
          </a:r>
        </a:p>
      </dgm:t>
    </dgm:pt>
    <dgm:pt modelId="{CB350EE8-1A7A-4A88-B184-1D7920BE6F9F}" type="parTrans" cxnId="{85405886-67AE-4271-9705-C0DD65E6197B}">
      <dgm:prSet/>
      <dgm:spPr/>
      <dgm:t>
        <a:bodyPr/>
        <a:lstStyle/>
        <a:p>
          <a:endParaRPr lang="en-US"/>
        </a:p>
      </dgm:t>
    </dgm:pt>
    <dgm:pt modelId="{3389E290-54A8-43B7-A78E-03A60AFC0869}" type="sibTrans" cxnId="{85405886-67AE-4271-9705-C0DD65E6197B}">
      <dgm:prSet/>
      <dgm:spPr/>
      <dgm:t>
        <a:bodyPr/>
        <a:lstStyle/>
        <a:p>
          <a:endParaRPr lang="en-US"/>
        </a:p>
      </dgm:t>
    </dgm:pt>
    <dgm:pt modelId="{ED3C2195-C5B3-424B-883C-711D0DD5AA15}">
      <dgm:prSet/>
      <dgm:spPr/>
      <dgm:t>
        <a:bodyPr/>
        <a:lstStyle/>
        <a:p>
          <a:endParaRPr lang="en-US" sz="400" dirty="0"/>
        </a:p>
      </dgm:t>
    </dgm:pt>
    <dgm:pt modelId="{5EAA91E3-A93F-41BF-8B72-219E9477539F}" type="parTrans" cxnId="{A8CC2500-2605-400D-8B80-3157FA589DDF}">
      <dgm:prSet/>
      <dgm:spPr/>
      <dgm:t>
        <a:bodyPr/>
        <a:lstStyle/>
        <a:p>
          <a:endParaRPr lang="en-US"/>
        </a:p>
      </dgm:t>
    </dgm:pt>
    <dgm:pt modelId="{2627B632-A4D2-4415-B308-148CAC43C6FB}" type="sibTrans" cxnId="{A8CC2500-2605-400D-8B80-3157FA589DDF}">
      <dgm:prSet/>
      <dgm:spPr/>
      <dgm:t>
        <a:bodyPr/>
        <a:lstStyle/>
        <a:p>
          <a:endParaRPr lang="en-US"/>
        </a:p>
      </dgm:t>
    </dgm:pt>
    <dgm:pt modelId="{7B3F641F-6CE6-4A72-B93B-88E3D2634914}">
      <dgm:prSet/>
      <dgm:spPr/>
      <dgm:t>
        <a:bodyPr/>
        <a:lstStyle/>
        <a:p>
          <a:endParaRPr lang="en-US" sz="400" dirty="0"/>
        </a:p>
      </dgm:t>
    </dgm:pt>
    <dgm:pt modelId="{BE1090AE-E9FF-40D7-AB33-7D0103BE6A9D}" type="parTrans" cxnId="{78626812-B331-4772-BC6C-9D0F9D617FBF}">
      <dgm:prSet/>
      <dgm:spPr/>
      <dgm:t>
        <a:bodyPr/>
        <a:lstStyle/>
        <a:p>
          <a:endParaRPr lang="en-US"/>
        </a:p>
      </dgm:t>
    </dgm:pt>
    <dgm:pt modelId="{963BCD3D-60F1-4DDC-ADAD-0C105FEFAEFB}" type="sibTrans" cxnId="{78626812-B331-4772-BC6C-9D0F9D617FBF}">
      <dgm:prSet/>
      <dgm:spPr/>
      <dgm:t>
        <a:bodyPr/>
        <a:lstStyle/>
        <a:p>
          <a:endParaRPr lang="en-US"/>
        </a:p>
      </dgm:t>
    </dgm:pt>
    <dgm:pt modelId="{683EAB3F-9D54-4031-84BB-16A89D57DDDF}">
      <dgm:prSet custT="1"/>
      <dgm:spPr/>
      <dgm:t>
        <a:bodyPr/>
        <a:lstStyle/>
        <a:p>
          <a:endParaRPr lang="en-US" sz="1600" dirty="0"/>
        </a:p>
      </dgm:t>
    </dgm:pt>
    <dgm:pt modelId="{BEFBC2C1-5A01-496F-A1ED-E4CF3FC62090}" type="parTrans" cxnId="{B198AA11-AD88-41C0-A8A7-EB336BCE07F5}">
      <dgm:prSet/>
      <dgm:spPr/>
      <dgm:t>
        <a:bodyPr/>
        <a:lstStyle/>
        <a:p>
          <a:endParaRPr lang="en-US"/>
        </a:p>
      </dgm:t>
    </dgm:pt>
    <dgm:pt modelId="{E2E08A6A-B577-4089-BB63-3CF618962D15}" type="sibTrans" cxnId="{B198AA11-AD88-41C0-A8A7-EB336BCE07F5}">
      <dgm:prSet/>
      <dgm:spPr/>
      <dgm:t>
        <a:bodyPr/>
        <a:lstStyle/>
        <a:p>
          <a:endParaRPr lang="en-US"/>
        </a:p>
      </dgm:t>
    </dgm:pt>
    <dgm:pt modelId="{76076C58-E453-4A6A-8A42-CC111B622C85}" type="pres">
      <dgm:prSet presAssocID="{D596AAC0-FA86-4E67-8EEB-FF7777F21A56}" presName="diagram" presStyleCnt="0">
        <dgm:presLayoutVars>
          <dgm:dir/>
          <dgm:resizeHandles val="exact"/>
        </dgm:presLayoutVars>
      </dgm:prSet>
      <dgm:spPr/>
    </dgm:pt>
    <dgm:pt modelId="{3194112A-B483-440C-8615-010472A016DB}" type="pres">
      <dgm:prSet presAssocID="{CD090835-CECC-4F7F-BDC8-11176A2D191B}" presName="node" presStyleLbl="node1" presStyleIdx="0" presStyleCnt="4">
        <dgm:presLayoutVars>
          <dgm:bulletEnabled val="1"/>
        </dgm:presLayoutVars>
      </dgm:prSet>
      <dgm:spPr/>
    </dgm:pt>
    <dgm:pt modelId="{3AE02109-879D-4D7B-BE30-30D55D5378C1}" type="pres">
      <dgm:prSet presAssocID="{51462B20-3A00-4B0F-A0D2-F906FDDC9F23}" presName="sibTrans" presStyleCnt="0"/>
      <dgm:spPr/>
    </dgm:pt>
    <dgm:pt modelId="{611A1A62-F192-444A-AC9B-05ED528DE6A0}" type="pres">
      <dgm:prSet presAssocID="{27494687-24DB-4CAC-BE9F-92F587741124}" presName="node" presStyleLbl="node1" presStyleIdx="1" presStyleCnt="4">
        <dgm:presLayoutVars>
          <dgm:bulletEnabled val="1"/>
        </dgm:presLayoutVars>
      </dgm:prSet>
      <dgm:spPr/>
    </dgm:pt>
    <dgm:pt modelId="{4EC1F499-7E81-488E-9AA5-B25F5FDBF5B3}" type="pres">
      <dgm:prSet presAssocID="{B7C95498-D160-4340-85B3-18051E15F945}" presName="sibTrans" presStyleCnt="0"/>
      <dgm:spPr/>
    </dgm:pt>
    <dgm:pt modelId="{28FC9898-5090-43C0-9999-AC6EEEB22F0E}" type="pres">
      <dgm:prSet presAssocID="{C4C82362-544A-45FF-A0B2-5FA3700BAAAF}" presName="node" presStyleLbl="node1" presStyleIdx="2" presStyleCnt="4" custScaleX="108282" custScaleY="152275">
        <dgm:presLayoutVars>
          <dgm:bulletEnabled val="1"/>
        </dgm:presLayoutVars>
      </dgm:prSet>
      <dgm:spPr/>
    </dgm:pt>
    <dgm:pt modelId="{65C978E6-0D8D-4E98-AA79-EC02B420D422}" type="pres">
      <dgm:prSet presAssocID="{4F3D4D32-2483-4C04-AA91-87A2F629A801}" presName="sibTrans" presStyleCnt="0"/>
      <dgm:spPr/>
    </dgm:pt>
    <dgm:pt modelId="{CF81D20F-D49E-4AD7-AE0D-665E6FDF79BB}" type="pres">
      <dgm:prSet presAssocID="{1ED58FD8-2F8F-478E-9C89-9C0AF6DFF5DD}" presName="node" presStyleLbl="node1" presStyleIdx="3" presStyleCnt="4" custScaleY="136862">
        <dgm:presLayoutVars>
          <dgm:bulletEnabled val="1"/>
        </dgm:presLayoutVars>
      </dgm:prSet>
      <dgm:spPr/>
    </dgm:pt>
  </dgm:ptLst>
  <dgm:cxnLst>
    <dgm:cxn modelId="{A8CC2500-2605-400D-8B80-3157FA589DDF}" srcId="{C4C82362-544A-45FF-A0B2-5FA3700BAAAF}" destId="{ED3C2195-C5B3-424B-883C-711D0DD5AA15}" srcOrd="4" destOrd="0" parTransId="{5EAA91E3-A93F-41BF-8B72-219E9477539F}" sibTransId="{2627B632-A4D2-4415-B308-148CAC43C6FB}"/>
    <dgm:cxn modelId="{CA41EA01-5826-413E-B9D6-B01D0CEEED14}" type="presOf" srcId="{CD090835-CECC-4F7F-BDC8-11176A2D191B}" destId="{3194112A-B483-440C-8615-010472A016DB}" srcOrd="0" destOrd="0" presId="urn:microsoft.com/office/officeart/2005/8/layout/default"/>
    <dgm:cxn modelId="{34F5BD0D-F29A-4DEB-A4A7-09EA432BE666}" type="presOf" srcId="{ED3C2195-C5B3-424B-883C-711D0DD5AA15}" destId="{28FC9898-5090-43C0-9999-AC6EEEB22F0E}" srcOrd="0" destOrd="5" presId="urn:microsoft.com/office/officeart/2005/8/layout/default"/>
    <dgm:cxn modelId="{B198AA11-AD88-41C0-A8A7-EB336BCE07F5}" srcId="{C4C82362-544A-45FF-A0B2-5FA3700BAAAF}" destId="{683EAB3F-9D54-4031-84BB-16A89D57DDDF}" srcOrd="2" destOrd="0" parTransId="{BEFBC2C1-5A01-496F-A1ED-E4CF3FC62090}" sibTransId="{E2E08A6A-B577-4089-BB63-3CF618962D15}"/>
    <dgm:cxn modelId="{78626812-B331-4772-BC6C-9D0F9D617FBF}" srcId="{C4C82362-544A-45FF-A0B2-5FA3700BAAAF}" destId="{7B3F641F-6CE6-4A72-B93B-88E3D2634914}" srcOrd="0" destOrd="0" parTransId="{BE1090AE-E9FF-40D7-AB33-7D0103BE6A9D}" sibTransId="{963BCD3D-60F1-4DDC-ADAD-0C105FEFAEFB}"/>
    <dgm:cxn modelId="{10F7C114-C96A-47B3-AE98-253789BFDDD0}" type="presOf" srcId="{7B3F641F-6CE6-4A72-B93B-88E3D2634914}" destId="{28FC9898-5090-43C0-9999-AC6EEEB22F0E}" srcOrd="0" destOrd="1" presId="urn:microsoft.com/office/officeart/2005/8/layout/default"/>
    <dgm:cxn modelId="{A7393016-50A4-4F8E-9506-49F7CCF33544}" type="presOf" srcId="{C4C82362-544A-45FF-A0B2-5FA3700BAAAF}" destId="{28FC9898-5090-43C0-9999-AC6EEEB22F0E}" srcOrd="0" destOrd="0" presId="urn:microsoft.com/office/officeart/2005/8/layout/default"/>
    <dgm:cxn modelId="{B8263035-3DB1-4B96-99C0-187B670320C1}" type="presOf" srcId="{683EAB3F-9D54-4031-84BB-16A89D57DDDF}" destId="{28FC9898-5090-43C0-9999-AC6EEEB22F0E}" srcOrd="0" destOrd="3" presId="urn:microsoft.com/office/officeart/2005/8/layout/default"/>
    <dgm:cxn modelId="{4A803D5D-654A-4D43-94B3-7C5A1860407A}" type="presOf" srcId="{D596AAC0-FA86-4E67-8EEB-FF7777F21A56}" destId="{76076C58-E453-4A6A-8A42-CC111B622C85}" srcOrd="0" destOrd="0" presId="urn:microsoft.com/office/officeart/2005/8/layout/default"/>
    <dgm:cxn modelId="{F6C8E070-CD66-4D92-885F-2144DF2CECCB}" type="presOf" srcId="{39380DF9-5512-432C-9456-750063472719}" destId="{28FC9898-5090-43C0-9999-AC6EEEB22F0E}" srcOrd="0" destOrd="2" presId="urn:microsoft.com/office/officeart/2005/8/layout/default"/>
    <dgm:cxn modelId="{85405886-67AE-4271-9705-C0DD65E6197B}" srcId="{C4C82362-544A-45FF-A0B2-5FA3700BAAAF}" destId="{FA2E2DEA-C7EF-4080-81CA-A9B08D6FF503}" srcOrd="3" destOrd="0" parTransId="{CB350EE8-1A7A-4A88-B184-1D7920BE6F9F}" sibTransId="{3389E290-54A8-43B7-A78E-03A60AFC0869}"/>
    <dgm:cxn modelId="{A5001D8E-70A7-47C1-B04C-D60D9AB68B4E}" type="presOf" srcId="{27494687-24DB-4CAC-BE9F-92F587741124}" destId="{611A1A62-F192-444A-AC9B-05ED528DE6A0}" srcOrd="0" destOrd="0" presId="urn:microsoft.com/office/officeart/2005/8/layout/default"/>
    <dgm:cxn modelId="{89177B8E-C547-46C9-B4C6-8B22D541BD13}" srcId="{C4C82362-544A-45FF-A0B2-5FA3700BAAAF}" destId="{39380DF9-5512-432C-9456-750063472719}" srcOrd="1" destOrd="0" parTransId="{8C2F6296-B6DD-4506-95AA-E3425476D4E4}" sibTransId="{8F4CB177-93D7-4025-8A1A-D403C0572EAB}"/>
    <dgm:cxn modelId="{F4FEFC96-3709-423E-BC94-2903ABE11F81}" srcId="{D596AAC0-FA86-4E67-8EEB-FF7777F21A56}" destId="{1ED58FD8-2F8F-478E-9C89-9C0AF6DFF5DD}" srcOrd="3" destOrd="0" parTransId="{C14A9782-0F6A-4A13-9CA1-EB1DC67C3377}" sibTransId="{9D546FAF-65D0-4EB8-80CE-CB623089FBC0}"/>
    <dgm:cxn modelId="{2B8B0BBE-FC8E-4280-A15A-69E266083014}" srcId="{D596AAC0-FA86-4E67-8EEB-FF7777F21A56}" destId="{27494687-24DB-4CAC-BE9F-92F587741124}" srcOrd="1" destOrd="0" parTransId="{2B516856-1F3A-4FA0-8768-CD8A0DF18B4B}" sibTransId="{B7C95498-D160-4340-85B3-18051E15F945}"/>
    <dgm:cxn modelId="{045607C1-FC93-4A70-B77A-CDE7E5073F78}" type="presOf" srcId="{1ED58FD8-2F8F-478E-9C89-9C0AF6DFF5DD}" destId="{CF81D20F-D49E-4AD7-AE0D-665E6FDF79BB}" srcOrd="0" destOrd="0" presId="urn:microsoft.com/office/officeart/2005/8/layout/default"/>
    <dgm:cxn modelId="{181E1AC7-92B6-4E79-BDA6-1F47DB4F406B}" type="presOf" srcId="{FA2E2DEA-C7EF-4080-81CA-A9B08D6FF503}" destId="{28FC9898-5090-43C0-9999-AC6EEEB22F0E}" srcOrd="0" destOrd="4" presId="urn:microsoft.com/office/officeart/2005/8/layout/default"/>
    <dgm:cxn modelId="{7F7A2CEE-F8AD-4256-A983-82B6A80603C2}" srcId="{D596AAC0-FA86-4E67-8EEB-FF7777F21A56}" destId="{C4C82362-544A-45FF-A0B2-5FA3700BAAAF}" srcOrd="2" destOrd="0" parTransId="{FCD371B3-E320-4F44-8491-38CDC860A813}" sibTransId="{4F3D4D32-2483-4C04-AA91-87A2F629A801}"/>
    <dgm:cxn modelId="{8E87C0FE-7F8B-4C50-8A6B-6E0FFD2BF2BA}" srcId="{D596AAC0-FA86-4E67-8EEB-FF7777F21A56}" destId="{CD090835-CECC-4F7F-BDC8-11176A2D191B}" srcOrd="0" destOrd="0" parTransId="{EA89D5A0-5BE2-434B-B384-72487D7FCE6F}" sibTransId="{51462B20-3A00-4B0F-A0D2-F906FDDC9F23}"/>
    <dgm:cxn modelId="{0927069A-041C-4354-B79C-545A4753DF63}" type="presParOf" srcId="{76076C58-E453-4A6A-8A42-CC111B622C85}" destId="{3194112A-B483-440C-8615-010472A016DB}" srcOrd="0" destOrd="0" presId="urn:microsoft.com/office/officeart/2005/8/layout/default"/>
    <dgm:cxn modelId="{B6C6DEAC-1422-4B56-8671-C040ACB6600B}" type="presParOf" srcId="{76076C58-E453-4A6A-8A42-CC111B622C85}" destId="{3AE02109-879D-4D7B-BE30-30D55D5378C1}" srcOrd="1" destOrd="0" presId="urn:microsoft.com/office/officeart/2005/8/layout/default"/>
    <dgm:cxn modelId="{763233B0-3621-4513-BA02-CF82DF00F3FC}" type="presParOf" srcId="{76076C58-E453-4A6A-8A42-CC111B622C85}" destId="{611A1A62-F192-444A-AC9B-05ED528DE6A0}" srcOrd="2" destOrd="0" presId="urn:microsoft.com/office/officeart/2005/8/layout/default"/>
    <dgm:cxn modelId="{2FC4B98D-A169-412F-8FEC-DE9C8973B9FF}" type="presParOf" srcId="{76076C58-E453-4A6A-8A42-CC111B622C85}" destId="{4EC1F499-7E81-488E-9AA5-B25F5FDBF5B3}" srcOrd="3" destOrd="0" presId="urn:microsoft.com/office/officeart/2005/8/layout/default"/>
    <dgm:cxn modelId="{0E5FD71E-5FE5-4928-8E73-B004CEA770CC}" type="presParOf" srcId="{76076C58-E453-4A6A-8A42-CC111B622C85}" destId="{28FC9898-5090-43C0-9999-AC6EEEB22F0E}" srcOrd="4" destOrd="0" presId="urn:microsoft.com/office/officeart/2005/8/layout/default"/>
    <dgm:cxn modelId="{EC900C95-AB0A-4425-AA44-A0B89D7F2991}" type="presParOf" srcId="{76076C58-E453-4A6A-8A42-CC111B622C85}" destId="{65C978E6-0D8D-4E98-AA79-EC02B420D422}" srcOrd="5" destOrd="0" presId="urn:microsoft.com/office/officeart/2005/8/layout/default"/>
    <dgm:cxn modelId="{6CE1060B-CDF9-4751-AB50-D75575F39D64}" type="presParOf" srcId="{76076C58-E453-4A6A-8A42-CC111B622C85}" destId="{CF81D20F-D49E-4AD7-AE0D-665E6FDF79B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CC2281-4166-4FFC-B234-5048C2056DC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151BE6-FCC9-462A-8CD5-DDD1505AE661}">
      <dgm:prSet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First: locate the triggers and locate what the functional reward is for that particular behavior. </a:t>
          </a:r>
          <a:endParaRPr lang="en-US" sz="1800" dirty="0">
            <a:solidFill>
              <a:srgbClr val="002060"/>
            </a:solidFill>
          </a:endParaRPr>
        </a:p>
      </dgm:t>
    </dgm:pt>
    <dgm:pt modelId="{9C3CE351-EE95-49B7-A4D6-B7483D6EAD7B}" type="parTrans" cxnId="{557D0936-ED9A-4C8D-9289-87F3FE0EC165}">
      <dgm:prSet/>
      <dgm:spPr/>
      <dgm:t>
        <a:bodyPr/>
        <a:lstStyle/>
        <a:p>
          <a:endParaRPr lang="en-US"/>
        </a:p>
      </dgm:t>
    </dgm:pt>
    <dgm:pt modelId="{9BEF3F75-458B-4AAD-A500-D3FAF7D0BC17}" type="sibTrans" cxnId="{557D0936-ED9A-4C8D-9289-87F3FE0EC165}">
      <dgm:prSet/>
      <dgm:spPr/>
      <dgm:t>
        <a:bodyPr/>
        <a:lstStyle/>
        <a:p>
          <a:endParaRPr lang="en-US"/>
        </a:p>
      </dgm:t>
    </dgm:pt>
    <dgm:pt modelId="{97B04DD7-7818-47DA-A985-5A8B19DB8CC1}">
      <dgm:prSet custT="1"/>
      <dgm:spPr/>
      <dgm:t>
        <a:bodyPr/>
        <a:lstStyle/>
        <a:p>
          <a:r>
            <a:rPr lang="en-US" sz="1600" b="1" dirty="0">
              <a:solidFill>
                <a:srgbClr val="002060"/>
              </a:solidFill>
            </a:rPr>
            <a:t>Most aggression occurs because it results in the person/animal LEAVING or moving away from the dog</a:t>
          </a:r>
          <a:endParaRPr lang="en-US" sz="1600" dirty="0">
            <a:solidFill>
              <a:srgbClr val="002060"/>
            </a:solidFill>
          </a:endParaRPr>
        </a:p>
      </dgm:t>
    </dgm:pt>
    <dgm:pt modelId="{B535634A-F122-458A-B033-C3513A2EE40E}" type="parTrans" cxnId="{558ADEFB-4CF5-427F-ADD2-EDAE7B51399A}">
      <dgm:prSet/>
      <dgm:spPr/>
      <dgm:t>
        <a:bodyPr/>
        <a:lstStyle/>
        <a:p>
          <a:endParaRPr lang="en-US"/>
        </a:p>
      </dgm:t>
    </dgm:pt>
    <dgm:pt modelId="{48954068-C491-4D72-9D10-4FE12C92F61F}" type="sibTrans" cxnId="{558ADEFB-4CF5-427F-ADD2-EDAE7B51399A}">
      <dgm:prSet/>
      <dgm:spPr/>
      <dgm:t>
        <a:bodyPr/>
        <a:lstStyle/>
        <a:p>
          <a:endParaRPr lang="en-US"/>
        </a:p>
      </dgm:t>
    </dgm:pt>
    <dgm:pt modelId="{CCDF7140-FF11-4656-A86C-CEA42C91B00E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Seeing the trigger leaving is the functional reward that comes after the aggressive behavior.</a:t>
          </a:r>
        </a:p>
      </dgm:t>
    </dgm:pt>
    <dgm:pt modelId="{69EF47E2-31A8-4E24-AF84-FAC3CC457EF1}" type="parTrans" cxnId="{A052699B-C5B0-4BD9-8E04-93DAC61BF96C}">
      <dgm:prSet/>
      <dgm:spPr/>
      <dgm:t>
        <a:bodyPr/>
        <a:lstStyle/>
        <a:p>
          <a:endParaRPr lang="en-US"/>
        </a:p>
      </dgm:t>
    </dgm:pt>
    <dgm:pt modelId="{A9C1A5B6-A429-486E-AEBC-9215E6D5F6A1}" type="sibTrans" cxnId="{A052699B-C5B0-4BD9-8E04-93DAC61BF96C}">
      <dgm:prSet/>
      <dgm:spPr/>
      <dgm:t>
        <a:bodyPr/>
        <a:lstStyle/>
        <a:p>
          <a:endParaRPr lang="en-US"/>
        </a:p>
      </dgm:t>
    </dgm:pt>
    <dgm:pt modelId="{FDB20EDF-FB13-4239-A827-6B38CB432172}">
      <dgm:prSet custT="1"/>
      <dgm:spPr/>
      <dgm:t>
        <a:bodyPr/>
        <a:lstStyle/>
        <a:p>
          <a:r>
            <a:rPr lang="en-US" sz="1400" b="1" i="1" dirty="0">
              <a:solidFill>
                <a:srgbClr val="002060"/>
              </a:solidFill>
            </a:rPr>
            <a:t>Alternatively: Aggression may occur to GET something:  A toy, a person, food, etc. </a:t>
          </a:r>
          <a:endParaRPr lang="en-US" sz="1400" dirty="0">
            <a:solidFill>
              <a:srgbClr val="002060"/>
            </a:solidFill>
          </a:endParaRPr>
        </a:p>
      </dgm:t>
    </dgm:pt>
    <dgm:pt modelId="{7765C234-0589-4C95-9D72-D86C32A9C9BD}" type="parTrans" cxnId="{33995A70-B0E6-419C-86F2-F8A3E44C621D}">
      <dgm:prSet/>
      <dgm:spPr/>
      <dgm:t>
        <a:bodyPr/>
        <a:lstStyle/>
        <a:p>
          <a:endParaRPr lang="en-US"/>
        </a:p>
      </dgm:t>
    </dgm:pt>
    <dgm:pt modelId="{C2458662-634B-4251-BA8B-7D06C797EA96}" type="sibTrans" cxnId="{33995A70-B0E6-419C-86F2-F8A3E44C621D}">
      <dgm:prSet/>
      <dgm:spPr/>
      <dgm:t>
        <a:bodyPr/>
        <a:lstStyle/>
        <a:p>
          <a:endParaRPr lang="en-US"/>
        </a:p>
      </dgm:t>
    </dgm:pt>
    <dgm:pt modelId="{2619F2F1-FA36-4621-906E-1B866A3EC314}">
      <dgm:prSet custT="1"/>
      <dgm:spPr/>
      <dgm:t>
        <a:bodyPr/>
        <a:lstStyle/>
        <a:p>
          <a:r>
            <a:rPr lang="en-US" sz="1400">
              <a:solidFill>
                <a:srgbClr val="002060"/>
              </a:solidFill>
            </a:rPr>
            <a:t>This is resource guarding</a:t>
          </a:r>
        </a:p>
      </dgm:t>
    </dgm:pt>
    <dgm:pt modelId="{4009333D-9026-42D2-B290-6F8F5271B610}" type="parTrans" cxnId="{C448F4CB-67D1-498B-A7E2-6E2C69677DAC}">
      <dgm:prSet/>
      <dgm:spPr/>
      <dgm:t>
        <a:bodyPr/>
        <a:lstStyle/>
        <a:p>
          <a:endParaRPr lang="en-US"/>
        </a:p>
      </dgm:t>
    </dgm:pt>
    <dgm:pt modelId="{99B4F04B-0B80-41D2-80AF-E7B3D59A51C7}" type="sibTrans" cxnId="{C448F4CB-67D1-498B-A7E2-6E2C69677DAC}">
      <dgm:prSet/>
      <dgm:spPr/>
      <dgm:t>
        <a:bodyPr/>
        <a:lstStyle/>
        <a:p>
          <a:endParaRPr lang="en-US"/>
        </a:p>
      </dgm:t>
    </dgm:pt>
    <dgm:pt modelId="{DD7752A3-CBE4-4F32-9F01-154FD4236F33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</a:rPr>
            <a:t>The functional reward is getting the desired object/space</a:t>
          </a:r>
        </a:p>
      </dgm:t>
    </dgm:pt>
    <dgm:pt modelId="{24884657-D560-4533-A0D0-D9B05F6049CA}" type="parTrans" cxnId="{9576BD80-E642-4684-A04E-2E837CCFF9AB}">
      <dgm:prSet/>
      <dgm:spPr/>
      <dgm:t>
        <a:bodyPr/>
        <a:lstStyle/>
        <a:p>
          <a:endParaRPr lang="en-US"/>
        </a:p>
      </dgm:t>
    </dgm:pt>
    <dgm:pt modelId="{66F24913-2950-4F0F-B7E6-F797380420C3}" type="sibTrans" cxnId="{9576BD80-E642-4684-A04E-2E837CCFF9AB}">
      <dgm:prSet/>
      <dgm:spPr/>
      <dgm:t>
        <a:bodyPr/>
        <a:lstStyle/>
        <a:p>
          <a:endParaRPr lang="en-US"/>
        </a:p>
      </dgm:t>
    </dgm:pt>
    <dgm:pt modelId="{1E99953B-3C09-484B-9D1A-253A60BB4FDF}">
      <dgm:prSet/>
      <dgm:spPr/>
      <dgm:t>
        <a:bodyPr/>
        <a:lstStyle/>
        <a:p>
          <a:r>
            <a:rPr lang="en-US" b="1" i="1" dirty="0"/>
            <a:t>Why are aggression behaviors so difficult to reduce or eliminate?</a:t>
          </a:r>
          <a:endParaRPr lang="en-US" dirty="0"/>
        </a:p>
      </dgm:t>
    </dgm:pt>
    <dgm:pt modelId="{88A4EB20-72D7-4A65-A892-BE85E90582E4}" type="parTrans" cxnId="{1BB12B76-F891-47C1-87A2-8F12B51D3CB7}">
      <dgm:prSet/>
      <dgm:spPr/>
      <dgm:t>
        <a:bodyPr/>
        <a:lstStyle/>
        <a:p>
          <a:endParaRPr lang="en-US"/>
        </a:p>
      </dgm:t>
    </dgm:pt>
    <dgm:pt modelId="{531B26BF-914C-4F0F-821C-E1E9B22E5CF8}" type="sibTrans" cxnId="{1BB12B76-F891-47C1-87A2-8F12B51D3CB7}">
      <dgm:prSet/>
      <dgm:spPr/>
      <dgm:t>
        <a:bodyPr/>
        <a:lstStyle/>
        <a:p>
          <a:endParaRPr lang="en-US"/>
        </a:p>
      </dgm:t>
    </dgm:pt>
    <dgm:pt modelId="{3ACCF880-CDBD-475D-A09A-A6848B7870D1}">
      <dgm:prSet/>
      <dgm:spPr/>
      <dgm:t>
        <a:bodyPr/>
        <a:lstStyle/>
        <a:p>
          <a:r>
            <a:rPr lang="en-US" dirty="0"/>
            <a:t>These behaviors are  “highly rewarding” for the dog</a:t>
          </a:r>
        </a:p>
      </dgm:t>
    </dgm:pt>
    <dgm:pt modelId="{81487FF4-C7F7-46E5-95F4-7945984F6FA1}" type="parTrans" cxnId="{A9D39F78-DD7F-4C5C-B9E6-BBDE87690CDD}">
      <dgm:prSet/>
      <dgm:spPr/>
      <dgm:t>
        <a:bodyPr/>
        <a:lstStyle/>
        <a:p>
          <a:endParaRPr lang="en-US"/>
        </a:p>
      </dgm:t>
    </dgm:pt>
    <dgm:pt modelId="{EFFB33D5-8B35-4AEF-B778-7409F71D11C3}" type="sibTrans" cxnId="{A9D39F78-DD7F-4C5C-B9E6-BBDE87690CDD}">
      <dgm:prSet/>
      <dgm:spPr/>
      <dgm:t>
        <a:bodyPr/>
        <a:lstStyle/>
        <a:p>
          <a:endParaRPr lang="en-US"/>
        </a:p>
      </dgm:t>
    </dgm:pt>
    <dgm:pt modelId="{329C5704-65BD-4101-A7B8-5F4FCF7F6F8D}">
      <dgm:prSet/>
      <dgm:spPr/>
      <dgm:t>
        <a:bodyPr/>
        <a:lstStyle/>
        <a:p>
          <a:r>
            <a:rPr lang="en-US"/>
            <a:t>S/he quickly learns that by displaying this type of behavior he can control the environment in the way s/he wants.</a:t>
          </a:r>
        </a:p>
      </dgm:t>
    </dgm:pt>
    <dgm:pt modelId="{42EE3507-55E4-4A88-B083-E951CA773A33}" type="parTrans" cxnId="{B5648727-9EA8-4AD1-BEBB-A55A45C91096}">
      <dgm:prSet/>
      <dgm:spPr/>
      <dgm:t>
        <a:bodyPr/>
        <a:lstStyle/>
        <a:p>
          <a:endParaRPr lang="en-US"/>
        </a:p>
      </dgm:t>
    </dgm:pt>
    <dgm:pt modelId="{C7536425-639A-4A4A-BDFF-56FB78600AFB}" type="sibTrans" cxnId="{B5648727-9EA8-4AD1-BEBB-A55A45C91096}">
      <dgm:prSet/>
      <dgm:spPr/>
      <dgm:t>
        <a:bodyPr/>
        <a:lstStyle/>
        <a:p>
          <a:endParaRPr lang="en-US"/>
        </a:p>
      </dgm:t>
    </dgm:pt>
    <dgm:pt modelId="{C26B923E-77F2-4F0C-9477-F207B985F8E3}" type="pres">
      <dgm:prSet presAssocID="{A5CC2281-4166-4FFC-B234-5048C2056DC1}" presName="outerComposite" presStyleCnt="0">
        <dgm:presLayoutVars>
          <dgm:chMax val="5"/>
          <dgm:dir/>
          <dgm:resizeHandles val="exact"/>
        </dgm:presLayoutVars>
      </dgm:prSet>
      <dgm:spPr/>
    </dgm:pt>
    <dgm:pt modelId="{9A554001-3F2A-46FB-80B4-E75326155E37}" type="pres">
      <dgm:prSet presAssocID="{A5CC2281-4166-4FFC-B234-5048C2056DC1}" presName="dummyMaxCanvas" presStyleCnt="0">
        <dgm:presLayoutVars/>
      </dgm:prSet>
      <dgm:spPr/>
    </dgm:pt>
    <dgm:pt modelId="{41038849-F697-442E-B229-3D6432F4C266}" type="pres">
      <dgm:prSet presAssocID="{A5CC2281-4166-4FFC-B234-5048C2056DC1}" presName="FourNodes_1" presStyleLbl="node1" presStyleIdx="0" presStyleCnt="4">
        <dgm:presLayoutVars>
          <dgm:bulletEnabled val="1"/>
        </dgm:presLayoutVars>
      </dgm:prSet>
      <dgm:spPr/>
    </dgm:pt>
    <dgm:pt modelId="{96F1893C-E4A8-4A3D-B90A-E20C02C3D9C2}" type="pres">
      <dgm:prSet presAssocID="{A5CC2281-4166-4FFC-B234-5048C2056DC1}" presName="FourNodes_2" presStyleLbl="node1" presStyleIdx="1" presStyleCnt="4" custLinFactNeighborX="-1689" custLinFactNeighborY="-8073">
        <dgm:presLayoutVars>
          <dgm:bulletEnabled val="1"/>
        </dgm:presLayoutVars>
      </dgm:prSet>
      <dgm:spPr/>
    </dgm:pt>
    <dgm:pt modelId="{B783FF2F-B469-4B4C-B9F9-09E3B5180316}" type="pres">
      <dgm:prSet presAssocID="{A5CC2281-4166-4FFC-B234-5048C2056DC1}" presName="FourNodes_3" presStyleLbl="node1" presStyleIdx="2" presStyleCnt="4" custLinFactNeighborY="-10377">
        <dgm:presLayoutVars>
          <dgm:bulletEnabled val="1"/>
        </dgm:presLayoutVars>
      </dgm:prSet>
      <dgm:spPr/>
    </dgm:pt>
    <dgm:pt modelId="{EC0E28F7-E063-46E2-85E8-345A3184C48E}" type="pres">
      <dgm:prSet presAssocID="{A5CC2281-4166-4FFC-B234-5048C2056DC1}" presName="FourNodes_4" presStyleLbl="node1" presStyleIdx="3" presStyleCnt="4" custScaleY="133251">
        <dgm:presLayoutVars>
          <dgm:bulletEnabled val="1"/>
        </dgm:presLayoutVars>
      </dgm:prSet>
      <dgm:spPr/>
    </dgm:pt>
    <dgm:pt modelId="{4B324744-977F-458F-8C45-F298916D0449}" type="pres">
      <dgm:prSet presAssocID="{A5CC2281-4166-4FFC-B234-5048C2056DC1}" presName="FourConn_1-2" presStyleLbl="fgAccFollowNode1" presStyleIdx="0" presStyleCnt="3">
        <dgm:presLayoutVars>
          <dgm:bulletEnabled val="1"/>
        </dgm:presLayoutVars>
      </dgm:prSet>
      <dgm:spPr/>
    </dgm:pt>
    <dgm:pt modelId="{12F05837-01CD-4F80-9F42-B42A8D8A622C}" type="pres">
      <dgm:prSet presAssocID="{A5CC2281-4166-4FFC-B234-5048C2056DC1}" presName="FourConn_2-3" presStyleLbl="fgAccFollowNode1" presStyleIdx="1" presStyleCnt="3">
        <dgm:presLayoutVars>
          <dgm:bulletEnabled val="1"/>
        </dgm:presLayoutVars>
      </dgm:prSet>
      <dgm:spPr/>
    </dgm:pt>
    <dgm:pt modelId="{5F2B008D-C632-4EA6-B5EB-42E39005D2C9}" type="pres">
      <dgm:prSet presAssocID="{A5CC2281-4166-4FFC-B234-5048C2056DC1}" presName="FourConn_3-4" presStyleLbl="fgAccFollowNode1" presStyleIdx="2" presStyleCnt="3">
        <dgm:presLayoutVars>
          <dgm:bulletEnabled val="1"/>
        </dgm:presLayoutVars>
      </dgm:prSet>
      <dgm:spPr/>
    </dgm:pt>
    <dgm:pt modelId="{63F633B9-0510-451D-B76F-D5FFA738B312}" type="pres">
      <dgm:prSet presAssocID="{A5CC2281-4166-4FFC-B234-5048C2056DC1}" presName="FourNodes_1_text" presStyleLbl="node1" presStyleIdx="3" presStyleCnt="4">
        <dgm:presLayoutVars>
          <dgm:bulletEnabled val="1"/>
        </dgm:presLayoutVars>
      </dgm:prSet>
      <dgm:spPr/>
    </dgm:pt>
    <dgm:pt modelId="{5FC5A53A-A128-4C6C-A325-585A2509FF2C}" type="pres">
      <dgm:prSet presAssocID="{A5CC2281-4166-4FFC-B234-5048C2056DC1}" presName="FourNodes_2_text" presStyleLbl="node1" presStyleIdx="3" presStyleCnt="4">
        <dgm:presLayoutVars>
          <dgm:bulletEnabled val="1"/>
        </dgm:presLayoutVars>
      </dgm:prSet>
      <dgm:spPr/>
    </dgm:pt>
    <dgm:pt modelId="{E0112943-3D47-42CC-A5E7-03094D3B31ED}" type="pres">
      <dgm:prSet presAssocID="{A5CC2281-4166-4FFC-B234-5048C2056DC1}" presName="FourNodes_3_text" presStyleLbl="node1" presStyleIdx="3" presStyleCnt="4">
        <dgm:presLayoutVars>
          <dgm:bulletEnabled val="1"/>
        </dgm:presLayoutVars>
      </dgm:prSet>
      <dgm:spPr/>
    </dgm:pt>
    <dgm:pt modelId="{998135A4-DFF5-4FDC-ABD7-B740BFA89F45}" type="pres">
      <dgm:prSet presAssocID="{A5CC2281-4166-4FFC-B234-5048C2056DC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A29241F-C65C-4A7C-BCF0-D86AB60191CC}" type="presOf" srcId="{9BEF3F75-458B-4AAD-A500-D3FAF7D0BC17}" destId="{4B324744-977F-458F-8C45-F298916D0449}" srcOrd="0" destOrd="0" presId="urn:microsoft.com/office/officeart/2005/8/layout/vProcess5"/>
    <dgm:cxn modelId="{B28A7E1F-A666-4B1E-A815-ECAC7436DABE}" type="presOf" srcId="{3ACCF880-CDBD-475D-A09A-A6848B7870D1}" destId="{EC0E28F7-E063-46E2-85E8-345A3184C48E}" srcOrd="0" destOrd="1" presId="urn:microsoft.com/office/officeart/2005/8/layout/vProcess5"/>
    <dgm:cxn modelId="{0E340120-2C4A-41D6-8811-4631A68D247D}" type="presOf" srcId="{97B04DD7-7818-47DA-A985-5A8B19DB8CC1}" destId="{96F1893C-E4A8-4A3D-B90A-E20C02C3D9C2}" srcOrd="0" destOrd="0" presId="urn:microsoft.com/office/officeart/2005/8/layout/vProcess5"/>
    <dgm:cxn modelId="{B5648727-9EA8-4AD1-BEBB-A55A45C91096}" srcId="{1E99953B-3C09-484B-9D1A-253A60BB4FDF}" destId="{329C5704-65BD-4101-A7B8-5F4FCF7F6F8D}" srcOrd="1" destOrd="0" parTransId="{42EE3507-55E4-4A88-B083-E951CA773A33}" sibTransId="{C7536425-639A-4A4A-BDFF-56FB78600AFB}"/>
    <dgm:cxn modelId="{9172652C-94F3-4BD0-9079-87969B824FF7}" type="presOf" srcId="{97B04DD7-7818-47DA-A985-5A8B19DB8CC1}" destId="{5FC5A53A-A128-4C6C-A325-585A2509FF2C}" srcOrd="1" destOrd="0" presId="urn:microsoft.com/office/officeart/2005/8/layout/vProcess5"/>
    <dgm:cxn modelId="{C651CD2E-73F9-47FF-AD73-D96D1CDA8E9C}" type="presOf" srcId="{DD7752A3-CBE4-4F32-9F01-154FD4236F33}" destId="{E0112943-3D47-42CC-A5E7-03094D3B31ED}" srcOrd="1" destOrd="2" presId="urn:microsoft.com/office/officeart/2005/8/layout/vProcess5"/>
    <dgm:cxn modelId="{4B8BBB31-644A-4A37-B744-7932420B87D7}" type="presOf" srcId="{329C5704-65BD-4101-A7B8-5F4FCF7F6F8D}" destId="{998135A4-DFF5-4FDC-ABD7-B740BFA89F45}" srcOrd="1" destOrd="2" presId="urn:microsoft.com/office/officeart/2005/8/layout/vProcess5"/>
    <dgm:cxn modelId="{557D0936-ED9A-4C8D-9289-87F3FE0EC165}" srcId="{A5CC2281-4166-4FFC-B234-5048C2056DC1}" destId="{1A151BE6-FCC9-462A-8CD5-DDD1505AE661}" srcOrd="0" destOrd="0" parTransId="{9C3CE351-EE95-49B7-A4D6-B7483D6EAD7B}" sibTransId="{9BEF3F75-458B-4AAD-A500-D3FAF7D0BC17}"/>
    <dgm:cxn modelId="{67E44B41-7023-4F10-9BDD-FB36AD8C6928}" type="presOf" srcId="{1E99953B-3C09-484B-9D1A-253A60BB4FDF}" destId="{998135A4-DFF5-4FDC-ABD7-B740BFA89F45}" srcOrd="1" destOrd="0" presId="urn:microsoft.com/office/officeart/2005/8/layout/vProcess5"/>
    <dgm:cxn modelId="{BE56E546-AECC-4E77-B651-E7EF1F3F677B}" type="presOf" srcId="{329C5704-65BD-4101-A7B8-5F4FCF7F6F8D}" destId="{EC0E28F7-E063-46E2-85E8-345A3184C48E}" srcOrd="0" destOrd="2" presId="urn:microsoft.com/office/officeart/2005/8/layout/vProcess5"/>
    <dgm:cxn modelId="{33995A70-B0E6-419C-86F2-F8A3E44C621D}" srcId="{A5CC2281-4166-4FFC-B234-5048C2056DC1}" destId="{FDB20EDF-FB13-4239-A827-6B38CB432172}" srcOrd="2" destOrd="0" parTransId="{7765C234-0589-4C95-9D72-D86C32A9C9BD}" sibTransId="{C2458662-634B-4251-BA8B-7D06C797EA96}"/>
    <dgm:cxn modelId="{1BB12B76-F891-47C1-87A2-8F12B51D3CB7}" srcId="{A5CC2281-4166-4FFC-B234-5048C2056DC1}" destId="{1E99953B-3C09-484B-9D1A-253A60BB4FDF}" srcOrd="3" destOrd="0" parTransId="{88A4EB20-72D7-4A65-A892-BE85E90582E4}" sibTransId="{531B26BF-914C-4F0F-821C-E1E9B22E5CF8}"/>
    <dgm:cxn modelId="{A9D39F78-DD7F-4C5C-B9E6-BBDE87690CDD}" srcId="{1E99953B-3C09-484B-9D1A-253A60BB4FDF}" destId="{3ACCF880-CDBD-475D-A09A-A6848B7870D1}" srcOrd="0" destOrd="0" parTransId="{81487FF4-C7F7-46E5-95F4-7945984F6FA1}" sibTransId="{EFFB33D5-8B35-4AEF-B778-7409F71D11C3}"/>
    <dgm:cxn modelId="{9576BD80-E642-4684-A04E-2E837CCFF9AB}" srcId="{FDB20EDF-FB13-4239-A827-6B38CB432172}" destId="{DD7752A3-CBE4-4F32-9F01-154FD4236F33}" srcOrd="1" destOrd="0" parTransId="{24884657-D560-4533-A0D0-D9B05F6049CA}" sibTransId="{66F24913-2950-4F0F-B7E6-F797380420C3}"/>
    <dgm:cxn modelId="{33CE0F88-50CB-4D7C-954B-FD26D8FDFFA6}" type="presOf" srcId="{3ACCF880-CDBD-475D-A09A-A6848B7870D1}" destId="{998135A4-DFF5-4FDC-ABD7-B740BFA89F45}" srcOrd="1" destOrd="1" presId="urn:microsoft.com/office/officeart/2005/8/layout/vProcess5"/>
    <dgm:cxn modelId="{A052699B-C5B0-4BD9-8E04-93DAC61BF96C}" srcId="{97B04DD7-7818-47DA-A985-5A8B19DB8CC1}" destId="{CCDF7140-FF11-4656-A86C-CEA42C91B00E}" srcOrd="0" destOrd="0" parTransId="{69EF47E2-31A8-4E24-AF84-FAC3CC457EF1}" sibTransId="{A9C1A5B6-A429-486E-AEBC-9215E6D5F6A1}"/>
    <dgm:cxn modelId="{6325EDA4-99F2-4586-B89E-3D71A8EA7FEC}" type="presOf" srcId="{FDB20EDF-FB13-4239-A827-6B38CB432172}" destId="{E0112943-3D47-42CC-A5E7-03094D3B31ED}" srcOrd="1" destOrd="0" presId="urn:microsoft.com/office/officeart/2005/8/layout/vProcess5"/>
    <dgm:cxn modelId="{9369F2A9-022C-45F7-8A49-5DDE1BDB84AF}" type="presOf" srcId="{FDB20EDF-FB13-4239-A827-6B38CB432172}" destId="{B783FF2F-B469-4B4C-B9F9-09E3B5180316}" srcOrd="0" destOrd="0" presId="urn:microsoft.com/office/officeart/2005/8/layout/vProcess5"/>
    <dgm:cxn modelId="{2D74D0C5-F6AB-41FD-A796-71308F4690EA}" type="presOf" srcId="{1A151BE6-FCC9-462A-8CD5-DDD1505AE661}" destId="{63F633B9-0510-451D-B76F-D5FFA738B312}" srcOrd="1" destOrd="0" presId="urn:microsoft.com/office/officeart/2005/8/layout/vProcess5"/>
    <dgm:cxn modelId="{A5525FC6-8050-4954-AA96-76391540AB38}" type="presOf" srcId="{1E99953B-3C09-484B-9D1A-253A60BB4FDF}" destId="{EC0E28F7-E063-46E2-85E8-345A3184C48E}" srcOrd="0" destOrd="0" presId="urn:microsoft.com/office/officeart/2005/8/layout/vProcess5"/>
    <dgm:cxn modelId="{3AC7B5C6-8421-4E4F-A698-47F551B253F5}" type="presOf" srcId="{48954068-C491-4D72-9D10-4FE12C92F61F}" destId="{12F05837-01CD-4F80-9F42-B42A8D8A622C}" srcOrd="0" destOrd="0" presId="urn:microsoft.com/office/officeart/2005/8/layout/vProcess5"/>
    <dgm:cxn modelId="{C448F4CB-67D1-498B-A7E2-6E2C69677DAC}" srcId="{FDB20EDF-FB13-4239-A827-6B38CB432172}" destId="{2619F2F1-FA36-4621-906E-1B866A3EC314}" srcOrd="0" destOrd="0" parTransId="{4009333D-9026-42D2-B290-6F8F5271B610}" sibTransId="{99B4F04B-0B80-41D2-80AF-E7B3D59A51C7}"/>
    <dgm:cxn modelId="{16BA2FCD-197E-4E93-A6AE-E2189D673D7F}" type="presOf" srcId="{C2458662-634B-4251-BA8B-7D06C797EA96}" destId="{5F2B008D-C632-4EA6-B5EB-42E39005D2C9}" srcOrd="0" destOrd="0" presId="urn:microsoft.com/office/officeart/2005/8/layout/vProcess5"/>
    <dgm:cxn modelId="{F968B5D2-7A39-48C7-8558-E611A23D3444}" type="presOf" srcId="{1A151BE6-FCC9-462A-8CD5-DDD1505AE661}" destId="{41038849-F697-442E-B229-3D6432F4C266}" srcOrd="0" destOrd="0" presId="urn:microsoft.com/office/officeart/2005/8/layout/vProcess5"/>
    <dgm:cxn modelId="{CFBB20D8-CD06-486D-B686-1D19D3B8805C}" type="presOf" srcId="{2619F2F1-FA36-4621-906E-1B866A3EC314}" destId="{B783FF2F-B469-4B4C-B9F9-09E3B5180316}" srcOrd="0" destOrd="1" presId="urn:microsoft.com/office/officeart/2005/8/layout/vProcess5"/>
    <dgm:cxn modelId="{588DE2E5-8FC7-4893-BA6D-83B7F46ACF2D}" type="presOf" srcId="{2619F2F1-FA36-4621-906E-1B866A3EC314}" destId="{E0112943-3D47-42CC-A5E7-03094D3B31ED}" srcOrd="1" destOrd="1" presId="urn:microsoft.com/office/officeart/2005/8/layout/vProcess5"/>
    <dgm:cxn modelId="{275232E6-0647-4407-89D7-11C94D456138}" type="presOf" srcId="{CCDF7140-FF11-4656-A86C-CEA42C91B00E}" destId="{96F1893C-E4A8-4A3D-B90A-E20C02C3D9C2}" srcOrd="0" destOrd="1" presId="urn:microsoft.com/office/officeart/2005/8/layout/vProcess5"/>
    <dgm:cxn modelId="{34E3BDEC-7447-4BE6-B915-BCD897F3A688}" type="presOf" srcId="{A5CC2281-4166-4FFC-B234-5048C2056DC1}" destId="{C26B923E-77F2-4F0C-9477-F207B985F8E3}" srcOrd="0" destOrd="0" presId="urn:microsoft.com/office/officeart/2005/8/layout/vProcess5"/>
    <dgm:cxn modelId="{C35DD8ED-FBA3-4906-959E-7385502CA7B8}" type="presOf" srcId="{CCDF7140-FF11-4656-A86C-CEA42C91B00E}" destId="{5FC5A53A-A128-4C6C-A325-585A2509FF2C}" srcOrd="1" destOrd="1" presId="urn:microsoft.com/office/officeart/2005/8/layout/vProcess5"/>
    <dgm:cxn modelId="{868018F4-7519-47E6-B483-EC9D30D562CD}" type="presOf" srcId="{DD7752A3-CBE4-4F32-9F01-154FD4236F33}" destId="{B783FF2F-B469-4B4C-B9F9-09E3B5180316}" srcOrd="0" destOrd="2" presId="urn:microsoft.com/office/officeart/2005/8/layout/vProcess5"/>
    <dgm:cxn modelId="{558ADEFB-4CF5-427F-ADD2-EDAE7B51399A}" srcId="{A5CC2281-4166-4FFC-B234-5048C2056DC1}" destId="{97B04DD7-7818-47DA-A985-5A8B19DB8CC1}" srcOrd="1" destOrd="0" parTransId="{B535634A-F122-458A-B033-C3513A2EE40E}" sibTransId="{48954068-C491-4D72-9D10-4FE12C92F61F}"/>
    <dgm:cxn modelId="{252D65F8-E61E-427E-A986-6CCEA0861701}" type="presParOf" srcId="{C26B923E-77F2-4F0C-9477-F207B985F8E3}" destId="{9A554001-3F2A-46FB-80B4-E75326155E37}" srcOrd="0" destOrd="0" presId="urn:microsoft.com/office/officeart/2005/8/layout/vProcess5"/>
    <dgm:cxn modelId="{81E117FA-5064-48C9-A50F-E8318B3AEC78}" type="presParOf" srcId="{C26B923E-77F2-4F0C-9477-F207B985F8E3}" destId="{41038849-F697-442E-B229-3D6432F4C266}" srcOrd="1" destOrd="0" presId="urn:microsoft.com/office/officeart/2005/8/layout/vProcess5"/>
    <dgm:cxn modelId="{09DDC49F-21A1-40B0-A50E-27AECACCB5BE}" type="presParOf" srcId="{C26B923E-77F2-4F0C-9477-F207B985F8E3}" destId="{96F1893C-E4A8-4A3D-B90A-E20C02C3D9C2}" srcOrd="2" destOrd="0" presId="urn:microsoft.com/office/officeart/2005/8/layout/vProcess5"/>
    <dgm:cxn modelId="{77BEF191-DF6D-4B6D-B5F0-387819CDBCB6}" type="presParOf" srcId="{C26B923E-77F2-4F0C-9477-F207B985F8E3}" destId="{B783FF2F-B469-4B4C-B9F9-09E3B5180316}" srcOrd="3" destOrd="0" presId="urn:microsoft.com/office/officeart/2005/8/layout/vProcess5"/>
    <dgm:cxn modelId="{AF529F4E-E2B4-4538-9307-85E9A2738EEC}" type="presParOf" srcId="{C26B923E-77F2-4F0C-9477-F207B985F8E3}" destId="{EC0E28F7-E063-46E2-85E8-345A3184C48E}" srcOrd="4" destOrd="0" presId="urn:microsoft.com/office/officeart/2005/8/layout/vProcess5"/>
    <dgm:cxn modelId="{B3D446C1-8441-44B3-99B6-58341B295ADC}" type="presParOf" srcId="{C26B923E-77F2-4F0C-9477-F207B985F8E3}" destId="{4B324744-977F-458F-8C45-F298916D0449}" srcOrd="5" destOrd="0" presId="urn:microsoft.com/office/officeart/2005/8/layout/vProcess5"/>
    <dgm:cxn modelId="{33F387AB-3A63-42BB-8DDB-D32FA7E74FB0}" type="presParOf" srcId="{C26B923E-77F2-4F0C-9477-F207B985F8E3}" destId="{12F05837-01CD-4F80-9F42-B42A8D8A622C}" srcOrd="6" destOrd="0" presId="urn:microsoft.com/office/officeart/2005/8/layout/vProcess5"/>
    <dgm:cxn modelId="{CC099B3A-13CC-4FB4-A9BA-FF52D34B992E}" type="presParOf" srcId="{C26B923E-77F2-4F0C-9477-F207B985F8E3}" destId="{5F2B008D-C632-4EA6-B5EB-42E39005D2C9}" srcOrd="7" destOrd="0" presId="urn:microsoft.com/office/officeart/2005/8/layout/vProcess5"/>
    <dgm:cxn modelId="{686C647F-B03F-48C3-9D71-AAD1A0CABC08}" type="presParOf" srcId="{C26B923E-77F2-4F0C-9477-F207B985F8E3}" destId="{63F633B9-0510-451D-B76F-D5FFA738B312}" srcOrd="8" destOrd="0" presId="urn:microsoft.com/office/officeart/2005/8/layout/vProcess5"/>
    <dgm:cxn modelId="{0C37A958-D78D-428C-81C7-30DB856723EC}" type="presParOf" srcId="{C26B923E-77F2-4F0C-9477-F207B985F8E3}" destId="{5FC5A53A-A128-4C6C-A325-585A2509FF2C}" srcOrd="9" destOrd="0" presId="urn:microsoft.com/office/officeart/2005/8/layout/vProcess5"/>
    <dgm:cxn modelId="{8F96EBB4-CD92-4465-8240-EF967C5A8CA6}" type="presParOf" srcId="{C26B923E-77F2-4F0C-9477-F207B985F8E3}" destId="{E0112943-3D47-42CC-A5E7-03094D3B31ED}" srcOrd="10" destOrd="0" presId="urn:microsoft.com/office/officeart/2005/8/layout/vProcess5"/>
    <dgm:cxn modelId="{E29394D8-FE42-43F4-8819-A6220E5EC6A4}" type="presParOf" srcId="{C26B923E-77F2-4F0C-9477-F207B985F8E3}" destId="{998135A4-DFF5-4FDC-ABD7-B740BFA89F4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DA7C82-29ED-4AC1-AC7E-7229A6AE63DC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244C16-5DC9-4B10-A54D-C5B2055A1652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Dog displays aggressive responses </a:t>
          </a:r>
          <a:r>
            <a:rPr lang="en-US" dirty="0">
              <a:solidFill>
                <a:srgbClr val="002060"/>
              </a:solidFill>
              <a:sym typeface="Wingdings" panose="05000000000000000000" pitchFamily="2" charset="2"/>
            </a:rPr>
            <a:t></a:t>
          </a:r>
          <a:r>
            <a:rPr lang="en-US" dirty="0">
              <a:solidFill>
                <a:srgbClr val="002060"/>
              </a:solidFill>
            </a:rPr>
            <a:t> people/others move away</a:t>
          </a:r>
        </a:p>
      </dgm:t>
    </dgm:pt>
    <dgm:pt modelId="{FB70EB4F-37A3-4B48-A6F6-1886E3F73B20}" type="parTrans" cxnId="{D80439F1-19E6-4C0C-A0F3-55FEEDF3200B}">
      <dgm:prSet/>
      <dgm:spPr/>
      <dgm:t>
        <a:bodyPr/>
        <a:lstStyle/>
        <a:p>
          <a:endParaRPr lang="en-US"/>
        </a:p>
      </dgm:t>
    </dgm:pt>
    <dgm:pt modelId="{AD139770-265F-455E-BADE-6E12C74D52F5}" type="sibTrans" cxnId="{D80439F1-19E6-4C0C-A0F3-55FEEDF3200B}">
      <dgm:prSet/>
      <dgm:spPr/>
      <dgm:t>
        <a:bodyPr/>
        <a:lstStyle/>
        <a:p>
          <a:endParaRPr lang="en-US"/>
        </a:p>
      </dgm:t>
    </dgm:pt>
    <dgm:pt modelId="{730E495A-65C9-452E-ACE2-7AE958A72EF3}">
      <dgm:prSet/>
      <dgm:spPr/>
      <dgm:t>
        <a:bodyPr/>
        <a:lstStyle/>
        <a:p>
          <a:r>
            <a:rPr lang="en-US"/>
            <a:t>Dog is reinforced because the fearful stimulus goes away</a:t>
          </a:r>
        </a:p>
      </dgm:t>
    </dgm:pt>
    <dgm:pt modelId="{4B25E24D-F480-4CAF-8C60-BC9A8FF08E09}" type="parTrans" cxnId="{262F437E-4F53-4081-8D58-01CAEF2F703B}">
      <dgm:prSet/>
      <dgm:spPr/>
      <dgm:t>
        <a:bodyPr/>
        <a:lstStyle/>
        <a:p>
          <a:endParaRPr lang="en-US"/>
        </a:p>
      </dgm:t>
    </dgm:pt>
    <dgm:pt modelId="{FD44B571-C6E1-4784-9766-4A3C2898FE16}" type="sibTrans" cxnId="{262F437E-4F53-4081-8D58-01CAEF2F703B}">
      <dgm:prSet/>
      <dgm:spPr/>
      <dgm:t>
        <a:bodyPr/>
        <a:lstStyle/>
        <a:p>
          <a:endParaRPr lang="en-US"/>
        </a:p>
      </dgm:t>
    </dgm:pt>
    <dgm:pt modelId="{DE4D1BE4-07E2-4BF3-B2B4-4065E94BCCE2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Replace that behavior:</a:t>
          </a:r>
          <a:endParaRPr lang="en-US" dirty="0">
            <a:solidFill>
              <a:srgbClr val="C00000"/>
            </a:solidFill>
          </a:endParaRPr>
        </a:p>
      </dgm:t>
    </dgm:pt>
    <dgm:pt modelId="{2823E296-A583-4980-9528-ED64A2C54351}" type="parTrans" cxnId="{A1383927-2D5D-4AF7-B6DE-94C830998319}">
      <dgm:prSet/>
      <dgm:spPr/>
      <dgm:t>
        <a:bodyPr/>
        <a:lstStyle/>
        <a:p>
          <a:endParaRPr lang="en-US"/>
        </a:p>
      </dgm:t>
    </dgm:pt>
    <dgm:pt modelId="{7B80007E-0386-4ECD-BDAF-4FC0401497F6}" type="sibTrans" cxnId="{A1383927-2D5D-4AF7-B6DE-94C830998319}">
      <dgm:prSet/>
      <dgm:spPr/>
      <dgm:t>
        <a:bodyPr/>
        <a:lstStyle/>
        <a:p>
          <a:endParaRPr lang="en-US"/>
        </a:p>
      </dgm:t>
    </dgm:pt>
    <dgm:pt modelId="{D80986B1-DE05-49CB-9776-ED3445D8A566}">
      <dgm:prSet/>
      <dgm:spPr/>
      <dgm:t>
        <a:bodyPr/>
        <a:lstStyle/>
        <a:p>
          <a:r>
            <a:rPr lang="en-US"/>
            <a:t>Dog displays alternative response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people/others move away</a:t>
          </a:r>
        </a:p>
      </dgm:t>
    </dgm:pt>
    <dgm:pt modelId="{007BF378-F0C3-4CA8-B72F-2288E78DE156}" type="parTrans" cxnId="{D3C80E79-6102-4C72-983F-0830550B606D}">
      <dgm:prSet/>
      <dgm:spPr/>
      <dgm:t>
        <a:bodyPr/>
        <a:lstStyle/>
        <a:p>
          <a:endParaRPr lang="en-US"/>
        </a:p>
      </dgm:t>
    </dgm:pt>
    <dgm:pt modelId="{2455319F-2270-42C2-A073-C553C23A164F}" type="sibTrans" cxnId="{D3C80E79-6102-4C72-983F-0830550B606D}">
      <dgm:prSet/>
      <dgm:spPr/>
      <dgm:t>
        <a:bodyPr/>
        <a:lstStyle/>
        <a:p>
          <a:endParaRPr lang="en-US"/>
        </a:p>
      </dgm:t>
    </dgm:pt>
    <dgm:pt modelId="{2C5D4510-D15B-4162-819B-D278460F19A6}">
      <dgm:prSet/>
      <dgm:spPr/>
      <dgm:t>
        <a:bodyPr/>
        <a:lstStyle/>
        <a:p>
          <a:r>
            <a:rPr lang="en-US"/>
            <a:t>Dog is reinforced because the fearful stimulus goes away</a:t>
          </a:r>
        </a:p>
      </dgm:t>
    </dgm:pt>
    <dgm:pt modelId="{9BB93366-125C-49C7-8E81-472FB2D76671}" type="parTrans" cxnId="{BC9E11D7-9E11-418C-9C0E-8F6D3DD83DFC}">
      <dgm:prSet/>
      <dgm:spPr/>
      <dgm:t>
        <a:bodyPr/>
        <a:lstStyle/>
        <a:p>
          <a:endParaRPr lang="en-US"/>
        </a:p>
      </dgm:t>
    </dgm:pt>
    <dgm:pt modelId="{CE8A757B-91CF-4865-9569-C442E37DA860}" type="sibTrans" cxnId="{BC9E11D7-9E11-418C-9C0E-8F6D3DD83DFC}">
      <dgm:prSet/>
      <dgm:spPr/>
      <dgm:t>
        <a:bodyPr/>
        <a:lstStyle/>
        <a:p>
          <a:endParaRPr lang="en-US"/>
        </a:p>
      </dgm:t>
    </dgm:pt>
    <dgm:pt modelId="{04F25664-03FE-4C60-9BE5-DED6A6C59E2B}">
      <dgm:prSet/>
      <dgm:spPr/>
      <dgm:t>
        <a:bodyPr/>
        <a:lstStyle/>
        <a:p>
          <a:r>
            <a:rPr lang="en-US"/>
            <a:t>Gradually, we also work on making the fearful stimulus less fearful</a:t>
          </a:r>
        </a:p>
      </dgm:t>
    </dgm:pt>
    <dgm:pt modelId="{29D5DD20-F506-46D4-A481-E6D42345A22B}" type="parTrans" cxnId="{B9CE3761-DECB-46C0-B180-957AFDF6C506}">
      <dgm:prSet/>
      <dgm:spPr/>
      <dgm:t>
        <a:bodyPr/>
        <a:lstStyle/>
        <a:p>
          <a:endParaRPr lang="en-US"/>
        </a:p>
      </dgm:t>
    </dgm:pt>
    <dgm:pt modelId="{21FC45B6-F0AC-443F-8E1D-3DE75BF47E90}" type="sibTrans" cxnId="{B9CE3761-DECB-46C0-B180-957AFDF6C506}">
      <dgm:prSet/>
      <dgm:spPr/>
      <dgm:t>
        <a:bodyPr/>
        <a:lstStyle/>
        <a:p>
          <a:endParaRPr lang="en-US"/>
        </a:p>
      </dgm:t>
    </dgm:pt>
    <dgm:pt modelId="{673D0614-0609-4986-B471-B43D49F90FE9}" type="pres">
      <dgm:prSet presAssocID="{F3DA7C82-29ED-4AC1-AC7E-7229A6AE63DC}" presName="Name0" presStyleCnt="0">
        <dgm:presLayoutVars>
          <dgm:dir/>
          <dgm:animLvl val="lvl"/>
          <dgm:resizeHandles val="exact"/>
        </dgm:presLayoutVars>
      </dgm:prSet>
      <dgm:spPr/>
    </dgm:pt>
    <dgm:pt modelId="{A529B914-FC33-4589-91AF-59716BF36A4E}" type="pres">
      <dgm:prSet presAssocID="{04F25664-03FE-4C60-9BE5-DED6A6C59E2B}" presName="boxAndChildren" presStyleCnt="0"/>
      <dgm:spPr/>
    </dgm:pt>
    <dgm:pt modelId="{A7FB6669-C7C6-401C-90E2-A926584B5556}" type="pres">
      <dgm:prSet presAssocID="{04F25664-03FE-4C60-9BE5-DED6A6C59E2B}" presName="parentTextBox" presStyleLbl="node1" presStyleIdx="0" presStyleCnt="3"/>
      <dgm:spPr/>
    </dgm:pt>
    <dgm:pt modelId="{ADCA6A52-6078-4234-B35A-12498306C440}" type="pres">
      <dgm:prSet presAssocID="{7B80007E-0386-4ECD-BDAF-4FC0401497F6}" presName="sp" presStyleCnt="0"/>
      <dgm:spPr/>
    </dgm:pt>
    <dgm:pt modelId="{6BC1D0E5-A9E6-4AAC-AF4B-B0B4E4455B6B}" type="pres">
      <dgm:prSet presAssocID="{DE4D1BE4-07E2-4BF3-B2B4-4065E94BCCE2}" presName="arrowAndChildren" presStyleCnt="0"/>
      <dgm:spPr/>
    </dgm:pt>
    <dgm:pt modelId="{60664940-915C-4C48-9239-3F1AF974FFD6}" type="pres">
      <dgm:prSet presAssocID="{DE4D1BE4-07E2-4BF3-B2B4-4065E94BCCE2}" presName="parentTextArrow" presStyleLbl="node1" presStyleIdx="0" presStyleCnt="3"/>
      <dgm:spPr/>
    </dgm:pt>
    <dgm:pt modelId="{CFDFD5D7-A8DB-4E1F-B568-26DBB9CAC458}" type="pres">
      <dgm:prSet presAssocID="{DE4D1BE4-07E2-4BF3-B2B4-4065E94BCCE2}" presName="arrow" presStyleLbl="node1" presStyleIdx="1" presStyleCnt="3"/>
      <dgm:spPr/>
    </dgm:pt>
    <dgm:pt modelId="{433FD43E-2887-4A56-BE34-663F2DEFAAC2}" type="pres">
      <dgm:prSet presAssocID="{DE4D1BE4-07E2-4BF3-B2B4-4065E94BCCE2}" presName="descendantArrow" presStyleCnt="0"/>
      <dgm:spPr/>
    </dgm:pt>
    <dgm:pt modelId="{0DFEAC2D-A377-4D1D-B79A-837645005E48}" type="pres">
      <dgm:prSet presAssocID="{D80986B1-DE05-49CB-9776-ED3445D8A566}" presName="childTextArrow" presStyleLbl="fgAccFollowNode1" presStyleIdx="0" presStyleCnt="3">
        <dgm:presLayoutVars>
          <dgm:bulletEnabled val="1"/>
        </dgm:presLayoutVars>
      </dgm:prSet>
      <dgm:spPr/>
    </dgm:pt>
    <dgm:pt modelId="{76ACA137-8CDA-45B8-83AD-3EEB92CEC0D2}" type="pres">
      <dgm:prSet presAssocID="{2C5D4510-D15B-4162-819B-D278460F19A6}" presName="childTextArrow" presStyleLbl="fgAccFollowNode1" presStyleIdx="1" presStyleCnt="3">
        <dgm:presLayoutVars>
          <dgm:bulletEnabled val="1"/>
        </dgm:presLayoutVars>
      </dgm:prSet>
      <dgm:spPr/>
    </dgm:pt>
    <dgm:pt modelId="{7735D00A-8E8A-479E-9326-B804962874A8}" type="pres">
      <dgm:prSet presAssocID="{AD139770-265F-455E-BADE-6E12C74D52F5}" presName="sp" presStyleCnt="0"/>
      <dgm:spPr/>
    </dgm:pt>
    <dgm:pt modelId="{0EBB9C9D-A7E2-4013-815B-8695F37C616A}" type="pres">
      <dgm:prSet presAssocID="{D2244C16-5DC9-4B10-A54D-C5B2055A1652}" presName="arrowAndChildren" presStyleCnt="0"/>
      <dgm:spPr/>
    </dgm:pt>
    <dgm:pt modelId="{7DC6698C-DFED-43DC-B162-A6A0990DC76D}" type="pres">
      <dgm:prSet presAssocID="{D2244C16-5DC9-4B10-A54D-C5B2055A1652}" presName="parentTextArrow" presStyleLbl="node1" presStyleIdx="1" presStyleCnt="3"/>
      <dgm:spPr/>
    </dgm:pt>
    <dgm:pt modelId="{279A7B12-53A9-4C4E-87B2-9CB1FF785C61}" type="pres">
      <dgm:prSet presAssocID="{D2244C16-5DC9-4B10-A54D-C5B2055A1652}" presName="arrow" presStyleLbl="node1" presStyleIdx="2" presStyleCnt="3"/>
      <dgm:spPr/>
    </dgm:pt>
    <dgm:pt modelId="{5EC8790F-969B-47A3-B414-0059909F0B7A}" type="pres">
      <dgm:prSet presAssocID="{D2244C16-5DC9-4B10-A54D-C5B2055A1652}" presName="descendantArrow" presStyleCnt="0"/>
      <dgm:spPr/>
    </dgm:pt>
    <dgm:pt modelId="{6D6AFF0C-90A8-4639-8733-F8C25787CDF0}" type="pres">
      <dgm:prSet presAssocID="{730E495A-65C9-452E-ACE2-7AE958A72EF3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29662707-E829-4E1F-9A52-D7E20115AF50}" type="presOf" srcId="{DE4D1BE4-07E2-4BF3-B2B4-4065E94BCCE2}" destId="{CFDFD5D7-A8DB-4E1F-B568-26DBB9CAC458}" srcOrd="1" destOrd="0" presId="urn:microsoft.com/office/officeart/2005/8/layout/process4"/>
    <dgm:cxn modelId="{DAA3D216-834C-4EEC-8857-C6F1E1A04673}" type="presOf" srcId="{04F25664-03FE-4C60-9BE5-DED6A6C59E2B}" destId="{A7FB6669-C7C6-401C-90E2-A926584B5556}" srcOrd="0" destOrd="0" presId="urn:microsoft.com/office/officeart/2005/8/layout/process4"/>
    <dgm:cxn modelId="{A1383927-2D5D-4AF7-B6DE-94C830998319}" srcId="{F3DA7C82-29ED-4AC1-AC7E-7229A6AE63DC}" destId="{DE4D1BE4-07E2-4BF3-B2B4-4065E94BCCE2}" srcOrd="1" destOrd="0" parTransId="{2823E296-A583-4980-9528-ED64A2C54351}" sibTransId="{7B80007E-0386-4ECD-BDAF-4FC0401497F6}"/>
    <dgm:cxn modelId="{B9CE3761-DECB-46C0-B180-957AFDF6C506}" srcId="{F3DA7C82-29ED-4AC1-AC7E-7229A6AE63DC}" destId="{04F25664-03FE-4C60-9BE5-DED6A6C59E2B}" srcOrd="2" destOrd="0" parTransId="{29D5DD20-F506-46D4-A481-E6D42345A22B}" sibTransId="{21FC45B6-F0AC-443F-8E1D-3DE75BF47E90}"/>
    <dgm:cxn modelId="{A7E7B143-5E26-4F6B-A429-FF01B66B2CFA}" type="presOf" srcId="{D2244C16-5DC9-4B10-A54D-C5B2055A1652}" destId="{279A7B12-53A9-4C4E-87B2-9CB1FF785C61}" srcOrd="1" destOrd="0" presId="urn:microsoft.com/office/officeart/2005/8/layout/process4"/>
    <dgm:cxn modelId="{D3C80E79-6102-4C72-983F-0830550B606D}" srcId="{DE4D1BE4-07E2-4BF3-B2B4-4065E94BCCE2}" destId="{D80986B1-DE05-49CB-9776-ED3445D8A566}" srcOrd="0" destOrd="0" parTransId="{007BF378-F0C3-4CA8-B72F-2288E78DE156}" sibTransId="{2455319F-2270-42C2-A073-C553C23A164F}"/>
    <dgm:cxn modelId="{262F437E-4F53-4081-8D58-01CAEF2F703B}" srcId="{D2244C16-5DC9-4B10-A54D-C5B2055A1652}" destId="{730E495A-65C9-452E-ACE2-7AE958A72EF3}" srcOrd="0" destOrd="0" parTransId="{4B25E24D-F480-4CAF-8C60-BC9A8FF08E09}" sibTransId="{FD44B571-C6E1-4784-9766-4A3C2898FE16}"/>
    <dgm:cxn modelId="{4C738B9F-D783-462A-822A-B0D7BDFE06E3}" type="presOf" srcId="{D80986B1-DE05-49CB-9776-ED3445D8A566}" destId="{0DFEAC2D-A377-4D1D-B79A-837645005E48}" srcOrd="0" destOrd="0" presId="urn:microsoft.com/office/officeart/2005/8/layout/process4"/>
    <dgm:cxn modelId="{5881AEA8-1AA1-401C-8FA1-1DDAA8EB4CA3}" type="presOf" srcId="{730E495A-65C9-452E-ACE2-7AE958A72EF3}" destId="{6D6AFF0C-90A8-4639-8733-F8C25787CDF0}" srcOrd="0" destOrd="0" presId="urn:microsoft.com/office/officeart/2005/8/layout/process4"/>
    <dgm:cxn modelId="{AC64E2C6-5036-4549-B270-7CCF2B9095A3}" type="presOf" srcId="{F3DA7C82-29ED-4AC1-AC7E-7229A6AE63DC}" destId="{673D0614-0609-4986-B471-B43D49F90FE9}" srcOrd="0" destOrd="0" presId="urn:microsoft.com/office/officeart/2005/8/layout/process4"/>
    <dgm:cxn modelId="{BC9E11D7-9E11-418C-9C0E-8F6D3DD83DFC}" srcId="{DE4D1BE4-07E2-4BF3-B2B4-4065E94BCCE2}" destId="{2C5D4510-D15B-4162-819B-D278460F19A6}" srcOrd="1" destOrd="0" parTransId="{9BB93366-125C-49C7-8E81-472FB2D76671}" sibTransId="{CE8A757B-91CF-4865-9569-C442E37DA860}"/>
    <dgm:cxn modelId="{128687D8-5623-48EA-924B-F5BB3DFDC259}" type="presOf" srcId="{DE4D1BE4-07E2-4BF3-B2B4-4065E94BCCE2}" destId="{60664940-915C-4C48-9239-3F1AF974FFD6}" srcOrd="0" destOrd="0" presId="urn:microsoft.com/office/officeart/2005/8/layout/process4"/>
    <dgm:cxn modelId="{80E017EB-3167-4399-B444-B497F39B5E27}" type="presOf" srcId="{D2244C16-5DC9-4B10-A54D-C5B2055A1652}" destId="{7DC6698C-DFED-43DC-B162-A6A0990DC76D}" srcOrd="0" destOrd="0" presId="urn:microsoft.com/office/officeart/2005/8/layout/process4"/>
    <dgm:cxn modelId="{D80439F1-19E6-4C0C-A0F3-55FEEDF3200B}" srcId="{F3DA7C82-29ED-4AC1-AC7E-7229A6AE63DC}" destId="{D2244C16-5DC9-4B10-A54D-C5B2055A1652}" srcOrd="0" destOrd="0" parTransId="{FB70EB4F-37A3-4B48-A6F6-1886E3F73B20}" sibTransId="{AD139770-265F-455E-BADE-6E12C74D52F5}"/>
    <dgm:cxn modelId="{F4EF0BF4-01CF-4C7A-888B-969E5DCA3E92}" type="presOf" srcId="{2C5D4510-D15B-4162-819B-D278460F19A6}" destId="{76ACA137-8CDA-45B8-83AD-3EEB92CEC0D2}" srcOrd="0" destOrd="0" presId="urn:microsoft.com/office/officeart/2005/8/layout/process4"/>
    <dgm:cxn modelId="{8AA17BC2-15F1-4AA4-991C-8AD9CAFC9033}" type="presParOf" srcId="{673D0614-0609-4986-B471-B43D49F90FE9}" destId="{A529B914-FC33-4589-91AF-59716BF36A4E}" srcOrd="0" destOrd="0" presId="urn:microsoft.com/office/officeart/2005/8/layout/process4"/>
    <dgm:cxn modelId="{A3F456CA-8E93-4A8F-AAA1-B8242CB19D23}" type="presParOf" srcId="{A529B914-FC33-4589-91AF-59716BF36A4E}" destId="{A7FB6669-C7C6-401C-90E2-A926584B5556}" srcOrd="0" destOrd="0" presId="urn:microsoft.com/office/officeart/2005/8/layout/process4"/>
    <dgm:cxn modelId="{C92AFCA0-1F43-4EAC-93BC-38F37FA855D0}" type="presParOf" srcId="{673D0614-0609-4986-B471-B43D49F90FE9}" destId="{ADCA6A52-6078-4234-B35A-12498306C440}" srcOrd="1" destOrd="0" presId="urn:microsoft.com/office/officeart/2005/8/layout/process4"/>
    <dgm:cxn modelId="{E62B9B3C-F0AA-4B8A-A686-07D83D067DF6}" type="presParOf" srcId="{673D0614-0609-4986-B471-B43D49F90FE9}" destId="{6BC1D0E5-A9E6-4AAC-AF4B-B0B4E4455B6B}" srcOrd="2" destOrd="0" presId="urn:microsoft.com/office/officeart/2005/8/layout/process4"/>
    <dgm:cxn modelId="{0BD42FFA-EFDF-47F0-BB94-FF74621EB538}" type="presParOf" srcId="{6BC1D0E5-A9E6-4AAC-AF4B-B0B4E4455B6B}" destId="{60664940-915C-4C48-9239-3F1AF974FFD6}" srcOrd="0" destOrd="0" presId="urn:microsoft.com/office/officeart/2005/8/layout/process4"/>
    <dgm:cxn modelId="{7CB54851-9D06-49A8-AC5E-F5A962C8B723}" type="presParOf" srcId="{6BC1D0E5-A9E6-4AAC-AF4B-B0B4E4455B6B}" destId="{CFDFD5D7-A8DB-4E1F-B568-26DBB9CAC458}" srcOrd="1" destOrd="0" presId="urn:microsoft.com/office/officeart/2005/8/layout/process4"/>
    <dgm:cxn modelId="{4C99AFD7-FFDA-4F13-943B-B328CDABBE06}" type="presParOf" srcId="{6BC1D0E5-A9E6-4AAC-AF4B-B0B4E4455B6B}" destId="{433FD43E-2887-4A56-BE34-663F2DEFAAC2}" srcOrd="2" destOrd="0" presId="urn:microsoft.com/office/officeart/2005/8/layout/process4"/>
    <dgm:cxn modelId="{338E8786-AC2B-434C-B6AD-7507F5411B92}" type="presParOf" srcId="{433FD43E-2887-4A56-BE34-663F2DEFAAC2}" destId="{0DFEAC2D-A377-4D1D-B79A-837645005E48}" srcOrd="0" destOrd="0" presId="urn:microsoft.com/office/officeart/2005/8/layout/process4"/>
    <dgm:cxn modelId="{B5B0CCE6-FBF6-491D-A4F8-9B0083B0C2CB}" type="presParOf" srcId="{433FD43E-2887-4A56-BE34-663F2DEFAAC2}" destId="{76ACA137-8CDA-45B8-83AD-3EEB92CEC0D2}" srcOrd="1" destOrd="0" presId="urn:microsoft.com/office/officeart/2005/8/layout/process4"/>
    <dgm:cxn modelId="{2A8ADB13-FEC7-4DBC-BE91-52A7EB849D45}" type="presParOf" srcId="{673D0614-0609-4986-B471-B43D49F90FE9}" destId="{7735D00A-8E8A-479E-9326-B804962874A8}" srcOrd="3" destOrd="0" presId="urn:microsoft.com/office/officeart/2005/8/layout/process4"/>
    <dgm:cxn modelId="{DE0DCB76-AE1E-4CBC-A19F-4C648A81778B}" type="presParOf" srcId="{673D0614-0609-4986-B471-B43D49F90FE9}" destId="{0EBB9C9D-A7E2-4013-815B-8695F37C616A}" srcOrd="4" destOrd="0" presId="urn:microsoft.com/office/officeart/2005/8/layout/process4"/>
    <dgm:cxn modelId="{E66CA475-226D-4FA0-9A98-30A204373627}" type="presParOf" srcId="{0EBB9C9D-A7E2-4013-815B-8695F37C616A}" destId="{7DC6698C-DFED-43DC-B162-A6A0990DC76D}" srcOrd="0" destOrd="0" presId="urn:microsoft.com/office/officeart/2005/8/layout/process4"/>
    <dgm:cxn modelId="{21B682BF-5F26-4725-A34A-B4FECC7C8F25}" type="presParOf" srcId="{0EBB9C9D-A7E2-4013-815B-8695F37C616A}" destId="{279A7B12-53A9-4C4E-87B2-9CB1FF785C61}" srcOrd="1" destOrd="0" presId="urn:microsoft.com/office/officeart/2005/8/layout/process4"/>
    <dgm:cxn modelId="{498ED692-64A3-455D-AD93-FA44F5DAC70D}" type="presParOf" srcId="{0EBB9C9D-A7E2-4013-815B-8695F37C616A}" destId="{5EC8790F-969B-47A3-B414-0059909F0B7A}" srcOrd="2" destOrd="0" presId="urn:microsoft.com/office/officeart/2005/8/layout/process4"/>
    <dgm:cxn modelId="{C39A8204-82F8-473C-9677-D57703E1EE80}" type="presParOf" srcId="{5EC8790F-969B-47A3-B414-0059909F0B7A}" destId="{6D6AFF0C-90A8-4639-8733-F8C25787CDF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7FF87B-4E63-4B70-858A-1CF359B144D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0F7C6F-0336-410D-9557-FD21246A21CA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Environmental cue</a:t>
          </a:r>
        </a:p>
        <a:p>
          <a:r>
            <a:rPr lang="en-US" b="1" dirty="0"/>
            <a:t> </a:t>
          </a:r>
          <a:r>
            <a:rPr lang="en-US" dirty="0"/>
            <a:t>(the trigger in the environment to which the dog reacts; e.g., another dog)</a:t>
          </a:r>
        </a:p>
      </dgm:t>
    </dgm:pt>
    <dgm:pt modelId="{8A0BD57E-63C6-42B6-85A9-A7E1FECAC4DC}" type="parTrans" cxnId="{0FB79DD7-3D48-4E62-B7D5-3755EEF31BAD}">
      <dgm:prSet/>
      <dgm:spPr/>
      <dgm:t>
        <a:bodyPr/>
        <a:lstStyle/>
        <a:p>
          <a:endParaRPr lang="en-US"/>
        </a:p>
      </dgm:t>
    </dgm:pt>
    <dgm:pt modelId="{321C16E1-2A4F-4024-8A06-F1CA2A60104A}" type="sibTrans" cxnId="{0FB79DD7-3D48-4E62-B7D5-3755EEF31BAD}">
      <dgm:prSet/>
      <dgm:spPr/>
      <dgm:t>
        <a:bodyPr/>
        <a:lstStyle/>
        <a:p>
          <a:endParaRPr lang="en-US"/>
        </a:p>
      </dgm:t>
    </dgm:pt>
    <dgm:pt modelId="{3F06FCE0-0C76-4F14-BB82-DB5BC383FF55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Behavior</a:t>
          </a:r>
          <a:r>
            <a:rPr lang="en-US" dirty="0">
              <a:solidFill>
                <a:srgbClr val="C00000"/>
              </a:solidFill>
            </a:rPr>
            <a:t> </a:t>
          </a:r>
        </a:p>
        <a:p>
          <a:r>
            <a:rPr lang="en-US" dirty="0"/>
            <a:t>(the response that the dog offers in that situation; e.g., an aggressive response)</a:t>
          </a:r>
        </a:p>
      </dgm:t>
    </dgm:pt>
    <dgm:pt modelId="{20C7B8E5-C654-493C-8C4E-255FA07B5100}" type="parTrans" cxnId="{7720B9B5-2549-41DE-B231-A0C5FEBEFB30}">
      <dgm:prSet/>
      <dgm:spPr/>
      <dgm:t>
        <a:bodyPr/>
        <a:lstStyle/>
        <a:p>
          <a:endParaRPr lang="en-US"/>
        </a:p>
      </dgm:t>
    </dgm:pt>
    <dgm:pt modelId="{7C8AEE88-DFF1-4B0E-A013-C45E4459C886}" type="sibTrans" cxnId="{7720B9B5-2549-41DE-B231-A0C5FEBEFB30}">
      <dgm:prSet/>
      <dgm:spPr/>
      <dgm:t>
        <a:bodyPr/>
        <a:lstStyle/>
        <a:p>
          <a:endParaRPr lang="en-US"/>
        </a:p>
      </dgm:t>
    </dgm:pt>
    <dgm:pt modelId="{C55CDA40-C18E-4C9D-9DA1-03CBDA6433FE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Functional reward </a:t>
          </a:r>
        </a:p>
        <a:p>
          <a:r>
            <a:rPr lang="en-US" dirty="0"/>
            <a:t>( trigger leaves or you end up removing your dog from the situation: Both reinforcing to the dog)</a:t>
          </a:r>
        </a:p>
      </dgm:t>
    </dgm:pt>
    <dgm:pt modelId="{69A7D2CB-BD70-46DB-9AEB-750C2131925A}" type="parTrans" cxnId="{9FDD391A-1DD3-4761-826E-24F2A058F3B8}">
      <dgm:prSet/>
      <dgm:spPr/>
      <dgm:t>
        <a:bodyPr/>
        <a:lstStyle/>
        <a:p>
          <a:endParaRPr lang="en-US"/>
        </a:p>
      </dgm:t>
    </dgm:pt>
    <dgm:pt modelId="{C38590E3-7958-4291-A74F-6C11E0C43E75}" type="sibTrans" cxnId="{9FDD391A-1DD3-4761-826E-24F2A058F3B8}">
      <dgm:prSet/>
      <dgm:spPr/>
      <dgm:t>
        <a:bodyPr/>
        <a:lstStyle/>
        <a:p>
          <a:endParaRPr lang="en-US"/>
        </a:p>
      </dgm:t>
    </dgm:pt>
    <dgm:pt modelId="{4DF164CC-16C2-4D40-ABD2-BC64390618A1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Work towards a new scenario </a:t>
          </a:r>
          <a:endParaRPr lang="en-US" dirty="0">
            <a:solidFill>
              <a:srgbClr val="C00000"/>
            </a:solidFill>
          </a:endParaRPr>
        </a:p>
      </dgm:t>
    </dgm:pt>
    <dgm:pt modelId="{BAFBEB5B-0087-4198-B852-3DE4ED032A50}" type="parTrans" cxnId="{85BBF2F5-BFDC-4B4A-9B37-9CFEE04BCBD7}">
      <dgm:prSet/>
      <dgm:spPr/>
      <dgm:t>
        <a:bodyPr/>
        <a:lstStyle/>
        <a:p>
          <a:endParaRPr lang="en-US"/>
        </a:p>
      </dgm:t>
    </dgm:pt>
    <dgm:pt modelId="{30A0A6E0-A826-4CDE-83A4-6C7ED14418AC}" type="sibTrans" cxnId="{85BBF2F5-BFDC-4B4A-9B37-9CFEE04BCBD7}">
      <dgm:prSet/>
      <dgm:spPr/>
      <dgm:t>
        <a:bodyPr/>
        <a:lstStyle/>
        <a:p>
          <a:endParaRPr lang="en-US"/>
        </a:p>
      </dgm:t>
    </dgm:pt>
    <dgm:pt modelId="{0DEE6674-32F4-47E1-8B0F-AC2F36AEADCD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Expose the trigger at a distance where the dog doesn’t react </a:t>
          </a:r>
          <a:r>
            <a:rPr lang="en-US" dirty="0">
              <a:solidFill>
                <a:srgbClr val="C00000"/>
              </a:solidFill>
            </a:rPr>
            <a:t>(low arousal level)</a:t>
          </a:r>
        </a:p>
      </dgm:t>
    </dgm:pt>
    <dgm:pt modelId="{58C494FC-F737-486B-AABE-4920B2010A99}" type="parTrans" cxnId="{E70AAAC2-DC58-42D5-B5D2-8C9FF56B5BB3}">
      <dgm:prSet/>
      <dgm:spPr/>
      <dgm:t>
        <a:bodyPr/>
        <a:lstStyle/>
        <a:p>
          <a:endParaRPr lang="en-US"/>
        </a:p>
      </dgm:t>
    </dgm:pt>
    <dgm:pt modelId="{A57CDF64-4CBF-48FB-8AFD-CBCB9B0078F4}" type="sibTrans" cxnId="{E70AAAC2-DC58-42D5-B5D2-8C9FF56B5BB3}">
      <dgm:prSet/>
      <dgm:spPr/>
      <dgm:t>
        <a:bodyPr/>
        <a:lstStyle/>
        <a:p>
          <a:endParaRPr lang="en-US"/>
        </a:p>
      </dgm:t>
    </dgm:pt>
    <dgm:pt modelId="{676C8BE1-C774-4796-B95A-953CE6201FF9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Wait for your dog to look at the trigger </a:t>
          </a:r>
          <a:r>
            <a:rPr lang="en-US" dirty="0"/>
            <a:t>(stimulus) and to offer an alternative behavior (looking at you, sniffing, etc.)</a:t>
          </a:r>
        </a:p>
      </dgm:t>
    </dgm:pt>
    <dgm:pt modelId="{0A3DE688-4303-4BA4-9336-691A375BCD0D}" type="parTrans" cxnId="{2F88E36E-320B-4CE3-AAC4-A3D3E26A0345}">
      <dgm:prSet/>
      <dgm:spPr/>
      <dgm:t>
        <a:bodyPr/>
        <a:lstStyle/>
        <a:p>
          <a:endParaRPr lang="en-US"/>
        </a:p>
      </dgm:t>
    </dgm:pt>
    <dgm:pt modelId="{F285E5E7-D814-482E-9BA3-7FD5F1737C4E}" type="sibTrans" cxnId="{2F88E36E-320B-4CE3-AAC4-A3D3E26A0345}">
      <dgm:prSet/>
      <dgm:spPr/>
      <dgm:t>
        <a:bodyPr/>
        <a:lstStyle/>
        <a:p>
          <a:endParaRPr lang="en-US"/>
        </a:p>
      </dgm:t>
    </dgm:pt>
    <dgm:pt modelId="{1FBF1290-3D51-4CF9-92B3-B7D0D0393862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Mark that behavior  AND turn around and leave </a:t>
          </a:r>
          <a:r>
            <a:rPr lang="en-US" dirty="0"/>
            <a:t>(functional reward). </a:t>
          </a:r>
        </a:p>
      </dgm:t>
    </dgm:pt>
    <dgm:pt modelId="{95C2D735-623C-48B4-A7A2-C62566BC403F}" type="parTrans" cxnId="{68DC7D90-AE98-4CEA-B19B-F114330ADCC0}">
      <dgm:prSet/>
      <dgm:spPr/>
      <dgm:t>
        <a:bodyPr/>
        <a:lstStyle/>
        <a:p>
          <a:endParaRPr lang="en-US"/>
        </a:p>
      </dgm:t>
    </dgm:pt>
    <dgm:pt modelId="{1867C4FD-BAA5-48E0-8C37-145303851F73}" type="sibTrans" cxnId="{68DC7D90-AE98-4CEA-B19B-F114330ADCC0}">
      <dgm:prSet/>
      <dgm:spPr/>
      <dgm:t>
        <a:bodyPr/>
        <a:lstStyle/>
        <a:p>
          <a:endParaRPr lang="en-US"/>
        </a:p>
      </dgm:t>
    </dgm:pt>
    <dgm:pt modelId="{819A5A8F-6956-47D9-A699-52FC592B86AD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You can also offer additional treats to your dog after that, as well (second reward)</a:t>
          </a:r>
        </a:p>
      </dgm:t>
    </dgm:pt>
    <dgm:pt modelId="{F1ED42FD-C8BD-4B71-A62B-D6BB493C8AB6}" type="parTrans" cxnId="{387B4AD8-74D7-4925-B566-891E3696F5A1}">
      <dgm:prSet/>
      <dgm:spPr/>
      <dgm:t>
        <a:bodyPr/>
        <a:lstStyle/>
        <a:p>
          <a:endParaRPr lang="en-US"/>
        </a:p>
      </dgm:t>
    </dgm:pt>
    <dgm:pt modelId="{960BCF73-709C-4BCA-AC74-BDAD663A393A}" type="sibTrans" cxnId="{387B4AD8-74D7-4925-B566-891E3696F5A1}">
      <dgm:prSet/>
      <dgm:spPr/>
      <dgm:t>
        <a:bodyPr/>
        <a:lstStyle/>
        <a:p>
          <a:endParaRPr lang="en-US"/>
        </a:p>
      </dgm:t>
    </dgm:pt>
    <dgm:pt modelId="{2BD7A017-D938-42CE-B3D1-3578443CF8C3}" type="pres">
      <dgm:prSet presAssocID="{027FF87B-4E63-4B70-858A-1CF359B144D4}" presName="diagram" presStyleCnt="0">
        <dgm:presLayoutVars>
          <dgm:dir/>
          <dgm:resizeHandles val="exact"/>
        </dgm:presLayoutVars>
      </dgm:prSet>
      <dgm:spPr/>
    </dgm:pt>
    <dgm:pt modelId="{A56654BB-E4AA-4ACD-B38A-1A924833E3A0}" type="pres">
      <dgm:prSet presAssocID="{500F7C6F-0336-410D-9557-FD21246A21CA}" presName="node" presStyleLbl="node1" presStyleIdx="0" presStyleCnt="8">
        <dgm:presLayoutVars>
          <dgm:bulletEnabled val="1"/>
        </dgm:presLayoutVars>
      </dgm:prSet>
      <dgm:spPr/>
    </dgm:pt>
    <dgm:pt modelId="{520B1EC6-F81B-48FB-83B7-391C0F085182}" type="pres">
      <dgm:prSet presAssocID="{321C16E1-2A4F-4024-8A06-F1CA2A60104A}" presName="sibTrans" presStyleCnt="0"/>
      <dgm:spPr/>
    </dgm:pt>
    <dgm:pt modelId="{00FEF87D-7F9F-433B-9DCC-8AAA18DA3BD6}" type="pres">
      <dgm:prSet presAssocID="{3F06FCE0-0C76-4F14-BB82-DB5BC383FF55}" presName="node" presStyleLbl="node1" presStyleIdx="1" presStyleCnt="8">
        <dgm:presLayoutVars>
          <dgm:bulletEnabled val="1"/>
        </dgm:presLayoutVars>
      </dgm:prSet>
      <dgm:spPr/>
    </dgm:pt>
    <dgm:pt modelId="{EEC555C6-81A0-4D85-ADC6-37D249CA180C}" type="pres">
      <dgm:prSet presAssocID="{7C8AEE88-DFF1-4B0E-A013-C45E4459C886}" presName="sibTrans" presStyleCnt="0"/>
      <dgm:spPr/>
    </dgm:pt>
    <dgm:pt modelId="{DEE88E0D-8BDA-430C-932F-7C3EBE669B7B}" type="pres">
      <dgm:prSet presAssocID="{C55CDA40-C18E-4C9D-9DA1-03CBDA6433FE}" presName="node" presStyleLbl="node1" presStyleIdx="2" presStyleCnt="8">
        <dgm:presLayoutVars>
          <dgm:bulletEnabled val="1"/>
        </dgm:presLayoutVars>
      </dgm:prSet>
      <dgm:spPr/>
    </dgm:pt>
    <dgm:pt modelId="{3D874A40-DFEA-4CD8-9EC6-525A1724C711}" type="pres">
      <dgm:prSet presAssocID="{C38590E3-7958-4291-A74F-6C11E0C43E75}" presName="sibTrans" presStyleCnt="0"/>
      <dgm:spPr/>
    </dgm:pt>
    <dgm:pt modelId="{4F079A09-5268-45B1-88DE-E976FA2EE06F}" type="pres">
      <dgm:prSet presAssocID="{4DF164CC-16C2-4D40-ABD2-BC64390618A1}" presName="node" presStyleLbl="node1" presStyleIdx="3" presStyleCnt="8">
        <dgm:presLayoutVars>
          <dgm:bulletEnabled val="1"/>
        </dgm:presLayoutVars>
      </dgm:prSet>
      <dgm:spPr/>
    </dgm:pt>
    <dgm:pt modelId="{FB64B665-ECEC-428B-B8ED-5D60E32C0F68}" type="pres">
      <dgm:prSet presAssocID="{30A0A6E0-A826-4CDE-83A4-6C7ED14418AC}" presName="sibTrans" presStyleCnt="0"/>
      <dgm:spPr/>
    </dgm:pt>
    <dgm:pt modelId="{C4D95D9C-B196-4D9B-BC03-36F4F0A4E2A1}" type="pres">
      <dgm:prSet presAssocID="{0DEE6674-32F4-47E1-8B0F-AC2F36AEADCD}" presName="node" presStyleLbl="node1" presStyleIdx="4" presStyleCnt="8">
        <dgm:presLayoutVars>
          <dgm:bulletEnabled val="1"/>
        </dgm:presLayoutVars>
      </dgm:prSet>
      <dgm:spPr/>
    </dgm:pt>
    <dgm:pt modelId="{27152756-C158-4D15-BF28-E30778F05059}" type="pres">
      <dgm:prSet presAssocID="{A57CDF64-4CBF-48FB-8AFD-CBCB9B0078F4}" presName="sibTrans" presStyleCnt="0"/>
      <dgm:spPr/>
    </dgm:pt>
    <dgm:pt modelId="{C6AB48F1-3E0A-4AD6-BE5C-0965C527502E}" type="pres">
      <dgm:prSet presAssocID="{676C8BE1-C774-4796-B95A-953CE6201FF9}" presName="node" presStyleLbl="node1" presStyleIdx="5" presStyleCnt="8">
        <dgm:presLayoutVars>
          <dgm:bulletEnabled val="1"/>
        </dgm:presLayoutVars>
      </dgm:prSet>
      <dgm:spPr/>
    </dgm:pt>
    <dgm:pt modelId="{58EE98D5-EDD4-4AD0-8D5E-B51AB82DC1D2}" type="pres">
      <dgm:prSet presAssocID="{F285E5E7-D814-482E-9BA3-7FD5F1737C4E}" presName="sibTrans" presStyleCnt="0"/>
      <dgm:spPr/>
    </dgm:pt>
    <dgm:pt modelId="{78058597-7834-4B93-9CD2-9CAB86B746A2}" type="pres">
      <dgm:prSet presAssocID="{1FBF1290-3D51-4CF9-92B3-B7D0D0393862}" presName="node" presStyleLbl="node1" presStyleIdx="6" presStyleCnt="8" custLinFactNeighborX="341" custLinFactNeighborY="-3605">
        <dgm:presLayoutVars>
          <dgm:bulletEnabled val="1"/>
        </dgm:presLayoutVars>
      </dgm:prSet>
      <dgm:spPr/>
    </dgm:pt>
    <dgm:pt modelId="{8293C9C3-2A25-403A-908C-115F18542093}" type="pres">
      <dgm:prSet presAssocID="{1867C4FD-BAA5-48E0-8C37-145303851F73}" presName="sibTrans" presStyleCnt="0"/>
      <dgm:spPr/>
    </dgm:pt>
    <dgm:pt modelId="{D75BEDC6-CD83-40D2-80ED-FEF2AF675BD6}" type="pres">
      <dgm:prSet presAssocID="{819A5A8F-6956-47D9-A699-52FC592B86AD}" presName="node" presStyleLbl="node1" presStyleIdx="7" presStyleCnt="8">
        <dgm:presLayoutVars>
          <dgm:bulletEnabled val="1"/>
        </dgm:presLayoutVars>
      </dgm:prSet>
      <dgm:spPr/>
    </dgm:pt>
  </dgm:ptLst>
  <dgm:cxnLst>
    <dgm:cxn modelId="{9FDD391A-1DD3-4761-826E-24F2A058F3B8}" srcId="{027FF87B-4E63-4B70-858A-1CF359B144D4}" destId="{C55CDA40-C18E-4C9D-9DA1-03CBDA6433FE}" srcOrd="2" destOrd="0" parTransId="{69A7D2CB-BD70-46DB-9AEB-750C2131925A}" sibTransId="{C38590E3-7958-4291-A74F-6C11E0C43E75}"/>
    <dgm:cxn modelId="{B885462B-93A6-4F88-8ACB-D67AFE76DAE9}" type="presOf" srcId="{4DF164CC-16C2-4D40-ABD2-BC64390618A1}" destId="{4F079A09-5268-45B1-88DE-E976FA2EE06F}" srcOrd="0" destOrd="0" presId="urn:microsoft.com/office/officeart/2005/8/layout/default"/>
    <dgm:cxn modelId="{B8EC7D3C-FAA3-4C5E-A1D0-93FA8B795E12}" type="presOf" srcId="{C55CDA40-C18E-4C9D-9DA1-03CBDA6433FE}" destId="{DEE88E0D-8BDA-430C-932F-7C3EBE669B7B}" srcOrd="0" destOrd="0" presId="urn:microsoft.com/office/officeart/2005/8/layout/default"/>
    <dgm:cxn modelId="{D4F0B764-457A-449D-B989-514ABCD23879}" type="presOf" srcId="{819A5A8F-6956-47D9-A699-52FC592B86AD}" destId="{D75BEDC6-CD83-40D2-80ED-FEF2AF675BD6}" srcOrd="0" destOrd="0" presId="urn:microsoft.com/office/officeart/2005/8/layout/default"/>
    <dgm:cxn modelId="{7CC64B47-35BC-4DFB-875E-6EEE3BBBFB85}" type="presOf" srcId="{3F06FCE0-0C76-4F14-BB82-DB5BC383FF55}" destId="{00FEF87D-7F9F-433B-9DCC-8AAA18DA3BD6}" srcOrd="0" destOrd="0" presId="urn:microsoft.com/office/officeart/2005/8/layout/default"/>
    <dgm:cxn modelId="{2F88E36E-320B-4CE3-AAC4-A3D3E26A0345}" srcId="{027FF87B-4E63-4B70-858A-1CF359B144D4}" destId="{676C8BE1-C774-4796-B95A-953CE6201FF9}" srcOrd="5" destOrd="0" parTransId="{0A3DE688-4303-4BA4-9336-691A375BCD0D}" sibTransId="{F285E5E7-D814-482E-9BA3-7FD5F1737C4E}"/>
    <dgm:cxn modelId="{56CF897D-AC42-4B10-9405-A2A05987F964}" type="presOf" srcId="{1FBF1290-3D51-4CF9-92B3-B7D0D0393862}" destId="{78058597-7834-4B93-9CD2-9CAB86B746A2}" srcOrd="0" destOrd="0" presId="urn:microsoft.com/office/officeart/2005/8/layout/default"/>
    <dgm:cxn modelId="{68DC7D90-AE98-4CEA-B19B-F114330ADCC0}" srcId="{027FF87B-4E63-4B70-858A-1CF359B144D4}" destId="{1FBF1290-3D51-4CF9-92B3-B7D0D0393862}" srcOrd="6" destOrd="0" parTransId="{95C2D735-623C-48B4-A7A2-C62566BC403F}" sibTransId="{1867C4FD-BAA5-48E0-8C37-145303851F73}"/>
    <dgm:cxn modelId="{D90C5CA4-BD38-46EE-A6D0-9E817A9503B8}" type="presOf" srcId="{0DEE6674-32F4-47E1-8B0F-AC2F36AEADCD}" destId="{C4D95D9C-B196-4D9B-BC03-36F4F0A4E2A1}" srcOrd="0" destOrd="0" presId="urn:microsoft.com/office/officeart/2005/8/layout/default"/>
    <dgm:cxn modelId="{C496A5A7-0006-43C4-8B0F-A872EE490BD8}" type="presOf" srcId="{500F7C6F-0336-410D-9557-FD21246A21CA}" destId="{A56654BB-E4AA-4ACD-B38A-1A924833E3A0}" srcOrd="0" destOrd="0" presId="urn:microsoft.com/office/officeart/2005/8/layout/default"/>
    <dgm:cxn modelId="{EAEB97B5-0227-4CE7-91D1-B01993B55303}" type="presOf" srcId="{676C8BE1-C774-4796-B95A-953CE6201FF9}" destId="{C6AB48F1-3E0A-4AD6-BE5C-0965C527502E}" srcOrd="0" destOrd="0" presId="urn:microsoft.com/office/officeart/2005/8/layout/default"/>
    <dgm:cxn modelId="{7720B9B5-2549-41DE-B231-A0C5FEBEFB30}" srcId="{027FF87B-4E63-4B70-858A-1CF359B144D4}" destId="{3F06FCE0-0C76-4F14-BB82-DB5BC383FF55}" srcOrd="1" destOrd="0" parTransId="{20C7B8E5-C654-493C-8C4E-255FA07B5100}" sibTransId="{7C8AEE88-DFF1-4B0E-A013-C45E4459C886}"/>
    <dgm:cxn modelId="{E70AAAC2-DC58-42D5-B5D2-8C9FF56B5BB3}" srcId="{027FF87B-4E63-4B70-858A-1CF359B144D4}" destId="{0DEE6674-32F4-47E1-8B0F-AC2F36AEADCD}" srcOrd="4" destOrd="0" parTransId="{58C494FC-F737-486B-AABE-4920B2010A99}" sibTransId="{A57CDF64-4CBF-48FB-8AFD-CBCB9B0078F4}"/>
    <dgm:cxn modelId="{0FB79DD7-3D48-4E62-B7D5-3755EEF31BAD}" srcId="{027FF87B-4E63-4B70-858A-1CF359B144D4}" destId="{500F7C6F-0336-410D-9557-FD21246A21CA}" srcOrd="0" destOrd="0" parTransId="{8A0BD57E-63C6-42B6-85A9-A7E1FECAC4DC}" sibTransId="{321C16E1-2A4F-4024-8A06-F1CA2A60104A}"/>
    <dgm:cxn modelId="{387B4AD8-74D7-4925-B566-891E3696F5A1}" srcId="{027FF87B-4E63-4B70-858A-1CF359B144D4}" destId="{819A5A8F-6956-47D9-A699-52FC592B86AD}" srcOrd="7" destOrd="0" parTransId="{F1ED42FD-C8BD-4B71-A62B-D6BB493C8AB6}" sibTransId="{960BCF73-709C-4BCA-AC74-BDAD663A393A}"/>
    <dgm:cxn modelId="{0F5634E6-7E36-41BA-A2CC-1F59E0CB0135}" type="presOf" srcId="{027FF87B-4E63-4B70-858A-1CF359B144D4}" destId="{2BD7A017-D938-42CE-B3D1-3578443CF8C3}" srcOrd="0" destOrd="0" presId="urn:microsoft.com/office/officeart/2005/8/layout/default"/>
    <dgm:cxn modelId="{85BBF2F5-BFDC-4B4A-9B37-9CFEE04BCBD7}" srcId="{027FF87B-4E63-4B70-858A-1CF359B144D4}" destId="{4DF164CC-16C2-4D40-ABD2-BC64390618A1}" srcOrd="3" destOrd="0" parTransId="{BAFBEB5B-0087-4198-B852-3DE4ED032A50}" sibTransId="{30A0A6E0-A826-4CDE-83A4-6C7ED14418AC}"/>
    <dgm:cxn modelId="{9497C1DC-315D-42E8-858A-D56CB809DBB8}" type="presParOf" srcId="{2BD7A017-D938-42CE-B3D1-3578443CF8C3}" destId="{A56654BB-E4AA-4ACD-B38A-1A924833E3A0}" srcOrd="0" destOrd="0" presId="urn:microsoft.com/office/officeart/2005/8/layout/default"/>
    <dgm:cxn modelId="{978AA5E4-CC31-4680-8D89-A08D0CEA4F7E}" type="presParOf" srcId="{2BD7A017-D938-42CE-B3D1-3578443CF8C3}" destId="{520B1EC6-F81B-48FB-83B7-391C0F085182}" srcOrd="1" destOrd="0" presId="urn:microsoft.com/office/officeart/2005/8/layout/default"/>
    <dgm:cxn modelId="{8901E6EF-5DBA-4CF6-9E10-8D2B349E3AC4}" type="presParOf" srcId="{2BD7A017-D938-42CE-B3D1-3578443CF8C3}" destId="{00FEF87D-7F9F-433B-9DCC-8AAA18DA3BD6}" srcOrd="2" destOrd="0" presId="urn:microsoft.com/office/officeart/2005/8/layout/default"/>
    <dgm:cxn modelId="{E3163623-3FB2-4AF9-B6A9-F08C589C1C61}" type="presParOf" srcId="{2BD7A017-D938-42CE-B3D1-3578443CF8C3}" destId="{EEC555C6-81A0-4D85-ADC6-37D249CA180C}" srcOrd="3" destOrd="0" presId="urn:microsoft.com/office/officeart/2005/8/layout/default"/>
    <dgm:cxn modelId="{20F281A0-398D-4929-B4FA-4299797BC302}" type="presParOf" srcId="{2BD7A017-D938-42CE-B3D1-3578443CF8C3}" destId="{DEE88E0D-8BDA-430C-932F-7C3EBE669B7B}" srcOrd="4" destOrd="0" presId="urn:microsoft.com/office/officeart/2005/8/layout/default"/>
    <dgm:cxn modelId="{83EC8568-859B-40AD-A5BF-57CBA8749F89}" type="presParOf" srcId="{2BD7A017-D938-42CE-B3D1-3578443CF8C3}" destId="{3D874A40-DFEA-4CD8-9EC6-525A1724C711}" srcOrd="5" destOrd="0" presId="urn:microsoft.com/office/officeart/2005/8/layout/default"/>
    <dgm:cxn modelId="{EE94A665-472A-4512-8D85-FE09AE86DDFF}" type="presParOf" srcId="{2BD7A017-D938-42CE-B3D1-3578443CF8C3}" destId="{4F079A09-5268-45B1-88DE-E976FA2EE06F}" srcOrd="6" destOrd="0" presId="urn:microsoft.com/office/officeart/2005/8/layout/default"/>
    <dgm:cxn modelId="{FA70FC0B-5698-4461-B19A-1B079449B1E1}" type="presParOf" srcId="{2BD7A017-D938-42CE-B3D1-3578443CF8C3}" destId="{FB64B665-ECEC-428B-B8ED-5D60E32C0F68}" srcOrd="7" destOrd="0" presId="urn:microsoft.com/office/officeart/2005/8/layout/default"/>
    <dgm:cxn modelId="{82E0EB53-01D0-444D-B906-65BBE7BE6671}" type="presParOf" srcId="{2BD7A017-D938-42CE-B3D1-3578443CF8C3}" destId="{C4D95D9C-B196-4D9B-BC03-36F4F0A4E2A1}" srcOrd="8" destOrd="0" presId="urn:microsoft.com/office/officeart/2005/8/layout/default"/>
    <dgm:cxn modelId="{4FC94EBD-9669-4716-90DF-3D867A2F78DC}" type="presParOf" srcId="{2BD7A017-D938-42CE-B3D1-3578443CF8C3}" destId="{27152756-C158-4D15-BF28-E30778F05059}" srcOrd="9" destOrd="0" presId="urn:microsoft.com/office/officeart/2005/8/layout/default"/>
    <dgm:cxn modelId="{90332985-C8D9-4C2A-A784-E1C17CC300E6}" type="presParOf" srcId="{2BD7A017-D938-42CE-B3D1-3578443CF8C3}" destId="{C6AB48F1-3E0A-4AD6-BE5C-0965C527502E}" srcOrd="10" destOrd="0" presId="urn:microsoft.com/office/officeart/2005/8/layout/default"/>
    <dgm:cxn modelId="{E6DAFA93-754D-40C8-814E-4AF6FDD3B68D}" type="presParOf" srcId="{2BD7A017-D938-42CE-B3D1-3578443CF8C3}" destId="{58EE98D5-EDD4-4AD0-8D5E-B51AB82DC1D2}" srcOrd="11" destOrd="0" presId="urn:microsoft.com/office/officeart/2005/8/layout/default"/>
    <dgm:cxn modelId="{F7A61731-7188-4D99-B884-00732524739B}" type="presParOf" srcId="{2BD7A017-D938-42CE-B3D1-3578443CF8C3}" destId="{78058597-7834-4B93-9CD2-9CAB86B746A2}" srcOrd="12" destOrd="0" presId="urn:microsoft.com/office/officeart/2005/8/layout/default"/>
    <dgm:cxn modelId="{0923B88C-3CC6-4E86-8F14-422E9C8B228B}" type="presParOf" srcId="{2BD7A017-D938-42CE-B3D1-3578443CF8C3}" destId="{8293C9C3-2A25-403A-908C-115F18542093}" srcOrd="13" destOrd="0" presId="urn:microsoft.com/office/officeart/2005/8/layout/default"/>
    <dgm:cxn modelId="{27E456E7-9C0F-4398-8D42-1593CBF213C5}" type="presParOf" srcId="{2BD7A017-D938-42CE-B3D1-3578443CF8C3}" destId="{D75BEDC6-CD83-40D2-80ED-FEF2AF675BD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12CF90-7D62-4BC7-8F3F-57A03751283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44A18D-65A4-44AD-9434-8BEB7AD031AC}">
      <dgm:prSet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FIRST: Negative reinforcement: </a:t>
          </a:r>
        </a:p>
        <a:p>
          <a:r>
            <a:rPr lang="en-US" dirty="0"/>
            <a:t>Response of looking at you </a:t>
          </a:r>
          <a:r>
            <a:rPr lang="en-US" b="1" i="1" dirty="0"/>
            <a:t>increases</a:t>
          </a:r>
          <a:r>
            <a:rPr lang="en-US" dirty="0"/>
            <a:t> when unwanted stimulus is removed</a:t>
          </a:r>
        </a:p>
      </dgm:t>
    </dgm:pt>
    <dgm:pt modelId="{7D2E2A51-0771-40D6-8E34-749528321691}" type="parTrans" cxnId="{5B56940B-66D7-4328-9482-D5DFED89A2A2}">
      <dgm:prSet/>
      <dgm:spPr/>
      <dgm:t>
        <a:bodyPr/>
        <a:lstStyle/>
        <a:p>
          <a:endParaRPr lang="en-US"/>
        </a:p>
      </dgm:t>
    </dgm:pt>
    <dgm:pt modelId="{A9099F3D-8DD1-4D21-86C7-C79406825E07}" type="sibTrans" cxnId="{5B56940B-66D7-4328-9482-D5DFED89A2A2}">
      <dgm:prSet/>
      <dgm:spPr/>
      <dgm:t>
        <a:bodyPr/>
        <a:lstStyle/>
        <a:p>
          <a:endParaRPr lang="en-US"/>
        </a:p>
      </dgm:t>
    </dgm:pt>
    <dgm:pt modelId="{33D7E315-C17F-4CCC-8FD3-6FB0BBDF0A22}">
      <dgm:prSet/>
      <dgm:spPr/>
      <dgm:t>
        <a:bodyPr/>
        <a:lstStyle/>
        <a:p>
          <a:pPr algn="ctr"/>
          <a:r>
            <a:rPr lang="en-US" dirty="0"/>
            <a:t>So: In   our example </a:t>
          </a:r>
          <a:r>
            <a:rPr lang="en-US" dirty="0">
              <a:solidFill>
                <a:srgbClr val="C00000"/>
              </a:solidFill>
            </a:rPr>
            <a:t>Dog has THREE reinforcers </a:t>
          </a:r>
          <a:r>
            <a:rPr lang="en-US" dirty="0"/>
            <a:t>(NE-PO-PO or negative-positive-positive reinforcement).)</a:t>
          </a:r>
        </a:p>
      </dgm:t>
    </dgm:pt>
    <dgm:pt modelId="{62542067-A0AF-4B07-838A-C72FC84603F2}" type="parTrans" cxnId="{359283DC-1313-41EC-B157-B0D4187058B2}">
      <dgm:prSet/>
      <dgm:spPr/>
      <dgm:t>
        <a:bodyPr/>
        <a:lstStyle/>
        <a:p>
          <a:endParaRPr lang="en-US"/>
        </a:p>
      </dgm:t>
    </dgm:pt>
    <dgm:pt modelId="{6023B7EA-282A-45E2-A62D-A6657E162DF8}" type="sibTrans" cxnId="{359283DC-1313-41EC-B157-B0D4187058B2}">
      <dgm:prSet/>
      <dgm:spPr/>
      <dgm:t>
        <a:bodyPr/>
        <a:lstStyle/>
        <a:p>
          <a:endParaRPr lang="en-US"/>
        </a:p>
      </dgm:t>
    </dgm:pt>
    <dgm:pt modelId="{7A34A88C-F57A-4F1F-9DC7-3D703AB85E1F}">
      <dgm:prSet/>
      <dgm:spPr/>
      <dgm:t>
        <a:bodyPr/>
        <a:lstStyle/>
        <a:p>
          <a:r>
            <a:rPr lang="en-US" b="1" i="1" dirty="0"/>
            <a:t>1. </a:t>
          </a:r>
          <a:r>
            <a:rPr lang="en-US" b="1" i="1" dirty="0">
              <a:solidFill>
                <a:srgbClr val="C00000"/>
              </a:solidFill>
            </a:rPr>
            <a:t>Negative reinforcement </a:t>
          </a:r>
          <a:r>
            <a:rPr lang="en-US" dirty="0"/>
            <a:t>(fear response: look at you and you move dog away) </a:t>
          </a:r>
        </a:p>
      </dgm:t>
    </dgm:pt>
    <dgm:pt modelId="{A4C3157B-BF85-43D7-8093-D5CA15685B2F}" type="parTrans" cxnId="{66E29244-0073-431F-A588-EE7CF0BFDD54}">
      <dgm:prSet/>
      <dgm:spPr/>
      <dgm:t>
        <a:bodyPr/>
        <a:lstStyle/>
        <a:p>
          <a:endParaRPr lang="en-US"/>
        </a:p>
      </dgm:t>
    </dgm:pt>
    <dgm:pt modelId="{02A3D3F5-1455-443C-8808-D047606B9D36}" type="sibTrans" cxnId="{66E29244-0073-431F-A588-EE7CF0BFDD54}">
      <dgm:prSet/>
      <dgm:spPr/>
      <dgm:t>
        <a:bodyPr/>
        <a:lstStyle/>
        <a:p>
          <a:endParaRPr lang="en-US"/>
        </a:p>
      </dgm:t>
    </dgm:pt>
    <dgm:pt modelId="{956B5989-1617-4FE8-8729-40D90C5DCA1D}">
      <dgm:prSet/>
      <dgm:spPr/>
      <dgm:t>
        <a:bodyPr/>
        <a:lstStyle/>
        <a:p>
          <a:r>
            <a:rPr lang="en-US" b="1" dirty="0"/>
            <a:t>2. </a:t>
          </a:r>
          <a:r>
            <a:rPr lang="en-US" b="1" dirty="0">
              <a:solidFill>
                <a:srgbClr val="C00000"/>
              </a:solidFill>
            </a:rPr>
            <a:t>Positive reinforcement </a:t>
          </a:r>
          <a:r>
            <a:rPr lang="en-US" dirty="0"/>
            <a:t>(praised for look behavior and allowed to move away contingent on look behavior)</a:t>
          </a:r>
        </a:p>
      </dgm:t>
    </dgm:pt>
    <dgm:pt modelId="{DFC015EE-0F3B-4CF1-B261-23621D86594A}" type="parTrans" cxnId="{2C5A31C5-A2ED-47F3-9050-2F4283DA9CD5}">
      <dgm:prSet/>
      <dgm:spPr/>
      <dgm:t>
        <a:bodyPr/>
        <a:lstStyle/>
        <a:p>
          <a:endParaRPr lang="en-US"/>
        </a:p>
      </dgm:t>
    </dgm:pt>
    <dgm:pt modelId="{092F13BB-C741-425D-A3EF-CBA7001DBF52}" type="sibTrans" cxnId="{2C5A31C5-A2ED-47F3-9050-2F4283DA9CD5}">
      <dgm:prSet/>
      <dgm:spPr/>
      <dgm:t>
        <a:bodyPr/>
        <a:lstStyle/>
        <a:p>
          <a:endParaRPr lang="en-US"/>
        </a:p>
      </dgm:t>
    </dgm:pt>
    <dgm:pt modelId="{3339187B-D76D-44C1-BB3E-A32F0BA8F618}">
      <dgm:prSet/>
      <dgm:spPr/>
      <dgm:t>
        <a:bodyPr/>
        <a:lstStyle/>
        <a:p>
          <a:r>
            <a:rPr lang="en-US" b="1" dirty="0"/>
            <a:t>3. </a:t>
          </a:r>
          <a:r>
            <a:rPr lang="en-US" b="1" dirty="0">
              <a:solidFill>
                <a:srgbClr val="C00000"/>
              </a:solidFill>
            </a:rPr>
            <a:t>Positive reinforcement</a:t>
          </a:r>
          <a:r>
            <a:rPr lang="en-US" b="1" dirty="0"/>
            <a:t> </a:t>
          </a:r>
          <a:r>
            <a:rPr lang="en-US" dirty="0"/>
            <a:t>(treat)</a:t>
          </a:r>
        </a:p>
      </dgm:t>
    </dgm:pt>
    <dgm:pt modelId="{6F8D81EE-99B1-4C40-8A2D-E89436D805AF}" type="parTrans" cxnId="{29C0608A-AB95-48D2-9612-B4819E5FCECA}">
      <dgm:prSet/>
      <dgm:spPr/>
      <dgm:t>
        <a:bodyPr/>
        <a:lstStyle/>
        <a:p>
          <a:endParaRPr lang="en-US"/>
        </a:p>
      </dgm:t>
    </dgm:pt>
    <dgm:pt modelId="{E707EB5C-97E0-4668-8CC0-4CCA72378542}" type="sibTrans" cxnId="{29C0608A-AB95-48D2-9612-B4819E5FCECA}">
      <dgm:prSet/>
      <dgm:spPr/>
      <dgm:t>
        <a:bodyPr/>
        <a:lstStyle/>
        <a:p>
          <a:endParaRPr lang="en-US"/>
        </a:p>
      </dgm:t>
    </dgm:pt>
    <dgm:pt modelId="{C3901280-9664-4019-B4BB-8AE611724D92}">
      <dgm:prSet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Stress that the dog is exposed to when facing another dog at a low arousal level (this is the negative reinforcement) is relieved/shut </a:t>
          </a:r>
          <a:r>
            <a:rPr lang="en-US" b="1" i="1" u="none" dirty="0">
              <a:solidFill>
                <a:srgbClr val="C00000"/>
              </a:solidFill>
            </a:rPr>
            <a:t>off by dog offering a more appropriate behavior rather than the aggressive response</a:t>
          </a:r>
        </a:p>
      </dgm:t>
    </dgm:pt>
    <dgm:pt modelId="{EB9C99FD-84CD-4D1B-93AE-5B01FAA84C86}" type="parTrans" cxnId="{6D4254B2-B9A2-4377-95E1-96204C9EB19D}">
      <dgm:prSet/>
      <dgm:spPr/>
      <dgm:t>
        <a:bodyPr/>
        <a:lstStyle/>
        <a:p>
          <a:endParaRPr lang="en-US"/>
        </a:p>
      </dgm:t>
    </dgm:pt>
    <dgm:pt modelId="{AA083BF6-B56C-4560-ABDA-E47C77E39AC8}" type="sibTrans" cxnId="{6D4254B2-B9A2-4377-95E1-96204C9EB19D}">
      <dgm:prSet/>
      <dgm:spPr/>
      <dgm:t>
        <a:bodyPr/>
        <a:lstStyle/>
        <a:p>
          <a:endParaRPr lang="en-US"/>
        </a:p>
      </dgm:t>
    </dgm:pt>
    <dgm:pt modelId="{431472B7-DEFF-460C-A8C2-0B1F976D8BE3}" type="pres">
      <dgm:prSet presAssocID="{4712CF90-7D62-4BC7-8F3F-57A037512831}" presName="linear" presStyleCnt="0">
        <dgm:presLayoutVars>
          <dgm:animLvl val="lvl"/>
          <dgm:resizeHandles val="exact"/>
        </dgm:presLayoutVars>
      </dgm:prSet>
      <dgm:spPr/>
    </dgm:pt>
    <dgm:pt modelId="{48E43815-49DE-409B-83B1-07EC8C1E6D79}" type="pres">
      <dgm:prSet presAssocID="{F844A18D-65A4-44AD-9434-8BEB7AD031A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D1B174C-059F-469F-9BCC-5344E3E24CC3}" type="pres">
      <dgm:prSet presAssocID="{A9099F3D-8DD1-4D21-86C7-C79406825E07}" presName="spacer" presStyleCnt="0"/>
      <dgm:spPr/>
    </dgm:pt>
    <dgm:pt modelId="{84CF763F-8F8D-4253-BD08-443E008E9015}" type="pres">
      <dgm:prSet presAssocID="{33D7E315-C17F-4CCC-8FD3-6FB0BBDF0A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E8B962E-9966-41F5-8486-8ADAFE6044DD}" type="pres">
      <dgm:prSet presAssocID="{6023B7EA-282A-45E2-A62D-A6657E162DF8}" presName="spacer" presStyleCnt="0"/>
      <dgm:spPr/>
    </dgm:pt>
    <dgm:pt modelId="{E2925A6B-1CCE-430B-999D-3679D5649213}" type="pres">
      <dgm:prSet presAssocID="{7A34A88C-F57A-4F1F-9DC7-3D703AB85E1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7D2830B-9AAC-4180-9E28-A9A2E42A740B}" type="pres">
      <dgm:prSet presAssocID="{02A3D3F5-1455-443C-8808-D047606B9D36}" presName="spacer" presStyleCnt="0"/>
      <dgm:spPr/>
    </dgm:pt>
    <dgm:pt modelId="{C5BCC6D5-AFFB-4564-A97C-C8AD6D3C943E}" type="pres">
      <dgm:prSet presAssocID="{956B5989-1617-4FE8-8729-40D90C5DCA1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B63CD9A-B2FA-49E5-8B18-14A57FF9F406}" type="pres">
      <dgm:prSet presAssocID="{092F13BB-C741-425D-A3EF-CBA7001DBF52}" presName="spacer" presStyleCnt="0"/>
      <dgm:spPr/>
    </dgm:pt>
    <dgm:pt modelId="{65E8488B-8A70-4E25-9D67-577691B44EA3}" type="pres">
      <dgm:prSet presAssocID="{3339187B-D76D-44C1-BB3E-A32F0BA8F61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017E272-BBD2-472C-9C47-7BD867717B29}" type="pres">
      <dgm:prSet presAssocID="{E707EB5C-97E0-4668-8CC0-4CCA72378542}" presName="spacer" presStyleCnt="0"/>
      <dgm:spPr/>
    </dgm:pt>
    <dgm:pt modelId="{9DB88469-5E20-4071-96BC-193115093F55}" type="pres">
      <dgm:prSet presAssocID="{C3901280-9664-4019-B4BB-8AE611724D92}" presName="parentText" presStyleLbl="node1" presStyleIdx="5" presStyleCnt="6" custScaleY="146878">
        <dgm:presLayoutVars>
          <dgm:chMax val="0"/>
          <dgm:bulletEnabled val="1"/>
        </dgm:presLayoutVars>
      </dgm:prSet>
      <dgm:spPr/>
    </dgm:pt>
  </dgm:ptLst>
  <dgm:cxnLst>
    <dgm:cxn modelId="{5B56940B-66D7-4328-9482-D5DFED89A2A2}" srcId="{4712CF90-7D62-4BC7-8F3F-57A037512831}" destId="{F844A18D-65A4-44AD-9434-8BEB7AD031AC}" srcOrd="0" destOrd="0" parTransId="{7D2E2A51-0771-40D6-8E34-749528321691}" sibTransId="{A9099F3D-8DD1-4D21-86C7-C79406825E07}"/>
    <dgm:cxn modelId="{1C853015-B29C-43A7-8829-3B9B034DB0AF}" type="presOf" srcId="{33D7E315-C17F-4CCC-8FD3-6FB0BBDF0A22}" destId="{84CF763F-8F8D-4253-BD08-443E008E9015}" srcOrd="0" destOrd="0" presId="urn:microsoft.com/office/officeart/2005/8/layout/vList2"/>
    <dgm:cxn modelId="{F4732E1C-BA44-4946-B2BF-0AA0649B8D38}" type="presOf" srcId="{956B5989-1617-4FE8-8729-40D90C5DCA1D}" destId="{C5BCC6D5-AFFB-4564-A97C-C8AD6D3C943E}" srcOrd="0" destOrd="0" presId="urn:microsoft.com/office/officeart/2005/8/layout/vList2"/>
    <dgm:cxn modelId="{18F3C421-7CF0-421D-9E84-E8931773A5DF}" type="presOf" srcId="{7A34A88C-F57A-4F1F-9DC7-3D703AB85E1F}" destId="{E2925A6B-1CCE-430B-999D-3679D5649213}" srcOrd="0" destOrd="0" presId="urn:microsoft.com/office/officeart/2005/8/layout/vList2"/>
    <dgm:cxn modelId="{904B7B62-7883-4DB5-B683-512EE975C8BE}" type="presOf" srcId="{3339187B-D76D-44C1-BB3E-A32F0BA8F618}" destId="{65E8488B-8A70-4E25-9D67-577691B44EA3}" srcOrd="0" destOrd="0" presId="urn:microsoft.com/office/officeart/2005/8/layout/vList2"/>
    <dgm:cxn modelId="{66E29244-0073-431F-A588-EE7CF0BFDD54}" srcId="{4712CF90-7D62-4BC7-8F3F-57A037512831}" destId="{7A34A88C-F57A-4F1F-9DC7-3D703AB85E1F}" srcOrd="2" destOrd="0" parTransId="{A4C3157B-BF85-43D7-8093-D5CA15685B2F}" sibTransId="{02A3D3F5-1455-443C-8808-D047606B9D36}"/>
    <dgm:cxn modelId="{29C0608A-AB95-48D2-9612-B4819E5FCECA}" srcId="{4712CF90-7D62-4BC7-8F3F-57A037512831}" destId="{3339187B-D76D-44C1-BB3E-A32F0BA8F618}" srcOrd="4" destOrd="0" parTransId="{6F8D81EE-99B1-4C40-8A2D-E89436D805AF}" sibTransId="{E707EB5C-97E0-4668-8CC0-4CCA72378542}"/>
    <dgm:cxn modelId="{55A8428D-F2EB-4DD9-BB1A-F72E3DF2118A}" type="presOf" srcId="{4712CF90-7D62-4BC7-8F3F-57A037512831}" destId="{431472B7-DEFF-460C-A8C2-0B1F976D8BE3}" srcOrd="0" destOrd="0" presId="urn:microsoft.com/office/officeart/2005/8/layout/vList2"/>
    <dgm:cxn modelId="{68FA0AA7-AF9E-4DAE-9177-188524D54D7A}" type="presOf" srcId="{F844A18D-65A4-44AD-9434-8BEB7AD031AC}" destId="{48E43815-49DE-409B-83B1-07EC8C1E6D79}" srcOrd="0" destOrd="0" presId="urn:microsoft.com/office/officeart/2005/8/layout/vList2"/>
    <dgm:cxn modelId="{F00DB8AF-B25E-4A46-B349-A2997484224E}" type="presOf" srcId="{C3901280-9664-4019-B4BB-8AE611724D92}" destId="{9DB88469-5E20-4071-96BC-193115093F55}" srcOrd="0" destOrd="0" presId="urn:microsoft.com/office/officeart/2005/8/layout/vList2"/>
    <dgm:cxn modelId="{6D4254B2-B9A2-4377-95E1-96204C9EB19D}" srcId="{4712CF90-7D62-4BC7-8F3F-57A037512831}" destId="{C3901280-9664-4019-B4BB-8AE611724D92}" srcOrd="5" destOrd="0" parTransId="{EB9C99FD-84CD-4D1B-93AE-5B01FAA84C86}" sibTransId="{AA083BF6-B56C-4560-ABDA-E47C77E39AC8}"/>
    <dgm:cxn modelId="{2C5A31C5-A2ED-47F3-9050-2F4283DA9CD5}" srcId="{4712CF90-7D62-4BC7-8F3F-57A037512831}" destId="{956B5989-1617-4FE8-8729-40D90C5DCA1D}" srcOrd="3" destOrd="0" parTransId="{DFC015EE-0F3B-4CF1-B261-23621D86594A}" sibTransId="{092F13BB-C741-425D-A3EF-CBA7001DBF52}"/>
    <dgm:cxn modelId="{359283DC-1313-41EC-B157-B0D4187058B2}" srcId="{4712CF90-7D62-4BC7-8F3F-57A037512831}" destId="{33D7E315-C17F-4CCC-8FD3-6FB0BBDF0A22}" srcOrd="1" destOrd="0" parTransId="{62542067-A0AF-4B07-838A-C72FC84603F2}" sibTransId="{6023B7EA-282A-45E2-A62D-A6657E162DF8}"/>
    <dgm:cxn modelId="{4E459F1F-ABA3-4A74-AC75-47E14112528E}" type="presParOf" srcId="{431472B7-DEFF-460C-A8C2-0B1F976D8BE3}" destId="{48E43815-49DE-409B-83B1-07EC8C1E6D79}" srcOrd="0" destOrd="0" presId="urn:microsoft.com/office/officeart/2005/8/layout/vList2"/>
    <dgm:cxn modelId="{048C4A18-683F-404B-9D17-E2450109320F}" type="presParOf" srcId="{431472B7-DEFF-460C-A8C2-0B1F976D8BE3}" destId="{DD1B174C-059F-469F-9BCC-5344E3E24CC3}" srcOrd="1" destOrd="0" presId="urn:microsoft.com/office/officeart/2005/8/layout/vList2"/>
    <dgm:cxn modelId="{1049B3F4-FD42-47D8-A6C0-B08D3EB51F48}" type="presParOf" srcId="{431472B7-DEFF-460C-A8C2-0B1F976D8BE3}" destId="{84CF763F-8F8D-4253-BD08-443E008E9015}" srcOrd="2" destOrd="0" presId="urn:microsoft.com/office/officeart/2005/8/layout/vList2"/>
    <dgm:cxn modelId="{7FA5D4C4-0188-4BCC-9DE3-BFF6622863D9}" type="presParOf" srcId="{431472B7-DEFF-460C-A8C2-0B1F976D8BE3}" destId="{1E8B962E-9966-41F5-8486-8ADAFE6044DD}" srcOrd="3" destOrd="0" presId="urn:microsoft.com/office/officeart/2005/8/layout/vList2"/>
    <dgm:cxn modelId="{F2CDA9CA-9CB2-40CC-A2EE-42AC936D2C7F}" type="presParOf" srcId="{431472B7-DEFF-460C-A8C2-0B1F976D8BE3}" destId="{E2925A6B-1CCE-430B-999D-3679D5649213}" srcOrd="4" destOrd="0" presId="urn:microsoft.com/office/officeart/2005/8/layout/vList2"/>
    <dgm:cxn modelId="{EAAD1684-D14A-4C6E-B79C-AF9F9CA5F01A}" type="presParOf" srcId="{431472B7-DEFF-460C-A8C2-0B1F976D8BE3}" destId="{D7D2830B-9AAC-4180-9E28-A9A2E42A740B}" srcOrd="5" destOrd="0" presId="urn:microsoft.com/office/officeart/2005/8/layout/vList2"/>
    <dgm:cxn modelId="{27A286DF-E961-4F45-999C-2096F98CABB1}" type="presParOf" srcId="{431472B7-DEFF-460C-A8C2-0B1F976D8BE3}" destId="{C5BCC6D5-AFFB-4564-A97C-C8AD6D3C943E}" srcOrd="6" destOrd="0" presId="urn:microsoft.com/office/officeart/2005/8/layout/vList2"/>
    <dgm:cxn modelId="{38896F7B-9A5C-4849-A997-75E39A7190CC}" type="presParOf" srcId="{431472B7-DEFF-460C-A8C2-0B1F976D8BE3}" destId="{2B63CD9A-B2FA-49E5-8B18-14A57FF9F406}" srcOrd="7" destOrd="0" presId="urn:microsoft.com/office/officeart/2005/8/layout/vList2"/>
    <dgm:cxn modelId="{B6EDAFF3-D648-41EC-BC96-675582D00719}" type="presParOf" srcId="{431472B7-DEFF-460C-A8C2-0B1F976D8BE3}" destId="{65E8488B-8A70-4E25-9D67-577691B44EA3}" srcOrd="8" destOrd="0" presId="urn:microsoft.com/office/officeart/2005/8/layout/vList2"/>
    <dgm:cxn modelId="{68C46079-84FF-4671-8B83-060D61C5290D}" type="presParOf" srcId="{431472B7-DEFF-460C-A8C2-0B1F976D8BE3}" destId="{A017E272-BBD2-472C-9C47-7BD867717B29}" srcOrd="9" destOrd="0" presId="urn:microsoft.com/office/officeart/2005/8/layout/vList2"/>
    <dgm:cxn modelId="{1022FCB8-E3C9-455E-B658-24A03F80B247}" type="presParOf" srcId="{431472B7-DEFF-460C-A8C2-0B1F976D8BE3}" destId="{9DB88469-5E20-4071-96BC-193115093F5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7D4598-6D4B-423F-93E0-71F388E49BF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0933EF-9781-43D4-985D-C94DD3A446F6}">
      <dgm:prSet/>
      <dgm:spPr/>
      <dgm:t>
        <a:bodyPr/>
        <a:lstStyle/>
        <a:p>
          <a:r>
            <a:rPr lang="en-US" dirty="0">
              <a:solidFill>
                <a:schemeClr val="tx2">
                  <a:lumMod val="50000"/>
                </a:schemeClr>
              </a:solidFill>
            </a:rPr>
            <a:t>Dog learns that offering new alternative behavior results in same environmental control as aggression did. </a:t>
          </a:r>
        </a:p>
      </dgm:t>
    </dgm:pt>
    <dgm:pt modelId="{B2054264-1ACB-4EEF-8E1B-FB8BFD74EA53}" type="parTrans" cxnId="{6C6C1FCA-5201-46C4-A6FE-F1506755A7B3}">
      <dgm:prSet/>
      <dgm:spPr/>
      <dgm:t>
        <a:bodyPr/>
        <a:lstStyle/>
        <a:p>
          <a:endParaRPr lang="en-US"/>
        </a:p>
      </dgm:t>
    </dgm:pt>
    <dgm:pt modelId="{E76A69EE-33E0-4E02-B680-2B81B7B442B6}" type="sibTrans" cxnId="{6C6C1FCA-5201-46C4-A6FE-F1506755A7B3}">
      <dgm:prSet/>
      <dgm:spPr/>
      <dgm:t>
        <a:bodyPr/>
        <a:lstStyle/>
        <a:p>
          <a:endParaRPr lang="en-US"/>
        </a:p>
      </dgm:t>
    </dgm:pt>
    <dgm:pt modelId="{7CED753B-819F-4B81-8945-C38ED58D3164}">
      <dgm:prSet/>
      <dgm:spPr/>
      <dgm:t>
        <a:bodyPr/>
        <a:lstStyle/>
        <a:p>
          <a:r>
            <a:rPr lang="en-US" dirty="0">
              <a:solidFill>
                <a:schemeClr val="tx2">
                  <a:lumMod val="50000"/>
                </a:schemeClr>
              </a:solidFill>
            </a:rPr>
            <a:t>Relatively fast behavior rehabilitation process </a:t>
          </a:r>
        </a:p>
      </dgm:t>
    </dgm:pt>
    <dgm:pt modelId="{180A04FF-AFCC-4B30-80EA-D6EA34FE9F7F}" type="parTrans" cxnId="{42206347-281E-4715-A7B2-04D69A9742FF}">
      <dgm:prSet/>
      <dgm:spPr/>
      <dgm:t>
        <a:bodyPr/>
        <a:lstStyle/>
        <a:p>
          <a:endParaRPr lang="en-US"/>
        </a:p>
      </dgm:t>
    </dgm:pt>
    <dgm:pt modelId="{AE93A8FC-1511-4F19-836D-FCBFFBCA472D}" type="sibTrans" cxnId="{42206347-281E-4715-A7B2-04D69A9742FF}">
      <dgm:prSet/>
      <dgm:spPr/>
      <dgm:t>
        <a:bodyPr/>
        <a:lstStyle/>
        <a:p>
          <a:endParaRPr lang="en-US"/>
        </a:p>
      </dgm:t>
    </dgm:pt>
    <dgm:pt modelId="{122B167E-3A58-4FE6-B7A6-DC7729626EF6}">
      <dgm:prSet/>
      <dgm:spPr/>
      <dgm:t>
        <a:bodyPr/>
        <a:lstStyle/>
        <a:p>
          <a:r>
            <a:rPr lang="en-US"/>
            <a:t>Dog learns an alternative and likely easier way to control its environment</a:t>
          </a:r>
        </a:p>
      </dgm:t>
    </dgm:pt>
    <dgm:pt modelId="{C0C97F97-FF90-450C-B14D-D46ECD0B585E}" type="parTrans" cxnId="{5BBF58BD-C1A2-4B8D-ABB5-4C24DA269CE7}">
      <dgm:prSet/>
      <dgm:spPr/>
      <dgm:t>
        <a:bodyPr/>
        <a:lstStyle/>
        <a:p>
          <a:endParaRPr lang="en-US"/>
        </a:p>
      </dgm:t>
    </dgm:pt>
    <dgm:pt modelId="{3A411CA6-65F1-4AAB-A5B9-FAE5094E1FCE}" type="sibTrans" cxnId="{5BBF58BD-C1A2-4B8D-ABB5-4C24DA269CE7}">
      <dgm:prSet/>
      <dgm:spPr/>
      <dgm:t>
        <a:bodyPr/>
        <a:lstStyle/>
        <a:p>
          <a:endParaRPr lang="en-US"/>
        </a:p>
      </dgm:t>
    </dgm:pt>
    <dgm:pt modelId="{779CE281-6F39-4B90-ACA2-65940A3CF5B3}">
      <dgm:prSet/>
      <dgm:spPr/>
      <dgm:t>
        <a:bodyPr/>
        <a:lstStyle/>
        <a:p>
          <a:r>
            <a:rPr lang="en-US"/>
            <a:t>BUT: now you must teach the dog to generalize this response in several ways.</a:t>
          </a:r>
        </a:p>
      </dgm:t>
    </dgm:pt>
    <dgm:pt modelId="{F44C3CAE-64E1-4128-B8ED-469C67470F57}" type="parTrans" cxnId="{5F1F54B8-86F7-4610-910A-52801B9E5FCB}">
      <dgm:prSet/>
      <dgm:spPr/>
      <dgm:t>
        <a:bodyPr/>
        <a:lstStyle/>
        <a:p>
          <a:endParaRPr lang="en-US"/>
        </a:p>
      </dgm:t>
    </dgm:pt>
    <dgm:pt modelId="{A8F53383-FA2D-4FE9-B9D3-67D668D778D1}" type="sibTrans" cxnId="{5F1F54B8-86F7-4610-910A-52801B9E5FCB}">
      <dgm:prSet/>
      <dgm:spPr/>
      <dgm:t>
        <a:bodyPr/>
        <a:lstStyle/>
        <a:p>
          <a:endParaRPr lang="en-US"/>
        </a:p>
      </dgm:t>
    </dgm:pt>
    <dgm:pt modelId="{C590AE82-7AA3-4654-9DBE-79C13DB0668A}">
      <dgm:prSet/>
      <dgm:spPr/>
      <dgm:t>
        <a:bodyPr/>
        <a:lstStyle/>
        <a:p>
          <a:r>
            <a:rPr lang="en-US"/>
            <a:t>With increased intensity of the fearful stimulus (person/dog gets closer)</a:t>
          </a:r>
        </a:p>
      </dgm:t>
    </dgm:pt>
    <dgm:pt modelId="{DCFA200E-D23B-42A6-8208-41C1408AB431}" type="parTrans" cxnId="{43B6F6F9-D22B-4897-A732-245CAD4527E7}">
      <dgm:prSet/>
      <dgm:spPr/>
      <dgm:t>
        <a:bodyPr/>
        <a:lstStyle/>
        <a:p>
          <a:endParaRPr lang="en-US"/>
        </a:p>
      </dgm:t>
    </dgm:pt>
    <dgm:pt modelId="{97400C6D-A97C-46E3-947D-658020E8CCDC}" type="sibTrans" cxnId="{43B6F6F9-D22B-4897-A732-245CAD4527E7}">
      <dgm:prSet/>
      <dgm:spPr/>
      <dgm:t>
        <a:bodyPr/>
        <a:lstStyle/>
        <a:p>
          <a:endParaRPr lang="en-US"/>
        </a:p>
      </dgm:t>
    </dgm:pt>
    <dgm:pt modelId="{A521113E-146E-478F-84C8-5812A3920C75}">
      <dgm:prSet/>
      <dgm:spPr/>
      <dgm:t>
        <a:bodyPr/>
        <a:lstStyle/>
        <a:p>
          <a:r>
            <a:rPr lang="en-US"/>
            <a:t>In MANY situations, not just the training situation</a:t>
          </a:r>
        </a:p>
      </dgm:t>
    </dgm:pt>
    <dgm:pt modelId="{33F970B2-1F95-4825-8D87-0BC24BB0E504}" type="parTrans" cxnId="{7E04A639-9C73-4A20-9924-15017E44DECB}">
      <dgm:prSet/>
      <dgm:spPr/>
      <dgm:t>
        <a:bodyPr/>
        <a:lstStyle/>
        <a:p>
          <a:endParaRPr lang="en-US"/>
        </a:p>
      </dgm:t>
    </dgm:pt>
    <dgm:pt modelId="{2B28373C-09C3-4CF1-9418-FE5AA1C76128}" type="sibTrans" cxnId="{7E04A639-9C73-4A20-9924-15017E44DECB}">
      <dgm:prSet/>
      <dgm:spPr/>
      <dgm:t>
        <a:bodyPr/>
        <a:lstStyle/>
        <a:p>
          <a:endParaRPr lang="en-US"/>
        </a:p>
      </dgm:t>
    </dgm:pt>
    <dgm:pt modelId="{DC5A9CEE-0D93-47A7-8EE2-116AB0D2E645}" type="pres">
      <dgm:prSet presAssocID="{D97D4598-6D4B-423F-93E0-71F388E49BFE}" presName="Name0" presStyleCnt="0">
        <dgm:presLayoutVars>
          <dgm:dir/>
          <dgm:animLvl val="lvl"/>
          <dgm:resizeHandles val="exact"/>
        </dgm:presLayoutVars>
      </dgm:prSet>
      <dgm:spPr/>
    </dgm:pt>
    <dgm:pt modelId="{F403360F-0BC3-4CD6-B468-3E698E0194F9}" type="pres">
      <dgm:prSet presAssocID="{779CE281-6F39-4B90-ACA2-65940A3CF5B3}" presName="boxAndChildren" presStyleCnt="0"/>
      <dgm:spPr/>
    </dgm:pt>
    <dgm:pt modelId="{0F34C78A-5AA7-4AC5-8CBD-393E540A1F0E}" type="pres">
      <dgm:prSet presAssocID="{779CE281-6F39-4B90-ACA2-65940A3CF5B3}" presName="parentTextBox" presStyleLbl="node1" presStyleIdx="0" presStyleCnt="3"/>
      <dgm:spPr/>
    </dgm:pt>
    <dgm:pt modelId="{C9789FBE-F9A6-48FD-AC77-BEC9C6473D35}" type="pres">
      <dgm:prSet presAssocID="{779CE281-6F39-4B90-ACA2-65940A3CF5B3}" presName="entireBox" presStyleLbl="node1" presStyleIdx="0" presStyleCnt="3"/>
      <dgm:spPr/>
    </dgm:pt>
    <dgm:pt modelId="{95660775-A74B-4A33-8D2F-02AA733DED29}" type="pres">
      <dgm:prSet presAssocID="{779CE281-6F39-4B90-ACA2-65940A3CF5B3}" presName="descendantBox" presStyleCnt="0"/>
      <dgm:spPr/>
    </dgm:pt>
    <dgm:pt modelId="{AA5B7413-A906-4784-9908-C657C81F1F5D}" type="pres">
      <dgm:prSet presAssocID="{C590AE82-7AA3-4654-9DBE-79C13DB0668A}" presName="childTextBox" presStyleLbl="fgAccFollowNode1" presStyleIdx="0" presStyleCnt="3">
        <dgm:presLayoutVars>
          <dgm:bulletEnabled val="1"/>
        </dgm:presLayoutVars>
      </dgm:prSet>
      <dgm:spPr/>
    </dgm:pt>
    <dgm:pt modelId="{044C2914-EE70-4836-9349-8A6E166340EB}" type="pres">
      <dgm:prSet presAssocID="{A521113E-146E-478F-84C8-5812A3920C75}" presName="childTextBox" presStyleLbl="fgAccFollowNode1" presStyleIdx="1" presStyleCnt="3">
        <dgm:presLayoutVars>
          <dgm:bulletEnabled val="1"/>
        </dgm:presLayoutVars>
      </dgm:prSet>
      <dgm:spPr/>
    </dgm:pt>
    <dgm:pt modelId="{D94C77B1-FD75-4AA0-A8D0-A4982E41F6B7}" type="pres">
      <dgm:prSet presAssocID="{AE93A8FC-1511-4F19-836D-FCBFFBCA472D}" presName="sp" presStyleCnt="0"/>
      <dgm:spPr/>
    </dgm:pt>
    <dgm:pt modelId="{A2416664-A1BE-45E2-9A41-1231DCB82F25}" type="pres">
      <dgm:prSet presAssocID="{7CED753B-819F-4B81-8945-C38ED58D3164}" presName="arrowAndChildren" presStyleCnt="0"/>
      <dgm:spPr/>
    </dgm:pt>
    <dgm:pt modelId="{BD7E6F32-A8C5-49D3-89C1-DFE5D3B97491}" type="pres">
      <dgm:prSet presAssocID="{7CED753B-819F-4B81-8945-C38ED58D3164}" presName="parentTextArrow" presStyleLbl="node1" presStyleIdx="0" presStyleCnt="3"/>
      <dgm:spPr/>
    </dgm:pt>
    <dgm:pt modelId="{7836DB83-BC01-412E-908D-7DE0AB732313}" type="pres">
      <dgm:prSet presAssocID="{7CED753B-819F-4B81-8945-C38ED58D3164}" presName="arrow" presStyleLbl="node1" presStyleIdx="1" presStyleCnt="3"/>
      <dgm:spPr/>
    </dgm:pt>
    <dgm:pt modelId="{F8CF9E06-46F7-4563-9C57-49770E774CB6}" type="pres">
      <dgm:prSet presAssocID="{7CED753B-819F-4B81-8945-C38ED58D3164}" presName="descendantArrow" presStyleCnt="0"/>
      <dgm:spPr/>
    </dgm:pt>
    <dgm:pt modelId="{09B45173-0D82-4A09-96E0-09A875E84330}" type="pres">
      <dgm:prSet presAssocID="{122B167E-3A58-4FE6-B7A6-DC7729626EF6}" presName="childTextArrow" presStyleLbl="fgAccFollowNode1" presStyleIdx="2" presStyleCnt="3">
        <dgm:presLayoutVars>
          <dgm:bulletEnabled val="1"/>
        </dgm:presLayoutVars>
      </dgm:prSet>
      <dgm:spPr/>
    </dgm:pt>
    <dgm:pt modelId="{AFA5B8FE-7452-4E3F-B16E-39B7664DE9B4}" type="pres">
      <dgm:prSet presAssocID="{E76A69EE-33E0-4E02-B680-2B81B7B442B6}" presName="sp" presStyleCnt="0"/>
      <dgm:spPr/>
    </dgm:pt>
    <dgm:pt modelId="{8B99DD5E-41BB-4073-ABDE-1213C0CF4FE1}" type="pres">
      <dgm:prSet presAssocID="{AF0933EF-9781-43D4-985D-C94DD3A446F6}" presName="arrowAndChildren" presStyleCnt="0"/>
      <dgm:spPr/>
    </dgm:pt>
    <dgm:pt modelId="{AA605075-6C9B-43F2-95C8-41401EEA3C75}" type="pres">
      <dgm:prSet presAssocID="{AF0933EF-9781-43D4-985D-C94DD3A446F6}" presName="parentTextArrow" presStyleLbl="node1" presStyleIdx="2" presStyleCnt="3"/>
      <dgm:spPr/>
    </dgm:pt>
  </dgm:ptLst>
  <dgm:cxnLst>
    <dgm:cxn modelId="{7E04A639-9C73-4A20-9924-15017E44DECB}" srcId="{779CE281-6F39-4B90-ACA2-65940A3CF5B3}" destId="{A521113E-146E-478F-84C8-5812A3920C75}" srcOrd="1" destOrd="0" parTransId="{33F970B2-1F95-4825-8D87-0BC24BB0E504}" sibTransId="{2B28373C-09C3-4CF1-9418-FE5AA1C76128}"/>
    <dgm:cxn modelId="{42206347-281E-4715-A7B2-04D69A9742FF}" srcId="{D97D4598-6D4B-423F-93E0-71F388E49BFE}" destId="{7CED753B-819F-4B81-8945-C38ED58D3164}" srcOrd="1" destOrd="0" parTransId="{180A04FF-AFCC-4B30-80EA-D6EA34FE9F7F}" sibTransId="{AE93A8FC-1511-4F19-836D-FCBFFBCA472D}"/>
    <dgm:cxn modelId="{11D5C37E-FC5A-4F20-AEFD-CEBFDE552E1B}" type="presOf" srcId="{122B167E-3A58-4FE6-B7A6-DC7729626EF6}" destId="{09B45173-0D82-4A09-96E0-09A875E84330}" srcOrd="0" destOrd="0" presId="urn:microsoft.com/office/officeart/2005/8/layout/process4"/>
    <dgm:cxn modelId="{5C46C888-5D42-45B9-9184-54932516FDFD}" type="presOf" srcId="{A521113E-146E-478F-84C8-5812A3920C75}" destId="{044C2914-EE70-4836-9349-8A6E166340EB}" srcOrd="0" destOrd="0" presId="urn:microsoft.com/office/officeart/2005/8/layout/process4"/>
    <dgm:cxn modelId="{9F0A8B98-D7B0-4F58-BC16-7C2A02D642F0}" type="presOf" srcId="{7CED753B-819F-4B81-8945-C38ED58D3164}" destId="{BD7E6F32-A8C5-49D3-89C1-DFE5D3B97491}" srcOrd="0" destOrd="0" presId="urn:microsoft.com/office/officeart/2005/8/layout/process4"/>
    <dgm:cxn modelId="{E354B799-AC4B-49A3-8556-2BC2CEF7DDA3}" type="presOf" srcId="{C590AE82-7AA3-4654-9DBE-79C13DB0668A}" destId="{AA5B7413-A906-4784-9908-C657C81F1F5D}" srcOrd="0" destOrd="0" presId="urn:microsoft.com/office/officeart/2005/8/layout/process4"/>
    <dgm:cxn modelId="{E1CA6DB0-F209-4DDF-907A-58256D06A737}" type="presOf" srcId="{AF0933EF-9781-43D4-985D-C94DD3A446F6}" destId="{AA605075-6C9B-43F2-95C8-41401EEA3C75}" srcOrd="0" destOrd="0" presId="urn:microsoft.com/office/officeart/2005/8/layout/process4"/>
    <dgm:cxn modelId="{186A97B1-B2FB-4DE1-99A5-22897C02381E}" type="presOf" srcId="{779CE281-6F39-4B90-ACA2-65940A3CF5B3}" destId="{C9789FBE-F9A6-48FD-AC77-BEC9C6473D35}" srcOrd="1" destOrd="0" presId="urn:microsoft.com/office/officeart/2005/8/layout/process4"/>
    <dgm:cxn modelId="{5F1F54B8-86F7-4610-910A-52801B9E5FCB}" srcId="{D97D4598-6D4B-423F-93E0-71F388E49BFE}" destId="{779CE281-6F39-4B90-ACA2-65940A3CF5B3}" srcOrd="2" destOrd="0" parTransId="{F44C3CAE-64E1-4128-B8ED-469C67470F57}" sibTransId="{A8F53383-FA2D-4FE9-B9D3-67D668D778D1}"/>
    <dgm:cxn modelId="{558654BA-E55B-48CA-8A4B-F8CBC7048EC3}" type="presOf" srcId="{7CED753B-819F-4B81-8945-C38ED58D3164}" destId="{7836DB83-BC01-412E-908D-7DE0AB732313}" srcOrd="1" destOrd="0" presId="urn:microsoft.com/office/officeart/2005/8/layout/process4"/>
    <dgm:cxn modelId="{5BBF58BD-C1A2-4B8D-ABB5-4C24DA269CE7}" srcId="{7CED753B-819F-4B81-8945-C38ED58D3164}" destId="{122B167E-3A58-4FE6-B7A6-DC7729626EF6}" srcOrd="0" destOrd="0" parTransId="{C0C97F97-FF90-450C-B14D-D46ECD0B585E}" sibTransId="{3A411CA6-65F1-4AAB-A5B9-FAE5094E1FCE}"/>
    <dgm:cxn modelId="{6CD0E5C9-A9C3-43AC-B9DF-566520699A09}" type="presOf" srcId="{779CE281-6F39-4B90-ACA2-65940A3CF5B3}" destId="{0F34C78A-5AA7-4AC5-8CBD-393E540A1F0E}" srcOrd="0" destOrd="0" presId="urn:microsoft.com/office/officeart/2005/8/layout/process4"/>
    <dgm:cxn modelId="{6C6C1FCA-5201-46C4-A6FE-F1506755A7B3}" srcId="{D97D4598-6D4B-423F-93E0-71F388E49BFE}" destId="{AF0933EF-9781-43D4-985D-C94DD3A446F6}" srcOrd="0" destOrd="0" parTransId="{B2054264-1ACB-4EEF-8E1B-FB8BFD74EA53}" sibTransId="{E76A69EE-33E0-4E02-B680-2B81B7B442B6}"/>
    <dgm:cxn modelId="{6F5490CB-BAA9-4192-A3E3-34F27FD9197D}" type="presOf" srcId="{D97D4598-6D4B-423F-93E0-71F388E49BFE}" destId="{DC5A9CEE-0D93-47A7-8EE2-116AB0D2E645}" srcOrd="0" destOrd="0" presId="urn:microsoft.com/office/officeart/2005/8/layout/process4"/>
    <dgm:cxn modelId="{43B6F6F9-D22B-4897-A732-245CAD4527E7}" srcId="{779CE281-6F39-4B90-ACA2-65940A3CF5B3}" destId="{C590AE82-7AA3-4654-9DBE-79C13DB0668A}" srcOrd="0" destOrd="0" parTransId="{DCFA200E-D23B-42A6-8208-41C1408AB431}" sibTransId="{97400C6D-A97C-46E3-947D-658020E8CCDC}"/>
    <dgm:cxn modelId="{3A0BF019-FB5B-468E-A074-6AA36D690C38}" type="presParOf" srcId="{DC5A9CEE-0D93-47A7-8EE2-116AB0D2E645}" destId="{F403360F-0BC3-4CD6-B468-3E698E0194F9}" srcOrd="0" destOrd="0" presId="urn:microsoft.com/office/officeart/2005/8/layout/process4"/>
    <dgm:cxn modelId="{D685D18A-8DCA-472C-B418-C75D7DE4DD16}" type="presParOf" srcId="{F403360F-0BC3-4CD6-B468-3E698E0194F9}" destId="{0F34C78A-5AA7-4AC5-8CBD-393E540A1F0E}" srcOrd="0" destOrd="0" presId="urn:microsoft.com/office/officeart/2005/8/layout/process4"/>
    <dgm:cxn modelId="{30F9C737-CFB0-42AF-9528-68DB408BFD1A}" type="presParOf" srcId="{F403360F-0BC3-4CD6-B468-3E698E0194F9}" destId="{C9789FBE-F9A6-48FD-AC77-BEC9C6473D35}" srcOrd="1" destOrd="0" presId="urn:microsoft.com/office/officeart/2005/8/layout/process4"/>
    <dgm:cxn modelId="{4484EBE8-4F7E-4DD9-9EC8-F58159B7D4E0}" type="presParOf" srcId="{F403360F-0BC3-4CD6-B468-3E698E0194F9}" destId="{95660775-A74B-4A33-8D2F-02AA733DED29}" srcOrd="2" destOrd="0" presId="urn:microsoft.com/office/officeart/2005/8/layout/process4"/>
    <dgm:cxn modelId="{7E481B9E-80D5-4381-A0CB-487537C11EA9}" type="presParOf" srcId="{95660775-A74B-4A33-8D2F-02AA733DED29}" destId="{AA5B7413-A906-4784-9908-C657C81F1F5D}" srcOrd="0" destOrd="0" presId="urn:microsoft.com/office/officeart/2005/8/layout/process4"/>
    <dgm:cxn modelId="{E6324C4A-877A-40B7-A958-273426F3D416}" type="presParOf" srcId="{95660775-A74B-4A33-8D2F-02AA733DED29}" destId="{044C2914-EE70-4836-9349-8A6E166340EB}" srcOrd="1" destOrd="0" presId="urn:microsoft.com/office/officeart/2005/8/layout/process4"/>
    <dgm:cxn modelId="{CB0F596F-58C8-4F69-8972-7CA67CD34CCB}" type="presParOf" srcId="{DC5A9CEE-0D93-47A7-8EE2-116AB0D2E645}" destId="{D94C77B1-FD75-4AA0-A8D0-A4982E41F6B7}" srcOrd="1" destOrd="0" presId="urn:microsoft.com/office/officeart/2005/8/layout/process4"/>
    <dgm:cxn modelId="{51E1E9EF-5509-4836-AB19-B154C8E2D21B}" type="presParOf" srcId="{DC5A9CEE-0D93-47A7-8EE2-116AB0D2E645}" destId="{A2416664-A1BE-45E2-9A41-1231DCB82F25}" srcOrd="2" destOrd="0" presId="urn:microsoft.com/office/officeart/2005/8/layout/process4"/>
    <dgm:cxn modelId="{7A96640E-6DC9-4AB6-AB30-8F888F83687A}" type="presParOf" srcId="{A2416664-A1BE-45E2-9A41-1231DCB82F25}" destId="{BD7E6F32-A8C5-49D3-89C1-DFE5D3B97491}" srcOrd="0" destOrd="0" presId="urn:microsoft.com/office/officeart/2005/8/layout/process4"/>
    <dgm:cxn modelId="{D5129754-5023-430A-8C67-09C50B2CC927}" type="presParOf" srcId="{A2416664-A1BE-45E2-9A41-1231DCB82F25}" destId="{7836DB83-BC01-412E-908D-7DE0AB732313}" srcOrd="1" destOrd="0" presId="urn:microsoft.com/office/officeart/2005/8/layout/process4"/>
    <dgm:cxn modelId="{74337BB5-0628-4D9B-BD15-B60BA2F6BC79}" type="presParOf" srcId="{A2416664-A1BE-45E2-9A41-1231DCB82F25}" destId="{F8CF9E06-46F7-4563-9C57-49770E774CB6}" srcOrd="2" destOrd="0" presId="urn:microsoft.com/office/officeart/2005/8/layout/process4"/>
    <dgm:cxn modelId="{68AFF371-A07C-42F9-8CF4-080873E1270C}" type="presParOf" srcId="{F8CF9E06-46F7-4563-9C57-49770E774CB6}" destId="{09B45173-0D82-4A09-96E0-09A875E84330}" srcOrd="0" destOrd="0" presId="urn:microsoft.com/office/officeart/2005/8/layout/process4"/>
    <dgm:cxn modelId="{80142CD8-CC05-4208-B1F7-D69B7578CE2D}" type="presParOf" srcId="{DC5A9CEE-0D93-47A7-8EE2-116AB0D2E645}" destId="{AFA5B8FE-7452-4E3F-B16E-39B7664DE9B4}" srcOrd="3" destOrd="0" presId="urn:microsoft.com/office/officeart/2005/8/layout/process4"/>
    <dgm:cxn modelId="{C14C6F3F-E4DC-4CD2-B1D8-A2F7DBB7D421}" type="presParOf" srcId="{DC5A9CEE-0D93-47A7-8EE2-116AB0D2E645}" destId="{8B99DD5E-41BB-4073-ABDE-1213C0CF4FE1}" srcOrd="4" destOrd="0" presId="urn:microsoft.com/office/officeart/2005/8/layout/process4"/>
    <dgm:cxn modelId="{CA88CB3A-78C4-49A9-8847-DD02CA84D9C4}" type="presParOf" srcId="{8B99DD5E-41BB-4073-ABDE-1213C0CF4FE1}" destId="{AA605075-6C9B-43F2-95C8-41401EEA3C7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3A96BD-FD90-4DC6-9CA3-955ABAB5BC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14F281F-F94E-41CA-9854-412CB279F246}">
      <dgm:prSet/>
      <dgm:spPr/>
      <dgm:t>
        <a:bodyPr/>
        <a:lstStyle/>
        <a:p>
          <a:r>
            <a:rPr lang="en-US" b="1"/>
            <a:t>TAKE DATA!</a:t>
          </a:r>
          <a:endParaRPr lang="en-US"/>
        </a:p>
      </dgm:t>
    </dgm:pt>
    <dgm:pt modelId="{B5F3D5C8-FF50-4F67-85CF-109D698D4638}" type="parTrans" cxnId="{8FF318DC-1D21-4CA6-8292-DF152B3E0096}">
      <dgm:prSet/>
      <dgm:spPr/>
      <dgm:t>
        <a:bodyPr/>
        <a:lstStyle/>
        <a:p>
          <a:endParaRPr lang="en-US"/>
        </a:p>
      </dgm:t>
    </dgm:pt>
    <dgm:pt modelId="{40E44136-745E-418E-9C9F-5E8CBA0E5CB1}" type="sibTrans" cxnId="{8FF318DC-1D21-4CA6-8292-DF152B3E0096}">
      <dgm:prSet/>
      <dgm:spPr/>
      <dgm:t>
        <a:bodyPr/>
        <a:lstStyle/>
        <a:p>
          <a:endParaRPr lang="en-US"/>
        </a:p>
      </dgm:t>
    </dgm:pt>
    <dgm:pt modelId="{B1C53342-66A9-4551-8342-AA40B8814B77}">
      <dgm:prSet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Dog should be able to look at fearful stimulus on at least 8/10 presentations for three 10-presentation sessions at a given threshold before increasing that threshold.</a:t>
          </a:r>
          <a:endParaRPr lang="en-US" dirty="0">
            <a:solidFill>
              <a:srgbClr val="C00000"/>
            </a:solidFill>
          </a:endParaRPr>
        </a:p>
      </dgm:t>
    </dgm:pt>
    <dgm:pt modelId="{45077D66-C171-43D9-8824-7208C5D3DD6C}" type="parTrans" cxnId="{EFC8E14B-0226-448C-9CF0-F63E6AEF519B}">
      <dgm:prSet/>
      <dgm:spPr/>
      <dgm:t>
        <a:bodyPr/>
        <a:lstStyle/>
        <a:p>
          <a:endParaRPr lang="en-US"/>
        </a:p>
      </dgm:t>
    </dgm:pt>
    <dgm:pt modelId="{72FC5E9C-243C-4F3D-A4DC-2DFCA671FD6B}" type="sibTrans" cxnId="{EFC8E14B-0226-448C-9CF0-F63E6AEF519B}">
      <dgm:prSet/>
      <dgm:spPr/>
      <dgm:t>
        <a:bodyPr/>
        <a:lstStyle/>
        <a:p>
          <a:endParaRPr lang="en-US"/>
        </a:p>
      </dgm:t>
    </dgm:pt>
    <dgm:pt modelId="{58C29515-4A3F-45F4-87CB-31EEFFE37AA7}">
      <dgm:prSet/>
      <dgm:spPr/>
      <dgm:t>
        <a:bodyPr/>
        <a:lstStyle/>
        <a:p>
          <a:r>
            <a:rPr lang="en-US"/>
            <a:t>As Karen Pryor has noted: when working on generalization, introduce one change at a time</a:t>
          </a:r>
        </a:p>
      </dgm:t>
    </dgm:pt>
    <dgm:pt modelId="{CD8E384F-B1C6-4B36-9F11-2781EFBDCF51}" type="parTrans" cxnId="{DD81FD05-3212-4043-819C-21FDD22E6734}">
      <dgm:prSet/>
      <dgm:spPr/>
      <dgm:t>
        <a:bodyPr/>
        <a:lstStyle/>
        <a:p>
          <a:endParaRPr lang="en-US"/>
        </a:p>
      </dgm:t>
    </dgm:pt>
    <dgm:pt modelId="{8508F52C-8224-458D-912C-1FD3F187AE53}" type="sibTrans" cxnId="{DD81FD05-3212-4043-819C-21FDD22E6734}">
      <dgm:prSet/>
      <dgm:spPr/>
      <dgm:t>
        <a:bodyPr/>
        <a:lstStyle/>
        <a:p>
          <a:endParaRPr lang="en-US"/>
        </a:p>
      </dgm:t>
    </dgm:pt>
    <dgm:pt modelId="{2BEE9326-BBDD-437F-BEE0-1E12BCB33476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Decrease distance to the fearful stimulus</a:t>
          </a:r>
        </a:p>
      </dgm:t>
    </dgm:pt>
    <dgm:pt modelId="{4B413180-17E2-495F-B611-00482D7845A5}" type="parTrans" cxnId="{6DAA4171-6FBD-45C3-A844-78B97CFCA7CE}">
      <dgm:prSet/>
      <dgm:spPr/>
      <dgm:t>
        <a:bodyPr/>
        <a:lstStyle/>
        <a:p>
          <a:endParaRPr lang="en-US"/>
        </a:p>
      </dgm:t>
    </dgm:pt>
    <dgm:pt modelId="{EA536503-CB35-4CCF-B835-BFA41C082822}" type="sibTrans" cxnId="{6DAA4171-6FBD-45C3-A844-78B97CFCA7CE}">
      <dgm:prSet/>
      <dgm:spPr/>
      <dgm:t>
        <a:bodyPr/>
        <a:lstStyle/>
        <a:p>
          <a:endParaRPr lang="en-US"/>
        </a:p>
      </dgm:t>
    </dgm:pt>
    <dgm:pt modelId="{75DFAD36-7CC9-4CFE-9B3F-A8F0EC70E7C9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Change the type of setting (inside, outside, going through doors, walking on sidewalk, etc.)</a:t>
          </a:r>
        </a:p>
      </dgm:t>
    </dgm:pt>
    <dgm:pt modelId="{F993E798-8D6E-4CC2-8899-F223AF77D4CA}" type="parTrans" cxnId="{0909D77F-39B8-49CD-9E45-D15875F865E5}">
      <dgm:prSet/>
      <dgm:spPr/>
      <dgm:t>
        <a:bodyPr/>
        <a:lstStyle/>
        <a:p>
          <a:endParaRPr lang="en-US"/>
        </a:p>
      </dgm:t>
    </dgm:pt>
    <dgm:pt modelId="{BD772A8C-9DFE-4005-9CBC-28949D74ECC8}" type="sibTrans" cxnId="{0909D77F-39B8-49CD-9E45-D15875F865E5}">
      <dgm:prSet/>
      <dgm:spPr/>
      <dgm:t>
        <a:bodyPr/>
        <a:lstStyle/>
        <a:p>
          <a:endParaRPr lang="en-US"/>
        </a:p>
      </dgm:t>
    </dgm:pt>
    <dgm:pt modelId="{541DA57F-E2D7-4BE9-B6E2-9B1DAF35683D}" type="pres">
      <dgm:prSet presAssocID="{1B3A96BD-FD90-4DC6-9CA3-955ABAB5BCFE}" presName="root" presStyleCnt="0">
        <dgm:presLayoutVars>
          <dgm:dir/>
          <dgm:resizeHandles val="exact"/>
        </dgm:presLayoutVars>
      </dgm:prSet>
      <dgm:spPr/>
    </dgm:pt>
    <dgm:pt modelId="{53F89F8D-B71E-4B53-A6D7-AA722BBBEC89}" type="pres">
      <dgm:prSet presAssocID="{914F281F-F94E-41CA-9854-412CB279F246}" presName="compNode" presStyleCnt="0"/>
      <dgm:spPr/>
    </dgm:pt>
    <dgm:pt modelId="{F14C7DD7-178D-4277-82AA-A851B7574EA6}" type="pres">
      <dgm:prSet presAssocID="{914F281F-F94E-41CA-9854-412CB279F246}" presName="bgRect" presStyleLbl="bgShp" presStyleIdx="0" presStyleCnt="3"/>
      <dgm:spPr/>
    </dgm:pt>
    <dgm:pt modelId="{092271D5-73AD-4022-96AF-4CA1BBB9133E}" type="pres">
      <dgm:prSet presAssocID="{914F281F-F94E-41CA-9854-412CB279F2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661659E4-5CB7-47FC-A62B-61667C334271}" type="pres">
      <dgm:prSet presAssocID="{914F281F-F94E-41CA-9854-412CB279F246}" presName="spaceRect" presStyleCnt="0"/>
      <dgm:spPr/>
    </dgm:pt>
    <dgm:pt modelId="{3AAF668C-29A9-4883-B887-74D48AB73070}" type="pres">
      <dgm:prSet presAssocID="{914F281F-F94E-41CA-9854-412CB279F246}" presName="parTx" presStyleLbl="revTx" presStyleIdx="0" presStyleCnt="4">
        <dgm:presLayoutVars>
          <dgm:chMax val="0"/>
          <dgm:chPref val="0"/>
        </dgm:presLayoutVars>
      </dgm:prSet>
      <dgm:spPr/>
    </dgm:pt>
    <dgm:pt modelId="{ECE7EE27-5045-4AC8-9CA0-C3DDB39D150C}" type="pres">
      <dgm:prSet presAssocID="{40E44136-745E-418E-9C9F-5E8CBA0E5CB1}" presName="sibTrans" presStyleCnt="0"/>
      <dgm:spPr/>
    </dgm:pt>
    <dgm:pt modelId="{0A505E22-2B08-4D95-A151-FE1DE08C5C39}" type="pres">
      <dgm:prSet presAssocID="{B1C53342-66A9-4551-8342-AA40B8814B77}" presName="compNode" presStyleCnt="0"/>
      <dgm:spPr/>
    </dgm:pt>
    <dgm:pt modelId="{01E8C40B-A56F-4B9F-9B63-A90AF766E742}" type="pres">
      <dgm:prSet presAssocID="{B1C53342-66A9-4551-8342-AA40B8814B77}" presName="bgRect" presStyleLbl="bgShp" presStyleIdx="1" presStyleCnt="3"/>
      <dgm:spPr/>
    </dgm:pt>
    <dgm:pt modelId="{C67A0822-D3D4-46C8-A9D6-DEE99D809372}" type="pres">
      <dgm:prSet presAssocID="{B1C53342-66A9-4551-8342-AA40B8814B77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 cat and golden retriever laying down"/>
        </a:ext>
      </dgm:extLst>
    </dgm:pt>
    <dgm:pt modelId="{EB4FC98B-6098-4D5A-A902-5DCA3960408D}" type="pres">
      <dgm:prSet presAssocID="{B1C53342-66A9-4551-8342-AA40B8814B77}" presName="spaceRect" presStyleCnt="0"/>
      <dgm:spPr/>
    </dgm:pt>
    <dgm:pt modelId="{0354DC2B-0C95-4A68-ADFA-E418C1F6F74C}" type="pres">
      <dgm:prSet presAssocID="{B1C53342-66A9-4551-8342-AA40B8814B77}" presName="parTx" presStyleLbl="revTx" presStyleIdx="1" presStyleCnt="4">
        <dgm:presLayoutVars>
          <dgm:chMax val="0"/>
          <dgm:chPref val="0"/>
        </dgm:presLayoutVars>
      </dgm:prSet>
      <dgm:spPr/>
    </dgm:pt>
    <dgm:pt modelId="{037E6018-3EBF-41FA-8AF3-7B3F1134C587}" type="pres">
      <dgm:prSet presAssocID="{72FC5E9C-243C-4F3D-A4DC-2DFCA671FD6B}" presName="sibTrans" presStyleCnt="0"/>
      <dgm:spPr/>
    </dgm:pt>
    <dgm:pt modelId="{2D070243-E099-48EE-814A-70A27E6A2DB7}" type="pres">
      <dgm:prSet presAssocID="{58C29515-4A3F-45F4-87CB-31EEFFE37AA7}" presName="compNode" presStyleCnt="0"/>
      <dgm:spPr/>
    </dgm:pt>
    <dgm:pt modelId="{14A56CCB-417D-4055-BDB9-BE8CCFC0473E}" type="pres">
      <dgm:prSet presAssocID="{58C29515-4A3F-45F4-87CB-31EEFFE37AA7}" presName="bgRect" presStyleLbl="bgShp" presStyleIdx="2" presStyleCnt="3" custScaleY="132165"/>
      <dgm:spPr/>
    </dgm:pt>
    <dgm:pt modelId="{178294DE-8421-4B07-AF5B-4005CA9B6A21}" type="pres">
      <dgm:prSet presAssocID="{58C29515-4A3F-45F4-87CB-31EEFFE37AA7}" presName="iconRect" presStyleLbl="nod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man covering face"/>
        </a:ext>
      </dgm:extLst>
    </dgm:pt>
    <dgm:pt modelId="{A3127BFC-D460-4D86-9058-85EBAA44E929}" type="pres">
      <dgm:prSet presAssocID="{58C29515-4A3F-45F4-87CB-31EEFFE37AA7}" presName="spaceRect" presStyleCnt="0"/>
      <dgm:spPr/>
    </dgm:pt>
    <dgm:pt modelId="{07135834-45F9-4D4A-936E-FF436E713046}" type="pres">
      <dgm:prSet presAssocID="{58C29515-4A3F-45F4-87CB-31EEFFE37AA7}" presName="parTx" presStyleLbl="revTx" presStyleIdx="2" presStyleCnt="4">
        <dgm:presLayoutVars>
          <dgm:chMax val="0"/>
          <dgm:chPref val="0"/>
        </dgm:presLayoutVars>
      </dgm:prSet>
      <dgm:spPr/>
    </dgm:pt>
    <dgm:pt modelId="{9BB3D703-CC76-4CC2-9464-EA417FAC4948}" type="pres">
      <dgm:prSet presAssocID="{58C29515-4A3F-45F4-87CB-31EEFFE37AA7}" presName="desTx" presStyleLbl="revTx" presStyleIdx="3" presStyleCnt="4" custScaleX="98319" custScaleY="148728">
        <dgm:presLayoutVars/>
      </dgm:prSet>
      <dgm:spPr/>
    </dgm:pt>
  </dgm:ptLst>
  <dgm:cxnLst>
    <dgm:cxn modelId="{DD81FD05-3212-4043-819C-21FDD22E6734}" srcId="{1B3A96BD-FD90-4DC6-9CA3-955ABAB5BCFE}" destId="{58C29515-4A3F-45F4-87CB-31EEFFE37AA7}" srcOrd="2" destOrd="0" parTransId="{CD8E384F-B1C6-4B36-9F11-2781EFBDCF51}" sibTransId="{8508F52C-8224-458D-912C-1FD3F187AE53}"/>
    <dgm:cxn modelId="{83C1A10E-6050-44E5-84CA-A292AF9E4457}" type="presOf" srcId="{914F281F-F94E-41CA-9854-412CB279F246}" destId="{3AAF668C-29A9-4883-B887-74D48AB73070}" srcOrd="0" destOrd="0" presId="urn:microsoft.com/office/officeart/2018/2/layout/IconVerticalSolidList"/>
    <dgm:cxn modelId="{7E0B602B-0F2E-4D30-A21A-EA09DE3B0883}" type="presOf" srcId="{2BEE9326-BBDD-437F-BEE0-1E12BCB33476}" destId="{9BB3D703-CC76-4CC2-9464-EA417FAC4948}" srcOrd="0" destOrd="0" presId="urn:microsoft.com/office/officeart/2018/2/layout/IconVerticalSolidList"/>
    <dgm:cxn modelId="{EFC8E14B-0226-448C-9CF0-F63E6AEF519B}" srcId="{1B3A96BD-FD90-4DC6-9CA3-955ABAB5BCFE}" destId="{B1C53342-66A9-4551-8342-AA40B8814B77}" srcOrd="1" destOrd="0" parTransId="{45077D66-C171-43D9-8824-7208C5D3DD6C}" sibTransId="{72FC5E9C-243C-4F3D-A4DC-2DFCA671FD6B}"/>
    <dgm:cxn modelId="{152F454D-5324-453D-8E8E-C9FCB23C7E67}" type="presOf" srcId="{75DFAD36-7CC9-4CFE-9B3F-A8F0EC70E7C9}" destId="{9BB3D703-CC76-4CC2-9464-EA417FAC4948}" srcOrd="0" destOrd="1" presId="urn:microsoft.com/office/officeart/2018/2/layout/IconVerticalSolidList"/>
    <dgm:cxn modelId="{5D33254F-AD35-41A0-85E1-1871D3351D26}" type="presOf" srcId="{58C29515-4A3F-45F4-87CB-31EEFFE37AA7}" destId="{07135834-45F9-4D4A-936E-FF436E713046}" srcOrd="0" destOrd="0" presId="urn:microsoft.com/office/officeart/2018/2/layout/IconVerticalSolidList"/>
    <dgm:cxn modelId="{6DAA4171-6FBD-45C3-A844-78B97CFCA7CE}" srcId="{58C29515-4A3F-45F4-87CB-31EEFFE37AA7}" destId="{2BEE9326-BBDD-437F-BEE0-1E12BCB33476}" srcOrd="0" destOrd="0" parTransId="{4B413180-17E2-495F-B611-00482D7845A5}" sibTransId="{EA536503-CB35-4CCF-B835-BFA41C082822}"/>
    <dgm:cxn modelId="{186D4D78-B1A8-4B75-B318-5FBF556B6034}" type="presOf" srcId="{B1C53342-66A9-4551-8342-AA40B8814B77}" destId="{0354DC2B-0C95-4A68-ADFA-E418C1F6F74C}" srcOrd="0" destOrd="0" presId="urn:microsoft.com/office/officeart/2018/2/layout/IconVerticalSolidList"/>
    <dgm:cxn modelId="{0909D77F-39B8-49CD-9E45-D15875F865E5}" srcId="{58C29515-4A3F-45F4-87CB-31EEFFE37AA7}" destId="{75DFAD36-7CC9-4CFE-9B3F-A8F0EC70E7C9}" srcOrd="1" destOrd="0" parTransId="{F993E798-8D6E-4CC2-8899-F223AF77D4CA}" sibTransId="{BD772A8C-9DFE-4005-9CBC-28949D74ECC8}"/>
    <dgm:cxn modelId="{0576DFC9-792B-42DA-8A46-CD053BD008F1}" type="presOf" srcId="{1B3A96BD-FD90-4DC6-9CA3-955ABAB5BCFE}" destId="{541DA57F-E2D7-4BE9-B6E2-9B1DAF35683D}" srcOrd="0" destOrd="0" presId="urn:microsoft.com/office/officeart/2018/2/layout/IconVerticalSolidList"/>
    <dgm:cxn modelId="{8FF318DC-1D21-4CA6-8292-DF152B3E0096}" srcId="{1B3A96BD-FD90-4DC6-9CA3-955ABAB5BCFE}" destId="{914F281F-F94E-41CA-9854-412CB279F246}" srcOrd="0" destOrd="0" parTransId="{B5F3D5C8-FF50-4F67-85CF-109D698D4638}" sibTransId="{40E44136-745E-418E-9C9F-5E8CBA0E5CB1}"/>
    <dgm:cxn modelId="{F8FC7FB2-AF3E-4FEE-86EE-7DA214EC2A2C}" type="presParOf" srcId="{541DA57F-E2D7-4BE9-B6E2-9B1DAF35683D}" destId="{53F89F8D-B71E-4B53-A6D7-AA722BBBEC89}" srcOrd="0" destOrd="0" presId="urn:microsoft.com/office/officeart/2018/2/layout/IconVerticalSolidList"/>
    <dgm:cxn modelId="{7AAAE68C-983B-44E9-A1BF-304371E06DCB}" type="presParOf" srcId="{53F89F8D-B71E-4B53-A6D7-AA722BBBEC89}" destId="{F14C7DD7-178D-4277-82AA-A851B7574EA6}" srcOrd="0" destOrd="0" presId="urn:microsoft.com/office/officeart/2018/2/layout/IconVerticalSolidList"/>
    <dgm:cxn modelId="{EB0C63A0-6BCD-4972-94B3-F9463E0423FB}" type="presParOf" srcId="{53F89F8D-B71E-4B53-A6D7-AA722BBBEC89}" destId="{092271D5-73AD-4022-96AF-4CA1BBB9133E}" srcOrd="1" destOrd="0" presId="urn:microsoft.com/office/officeart/2018/2/layout/IconVerticalSolidList"/>
    <dgm:cxn modelId="{977F9F42-9DBC-4C2C-9DA2-0899A13604E3}" type="presParOf" srcId="{53F89F8D-B71E-4B53-A6D7-AA722BBBEC89}" destId="{661659E4-5CB7-47FC-A62B-61667C334271}" srcOrd="2" destOrd="0" presId="urn:microsoft.com/office/officeart/2018/2/layout/IconVerticalSolidList"/>
    <dgm:cxn modelId="{611AA781-CBB2-4E39-A7E5-A277EC391792}" type="presParOf" srcId="{53F89F8D-B71E-4B53-A6D7-AA722BBBEC89}" destId="{3AAF668C-29A9-4883-B887-74D48AB73070}" srcOrd="3" destOrd="0" presId="urn:microsoft.com/office/officeart/2018/2/layout/IconVerticalSolidList"/>
    <dgm:cxn modelId="{169081C2-71F6-4A30-A8EA-BCE9C3B2AA82}" type="presParOf" srcId="{541DA57F-E2D7-4BE9-B6E2-9B1DAF35683D}" destId="{ECE7EE27-5045-4AC8-9CA0-C3DDB39D150C}" srcOrd="1" destOrd="0" presId="urn:microsoft.com/office/officeart/2018/2/layout/IconVerticalSolidList"/>
    <dgm:cxn modelId="{8A9164CE-346D-47EB-AF70-BDF1700054F9}" type="presParOf" srcId="{541DA57F-E2D7-4BE9-B6E2-9B1DAF35683D}" destId="{0A505E22-2B08-4D95-A151-FE1DE08C5C39}" srcOrd="2" destOrd="0" presId="urn:microsoft.com/office/officeart/2018/2/layout/IconVerticalSolidList"/>
    <dgm:cxn modelId="{029F0280-18CA-440E-9B8F-E3909CEDF139}" type="presParOf" srcId="{0A505E22-2B08-4D95-A151-FE1DE08C5C39}" destId="{01E8C40B-A56F-4B9F-9B63-A90AF766E742}" srcOrd="0" destOrd="0" presId="urn:microsoft.com/office/officeart/2018/2/layout/IconVerticalSolidList"/>
    <dgm:cxn modelId="{C331617F-6CBF-4CC1-8731-ADD1DF778B98}" type="presParOf" srcId="{0A505E22-2B08-4D95-A151-FE1DE08C5C39}" destId="{C67A0822-D3D4-46C8-A9D6-DEE99D809372}" srcOrd="1" destOrd="0" presId="urn:microsoft.com/office/officeart/2018/2/layout/IconVerticalSolidList"/>
    <dgm:cxn modelId="{3EE697F7-9389-473C-BEF7-DB1956FC533E}" type="presParOf" srcId="{0A505E22-2B08-4D95-A151-FE1DE08C5C39}" destId="{EB4FC98B-6098-4D5A-A902-5DCA3960408D}" srcOrd="2" destOrd="0" presId="urn:microsoft.com/office/officeart/2018/2/layout/IconVerticalSolidList"/>
    <dgm:cxn modelId="{DA1D1A12-7A7D-4C8F-B9B7-6E2531FECED0}" type="presParOf" srcId="{0A505E22-2B08-4D95-A151-FE1DE08C5C39}" destId="{0354DC2B-0C95-4A68-ADFA-E418C1F6F74C}" srcOrd="3" destOrd="0" presId="urn:microsoft.com/office/officeart/2018/2/layout/IconVerticalSolidList"/>
    <dgm:cxn modelId="{63C707C0-5CC5-4415-8554-D90340E624EF}" type="presParOf" srcId="{541DA57F-E2D7-4BE9-B6E2-9B1DAF35683D}" destId="{037E6018-3EBF-41FA-8AF3-7B3F1134C587}" srcOrd="3" destOrd="0" presId="urn:microsoft.com/office/officeart/2018/2/layout/IconVerticalSolidList"/>
    <dgm:cxn modelId="{7DDAFD56-05BD-4F3C-824D-C0CE82A36070}" type="presParOf" srcId="{541DA57F-E2D7-4BE9-B6E2-9B1DAF35683D}" destId="{2D070243-E099-48EE-814A-70A27E6A2DB7}" srcOrd="4" destOrd="0" presId="urn:microsoft.com/office/officeart/2018/2/layout/IconVerticalSolidList"/>
    <dgm:cxn modelId="{F563AE49-3D85-4008-A263-3C8167522C05}" type="presParOf" srcId="{2D070243-E099-48EE-814A-70A27E6A2DB7}" destId="{14A56CCB-417D-4055-BDB9-BE8CCFC0473E}" srcOrd="0" destOrd="0" presId="urn:microsoft.com/office/officeart/2018/2/layout/IconVerticalSolidList"/>
    <dgm:cxn modelId="{F51582C2-8015-403C-8B64-A5A6772882D6}" type="presParOf" srcId="{2D070243-E099-48EE-814A-70A27E6A2DB7}" destId="{178294DE-8421-4B07-AF5B-4005CA9B6A21}" srcOrd="1" destOrd="0" presId="urn:microsoft.com/office/officeart/2018/2/layout/IconVerticalSolidList"/>
    <dgm:cxn modelId="{C39CF950-4830-4E06-A498-4F624C8BDF41}" type="presParOf" srcId="{2D070243-E099-48EE-814A-70A27E6A2DB7}" destId="{A3127BFC-D460-4D86-9058-85EBAA44E929}" srcOrd="2" destOrd="0" presId="urn:microsoft.com/office/officeart/2018/2/layout/IconVerticalSolidList"/>
    <dgm:cxn modelId="{FB602215-2E5E-4075-83A5-C0B9A1DB711C}" type="presParOf" srcId="{2D070243-E099-48EE-814A-70A27E6A2DB7}" destId="{07135834-45F9-4D4A-936E-FF436E713046}" srcOrd="3" destOrd="0" presId="urn:microsoft.com/office/officeart/2018/2/layout/IconVerticalSolidList"/>
    <dgm:cxn modelId="{EB33BE4D-BF88-4311-8872-42C53681A88F}" type="presParOf" srcId="{2D070243-E099-48EE-814A-70A27E6A2DB7}" destId="{9BB3D703-CC76-4CC2-9464-EA417FAC494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297729C-44D4-458F-87C6-6F3CED55CAC5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30A37B-A9C2-43D5-AB6C-EA9E6A6F1A51}">
      <dgm:prSet/>
      <dgm:spPr/>
      <dgm:t>
        <a:bodyPr/>
        <a:lstStyle/>
        <a:p>
          <a:r>
            <a:rPr lang="en-US"/>
            <a:t>Observe</a:t>
          </a:r>
        </a:p>
      </dgm:t>
    </dgm:pt>
    <dgm:pt modelId="{F1302316-9A35-47D6-897B-8375A3B84B7B}" type="parTrans" cxnId="{4BA07543-13A7-47B9-B714-758204F7CFE5}">
      <dgm:prSet/>
      <dgm:spPr/>
      <dgm:t>
        <a:bodyPr/>
        <a:lstStyle/>
        <a:p>
          <a:endParaRPr lang="en-US"/>
        </a:p>
      </dgm:t>
    </dgm:pt>
    <dgm:pt modelId="{C16211CA-9C4E-4142-AD31-A5688EFCCD39}" type="sibTrans" cxnId="{4BA07543-13A7-47B9-B714-758204F7CFE5}">
      <dgm:prSet/>
      <dgm:spPr/>
      <dgm:t>
        <a:bodyPr/>
        <a:lstStyle/>
        <a:p>
          <a:endParaRPr lang="en-US"/>
        </a:p>
      </dgm:t>
    </dgm:pt>
    <dgm:pt modelId="{E12D8215-7491-4C64-86AC-EEFC8A098036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You MUST observe your dog and watch for signals that your dog is becoming aroused</a:t>
          </a:r>
        </a:p>
      </dgm:t>
    </dgm:pt>
    <dgm:pt modelId="{365651EF-45FF-4A9A-AF6F-BECCC440FF35}" type="parTrans" cxnId="{E871DBAE-E413-43A8-8B6D-5FA524E443F7}">
      <dgm:prSet/>
      <dgm:spPr/>
      <dgm:t>
        <a:bodyPr/>
        <a:lstStyle/>
        <a:p>
          <a:endParaRPr lang="en-US"/>
        </a:p>
      </dgm:t>
    </dgm:pt>
    <dgm:pt modelId="{F226D354-2492-4E77-AA54-8A8373D240E2}" type="sibTrans" cxnId="{E871DBAE-E413-43A8-8B6D-5FA524E443F7}">
      <dgm:prSet/>
      <dgm:spPr/>
      <dgm:t>
        <a:bodyPr/>
        <a:lstStyle/>
        <a:p>
          <a:endParaRPr lang="en-US"/>
        </a:p>
      </dgm:t>
    </dgm:pt>
    <dgm:pt modelId="{7411295F-D2F1-4B87-AD62-B5F3AE29D6A3}">
      <dgm:prSet/>
      <dgm:spPr/>
      <dgm:t>
        <a:bodyPr/>
        <a:lstStyle/>
        <a:p>
          <a:r>
            <a:rPr lang="en-US" dirty="0"/>
            <a:t>Goal is to NEVER go over threshold.</a:t>
          </a:r>
        </a:p>
      </dgm:t>
    </dgm:pt>
    <dgm:pt modelId="{6DCAE597-DB6F-4388-9A44-0588CC80CA54}" type="parTrans" cxnId="{B86E3E54-4195-4986-95EA-04B8DCC51009}">
      <dgm:prSet/>
      <dgm:spPr/>
      <dgm:t>
        <a:bodyPr/>
        <a:lstStyle/>
        <a:p>
          <a:endParaRPr lang="en-US"/>
        </a:p>
      </dgm:t>
    </dgm:pt>
    <dgm:pt modelId="{55897143-E447-4693-96E0-37B510887C32}" type="sibTrans" cxnId="{B86E3E54-4195-4986-95EA-04B8DCC51009}">
      <dgm:prSet/>
      <dgm:spPr/>
      <dgm:t>
        <a:bodyPr/>
        <a:lstStyle/>
        <a:p>
          <a:endParaRPr lang="en-US"/>
        </a:p>
      </dgm:t>
    </dgm:pt>
    <dgm:pt modelId="{8775E4B3-773F-4775-A397-77931692B833}">
      <dgm:prSet/>
      <dgm:spPr/>
      <dgm:t>
        <a:bodyPr/>
        <a:lstStyle/>
        <a:p>
          <a:r>
            <a:rPr lang="en-US"/>
            <a:t>Look at ears, eyes, body posture, etc.</a:t>
          </a:r>
        </a:p>
      </dgm:t>
    </dgm:pt>
    <dgm:pt modelId="{8A48BB20-B7B4-4AA2-9732-F849C59E5C23}" type="parTrans" cxnId="{F716B877-1534-4C2E-931D-57423E60F00D}">
      <dgm:prSet/>
      <dgm:spPr/>
      <dgm:t>
        <a:bodyPr/>
        <a:lstStyle/>
        <a:p>
          <a:endParaRPr lang="en-US"/>
        </a:p>
      </dgm:t>
    </dgm:pt>
    <dgm:pt modelId="{91B3D7C2-6E81-474E-99C4-6A992B92E66B}" type="sibTrans" cxnId="{F716B877-1534-4C2E-931D-57423E60F00D}">
      <dgm:prSet/>
      <dgm:spPr/>
      <dgm:t>
        <a:bodyPr/>
        <a:lstStyle/>
        <a:p>
          <a:endParaRPr lang="en-US"/>
        </a:p>
      </dgm:t>
    </dgm:pt>
    <dgm:pt modelId="{463BF77F-68FA-4658-96F8-E9FEC36797FF}">
      <dgm:prSet/>
      <dgm:spPr/>
      <dgm:t>
        <a:bodyPr/>
        <a:lstStyle/>
        <a:p>
          <a:r>
            <a:rPr lang="en-US"/>
            <a:t>Don’t forget</a:t>
          </a:r>
        </a:p>
      </dgm:t>
    </dgm:pt>
    <dgm:pt modelId="{65942506-8301-4D3B-8940-D91B71F5F7DD}" type="parTrans" cxnId="{F9B38EAA-22C5-45DA-B8F1-0F591B55DB9A}">
      <dgm:prSet/>
      <dgm:spPr/>
      <dgm:t>
        <a:bodyPr/>
        <a:lstStyle/>
        <a:p>
          <a:endParaRPr lang="en-US"/>
        </a:p>
      </dgm:t>
    </dgm:pt>
    <dgm:pt modelId="{921396B8-2F3C-4F4C-97A7-2098ECB387C1}" type="sibTrans" cxnId="{F9B38EAA-22C5-45DA-B8F1-0F591B55DB9A}">
      <dgm:prSet/>
      <dgm:spPr/>
      <dgm:t>
        <a:bodyPr/>
        <a:lstStyle/>
        <a:p>
          <a:endParaRPr lang="en-US"/>
        </a:p>
      </dgm:t>
    </dgm:pt>
    <dgm:pt modelId="{9E72421C-B21D-436C-A0ED-DF7C0435E460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Don’t forget what YOU are signaling to the dog</a:t>
          </a:r>
        </a:p>
      </dgm:t>
    </dgm:pt>
    <dgm:pt modelId="{78139E80-2872-4AFC-AB43-168F888CC128}" type="parTrans" cxnId="{8CEEB523-C608-42E1-9041-B08D88596220}">
      <dgm:prSet/>
      <dgm:spPr/>
      <dgm:t>
        <a:bodyPr/>
        <a:lstStyle/>
        <a:p>
          <a:endParaRPr lang="en-US"/>
        </a:p>
      </dgm:t>
    </dgm:pt>
    <dgm:pt modelId="{90D1A4FE-7504-4765-B660-A85CEB76BC1B}" type="sibTrans" cxnId="{8CEEB523-C608-42E1-9041-B08D88596220}">
      <dgm:prSet/>
      <dgm:spPr/>
      <dgm:t>
        <a:bodyPr/>
        <a:lstStyle/>
        <a:p>
          <a:endParaRPr lang="en-US"/>
        </a:p>
      </dgm:t>
    </dgm:pt>
    <dgm:pt modelId="{03EF1E30-5163-467A-8321-6A33D432109B}">
      <dgm:prSet/>
      <dgm:spPr/>
      <dgm:t>
        <a:bodyPr/>
        <a:lstStyle/>
        <a:p>
          <a:r>
            <a:rPr lang="en-US" dirty="0"/>
            <a:t>Are you tightening up on the leash?</a:t>
          </a:r>
        </a:p>
      </dgm:t>
    </dgm:pt>
    <dgm:pt modelId="{6021E790-E7E4-4B8E-A3CF-1B711E72B230}" type="parTrans" cxnId="{A218A362-402B-4F6C-B446-FD3101231951}">
      <dgm:prSet/>
      <dgm:spPr/>
      <dgm:t>
        <a:bodyPr/>
        <a:lstStyle/>
        <a:p>
          <a:endParaRPr lang="en-US"/>
        </a:p>
      </dgm:t>
    </dgm:pt>
    <dgm:pt modelId="{67A2A80A-A068-4B38-8004-12C049F5AA67}" type="sibTrans" cxnId="{A218A362-402B-4F6C-B446-FD3101231951}">
      <dgm:prSet/>
      <dgm:spPr/>
      <dgm:t>
        <a:bodyPr/>
        <a:lstStyle/>
        <a:p>
          <a:endParaRPr lang="en-US"/>
        </a:p>
      </dgm:t>
    </dgm:pt>
    <dgm:pt modelId="{25EC1103-0573-4D36-9DDC-2F9AF3C26B94}">
      <dgm:prSet/>
      <dgm:spPr/>
      <dgm:t>
        <a:bodyPr/>
        <a:lstStyle/>
        <a:p>
          <a:r>
            <a:rPr lang="en-US"/>
            <a:t>Slowing or speeding up your rate of walking</a:t>
          </a:r>
        </a:p>
      </dgm:t>
    </dgm:pt>
    <dgm:pt modelId="{1A26E786-A0BA-4072-B2B8-7A643DCB3FA4}" type="parTrans" cxnId="{A3D302AE-CD5A-4B44-9626-4E5F12E94490}">
      <dgm:prSet/>
      <dgm:spPr/>
      <dgm:t>
        <a:bodyPr/>
        <a:lstStyle/>
        <a:p>
          <a:endParaRPr lang="en-US"/>
        </a:p>
      </dgm:t>
    </dgm:pt>
    <dgm:pt modelId="{1C5B16EE-5335-4597-AB4A-D4D5D25F8758}" type="sibTrans" cxnId="{A3D302AE-CD5A-4B44-9626-4E5F12E94490}">
      <dgm:prSet/>
      <dgm:spPr/>
      <dgm:t>
        <a:bodyPr/>
        <a:lstStyle/>
        <a:p>
          <a:endParaRPr lang="en-US"/>
        </a:p>
      </dgm:t>
    </dgm:pt>
    <dgm:pt modelId="{DAEA62FA-242D-4D7A-A21E-9D6BAC9F1C56}">
      <dgm:prSet/>
      <dgm:spPr/>
      <dgm:t>
        <a:bodyPr/>
        <a:lstStyle/>
        <a:p>
          <a:r>
            <a:rPr lang="en-US"/>
            <a:t>Holding your breath or breathing more quickly?</a:t>
          </a:r>
        </a:p>
      </dgm:t>
    </dgm:pt>
    <dgm:pt modelId="{BF8807CE-0AEE-4331-882F-9EA53F719F4B}" type="parTrans" cxnId="{A3C934D0-F361-4A0E-9A41-DAF9FA6E24AF}">
      <dgm:prSet/>
      <dgm:spPr/>
      <dgm:t>
        <a:bodyPr/>
        <a:lstStyle/>
        <a:p>
          <a:endParaRPr lang="en-US"/>
        </a:p>
      </dgm:t>
    </dgm:pt>
    <dgm:pt modelId="{FC2E8BBF-31A5-4093-8ACD-21224C7016B2}" type="sibTrans" cxnId="{A3C934D0-F361-4A0E-9A41-DAF9FA6E24AF}">
      <dgm:prSet/>
      <dgm:spPr/>
      <dgm:t>
        <a:bodyPr/>
        <a:lstStyle/>
        <a:p>
          <a:endParaRPr lang="en-US"/>
        </a:p>
      </dgm:t>
    </dgm:pt>
    <dgm:pt modelId="{57664994-F359-441E-90CC-8917E0DF824A}">
      <dgm:prSet/>
      <dgm:spPr/>
      <dgm:t>
        <a:bodyPr/>
        <a:lstStyle/>
        <a:p>
          <a:r>
            <a:rPr lang="en-US"/>
            <a:t>Be sure to signal CALM behaviors to the dog</a:t>
          </a:r>
        </a:p>
      </dgm:t>
    </dgm:pt>
    <dgm:pt modelId="{9485FC2F-439B-4878-BB8D-05D7B88487DA}" type="parTrans" cxnId="{34FD5CC7-16EC-4313-B23C-DA848CF33686}">
      <dgm:prSet/>
      <dgm:spPr/>
      <dgm:t>
        <a:bodyPr/>
        <a:lstStyle/>
        <a:p>
          <a:endParaRPr lang="en-US"/>
        </a:p>
      </dgm:t>
    </dgm:pt>
    <dgm:pt modelId="{9F26D062-8734-42CF-8C94-29A3694227DB}" type="sibTrans" cxnId="{34FD5CC7-16EC-4313-B23C-DA848CF33686}">
      <dgm:prSet/>
      <dgm:spPr/>
      <dgm:t>
        <a:bodyPr/>
        <a:lstStyle/>
        <a:p>
          <a:endParaRPr lang="en-US"/>
        </a:p>
      </dgm:t>
    </dgm:pt>
    <dgm:pt modelId="{28D35126-6E8E-4A1F-A749-B4344F9CB53C}">
      <dgm:prSet/>
      <dgm:spPr/>
      <dgm:t>
        <a:bodyPr/>
        <a:lstStyle/>
        <a:p>
          <a:r>
            <a:rPr lang="en-US"/>
            <a:t>Goal</a:t>
          </a:r>
        </a:p>
      </dgm:t>
    </dgm:pt>
    <dgm:pt modelId="{45EE9DE0-09AC-4649-A101-89CA175143C6}" type="parTrans" cxnId="{02750FBB-ED1E-4815-95CA-2C9935FE0BE8}">
      <dgm:prSet/>
      <dgm:spPr/>
      <dgm:t>
        <a:bodyPr/>
        <a:lstStyle/>
        <a:p>
          <a:endParaRPr lang="en-US"/>
        </a:p>
      </dgm:t>
    </dgm:pt>
    <dgm:pt modelId="{73A384CF-D9C6-4E0D-9E1A-A8D526E799C0}" type="sibTrans" cxnId="{02750FBB-ED1E-4815-95CA-2C9935FE0BE8}">
      <dgm:prSet/>
      <dgm:spPr/>
      <dgm:t>
        <a:bodyPr/>
        <a:lstStyle/>
        <a:p>
          <a:endParaRPr lang="en-US"/>
        </a:p>
      </dgm:t>
    </dgm:pt>
    <dgm:pt modelId="{A3FA558C-7C34-4FF8-88E5-A76AD56394E1}">
      <dgm:prSet/>
      <dgm:spPr/>
      <dgm:t>
        <a:bodyPr/>
        <a:lstStyle/>
        <a:p>
          <a:r>
            <a:rPr lang="en-US" dirty="0"/>
            <a:t>Goal: </a:t>
          </a:r>
          <a:r>
            <a:rPr lang="en-US" b="1" i="1" dirty="0">
              <a:solidFill>
                <a:srgbClr val="C00000"/>
              </a:solidFill>
            </a:rPr>
            <a:t>Signal to your dog that YOU are safe and in charge and you will always keep your dog safe…s/he needs to learn to trust you!</a:t>
          </a:r>
        </a:p>
      </dgm:t>
    </dgm:pt>
    <dgm:pt modelId="{2008DD66-CE13-4E8D-988A-5F21001FF88B}" type="parTrans" cxnId="{4F53FF2D-8AF1-480F-B3C6-34B1CB6340AA}">
      <dgm:prSet/>
      <dgm:spPr/>
      <dgm:t>
        <a:bodyPr/>
        <a:lstStyle/>
        <a:p>
          <a:endParaRPr lang="en-US"/>
        </a:p>
      </dgm:t>
    </dgm:pt>
    <dgm:pt modelId="{1269D3CB-3307-41AB-B2A7-E46848A40123}" type="sibTrans" cxnId="{4F53FF2D-8AF1-480F-B3C6-34B1CB6340AA}">
      <dgm:prSet/>
      <dgm:spPr/>
      <dgm:t>
        <a:bodyPr/>
        <a:lstStyle/>
        <a:p>
          <a:endParaRPr lang="en-US"/>
        </a:p>
      </dgm:t>
    </dgm:pt>
    <dgm:pt modelId="{4C8D1A10-9E06-4417-8BD7-9B6F3692496E}" type="pres">
      <dgm:prSet presAssocID="{4297729C-44D4-458F-87C6-6F3CED55CAC5}" presName="Name0" presStyleCnt="0">
        <dgm:presLayoutVars>
          <dgm:dir/>
          <dgm:animLvl val="lvl"/>
          <dgm:resizeHandles val="exact"/>
        </dgm:presLayoutVars>
      </dgm:prSet>
      <dgm:spPr/>
    </dgm:pt>
    <dgm:pt modelId="{BA013C4A-C4D6-4ED5-A3E1-B04A72A6FBA8}" type="pres">
      <dgm:prSet presAssocID="{28D35126-6E8E-4A1F-A749-B4344F9CB53C}" presName="boxAndChildren" presStyleCnt="0"/>
      <dgm:spPr/>
    </dgm:pt>
    <dgm:pt modelId="{299235DF-07F0-4A54-9801-D5C4DCAF93B9}" type="pres">
      <dgm:prSet presAssocID="{28D35126-6E8E-4A1F-A749-B4344F9CB53C}" presName="parentTextBox" presStyleLbl="alignNode1" presStyleIdx="0" presStyleCnt="3"/>
      <dgm:spPr/>
    </dgm:pt>
    <dgm:pt modelId="{AC264650-E6AA-46E1-8E98-34BF5B286384}" type="pres">
      <dgm:prSet presAssocID="{28D35126-6E8E-4A1F-A749-B4344F9CB53C}" presName="descendantBox" presStyleLbl="bgAccFollowNode1" presStyleIdx="0" presStyleCnt="3"/>
      <dgm:spPr/>
    </dgm:pt>
    <dgm:pt modelId="{3870C3A8-B337-4B1F-9CD2-1A3DA4466297}" type="pres">
      <dgm:prSet presAssocID="{921396B8-2F3C-4F4C-97A7-2098ECB387C1}" presName="sp" presStyleCnt="0"/>
      <dgm:spPr/>
    </dgm:pt>
    <dgm:pt modelId="{97AAE67F-26E5-4DB7-A08E-5E9375F318B4}" type="pres">
      <dgm:prSet presAssocID="{463BF77F-68FA-4658-96F8-E9FEC36797FF}" presName="arrowAndChildren" presStyleCnt="0"/>
      <dgm:spPr/>
    </dgm:pt>
    <dgm:pt modelId="{6907CC5B-5E91-4550-94EC-904A3B604291}" type="pres">
      <dgm:prSet presAssocID="{463BF77F-68FA-4658-96F8-E9FEC36797FF}" presName="parentTextArrow" presStyleLbl="node1" presStyleIdx="0" presStyleCnt="0"/>
      <dgm:spPr/>
    </dgm:pt>
    <dgm:pt modelId="{51C2C5ED-91B4-4CF8-8335-51124F50ACA0}" type="pres">
      <dgm:prSet presAssocID="{463BF77F-68FA-4658-96F8-E9FEC36797FF}" presName="arrow" presStyleLbl="alignNode1" presStyleIdx="1" presStyleCnt="3"/>
      <dgm:spPr/>
    </dgm:pt>
    <dgm:pt modelId="{A429C978-C2B4-47B5-8B56-A7E6C65FB71B}" type="pres">
      <dgm:prSet presAssocID="{463BF77F-68FA-4658-96F8-E9FEC36797FF}" presName="descendantArrow" presStyleLbl="bgAccFollowNode1" presStyleIdx="1" presStyleCnt="3" custScaleY="150020"/>
      <dgm:spPr/>
    </dgm:pt>
    <dgm:pt modelId="{5202A769-1466-4C2F-8991-28C03A8359CA}" type="pres">
      <dgm:prSet presAssocID="{C16211CA-9C4E-4142-AD31-A5688EFCCD39}" presName="sp" presStyleCnt="0"/>
      <dgm:spPr/>
    </dgm:pt>
    <dgm:pt modelId="{F1298992-BADC-4111-8565-F189509D7D08}" type="pres">
      <dgm:prSet presAssocID="{FF30A37B-A9C2-43D5-AB6C-EA9E6A6F1A51}" presName="arrowAndChildren" presStyleCnt="0"/>
      <dgm:spPr/>
    </dgm:pt>
    <dgm:pt modelId="{7510F1F5-63A7-418B-867A-E5F64E70B183}" type="pres">
      <dgm:prSet presAssocID="{FF30A37B-A9C2-43D5-AB6C-EA9E6A6F1A51}" presName="parentTextArrow" presStyleLbl="node1" presStyleIdx="0" presStyleCnt="0"/>
      <dgm:spPr/>
    </dgm:pt>
    <dgm:pt modelId="{B4633A84-9D0C-4F45-931D-5CC70D39BE08}" type="pres">
      <dgm:prSet presAssocID="{FF30A37B-A9C2-43D5-AB6C-EA9E6A6F1A51}" presName="arrow" presStyleLbl="alignNode1" presStyleIdx="2" presStyleCnt="3"/>
      <dgm:spPr/>
    </dgm:pt>
    <dgm:pt modelId="{2BFD7AEB-268A-4288-B110-0BB3F54F520E}" type="pres">
      <dgm:prSet presAssocID="{FF30A37B-A9C2-43D5-AB6C-EA9E6A6F1A51}" presName="descendantArrow" presStyleLbl="bgAccFollowNode1" presStyleIdx="2" presStyleCnt="3"/>
      <dgm:spPr/>
    </dgm:pt>
  </dgm:ptLst>
  <dgm:cxnLst>
    <dgm:cxn modelId="{B6778204-AE22-4E25-BDAB-F65BED064D83}" type="presOf" srcId="{463BF77F-68FA-4658-96F8-E9FEC36797FF}" destId="{6907CC5B-5E91-4550-94EC-904A3B604291}" srcOrd="0" destOrd="0" presId="urn:microsoft.com/office/officeart/2016/7/layout/VerticalDownArrowProcess"/>
    <dgm:cxn modelId="{DDFFCC0E-8711-4187-BFC6-7B11718C8DE9}" type="presOf" srcId="{9E72421C-B21D-436C-A0ED-DF7C0435E460}" destId="{A429C978-C2B4-47B5-8B56-A7E6C65FB71B}" srcOrd="0" destOrd="0" presId="urn:microsoft.com/office/officeart/2016/7/layout/VerticalDownArrowProcess"/>
    <dgm:cxn modelId="{3EE3FC21-1447-4095-BF86-3DE697F0638C}" type="presOf" srcId="{7411295F-D2F1-4B87-AD62-B5F3AE29D6A3}" destId="{2BFD7AEB-268A-4288-B110-0BB3F54F520E}" srcOrd="0" destOrd="1" presId="urn:microsoft.com/office/officeart/2016/7/layout/VerticalDownArrowProcess"/>
    <dgm:cxn modelId="{8CEEB523-C608-42E1-9041-B08D88596220}" srcId="{463BF77F-68FA-4658-96F8-E9FEC36797FF}" destId="{9E72421C-B21D-436C-A0ED-DF7C0435E460}" srcOrd="0" destOrd="0" parTransId="{78139E80-2872-4AFC-AB43-168F888CC128}" sibTransId="{90D1A4FE-7504-4765-B660-A85CEB76BC1B}"/>
    <dgm:cxn modelId="{B454D027-5DA5-4A0F-8B8D-77AEA944B791}" type="presOf" srcId="{DAEA62FA-242D-4D7A-A21E-9D6BAC9F1C56}" destId="{A429C978-C2B4-47B5-8B56-A7E6C65FB71B}" srcOrd="0" destOrd="3" presId="urn:microsoft.com/office/officeart/2016/7/layout/VerticalDownArrowProcess"/>
    <dgm:cxn modelId="{4F53FF2D-8AF1-480F-B3C6-34B1CB6340AA}" srcId="{28D35126-6E8E-4A1F-A749-B4344F9CB53C}" destId="{A3FA558C-7C34-4FF8-88E5-A76AD56394E1}" srcOrd="0" destOrd="0" parTransId="{2008DD66-CE13-4E8D-988A-5F21001FF88B}" sibTransId="{1269D3CB-3307-41AB-B2A7-E46848A40123}"/>
    <dgm:cxn modelId="{E5D4955C-E696-4277-9A5A-6BD1C7C0FA5D}" type="presOf" srcId="{FF30A37B-A9C2-43D5-AB6C-EA9E6A6F1A51}" destId="{B4633A84-9D0C-4F45-931D-5CC70D39BE08}" srcOrd="1" destOrd="0" presId="urn:microsoft.com/office/officeart/2016/7/layout/VerticalDownArrowProcess"/>
    <dgm:cxn modelId="{A218A362-402B-4F6C-B446-FD3101231951}" srcId="{9E72421C-B21D-436C-A0ED-DF7C0435E460}" destId="{03EF1E30-5163-467A-8321-6A33D432109B}" srcOrd="0" destOrd="0" parTransId="{6021E790-E7E4-4B8E-A3CF-1B711E72B230}" sibTransId="{67A2A80A-A068-4B38-8004-12C049F5AA67}"/>
    <dgm:cxn modelId="{4BA07543-13A7-47B9-B714-758204F7CFE5}" srcId="{4297729C-44D4-458F-87C6-6F3CED55CAC5}" destId="{FF30A37B-A9C2-43D5-AB6C-EA9E6A6F1A51}" srcOrd="0" destOrd="0" parTransId="{F1302316-9A35-47D6-897B-8375A3B84B7B}" sibTransId="{C16211CA-9C4E-4142-AD31-A5688EFCCD39}"/>
    <dgm:cxn modelId="{7F7ECA6C-7A5C-4412-8067-CD5A8C8ADB39}" type="presOf" srcId="{8775E4B3-773F-4775-A397-77931692B833}" destId="{2BFD7AEB-268A-4288-B110-0BB3F54F520E}" srcOrd="0" destOrd="2" presId="urn:microsoft.com/office/officeart/2016/7/layout/VerticalDownArrowProcess"/>
    <dgm:cxn modelId="{0EFB704D-6F59-4F76-A122-7DD6A025E837}" type="presOf" srcId="{28D35126-6E8E-4A1F-A749-B4344F9CB53C}" destId="{299235DF-07F0-4A54-9801-D5C4DCAF93B9}" srcOrd="0" destOrd="0" presId="urn:microsoft.com/office/officeart/2016/7/layout/VerticalDownArrowProcess"/>
    <dgm:cxn modelId="{B86E3E54-4195-4986-95EA-04B8DCC51009}" srcId="{E12D8215-7491-4C64-86AC-EEFC8A098036}" destId="{7411295F-D2F1-4B87-AD62-B5F3AE29D6A3}" srcOrd="0" destOrd="0" parTransId="{6DCAE597-DB6F-4388-9A44-0588CC80CA54}" sibTransId="{55897143-E447-4693-96E0-37B510887C32}"/>
    <dgm:cxn modelId="{F716B877-1534-4C2E-931D-57423E60F00D}" srcId="{E12D8215-7491-4C64-86AC-EEFC8A098036}" destId="{8775E4B3-773F-4775-A397-77931692B833}" srcOrd="1" destOrd="0" parTransId="{8A48BB20-B7B4-4AA2-9732-F849C59E5C23}" sibTransId="{91B3D7C2-6E81-474E-99C4-6A992B92E66B}"/>
    <dgm:cxn modelId="{52DE4979-9693-4933-BBA6-C2F947C699F4}" type="presOf" srcId="{25EC1103-0573-4D36-9DDC-2F9AF3C26B94}" destId="{A429C978-C2B4-47B5-8B56-A7E6C65FB71B}" srcOrd="0" destOrd="2" presId="urn:microsoft.com/office/officeart/2016/7/layout/VerticalDownArrowProcess"/>
    <dgm:cxn modelId="{2752867A-9ADB-48C0-AB9C-FABF32A2E44E}" type="presOf" srcId="{E12D8215-7491-4C64-86AC-EEFC8A098036}" destId="{2BFD7AEB-268A-4288-B110-0BB3F54F520E}" srcOrd="0" destOrd="0" presId="urn:microsoft.com/office/officeart/2016/7/layout/VerticalDownArrowProcess"/>
    <dgm:cxn modelId="{F9B38EAA-22C5-45DA-B8F1-0F591B55DB9A}" srcId="{4297729C-44D4-458F-87C6-6F3CED55CAC5}" destId="{463BF77F-68FA-4658-96F8-E9FEC36797FF}" srcOrd="1" destOrd="0" parTransId="{65942506-8301-4D3B-8940-D91B71F5F7DD}" sibTransId="{921396B8-2F3C-4F4C-97A7-2098ECB387C1}"/>
    <dgm:cxn modelId="{A3D302AE-CD5A-4B44-9626-4E5F12E94490}" srcId="{9E72421C-B21D-436C-A0ED-DF7C0435E460}" destId="{25EC1103-0573-4D36-9DDC-2F9AF3C26B94}" srcOrd="1" destOrd="0" parTransId="{1A26E786-A0BA-4072-B2B8-7A643DCB3FA4}" sibTransId="{1C5B16EE-5335-4597-AB4A-D4D5D25F8758}"/>
    <dgm:cxn modelId="{E871DBAE-E413-43A8-8B6D-5FA524E443F7}" srcId="{FF30A37B-A9C2-43D5-AB6C-EA9E6A6F1A51}" destId="{E12D8215-7491-4C64-86AC-EEFC8A098036}" srcOrd="0" destOrd="0" parTransId="{365651EF-45FF-4A9A-AF6F-BECCC440FF35}" sibTransId="{F226D354-2492-4E77-AA54-8A8373D240E2}"/>
    <dgm:cxn modelId="{0D50EEB8-DC09-4EFC-8E57-6C2866265FAF}" type="presOf" srcId="{4297729C-44D4-458F-87C6-6F3CED55CAC5}" destId="{4C8D1A10-9E06-4417-8BD7-9B6F3692496E}" srcOrd="0" destOrd="0" presId="urn:microsoft.com/office/officeart/2016/7/layout/VerticalDownArrowProcess"/>
    <dgm:cxn modelId="{02750FBB-ED1E-4815-95CA-2C9935FE0BE8}" srcId="{4297729C-44D4-458F-87C6-6F3CED55CAC5}" destId="{28D35126-6E8E-4A1F-A749-B4344F9CB53C}" srcOrd="2" destOrd="0" parTransId="{45EE9DE0-09AC-4649-A101-89CA175143C6}" sibTransId="{73A384CF-D9C6-4E0D-9E1A-A8D526E799C0}"/>
    <dgm:cxn modelId="{55A9DDC6-2F6E-4ABC-9537-32E8E4850CD9}" type="presOf" srcId="{463BF77F-68FA-4658-96F8-E9FEC36797FF}" destId="{51C2C5ED-91B4-4CF8-8335-51124F50ACA0}" srcOrd="1" destOrd="0" presId="urn:microsoft.com/office/officeart/2016/7/layout/VerticalDownArrowProcess"/>
    <dgm:cxn modelId="{34FD5CC7-16EC-4313-B23C-DA848CF33686}" srcId="{9E72421C-B21D-436C-A0ED-DF7C0435E460}" destId="{57664994-F359-441E-90CC-8917E0DF824A}" srcOrd="3" destOrd="0" parTransId="{9485FC2F-439B-4878-BB8D-05D7B88487DA}" sibTransId="{9F26D062-8734-42CF-8C94-29A3694227DB}"/>
    <dgm:cxn modelId="{A3C934D0-F361-4A0E-9A41-DAF9FA6E24AF}" srcId="{9E72421C-B21D-436C-A0ED-DF7C0435E460}" destId="{DAEA62FA-242D-4D7A-A21E-9D6BAC9F1C56}" srcOrd="2" destOrd="0" parTransId="{BF8807CE-0AEE-4331-882F-9EA53F719F4B}" sibTransId="{FC2E8BBF-31A5-4093-8ACD-21224C7016B2}"/>
    <dgm:cxn modelId="{DF3546EB-4238-4884-8F2B-5347CB1CB57A}" type="presOf" srcId="{FF30A37B-A9C2-43D5-AB6C-EA9E6A6F1A51}" destId="{7510F1F5-63A7-418B-867A-E5F64E70B183}" srcOrd="0" destOrd="0" presId="urn:microsoft.com/office/officeart/2016/7/layout/VerticalDownArrowProcess"/>
    <dgm:cxn modelId="{2C7124F0-C526-4B3A-8463-14445C17486A}" type="presOf" srcId="{57664994-F359-441E-90CC-8917E0DF824A}" destId="{A429C978-C2B4-47B5-8B56-A7E6C65FB71B}" srcOrd="0" destOrd="4" presId="urn:microsoft.com/office/officeart/2016/7/layout/VerticalDownArrowProcess"/>
    <dgm:cxn modelId="{DB745FFB-D3E9-43C6-9EB4-3C68DA00456F}" type="presOf" srcId="{03EF1E30-5163-467A-8321-6A33D432109B}" destId="{A429C978-C2B4-47B5-8B56-A7E6C65FB71B}" srcOrd="0" destOrd="1" presId="urn:microsoft.com/office/officeart/2016/7/layout/VerticalDownArrowProcess"/>
    <dgm:cxn modelId="{E88661FD-7C10-44AD-B8C4-B33D9C793E19}" type="presOf" srcId="{A3FA558C-7C34-4FF8-88E5-A76AD56394E1}" destId="{AC264650-E6AA-46E1-8E98-34BF5B286384}" srcOrd="0" destOrd="0" presId="urn:microsoft.com/office/officeart/2016/7/layout/VerticalDownArrowProcess"/>
    <dgm:cxn modelId="{85D89865-FE4B-43D9-90AA-583747836AA2}" type="presParOf" srcId="{4C8D1A10-9E06-4417-8BD7-9B6F3692496E}" destId="{BA013C4A-C4D6-4ED5-A3E1-B04A72A6FBA8}" srcOrd="0" destOrd="0" presId="urn:microsoft.com/office/officeart/2016/7/layout/VerticalDownArrowProcess"/>
    <dgm:cxn modelId="{B8EBA9ED-A506-4F3E-9616-1CDBA3DBEFB0}" type="presParOf" srcId="{BA013C4A-C4D6-4ED5-A3E1-B04A72A6FBA8}" destId="{299235DF-07F0-4A54-9801-D5C4DCAF93B9}" srcOrd="0" destOrd="0" presId="urn:microsoft.com/office/officeart/2016/7/layout/VerticalDownArrowProcess"/>
    <dgm:cxn modelId="{2E974237-8DED-47DE-9BB3-07AB180C90F9}" type="presParOf" srcId="{BA013C4A-C4D6-4ED5-A3E1-B04A72A6FBA8}" destId="{AC264650-E6AA-46E1-8E98-34BF5B286384}" srcOrd="1" destOrd="0" presId="urn:microsoft.com/office/officeart/2016/7/layout/VerticalDownArrowProcess"/>
    <dgm:cxn modelId="{034E03CA-385F-435F-A51B-9149CAD48B2F}" type="presParOf" srcId="{4C8D1A10-9E06-4417-8BD7-9B6F3692496E}" destId="{3870C3A8-B337-4B1F-9CD2-1A3DA4466297}" srcOrd="1" destOrd="0" presId="urn:microsoft.com/office/officeart/2016/7/layout/VerticalDownArrowProcess"/>
    <dgm:cxn modelId="{86BDFE6F-0682-43E6-AFCE-3CCB5873CDCC}" type="presParOf" srcId="{4C8D1A10-9E06-4417-8BD7-9B6F3692496E}" destId="{97AAE67F-26E5-4DB7-A08E-5E9375F318B4}" srcOrd="2" destOrd="0" presId="urn:microsoft.com/office/officeart/2016/7/layout/VerticalDownArrowProcess"/>
    <dgm:cxn modelId="{8803948E-01AB-40EC-842D-664DDD0CFAD4}" type="presParOf" srcId="{97AAE67F-26E5-4DB7-A08E-5E9375F318B4}" destId="{6907CC5B-5E91-4550-94EC-904A3B604291}" srcOrd="0" destOrd="0" presId="urn:microsoft.com/office/officeart/2016/7/layout/VerticalDownArrowProcess"/>
    <dgm:cxn modelId="{43D13733-DE68-4C86-8B04-2366E8BA6233}" type="presParOf" srcId="{97AAE67F-26E5-4DB7-A08E-5E9375F318B4}" destId="{51C2C5ED-91B4-4CF8-8335-51124F50ACA0}" srcOrd="1" destOrd="0" presId="urn:microsoft.com/office/officeart/2016/7/layout/VerticalDownArrowProcess"/>
    <dgm:cxn modelId="{B2D421A7-1C4E-4187-B164-AC8C04B3745F}" type="presParOf" srcId="{97AAE67F-26E5-4DB7-A08E-5E9375F318B4}" destId="{A429C978-C2B4-47B5-8B56-A7E6C65FB71B}" srcOrd="2" destOrd="0" presId="urn:microsoft.com/office/officeart/2016/7/layout/VerticalDownArrowProcess"/>
    <dgm:cxn modelId="{9311965D-0777-4CB5-8270-364F935DDEA4}" type="presParOf" srcId="{4C8D1A10-9E06-4417-8BD7-9B6F3692496E}" destId="{5202A769-1466-4C2F-8991-28C03A8359CA}" srcOrd="3" destOrd="0" presId="urn:microsoft.com/office/officeart/2016/7/layout/VerticalDownArrowProcess"/>
    <dgm:cxn modelId="{BB108C7D-6D69-4A8E-B1E6-4AC507944CE8}" type="presParOf" srcId="{4C8D1A10-9E06-4417-8BD7-9B6F3692496E}" destId="{F1298992-BADC-4111-8565-F189509D7D08}" srcOrd="4" destOrd="0" presId="urn:microsoft.com/office/officeart/2016/7/layout/VerticalDownArrowProcess"/>
    <dgm:cxn modelId="{87D17E34-9AD1-4F76-9F41-753E609D085D}" type="presParOf" srcId="{F1298992-BADC-4111-8565-F189509D7D08}" destId="{7510F1F5-63A7-418B-867A-E5F64E70B183}" srcOrd="0" destOrd="0" presId="urn:microsoft.com/office/officeart/2016/7/layout/VerticalDownArrowProcess"/>
    <dgm:cxn modelId="{D81C9880-E3CA-4152-90B6-94322C980328}" type="presParOf" srcId="{F1298992-BADC-4111-8565-F189509D7D08}" destId="{B4633A84-9D0C-4F45-931D-5CC70D39BE08}" srcOrd="1" destOrd="0" presId="urn:microsoft.com/office/officeart/2016/7/layout/VerticalDownArrowProcess"/>
    <dgm:cxn modelId="{96BF481C-F50E-4320-ABE3-6B782788670E}" type="presParOf" srcId="{F1298992-BADC-4111-8565-F189509D7D08}" destId="{2BFD7AEB-268A-4288-B110-0BB3F54F520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722D8A-0257-4866-A6E6-5A19A45E26A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1F5D82-A882-4DA2-BAA1-6488F4EF952F}">
      <dgm:prSet/>
      <dgm:spPr/>
      <dgm:t>
        <a:bodyPr/>
        <a:lstStyle/>
        <a:p>
          <a:r>
            <a:rPr lang="en-US" b="1" dirty="0"/>
            <a:t>Use </a:t>
          </a:r>
          <a:r>
            <a:rPr lang="en-US" b="1" dirty="0">
              <a:solidFill>
                <a:srgbClr val="C00000"/>
              </a:solidFill>
            </a:rPr>
            <a:t>Mark &amp; Move </a:t>
          </a:r>
          <a:r>
            <a:rPr lang="en-US" b="1" dirty="0"/>
            <a:t>and the accompanying Diagram</a:t>
          </a:r>
          <a:endParaRPr lang="en-US" dirty="0"/>
        </a:p>
      </dgm:t>
    </dgm:pt>
    <dgm:pt modelId="{51E477ED-F986-444C-9E3E-0551D647CC99}" type="parTrans" cxnId="{E22D839D-E36C-4D38-9253-A2FE78330E27}">
      <dgm:prSet/>
      <dgm:spPr/>
      <dgm:t>
        <a:bodyPr/>
        <a:lstStyle/>
        <a:p>
          <a:endParaRPr lang="en-US"/>
        </a:p>
      </dgm:t>
    </dgm:pt>
    <dgm:pt modelId="{FB9991A4-851E-4F85-B575-E95C7170B3C5}" type="sibTrans" cxnId="{E22D839D-E36C-4D38-9253-A2FE78330E27}">
      <dgm:prSet/>
      <dgm:spPr/>
      <dgm:t>
        <a:bodyPr/>
        <a:lstStyle/>
        <a:p>
          <a:endParaRPr lang="en-US"/>
        </a:p>
      </dgm:t>
    </dgm:pt>
    <dgm:pt modelId="{40E223ED-7126-4931-B786-529EC6527A83}">
      <dgm:prSet custT="1"/>
      <dgm:spPr/>
      <dgm:t>
        <a:bodyPr/>
        <a:lstStyle/>
        <a:p>
          <a:r>
            <a:rPr lang="en-US" sz="1400" dirty="0"/>
            <a:t>A marker signals that a behavior has earned a reinforcer.</a:t>
          </a:r>
        </a:p>
      </dgm:t>
    </dgm:pt>
    <dgm:pt modelId="{F42C9422-C378-4360-8FE5-D78B925EB323}" type="parTrans" cxnId="{ACE72AD8-DCE9-4862-B313-8EA4EA76EE52}">
      <dgm:prSet/>
      <dgm:spPr/>
      <dgm:t>
        <a:bodyPr/>
        <a:lstStyle/>
        <a:p>
          <a:endParaRPr lang="en-US"/>
        </a:p>
      </dgm:t>
    </dgm:pt>
    <dgm:pt modelId="{64BD3B61-2964-4C86-9331-A98D6A519092}" type="sibTrans" cxnId="{ACE72AD8-DCE9-4862-B313-8EA4EA76EE52}">
      <dgm:prSet/>
      <dgm:spPr/>
      <dgm:t>
        <a:bodyPr/>
        <a:lstStyle/>
        <a:p>
          <a:endParaRPr lang="en-US"/>
        </a:p>
      </dgm:t>
    </dgm:pt>
    <dgm:pt modelId="{B727A913-47FE-4342-9E5B-88C68ED28C10}">
      <dgm:prSet custT="1"/>
      <dgm:spPr/>
      <dgm:t>
        <a:bodyPr/>
        <a:lstStyle/>
        <a:p>
          <a:r>
            <a:rPr lang="en-US" sz="1400" dirty="0"/>
            <a:t>Mark any behavior in the first column with any marker in the second column</a:t>
          </a:r>
        </a:p>
      </dgm:t>
    </dgm:pt>
    <dgm:pt modelId="{5B13046A-DFB6-46D1-9CD7-44F2F4BDA535}" type="parTrans" cxnId="{010ACC96-E351-422E-8002-C5365FEC8C3D}">
      <dgm:prSet/>
      <dgm:spPr/>
      <dgm:t>
        <a:bodyPr/>
        <a:lstStyle/>
        <a:p>
          <a:endParaRPr lang="en-US"/>
        </a:p>
      </dgm:t>
    </dgm:pt>
    <dgm:pt modelId="{5486454A-7B65-4F52-8CE5-8ABE70DDAC77}" type="sibTrans" cxnId="{010ACC96-E351-422E-8002-C5365FEC8C3D}">
      <dgm:prSet/>
      <dgm:spPr/>
      <dgm:t>
        <a:bodyPr/>
        <a:lstStyle/>
        <a:p>
          <a:endParaRPr lang="en-US"/>
        </a:p>
      </dgm:t>
    </dgm:pt>
    <dgm:pt modelId="{1D1FBA2C-4D13-4F0F-985D-777DE1EA46B3}">
      <dgm:prSet/>
      <dgm:spPr/>
      <dgm:t>
        <a:bodyPr/>
        <a:lstStyle/>
        <a:p>
          <a:r>
            <a:rPr lang="en-US" dirty="0"/>
            <a:t>Then move away and give any consequence in the third column</a:t>
          </a:r>
        </a:p>
      </dgm:t>
    </dgm:pt>
    <dgm:pt modelId="{7C1174E2-B684-4603-95A8-17915A10A486}" type="parTrans" cxnId="{E3486CF4-6F8E-47D4-A2F9-482288DE234A}">
      <dgm:prSet/>
      <dgm:spPr/>
      <dgm:t>
        <a:bodyPr/>
        <a:lstStyle/>
        <a:p>
          <a:endParaRPr lang="en-US"/>
        </a:p>
      </dgm:t>
    </dgm:pt>
    <dgm:pt modelId="{B6B7EF49-4C63-4722-BFF2-8D380E8EFE5F}" type="sibTrans" cxnId="{E3486CF4-6F8E-47D4-A2F9-482288DE234A}">
      <dgm:prSet/>
      <dgm:spPr/>
      <dgm:t>
        <a:bodyPr/>
        <a:lstStyle/>
        <a:p>
          <a:endParaRPr lang="en-US"/>
        </a:p>
      </dgm:t>
    </dgm:pt>
    <dgm:pt modelId="{38C4319D-7D00-4485-9CCF-34C93953F385}">
      <dgm:prSet/>
      <dgm:spPr/>
      <dgm:t>
        <a:bodyPr/>
        <a:lstStyle/>
        <a:p>
          <a:r>
            <a:rPr lang="en-US" dirty="0"/>
            <a:t>There are other behaviors and markers, so be creative. </a:t>
          </a:r>
        </a:p>
      </dgm:t>
    </dgm:pt>
    <dgm:pt modelId="{4633C7DF-152D-4D8D-ABA3-4025FA654446}" type="parTrans" cxnId="{79AA618A-8090-4CAD-8E6B-9CF9007EA63A}">
      <dgm:prSet/>
      <dgm:spPr/>
      <dgm:t>
        <a:bodyPr/>
        <a:lstStyle/>
        <a:p>
          <a:endParaRPr lang="en-US"/>
        </a:p>
      </dgm:t>
    </dgm:pt>
    <dgm:pt modelId="{B212E332-70CF-4D7A-997B-5FD4425673DA}" type="sibTrans" cxnId="{79AA618A-8090-4CAD-8E6B-9CF9007EA63A}">
      <dgm:prSet/>
      <dgm:spPr/>
      <dgm:t>
        <a:bodyPr/>
        <a:lstStyle/>
        <a:p>
          <a:endParaRPr lang="en-US"/>
        </a:p>
      </dgm:t>
    </dgm:pt>
    <dgm:pt modelId="{DAD9601D-68BC-442E-9209-5F390E1481AB}">
      <dgm:prSet/>
      <dgm:spPr/>
      <dgm:t>
        <a:bodyPr/>
        <a:lstStyle/>
        <a:p>
          <a:r>
            <a:rPr lang="en-US" dirty="0"/>
            <a:t>If you use a marker normally associated with food or toys, provide those after moving away</a:t>
          </a:r>
        </a:p>
      </dgm:t>
    </dgm:pt>
    <dgm:pt modelId="{ED1EC364-5468-469F-A197-4AF12F166EE2}" type="parTrans" cxnId="{A0B30987-268A-4C16-89F0-AE63D085AB75}">
      <dgm:prSet/>
      <dgm:spPr/>
      <dgm:t>
        <a:bodyPr/>
        <a:lstStyle/>
        <a:p>
          <a:endParaRPr lang="en-US"/>
        </a:p>
      </dgm:t>
    </dgm:pt>
    <dgm:pt modelId="{0FA30A5D-7E03-41C8-A8AC-A09253B0A737}" type="sibTrans" cxnId="{A0B30987-268A-4C16-89F0-AE63D085AB75}">
      <dgm:prSet/>
      <dgm:spPr/>
      <dgm:t>
        <a:bodyPr/>
        <a:lstStyle/>
        <a:p>
          <a:endParaRPr lang="en-US"/>
        </a:p>
      </dgm:t>
    </dgm:pt>
    <dgm:pt modelId="{8833A994-CF64-4FED-B60A-E6C628747CBF}" type="pres">
      <dgm:prSet presAssocID="{DF722D8A-0257-4866-A6E6-5A19A45E26AF}" presName="Name0" presStyleCnt="0">
        <dgm:presLayoutVars>
          <dgm:dir/>
          <dgm:animLvl val="lvl"/>
          <dgm:resizeHandles val="exact"/>
        </dgm:presLayoutVars>
      </dgm:prSet>
      <dgm:spPr/>
    </dgm:pt>
    <dgm:pt modelId="{E41858F6-88D4-4277-A881-FEDA6DD571CB}" type="pres">
      <dgm:prSet presAssocID="{DAD9601D-68BC-442E-9209-5F390E1481AB}" presName="boxAndChildren" presStyleCnt="0"/>
      <dgm:spPr/>
    </dgm:pt>
    <dgm:pt modelId="{1434FC62-02A1-4A1F-A70B-3C8C5E03AB7C}" type="pres">
      <dgm:prSet presAssocID="{DAD9601D-68BC-442E-9209-5F390E1481AB}" presName="parentTextBox" presStyleLbl="node1" presStyleIdx="0" presStyleCnt="3" custScaleY="195032"/>
      <dgm:spPr/>
    </dgm:pt>
    <dgm:pt modelId="{D7EB3FB0-07FC-4A99-B1DA-5C6B610BAEB5}" type="pres">
      <dgm:prSet presAssocID="{B212E332-70CF-4D7A-997B-5FD4425673DA}" presName="sp" presStyleCnt="0"/>
      <dgm:spPr/>
    </dgm:pt>
    <dgm:pt modelId="{AC6DCBC6-3B00-4B5C-BE79-EFCFE218393C}" type="pres">
      <dgm:prSet presAssocID="{38C4319D-7D00-4485-9CCF-34C93953F385}" presName="arrowAndChildren" presStyleCnt="0"/>
      <dgm:spPr/>
    </dgm:pt>
    <dgm:pt modelId="{43BD8781-A6C9-4953-91E0-C4FEC6ADBABA}" type="pres">
      <dgm:prSet presAssocID="{38C4319D-7D00-4485-9CCF-34C93953F385}" presName="parentTextArrow" presStyleLbl="node1" presStyleIdx="1" presStyleCnt="3" custScaleY="151232" custLinFactNeighborX="345" custLinFactNeighborY="-15119"/>
      <dgm:spPr/>
    </dgm:pt>
    <dgm:pt modelId="{03A7C98C-2F85-490F-8A39-0F6EE186C68B}" type="pres">
      <dgm:prSet presAssocID="{FB9991A4-851E-4F85-B575-E95C7170B3C5}" presName="sp" presStyleCnt="0"/>
      <dgm:spPr/>
    </dgm:pt>
    <dgm:pt modelId="{418BDF1A-992D-4F13-B587-7DAC15577471}" type="pres">
      <dgm:prSet presAssocID="{DA1F5D82-A882-4DA2-BAA1-6488F4EF952F}" presName="arrowAndChildren" presStyleCnt="0"/>
      <dgm:spPr/>
    </dgm:pt>
    <dgm:pt modelId="{D51201D3-7D55-4DF1-99F0-4627F71E2F18}" type="pres">
      <dgm:prSet presAssocID="{DA1F5D82-A882-4DA2-BAA1-6488F4EF952F}" presName="parentTextArrow" presStyleLbl="node1" presStyleIdx="1" presStyleCnt="3"/>
      <dgm:spPr/>
    </dgm:pt>
    <dgm:pt modelId="{A19B28EC-3776-40C8-B85D-47293FFFB48A}" type="pres">
      <dgm:prSet presAssocID="{DA1F5D82-A882-4DA2-BAA1-6488F4EF952F}" presName="arrow" presStyleLbl="node1" presStyleIdx="2" presStyleCnt="3" custScaleY="278561" custLinFactNeighborX="487" custLinFactNeighborY="-1385"/>
      <dgm:spPr/>
    </dgm:pt>
    <dgm:pt modelId="{670FEC75-5597-4656-9167-80509D9365AD}" type="pres">
      <dgm:prSet presAssocID="{DA1F5D82-A882-4DA2-BAA1-6488F4EF952F}" presName="descendantArrow" presStyleCnt="0"/>
      <dgm:spPr/>
    </dgm:pt>
    <dgm:pt modelId="{6EBD6645-3AE3-465D-9DBC-5A7DCB28662B}" type="pres">
      <dgm:prSet presAssocID="{40E223ED-7126-4931-B786-529EC6527A83}" presName="childTextArrow" presStyleLbl="fgAccFollowNode1" presStyleIdx="0" presStyleCnt="3" custScaleX="92963" custScaleY="254197" custLinFactNeighborX="2787" custLinFactNeighborY="20445">
        <dgm:presLayoutVars>
          <dgm:bulletEnabled val="1"/>
        </dgm:presLayoutVars>
      </dgm:prSet>
      <dgm:spPr/>
    </dgm:pt>
    <dgm:pt modelId="{50C6217B-EEA7-4417-A4E1-B44701D7AA82}" type="pres">
      <dgm:prSet presAssocID="{B727A913-47FE-4342-9E5B-88C68ED28C10}" presName="childTextArrow" presStyleLbl="fgAccFollowNode1" presStyleIdx="1" presStyleCnt="3" custScaleX="90083" custScaleY="231670" custLinFactNeighborX="755" custLinFactNeighborY="30058">
        <dgm:presLayoutVars>
          <dgm:bulletEnabled val="1"/>
        </dgm:presLayoutVars>
      </dgm:prSet>
      <dgm:spPr/>
    </dgm:pt>
    <dgm:pt modelId="{7B900004-6AA9-47D7-9752-9C1746ADA6D0}" type="pres">
      <dgm:prSet presAssocID="{1D1FBA2C-4D13-4F0F-985D-777DE1EA46B3}" presName="childTextArrow" presStyleLbl="fgAccFollowNode1" presStyleIdx="2" presStyleCnt="3" custScaleX="100598" custScaleY="248689" custLinFactNeighborX="6" custLinFactNeighborY="25519">
        <dgm:presLayoutVars>
          <dgm:bulletEnabled val="1"/>
        </dgm:presLayoutVars>
      </dgm:prSet>
      <dgm:spPr/>
    </dgm:pt>
  </dgm:ptLst>
  <dgm:cxnLst>
    <dgm:cxn modelId="{A5483C22-ABA8-4E5E-96FE-44DF795F1D89}" type="presOf" srcId="{DF722D8A-0257-4866-A6E6-5A19A45E26AF}" destId="{8833A994-CF64-4FED-B60A-E6C628747CBF}" srcOrd="0" destOrd="0" presId="urn:microsoft.com/office/officeart/2005/8/layout/process4"/>
    <dgm:cxn modelId="{24806A27-7425-4105-BCB0-431E158783D3}" type="presOf" srcId="{1D1FBA2C-4D13-4F0F-985D-777DE1EA46B3}" destId="{7B900004-6AA9-47D7-9752-9C1746ADA6D0}" srcOrd="0" destOrd="0" presId="urn:microsoft.com/office/officeart/2005/8/layout/process4"/>
    <dgm:cxn modelId="{5C525644-D72B-4A3C-AB8B-CE38CBB8A372}" type="presOf" srcId="{DA1F5D82-A882-4DA2-BAA1-6488F4EF952F}" destId="{A19B28EC-3776-40C8-B85D-47293FFFB48A}" srcOrd="1" destOrd="0" presId="urn:microsoft.com/office/officeart/2005/8/layout/process4"/>
    <dgm:cxn modelId="{B6445983-DE63-4DCF-8E03-C7ECBD500676}" type="presOf" srcId="{38C4319D-7D00-4485-9CCF-34C93953F385}" destId="{43BD8781-A6C9-4953-91E0-C4FEC6ADBABA}" srcOrd="0" destOrd="0" presId="urn:microsoft.com/office/officeart/2005/8/layout/process4"/>
    <dgm:cxn modelId="{A0B30987-268A-4C16-89F0-AE63D085AB75}" srcId="{DF722D8A-0257-4866-A6E6-5A19A45E26AF}" destId="{DAD9601D-68BC-442E-9209-5F390E1481AB}" srcOrd="2" destOrd="0" parTransId="{ED1EC364-5468-469F-A197-4AF12F166EE2}" sibTransId="{0FA30A5D-7E03-41C8-A8AC-A09253B0A737}"/>
    <dgm:cxn modelId="{79AA618A-8090-4CAD-8E6B-9CF9007EA63A}" srcId="{DF722D8A-0257-4866-A6E6-5A19A45E26AF}" destId="{38C4319D-7D00-4485-9CCF-34C93953F385}" srcOrd="1" destOrd="0" parTransId="{4633C7DF-152D-4D8D-ABA3-4025FA654446}" sibTransId="{B212E332-70CF-4D7A-997B-5FD4425673DA}"/>
    <dgm:cxn modelId="{9579538F-44AD-4395-9376-E905CF741DA4}" type="presOf" srcId="{40E223ED-7126-4931-B786-529EC6527A83}" destId="{6EBD6645-3AE3-465D-9DBC-5A7DCB28662B}" srcOrd="0" destOrd="0" presId="urn:microsoft.com/office/officeart/2005/8/layout/process4"/>
    <dgm:cxn modelId="{010ACC96-E351-422E-8002-C5365FEC8C3D}" srcId="{DA1F5D82-A882-4DA2-BAA1-6488F4EF952F}" destId="{B727A913-47FE-4342-9E5B-88C68ED28C10}" srcOrd="1" destOrd="0" parTransId="{5B13046A-DFB6-46D1-9CD7-44F2F4BDA535}" sibTransId="{5486454A-7B65-4F52-8CE5-8ABE70DDAC77}"/>
    <dgm:cxn modelId="{64CFDE98-2FA8-4F58-8C32-6720B17D2D47}" type="presOf" srcId="{B727A913-47FE-4342-9E5B-88C68ED28C10}" destId="{50C6217B-EEA7-4417-A4E1-B44701D7AA82}" srcOrd="0" destOrd="0" presId="urn:microsoft.com/office/officeart/2005/8/layout/process4"/>
    <dgm:cxn modelId="{E22D839D-E36C-4D38-9253-A2FE78330E27}" srcId="{DF722D8A-0257-4866-A6E6-5A19A45E26AF}" destId="{DA1F5D82-A882-4DA2-BAA1-6488F4EF952F}" srcOrd="0" destOrd="0" parTransId="{51E477ED-F986-444C-9E3E-0551D647CC99}" sibTransId="{FB9991A4-851E-4F85-B575-E95C7170B3C5}"/>
    <dgm:cxn modelId="{1EBFFCA0-7961-4CF2-B358-C92DD99BF3BA}" type="presOf" srcId="{DA1F5D82-A882-4DA2-BAA1-6488F4EF952F}" destId="{D51201D3-7D55-4DF1-99F0-4627F71E2F18}" srcOrd="0" destOrd="0" presId="urn:microsoft.com/office/officeart/2005/8/layout/process4"/>
    <dgm:cxn modelId="{ACE72AD8-DCE9-4862-B313-8EA4EA76EE52}" srcId="{DA1F5D82-A882-4DA2-BAA1-6488F4EF952F}" destId="{40E223ED-7126-4931-B786-529EC6527A83}" srcOrd="0" destOrd="0" parTransId="{F42C9422-C378-4360-8FE5-D78B925EB323}" sibTransId="{64BD3B61-2964-4C86-9331-A98D6A519092}"/>
    <dgm:cxn modelId="{EB8CA5E0-0B88-41A7-BA97-4645A7B97AEA}" type="presOf" srcId="{DAD9601D-68BC-442E-9209-5F390E1481AB}" destId="{1434FC62-02A1-4A1F-A70B-3C8C5E03AB7C}" srcOrd="0" destOrd="0" presId="urn:microsoft.com/office/officeart/2005/8/layout/process4"/>
    <dgm:cxn modelId="{E3486CF4-6F8E-47D4-A2F9-482288DE234A}" srcId="{DA1F5D82-A882-4DA2-BAA1-6488F4EF952F}" destId="{1D1FBA2C-4D13-4F0F-985D-777DE1EA46B3}" srcOrd="2" destOrd="0" parTransId="{7C1174E2-B684-4603-95A8-17915A10A486}" sibTransId="{B6B7EF49-4C63-4722-BFF2-8D380E8EFE5F}"/>
    <dgm:cxn modelId="{8F689411-9B9D-4557-8E31-B4ABF06DAC39}" type="presParOf" srcId="{8833A994-CF64-4FED-B60A-E6C628747CBF}" destId="{E41858F6-88D4-4277-A881-FEDA6DD571CB}" srcOrd="0" destOrd="0" presId="urn:microsoft.com/office/officeart/2005/8/layout/process4"/>
    <dgm:cxn modelId="{ABEB2A2F-3D14-4228-A218-7FFD3DFC0D31}" type="presParOf" srcId="{E41858F6-88D4-4277-A881-FEDA6DD571CB}" destId="{1434FC62-02A1-4A1F-A70B-3C8C5E03AB7C}" srcOrd="0" destOrd="0" presId="urn:microsoft.com/office/officeart/2005/8/layout/process4"/>
    <dgm:cxn modelId="{634661C5-F6AD-465B-8CA6-292427BA77CF}" type="presParOf" srcId="{8833A994-CF64-4FED-B60A-E6C628747CBF}" destId="{D7EB3FB0-07FC-4A99-B1DA-5C6B610BAEB5}" srcOrd="1" destOrd="0" presId="urn:microsoft.com/office/officeart/2005/8/layout/process4"/>
    <dgm:cxn modelId="{41A55CD0-4AD6-4ECD-84C6-EE43BE99D513}" type="presParOf" srcId="{8833A994-CF64-4FED-B60A-E6C628747CBF}" destId="{AC6DCBC6-3B00-4B5C-BE79-EFCFE218393C}" srcOrd="2" destOrd="0" presId="urn:microsoft.com/office/officeart/2005/8/layout/process4"/>
    <dgm:cxn modelId="{F7E62E3F-88B3-499F-B646-44766DD5CBFB}" type="presParOf" srcId="{AC6DCBC6-3B00-4B5C-BE79-EFCFE218393C}" destId="{43BD8781-A6C9-4953-91E0-C4FEC6ADBABA}" srcOrd="0" destOrd="0" presId="urn:microsoft.com/office/officeart/2005/8/layout/process4"/>
    <dgm:cxn modelId="{13B20591-FAD5-4C41-A9C3-A81389B220A1}" type="presParOf" srcId="{8833A994-CF64-4FED-B60A-E6C628747CBF}" destId="{03A7C98C-2F85-490F-8A39-0F6EE186C68B}" srcOrd="3" destOrd="0" presId="urn:microsoft.com/office/officeart/2005/8/layout/process4"/>
    <dgm:cxn modelId="{0FF43F3B-F197-4840-B6CA-9BAFD2769B4E}" type="presParOf" srcId="{8833A994-CF64-4FED-B60A-E6C628747CBF}" destId="{418BDF1A-992D-4F13-B587-7DAC15577471}" srcOrd="4" destOrd="0" presId="urn:microsoft.com/office/officeart/2005/8/layout/process4"/>
    <dgm:cxn modelId="{84E4ECF8-A559-4D45-84EB-CE6FA2B1B77C}" type="presParOf" srcId="{418BDF1A-992D-4F13-B587-7DAC15577471}" destId="{D51201D3-7D55-4DF1-99F0-4627F71E2F18}" srcOrd="0" destOrd="0" presId="urn:microsoft.com/office/officeart/2005/8/layout/process4"/>
    <dgm:cxn modelId="{7C601539-43CF-4199-B3A5-20BEAFC57B06}" type="presParOf" srcId="{418BDF1A-992D-4F13-B587-7DAC15577471}" destId="{A19B28EC-3776-40C8-B85D-47293FFFB48A}" srcOrd="1" destOrd="0" presId="urn:microsoft.com/office/officeart/2005/8/layout/process4"/>
    <dgm:cxn modelId="{EC6F893C-01F2-44A9-B9D3-6567870339BD}" type="presParOf" srcId="{418BDF1A-992D-4F13-B587-7DAC15577471}" destId="{670FEC75-5597-4656-9167-80509D9365AD}" srcOrd="2" destOrd="0" presId="urn:microsoft.com/office/officeart/2005/8/layout/process4"/>
    <dgm:cxn modelId="{08ACA39F-E976-4E6E-98E2-97507387A33C}" type="presParOf" srcId="{670FEC75-5597-4656-9167-80509D9365AD}" destId="{6EBD6645-3AE3-465D-9DBC-5A7DCB28662B}" srcOrd="0" destOrd="0" presId="urn:microsoft.com/office/officeart/2005/8/layout/process4"/>
    <dgm:cxn modelId="{A42E1786-7CAA-4D1F-9876-263F2F1B4CBD}" type="presParOf" srcId="{670FEC75-5597-4656-9167-80509D9365AD}" destId="{50C6217B-EEA7-4417-A4E1-B44701D7AA82}" srcOrd="1" destOrd="0" presId="urn:microsoft.com/office/officeart/2005/8/layout/process4"/>
    <dgm:cxn modelId="{A1EBAAFE-F8A6-4F37-B86F-B88554A07958}" type="presParOf" srcId="{670FEC75-5597-4656-9167-80509D9365AD}" destId="{7B900004-6AA9-47D7-9752-9C1746ADA6D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CB31F-0FA9-43BA-B078-702D5080A7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910B08-212C-4718-B30B-B4AA27D683BF}">
      <dgm:prSet/>
      <dgm:spPr/>
      <dgm:t>
        <a:bodyPr/>
        <a:lstStyle/>
        <a:p>
          <a:r>
            <a:rPr lang="en-US"/>
            <a:t>Three different sites around England</a:t>
          </a:r>
        </a:p>
      </dgm:t>
    </dgm:pt>
    <dgm:pt modelId="{DFA72925-F800-4CB5-BFCB-71134C31861B}" type="parTrans" cxnId="{4C9BF477-68DA-4B3F-BF43-79FF20A96DD9}">
      <dgm:prSet/>
      <dgm:spPr/>
      <dgm:t>
        <a:bodyPr/>
        <a:lstStyle/>
        <a:p>
          <a:endParaRPr lang="en-US"/>
        </a:p>
      </dgm:t>
    </dgm:pt>
    <dgm:pt modelId="{76EFD46D-C9B6-46DF-879A-48D0ACA1AC89}" type="sibTrans" cxnId="{4C9BF477-68DA-4B3F-BF43-79FF20A96DD9}">
      <dgm:prSet/>
      <dgm:spPr/>
      <dgm:t>
        <a:bodyPr/>
        <a:lstStyle/>
        <a:p>
          <a:endParaRPr lang="en-US"/>
        </a:p>
      </dgm:t>
    </dgm:pt>
    <dgm:pt modelId="{01B52304-7D6E-4D92-8D48-DAC879B2CEFB}">
      <dgm:prSet/>
      <dgm:spPr/>
      <dgm:t>
        <a:bodyPr/>
        <a:lstStyle/>
        <a:p>
          <a:r>
            <a:rPr lang="en-US"/>
            <a:t>High concentration of dog walkers</a:t>
          </a:r>
        </a:p>
      </dgm:t>
    </dgm:pt>
    <dgm:pt modelId="{6F1B025F-2AF5-4E73-9B47-434C79120066}" type="parTrans" cxnId="{F5468EE3-7B24-44A1-A4BB-D1E11982FB9E}">
      <dgm:prSet/>
      <dgm:spPr/>
      <dgm:t>
        <a:bodyPr/>
        <a:lstStyle/>
        <a:p>
          <a:endParaRPr lang="en-US"/>
        </a:p>
      </dgm:t>
    </dgm:pt>
    <dgm:pt modelId="{ACD53F4C-63E0-4157-94A1-69961AAEACD2}" type="sibTrans" cxnId="{F5468EE3-7B24-44A1-A4BB-D1E11982FB9E}">
      <dgm:prSet/>
      <dgm:spPr/>
      <dgm:t>
        <a:bodyPr/>
        <a:lstStyle/>
        <a:p>
          <a:endParaRPr lang="en-US"/>
        </a:p>
      </dgm:t>
    </dgm:pt>
    <dgm:pt modelId="{7454333F-B733-4D17-8A53-E9CCB250BCBE}">
      <dgm:prSet/>
      <dgm:spPr/>
      <dgm:t>
        <a:bodyPr/>
        <a:lstStyle/>
        <a:p>
          <a:r>
            <a:rPr lang="en-US"/>
            <a:t>Also surveyed some local vet clinics</a:t>
          </a:r>
        </a:p>
      </dgm:t>
    </dgm:pt>
    <dgm:pt modelId="{8992465D-E152-4952-8790-3FEA3B7A958F}" type="parTrans" cxnId="{33085E71-A15C-4596-AD6F-911DF8D80F6D}">
      <dgm:prSet/>
      <dgm:spPr/>
      <dgm:t>
        <a:bodyPr/>
        <a:lstStyle/>
        <a:p>
          <a:endParaRPr lang="en-US"/>
        </a:p>
      </dgm:t>
    </dgm:pt>
    <dgm:pt modelId="{FE3E010E-B38B-4601-853C-BA740740EB37}" type="sibTrans" cxnId="{33085E71-A15C-4596-AD6F-911DF8D80F6D}">
      <dgm:prSet/>
      <dgm:spPr/>
      <dgm:t>
        <a:bodyPr/>
        <a:lstStyle/>
        <a:p>
          <a:endParaRPr lang="en-US"/>
        </a:p>
      </dgm:t>
    </dgm:pt>
    <dgm:pt modelId="{D2007B71-A6B1-4F12-A9C7-B0300F4795AA}">
      <dgm:prSet/>
      <dgm:spPr/>
      <dgm:t>
        <a:bodyPr/>
        <a:lstStyle/>
        <a:p>
          <a:r>
            <a:rPr lang="en-US" dirty="0"/>
            <a:t>Dog must be over 1 year of age</a:t>
          </a:r>
        </a:p>
      </dgm:t>
    </dgm:pt>
    <dgm:pt modelId="{7BC4B72D-02A8-40A0-B8ED-ABDA5AB21F6B}" type="parTrans" cxnId="{23A859DB-0632-44DC-8096-F884C5158C4C}">
      <dgm:prSet/>
      <dgm:spPr/>
      <dgm:t>
        <a:bodyPr/>
        <a:lstStyle/>
        <a:p>
          <a:endParaRPr lang="en-US"/>
        </a:p>
      </dgm:t>
    </dgm:pt>
    <dgm:pt modelId="{2596A301-7EE6-40D1-B195-3A3FB6F62A1F}" type="sibTrans" cxnId="{23A859DB-0632-44DC-8096-F884C5158C4C}">
      <dgm:prSet/>
      <dgm:spPr/>
      <dgm:t>
        <a:bodyPr/>
        <a:lstStyle/>
        <a:p>
          <a:endParaRPr lang="en-US"/>
        </a:p>
      </dgm:t>
    </dgm:pt>
    <dgm:pt modelId="{A6158D08-D8B4-4887-B085-B429331113EC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Questionnaire examined</a:t>
          </a:r>
        </a:p>
      </dgm:t>
    </dgm:pt>
    <dgm:pt modelId="{73E9ACFF-16CF-40AB-9F92-C3A418AF2A39}" type="parTrans" cxnId="{3AE8C5B6-BEFC-4EB2-81E3-BC9369A6933D}">
      <dgm:prSet/>
      <dgm:spPr/>
      <dgm:t>
        <a:bodyPr/>
        <a:lstStyle/>
        <a:p>
          <a:endParaRPr lang="en-US"/>
        </a:p>
      </dgm:t>
    </dgm:pt>
    <dgm:pt modelId="{AB3AAFD1-2629-418E-9173-64F7EB02D736}" type="sibTrans" cxnId="{3AE8C5B6-BEFC-4EB2-81E3-BC9369A6933D}">
      <dgm:prSet/>
      <dgm:spPr/>
      <dgm:t>
        <a:bodyPr/>
        <a:lstStyle/>
        <a:p>
          <a:endParaRPr lang="en-US"/>
        </a:p>
      </dgm:t>
    </dgm:pt>
    <dgm:pt modelId="{E0B7CB39-3B22-4ACA-8C5C-B1EF984647E9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Training methods and obedience</a:t>
          </a:r>
        </a:p>
      </dgm:t>
    </dgm:pt>
    <dgm:pt modelId="{C6189369-3253-4187-9A40-5DAACC44FD2C}" type="parTrans" cxnId="{CB8CD32B-A318-4697-8FF5-B4ED62A79755}">
      <dgm:prSet/>
      <dgm:spPr/>
      <dgm:t>
        <a:bodyPr/>
        <a:lstStyle/>
        <a:p>
          <a:endParaRPr lang="en-US"/>
        </a:p>
      </dgm:t>
    </dgm:pt>
    <dgm:pt modelId="{6FFE0B7B-C28D-4695-B781-5711A50B12D0}" type="sibTrans" cxnId="{CB8CD32B-A318-4697-8FF5-B4ED62A79755}">
      <dgm:prSet/>
      <dgm:spPr/>
      <dgm:t>
        <a:bodyPr/>
        <a:lstStyle/>
        <a:p>
          <a:endParaRPr lang="en-US"/>
        </a:p>
      </dgm:t>
    </dgm:pt>
    <dgm:pt modelId="{EE28B1AA-E159-4477-8994-9CAC76A433F5}">
      <dgm:prSet/>
      <dgm:spPr/>
      <dgm:t>
        <a:bodyPr/>
        <a:lstStyle/>
        <a:p>
          <a:r>
            <a:rPr lang="en-US" dirty="0"/>
            <a:t>Obedience: Rate on scale of 1 to 5 (most obedient)</a:t>
          </a:r>
        </a:p>
      </dgm:t>
    </dgm:pt>
    <dgm:pt modelId="{3391A235-72D3-4D33-ABC4-295FA2CB70D4}" type="parTrans" cxnId="{64B6FB74-9055-4936-8C76-B4C86CBD745C}">
      <dgm:prSet/>
      <dgm:spPr/>
      <dgm:t>
        <a:bodyPr/>
        <a:lstStyle/>
        <a:p>
          <a:endParaRPr lang="en-US"/>
        </a:p>
      </dgm:t>
    </dgm:pt>
    <dgm:pt modelId="{EE86DC67-272E-4F9E-A4B7-5E6D9150C829}" type="sibTrans" cxnId="{64B6FB74-9055-4936-8C76-B4C86CBD745C}">
      <dgm:prSet/>
      <dgm:spPr/>
      <dgm:t>
        <a:bodyPr/>
        <a:lstStyle/>
        <a:p>
          <a:endParaRPr lang="en-US"/>
        </a:p>
      </dgm:t>
    </dgm:pt>
    <dgm:pt modelId="{6ECF9EB2-1E26-469F-9978-B0692E483ACF}">
      <dgm:prSet/>
      <dgm:spPr/>
      <dgm:t>
        <a:bodyPr/>
        <a:lstStyle/>
        <a:p>
          <a:r>
            <a:rPr lang="en-US" dirty="0"/>
            <a:t>Training: Reward only, punishment only or combination</a:t>
          </a:r>
        </a:p>
      </dgm:t>
    </dgm:pt>
    <dgm:pt modelId="{02277467-45C7-49C4-8EE2-B7409E0D9B6B}" type="parTrans" cxnId="{04E1BDFD-B042-47F6-A887-924AA88E4B2C}">
      <dgm:prSet/>
      <dgm:spPr/>
      <dgm:t>
        <a:bodyPr/>
        <a:lstStyle/>
        <a:p>
          <a:endParaRPr lang="en-US"/>
        </a:p>
      </dgm:t>
    </dgm:pt>
    <dgm:pt modelId="{3DFD053C-0081-4FC0-A97B-8CC6F04C666A}" type="sibTrans" cxnId="{04E1BDFD-B042-47F6-A887-924AA88E4B2C}">
      <dgm:prSet/>
      <dgm:spPr/>
      <dgm:t>
        <a:bodyPr/>
        <a:lstStyle/>
        <a:p>
          <a:endParaRPr lang="en-US"/>
        </a:p>
      </dgm:t>
    </dgm:pt>
    <dgm:pt modelId="{A95D9768-4038-43B4-BD3F-A972189DE464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Problematic behaviors: </a:t>
          </a:r>
          <a:r>
            <a:rPr lang="en-US" dirty="0"/>
            <a:t>Given list of 16 problematic behaviors; asked to note which that their dog showed in the past, currently or never</a:t>
          </a:r>
        </a:p>
      </dgm:t>
    </dgm:pt>
    <dgm:pt modelId="{2AD6108E-D05E-4345-AE22-7CC97C67CB9B}" type="parTrans" cxnId="{6B0AAA26-8A32-40C7-B8FA-B1D3BD447AA2}">
      <dgm:prSet/>
      <dgm:spPr/>
      <dgm:t>
        <a:bodyPr/>
        <a:lstStyle/>
        <a:p>
          <a:endParaRPr lang="en-US"/>
        </a:p>
      </dgm:t>
    </dgm:pt>
    <dgm:pt modelId="{109E0909-871C-44B0-B540-DC0BBFE3126C}" type="sibTrans" cxnId="{6B0AAA26-8A32-40C7-B8FA-B1D3BD447AA2}">
      <dgm:prSet/>
      <dgm:spPr/>
      <dgm:t>
        <a:bodyPr/>
        <a:lstStyle/>
        <a:p>
          <a:endParaRPr lang="en-US"/>
        </a:p>
      </dgm:t>
    </dgm:pt>
    <dgm:pt modelId="{F667FE41-C0B6-4C5F-9401-9E8C06405B61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Demographics</a:t>
          </a:r>
          <a:r>
            <a:rPr lang="en-US" dirty="0"/>
            <a:t> of the owners and the dogs</a:t>
          </a:r>
        </a:p>
      </dgm:t>
    </dgm:pt>
    <dgm:pt modelId="{6537C706-D736-432E-B879-E3370B7C302A}" type="parTrans" cxnId="{25DA9825-50EC-462E-9888-359CA9E79A78}">
      <dgm:prSet/>
      <dgm:spPr/>
      <dgm:t>
        <a:bodyPr/>
        <a:lstStyle/>
        <a:p>
          <a:endParaRPr lang="en-US"/>
        </a:p>
      </dgm:t>
    </dgm:pt>
    <dgm:pt modelId="{54174EBD-4B52-4E61-9DE0-23C412E59608}" type="sibTrans" cxnId="{25DA9825-50EC-462E-9888-359CA9E79A78}">
      <dgm:prSet/>
      <dgm:spPr/>
      <dgm:t>
        <a:bodyPr/>
        <a:lstStyle/>
        <a:p>
          <a:endParaRPr lang="en-US"/>
        </a:p>
      </dgm:t>
    </dgm:pt>
    <dgm:pt modelId="{E9E3E746-54F2-4E7C-BBAC-34714813C4D6}">
      <dgm:prSet/>
      <dgm:spPr/>
      <dgm:t>
        <a:bodyPr/>
        <a:lstStyle/>
        <a:p>
          <a:endParaRPr lang="en-US" dirty="0"/>
        </a:p>
      </dgm:t>
    </dgm:pt>
    <dgm:pt modelId="{C0D2B630-2A05-41C4-A36A-9680E499E6D9}" type="parTrans" cxnId="{A8DFD3AE-45C5-4432-A8B4-E12CADEC50D4}">
      <dgm:prSet/>
      <dgm:spPr/>
      <dgm:t>
        <a:bodyPr/>
        <a:lstStyle/>
        <a:p>
          <a:endParaRPr lang="en-US"/>
        </a:p>
      </dgm:t>
    </dgm:pt>
    <dgm:pt modelId="{3C9774A4-D1DA-4DE9-AECC-9D56BE6B640D}" type="sibTrans" cxnId="{A8DFD3AE-45C5-4432-A8B4-E12CADEC50D4}">
      <dgm:prSet/>
      <dgm:spPr/>
      <dgm:t>
        <a:bodyPr/>
        <a:lstStyle/>
        <a:p>
          <a:endParaRPr lang="en-US"/>
        </a:p>
      </dgm:t>
    </dgm:pt>
    <dgm:pt modelId="{051548A5-EFA6-4B6B-9CDC-712A0F04A0A3}">
      <dgm:prSet/>
      <dgm:spPr/>
      <dgm:t>
        <a:bodyPr/>
        <a:lstStyle/>
        <a:p>
          <a:endParaRPr lang="en-US" dirty="0"/>
        </a:p>
      </dgm:t>
    </dgm:pt>
    <dgm:pt modelId="{3B8BBE29-8ACA-4A30-BFD4-EC5952BD6A99}" type="parTrans" cxnId="{AF711116-BC1D-4039-960E-1FDB48E6693F}">
      <dgm:prSet/>
      <dgm:spPr/>
      <dgm:t>
        <a:bodyPr/>
        <a:lstStyle/>
        <a:p>
          <a:endParaRPr lang="en-US"/>
        </a:p>
      </dgm:t>
    </dgm:pt>
    <dgm:pt modelId="{A364AF33-14CB-44E7-A0DA-6186F9B76797}" type="sibTrans" cxnId="{AF711116-BC1D-4039-960E-1FDB48E6693F}">
      <dgm:prSet/>
      <dgm:spPr/>
      <dgm:t>
        <a:bodyPr/>
        <a:lstStyle/>
        <a:p>
          <a:endParaRPr lang="en-US"/>
        </a:p>
      </dgm:t>
    </dgm:pt>
    <dgm:pt modelId="{47494E8D-A543-4AD6-B0F3-277C4EF4EA75}">
      <dgm:prSet/>
      <dgm:spPr/>
      <dgm:t>
        <a:bodyPr/>
        <a:lstStyle/>
        <a:p>
          <a:endParaRPr lang="en-US" dirty="0"/>
        </a:p>
      </dgm:t>
    </dgm:pt>
    <dgm:pt modelId="{DCFCF39D-B064-4501-94FA-34813B77F4E1}" type="parTrans" cxnId="{05858643-7400-4042-A539-DBDEAECDF0E0}">
      <dgm:prSet/>
      <dgm:spPr/>
      <dgm:t>
        <a:bodyPr/>
        <a:lstStyle/>
        <a:p>
          <a:endParaRPr lang="en-US"/>
        </a:p>
      </dgm:t>
    </dgm:pt>
    <dgm:pt modelId="{B987F4EF-615E-4AB3-9946-CDAE2486CC13}" type="sibTrans" cxnId="{05858643-7400-4042-A539-DBDEAECDF0E0}">
      <dgm:prSet/>
      <dgm:spPr/>
      <dgm:t>
        <a:bodyPr/>
        <a:lstStyle/>
        <a:p>
          <a:endParaRPr lang="en-US"/>
        </a:p>
      </dgm:t>
    </dgm:pt>
    <dgm:pt modelId="{D278AE69-E672-4A47-A406-706D35DD5481}" type="pres">
      <dgm:prSet presAssocID="{EC5CB31F-0FA9-43BA-B078-702D5080A7FE}" presName="linear" presStyleCnt="0">
        <dgm:presLayoutVars>
          <dgm:animLvl val="lvl"/>
          <dgm:resizeHandles val="exact"/>
        </dgm:presLayoutVars>
      </dgm:prSet>
      <dgm:spPr/>
    </dgm:pt>
    <dgm:pt modelId="{EB76E9C6-78E6-48BE-8432-0B44D6828019}" type="pres">
      <dgm:prSet presAssocID="{C6910B08-212C-4718-B30B-B4AA27D683B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852BF5A-6CD5-4550-AC7B-94483D8BE0AE}" type="pres">
      <dgm:prSet presAssocID="{C6910B08-212C-4718-B30B-B4AA27D683BF}" presName="childText" presStyleLbl="revTx" presStyleIdx="0" presStyleCnt="2">
        <dgm:presLayoutVars>
          <dgm:bulletEnabled val="1"/>
        </dgm:presLayoutVars>
      </dgm:prSet>
      <dgm:spPr/>
    </dgm:pt>
    <dgm:pt modelId="{2795A861-0A8C-472E-B18C-BFD7EB2E2AE0}" type="pres">
      <dgm:prSet presAssocID="{A6158D08-D8B4-4887-B085-B429331113E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B743FB6-8AAD-4EE8-8DAE-84250CE58A1A}" type="pres">
      <dgm:prSet presAssocID="{A6158D08-D8B4-4887-B085-B429331113E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14B1E04-77C2-4392-881E-03BBC82D0E14}" type="presOf" srcId="{E0B7CB39-3B22-4ACA-8C5C-B1EF984647E9}" destId="{2B743FB6-8AAD-4EE8-8DAE-84250CE58A1A}" srcOrd="0" destOrd="0" presId="urn:microsoft.com/office/officeart/2005/8/layout/vList2"/>
    <dgm:cxn modelId="{2DBB9D05-4AD9-4DF3-89AE-226929874B67}" type="presOf" srcId="{01B52304-7D6E-4D92-8D48-DAC879B2CEFB}" destId="{E852BF5A-6CD5-4550-AC7B-94483D8BE0AE}" srcOrd="0" destOrd="0" presId="urn:microsoft.com/office/officeart/2005/8/layout/vList2"/>
    <dgm:cxn modelId="{AF711116-BC1D-4039-960E-1FDB48E6693F}" srcId="{E0B7CB39-3B22-4ACA-8C5C-B1EF984647E9}" destId="{051548A5-EFA6-4B6B-9CDC-712A0F04A0A3}" srcOrd="2" destOrd="0" parTransId="{3B8BBE29-8ACA-4A30-BFD4-EC5952BD6A99}" sibTransId="{A364AF33-14CB-44E7-A0DA-6186F9B76797}"/>
    <dgm:cxn modelId="{611EE51E-3834-4FCB-8D52-0082DDDA9A45}" type="presOf" srcId="{E9E3E746-54F2-4E7C-BBAC-34714813C4D6}" destId="{E852BF5A-6CD5-4550-AC7B-94483D8BE0AE}" srcOrd="0" destOrd="3" presId="urn:microsoft.com/office/officeart/2005/8/layout/vList2"/>
    <dgm:cxn modelId="{25DA9825-50EC-462E-9888-359CA9E79A78}" srcId="{A6158D08-D8B4-4887-B085-B429331113EC}" destId="{F667FE41-C0B6-4C5F-9401-9E8C06405B61}" srcOrd="3" destOrd="0" parTransId="{6537C706-D736-432E-B879-E3370B7C302A}" sibTransId="{54174EBD-4B52-4E61-9DE0-23C412E59608}"/>
    <dgm:cxn modelId="{6B0AAA26-8A32-40C7-B8FA-B1D3BD447AA2}" srcId="{A6158D08-D8B4-4887-B085-B429331113EC}" destId="{A95D9768-4038-43B4-BD3F-A972189DE464}" srcOrd="1" destOrd="0" parTransId="{2AD6108E-D05E-4345-AE22-7CC97C67CB9B}" sibTransId="{109E0909-871C-44B0-B540-DC0BBFE3126C}"/>
    <dgm:cxn modelId="{CB8CD32B-A318-4697-8FF5-B4ED62A79755}" srcId="{A6158D08-D8B4-4887-B085-B429331113EC}" destId="{E0B7CB39-3B22-4ACA-8C5C-B1EF984647E9}" srcOrd="0" destOrd="0" parTransId="{C6189369-3253-4187-9A40-5DAACC44FD2C}" sibTransId="{6FFE0B7B-C28D-4695-B781-5711A50B12D0}"/>
    <dgm:cxn modelId="{D358BD33-9FD5-4F89-93E6-22E982881615}" type="presOf" srcId="{A95D9768-4038-43B4-BD3F-A972189DE464}" destId="{2B743FB6-8AAD-4EE8-8DAE-84250CE58A1A}" srcOrd="0" destOrd="4" presId="urn:microsoft.com/office/officeart/2005/8/layout/vList2"/>
    <dgm:cxn modelId="{2CD79E39-6FB1-4DB4-933D-52A24BB8B5B3}" type="presOf" srcId="{051548A5-EFA6-4B6B-9CDC-712A0F04A0A3}" destId="{2B743FB6-8AAD-4EE8-8DAE-84250CE58A1A}" srcOrd="0" destOrd="3" presId="urn:microsoft.com/office/officeart/2005/8/layout/vList2"/>
    <dgm:cxn modelId="{13D39B5D-6C99-498E-B761-53F8886AF551}" type="presOf" srcId="{EE28B1AA-E159-4477-8994-9CAC76A433F5}" destId="{2B743FB6-8AAD-4EE8-8DAE-84250CE58A1A}" srcOrd="0" destOrd="1" presId="urn:microsoft.com/office/officeart/2005/8/layout/vList2"/>
    <dgm:cxn modelId="{05858643-7400-4042-A539-DBDEAECDF0E0}" srcId="{A6158D08-D8B4-4887-B085-B429331113EC}" destId="{47494E8D-A543-4AD6-B0F3-277C4EF4EA75}" srcOrd="2" destOrd="0" parTransId="{DCFCF39D-B064-4501-94FA-34813B77F4E1}" sibTransId="{B987F4EF-615E-4AB3-9946-CDAE2486CC13}"/>
    <dgm:cxn modelId="{C8E45548-2358-449C-BEA3-5402D6C26BA7}" type="presOf" srcId="{A6158D08-D8B4-4887-B085-B429331113EC}" destId="{2795A861-0A8C-472E-B18C-BFD7EB2E2AE0}" srcOrd="0" destOrd="0" presId="urn:microsoft.com/office/officeart/2005/8/layout/vList2"/>
    <dgm:cxn modelId="{33085E71-A15C-4596-AD6F-911DF8D80F6D}" srcId="{C6910B08-212C-4718-B30B-B4AA27D683BF}" destId="{7454333F-B733-4D17-8A53-E9CCB250BCBE}" srcOrd="1" destOrd="0" parTransId="{8992465D-E152-4952-8790-3FEA3B7A958F}" sibTransId="{FE3E010E-B38B-4601-853C-BA740740EB37}"/>
    <dgm:cxn modelId="{64B6FB74-9055-4936-8C76-B4C86CBD745C}" srcId="{E0B7CB39-3B22-4ACA-8C5C-B1EF984647E9}" destId="{EE28B1AA-E159-4477-8994-9CAC76A433F5}" srcOrd="0" destOrd="0" parTransId="{3391A235-72D3-4D33-ABC4-295FA2CB70D4}" sibTransId="{EE86DC67-272E-4F9E-A4B7-5E6D9150C829}"/>
    <dgm:cxn modelId="{4A2C6276-1928-41A6-A264-66CDE17B7DB1}" type="presOf" srcId="{D2007B71-A6B1-4F12-A9C7-B0300F4795AA}" destId="{E852BF5A-6CD5-4550-AC7B-94483D8BE0AE}" srcOrd="0" destOrd="2" presId="urn:microsoft.com/office/officeart/2005/8/layout/vList2"/>
    <dgm:cxn modelId="{4C9BF477-68DA-4B3F-BF43-79FF20A96DD9}" srcId="{EC5CB31F-0FA9-43BA-B078-702D5080A7FE}" destId="{C6910B08-212C-4718-B30B-B4AA27D683BF}" srcOrd="0" destOrd="0" parTransId="{DFA72925-F800-4CB5-BFCB-71134C31861B}" sibTransId="{76EFD46D-C9B6-46DF-879A-48D0ACA1AC89}"/>
    <dgm:cxn modelId="{1952DE59-1537-4DBE-827B-F4E9CFF72EEF}" type="presOf" srcId="{47494E8D-A543-4AD6-B0F3-277C4EF4EA75}" destId="{2B743FB6-8AAD-4EE8-8DAE-84250CE58A1A}" srcOrd="0" destOrd="5" presId="urn:microsoft.com/office/officeart/2005/8/layout/vList2"/>
    <dgm:cxn modelId="{8F8E7487-8CFB-4A5E-8A91-94A37D6FFB8A}" type="presOf" srcId="{EC5CB31F-0FA9-43BA-B078-702D5080A7FE}" destId="{D278AE69-E672-4A47-A406-706D35DD5481}" srcOrd="0" destOrd="0" presId="urn:microsoft.com/office/officeart/2005/8/layout/vList2"/>
    <dgm:cxn modelId="{D21B0F8C-CA88-43CC-9687-31069DE7912C}" type="presOf" srcId="{F667FE41-C0B6-4C5F-9401-9E8C06405B61}" destId="{2B743FB6-8AAD-4EE8-8DAE-84250CE58A1A}" srcOrd="0" destOrd="6" presId="urn:microsoft.com/office/officeart/2005/8/layout/vList2"/>
    <dgm:cxn modelId="{A8DFD3AE-45C5-4432-A8B4-E12CADEC50D4}" srcId="{C6910B08-212C-4718-B30B-B4AA27D683BF}" destId="{E9E3E746-54F2-4E7C-BBAC-34714813C4D6}" srcOrd="3" destOrd="0" parTransId="{C0D2B630-2A05-41C4-A36A-9680E499E6D9}" sibTransId="{3C9774A4-D1DA-4DE9-AECC-9D56BE6B640D}"/>
    <dgm:cxn modelId="{1C25F0AF-5A1C-474A-A222-3C8938415597}" type="presOf" srcId="{6ECF9EB2-1E26-469F-9978-B0692E483ACF}" destId="{2B743FB6-8AAD-4EE8-8DAE-84250CE58A1A}" srcOrd="0" destOrd="2" presId="urn:microsoft.com/office/officeart/2005/8/layout/vList2"/>
    <dgm:cxn modelId="{9FAA7CB4-F1C6-47F8-A3B1-F9501C1A7A7E}" type="presOf" srcId="{7454333F-B733-4D17-8A53-E9CCB250BCBE}" destId="{E852BF5A-6CD5-4550-AC7B-94483D8BE0AE}" srcOrd="0" destOrd="1" presId="urn:microsoft.com/office/officeart/2005/8/layout/vList2"/>
    <dgm:cxn modelId="{3AE8C5B6-BEFC-4EB2-81E3-BC9369A6933D}" srcId="{EC5CB31F-0FA9-43BA-B078-702D5080A7FE}" destId="{A6158D08-D8B4-4887-B085-B429331113EC}" srcOrd="1" destOrd="0" parTransId="{73E9ACFF-16CF-40AB-9F92-C3A418AF2A39}" sibTransId="{AB3AAFD1-2629-418E-9173-64F7EB02D736}"/>
    <dgm:cxn modelId="{23A859DB-0632-44DC-8096-F884C5158C4C}" srcId="{C6910B08-212C-4718-B30B-B4AA27D683BF}" destId="{D2007B71-A6B1-4F12-A9C7-B0300F4795AA}" srcOrd="2" destOrd="0" parTransId="{7BC4B72D-02A8-40A0-B8ED-ABDA5AB21F6B}" sibTransId="{2596A301-7EE6-40D1-B195-3A3FB6F62A1F}"/>
    <dgm:cxn modelId="{F5468EE3-7B24-44A1-A4BB-D1E11982FB9E}" srcId="{C6910B08-212C-4718-B30B-B4AA27D683BF}" destId="{01B52304-7D6E-4D92-8D48-DAC879B2CEFB}" srcOrd="0" destOrd="0" parTransId="{6F1B025F-2AF5-4E73-9B47-434C79120066}" sibTransId="{ACD53F4C-63E0-4157-94A1-69961AAEACD2}"/>
    <dgm:cxn modelId="{53D500FD-AA55-401B-B98E-935C460A69A4}" type="presOf" srcId="{C6910B08-212C-4718-B30B-B4AA27D683BF}" destId="{EB76E9C6-78E6-48BE-8432-0B44D6828019}" srcOrd="0" destOrd="0" presId="urn:microsoft.com/office/officeart/2005/8/layout/vList2"/>
    <dgm:cxn modelId="{04E1BDFD-B042-47F6-A887-924AA88E4B2C}" srcId="{E0B7CB39-3B22-4ACA-8C5C-B1EF984647E9}" destId="{6ECF9EB2-1E26-469F-9978-B0692E483ACF}" srcOrd="1" destOrd="0" parTransId="{02277467-45C7-49C4-8EE2-B7409E0D9B6B}" sibTransId="{3DFD053C-0081-4FC0-A97B-8CC6F04C666A}"/>
    <dgm:cxn modelId="{589CDC60-16C1-475F-9D5B-4D457FB90C3D}" type="presParOf" srcId="{D278AE69-E672-4A47-A406-706D35DD5481}" destId="{EB76E9C6-78E6-48BE-8432-0B44D6828019}" srcOrd="0" destOrd="0" presId="urn:microsoft.com/office/officeart/2005/8/layout/vList2"/>
    <dgm:cxn modelId="{0481A565-5A2F-4DC8-87CF-C39CE241186F}" type="presParOf" srcId="{D278AE69-E672-4A47-A406-706D35DD5481}" destId="{E852BF5A-6CD5-4550-AC7B-94483D8BE0AE}" srcOrd="1" destOrd="0" presId="urn:microsoft.com/office/officeart/2005/8/layout/vList2"/>
    <dgm:cxn modelId="{32F9630A-5062-4E3B-973D-B5DCF040CB16}" type="presParOf" srcId="{D278AE69-E672-4A47-A406-706D35DD5481}" destId="{2795A861-0A8C-472E-B18C-BFD7EB2E2AE0}" srcOrd="2" destOrd="0" presId="urn:microsoft.com/office/officeart/2005/8/layout/vList2"/>
    <dgm:cxn modelId="{81AB0ECD-EEF0-4F88-9A98-88DB6C887145}" type="presParOf" srcId="{D278AE69-E672-4A47-A406-706D35DD5481}" destId="{2B743FB6-8AAD-4EE8-8DAE-84250CE58A1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8278729-EDCB-40CE-A106-16A42D1839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D9282C-76CD-4183-8A6F-8D8780A3C2AF}">
      <dgm:prSet/>
      <dgm:spPr/>
      <dgm:t>
        <a:bodyPr/>
        <a:lstStyle/>
        <a:p>
          <a:r>
            <a:rPr lang="en-US" dirty="0"/>
            <a:t>Behaviors are listed from </a:t>
          </a:r>
          <a:r>
            <a:rPr lang="en-US" i="1" dirty="0"/>
            <a:t>least to most intrusive</a:t>
          </a:r>
          <a:r>
            <a:rPr lang="en-US" dirty="0"/>
            <a:t>, or </a:t>
          </a:r>
          <a:r>
            <a:rPr lang="en-US" i="1" dirty="0"/>
            <a:t>most to least effort/choice</a:t>
          </a:r>
          <a:r>
            <a:rPr lang="en-US" dirty="0"/>
            <a:t> for the dog. </a:t>
          </a:r>
        </a:p>
      </dgm:t>
    </dgm:pt>
    <dgm:pt modelId="{3B8F9BF9-FF25-43B7-B839-D683772A08B0}" type="parTrans" cxnId="{D188D164-DCE0-4467-BD9E-1E29E952EE1D}">
      <dgm:prSet/>
      <dgm:spPr/>
      <dgm:t>
        <a:bodyPr/>
        <a:lstStyle/>
        <a:p>
          <a:endParaRPr lang="en-US"/>
        </a:p>
      </dgm:t>
    </dgm:pt>
    <dgm:pt modelId="{7647A45C-08A2-4A6A-BC6C-902DA61B6C5B}" type="sibTrans" cxnId="{D188D164-DCE0-4467-BD9E-1E29E952EE1D}">
      <dgm:prSet/>
      <dgm:spPr/>
      <dgm:t>
        <a:bodyPr/>
        <a:lstStyle/>
        <a:p>
          <a:endParaRPr lang="en-US"/>
        </a:p>
      </dgm:t>
    </dgm:pt>
    <dgm:pt modelId="{3E6B3770-FBD0-49EB-8EA6-ADF3476D7A17}">
      <dgm:prSet/>
      <dgm:spPr/>
      <dgm:t>
        <a:bodyPr/>
        <a:lstStyle/>
        <a:p>
          <a:r>
            <a:rPr lang="en-US"/>
            <a:t>For example, marking for moving away is less distracting than having the dog see the trigger then move away </a:t>
          </a:r>
        </a:p>
      </dgm:t>
    </dgm:pt>
    <dgm:pt modelId="{0204058D-B05B-40AC-AED2-877196A2DA02}" type="parTrans" cxnId="{3A2B3725-6208-47A8-9FFE-CB9AB588E8F7}">
      <dgm:prSet/>
      <dgm:spPr/>
      <dgm:t>
        <a:bodyPr/>
        <a:lstStyle/>
        <a:p>
          <a:endParaRPr lang="en-US"/>
        </a:p>
      </dgm:t>
    </dgm:pt>
    <dgm:pt modelId="{F5D8E3E9-7F43-41C1-8784-0F3A9AE65F29}" type="sibTrans" cxnId="{3A2B3725-6208-47A8-9FFE-CB9AB588E8F7}">
      <dgm:prSet/>
      <dgm:spPr/>
      <dgm:t>
        <a:bodyPr/>
        <a:lstStyle/>
        <a:p>
          <a:endParaRPr lang="en-US"/>
        </a:p>
      </dgm:t>
    </dgm:pt>
    <dgm:pt modelId="{446B8A96-769A-437E-8A87-8D16C8390261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If dog is more relaxed</a:t>
          </a:r>
          <a:r>
            <a:rPr lang="en-US" dirty="0"/>
            <a:t>: use behaviors near the top of the chart.</a:t>
          </a:r>
        </a:p>
      </dgm:t>
    </dgm:pt>
    <dgm:pt modelId="{9776AAA8-A1FD-4A1D-AF9F-FC7D4E33E4AF}" type="parTrans" cxnId="{59CC0BFB-FFE4-4519-ADE2-9B6233EDA419}">
      <dgm:prSet/>
      <dgm:spPr/>
      <dgm:t>
        <a:bodyPr/>
        <a:lstStyle/>
        <a:p>
          <a:endParaRPr lang="en-US"/>
        </a:p>
      </dgm:t>
    </dgm:pt>
    <dgm:pt modelId="{DFD4865B-BCF6-4B9E-9743-56C233D07B99}" type="sibTrans" cxnId="{59CC0BFB-FFE4-4519-ADE2-9B6233EDA419}">
      <dgm:prSet/>
      <dgm:spPr/>
      <dgm:t>
        <a:bodyPr/>
        <a:lstStyle/>
        <a:p>
          <a:endParaRPr lang="en-US"/>
        </a:p>
      </dgm:t>
    </dgm:pt>
    <dgm:pt modelId="{F244C2C8-93F7-4236-A7BE-2A26327AA891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If you are in a tight space or the dog is tense:</a:t>
          </a:r>
          <a:r>
            <a:rPr lang="en-US" dirty="0"/>
            <a:t> use behaviors near the bottom of the chart. </a:t>
          </a:r>
        </a:p>
      </dgm:t>
    </dgm:pt>
    <dgm:pt modelId="{656C8683-4E2F-483B-84D3-0DD68EEF9870}" type="parTrans" cxnId="{FE8CD391-22D8-4E28-8285-93F9330F4F41}">
      <dgm:prSet/>
      <dgm:spPr/>
      <dgm:t>
        <a:bodyPr/>
        <a:lstStyle/>
        <a:p>
          <a:endParaRPr lang="en-US"/>
        </a:p>
      </dgm:t>
    </dgm:pt>
    <dgm:pt modelId="{D9572BC7-0ABE-4938-883E-A988FC39DAB5}" type="sibTrans" cxnId="{FE8CD391-22D8-4E28-8285-93F9330F4F41}">
      <dgm:prSet/>
      <dgm:spPr/>
      <dgm:t>
        <a:bodyPr/>
        <a:lstStyle/>
        <a:p>
          <a:endParaRPr lang="en-US"/>
        </a:p>
      </dgm:t>
    </dgm:pt>
    <dgm:pt modelId="{63DD1504-BD1F-4039-8FB3-7B07B853379D}" type="pres">
      <dgm:prSet presAssocID="{68278729-EDCB-40CE-A106-16A42D183950}" presName="linear" presStyleCnt="0">
        <dgm:presLayoutVars>
          <dgm:animLvl val="lvl"/>
          <dgm:resizeHandles val="exact"/>
        </dgm:presLayoutVars>
      </dgm:prSet>
      <dgm:spPr/>
    </dgm:pt>
    <dgm:pt modelId="{5DA2C66C-BB8F-447C-951F-D8B08293EBB1}" type="pres">
      <dgm:prSet presAssocID="{E7D9282C-76CD-4183-8A6F-8D8780A3C2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F79AB0-68F4-4D4D-AB93-4F6F36E0552E}" type="pres">
      <dgm:prSet presAssocID="{E7D9282C-76CD-4183-8A6F-8D8780A3C2AF}" presName="childText" presStyleLbl="revTx" presStyleIdx="0" presStyleCnt="1">
        <dgm:presLayoutVars>
          <dgm:bulletEnabled val="1"/>
        </dgm:presLayoutVars>
      </dgm:prSet>
      <dgm:spPr/>
    </dgm:pt>
    <dgm:pt modelId="{04D455E6-9292-4796-ACC7-61669BB61332}" type="pres">
      <dgm:prSet presAssocID="{446B8A96-769A-437E-8A87-8D16C83902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877836-E644-468F-9682-27336CFC3962}" type="pres">
      <dgm:prSet presAssocID="{DFD4865B-BCF6-4B9E-9743-56C233D07B99}" presName="spacer" presStyleCnt="0"/>
      <dgm:spPr/>
    </dgm:pt>
    <dgm:pt modelId="{11EF021B-0ADC-48BD-A078-365968718712}" type="pres">
      <dgm:prSet presAssocID="{F244C2C8-93F7-4236-A7BE-2A26327AA89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0BD61D-BFAF-451E-BA1B-0D4D69003AA9}" type="presOf" srcId="{F244C2C8-93F7-4236-A7BE-2A26327AA891}" destId="{11EF021B-0ADC-48BD-A078-365968718712}" srcOrd="0" destOrd="0" presId="urn:microsoft.com/office/officeart/2005/8/layout/vList2"/>
    <dgm:cxn modelId="{3A2B3725-6208-47A8-9FFE-CB9AB588E8F7}" srcId="{E7D9282C-76CD-4183-8A6F-8D8780A3C2AF}" destId="{3E6B3770-FBD0-49EB-8EA6-ADF3476D7A17}" srcOrd="0" destOrd="0" parTransId="{0204058D-B05B-40AC-AED2-877196A2DA02}" sibTransId="{F5D8E3E9-7F43-41C1-8784-0F3A9AE65F29}"/>
    <dgm:cxn modelId="{35EF5B40-1A5D-42C4-BBCC-5AF4C70799EA}" type="presOf" srcId="{E7D9282C-76CD-4183-8A6F-8D8780A3C2AF}" destId="{5DA2C66C-BB8F-447C-951F-D8B08293EBB1}" srcOrd="0" destOrd="0" presId="urn:microsoft.com/office/officeart/2005/8/layout/vList2"/>
    <dgm:cxn modelId="{3B7C4C5E-DEC3-4D8D-81E6-09E3EC6A6FDD}" type="presOf" srcId="{3E6B3770-FBD0-49EB-8EA6-ADF3476D7A17}" destId="{CFF79AB0-68F4-4D4D-AB93-4F6F36E0552E}" srcOrd="0" destOrd="0" presId="urn:microsoft.com/office/officeart/2005/8/layout/vList2"/>
    <dgm:cxn modelId="{D188D164-DCE0-4467-BD9E-1E29E952EE1D}" srcId="{68278729-EDCB-40CE-A106-16A42D183950}" destId="{E7D9282C-76CD-4183-8A6F-8D8780A3C2AF}" srcOrd="0" destOrd="0" parTransId="{3B8F9BF9-FF25-43B7-B839-D683772A08B0}" sibTransId="{7647A45C-08A2-4A6A-BC6C-902DA61B6C5B}"/>
    <dgm:cxn modelId="{FE8CD391-22D8-4E28-8285-93F9330F4F41}" srcId="{68278729-EDCB-40CE-A106-16A42D183950}" destId="{F244C2C8-93F7-4236-A7BE-2A26327AA891}" srcOrd="2" destOrd="0" parTransId="{656C8683-4E2F-483B-84D3-0DD68EEF9870}" sibTransId="{D9572BC7-0ABE-4938-883E-A988FC39DAB5}"/>
    <dgm:cxn modelId="{6F9D8998-562A-4793-89CF-DACE1AC60FDF}" type="presOf" srcId="{446B8A96-769A-437E-8A87-8D16C8390261}" destId="{04D455E6-9292-4796-ACC7-61669BB61332}" srcOrd="0" destOrd="0" presId="urn:microsoft.com/office/officeart/2005/8/layout/vList2"/>
    <dgm:cxn modelId="{2CB878A0-0916-4D88-BA08-9B69FA270BFC}" type="presOf" srcId="{68278729-EDCB-40CE-A106-16A42D183950}" destId="{63DD1504-BD1F-4039-8FB3-7B07B853379D}" srcOrd="0" destOrd="0" presId="urn:microsoft.com/office/officeart/2005/8/layout/vList2"/>
    <dgm:cxn modelId="{59CC0BFB-FFE4-4519-ADE2-9B6233EDA419}" srcId="{68278729-EDCB-40CE-A106-16A42D183950}" destId="{446B8A96-769A-437E-8A87-8D16C8390261}" srcOrd="1" destOrd="0" parTransId="{9776AAA8-A1FD-4A1D-AF9F-FC7D4E33E4AF}" sibTransId="{DFD4865B-BCF6-4B9E-9743-56C233D07B99}"/>
    <dgm:cxn modelId="{229C3BF8-DFB0-4123-A3A7-118357437A47}" type="presParOf" srcId="{63DD1504-BD1F-4039-8FB3-7B07B853379D}" destId="{5DA2C66C-BB8F-447C-951F-D8B08293EBB1}" srcOrd="0" destOrd="0" presId="urn:microsoft.com/office/officeart/2005/8/layout/vList2"/>
    <dgm:cxn modelId="{EBCD9459-DF5C-4F65-9056-05BAA5450832}" type="presParOf" srcId="{63DD1504-BD1F-4039-8FB3-7B07B853379D}" destId="{CFF79AB0-68F4-4D4D-AB93-4F6F36E0552E}" srcOrd="1" destOrd="0" presId="urn:microsoft.com/office/officeart/2005/8/layout/vList2"/>
    <dgm:cxn modelId="{1EE72A9B-84BE-4D91-8349-8F11AA0E8EB2}" type="presParOf" srcId="{63DD1504-BD1F-4039-8FB3-7B07B853379D}" destId="{04D455E6-9292-4796-ACC7-61669BB61332}" srcOrd="2" destOrd="0" presId="urn:microsoft.com/office/officeart/2005/8/layout/vList2"/>
    <dgm:cxn modelId="{FFB61C57-3591-4765-9BEA-9B6686AE9736}" type="presParOf" srcId="{63DD1504-BD1F-4039-8FB3-7B07B853379D}" destId="{24877836-E644-468F-9682-27336CFC3962}" srcOrd="3" destOrd="0" presId="urn:microsoft.com/office/officeart/2005/8/layout/vList2"/>
    <dgm:cxn modelId="{CC175EC7-ECEE-4498-8FD9-2382B41F5F03}" type="presParOf" srcId="{63DD1504-BD1F-4039-8FB3-7B07B853379D}" destId="{11EF021B-0ADC-48BD-A078-3659687187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D737D33-6B2C-497C-A83D-BC9918A14B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C45E8D-FB5F-4F0D-B3EF-B95B1B4CA530}">
      <dgm:prSet/>
      <dgm:spPr/>
      <dgm:t>
        <a:bodyPr/>
        <a:lstStyle/>
        <a:p>
          <a:r>
            <a:rPr lang="en-US"/>
            <a:t>Remember to set up your dog for success</a:t>
          </a:r>
        </a:p>
      </dgm:t>
    </dgm:pt>
    <dgm:pt modelId="{E0B9631C-8E68-4C83-B848-4CBB44EA3F7E}" type="parTrans" cxnId="{F3F0C32C-BA2F-42A3-BAC9-6BDE1CA2A1CC}">
      <dgm:prSet/>
      <dgm:spPr/>
      <dgm:t>
        <a:bodyPr/>
        <a:lstStyle/>
        <a:p>
          <a:endParaRPr lang="en-US"/>
        </a:p>
      </dgm:t>
    </dgm:pt>
    <dgm:pt modelId="{20B551EC-9966-4543-B9C7-8D136EC68BFB}" type="sibTrans" cxnId="{F3F0C32C-BA2F-42A3-BAC9-6BDE1CA2A1CC}">
      <dgm:prSet/>
      <dgm:spPr/>
      <dgm:t>
        <a:bodyPr/>
        <a:lstStyle/>
        <a:p>
          <a:endParaRPr lang="en-US"/>
        </a:p>
      </dgm:t>
    </dgm:pt>
    <dgm:pt modelId="{005E2F6B-2F19-4927-AF17-B3756D7BEFF5}">
      <dgm:prSet/>
      <dgm:spPr/>
      <dgm:t>
        <a:bodyPr/>
        <a:lstStyle/>
        <a:p>
          <a:r>
            <a:rPr lang="en-US" b="1" dirty="0"/>
            <a:t>Do NOT allow your dog to go over threshold</a:t>
          </a:r>
          <a:endParaRPr lang="en-US" dirty="0"/>
        </a:p>
      </dgm:t>
    </dgm:pt>
    <dgm:pt modelId="{B11F56B2-3A0D-4A0D-AA8C-DAA42FF21A4D}" type="parTrans" cxnId="{FB0BE6FC-4538-4F4B-9BDF-A64E922B11C3}">
      <dgm:prSet/>
      <dgm:spPr/>
      <dgm:t>
        <a:bodyPr/>
        <a:lstStyle/>
        <a:p>
          <a:endParaRPr lang="en-US"/>
        </a:p>
      </dgm:t>
    </dgm:pt>
    <dgm:pt modelId="{DCE79296-00CD-47C7-822D-DB87EB0FAA04}" type="sibTrans" cxnId="{FB0BE6FC-4538-4F4B-9BDF-A64E922B11C3}">
      <dgm:prSet/>
      <dgm:spPr/>
      <dgm:t>
        <a:bodyPr/>
        <a:lstStyle/>
        <a:p>
          <a:endParaRPr lang="en-US"/>
        </a:p>
      </dgm:t>
    </dgm:pt>
    <dgm:pt modelId="{1DEA32C2-6C62-4628-ADD0-E247F242146E}">
      <dgm:prSet/>
      <dgm:spPr/>
      <dgm:t>
        <a:bodyPr/>
        <a:lstStyle/>
        <a:p>
          <a:r>
            <a:rPr lang="en-US" dirty="0"/>
            <a:t>If your dog does go over threshold, retreat to a quiet place and begin to mark and move at a low intrusion level…..build back up.</a:t>
          </a:r>
        </a:p>
      </dgm:t>
    </dgm:pt>
    <dgm:pt modelId="{5AE6FCD9-B805-4A5F-A89C-F53177FDACB3}" type="parTrans" cxnId="{F1D8C8D2-56FE-46B5-802F-E12A1468E94E}">
      <dgm:prSet/>
      <dgm:spPr/>
      <dgm:t>
        <a:bodyPr/>
        <a:lstStyle/>
        <a:p>
          <a:endParaRPr lang="en-US"/>
        </a:p>
      </dgm:t>
    </dgm:pt>
    <dgm:pt modelId="{DFA5795D-1E52-432F-B753-4E4F530BA991}" type="sibTrans" cxnId="{F1D8C8D2-56FE-46B5-802F-E12A1468E94E}">
      <dgm:prSet/>
      <dgm:spPr/>
      <dgm:t>
        <a:bodyPr/>
        <a:lstStyle/>
        <a:p>
          <a:endParaRPr lang="en-US"/>
        </a:p>
      </dgm:t>
    </dgm:pt>
    <dgm:pt modelId="{9BC03DC1-C7BA-49EF-8459-3B9EF765F302}">
      <dgm:prSet/>
      <dgm:spPr/>
      <dgm:t>
        <a:bodyPr/>
        <a:lstStyle/>
        <a:p>
          <a:r>
            <a:rPr lang="en-US" b="1"/>
            <a:t>You can’t control triggers in the public environment, but you CAN control where you go and what you do </a:t>
          </a:r>
          <a:endParaRPr lang="en-US"/>
        </a:p>
      </dgm:t>
    </dgm:pt>
    <dgm:pt modelId="{7BFB573E-678E-4D7B-824A-AE0D820647D0}" type="parTrans" cxnId="{058815D9-3743-4458-87BD-2F22ECE7803F}">
      <dgm:prSet/>
      <dgm:spPr/>
      <dgm:t>
        <a:bodyPr/>
        <a:lstStyle/>
        <a:p>
          <a:endParaRPr lang="en-US"/>
        </a:p>
      </dgm:t>
    </dgm:pt>
    <dgm:pt modelId="{B5E74FBF-97A0-41FB-A887-4D830F0AD863}" type="sibTrans" cxnId="{058815D9-3743-4458-87BD-2F22ECE7803F}">
      <dgm:prSet/>
      <dgm:spPr/>
      <dgm:t>
        <a:bodyPr/>
        <a:lstStyle/>
        <a:p>
          <a:endParaRPr lang="en-US"/>
        </a:p>
      </dgm:t>
    </dgm:pt>
    <dgm:pt modelId="{E4218EE7-15E5-401C-A238-2A9C9A632FA8}">
      <dgm:prSet/>
      <dgm:spPr/>
      <dgm:t>
        <a:bodyPr/>
        <a:lstStyle/>
        <a:p>
          <a:endParaRPr lang="en-US" dirty="0"/>
        </a:p>
      </dgm:t>
    </dgm:pt>
    <dgm:pt modelId="{5E7165B6-4501-4C74-B168-AC608C13E321}" type="parTrans" cxnId="{DBC16FD6-1B37-4CB0-94B1-A84BD6B0CD34}">
      <dgm:prSet/>
      <dgm:spPr/>
    </dgm:pt>
    <dgm:pt modelId="{23EC215D-A69B-4C26-9F0F-6754F7E607ED}" type="sibTrans" cxnId="{DBC16FD6-1B37-4CB0-94B1-A84BD6B0CD34}">
      <dgm:prSet/>
      <dgm:spPr/>
    </dgm:pt>
    <dgm:pt modelId="{ED81401C-DF8F-4897-ABDF-4D1B4D11CD46}">
      <dgm:prSet/>
      <dgm:spPr/>
      <dgm:t>
        <a:bodyPr/>
        <a:lstStyle/>
        <a:p>
          <a:endParaRPr lang="en-US" dirty="0"/>
        </a:p>
      </dgm:t>
    </dgm:pt>
    <dgm:pt modelId="{B9FAE4A7-8F6B-47DE-820B-14D74B2D30ED}" type="parTrans" cxnId="{E63D71C2-23B6-4935-93F3-92589695A4AA}">
      <dgm:prSet/>
      <dgm:spPr/>
    </dgm:pt>
    <dgm:pt modelId="{7D4CB44D-CBF0-4CD1-B428-FC24B5D4EF10}" type="sibTrans" cxnId="{E63D71C2-23B6-4935-93F3-92589695A4AA}">
      <dgm:prSet/>
      <dgm:spPr/>
    </dgm:pt>
    <dgm:pt modelId="{E86B815D-960B-422A-B2BC-A86E9C30B025}">
      <dgm:prSet/>
      <dgm:spPr/>
      <dgm:t>
        <a:bodyPr/>
        <a:lstStyle/>
        <a:p>
          <a:endParaRPr lang="en-US" dirty="0"/>
        </a:p>
      </dgm:t>
    </dgm:pt>
    <dgm:pt modelId="{0CD58DBF-E14F-4D71-BB76-5FAB0A063896}" type="parTrans" cxnId="{86F886EE-0988-47F2-B61C-EE3C59846B54}">
      <dgm:prSet/>
      <dgm:spPr/>
    </dgm:pt>
    <dgm:pt modelId="{C05A1BA3-A440-4B08-8E0B-185495911821}" type="sibTrans" cxnId="{86F886EE-0988-47F2-B61C-EE3C59846B54}">
      <dgm:prSet/>
      <dgm:spPr/>
    </dgm:pt>
    <dgm:pt modelId="{2D80DF3F-C922-4044-90F1-F6042C7B869E}" type="pres">
      <dgm:prSet presAssocID="{5D737D33-6B2C-497C-A83D-BC9918A14B9F}" presName="linear" presStyleCnt="0">
        <dgm:presLayoutVars>
          <dgm:animLvl val="lvl"/>
          <dgm:resizeHandles val="exact"/>
        </dgm:presLayoutVars>
      </dgm:prSet>
      <dgm:spPr/>
    </dgm:pt>
    <dgm:pt modelId="{640FBED5-6A38-4E05-92B6-64E9321F95AE}" type="pres">
      <dgm:prSet presAssocID="{81C45E8D-FB5F-4F0D-B3EF-B95B1B4CA5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879843-3F5F-4021-8766-13E49D540897}" type="pres">
      <dgm:prSet presAssocID="{81C45E8D-FB5F-4F0D-B3EF-B95B1B4CA530}" presName="childText" presStyleLbl="revTx" presStyleIdx="0" presStyleCnt="1">
        <dgm:presLayoutVars>
          <dgm:bulletEnabled val="1"/>
        </dgm:presLayoutVars>
      </dgm:prSet>
      <dgm:spPr/>
    </dgm:pt>
    <dgm:pt modelId="{59115E5B-6ED9-41A6-AB9B-2AC35177FEE1}" type="pres">
      <dgm:prSet presAssocID="{9BC03DC1-C7BA-49EF-8459-3B9EF765F30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CBA0D0F-5163-4051-8603-884838E9EBD9}" type="presOf" srcId="{E86B815D-960B-422A-B2BC-A86E9C30B025}" destId="{DF879843-3F5F-4021-8766-13E49D540897}" srcOrd="0" destOrd="2" presId="urn:microsoft.com/office/officeart/2005/8/layout/vList2"/>
    <dgm:cxn modelId="{5646CA21-83AE-410A-98CC-5B93CE048B46}" type="presOf" srcId="{E4218EE7-15E5-401C-A238-2A9C9A632FA8}" destId="{DF879843-3F5F-4021-8766-13E49D540897}" srcOrd="0" destOrd="4" presId="urn:microsoft.com/office/officeart/2005/8/layout/vList2"/>
    <dgm:cxn modelId="{F3F0C32C-BA2F-42A3-BAC9-6BDE1CA2A1CC}" srcId="{5D737D33-6B2C-497C-A83D-BC9918A14B9F}" destId="{81C45E8D-FB5F-4F0D-B3EF-B95B1B4CA530}" srcOrd="0" destOrd="0" parTransId="{E0B9631C-8E68-4C83-B848-4CBB44EA3F7E}" sibTransId="{20B551EC-9966-4543-B9C7-8D136EC68BFB}"/>
    <dgm:cxn modelId="{6B2D1357-FF65-4CAA-89D7-BF6C22662485}" type="presOf" srcId="{1DEA32C2-6C62-4628-ADD0-E247F242146E}" destId="{DF879843-3F5F-4021-8766-13E49D540897}" srcOrd="0" destOrd="3" presId="urn:microsoft.com/office/officeart/2005/8/layout/vList2"/>
    <dgm:cxn modelId="{A5F48198-1326-445B-BEC1-A453BC881D4A}" type="presOf" srcId="{5D737D33-6B2C-497C-A83D-BC9918A14B9F}" destId="{2D80DF3F-C922-4044-90F1-F6042C7B869E}" srcOrd="0" destOrd="0" presId="urn:microsoft.com/office/officeart/2005/8/layout/vList2"/>
    <dgm:cxn modelId="{022A26B6-81B0-402D-8A50-89F43C79C771}" type="presOf" srcId="{ED81401C-DF8F-4897-ABDF-4D1B4D11CD46}" destId="{DF879843-3F5F-4021-8766-13E49D540897}" srcOrd="0" destOrd="0" presId="urn:microsoft.com/office/officeart/2005/8/layout/vList2"/>
    <dgm:cxn modelId="{E63D71C2-23B6-4935-93F3-92589695A4AA}" srcId="{81C45E8D-FB5F-4F0D-B3EF-B95B1B4CA530}" destId="{ED81401C-DF8F-4897-ABDF-4D1B4D11CD46}" srcOrd="0" destOrd="0" parTransId="{B9FAE4A7-8F6B-47DE-820B-14D74B2D30ED}" sibTransId="{7D4CB44D-CBF0-4CD1-B428-FC24B5D4EF10}"/>
    <dgm:cxn modelId="{1BC3FFCD-D89C-42AD-A429-3218A1A57B4A}" type="presOf" srcId="{81C45E8D-FB5F-4F0D-B3EF-B95B1B4CA530}" destId="{640FBED5-6A38-4E05-92B6-64E9321F95AE}" srcOrd="0" destOrd="0" presId="urn:microsoft.com/office/officeart/2005/8/layout/vList2"/>
    <dgm:cxn modelId="{F1D8C8D2-56FE-46B5-802F-E12A1468E94E}" srcId="{81C45E8D-FB5F-4F0D-B3EF-B95B1B4CA530}" destId="{1DEA32C2-6C62-4628-ADD0-E247F242146E}" srcOrd="3" destOrd="0" parTransId="{5AE6FCD9-B805-4A5F-A89C-F53177FDACB3}" sibTransId="{DFA5795D-1E52-432F-B753-4E4F530BA991}"/>
    <dgm:cxn modelId="{DBC16FD6-1B37-4CB0-94B1-A84BD6B0CD34}" srcId="{81C45E8D-FB5F-4F0D-B3EF-B95B1B4CA530}" destId="{E4218EE7-15E5-401C-A238-2A9C9A632FA8}" srcOrd="4" destOrd="0" parTransId="{5E7165B6-4501-4C74-B168-AC608C13E321}" sibTransId="{23EC215D-A69B-4C26-9F0F-6754F7E607ED}"/>
    <dgm:cxn modelId="{058815D9-3743-4458-87BD-2F22ECE7803F}" srcId="{5D737D33-6B2C-497C-A83D-BC9918A14B9F}" destId="{9BC03DC1-C7BA-49EF-8459-3B9EF765F302}" srcOrd="1" destOrd="0" parTransId="{7BFB573E-678E-4D7B-824A-AE0D820647D0}" sibTransId="{B5E74FBF-97A0-41FB-A887-4D830F0AD863}"/>
    <dgm:cxn modelId="{324A80EE-22C0-47B4-B7B9-51F5CF63E807}" type="presOf" srcId="{005E2F6B-2F19-4927-AF17-B3756D7BEFF5}" destId="{DF879843-3F5F-4021-8766-13E49D540897}" srcOrd="0" destOrd="1" presId="urn:microsoft.com/office/officeart/2005/8/layout/vList2"/>
    <dgm:cxn modelId="{86F886EE-0988-47F2-B61C-EE3C59846B54}" srcId="{81C45E8D-FB5F-4F0D-B3EF-B95B1B4CA530}" destId="{E86B815D-960B-422A-B2BC-A86E9C30B025}" srcOrd="2" destOrd="0" parTransId="{0CD58DBF-E14F-4D71-BB76-5FAB0A063896}" sibTransId="{C05A1BA3-A440-4B08-8E0B-185495911821}"/>
    <dgm:cxn modelId="{230F2FF2-2330-4FEF-94E2-CBE74E1F6239}" type="presOf" srcId="{9BC03DC1-C7BA-49EF-8459-3B9EF765F302}" destId="{59115E5B-6ED9-41A6-AB9B-2AC35177FEE1}" srcOrd="0" destOrd="0" presId="urn:microsoft.com/office/officeart/2005/8/layout/vList2"/>
    <dgm:cxn modelId="{FB0BE6FC-4538-4F4B-9BDF-A64E922B11C3}" srcId="{81C45E8D-FB5F-4F0D-B3EF-B95B1B4CA530}" destId="{005E2F6B-2F19-4927-AF17-B3756D7BEFF5}" srcOrd="1" destOrd="0" parTransId="{B11F56B2-3A0D-4A0D-AA8C-DAA42FF21A4D}" sibTransId="{DCE79296-00CD-47C7-822D-DB87EB0FAA04}"/>
    <dgm:cxn modelId="{7FBE1989-4F54-47A0-BD0A-525C41D89743}" type="presParOf" srcId="{2D80DF3F-C922-4044-90F1-F6042C7B869E}" destId="{640FBED5-6A38-4E05-92B6-64E9321F95AE}" srcOrd="0" destOrd="0" presId="urn:microsoft.com/office/officeart/2005/8/layout/vList2"/>
    <dgm:cxn modelId="{D30D7B4A-FF26-44D1-BDC8-B089DCFFFD95}" type="presParOf" srcId="{2D80DF3F-C922-4044-90F1-F6042C7B869E}" destId="{DF879843-3F5F-4021-8766-13E49D540897}" srcOrd="1" destOrd="0" presId="urn:microsoft.com/office/officeart/2005/8/layout/vList2"/>
    <dgm:cxn modelId="{F4856711-E3F5-4AC0-96D3-2DFB12F31C7A}" type="presParOf" srcId="{2D80DF3F-C922-4044-90F1-F6042C7B869E}" destId="{59115E5B-6ED9-41A6-AB9B-2AC35177FE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5D3E191-EE48-456A-9BAC-43462216A0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72D5D0-BF88-4D68-BBF7-506704DEA087}">
      <dgm:prSet/>
      <dgm:spPr/>
      <dgm:t>
        <a:bodyPr/>
        <a:lstStyle/>
        <a:p>
          <a:r>
            <a:rPr lang="en-US" b="1"/>
            <a:t>NEVER punish your dog for being afraid! Instead, help him or her relax</a:t>
          </a:r>
          <a:endParaRPr lang="en-US"/>
        </a:p>
      </dgm:t>
    </dgm:pt>
    <dgm:pt modelId="{16408C94-52C6-4B2B-8913-62A3CADD8403}" type="parTrans" cxnId="{EB5C620C-71D5-4930-B4B1-A26BBC8D2913}">
      <dgm:prSet/>
      <dgm:spPr/>
      <dgm:t>
        <a:bodyPr/>
        <a:lstStyle/>
        <a:p>
          <a:endParaRPr lang="en-US"/>
        </a:p>
      </dgm:t>
    </dgm:pt>
    <dgm:pt modelId="{AD1D0139-6B58-4C69-8BEF-3D3C22CDB712}" type="sibTrans" cxnId="{EB5C620C-71D5-4930-B4B1-A26BBC8D2913}">
      <dgm:prSet/>
      <dgm:spPr/>
      <dgm:t>
        <a:bodyPr/>
        <a:lstStyle/>
        <a:p>
          <a:endParaRPr lang="en-US"/>
        </a:p>
      </dgm:t>
    </dgm:pt>
    <dgm:pt modelId="{5A0C10C3-6336-44BD-910F-41433FC125A7}">
      <dgm:prSet/>
      <dgm:spPr/>
      <dgm:t>
        <a:bodyPr/>
        <a:lstStyle/>
        <a:p>
          <a:r>
            <a:rPr lang="en-US" dirty="0"/>
            <a:t>Having your dog emit the alternative behavior </a:t>
          </a:r>
          <a:r>
            <a:rPr lang="en-US" b="1" i="1" dirty="0">
              <a:solidFill>
                <a:srgbClr val="C00000"/>
              </a:solidFill>
            </a:rPr>
            <a:t>IS teaching </a:t>
          </a:r>
          <a:r>
            <a:rPr lang="en-US" dirty="0"/>
            <a:t>him how to deal with the stressor…</a:t>
          </a:r>
        </a:p>
      </dgm:t>
    </dgm:pt>
    <dgm:pt modelId="{2D67341A-BC25-4439-9675-5E8CED04BA43}" type="parTrans" cxnId="{5001F925-4C1E-4B27-B121-3F80D12A1760}">
      <dgm:prSet/>
      <dgm:spPr/>
      <dgm:t>
        <a:bodyPr/>
        <a:lstStyle/>
        <a:p>
          <a:endParaRPr lang="en-US"/>
        </a:p>
      </dgm:t>
    </dgm:pt>
    <dgm:pt modelId="{7106CB61-44EB-4624-9132-2467CAEB3CCB}" type="sibTrans" cxnId="{5001F925-4C1E-4B27-B121-3F80D12A1760}">
      <dgm:prSet/>
      <dgm:spPr/>
      <dgm:t>
        <a:bodyPr/>
        <a:lstStyle/>
        <a:p>
          <a:endParaRPr lang="en-US"/>
        </a:p>
      </dgm:t>
    </dgm:pt>
    <dgm:pt modelId="{A787A3B8-5D07-4AA0-A3BC-2300493E6B28}">
      <dgm:prSet/>
      <dgm:spPr/>
      <dgm:t>
        <a:bodyPr/>
        <a:lstStyle/>
        <a:p>
          <a:r>
            <a:rPr lang="en-US" dirty="0"/>
            <a:t>...</a:t>
          </a:r>
          <a:r>
            <a:rPr lang="en-US" dirty="0">
              <a:solidFill>
                <a:srgbClr val="C00000"/>
              </a:solidFill>
            </a:rPr>
            <a:t>work on having him or her do these behaviors to get the reward of leaving and/or getting treats</a:t>
          </a:r>
          <a:r>
            <a:rPr lang="en-US" dirty="0"/>
            <a:t>.</a:t>
          </a:r>
        </a:p>
      </dgm:t>
    </dgm:pt>
    <dgm:pt modelId="{527EF488-549E-488B-9277-834F0D074B44}" type="parTrans" cxnId="{F2C7B6DF-E7F4-4F2E-ABB1-4B9ADDFB97DE}">
      <dgm:prSet/>
      <dgm:spPr/>
      <dgm:t>
        <a:bodyPr/>
        <a:lstStyle/>
        <a:p>
          <a:endParaRPr lang="en-US"/>
        </a:p>
      </dgm:t>
    </dgm:pt>
    <dgm:pt modelId="{1FA97781-CEC1-4525-9F8A-86E9A453798F}" type="sibTrans" cxnId="{F2C7B6DF-E7F4-4F2E-ABB1-4B9ADDFB97DE}">
      <dgm:prSet/>
      <dgm:spPr/>
      <dgm:t>
        <a:bodyPr/>
        <a:lstStyle/>
        <a:p>
          <a:endParaRPr lang="en-US"/>
        </a:p>
      </dgm:t>
    </dgm:pt>
    <dgm:pt modelId="{C958EB52-B236-440C-9A61-A15118C8DAF4}" type="pres">
      <dgm:prSet presAssocID="{C5D3E191-EE48-456A-9BAC-43462216A0A0}" presName="root" presStyleCnt="0">
        <dgm:presLayoutVars>
          <dgm:dir/>
          <dgm:resizeHandles val="exact"/>
        </dgm:presLayoutVars>
      </dgm:prSet>
      <dgm:spPr/>
    </dgm:pt>
    <dgm:pt modelId="{A9D08012-0DED-480E-B0B1-D06A8DB25C8D}" type="pres">
      <dgm:prSet presAssocID="{E672D5D0-BF88-4D68-BBF7-506704DEA087}" presName="compNode" presStyleCnt="0"/>
      <dgm:spPr/>
    </dgm:pt>
    <dgm:pt modelId="{5B8BED59-0F9D-4203-AB3E-1247643F686E}" type="pres">
      <dgm:prSet presAssocID="{E672D5D0-BF88-4D68-BBF7-506704DEA087}" presName="bgRect" presStyleLbl="bgShp" presStyleIdx="0" presStyleCnt="2"/>
      <dgm:spPr/>
    </dgm:pt>
    <dgm:pt modelId="{400F4C39-B12B-4B92-BA84-9B6419443157}" type="pres">
      <dgm:prSet presAssocID="{E672D5D0-BF88-4D68-BBF7-506704DEA08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23B596A3-1765-407D-95C6-154D092B7A01}" type="pres">
      <dgm:prSet presAssocID="{E672D5D0-BF88-4D68-BBF7-506704DEA087}" presName="spaceRect" presStyleCnt="0"/>
      <dgm:spPr/>
    </dgm:pt>
    <dgm:pt modelId="{DD2A7C11-C8A2-42EE-BA3E-FB3D8369CB8D}" type="pres">
      <dgm:prSet presAssocID="{E672D5D0-BF88-4D68-BBF7-506704DEA087}" presName="parTx" presStyleLbl="revTx" presStyleIdx="0" presStyleCnt="3">
        <dgm:presLayoutVars>
          <dgm:chMax val="0"/>
          <dgm:chPref val="0"/>
        </dgm:presLayoutVars>
      </dgm:prSet>
      <dgm:spPr/>
    </dgm:pt>
    <dgm:pt modelId="{87F4306D-A43C-49CB-99BA-E75A0E1D797A}" type="pres">
      <dgm:prSet presAssocID="{AD1D0139-6B58-4C69-8BEF-3D3C22CDB712}" presName="sibTrans" presStyleCnt="0"/>
      <dgm:spPr/>
    </dgm:pt>
    <dgm:pt modelId="{1B5E64D1-281E-4046-85A0-930F2937C8F7}" type="pres">
      <dgm:prSet presAssocID="{5A0C10C3-6336-44BD-910F-41433FC125A7}" presName="compNode" presStyleCnt="0"/>
      <dgm:spPr/>
    </dgm:pt>
    <dgm:pt modelId="{B5825432-5F5B-4EE9-9D6B-E208BF6AF2B6}" type="pres">
      <dgm:prSet presAssocID="{5A0C10C3-6336-44BD-910F-41433FC125A7}" presName="bgRect" presStyleLbl="bgShp" presStyleIdx="1" presStyleCnt="2"/>
      <dgm:spPr/>
    </dgm:pt>
    <dgm:pt modelId="{4CDE6092-6AF5-46D6-B798-FF6C2274CD8A}" type="pres">
      <dgm:prSet presAssocID="{5A0C10C3-6336-44BD-910F-41433FC125A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EAB82BC-173A-48C2-84A0-2CCE0790F98B}" type="pres">
      <dgm:prSet presAssocID="{5A0C10C3-6336-44BD-910F-41433FC125A7}" presName="spaceRect" presStyleCnt="0"/>
      <dgm:spPr/>
    </dgm:pt>
    <dgm:pt modelId="{299576C0-A876-4E76-8E0F-B5F095EDECC7}" type="pres">
      <dgm:prSet presAssocID="{5A0C10C3-6336-44BD-910F-41433FC125A7}" presName="parTx" presStyleLbl="revTx" presStyleIdx="1" presStyleCnt="3">
        <dgm:presLayoutVars>
          <dgm:chMax val="0"/>
          <dgm:chPref val="0"/>
        </dgm:presLayoutVars>
      </dgm:prSet>
      <dgm:spPr/>
    </dgm:pt>
    <dgm:pt modelId="{24E09819-1B32-4194-87E4-CE93B1E6FBCA}" type="pres">
      <dgm:prSet presAssocID="{5A0C10C3-6336-44BD-910F-41433FC125A7}" presName="desTx" presStyleLbl="revTx" presStyleIdx="2" presStyleCnt="3">
        <dgm:presLayoutVars/>
      </dgm:prSet>
      <dgm:spPr/>
    </dgm:pt>
  </dgm:ptLst>
  <dgm:cxnLst>
    <dgm:cxn modelId="{091A0E01-F2BC-438C-8F78-EE998DA5DE23}" type="presOf" srcId="{A787A3B8-5D07-4AA0-A3BC-2300493E6B28}" destId="{24E09819-1B32-4194-87E4-CE93B1E6FBCA}" srcOrd="0" destOrd="0" presId="urn:microsoft.com/office/officeart/2018/2/layout/IconVerticalSolidList"/>
    <dgm:cxn modelId="{EB5C620C-71D5-4930-B4B1-A26BBC8D2913}" srcId="{C5D3E191-EE48-456A-9BAC-43462216A0A0}" destId="{E672D5D0-BF88-4D68-BBF7-506704DEA087}" srcOrd="0" destOrd="0" parTransId="{16408C94-52C6-4B2B-8913-62A3CADD8403}" sibTransId="{AD1D0139-6B58-4C69-8BEF-3D3C22CDB712}"/>
    <dgm:cxn modelId="{5001F925-4C1E-4B27-B121-3F80D12A1760}" srcId="{C5D3E191-EE48-456A-9BAC-43462216A0A0}" destId="{5A0C10C3-6336-44BD-910F-41433FC125A7}" srcOrd="1" destOrd="0" parTransId="{2D67341A-BC25-4439-9675-5E8CED04BA43}" sibTransId="{7106CB61-44EB-4624-9132-2467CAEB3CCB}"/>
    <dgm:cxn modelId="{592FC828-7E16-44F2-AA8F-36B03163FF9E}" type="presOf" srcId="{5A0C10C3-6336-44BD-910F-41433FC125A7}" destId="{299576C0-A876-4E76-8E0F-B5F095EDECC7}" srcOrd="0" destOrd="0" presId="urn:microsoft.com/office/officeart/2018/2/layout/IconVerticalSolidList"/>
    <dgm:cxn modelId="{E37CD9A6-F1B9-4F8D-BFF5-A0C23970DDE8}" type="presOf" srcId="{C5D3E191-EE48-456A-9BAC-43462216A0A0}" destId="{C958EB52-B236-440C-9A61-A15118C8DAF4}" srcOrd="0" destOrd="0" presId="urn:microsoft.com/office/officeart/2018/2/layout/IconVerticalSolidList"/>
    <dgm:cxn modelId="{575BBFAF-DF79-43EC-AE41-828A917CDC14}" type="presOf" srcId="{E672D5D0-BF88-4D68-BBF7-506704DEA087}" destId="{DD2A7C11-C8A2-42EE-BA3E-FB3D8369CB8D}" srcOrd="0" destOrd="0" presId="urn:microsoft.com/office/officeart/2018/2/layout/IconVerticalSolidList"/>
    <dgm:cxn modelId="{F2C7B6DF-E7F4-4F2E-ABB1-4B9ADDFB97DE}" srcId="{5A0C10C3-6336-44BD-910F-41433FC125A7}" destId="{A787A3B8-5D07-4AA0-A3BC-2300493E6B28}" srcOrd="0" destOrd="0" parTransId="{527EF488-549E-488B-9277-834F0D074B44}" sibTransId="{1FA97781-CEC1-4525-9F8A-86E9A453798F}"/>
    <dgm:cxn modelId="{7D39E46C-A342-4834-ACD4-84EA96979847}" type="presParOf" srcId="{C958EB52-B236-440C-9A61-A15118C8DAF4}" destId="{A9D08012-0DED-480E-B0B1-D06A8DB25C8D}" srcOrd="0" destOrd="0" presId="urn:microsoft.com/office/officeart/2018/2/layout/IconVerticalSolidList"/>
    <dgm:cxn modelId="{5C4A24C7-2217-4103-90EF-BBF55BA9FFA5}" type="presParOf" srcId="{A9D08012-0DED-480E-B0B1-D06A8DB25C8D}" destId="{5B8BED59-0F9D-4203-AB3E-1247643F686E}" srcOrd="0" destOrd="0" presId="urn:microsoft.com/office/officeart/2018/2/layout/IconVerticalSolidList"/>
    <dgm:cxn modelId="{1F00BA15-3FAF-443D-BF59-39C490971BD1}" type="presParOf" srcId="{A9D08012-0DED-480E-B0B1-D06A8DB25C8D}" destId="{400F4C39-B12B-4B92-BA84-9B6419443157}" srcOrd="1" destOrd="0" presId="urn:microsoft.com/office/officeart/2018/2/layout/IconVerticalSolidList"/>
    <dgm:cxn modelId="{EB4A95CA-A507-49F2-BD38-15B6A8963ACD}" type="presParOf" srcId="{A9D08012-0DED-480E-B0B1-D06A8DB25C8D}" destId="{23B596A3-1765-407D-95C6-154D092B7A01}" srcOrd="2" destOrd="0" presId="urn:microsoft.com/office/officeart/2018/2/layout/IconVerticalSolidList"/>
    <dgm:cxn modelId="{89E41FCA-B905-42B4-98EC-ADE3D3BE25A1}" type="presParOf" srcId="{A9D08012-0DED-480E-B0B1-D06A8DB25C8D}" destId="{DD2A7C11-C8A2-42EE-BA3E-FB3D8369CB8D}" srcOrd="3" destOrd="0" presId="urn:microsoft.com/office/officeart/2018/2/layout/IconVerticalSolidList"/>
    <dgm:cxn modelId="{8DF990B2-440C-4138-84AF-B17ECAC3B5BD}" type="presParOf" srcId="{C958EB52-B236-440C-9A61-A15118C8DAF4}" destId="{87F4306D-A43C-49CB-99BA-E75A0E1D797A}" srcOrd="1" destOrd="0" presId="urn:microsoft.com/office/officeart/2018/2/layout/IconVerticalSolidList"/>
    <dgm:cxn modelId="{BA31C289-F6F2-4843-8490-416F0DF91DF8}" type="presParOf" srcId="{C958EB52-B236-440C-9A61-A15118C8DAF4}" destId="{1B5E64D1-281E-4046-85A0-930F2937C8F7}" srcOrd="2" destOrd="0" presId="urn:microsoft.com/office/officeart/2018/2/layout/IconVerticalSolidList"/>
    <dgm:cxn modelId="{7D6250C5-DFA3-4933-BBB9-2A155895B281}" type="presParOf" srcId="{1B5E64D1-281E-4046-85A0-930F2937C8F7}" destId="{B5825432-5F5B-4EE9-9D6B-E208BF6AF2B6}" srcOrd="0" destOrd="0" presId="urn:microsoft.com/office/officeart/2018/2/layout/IconVerticalSolidList"/>
    <dgm:cxn modelId="{57E9599D-5FD8-4F7F-8C64-63387839EF21}" type="presParOf" srcId="{1B5E64D1-281E-4046-85A0-930F2937C8F7}" destId="{4CDE6092-6AF5-46D6-B798-FF6C2274CD8A}" srcOrd="1" destOrd="0" presId="urn:microsoft.com/office/officeart/2018/2/layout/IconVerticalSolidList"/>
    <dgm:cxn modelId="{A006738A-08F1-48CE-B7EB-7F4DC05DD596}" type="presParOf" srcId="{1B5E64D1-281E-4046-85A0-930F2937C8F7}" destId="{FEAB82BC-173A-48C2-84A0-2CCE0790F98B}" srcOrd="2" destOrd="0" presId="urn:microsoft.com/office/officeart/2018/2/layout/IconVerticalSolidList"/>
    <dgm:cxn modelId="{33818D03-9DF6-4CE8-A88D-88D8251DDFF4}" type="presParOf" srcId="{1B5E64D1-281E-4046-85A0-930F2937C8F7}" destId="{299576C0-A876-4E76-8E0F-B5F095EDECC7}" srcOrd="3" destOrd="0" presId="urn:microsoft.com/office/officeart/2018/2/layout/IconVerticalSolidList"/>
    <dgm:cxn modelId="{5060209C-3761-4676-8285-7F973309BF0E}" type="presParOf" srcId="{1B5E64D1-281E-4046-85A0-930F2937C8F7}" destId="{24E09819-1B32-4194-87E4-CE93B1E6FBC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6429A9-89FA-45D9-A526-6381556306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2F3D09-1008-4244-BBE5-BCE09547810F}">
      <dgm:prSet/>
      <dgm:spPr/>
      <dgm:t>
        <a:bodyPr/>
        <a:lstStyle/>
        <a:p>
          <a:r>
            <a:rPr lang="en-US" b="1" i="1" dirty="0"/>
            <a:t>During each session </a:t>
          </a:r>
          <a:r>
            <a:rPr lang="en-US" b="1" i="1" dirty="0">
              <a:solidFill>
                <a:srgbClr val="C00000"/>
              </a:solidFill>
            </a:rPr>
            <a:t>you will take data</a:t>
          </a:r>
          <a:r>
            <a:rPr lang="en-US" b="1" i="1" dirty="0"/>
            <a:t>.</a:t>
          </a:r>
          <a:endParaRPr lang="en-US" dirty="0"/>
        </a:p>
      </dgm:t>
    </dgm:pt>
    <dgm:pt modelId="{328A990E-A3BC-4CB6-84FB-D0959AFE70C0}" type="parTrans" cxnId="{A00E513F-711F-459B-82B2-D85767EE6054}">
      <dgm:prSet/>
      <dgm:spPr/>
      <dgm:t>
        <a:bodyPr/>
        <a:lstStyle/>
        <a:p>
          <a:endParaRPr lang="en-US"/>
        </a:p>
      </dgm:t>
    </dgm:pt>
    <dgm:pt modelId="{4D38EB1D-FC18-4793-BA4E-BE8F795103E9}" type="sibTrans" cxnId="{A00E513F-711F-459B-82B2-D85767EE6054}">
      <dgm:prSet/>
      <dgm:spPr/>
      <dgm:t>
        <a:bodyPr/>
        <a:lstStyle/>
        <a:p>
          <a:endParaRPr lang="en-US"/>
        </a:p>
      </dgm:t>
    </dgm:pt>
    <dgm:pt modelId="{DCB2EAFE-01A9-4855-BC17-60FB41D2ED2A}">
      <dgm:prSet/>
      <dgm:spPr/>
      <dgm:t>
        <a:bodyPr/>
        <a:lstStyle/>
        <a:p>
          <a:r>
            <a:rPr lang="en-US" b="1"/>
            <a:t>After the session, evaluate and brainstorm to avoid getting trapped again in the future. </a:t>
          </a:r>
          <a:endParaRPr lang="en-US"/>
        </a:p>
      </dgm:t>
    </dgm:pt>
    <dgm:pt modelId="{1C787FB2-FC3A-4AB5-9BB8-A113D6F77DFB}" type="parTrans" cxnId="{8692F031-9B79-4688-B1BA-4FB11E39CB1E}">
      <dgm:prSet/>
      <dgm:spPr/>
      <dgm:t>
        <a:bodyPr/>
        <a:lstStyle/>
        <a:p>
          <a:endParaRPr lang="en-US"/>
        </a:p>
      </dgm:t>
    </dgm:pt>
    <dgm:pt modelId="{41B81353-D2A9-4A77-B844-A92486E64371}" type="sibTrans" cxnId="{8692F031-9B79-4688-B1BA-4FB11E39CB1E}">
      <dgm:prSet/>
      <dgm:spPr/>
      <dgm:t>
        <a:bodyPr/>
        <a:lstStyle/>
        <a:p>
          <a:endParaRPr lang="en-US"/>
        </a:p>
      </dgm:t>
    </dgm:pt>
    <dgm:pt modelId="{BF504524-E107-45FE-B5DF-1F222413FED5}">
      <dgm:prSet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Go back to your functional analysis:</a:t>
          </a:r>
          <a:endParaRPr lang="en-US" dirty="0">
            <a:solidFill>
              <a:srgbClr val="C00000"/>
            </a:solidFill>
          </a:endParaRPr>
        </a:p>
      </dgm:t>
    </dgm:pt>
    <dgm:pt modelId="{C46B9250-6027-4F02-8FD5-6BBEDD87AB92}" type="parTrans" cxnId="{FF5C7295-1805-4853-84BA-EBDA13D383C6}">
      <dgm:prSet/>
      <dgm:spPr/>
      <dgm:t>
        <a:bodyPr/>
        <a:lstStyle/>
        <a:p>
          <a:endParaRPr lang="en-US"/>
        </a:p>
      </dgm:t>
    </dgm:pt>
    <dgm:pt modelId="{87737C2A-833D-436A-A2C2-1664A4BCA47C}" type="sibTrans" cxnId="{FF5C7295-1805-4853-84BA-EBDA13D383C6}">
      <dgm:prSet/>
      <dgm:spPr/>
      <dgm:t>
        <a:bodyPr/>
        <a:lstStyle/>
        <a:p>
          <a:endParaRPr lang="en-US"/>
        </a:p>
      </dgm:t>
    </dgm:pt>
    <dgm:pt modelId="{1814B4ED-0AB9-44F7-B8F3-73BC1D9B00E4}">
      <dgm:prSet/>
      <dgm:spPr/>
      <dgm:t>
        <a:bodyPr/>
        <a:lstStyle/>
        <a:p>
          <a:r>
            <a:rPr lang="en-US"/>
            <a:t>What were the eliciting stimuli and conditions?</a:t>
          </a:r>
        </a:p>
      </dgm:t>
    </dgm:pt>
    <dgm:pt modelId="{2187A210-37B4-453A-A474-2A6A30658DEA}" type="parTrans" cxnId="{B31DB371-4DCF-406A-83DF-CD2CD01873A9}">
      <dgm:prSet/>
      <dgm:spPr/>
      <dgm:t>
        <a:bodyPr/>
        <a:lstStyle/>
        <a:p>
          <a:endParaRPr lang="en-US"/>
        </a:p>
      </dgm:t>
    </dgm:pt>
    <dgm:pt modelId="{99CCF0A4-7945-4944-8993-C00E0EE025F6}" type="sibTrans" cxnId="{B31DB371-4DCF-406A-83DF-CD2CD01873A9}">
      <dgm:prSet/>
      <dgm:spPr/>
      <dgm:t>
        <a:bodyPr/>
        <a:lstStyle/>
        <a:p>
          <a:endParaRPr lang="en-US"/>
        </a:p>
      </dgm:t>
    </dgm:pt>
    <dgm:pt modelId="{60EEAC15-5F68-4DF9-A5E5-B3F21B401B8B}">
      <dgm:prSet/>
      <dgm:spPr/>
      <dgm:t>
        <a:bodyPr/>
        <a:lstStyle/>
        <a:p>
          <a:r>
            <a:rPr lang="en-US"/>
            <a:t>What behaviors did the dog AND you show?</a:t>
          </a:r>
        </a:p>
      </dgm:t>
    </dgm:pt>
    <dgm:pt modelId="{7E377B32-4FD5-4E99-9E1B-A9A58DF004BF}" type="parTrans" cxnId="{A2513D19-9A86-44F7-99A6-DA9A354C71BE}">
      <dgm:prSet/>
      <dgm:spPr/>
      <dgm:t>
        <a:bodyPr/>
        <a:lstStyle/>
        <a:p>
          <a:endParaRPr lang="en-US"/>
        </a:p>
      </dgm:t>
    </dgm:pt>
    <dgm:pt modelId="{77D698A3-7DB1-45EF-AB2C-DAEFF8AE7C3B}" type="sibTrans" cxnId="{A2513D19-9A86-44F7-99A6-DA9A354C71BE}">
      <dgm:prSet/>
      <dgm:spPr/>
      <dgm:t>
        <a:bodyPr/>
        <a:lstStyle/>
        <a:p>
          <a:endParaRPr lang="en-US"/>
        </a:p>
      </dgm:t>
    </dgm:pt>
    <dgm:pt modelId="{1A8A5DBA-01F0-4D12-BD7E-ED7B1BB064D4}">
      <dgm:prSet/>
      <dgm:spPr/>
      <dgm:t>
        <a:bodyPr/>
        <a:lstStyle/>
        <a:p>
          <a:r>
            <a:rPr lang="en-US"/>
            <a:t>What were the reinforcers for each of you?</a:t>
          </a:r>
        </a:p>
      </dgm:t>
    </dgm:pt>
    <dgm:pt modelId="{8770A908-3B02-4A58-87AA-2EFFF6EA1044}" type="parTrans" cxnId="{35A6A221-97DC-49B5-97EC-2A9ED9CC956C}">
      <dgm:prSet/>
      <dgm:spPr/>
      <dgm:t>
        <a:bodyPr/>
        <a:lstStyle/>
        <a:p>
          <a:endParaRPr lang="en-US"/>
        </a:p>
      </dgm:t>
    </dgm:pt>
    <dgm:pt modelId="{9530B746-A8B7-47FA-AA46-4DC937D18243}" type="sibTrans" cxnId="{35A6A221-97DC-49B5-97EC-2A9ED9CC956C}">
      <dgm:prSet/>
      <dgm:spPr/>
      <dgm:t>
        <a:bodyPr/>
        <a:lstStyle/>
        <a:p>
          <a:endParaRPr lang="en-US"/>
        </a:p>
      </dgm:t>
    </dgm:pt>
    <dgm:pt modelId="{4A16EDFA-6B11-45CE-A57C-77D063C7F352}">
      <dgm:prSet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Develop an intervention plan that addresses that situation.</a:t>
          </a:r>
          <a:endParaRPr lang="en-US" dirty="0">
            <a:solidFill>
              <a:srgbClr val="C00000"/>
            </a:solidFill>
          </a:endParaRPr>
        </a:p>
      </dgm:t>
    </dgm:pt>
    <dgm:pt modelId="{2BE2BF16-271F-4C3B-8DDA-1DAD8AEE5587}" type="parTrans" cxnId="{1B8DAF91-12EE-4F4D-9AA7-E9004124454B}">
      <dgm:prSet/>
      <dgm:spPr/>
      <dgm:t>
        <a:bodyPr/>
        <a:lstStyle/>
        <a:p>
          <a:endParaRPr lang="en-US"/>
        </a:p>
      </dgm:t>
    </dgm:pt>
    <dgm:pt modelId="{9C00203F-72AE-4FAB-97F8-AE3A0A08C51E}" type="sibTrans" cxnId="{1B8DAF91-12EE-4F4D-9AA7-E9004124454B}">
      <dgm:prSet/>
      <dgm:spPr/>
      <dgm:t>
        <a:bodyPr/>
        <a:lstStyle/>
        <a:p>
          <a:endParaRPr lang="en-US"/>
        </a:p>
      </dgm:t>
    </dgm:pt>
    <dgm:pt modelId="{8202420E-5929-49B3-A73D-EF894DE31F89}">
      <dgm:prSet/>
      <dgm:spPr/>
      <dgm:t>
        <a:bodyPr/>
        <a:lstStyle/>
        <a:p>
          <a:r>
            <a:rPr lang="en-US"/>
            <a:t>How are you going to deal with those eliciting stimuli and conditions?</a:t>
          </a:r>
        </a:p>
      </dgm:t>
    </dgm:pt>
    <dgm:pt modelId="{79391132-5B37-4B3F-AD16-B16A6C7BF236}" type="parTrans" cxnId="{47A20ACA-BC8E-4163-B090-0194EA95773D}">
      <dgm:prSet/>
      <dgm:spPr/>
      <dgm:t>
        <a:bodyPr/>
        <a:lstStyle/>
        <a:p>
          <a:endParaRPr lang="en-US"/>
        </a:p>
      </dgm:t>
    </dgm:pt>
    <dgm:pt modelId="{82F45254-BDD0-47C2-919E-892172D4E8EF}" type="sibTrans" cxnId="{47A20ACA-BC8E-4163-B090-0194EA95773D}">
      <dgm:prSet/>
      <dgm:spPr/>
      <dgm:t>
        <a:bodyPr/>
        <a:lstStyle/>
        <a:p>
          <a:endParaRPr lang="en-US"/>
        </a:p>
      </dgm:t>
    </dgm:pt>
    <dgm:pt modelId="{4C29E0DB-72A9-4EA7-94B4-62A1FDE32E62}">
      <dgm:prSet/>
      <dgm:spPr/>
      <dgm:t>
        <a:bodyPr/>
        <a:lstStyle/>
        <a:p>
          <a:r>
            <a:rPr lang="en-US"/>
            <a:t>What alternative behaviors should you and your dog show?</a:t>
          </a:r>
        </a:p>
      </dgm:t>
    </dgm:pt>
    <dgm:pt modelId="{5DD681E3-E0F3-4C6F-8FDA-06297D1B8F7A}" type="parTrans" cxnId="{F70A69AB-4CAC-4EEA-83F3-54F1BD98D79E}">
      <dgm:prSet/>
      <dgm:spPr/>
      <dgm:t>
        <a:bodyPr/>
        <a:lstStyle/>
        <a:p>
          <a:endParaRPr lang="en-US"/>
        </a:p>
      </dgm:t>
    </dgm:pt>
    <dgm:pt modelId="{D284CFD0-8000-4363-B42F-3CC96655BCE7}" type="sibTrans" cxnId="{F70A69AB-4CAC-4EEA-83F3-54F1BD98D79E}">
      <dgm:prSet/>
      <dgm:spPr/>
      <dgm:t>
        <a:bodyPr/>
        <a:lstStyle/>
        <a:p>
          <a:endParaRPr lang="en-US"/>
        </a:p>
      </dgm:t>
    </dgm:pt>
    <dgm:pt modelId="{A2D2120D-418C-474D-BE98-B8B82D4609A0}">
      <dgm:prSet/>
      <dgm:spPr/>
      <dgm:t>
        <a:bodyPr/>
        <a:lstStyle/>
        <a:p>
          <a:r>
            <a:rPr lang="en-US"/>
            <a:t>What reinforcers will you implement for engaging in the alternative behaviors?</a:t>
          </a:r>
        </a:p>
      </dgm:t>
    </dgm:pt>
    <dgm:pt modelId="{F179C908-1CD2-48F4-9621-0BC83AA5C6E4}" type="parTrans" cxnId="{68B97734-9C08-4ECD-B4C8-50ADB80BD9BF}">
      <dgm:prSet/>
      <dgm:spPr/>
      <dgm:t>
        <a:bodyPr/>
        <a:lstStyle/>
        <a:p>
          <a:endParaRPr lang="en-US"/>
        </a:p>
      </dgm:t>
    </dgm:pt>
    <dgm:pt modelId="{3540695B-61E8-4842-AABE-049D6DFB3AE9}" type="sibTrans" cxnId="{68B97734-9C08-4ECD-B4C8-50ADB80BD9BF}">
      <dgm:prSet/>
      <dgm:spPr/>
      <dgm:t>
        <a:bodyPr/>
        <a:lstStyle/>
        <a:p>
          <a:endParaRPr lang="en-US"/>
        </a:p>
      </dgm:t>
    </dgm:pt>
    <dgm:pt modelId="{16188078-D333-4E9B-AF5E-523720161B2F}">
      <dgm:prSet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Remember not to be continuously in survival mode.</a:t>
          </a:r>
          <a:r>
            <a:rPr lang="en-US" dirty="0">
              <a:solidFill>
                <a:srgbClr val="C00000"/>
              </a:solidFill>
            </a:rPr>
            <a:t> </a:t>
          </a:r>
        </a:p>
      </dgm:t>
    </dgm:pt>
    <dgm:pt modelId="{7CBEC493-ADDB-45E3-BBDE-2F698D634197}" type="parTrans" cxnId="{6C506A23-807C-43F4-88F9-F6C5785CA614}">
      <dgm:prSet/>
      <dgm:spPr/>
      <dgm:t>
        <a:bodyPr/>
        <a:lstStyle/>
        <a:p>
          <a:endParaRPr lang="en-US"/>
        </a:p>
      </dgm:t>
    </dgm:pt>
    <dgm:pt modelId="{6DF3C14F-5509-4502-B700-055887B8DC88}" type="sibTrans" cxnId="{6C506A23-807C-43F4-88F9-F6C5785CA614}">
      <dgm:prSet/>
      <dgm:spPr/>
      <dgm:t>
        <a:bodyPr/>
        <a:lstStyle/>
        <a:p>
          <a:endParaRPr lang="en-US"/>
        </a:p>
      </dgm:t>
    </dgm:pt>
    <dgm:pt modelId="{2F8A7D8A-E031-429E-9521-5B79BD577D45}">
      <dgm:prSet/>
      <dgm:spPr/>
      <dgm:t>
        <a:bodyPr/>
        <a:lstStyle/>
        <a:p>
          <a:r>
            <a:rPr lang="en-US"/>
            <a:t>set up scenarios where the dog can be relaxed, </a:t>
          </a:r>
        </a:p>
      </dgm:t>
    </dgm:pt>
    <dgm:pt modelId="{1EDEBE1A-CBF2-422A-AA65-EB8D85D13686}" type="parTrans" cxnId="{DE446B6F-812C-4855-8CF8-4A72D7627589}">
      <dgm:prSet/>
      <dgm:spPr/>
      <dgm:t>
        <a:bodyPr/>
        <a:lstStyle/>
        <a:p>
          <a:endParaRPr lang="en-US"/>
        </a:p>
      </dgm:t>
    </dgm:pt>
    <dgm:pt modelId="{9A4D6DE8-AC5C-439D-81D5-594B00596791}" type="sibTrans" cxnId="{DE446B6F-812C-4855-8CF8-4A72D7627589}">
      <dgm:prSet/>
      <dgm:spPr/>
      <dgm:t>
        <a:bodyPr/>
        <a:lstStyle/>
        <a:p>
          <a:endParaRPr lang="en-US"/>
        </a:p>
      </dgm:t>
    </dgm:pt>
    <dgm:pt modelId="{49B0004D-5DAE-4D21-A0F3-8BBD1749CEA7}">
      <dgm:prSet/>
      <dgm:spPr/>
      <dgm:t>
        <a:bodyPr/>
        <a:lstStyle/>
        <a:p>
          <a:r>
            <a:rPr lang="en-US"/>
            <a:t>Don’t be afraid to use visual barriers, different locations, relaxation techniques, and even medications for your dog (and perhaps you!). </a:t>
          </a:r>
        </a:p>
      </dgm:t>
    </dgm:pt>
    <dgm:pt modelId="{43751BF8-3934-4DFF-9594-E11FDE05BCA4}" type="parTrans" cxnId="{FC5C8A8E-330E-46E2-8523-E6AD209F9D97}">
      <dgm:prSet/>
      <dgm:spPr/>
      <dgm:t>
        <a:bodyPr/>
        <a:lstStyle/>
        <a:p>
          <a:endParaRPr lang="en-US"/>
        </a:p>
      </dgm:t>
    </dgm:pt>
    <dgm:pt modelId="{714D6B90-3F01-4662-90EE-8AA8BDCF4D0B}" type="sibTrans" cxnId="{FC5C8A8E-330E-46E2-8523-E6AD209F9D97}">
      <dgm:prSet/>
      <dgm:spPr/>
      <dgm:t>
        <a:bodyPr/>
        <a:lstStyle/>
        <a:p>
          <a:endParaRPr lang="en-US"/>
        </a:p>
      </dgm:t>
    </dgm:pt>
    <dgm:pt modelId="{5FD52FE5-99CA-4D80-9728-1F9A2AC85EE6}" type="pres">
      <dgm:prSet presAssocID="{2D6429A9-89FA-45D9-A526-638155630625}" presName="linear" presStyleCnt="0">
        <dgm:presLayoutVars>
          <dgm:animLvl val="lvl"/>
          <dgm:resizeHandles val="exact"/>
        </dgm:presLayoutVars>
      </dgm:prSet>
      <dgm:spPr/>
    </dgm:pt>
    <dgm:pt modelId="{B74D69C4-160F-4F79-BE9B-BF93198C6D35}" type="pres">
      <dgm:prSet presAssocID="{B22F3D09-1008-4244-BBE5-BCE09547810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CF3BB3-26A5-40FC-92F1-45985FC1B0F9}" type="pres">
      <dgm:prSet presAssocID="{4D38EB1D-FC18-4793-BA4E-BE8F795103E9}" presName="spacer" presStyleCnt="0"/>
      <dgm:spPr/>
    </dgm:pt>
    <dgm:pt modelId="{87BDD4A0-5F3A-4B0E-A171-04CEFA663211}" type="pres">
      <dgm:prSet presAssocID="{DCB2EAFE-01A9-4855-BC17-60FB41D2ED2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BA64F6-C396-4380-B5B1-D960274FC2D6}" type="pres">
      <dgm:prSet presAssocID="{41B81353-D2A9-4A77-B844-A92486E64371}" presName="spacer" presStyleCnt="0"/>
      <dgm:spPr/>
    </dgm:pt>
    <dgm:pt modelId="{68FD0FD4-F030-4565-BCB0-5D60F60932B2}" type="pres">
      <dgm:prSet presAssocID="{BF504524-E107-45FE-B5DF-1F222413FED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F4A1E00-8114-4F9D-8DE0-8CD1A3AD9D2D}" type="pres">
      <dgm:prSet presAssocID="{BF504524-E107-45FE-B5DF-1F222413FED5}" presName="childText" presStyleLbl="revTx" presStyleIdx="0" presStyleCnt="3">
        <dgm:presLayoutVars>
          <dgm:bulletEnabled val="1"/>
        </dgm:presLayoutVars>
      </dgm:prSet>
      <dgm:spPr/>
    </dgm:pt>
    <dgm:pt modelId="{7A33FE19-5A70-4A91-BB44-FCEDE88A3430}" type="pres">
      <dgm:prSet presAssocID="{4A16EDFA-6B11-45CE-A57C-77D063C7F3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1DD435F-0A03-4E6A-BF3E-B523F236EB16}" type="pres">
      <dgm:prSet presAssocID="{4A16EDFA-6B11-45CE-A57C-77D063C7F352}" presName="childText" presStyleLbl="revTx" presStyleIdx="1" presStyleCnt="3">
        <dgm:presLayoutVars>
          <dgm:bulletEnabled val="1"/>
        </dgm:presLayoutVars>
      </dgm:prSet>
      <dgm:spPr/>
    </dgm:pt>
    <dgm:pt modelId="{5AD31FBB-5D9D-402A-87E9-A8311380C72A}" type="pres">
      <dgm:prSet presAssocID="{16188078-D333-4E9B-AF5E-523720161B2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EA727D0-D077-4529-A68A-921F6C98B899}" type="pres">
      <dgm:prSet presAssocID="{16188078-D333-4E9B-AF5E-523720161B2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4CED902-9E91-4A05-BA55-4627E858F8F4}" type="presOf" srcId="{49B0004D-5DAE-4D21-A0F3-8BBD1749CEA7}" destId="{FEA727D0-D077-4529-A68A-921F6C98B899}" srcOrd="0" destOrd="1" presId="urn:microsoft.com/office/officeart/2005/8/layout/vList2"/>
    <dgm:cxn modelId="{A6E77215-D2E7-4B44-B1E5-2107EAF28FFE}" type="presOf" srcId="{1814B4ED-0AB9-44F7-B8F3-73BC1D9B00E4}" destId="{AF4A1E00-8114-4F9D-8DE0-8CD1A3AD9D2D}" srcOrd="0" destOrd="0" presId="urn:microsoft.com/office/officeart/2005/8/layout/vList2"/>
    <dgm:cxn modelId="{A2513D19-9A86-44F7-99A6-DA9A354C71BE}" srcId="{BF504524-E107-45FE-B5DF-1F222413FED5}" destId="{60EEAC15-5F68-4DF9-A5E5-B3F21B401B8B}" srcOrd="1" destOrd="0" parTransId="{7E377B32-4FD5-4E99-9E1B-A9A58DF004BF}" sibTransId="{77D698A3-7DB1-45EF-AB2C-DAEFF8AE7C3B}"/>
    <dgm:cxn modelId="{35A6A221-97DC-49B5-97EC-2A9ED9CC956C}" srcId="{BF504524-E107-45FE-B5DF-1F222413FED5}" destId="{1A8A5DBA-01F0-4D12-BD7E-ED7B1BB064D4}" srcOrd="2" destOrd="0" parTransId="{8770A908-3B02-4A58-87AA-2EFFF6EA1044}" sibTransId="{9530B746-A8B7-47FA-AA46-4DC937D18243}"/>
    <dgm:cxn modelId="{6C506A23-807C-43F4-88F9-F6C5785CA614}" srcId="{2D6429A9-89FA-45D9-A526-638155630625}" destId="{16188078-D333-4E9B-AF5E-523720161B2F}" srcOrd="4" destOrd="0" parTransId="{7CBEC493-ADDB-45E3-BBDE-2F698D634197}" sibTransId="{6DF3C14F-5509-4502-B700-055887B8DC88}"/>
    <dgm:cxn modelId="{55FAFB25-3788-4F69-A8F1-117B09CC72BA}" type="presOf" srcId="{1A8A5DBA-01F0-4D12-BD7E-ED7B1BB064D4}" destId="{AF4A1E00-8114-4F9D-8DE0-8CD1A3AD9D2D}" srcOrd="0" destOrd="2" presId="urn:microsoft.com/office/officeart/2005/8/layout/vList2"/>
    <dgm:cxn modelId="{8692F031-9B79-4688-B1BA-4FB11E39CB1E}" srcId="{2D6429A9-89FA-45D9-A526-638155630625}" destId="{DCB2EAFE-01A9-4855-BC17-60FB41D2ED2A}" srcOrd="1" destOrd="0" parTransId="{1C787FB2-FC3A-4AB5-9BB8-A113D6F77DFB}" sibTransId="{41B81353-D2A9-4A77-B844-A92486E64371}"/>
    <dgm:cxn modelId="{68B97734-9C08-4ECD-B4C8-50ADB80BD9BF}" srcId="{4A16EDFA-6B11-45CE-A57C-77D063C7F352}" destId="{A2D2120D-418C-474D-BE98-B8B82D4609A0}" srcOrd="2" destOrd="0" parTransId="{F179C908-1CD2-48F4-9621-0BC83AA5C6E4}" sibTransId="{3540695B-61E8-4842-AABE-049D6DFB3AE9}"/>
    <dgm:cxn modelId="{A00E513F-711F-459B-82B2-D85767EE6054}" srcId="{2D6429A9-89FA-45D9-A526-638155630625}" destId="{B22F3D09-1008-4244-BBE5-BCE09547810F}" srcOrd="0" destOrd="0" parTransId="{328A990E-A3BC-4CB6-84FB-D0959AFE70C0}" sibTransId="{4D38EB1D-FC18-4793-BA4E-BE8F795103E9}"/>
    <dgm:cxn modelId="{DE446B6F-812C-4855-8CF8-4A72D7627589}" srcId="{16188078-D333-4E9B-AF5E-523720161B2F}" destId="{2F8A7D8A-E031-429E-9521-5B79BD577D45}" srcOrd="0" destOrd="0" parTransId="{1EDEBE1A-CBF2-422A-AA65-EB8D85D13686}" sibTransId="{9A4D6DE8-AC5C-439D-81D5-594B00596791}"/>
    <dgm:cxn modelId="{B31DB371-4DCF-406A-83DF-CD2CD01873A9}" srcId="{BF504524-E107-45FE-B5DF-1F222413FED5}" destId="{1814B4ED-0AB9-44F7-B8F3-73BC1D9B00E4}" srcOrd="0" destOrd="0" parTransId="{2187A210-37B4-453A-A474-2A6A30658DEA}" sibTransId="{99CCF0A4-7945-4944-8993-C00E0EE025F6}"/>
    <dgm:cxn modelId="{587CBA71-6891-4C51-9C33-E36BBD8FDF68}" type="presOf" srcId="{8202420E-5929-49B3-A73D-EF894DE31F89}" destId="{E1DD435F-0A03-4E6A-BF3E-B523F236EB16}" srcOrd="0" destOrd="0" presId="urn:microsoft.com/office/officeart/2005/8/layout/vList2"/>
    <dgm:cxn modelId="{015ECC59-05FF-4E9D-AC23-B041CF6AC7A8}" type="presOf" srcId="{16188078-D333-4E9B-AF5E-523720161B2F}" destId="{5AD31FBB-5D9D-402A-87E9-A8311380C72A}" srcOrd="0" destOrd="0" presId="urn:microsoft.com/office/officeart/2005/8/layout/vList2"/>
    <dgm:cxn modelId="{FC5C8A8E-330E-46E2-8523-E6AD209F9D97}" srcId="{16188078-D333-4E9B-AF5E-523720161B2F}" destId="{49B0004D-5DAE-4D21-A0F3-8BBD1749CEA7}" srcOrd="1" destOrd="0" parTransId="{43751BF8-3934-4DFF-9594-E11FDE05BCA4}" sibTransId="{714D6B90-3F01-4662-90EE-8AA8BDCF4D0B}"/>
    <dgm:cxn modelId="{1B8DAF91-12EE-4F4D-9AA7-E9004124454B}" srcId="{2D6429A9-89FA-45D9-A526-638155630625}" destId="{4A16EDFA-6B11-45CE-A57C-77D063C7F352}" srcOrd="3" destOrd="0" parTransId="{2BE2BF16-271F-4C3B-8DDA-1DAD8AEE5587}" sibTransId="{9C00203F-72AE-4FAB-97F8-AE3A0A08C51E}"/>
    <dgm:cxn modelId="{AD52AE93-7C34-4CA8-925A-391D41738BB5}" type="presOf" srcId="{A2D2120D-418C-474D-BE98-B8B82D4609A0}" destId="{E1DD435F-0A03-4E6A-BF3E-B523F236EB16}" srcOrd="0" destOrd="2" presId="urn:microsoft.com/office/officeart/2005/8/layout/vList2"/>
    <dgm:cxn modelId="{FF5C7295-1805-4853-84BA-EBDA13D383C6}" srcId="{2D6429A9-89FA-45D9-A526-638155630625}" destId="{BF504524-E107-45FE-B5DF-1F222413FED5}" srcOrd="2" destOrd="0" parTransId="{C46B9250-6027-4F02-8FD5-6BBEDD87AB92}" sibTransId="{87737C2A-833D-436A-A2C2-1664A4BCA47C}"/>
    <dgm:cxn modelId="{040D3D96-EE14-44AE-9865-D2791B94D8BE}" type="presOf" srcId="{2F8A7D8A-E031-429E-9521-5B79BD577D45}" destId="{FEA727D0-D077-4529-A68A-921F6C98B899}" srcOrd="0" destOrd="0" presId="urn:microsoft.com/office/officeart/2005/8/layout/vList2"/>
    <dgm:cxn modelId="{FCCA14A0-58C4-4BBE-BF8D-A0840896ED26}" type="presOf" srcId="{BF504524-E107-45FE-B5DF-1F222413FED5}" destId="{68FD0FD4-F030-4565-BCB0-5D60F60932B2}" srcOrd="0" destOrd="0" presId="urn:microsoft.com/office/officeart/2005/8/layout/vList2"/>
    <dgm:cxn modelId="{F70A69AB-4CAC-4EEA-83F3-54F1BD98D79E}" srcId="{4A16EDFA-6B11-45CE-A57C-77D063C7F352}" destId="{4C29E0DB-72A9-4EA7-94B4-62A1FDE32E62}" srcOrd="1" destOrd="0" parTransId="{5DD681E3-E0F3-4C6F-8FDA-06297D1B8F7A}" sibTransId="{D284CFD0-8000-4363-B42F-3CC96655BCE7}"/>
    <dgm:cxn modelId="{1A9E75AF-B7BD-45E7-9224-83C0F7E27BB9}" type="presOf" srcId="{DCB2EAFE-01A9-4855-BC17-60FB41D2ED2A}" destId="{87BDD4A0-5F3A-4B0E-A171-04CEFA663211}" srcOrd="0" destOrd="0" presId="urn:microsoft.com/office/officeart/2005/8/layout/vList2"/>
    <dgm:cxn modelId="{F9D81FBE-AF74-43F5-953C-6DD1EC566DC5}" type="presOf" srcId="{4C29E0DB-72A9-4EA7-94B4-62A1FDE32E62}" destId="{E1DD435F-0A03-4E6A-BF3E-B523F236EB16}" srcOrd="0" destOrd="1" presId="urn:microsoft.com/office/officeart/2005/8/layout/vList2"/>
    <dgm:cxn modelId="{616B16C8-7DAB-45A4-A400-5FFCB728B8DF}" type="presOf" srcId="{60EEAC15-5F68-4DF9-A5E5-B3F21B401B8B}" destId="{AF4A1E00-8114-4F9D-8DE0-8CD1A3AD9D2D}" srcOrd="0" destOrd="1" presId="urn:microsoft.com/office/officeart/2005/8/layout/vList2"/>
    <dgm:cxn modelId="{47A20ACA-BC8E-4163-B090-0194EA95773D}" srcId="{4A16EDFA-6B11-45CE-A57C-77D063C7F352}" destId="{8202420E-5929-49B3-A73D-EF894DE31F89}" srcOrd="0" destOrd="0" parTransId="{79391132-5B37-4B3F-AD16-B16A6C7BF236}" sibTransId="{82F45254-BDD0-47C2-919E-892172D4E8EF}"/>
    <dgm:cxn modelId="{ED9065DD-DF18-4E0D-8657-B824F273BD3D}" type="presOf" srcId="{B22F3D09-1008-4244-BBE5-BCE09547810F}" destId="{B74D69C4-160F-4F79-BE9B-BF93198C6D35}" srcOrd="0" destOrd="0" presId="urn:microsoft.com/office/officeart/2005/8/layout/vList2"/>
    <dgm:cxn modelId="{945E4EE6-D223-4ADC-AB3F-62F13C03640A}" type="presOf" srcId="{2D6429A9-89FA-45D9-A526-638155630625}" destId="{5FD52FE5-99CA-4D80-9728-1F9A2AC85EE6}" srcOrd="0" destOrd="0" presId="urn:microsoft.com/office/officeart/2005/8/layout/vList2"/>
    <dgm:cxn modelId="{5F427FF4-2DAC-4107-8719-7BE3443E2F7A}" type="presOf" srcId="{4A16EDFA-6B11-45CE-A57C-77D063C7F352}" destId="{7A33FE19-5A70-4A91-BB44-FCEDE88A3430}" srcOrd="0" destOrd="0" presId="urn:microsoft.com/office/officeart/2005/8/layout/vList2"/>
    <dgm:cxn modelId="{EE287674-6C4C-4F17-A57A-8E37FFF55812}" type="presParOf" srcId="{5FD52FE5-99CA-4D80-9728-1F9A2AC85EE6}" destId="{B74D69C4-160F-4F79-BE9B-BF93198C6D35}" srcOrd="0" destOrd="0" presId="urn:microsoft.com/office/officeart/2005/8/layout/vList2"/>
    <dgm:cxn modelId="{F8153334-3D43-4FAC-B76E-5892AF3FD62E}" type="presParOf" srcId="{5FD52FE5-99CA-4D80-9728-1F9A2AC85EE6}" destId="{5FCF3BB3-26A5-40FC-92F1-45985FC1B0F9}" srcOrd="1" destOrd="0" presId="urn:microsoft.com/office/officeart/2005/8/layout/vList2"/>
    <dgm:cxn modelId="{E8FA9833-9AC2-4102-B0E1-C627C85AA801}" type="presParOf" srcId="{5FD52FE5-99CA-4D80-9728-1F9A2AC85EE6}" destId="{87BDD4A0-5F3A-4B0E-A171-04CEFA663211}" srcOrd="2" destOrd="0" presId="urn:microsoft.com/office/officeart/2005/8/layout/vList2"/>
    <dgm:cxn modelId="{94E268CB-430B-45A0-96FE-6A2962889F50}" type="presParOf" srcId="{5FD52FE5-99CA-4D80-9728-1F9A2AC85EE6}" destId="{C4BA64F6-C396-4380-B5B1-D960274FC2D6}" srcOrd="3" destOrd="0" presId="urn:microsoft.com/office/officeart/2005/8/layout/vList2"/>
    <dgm:cxn modelId="{E8C19510-101D-4AD6-8249-A8D47EEA2CE7}" type="presParOf" srcId="{5FD52FE5-99CA-4D80-9728-1F9A2AC85EE6}" destId="{68FD0FD4-F030-4565-BCB0-5D60F60932B2}" srcOrd="4" destOrd="0" presId="urn:microsoft.com/office/officeart/2005/8/layout/vList2"/>
    <dgm:cxn modelId="{5A322CA7-A3D2-40DF-95BA-EA55BC9D001F}" type="presParOf" srcId="{5FD52FE5-99CA-4D80-9728-1F9A2AC85EE6}" destId="{AF4A1E00-8114-4F9D-8DE0-8CD1A3AD9D2D}" srcOrd="5" destOrd="0" presId="urn:microsoft.com/office/officeart/2005/8/layout/vList2"/>
    <dgm:cxn modelId="{E79F2578-737A-4AFC-AE94-132380DAE3BB}" type="presParOf" srcId="{5FD52FE5-99CA-4D80-9728-1F9A2AC85EE6}" destId="{7A33FE19-5A70-4A91-BB44-FCEDE88A3430}" srcOrd="6" destOrd="0" presId="urn:microsoft.com/office/officeart/2005/8/layout/vList2"/>
    <dgm:cxn modelId="{04F1B9CA-98A6-4A87-A7B0-B289D4F09709}" type="presParOf" srcId="{5FD52FE5-99CA-4D80-9728-1F9A2AC85EE6}" destId="{E1DD435F-0A03-4E6A-BF3E-B523F236EB16}" srcOrd="7" destOrd="0" presId="urn:microsoft.com/office/officeart/2005/8/layout/vList2"/>
    <dgm:cxn modelId="{44F16FC1-8C1D-439D-8F9E-88D093E0E21E}" type="presParOf" srcId="{5FD52FE5-99CA-4D80-9728-1F9A2AC85EE6}" destId="{5AD31FBB-5D9D-402A-87E9-A8311380C72A}" srcOrd="8" destOrd="0" presId="urn:microsoft.com/office/officeart/2005/8/layout/vList2"/>
    <dgm:cxn modelId="{B5AE0FFD-C55A-4EEE-AC8F-EDD755293F5B}" type="presParOf" srcId="{5FD52FE5-99CA-4D80-9728-1F9A2AC85EE6}" destId="{FEA727D0-D077-4529-A68A-921F6C98B89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6F56DF5-585A-4A5D-A2DB-7FAA9BBDB5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7ECAA3-1C6D-49A4-831D-C42762913DF4}">
      <dgm:prSet/>
      <dgm:spPr/>
      <dgm:t>
        <a:bodyPr/>
        <a:lstStyle/>
        <a:p>
          <a:r>
            <a:rPr lang="en-US"/>
            <a:t>MANY dogs have aggression problems</a:t>
          </a:r>
        </a:p>
      </dgm:t>
    </dgm:pt>
    <dgm:pt modelId="{15345782-CDE8-4BA8-89F9-A46A3B243C95}" type="parTrans" cxnId="{FBF92EC3-BDDD-4E65-A90F-9C1B08635551}">
      <dgm:prSet/>
      <dgm:spPr/>
      <dgm:t>
        <a:bodyPr/>
        <a:lstStyle/>
        <a:p>
          <a:endParaRPr lang="en-US"/>
        </a:p>
      </dgm:t>
    </dgm:pt>
    <dgm:pt modelId="{92CCA3FE-3F25-4981-BF16-4D7477D00E7C}" type="sibTrans" cxnId="{FBF92EC3-BDDD-4E65-A90F-9C1B08635551}">
      <dgm:prSet/>
      <dgm:spPr/>
      <dgm:t>
        <a:bodyPr/>
        <a:lstStyle/>
        <a:p>
          <a:endParaRPr lang="en-US"/>
        </a:p>
      </dgm:t>
    </dgm:pt>
    <dgm:pt modelId="{9D423C2C-497E-47B3-BC67-84DD1202E8BA}">
      <dgm:prSet/>
      <dgm:spPr/>
      <dgm:t>
        <a:bodyPr/>
        <a:lstStyle/>
        <a:p>
          <a:r>
            <a:rPr lang="en-US" b="1" i="1"/>
            <a:t>MOST aggression is learned.</a:t>
          </a:r>
          <a:endParaRPr lang="en-US"/>
        </a:p>
      </dgm:t>
    </dgm:pt>
    <dgm:pt modelId="{36179AB8-1974-4245-BDE1-51DDA11C2A1A}" type="parTrans" cxnId="{41A5DE00-FF52-4E17-8179-DD9DED1DF0AB}">
      <dgm:prSet/>
      <dgm:spPr/>
      <dgm:t>
        <a:bodyPr/>
        <a:lstStyle/>
        <a:p>
          <a:endParaRPr lang="en-US"/>
        </a:p>
      </dgm:t>
    </dgm:pt>
    <dgm:pt modelId="{81B65BF1-6147-4744-AC5D-C8CCB7ACFD52}" type="sibTrans" cxnId="{41A5DE00-FF52-4E17-8179-DD9DED1DF0AB}">
      <dgm:prSet/>
      <dgm:spPr/>
      <dgm:t>
        <a:bodyPr/>
        <a:lstStyle/>
        <a:p>
          <a:endParaRPr lang="en-US"/>
        </a:p>
      </dgm:t>
    </dgm:pt>
    <dgm:pt modelId="{62B626EA-ADD2-4273-AB29-76D521A60A6C}">
      <dgm:prSet/>
      <dgm:spPr/>
      <dgm:t>
        <a:bodyPr/>
        <a:lstStyle/>
        <a:p>
          <a:r>
            <a:rPr lang="en-US"/>
            <a:t>If it was learned, dogs can be taught an alternative response</a:t>
          </a:r>
        </a:p>
      </dgm:t>
    </dgm:pt>
    <dgm:pt modelId="{AD9396A1-3ADF-4EBC-B12D-D727189AEBA5}" type="parTrans" cxnId="{14C7B49B-EE90-4A2A-BF05-899AAD7B3289}">
      <dgm:prSet/>
      <dgm:spPr/>
      <dgm:t>
        <a:bodyPr/>
        <a:lstStyle/>
        <a:p>
          <a:endParaRPr lang="en-US"/>
        </a:p>
      </dgm:t>
    </dgm:pt>
    <dgm:pt modelId="{A8E936AF-4253-44B2-BED0-53F10A1962C1}" type="sibTrans" cxnId="{14C7B49B-EE90-4A2A-BF05-899AAD7B3289}">
      <dgm:prSet/>
      <dgm:spPr/>
      <dgm:t>
        <a:bodyPr/>
        <a:lstStyle/>
        <a:p>
          <a:endParaRPr lang="en-US"/>
        </a:p>
      </dgm:t>
    </dgm:pt>
    <dgm:pt modelId="{4645FD08-991F-4805-B335-A87A27E79F0A}">
      <dgm:prSet/>
      <dgm:spPr/>
      <dgm:t>
        <a:bodyPr/>
        <a:lstStyle/>
        <a:p>
          <a:r>
            <a:rPr lang="en-US"/>
            <a:t>Through punishment contingencies</a:t>
          </a:r>
        </a:p>
      </dgm:t>
    </dgm:pt>
    <dgm:pt modelId="{D1871015-A3CE-4B2D-8871-2E4EC379F959}" type="parTrans" cxnId="{8D31F3F8-5D98-4B6A-AC46-3EC04942A47E}">
      <dgm:prSet/>
      <dgm:spPr/>
      <dgm:t>
        <a:bodyPr/>
        <a:lstStyle/>
        <a:p>
          <a:endParaRPr lang="en-US"/>
        </a:p>
      </dgm:t>
    </dgm:pt>
    <dgm:pt modelId="{F991761D-7211-459C-A1F0-8D9513E1EDD9}" type="sibTrans" cxnId="{8D31F3F8-5D98-4B6A-AC46-3EC04942A47E}">
      <dgm:prSet/>
      <dgm:spPr/>
      <dgm:t>
        <a:bodyPr/>
        <a:lstStyle/>
        <a:p>
          <a:endParaRPr lang="en-US"/>
        </a:p>
      </dgm:t>
    </dgm:pt>
    <dgm:pt modelId="{D13E16EA-39E4-4964-B2F7-634C9FD4F949}">
      <dgm:prSet/>
      <dgm:spPr/>
      <dgm:t>
        <a:bodyPr/>
        <a:lstStyle/>
        <a:p>
          <a:r>
            <a:rPr lang="en-US"/>
            <a:t>Through reward contingencies</a:t>
          </a:r>
        </a:p>
      </dgm:t>
    </dgm:pt>
    <dgm:pt modelId="{9C2D33B5-E0F4-4473-A36B-2A6396CE0BFF}" type="parTrans" cxnId="{E6FCFD00-8AE2-49B7-9A1C-4EC40CA1F992}">
      <dgm:prSet/>
      <dgm:spPr/>
      <dgm:t>
        <a:bodyPr/>
        <a:lstStyle/>
        <a:p>
          <a:endParaRPr lang="en-US"/>
        </a:p>
      </dgm:t>
    </dgm:pt>
    <dgm:pt modelId="{8D203FD0-5FEB-4997-9A95-962479E79CAB}" type="sibTrans" cxnId="{E6FCFD00-8AE2-49B7-9A1C-4EC40CA1F992}">
      <dgm:prSet/>
      <dgm:spPr/>
      <dgm:t>
        <a:bodyPr/>
        <a:lstStyle/>
        <a:p>
          <a:endParaRPr lang="en-US"/>
        </a:p>
      </dgm:t>
    </dgm:pt>
    <dgm:pt modelId="{512A1163-9D99-4733-BCF8-64DAE2186DF4}">
      <dgm:prSet/>
      <dgm:spPr/>
      <dgm:t>
        <a:bodyPr/>
        <a:lstStyle/>
        <a:p>
          <a:r>
            <a:rPr lang="en-US"/>
            <a:t>APDT, Karen Pryor Trainers, etc., require </a:t>
          </a:r>
          <a:r>
            <a:rPr lang="en-US" b="1"/>
            <a:t>Least Invasive, Minimally Aversive </a:t>
          </a:r>
          <a:r>
            <a:rPr lang="en-US"/>
            <a:t>methods</a:t>
          </a:r>
        </a:p>
      </dgm:t>
    </dgm:pt>
    <dgm:pt modelId="{11C18ED6-795D-425F-9F9E-3F4961223345}" type="parTrans" cxnId="{F28EF7F2-254E-4221-8693-857D1B2B51A2}">
      <dgm:prSet/>
      <dgm:spPr/>
      <dgm:t>
        <a:bodyPr/>
        <a:lstStyle/>
        <a:p>
          <a:endParaRPr lang="en-US"/>
        </a:p>
      </dgm:t>
    </dgm:pt>
    <dgm:pt modelId="{7B459788-24F6-4854-AD91-6333483B3E84}" type="sibTrans" cxnId="{F28EF7F2-254E-4221-8693-857D1B2B51A2}">
      <dgm:prSet/>
      <dgm:spPr/>
      <dgm:t>
        <a:bodyPr/>
        <a:lstStyle/>
        <a:p>
          <a:endParaRPr lang="en-US"/>
        </a:p>
      </dgm:t>
    </dgm:pt>
    <dgm:pt modelId="{FB197A84-9F12-48EB-9FA5-2B9D0225C5DC}">
      <dgm:prSet/>
      <dgm:spPr/>
      <dgm:t>
        <a:bodyPr/>
        <a:lstStyle/>
        <a:p>
          <a:r>
            <a:rPr lang="en-US"/>
            <a:t>Punishment = learned helplessness and increased aggression long term</a:t>
          </a:r>
        </a:p>
      </dgm:t>
    </dgm:pt>
    <dgm:pt modelId="{D8716F6A-EBE9-47C3-8D89-18B7D6334EB4}" type="parTrans" cxnId="{AE60E594-7E16-4115-90B5-494716D1CFA1}">
      <dgm:prSet/>
      <dgm:spPr/>
      <dgm:t>
        <a:bodyPr/>
        <a:lstStyle/>
        <a:p>
          <a:endParaRPr lang="en-US"/>
        </a:p>
      </dgm:t>
    </dgm:pt>
    <dgm:pt modelId="{5337B9EA-716B-4501-BBAC-66B4EDD3FD82}" type="sibTrans" cxnId="{AE60E594-7E16-4115-90B5-494716D1CFA1}">
      <dgm:prSet/>
      <dgm:spPr/>
      <dgm:t>
        <a:bodyPr/>
        <a:lstStyle/>
        <a:p>
          <a:endParaRPr lang="en-US"/>
        </a:p>
      </dgm:t>
    </dgm:pt>
    <dgm:pt modelId="{010F3355-47E2-428F-8CF6-0749918A1052}">
      <dgm:prSet/>
      <dgm:spPr/>
      <dgm:t>
        <a:bodyPr/>
        <a:lstStyle/>
        <a:p>
          <a:r>
            <a:rPr lang="en-US"/>
            <a:t>Reward methods shown to be better, more effective in initial learning and overall</a:t>
          </a:r>
        </a:p>
      </dgm:t>
    </dgm:pt>
    <dgm:pt modelId="{CF32FD40-711D-4288-8FE3-216EDA24369E}" type="parTrans" cxnId="{546B5CBE-65F7-489E-870E-D3E240C69356}">
      <dgm:prSet/>
      <dgm:spPr/>
      <dgm:t>
        <a:bodyPr/>
        <a:lstStyle/>
        <a:p>
          <a:endParaRPr lang="en-US"/>
        </a:p>
      </dgm:t>
    </dgm:pt>
    <dgm:pt modelId="{23832E36-0B4F-464B-9D27-60C1FE25E436}" type="sibTrans" cxnId="{546B5CBE-65F7-489E-870E-D3E240C69356}">
      <dgm:prSet/>
      <dgm:spPr/>
      <dgm:t>
        <a:bodyPr/>
        <a:lstStyle/>
        <a:p>
          <a:endParaRPr lang="en-US"/>
        </a:p>
      </dgm:t>
    </dgm:pt>
    <dgm:pt modelId="{20829325-22F7-42A1-985A-CB92882D567E}">
      <dgm:prSet/>
      <dgm:spPr/>
      <dgm:t>
        <a:bodyPr/>
        <a:lstStyle/>
        <a:p>
          <a:r>
            <a:rPr lang="en-US"/>
            <a:t>We will use BAT method with our dogs</a:t>
          </a:r>
        </a:p>
      </dgm:t>
    </dgm:pt>
    <dgm:pt modelId="{3BB8D509-0A8E-4EC0-A0E1-A2287F672076}" type="parTrans" cxnId="{38EED0DE-B309-4532-9FD2-2D6B8C8C03F1}">
      <dgm:prSet/>
      <dgm:spPr/>
      <dgm:t>
        <a:bodyPr/>
        <a:lstStyle/>
        <a:p>
          <a:endParaRPr lang="en-US"/>
        </a:p>
      </dgm:t>
    </dgm:pt>
    <dgm:pt modelId="{F3BBF9CE-E28B-43C8-B228-F96370945EDE}" type="sibTrans" cxnId="{38EED0DE-B309-4532-9FD2-2D6B8C8C03F1}">
      <dgm:prSet/>
      <dgm:spPr/>
      <dgm:t>
        <a:bodyPr/>
        <a:lstStyle/>
        <a:p>
          <a:endParaRPr lang="en-US"/>
        </a:p>
      </dgm:t>
    </dgm:pt>
    <dgm:pt modelId="{62900654-E2C1-476B-B883-DEC308DC64CC}" type="pres">
      <dgm:prSet presAssocID="{76F56DF5-585A-4A5D-A2DB-7FAA9BBDB53C}" presName="linear" presStyleCnt="0">
        <dgm:presLayoutVars>
          <dgm:animLvl val="lvl"/>
          <dgm:resizeHandles val="exact"/>
        </dgm:presLayoutVars>
      </dgm:prSet>
      <dgm:spPr/>
    </dgm:pt>
    <dgm:pt modelId="{BACFAFFC-D3A4-42DB-9DAA-2F26ED878827}" type="pres">
      <dgm:prSet presAssocID="{027ECAA3-1C6D-49A4-831D-C42762913DF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1B929A-1A7B-487E-9295-BBDFAABB6391}" type="pres">
      <dgm:prSet presAssocID="{92CCA3FE-3F25-4981-BF16-4D7477D00E7C}" presName="spacer" presStyleCnt="0"/>
      <dgm:spPr/>
    </dgm:pt>
    <dgm:pt modelId="{0454AEAF-4C13-4098-9F6E-DFCE0FA3DDF4}" type="pres">
      <dgm:prSet presAssocID="{9D423C2C-497E-47B3-BC67-84DD1202E8B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2751BA-1002-41F6-AF63-C647CA8872AF}" type="pres">
      <dgm:prSet presAssocID="{81B65BF1-6147-4744-AC5D-C8CCB7ACFD52}" presName="spacer" presStyleCnt="0"/>
      <dgm:spPr/>
    </dgm:pt>
    <dgm:pt modelId="{F9D05A80-BD81-4480-BEB8-9C315D82B913}" type="pres">
      <dgm:prSet presAssocID="{62B626EA-ADD2-4273-AB29-76D521A60A6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6844CF5-DC84-4160-98EE-40089D95DBC3}" type="pres">
      <dgm:prSet presAssocID="{62B626EA-ADD2-4273-AB29-76D521A60A6C}" presName="childText" presStyleLbl="revTx" presStyleIdx="0" presStyleCnt="2">
        <dgm:presLayoutVars>
          <dgm:bulletEnabled val="1"/>
        </dgm:presLayoutVars>
      </dgm:prSet>
      <dgm:spPr/>
    </dgm:pt>
    <dgm:pt modelId="{593BE6E1-2DB0-4497-80FE-0EE37A3B90D0}" type="pres">
      <dgm:prSet presAssocID="{512A1163-9D99-4733-BCF8-64DAE2186D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6776AEB-BA80-43FC-9DC9-0A11442AF0C3}" type="pres">
      <dgm:prSet presAssocID="{512A1163-9D99-4733-BCF8-64DAE2186DF4}" presName="childText" presStyleLbl="revTx" presStyleIdx="1" presStyleCnt="2">
        <dgm:presLayoutVars>
          <dgm:bulletEnabled val="1"/>
        </dgm:presLayoutVars>
      </dgm:prSet>
      <dgm:spPr/>
    </dgm:pt>
    <dgm:pt modelId="{9A9E9FF8-2E4F-4C5D-B45B-6B89674AED05}" type="pres">
      <dgm:prSet presAssocID="{20829325-22F7-42A1-985A-CB92882D56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1A5DE00-FF52-4E17-8179-DD9DED1DF0AB}" srcId="{76F56DF5-585A-4A5D-A2DB-7FAA9BBDB53C}" destId="{9D423C2C-497E-47B3-BC67-84DD1202E8BA}" srcOrd="1" destOrd="0" parTransId="{36179AB8-1974-4245-BDE1-51DDA11C2A1A}" sibTransId="{81B65BF1-6147-4744-AC5D-C8CCB7ACFD52}"/>
    <dgm:cxn modelId="{E6FCFD00-8AE2-49B7-9A1C-4EC40CA1F992}" srcId="{62B626EA-ADD2-4273-AB29-76D521A60A6C}" destId="{D13E16EA-39E4-4964-B2F7-634C9FD4F949}" srcOrd="1" destOrd="0" parTransId="{9C2D33B5-E0F4-4473-A36B-2A6396CE0BFF}" sibTransId="{8D203FD0-5FEB-4997-9A95-962479E79CAB}"/>
    <dgm:cxn modelId="{7D68F609-1469-496E-AD1D-EC12D8A96CC1}" type="presOf" srcId="{4645FD08-991F-4805-B335-A87A27E79F0A}" destId="{66844CF5-DC84-4160-98EE-40089D95DBC3}" srcOrd="0" destOrd="0" presId="urn:microsoft.com/office/officeart/2005/8/layout/vList2"/>
    <dgm:cxn modelId="{D605E924-354A-40F8-95BA-5E5D5E08C84F}" type="presOf" srcId="{9D423C2C-497E-47B3-BC67-84DD1202E8BA}" destId="{0454AEAF-4C13-4098-9F6E-DFCE0FA3DDF4}" srcOrd="0" destOrd="0" presId="urn:microsoft.com/office/officeart/2005/8/layout/vList2"/>
    <dgm:cxn modelId="{06F8002A-9473-43D5-9F4F-9C0505FE619C}" type="presOf" srcId="{D13E16EA-39E4-4964-B2F7-634C9FD4F949}" destId="{66844CF5-DC84-4160-98EE-40089D95DBC3}" srcOrd="0" destOrd="1" presId="urn:microsoft.com/office/officeart/2005/8/layout/vList2"/>
    <dgm:cxn modelId="{4B2DE72B-7DE2-465F-B01A-667FD776B4CB}" type="presOf" srcId="{76F56DF5-585A-4A5D-A2DB-7FAA9BBDB53C}" destId="{62900654-E2C1-476B-B883-DEC308DC64CC}" srcOrd="0" destOrd="0" presId="urn:microsoft.com/office/officeart/2005/8/layout/vList2"/>
    <dgm:cxn modelId="{4AC86B42-8613-4793-AAE3-75E65984B231}" type="presOf" srcId="{20829325-22F7-42A1-985A-CB92882D567E}" destId="{9A9E9FF8-2E4F-4C5D-B45B-6B89674AED05}" srcOrd="0" destOrd="0" presId="urn:microsoft.com/office/officeart/2005/8/layout/vList2"/>
    <dgm:cxn modelId="{B5A79E4C-E9CA-4FCC-8BBB-380F436A5FFA}" type="presOf" srcId="{027ECAA3-1C6D-49A4-831D-C42762913DF4}" destId="{BACFAFFC-D3A4-42DB-9DAA-2F26ED878827}" srcOrd="0" destOrd="0" presId="urn:microsoft.com/office/officeart/2005/8/layout/vList2"/>
    <dgm:cxn modelId="{AE60E594-7E16-4115-90B5-494716D1CFA1}" srcId="{512A1163-9D99-4733-BCF8-64DAE2186DF4}" destId="{FB197A84-9F12-48EB-9FA5-2B9D0225C5DC}" srcOrd="0" destOrd="0" parTransId="{D8716F6A-EBE9-47C3-8D89-18B7D6334EB4}" sibTransId="{5337B9EA-716B-4501-BBAC-66B4EDD3FD82}"/>
    <dgm:cxn modelId="{14C7B49B-EE90-4A2A-BF05-899AAD7B3289}" srcId="{76F56DF5-585A-4A5D-A2DB-7FAA9BBDB53C}" destId="{62B626EA-ADD2-4273-AB29-76D521A60A6C}" srcOrd="2" destOrd="0" parTransId="{AD9396A1-3ADF-4EBC-B12D-D727189AEBA5}" sibTransId="{A8E936AF-4253-44B2-BED0-53F10A1962C1}"/>
    <dgm:cxn modelId="{746CE59E-DEF9-47A7-93A0-052882EB4327}" type="presOf" srcId="{010F3355-47E2-428F-8CF6-0749918A1052}" destId="{A6776AEB-BA80-43FC-9DC9-0A11442AF0C3}" srcOrd="0" destOrd="1" presId="urn:microsoft.com/office/officeart/2005/8/layout/vList2"/>
    <dgm:cxn modelId="{3F6904AB-BF7B-4EF2-80C9-81ED472B95E3}" type="presOf" srcId="{62B626EA-ADD2-4273-AB29-76D521A60A6C}" destId="{F9D05A80-BD81-4480-BEB8-9C315D82B913}" srcOrd="0" destOrd="0" presId="urn:microsoft.com/office/officeart/2005/8/layout/vList2"/>
    <dgm:cxn modelId="{546B5CBE-65F7-489E-870E-D3E240C69356}" srcId="{512A1163-9D99-4733-BCF8-64DAE2186DF4}" destId="{010F3355-47E2-428F-8CF6-0749918A1052}" srcOrd="1" destOrd="0" parTransId="{CF32FD40-711D-4288-8FE3-216EDA24369E}" sibTransId="{23832E36-0B4F-464B-9D27-60C1FE25E436}"/>
    <dgm:cxn modelId="{BC437ABE-8112-4AD5-88AC-B7E51078CD34}" type="presOf" srcId="{512A1163-9D99-4733-BCF8-64DAE2186DF4}" destId="{593BE6E1-2DB0-4497-80FE-0EE37A3B90D0}" srcOrd="0" destOrd="0" presId="urn:microsoft.com/office/officeart/2005/8/layout/vList2"/>
    <dgm:cxn modelId="{FBF92EC3-BDDD-4E65-A90F-9C1B08635551}" srcId="{76F56DF5-585A-4A5D-A2DB-7FAA9BBDB53C}" destId="{027ECAA3-1C6D-49A4-831D-C42762913DF4}" srcOrd="0" destOrd="0" parTransId="{15345782-CDE8-4BA8-89F9-A46A3B243C95}" sibTransId="{92CCA3FE-3F25-4981-BF16-4D7477D00E7C}"/>
    <dgm:cxn modelId="{38EED0DE-B309-4532-9FD2-2D6B8C8C03F1}" srcId="{76F56DF5-585A-4A5D-A2DB-7FAA9BBDB53C}" destId="{20829325-22F7-42A1-985A-CB92882D567E}" srcOrd="4" destOrd="0" parTransId="{3BB8D509-0A8E-4EC0-A0E1-A2287F672076}" sibTransId="{F3BBF9CE-E28B-43C8-B228-F96370945EDE}"/>
    <dgm:cxn modelId="{F28EF7F2-254E-4221-8693-857D1B2B51A2}" srcId="{76F56DF5-585A-4A5D-A2DB-7FAA9BBDB53C}" destId="{512A1163-9D99-4733-BCF8-64DAE2186DF4}" srcOrd="3" destOrd="0" parTransId="{11C18ED6-795D-425F-9F9E-3F4961223345}" sibTransId="{7B459788-24F6-4854-AD91-6333483B3E84}"/>
    <dgm:cxn modelId="{8D31F3F8-5D98-4B6A-AC46-3EC04942A47E}" srcId="{62B626EA-ADD2-4273-AB29-76D521A60A6C}" destId="{4645FD08-991F-4805-B335-A87A27E79F0A}" srcOrd="0" destOrd="0" parTransId="{D1871015-A3CE-4B2D-8871-2E4EC379F959}" sibTransId="{F991761D-7211-459C-A1F0-8D9513E1EDD9}"/>
    <dgm:cxn modelId="{AF9F4EFC-FD59-4741-AAB3-48BA83DB1195}" type="presOf" srcId="{FB197A84-9F12-48EB-9FA5-2B9D0225C5DC}" destId="{A6776AEB-BA80-43FC-9DC9-0A11442AF0C3}" srcOrd="0" destOrd="0" presId="urn:microsoft.com/office/officeart/2005/8/layout/vList2"/>
    <dgm:cxn modelId="{634CE72A-9E02-4C53-A3D1-F4B9D2499DCD}" type="presParOf" srcId="{62900654-E2C1-476B-B883-DEC308DC64CC}" destId="{BACFAFFC-D3A4-42DB-9DAA-2F26ED878827}" srcOrd="0" destOrd="0" presId="urn:microsoft.com/office/officeart/2005/8/layout/vList2"/>
    <dgm:cxn modelId="{B28A8AFF-ADC5-45CD-A7C1-E458864437BC}" type="presParOf" srcId="{62900654-E2C1-476B-B883-DEC308DC64CC}" destId="{2F1B929A-1A7B-487E-9295-BBDFAABB6391}" srcOrd="1" destOrd="0" presId="urn:microsoft.com/office/officeart/2005/8/layout/vList2"/>
    <dgm:cxn modelId="{CBE7F1B2-DBF9-4FFA-BA94-A6648F32C789}" type="presParOf" srcId="{62900654-E2C1-476B-B883-DEC308DC64CC}" destId="{0454AEAF-4C13-4098-9F6E-DFCE0FA3DDF4}" srcOrd="2" destOrd="0" presId="urn:microsoft.com/office/officeart/2005/8/layout/vList2"/>
    <dgm:cxn modelId="{23E4E2F9-A423-4D76-84C5-82F974955F9D}" type="presParOf" srcId="{62900654-E2C1-476B-B883-DEC308DC64CC}" destId="{A52751BA-1002-41F6-AF63-C647CA8872AF}" srcOrd="3" destOrd="0" presId="urn:microsoft.com/office/officeart/2005/8/layout/vList2"/>
    <dgm:cxn modelId="{32CA5D60-5A43-4031-B82A-336D0570B125}" type="presParOf" srcId="{62900654-E2C1-476B-B883-DEC308DC64CC}" destId="{F9D05A80-BD81-4480-BEB8-9C315D82B913}" srcOrd="4" destOrd="0" presId="urn:microsoft.com/office/officeart/2005/8/layout/vList2"/>
    <dgm:cxn modelId="{B31E4DAF-CC27-4C26-87E6-A07AEE038CDE}" type="presParOf" srcId="{62900654-E2C1-476B-B883-DEC308DC64CC}" destId="{66844CF5-DC84-4160-98EE-40089D95DBC3}" srcOrd="5" destOrd="0" presId="urn:microsoft.com/office/officeart/2005/8/layout/vList2"/>
    <dgm:cxn modelId="{2EC23FD5-6A71-4E3E-805D-D9D140F9832E}" type="presParOf" srcId="{62900654-E2C1-476B-B883-DEC308DC64CC}" destId="{593BE6E1-2DB0-4497-80FE-0EE37A3B90D0}" srcOrd="6" destOrd="0" presId="urn:microsoft.com/office/officeart/2005/8/layout/vList2"/>
    <dgm:cxn modelId="{741135B8-1121-4500-959A-E8D58B216FE9}" type="presParOf" srcId="{62900654-E2C1-476B-B883-DEC308DC64CC}" destId="{A6776AEB-BA80-43FC-9DC9-0A11442AF0C3}" srcOrd="7" destOrd="0" presId="urn:microsoft.com/office/officeart/2005/8/layout/vList2"/>
    <dgm:cxn modelId="{19F2BB41-86F9-4741-9CF4-4A499EE20B2A}" type="presParOf" srcId="{62900654-E2C1-476B-B883-DEC308DC64CC}" destId="{9A9E9FF8-2E4F-4C5D-B45B-6B89674AED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0FEA61E-5C40-4039-B067-025F9899EE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69EBEE-7565-4FB6-A3C1-34B4036C16B6}">
      <dgm:prSet/>
      <dgm:spPr/>
      <dgm:t>
        <a:bodyPr/>
        <a:lstStyle/>
        <a:p>
          <a:r>
            <a:rPr lang="en-US" b="1"/>
            <a:t>Keep your dog under its arousal threshold!</a:t>
          </a:r>
          <a:endParaRPr lang="en-US"/>
        </a:p>
      </dgm:t>
    </dgm:pt>
    <dgm:pt modelId="{A73511F9-CDA0-4CF8-87FA-1BEF34E898E1}" type="parTrans" cxnId="{59D6B699-5CA7-466E-8F0E-4683F8AE7B8C}">
      <dgm:prSet/>
      <dgm:spPr/>
      <dgm:t>
        <a:bodyPr/>
        <a:lstStyle/>
        <a:p>
          <a:endParaRPr lang="en-US"/>
        </a:p>
      </dgm:t>
    </dgm:pt>
    <dgm:pt modelId="{767171FC-94AC-442B-BA14-6F31702F4FCB}" type="sibTrans" cxnId="{59D6B699-5CA7-466E-8F0E-4683F8AE7B8C}">
      <dgm:prSet/>
      <dgm:spPr/>
      <dgm:t>
        <a:bodyPr/>
        <a:lstStyle/>
        <a:p>
          <a:endParaRPr lang="en-US"/>
        </a:p>
      </dgm:t>
    </dgm:pt>
    <dgm:pt modelId="{A0344722-3BB4-47F8-9DCB-A97BA57202FF}">
      <dgm:prSet/>
      <dgm:spPr/>
      <dgm:t>
        <a:bodyPr/>
        <a:lstStyle/>
        <a:p>
          <a:r>
            <a:rPr lang="en-US"/>
            <a:t>Watch for fear signs</a:t>
          </a:r>
        </a:p>
      </dgm:t>
    </dgm:pt>
    <dgm:pt modelId="{77FBD7A3-21CB-48E1-9DB5-413815BDB9B9}" type="parTrans" cxnId="{F960BF5C-5691-4EFF-A5FA-8DAFB13BE40E}">
      <dgm:prSet/>
      <dgm:spPr/>
      <dgm:t>
        <a:bodyPr/>
        <a:lstStyle/>
        <a:p>
          <a:endParaRPr lang="en-US"/>
        </a:p>
      </dgm:t>
    </dgm:pt>
    <dgm:pt modelId="{82765B4B-05C1-4A48-8B40-DF722A52BCBD}" type="sibTrans" cxnId="{F960BF5C-5691-4EFF-A5FA-8DAFB13BE40E}">
      <dgm:prSet/>
      <dgm:spPr/>
      <dgm:t>
        <a:bodyPr/>
        <a:lstStyle/>
        <a:p>
          <a:endParaRPr lang="en-US"/>
        </a:p>
      </dgm:t>
    </dgm:pt>
    <dgm:pt modelId="{57F2F617-9CBB-4974-B94B-DDA900FF98B6}">
      <dgm:prSet/>
      <dgm:spPr/>
      <dgm:t>
        <a:bodyPr/>
        <a:lstStyle/>
        <a:p>
          <a:r>
            <a:rPr lang="en-US"/>
            <a:t>Watch for over-arousal signs: high excitation; forward body posture; panting, etc.</a:t>
          </a:r>
        </a:p>
      </dgm:t>
    </dgm:pt>
    <dgm:pt modelId="{AA86A5D1-8AC1-4CDD-B6C3-D58817E5EA3A}" type="parTrans" cxnId="{DDAE2BF4-C6AC-4CE2-A511-5F99053C3CF7}">
      <dgm:prSet/>
      <dgm:spPr/>
      <dgm:t>
        <a:bodyPr/>
        <a:lstStyle/>
        <a:p>
          <a:endParaRPr lang="en-US"/>
        </a:p>
      </dgm:t>
    </dgm:pt>
    <dgm:pt modelId="{7042146D-8244-4298-BE58-22294ED016D5}" type="sibTrans" cxnId="{DDAE2BF4-C6AC-4CE2-A511-5F99053C3CF7}">
      <dgm:prSet/>
      <dgm:spPr/>
      <dgm:t>
        <a:bodyPr/>
        <a:lstStyle/>
        <a:p>
          <a:endParaRPr lang="en-US"/>
        </a:p>
      </dgm:t>
    </dgm:pt>
    <dgm:pt modelId="{65B4A429-AB44-4B30-9201-BAFA2665AA6C}">
      <dgm:prSet/>
      <dgm:spPr/>
      <dgm:t>
        <a:bodyPr/>
        <a:lstStyle/>
        <a:p>
          <a:r>
            <a:rPr lang="en-US" b="1"/>
            <a:t>Have a plan for reducing arousal!</a:t>
          </a:r>
          <a:endParaRPr lang="en-US"/>
        </a:p>
      </dgm:t>
    </dgm:pt>
    <dgm:pt modelId="{AF7CDF9E-5CAC-47DA-8B8E-ECAC1EDC448E}" type="parTrans" cxnId="{DC7FB5ED-F838-49B2-9764-6E3905F8D752}">
      <dgm:prSet/>
      <dgm:spPr/>
      <dgm:t>
        <a:bodyPr/>
        <a:lstStyle/>
        <a:p>
          <a:endParaRPr lang="en-US"/>
        </a:p>
      </dgm:t>
    </dgm:pt>
    <dgm:pt modelId="{DCD7EE7E-11BB-45AA-B170-91F8207F692D}" type="sibTrans" cxnId="{DC7FB5ED-F838-49B2-9764-6E3905F8D752}">
      <dgm:prSet/>
      <dgm:spPr/>
      <dgm:t>
        <a:bodyPr/>
        <a:lstStyle/>
        <a:p>
          <a:endParaRPr lang="en-US"/>
        </a:p>
      </dgm:t>
    </dgm:pt>
    <dgm:pt modelId="{EFB221AC-07A0-4E63-A89E-2D1510BACD85}">
      <dgm:prSet/>
      <dgm:spPr/>
      <dgm:t>
        <a:bodyPr/>
        <a:lstStyle/>
        <a:p>
          <a:r>
            <a:rPr lang="en-US"/>
            <a:t>Depends on your dog and its functional analysis results</a:t>
          </a:r>
        </a:p>
      </dgm:t>
    </dgm:pt>
    <dgm:pt modelId="{381A8972-9790-44A3-B8C9-503264289E03}" type="parTrans" cxnId="{E73496B1-E4C9-4C6E-BD04-8018AA884CBC}">
      <dgm:prSet/>
      <dgm:spPr/>
      <dgm:t>
        <a:bodyPr/>
        <a:lstStyle/>
        <a:p>
          <a:endParaRPr lang="en-US"/>
        </a:p>
      </dgm:t>
    </dgm:pt>
    <dgm:pt modelId="{C98F8B3A-CED3-4491-BD3C-85DAB49513DD}" type="sibTrans" cxnId="{E73496B1-E4C9-4C6E-BD04-8018AA884CBC}">
      <dgm:prSet/>
      <dgm:spPr/>
      <dgm:t>
        <a:bodyPr/>
        <a:lstStyle/>
        <a:p>
          <a:endParaRPr lang="en-US"/>
        </a:p>
      </dgm:t>
    </dgm:pt>
    <dgm:pt modelId="{7BC6BFBA-08FC-463F-A167-37AE2EDC632C}">
      <dgm:prSet/>
      <dgm:spPr/>
      <dgm:t>
        <a:bodyPr/>
        <a:lstStyle/>
        <a:p>
          <a:r>
            <a:rPr lang="en-US"/>
            <a:t>Redirect; move away; get out of there!!!</a:t>
          </a:r>
        </a:p>
      </dgm:t>
    </dgm:pt>
    <dgm:pt modelId="{9144EBCF-96BC-4535-9A45-1B7E0B0B4536}" type="parTrans" cxnId="{80A71F41-1D4A-46D5-ACAB-D3BE3F4BCBA8}">
      <dgm:prSet/>
      <dgm:spPr/>
      <dgm:t>
        <a:bodyPr/>
        <a:lstStyle/>
        <a:p>
          <a:endParaRPr lang="en-US"/>
        </a:p>
      </dgm:t>
    </dgm:pt>
    <dgm:pt modelId="{B230AA5E-49EB-4C81-8CD5-FE70727FBB0E}" type="sibTrans" cxnId="{80A71F41-1D4A-46D5-ACAB-D3BE3F4BCBA8}">
      <dgm:prSet/>
      <dgm:spPr/>
      <dgm:t>
        <a:bodyPr/>
        <a:lstStyle/>
        <a:p>
          <a:endParaRPr lang="en-US"/>
        </a:p>
      </dgm:t>
    </dgm:pt>
    <dgm:pt modelId="{95DCF26B-76AB-4AA3-9399-A63D7E1FCB61}">
      <dgm:prSet/>
      <dgm:spPr/>
      <dgm:t>
        <a:bodyPr/>
        <a:lstStyle/>
        <a:p>
          <a:r>
            <a:rPr lang="en-US" b="1"/>
            <a:t>YOU are your dog’s teacher…..be a responsible behaviorist and identify over-arousal and aggression BEFORE it starts!!!!!</a:t>
          </a:r>
          <a:endParaRPr lang="en-US"/>
        </a:p>
      </dgm:t>
    </dgm:pt>
    <dgm:pt modelId="{FEF21EAC-92B4-41B1-B647-61E998F99BBF}" type="parTrans" cxnId="{C068FE7F-1310-4525-B9B8-46EBC377A3A7}">
      <dgm:prSet/>
      <dgm:spPr/>
      <dgm:t>
        <a:bodyPr/>
        <a:lstStyle/>
        <a:p>
          <a:endParaRPr lang="en-US"/>
        </a:p>
      </dgm:t>
    </dgm:pt>
    <dgm:pt modelId="{39FA70F1-9D69-4C46-9BF4-F3128BB22EB0}" type="sibTrans" cxnId="{C068FE7F-1310-4525-B9B8-46EBC377A3A7}">
      <dgm:prSet/>
      <dgm:spPr/>
      <dgm:t>
        <a:bodyPr/>
        <a:lstStyle/>
        <a:p>
          <a:endParaRPr lang="en-US"/>
        </a:p>
      </dgm:t>
    </dgm:pt>
    <dgm:pt modelId="{D47F28FA-EF73-4ED3-A7FD-13081F91E77C}" type="pres">
      <dgm:prSet presAssocID="{E0FEA61E-5C40-4039-B067-025F9899EEC2}" presName="linear" presStyleCnt="0">
        <dgm:presLayoutVars>
          <dgm:animLvl val="lvl"/>
          <dgm:resizeHandles val="exact"/>
        </dgm:presLayoutVars>
      </dgm:prSet>
      <dgm:spPr/>
    </dgm:pt>
    <dgm:pt modelId="{6F4359CF-668E-48D6-88E6-23D22CC81198}" type="pres">
      <dgm:prSet presAssocID="{4F69EBEE-7565-4FB6-A3C1-34B4036C16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169BF5-24AF-41A0-8610-4E22BEF84084}" type="pres">
      <dgm:prSet presAssocID="{4F69EBEE-7565-4FB6-A3C1-34B4036C16B6}" presName="childText" presStyleLbl="revTx" presStyleIdx="0" presStyleCnt="2">
        <dgm:presLayoutVars>
          <dgm:bulletEnabled val="1"/>
        </dgm:presLayoutVars>
      </dgm:prSet>
      <dgm:spPr/>
    </dgm:pt>
    <dgm:pt modelId="{4917D0E0-02E8-4311-8F5B-A1960F62D460}" type="pres">
      <dgm:prSet presAssocID="{65B4A429-AB44-4B30-9201-BAFA2665AA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51E123-5CDB-4B28-B6A2-53918283FD57}" type="pres">
      <dgm:prSet presAssocID="{65B4A429-AB44-4B30-9201-BAFA2665AA6C}" presName="childText" presStyleLbl="revTx" presStyleIdx="1" presStyleCnt="2">
        <dgm:presLayoutVars>
          <dgm:bulletEnabled val="1"/>
        </dgm:presLayoutVars>
      </dgm:prSet>
      <dgm:spPr/>
    </dgm:pt>
    <dgm:pt modelId="{550FDFAC-275E-428B-A148-8BEFA75A9A78}" type="pres">
      <dgm:prSet presAssocID="{95DCF26B-76AB-4AA3-9399-A63D7E1FCB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DD49D2E-17AD-4555-A394-34C0254CD8DF}" type="presOf" srcId="{7BC6BFBA-08FC-463F-A167-37AE2EDC632C}" destId="{7851E123-5CDB-4B28-B6A2-53918283FD57}" srcOrd="0" destOrd="1" presId="urn:microsoft.com/office/officeart/2005/8/layout/vList2"/>
    <dgm:cxn modelId="{4F0AD13E-525A-4918-9766-A4D7CC3AC368}" type="presOf" srcId="{65B4A429-AB44-4B30-9201-BAFA2665AA6C}" destId="{4917D0E0-02E8-4311-8F5B-A1960F62D460}" srcOrd="0" destOrd="0" presId="urn:microsoft.com/office/officeart/2005/8/layout/vList2"/>
    <dgm:cxn modelId="{4DED005C-7365-4753-A25E-242E242956C0}" type="presOf" srcId="{57F2F617-9CBB-4974-B94B-DDA900FF98B6}" destId="{42169BF5-24AF-41A0-8610-4E22BEF84084}" srcOrd="0" destOrd="1" presId="urn:microsoft.com/office/officeart/2005/8/layout/vList2"/>
    <dgm:cxn modelId="{F960BF5C-5691-4EFF-A5FA-8DAFB13BE40E}" srcId="{4F69EBEE-7565-4FB6-A3C1-34B4036C16B6}" destId="{A0344722-3BB4-47F8-9DCB-A97BA57202FF}" srcOrd="0" destOrd="0" parTransId="{77FBD7A3-21CB-48E1-9DB5-413815BDB9B9}" sibTransId="{82765B4B-05C1-4A48-8B40-DF722A52BCBD}"/>
    <dgm:cxn modelId="{80A71F41-1D4A-46D5-ACAB-D3BE3F4BCBA8}" srcId="{65B4A429-AB44-4B30-9201-BAFA2665AA6C}" destId="{7BC6BFBA-08FC-463F-A167-37AE2EDC632C}" srcOrd="1" destOrd="0" parTransId="{9144EBCF-96BC-4535-9A45-1B7E0B0B4536}" sibTransId="{B230AA5E-49EB-4C81-8CD5-FE70727FBB0E}"/>
    <dgm:cxn modelId="{C068FE7F-1310-4525-B9B8-46EBC377A3A7}" srcId="{E0FEA61E-5C40-4039-B067-025F9899EEC2}" destId="{95DCF26B-76AB-4AA3-9399-A63D7E1FCB61}" srcOrd="2" destOrd="0" parTransId="{FEF21EAC-92B4-41B1-B647-61E998F99BBF}" sibTransId="{39FA70F1-9D69-4C46-9BF4-F3128BB22EB0}"/>
    <dgm:cxn modelId="{3B0EFA83-4798-476D-A9DE-4B7345A9DB3D}" type="presOf" srcId="{A0344722-3BB4-47F8-9DCB-A97BA57202FF}" destId="{42169BF5-24AF-41A0-8610-4E22BEF84084}" srcOrd="0" destOrd="0" presId="urn:microsoft.com/office/officeart/2005/8/layout/vList2"/>
    <dgm:cxn modelId="{307F8E84-BC80-46EC-84B4-AC0B3A9CC2A9}" type="presOf" srcId="{E0FEA61E-5C40-4039-B067-025F9899EEC2}" destId="{D47F28FA-EF73-4ED3-A7FD-13081F91E77C}" srcOrd="0" destOrd="0" presId="urn:microsoft.com/office/officeart/2005/8/layout/vList2"/>
    <dgm:cxn modelId="{6646F092-F293-453D-87AF-173207F699F4}" type="presOf" srcId="{4F69EBEE-7565-4FB6-A3C1-34B4036C16B6}" destId="{6F4359CF-668E-48D6-88E6-23D22CC81198}" srcOrd="0" destOrd="0" presId="urn:microsoft.com/office/officeart/2005/8/layout/vList2"/>
    <dgm:cxn modelId="{59D6B699-5CA7-466E-8F0E-4683F8AE7B8C}" srcId="{E0FEA61E-5C40-4039-B067-025F9899EEC2}" destId="{4F69EBEE-7565-4FB6-A3C1-34B4036C16B6}" srcOrd="0" destOrd="0" parTransId="{A73511F9-CDA0-4CF8-87FA-1BEF34E898E1}" sibTransId="{767171FC-94AC-442B-BA14-6F31702F4FCB}"/>
    <dgm:cxn modelId="{16523EA7-01FC-4BD6-A468-5B8308D22AE3}" type="presOf" srcId="{EFB221AC-07A0-4E63-A89E-2D1510BACD85}" destId="{7851E123-5CDB-4B28-B6A2-53918283FD57}" srcOrd="0" destOrd="0" presId="urn:microsoft.com/office/officeart/2005/8/layout/vList2"/>
    <dgm:cxn modelId="{E73496B1-E4C9-4C6E-BD04-8018AA884CBC}" srcId="{65B4A429-AB44-4B30-9201-BAFA2665AA6C}" destId="{EFB221AC-07A0-4E63-A89E-2D1510BACD85}" srcOrd="0" destOrd="0" parTransId="{381A8972-9790-44A3-B8C9-503264289E03}" sibTransId="{C98F8B3A-CED3-4491-BD3C-85DAB49513DD}"/>
    <dgm:cxn modelId="{DC7FB5ED-F838-49B2-9764-6E3905F8D752}" srcId="{E0FEA61E-5C40-4039-B067-025F9899EEC2}" destId="{65B4A429-AB44-4B30-9201-BAFA2665AA6C}" srcOrd="1" destOrd="0" parTransId="{AF7CDF9E-5CAC-47DA-8B8E-ECAC1EDC448E}" sibTransId="{DCD7EE7E-11BB-45AA-B170-91F8207F692D}"/>
    <dgm:cxn modelId="{DDAE2BF4-C6AC-4CE2-A511-5F99053C3CF7}" srcId="{4F69EBEE-7565-4FB6-A3C1-34B4036C16B6}" destId="{57F2F617-9CBB-4974-B94B-DDA900FF98B6}" srcOrd="1" destOrd="0" parTransId="{AA86A5D1-8AC1-4CDD-B6C3-D58817E5EA3A}" sibTransId="{7042146D-8244-4298-BE58-22294ED016D5}"/>
    <dgm:cxn modelId="{34C316F9-0FC9-4043-9B81-25767898CCC9}" type="presOf" srcId="{95DCF26B-76AB-4AA3-9399-A63D7E1FCB61}" destId="{550FDFAC-275E-428B-A148-8BEFA75A9A78}" srcOrd="0" destOrd="0" presId="urn:microsoft.com/office/officeart/2005/8/layout/vList2"/>
    <dgm:cxn modelId="{0D8B59A0-A7C8-4345-9BA3-ACC7A1AD623F}" type="presParOf" srcId="{D47F28FA-EF73-4ED3-A7FD-13081F91E77C}" destId="{6F4359CF-668E-48D6-88E6-23D22CC81198}" srcOrd="0" destOrd="0" presId="urn:microsoft.com/office/officeart/2005/8/layout/vList2"/>
    <dgm:cxn modelId="{00B81883-1076-4F88-A0C8-B50DC3983CC3}" type="presParOf" srcId="{D47F28FA-EF73-4ED3-A7FD-13081F91E77C}" destId="{42169BF5-24AF-41A0-8610-4E22BEF84084}" srcOrd="1" destOrd="0" presId="urn:microsoft.com/office/officeart/2005/8/layout/vList2"/>
    <dgm:cxn modelId="{64A4C28E-380F-4A9B-8FF0-E4A608D58A75}" type="presParOf" srcId="{D47F28FA-EF73-4ED3-A7FD-13081F91E77C}" destId="{4917D0E0-02E8-4311-8F5B-A1960F62D460}" srcOrd="2" destOrd="0" presId="urn:microsoft.com/office/officeart/2005/8/layout/vList2"/>
    <dgm:cxn modelId="{702368F8-4B88-4073-941B-0B888D0240E5}" type="presParOf" srcId="{D47F28FA-EF73-4ED3-A7FD-13081F91E77C}" destId="{7851E123-5CDB-4B28-B6A2-53918283FD57}" srcOrd="3" destOrd="0" presId="urn:microsoft.com/office/officeart/2005/8/layout/vList2"/>
    <dgm:cxn modelId="{505AD0B6-D6C6-4EBE-97C4-F8AD905D2337}" type="presParOf" srcId="{D47F28FA-EF73-4ED3-A7FD-13081F91E77C}" destId="{550FDFAC-275E-428B-A148-8BEFA75A9A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5700A3-0720-426F-8B6B-9367AAEA841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55BD4B-79B0-423B-A6D8-8D2B40C13079}">
      <dgm:prSet/>
      <dgm:spPr/>
      <dgm:t>
        <a:bodyPr/>
        <a:lstStyle/>
        <a:p>
          <a:r>
            <a:rPr lang="en-US"/>
            <a:t>Demographic results:</a:t>
          </a:r>
        </a:p>
      </dgm:t>
    </dgm:pt>
    <dgm:pt modelId="{90EA2CF5-3DEF-44F6-B690-0022DBCE2FF0}" type="parTrans" cxnId="{D6733433-C2F8-44FF-AD01-8421906BB402}">
      <dgm:prSet/>
      <dgm:spPr/>
      <dgm:t>
        <a:bodyPr/>
        <a:lstStyle/>
        <a:p>
          <a:endParaRPr lang="en-US"/>
        </a:p>
      </dgm:t>
    </dgm:pt>
    <dgm:pt modelId="{4A388E26-4A6A-4D19-9ED0-5253FC75854B}" type="sibTrans" cxnId="{D6733433-C2F8-44FF-AD01-8421906BB402}">
      <dgm:prSet/>
      <dgm:spPr/>
      <dgm:t>
        <a:bodyPr/>
        <a:lstStyle/>
        <a:p>
          <a:endParaRPr lang="en-US"/>
        </a:p>
      </dgm:t>
    </dgm:pt>
    <dgm:pt modelId="{0F05FF9A-550F-45FD-A7B2-B8B2888C739A}">
      <dgm:prSet/>
      <dgm:spPr/>
      <dgm:t>
        <a:bodyPr/>
        <a:lstStyle/>
        <a:p>
          <a:r>
            <a:rPr lang="en-US"/>
            <a:t>Most respondents were female (70% to 30%)</a:t>
          </a:r>
        </a:p>
      </dgm:t>
    </dgm:pt>
    <dgm:pt modelId="{E5069E05-984A-4D78-852A-D0F11E7E7197}" type="parTrans" cxnId="{7541D14B-A172-4298-AE15-F2DF84D15CF5}">
      <dgm:prSet/>
      <dgm:spPr/>
      <dgm:t>
        <a:bodyPr/>
        <a:lstStyle/>
        <a:p>
          <a:endParaRPr lang="en-US"/>
        </a:p>
      </dgm:t>
    </dgm:pt>
    <dgm:pt modelId="{3229A3BD-924B-4718-82FC-767C8AAF6258}" type="sibTrans" cxnId="{7541D14B-A172-4298-AE15-F2DF84D15CF5}">
      <dgm:prSet/>
      <dgm:spPr/>
      <dgm:t>
        <a:bodyPr/>
        <a:lstStyle/>
        <a:p>
          <a:endParaRPr lang="en-US"/>
        </a:p>
      </dgm:t>
    </dgm:pt>
    <dgm:pt modelId="{9F00DFE6-A3B8-44A8-AB5B-B201EDCB2671}">
      <dgm:prSet/>
      <dgm:spPr/>
      <dgm:t>
        <a:bodyPr/>
        <a:lstStyle/>
        <a:p>
          <a:r>
            <a:rPr lang="en-US"/>
            <a:t>Did find some differences across the 3 sites: more females and more owned dogs</a:t>
          </a:r>
        </a:p>
      </dgm:t>
    </dgm:pt>
    <dgm:pt modelId="{907293B5-CC2E-45F5-953E-ECBDFF0EDB0E}" type="parTrans" cxnId="{0FB479FC-B43F-457B-AB14-F589A78C8AF3}">
      <dgm:prSet/>
      <dgm:spPr/>
      <dgm:t>
        <a:bodyPr/>
        <a:lstStyle/>
        <a:p>
          <a:endParaRPr lang="en-US"/>
        </a:p>
      </dgm:t>
    </dgm:pt>
    <dgm:pt modelId="{B33DDB97-1CD2-46BA-90C8-C72BC78D7A23}" type="sibTrans" cxnId="{0FB479FC-B43F-457B-AB14-F589A78C8AF3}">
      <dgm:prSet/>
      <dgm:spPr/>
      <dgm:t>
        <a:bodyPr/>
        <a:lstStyle/>
        <a:p>
          <a:endParaRPr lang="en-US"/>
        </a:p>
      </dgm:t>
    </dgm:pt>
    <dgm:pt modelId="{67D6655F-996B-4A29-BBAB-87E7A51B0B71}">
      <dgm:prSet/>
      <dgm:spPr/>
      <dgm:t>
        <a:bodyPr/>
        <a:lstStyle/>
        <a:p>
          <a:r>
            <a:rPr lang="en-US" dirty="0"/>
            <a:t>Nice mix of owned breeds</a:t>
          </a:r>
        </a:p>
      </dgm:t>
    </dgm:pt>
    <dgm:pt modelId="{58D9D7B2-3FFE-474A-B837-DA796E971BCB}" type="parTrans" cxnId="{37722812-BB05-4E53-8AC7-B6EA9BB4FA78}">
      <dgm:prSet/>
      <dgm:spPr/>
      <dgm:t>
        <a:bodyPr/>
        <a:lstStyle/>
        <a:p>
          <a:endParaRPr lang="en-US"/>
        </a:p>
      </dgm:t>
    </dgm:pt>
    <dgm:pt modelId="{DA9C8AE1-A1F7-47C0-A133-2664B16E1094}" type="sibTrans" cxnId="{37722812-BB05-4E53-8AC7-B6EA9BB4FA78}">
      <dgm:prSet/>
      <dgm:spPr/>
      <dgm:t>
        <a:bodyPr/>
        <a:lstStyle/>
        <a:p>
          <a:endParaRPr lang="en-US"/>
        </a:p>
      </dgm:t>
    </dgm:pt>
    <dgm:pt modelId="{F71ABCC0-D1EC-42D2-B1CB-45646A0B9D83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Problematic Behaviors:</a:t>
          </a:r>
        </a:p>
      </dgm:t>
    </dgm:pt>
    <dgm:pt modelId="{118450E0-BDF4-4BC0-9424-331F2E28F06B}" type="parTrans" cxnId="{E7EBEEF5-188B-4CCF-8DA7-3FFCD7A66EE8}">
      <dgm:prSet/>
      <dgm:spPr/>
      <dgm:t>
        <a:bodyPr/>
        <a:lstStyle/>
        <a:p>
          <a:endParaRPr lang="en-US"/>
        </a:p>
      </dgm:t>
    </dgm:pt>
    <dgm:pt modelId="{69A73C5C-909A-4F65-8BBF-80CA9D1ECB86}" type="sibTrans" cxnId="{E7EBEEF5-188B-4CCF-8DA7-3FFCD7A66EE8}">
      <dgm:prSet/>
      <dgm:spPr/>
      <dgm:t>
        <a:bodyPr/>
        <a:lstStyle/>
        <a:p>
          <a:endParaRPr lang="en-US"/>
        </a:p>
      </dgm:t>
    </dgm:pt>
    <dgm:pt modelId="{7B3565ED-AEA9-41BA-8559-3323B2F3EF42}">
      <dgm:prSet/>
      <dgm:spPr/>
      <dgm:t>
        <a:bodyPr/>
        <a:lstStyle/>
        <a:p>
          <a:r>
            <a:rPr lang="en-US" dirty="0"/>
            <a:t>Top 3: </a:t>
          </a:r>
          <a:r>
            <a:rPr lang="en-US" b="1" i="1" dirty="0">
              <a:solidFill>
                <a:srgbClr val="C00000"/>
              </a:solidFill>
            </a:rPr>
            <a:t>Barking</a:t>
          </a:r>
          <a:r>
            <a:rPr lang="en-US" b="1" i="1" dirty="0"/>
            <a:t> </a:t>
          </a:r>
          <a:r>
            <a:rPr lang="en-US" dirty="0"/>
            <a:t>at people, </a:t>
          </a:r>
          <a:r>
            <a:rPr lang="en-US" b="1" i="1" dirty="0">
              <a:solidFill>
                <a:srgbClr val="C00000"/>
              </a:solidFill>
            </a:rPr>
            <a:t>aggression</a:t>
          </a:r>
          <a:r>
            <a:rPr lang="en-US" dirty="0"/>
            <a:t> at people, </a:t>
          </a:r>
          <a:r>
            <a:rPr lang="en-US" b="1" i="1" dirty="0">
              <a:solidFill>
                <a:srgbClr val="C00000"/>
              </a:solidFill>
            </a:rPr>
            <a:t>barking at dogs</a:t>
          </a:r>
          <a:endParaRPr lang="en-US" dirty="0">
            <a:solidFill>
              <a:srgbClr val="C00000"/>
            </a:solidFill>
          </a:endParaRPr>
        </a:p>
      </dgm:t>
    </dgm:pt>
    <dgm:pt modelId="{D9A9ACD9-2A8A-43AA-83BC-CF0D0628BA21}" type="parTrans" cxnId="{CE9396E6-F75C-415E-AE47-5FB0ABD5F370}">
      <dgm:prSet/>
      <dgm:spPr/>
      <dgm:t>
        <a:bodyPr/>
        <a:lstStyle/>
        <a:p>
          <a:endParaRPr lang="en-US"/>
        </a:p>
      </dgm:t>
    </dgm:pt>
    <dgm:pt modelId="{C5DFBD88-CB3F-4CDF-99D3-3744A8C85467}" type="sibTrans" cxnId="{CE9396E6-F75C-415E-AE47-5FB0ABD5F370}">
      <dgm:prSet/>
      <dgm:spPr/>
      <dgm:t>
        <a:bodyPr/>
        <a:lstStyle/>
        <a:p>
          <a:endParaRPr lang="en-US"/>
        </a:p>
      </dgm:t>
    </dgm:pt>
    <dgm:pt modelId="{89041B93-2786-41F4-9468-73288FC2178E}">
      <dgm:prSet/>
      <dgm:spPr/>
      <dgm:t>
        <a:bodyPr/>
        <a:lstStyle/>
        <a:p>
          <a:r>
            <a:rPr lang="en-US" dirty="0"/>
            <a:t>After that: </a:t>
          </a:r>
          <a:r>
            <a:rPr lang="en-US" b="1" dirty="0"/>
            <a:t>Aggressive interactions with dogs </a:t>
          </a:r>
          <a:r>
            <a:rPr lang="en-US" dirty="0"/>
            <a:t>(nipping, growling)</a:t>
          </a:r>
        </a:p>
      </dgm:t>
    </dgm:pt>
    <dgm:pt modelId="{A6845F24-B8B0-428B-BBB4-1D81577634C5}" type="parTrans" cxnId="{1708F6E1-C4CC-4E51-82A1-AA5A9A3D2DF0}">
      <dgm:prSet/>
      <dgm:spPr/>
      <dgm:t>
        <a:bodyPr/>
        <a:lstStyle/>
        <a:p>
          <a:endParaRPr lang="en-US"/>
        </a:p>
      </dgm:t>
    </dgm:pt>
    <dgm:pt modelId="{E038B5F1-1972-4415-BC3A-96FCFF6EB2CE}" type="sibTrans" cxnId="{1708F6E1-C4CC-4E51-82A1-AA5A9A3D2DF0}">
      <dgm:prSet/>
      <dgm:spPr/>
      <dgm:t>
        <a:bodyPr/>
        <a:lstStyle/>
        <a:p>
          <a:endParaRPr lang="en-US"/>
        </a:p>
      </dgm:t>
    </dgm:pt>
    <dgm:pt modelId="{EFD88A23-62A9-4400-8C88-A038427329CF}">
      <dgm:prSet/>
      <dgm:spPr/>
      <dgm:t>
        <a:bodyPr/>
        <a:lstStyle/>
        <a:p>
          <a:r>
            <a:rPr lang="en-US" b="1" dirty="0"/>
            <a:t>Fear</a:t>
          </a:r>
        </a:p>
      </dgm:t>
    </dgm:pt>
    <dgm:pt modelId="{F8E524E3-CC33-4BA0-940A-B83E02627B2A}" type="parTrans" cxnId="{8E9BFEE0-1C8B-415B-B28B-D53BDDABF692}">
      <dgm:prSet/>
      <dgm:spPr/>
      <dgm:t>
        <a:bodyPr/>
        <a:lstStyle/>
        <a:p>
          <a:endParaRPr lang="en-US"/>
        </a:p>
      </dgm:t>
    </dgm:pt>
    <dgm:pt modelId="{1D4795F4-B5CE-4EDE-B1B2-30888527D567}" type="sibTrans" cxnId="{8E9BFEE0-1C8B-415B-B28B-D53BDDABF692}">
      <dgm:prSet/>
      <dgm:spPr/>
      <dgm:t>
        <a:bodyPr/>
        <a:lstStyle/>
        <a:p>
          <a:endParaRPr lang="en-US"/>
        </a:p>
      </dgm:t>
    </dgm:pt>
    <dgm:pt modelId="{662F8B98-1038-46C1-95BA-329ACFE595FE}">
      <dgm:prSet/>
      <dgm:spPr/>
      <dgm:t>
        <a:bodyPr/>
        <a:lstStyle/>
        <a:p>
          <a:r>
            <a:rPr lang="en-US" b="1"/>
            <a:t>Overexcitement</a:t>
          </a:r>
        </a:p>
      </dgm:t>
    </dgm:pt>
    <dgm:pt modelId="{A7705DEC-55DF-4C42-B31E-F1A1F7A77CC5}" type="parTrans" cxnId="{A239571B-86C0-4570-81A7-F8F905114528}">
      <dgm:prSet/>
      <dgm:spPr/>
      <dgm:t>
        <a:bodyPr/>
        <a:lstStyle/>
        <a:p>
          <a:endParaRPr lang="en-US"/>
        </a:p>
      </dgm:t>
    </dgm:pt>
    <dgm:pt modelId="{592F8F50-CCC4-470E-B9A8-3FE742F02342}" type="sibTrans" cxnId="{A239571B-86C0-4570-81A7-F8F905114528}">
      <dgm:prSet/>
      <dgm:spPr/>
      <dgm:t>
        <a:bodyPr/>
        <a:lstStyle/>
        <a:p>
          <a:endParaRPr lang="en-US"/>
        </a:p>
      </dgm:t>
    </dgm:pt>
    <dgm:pt modelId="{2371EFD5-8702-4144-A505-87DA465AB197}">
      <dgm:prSet/>
      <dgm:spPr/>
      <dgm:t>
        <a:bodyPr/>
        <a:lstStyle/>
        <a:p>
          <a:r>
            <a:rPr lang="en-US" b="1" dirty="0"/>
            <a:t>Separation</a:t>
          </a:r>
        </a:p>
      </dgm:t>
    </dgm:pt>
    <dgm:pt modelId="{2B33E0FB-FEE8-48D8-AE76-7953549BFF72}" type="parTrans" cxnId="{5D1F56A3-2318-436C-989B-C9016211A134}">
      <dgm:prSet/>
      <dgm:spPr/>
      <dgm:t>
        <a:bodyPr/>
        <a:lstStyle/>
        <a:p>
          <a:endParaRPr lang="en-US"/>
        </a:p>
      </dgm:t>
    </dgm:pt>
    <dgm:pt modelId="{4CC22821-3C18-4431-AAC7-8BFE48E78ED2}" type="sibTrans" cxnId="{5D1F56A3-2318-436C-989B-C9016211A134}">
      <dgm:prSet/>
      <dgm:spPr/>
      <dgm:t>
        <a:bodyPr/>
        <a:lstStyle/>
        <a:p>
          <a:endParaRPr lang="en-US"/>
        </a:p>
      </dgm:t>
    </dgm:pt>
    <dgm:pt modelId="{503D1D46-279C-4A43-8BD3-A345F7569124}">
      <dgm:prSet/>
      <dgm:spPr/>
      <dgm:t>
        <a:bodyPr/>
        <a:lstStyle/>
        <a:p>
          <a:r>
            <a:rPr lang="en-US" b="1" dirty="0"/>
            <a:t>Inappropriate Mounting/repetitive behavior/pica</a:t>
          </a:r>
        </a:p>
      </dgm:t>
    </dgm:pt>
    <dgm:pt modelId="{61576651-2F46-402C-8200-9A94BFC1BBEF}" type="parTrans" cxnId="{2F730FE5-5CA9-4AED-AA6D-9E4E25B2ADB4}">
      <dgm:prSet/>
      <dgm:spPr/>
      <dgm:t>
        <a:bodyPr/>
        <a:lstStyle/>
        <a:p>
          <a:endParaRPr lang="en-US"/>
        </a:p>
      </dgm:t>
    </dgm:pt>
    <dgm:pt modelId="{E4E4AE58-9210-4E5D-A78F-25A285908DBD}" type="sibTrans" cxnId="{2F730FE5-5CA9-4AED-AA6D-9E4E25B2ADB4}">
      <dgm:prSet/>
      <dgm:spPr/>
      <dgm:t>
        <a:bodyPr/>
        <a:lstStyle/>
        <a:p>
          <a:endParaRPr lang="en-US"/>
        </a:p>
      </dgm:t>
    </dgm:pt>
    <dgm:pt modelId="{59467466-31B3-495C-B9FB-378CBD485838}">
      <dgm:prSet/>
      <dgm:spPr/>
      <dgm:t>
        <a:bodyPr/>
        <a:lstStyle/>
        <a:p>
          <a:endParaRPr lang="en-US" dirty="0"/>
        </a:p>
      </dgm:t>
    </dgm:pt>
    <dgm:pt modelId="{95A2FF55-58E8-4593-8163-92D1E95654EE}" type="parTrans" cxnId="{C8465838-21FE-480C-9088-1DDDBC381BAC}">
      <dgm:prSet/>
      <dgm:spPr/>
    </dgm:pt>
    <dgm:pt modelId="{33D9E416-37E1-45FF-A850-A4A5A6A28500}" type="sibTrans" cxnId="{C8465838-21FE-480C-9088-1DDDBC381BAC}">
      <dgm:prSet/>
      <dgm:spPr/>
    </dgm:pt>
    <dgm:pt modelId="{04F5F69B-0356-4E3A-8CA2-E75C14AB843E}" type="pres">
      <dgm:prSet presAssocID="{445700A3-0720-426F-8B6B-9367AAEA841A}" presName="linear" presStyleCnt="0">
        <dgm:presLayoutVars>
          <dgm:animLvl val="lvl"/>
          <dgm:resizeHandles val="exact"/>
        </dgm:presLayoutVars>
      </dgm:prSet>
      <dgm:spPr/>
    </dgm:pt>
    <dgm:pt modelId="{98D912CD-CDBD-4DCA-9409-17F201A9E395}" type="pres">
      <dgm:prSet presAssocID="{9C55BD4B-79B0-423B-A6D8-8D2B40C130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42B317-5CAC-4F00-8450-98A7144CF98C}" type="pres">
      <dgm:prSet presAssocID="{9C55BD4B-79B0-423B-A6D8-8D2B40C13079}" presName="childText" presStyleLbl="revTx" presStyleIdx="0" presStyleCnt="2">
        <dgm:presLayoutVars>
          <dgm:bulletEnabled val="1"/>
        </dgm:presLayoutVars>
      </dgm:prSet>
      <dgm:spPr/>
    </dgm:pt>
    <dgm:pt modelId="{DB6D8D8E-2418-400E-8CBB-73E109D15E17}" type="pres">
      <dgm:prSet presAssocID="{F71ABCC0-D1EC-42D2-B1CB-45646A0B9D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012B0F5-C161-4ADF-8135-DCC3EB06A236}" type="pres">
      <dgm:prSet presAssocID="{F71ABCC0-D1EC-42D2-B1CB-45646A0B9D8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7722812-BB05-4E53-8AC7-B6EA9BB4FA78}" srcId="{9C55BD4B-79B0-423B-A6D8-8D2B40C13079}" destId="{67D6655F-996B-4A29-BBAB-87E7A51B0B71}" srcOrd="2" destOrd="0" parTransId="{58D9D7B2-3FFE-474A-B837-DA796E971BCB}" sibTransId="{DA9C8AE1-A1F7-47C0-A133-2664B16E1094}"/>
    <dgm:cxn modelId="{A239571B-86C0-4570-81A7-F8F905114528}" srcId="{F71ABCC0-D1EC-42D2-B1CB-45646A0B9D83}" destId="{662F8B98-1038-46C1-95BA-329ACFE595FE}" srcOrd="3" destOrd="0" parTransId="{A7705DEC-55DF-4C42-B31E-F1A1F7A77CC5}" sibTransId="{592F8F50-CCC4-470E-B9A8-3FE742F02342}"/>
    <dgm:cxn modelId="{753BA727-8F82-421A-9903-83E684C7AD81}" type="presOf" srcId="{0F05FF9A-550F-45FD-A7B2-B8B2888C739A}" destId="{C442B317-5CAC-4F00-8450-98A7144CF98C}" srcOrd="0" destOrd="0" presId="urn:microsoft.com/office/officeart/2005/8/layout/vList2"/>
    <dgm:cxn modelId="{D6733433-C2F8-44FF-AD01-8421906BB402}" srcId="{445700A3-0720-426F-8B6B-9367AAEA841A}" destId="{9C55BD4B-79B0-423B-A6D8-8D2B40C13079}" srcOrd="0" destOrd="0" parTransId="{90EA2CF5-3DEF-44F6-B690-0022DBCE2FF0}" sibTransId="{4A388E26-4A6A-4D19-9ED0-5253FC75854B}"/>
    <dgm:cxn modelId="{E16E9235-6E12-49CB-9D24-0A994320ED08}" type="presOf" srcId="{89041B93-2786-41F4-9468-73288FC2178E}" destId="{5012B0F5-C161-4ADF-8135-DCC3EB06A236}" srcOrd="0" destOrd="1" presId="urn:microsoft.com/office/officeart/2005/8/layout/vList2"/>
    <dgm:cxn modelId="{C8465838-21FE-480C-9088-1DDDBC381BAC}" srcId="{9C55BD4B-79B0-423B-A6D8-8D2B40C13079}" destId="{59467466-31B3-495C-B9FB-378CBD485838}" srcOrd="3" destOrd="0" parTransId="{95A2FF55-58E8-4593-8163-92D1E95654EE}" sibTransId="{33D9E416-37E1-45FF-A850-A4A5A6A28500}"/>
    <dgm:cxn modelId="{F8314146-487A-4510-B4DB-FAF9A83CD542}" type="presOf" srcId="{F71ABCC0-D1EC-42D2-B1CB-45646A0B9D83}" destId="{DB6D8D8E-2418-400E-8CBB-73E109D15E17}" srcOrd="0" destOrd="0" presId="urn:microsoft.com/office/officeart/2005/8/layout/vList2"/>
    <dgm:cxn modelId="{D695ED66-E2B6-4294-B296-296E34F39BB1}" type="presOf" srcId="{2371EFD5-8702-4144-A505-87DA465AB197}" destId="{5012B0F5-C161-4ADF-8135-DCC3EB06A236}" srcOrd="0" destOrd="4" presId="urn:microsoft.com/office/officeart/2005/8/layout/vList2"/>
    <dgm:cxn modelId="{4A103849-F48F-43FF-A4CA-87BD67BB1C42}" type="presOf" srcId="{7B3565ED-AEA9-41BA-8559-3323B2F3EF42}" destId="{5012B0F5-C161-4ADF-8135-DCC3EB06A236}" srcOrd="0" destOrd="0" presId="urn:microsoft.com/office/officeart/2005/8/layout/vList2"/>
    <dgm:cxn modelId="{7541D14B-A172-4298-AE15-F2DF84D15CF5}" srcId="{9C55BD4B-79B0-423B-A6D8-8D2B40C13079}" destId="{0F05FF9A-550F-45FD-A7B2-B8B2888C739A}" srcOrd="0" destOrd="0" parTransId="{E5069E05-984A-4D78-852A-D0F11E7E7197}" sibTransId="{3229A3BD-924B-4718-82FC-767C8AAF6258}"/>
    <dgm:cxn modelId="{D625E14B-9FD2-4A54-A93C-98FB629CF3C0}" type="presOf" srcId="{9F00DFE6-A3B8-44A8-AB5B-B201EDCB2671}" destId="{C442B317-5CAC-4F00-8450-98A7144CF98C}" srcOrd="0" destOrd="1" presId="urn:microsoft.com/office/officeart/2005/8/layout/vList2"/>
    <dgm:cxn modelId="{978B9D53-05AD-4AE4-B6D5-EE70F1CEC734}" type="presOf" srcId="{EFD88A23-62A9-4400-8C88-A038427329CF}" destId="{5012B0F5-C161-4ADF-8135-DCC3EB06A236}" srcOrd="0" destOrd="2" presId="urn:microsoft.com/office/officeart/2005/8/layout/vList2"/>
    <dgm:cxn modelId="{F9698C58-8711-4802-908A-09F16A505815}" type="presOf" srcId="{9C55BD4B-79B0-423B-A6D8-8D2B40C13079}" destId="{98D912CD-CDBD-4DCA-9409-17F201A9E395}" srcOrd="0" destOrd="0" presId="urn:microsoft.com/office/officeart/2005/8/layout/vList2"/>
    <dgm:cxn modelId="{73AF9478-B812-4C1A-B44D-7B6104192F3E}" type="presOf" srcId="{445700A3-0720-426F-8B6B-9367AAEA841A}" destId="{04F5F69B-0356-4E3A-8CA2-E75C14AB843E}" srcOrd="0" destOrd="0" presId="urn:microsoft.com/office/officeart/2005/8/layout/vList2"/>
    <dgm:cxn modelId="{F6398479-5470-4C96-8A84-5D5EF7646BF6}" type="presOf" srcId="{67D6655F-996B-4A29-BBAB-87E7A51B0B71}" destId="{C442B317-5CAC-4F00-8450-98A7144CF98C}" srcOrd="0" destOrd="2" presId="urn:microsoft.com/office/officeart/2005/8/layout/vList2"/>
    <dgm:cxn modelId="{7653668A-3D04-4537-8F95-EDF20D8C1F28}" type="presOf" srcId="{59467466-31B3-495C-B9FB-378CBD485838}" destId="{C442B317-5CAC-4F00-8450-98A7144CF98C}" srcOrd="0" destOrd="3" presId="urn:microsoft.com/office/officeart/2005/8/layout/vList2"/>
    <dgm:cxn modelId="{D4774C96-2458-4782-9DDD-C4FB9182CB12}" type="presOf" srcId="{662F8B98-1038-46C1-95BA-329ACFE595FE}" destId="{5012B0F5-C161-4ADF-8135-DCC3EB06A236}" srcOrd="0" destOrd="3" presId="urn:microsoft.com/office/officeart/2005/8/layout/vList2"/>
    <dgm:cxn modelId="{5D1F56A3-2318-436C-989B-C9016211A134}" srcId="{F71ABCC0-D1EC-42D2-B1CB-45646A0B9D83}" destId="{2371EFD5-8702-4144-A505-87DA465AB197}" srcOrd="4" destOrd="0" parTransId="{2B33E0FB-FEE8-48D8-AE76-7953549BFF72}" sibTransId="{4CC22821-3C18-4431-AAC7-8BFE48E78ED2}"/>
    <dgm:cxn modelId="{5A22BADA-5D7F-4CD7-8ECD-425B30FCAE3C}" type="presOf" srcId="{503D1D46-279C-4A43-8BD3-A345F7569124}" destId="{5012B0F5-C161-4ADF-8135-DCC3EB06A236}" srcOrd="0" destOrd="5" presId="urn:microsoft.com/office/officeart/2005/8/layout/vList2"/>
    <dgm:cxn modelId="{8E9BFEE0-1C8B-415B-B28B-D53BDDABF692}" srcId="{F71ABCC0-D1EC-42D2-B1CB-45646A0B9D83}" destId="{EFD88A23-62A9-4400-8C88-A038427329CF}" srcOrd="2" destOrd="0" parTransId="{F8E524E3-CC33-4BA0-940A-B83E02627B2A}" sibTransId="{1D4795F4-B5CE-4EDE-B1B2-30888527D567}"/>
    <dgm:cxn modelId="{1708F6E1-C4CC-4E51-82A1-AA5A9A3D2DF0}" srcId="{F71ABCC0-D1EC-42D2-B1CB-45646A0B9D83}" destId="{89041B93-2786-41F4-9468-73288FC2178E}" srcOrd="1" destOrd="0" parTransId="{A6845F24-B8B0-428B-BBB4-1D81577634C5}" sibTransId="{E038B5F1-1972-4415-BC3A-96FCFF6EB2CE}"/>
    <dgm:cxn modelId="{2F730FE5-5CA9-4AED-AA6D-9E4E25B2ADB4}" srcId="{F71ABCC0-D1EC-42D2-B1CB-45646A0B9D83}" destId="{503D1D46-279C-4A43-8BD3-A345F7569124}" srcOrd="5" destOrd="0" parTransId="{61576651-2F46-402C-8200-9A94BFC1BBEF}" sibTransId="{E4E4AE58-9210-4E5D-A78F-25A285908DBD}"/>
    <dgm:cxn modelId="{CE9396E6-F75C-415E-AE47-5FB0ABD5F370}" srcId="{F71ABCC0-D1EC-42D2-B1CB-45646A0B9D83}" destId="{7B3565ED-AEA9-41BA-8559-3323B2F3EF42}" srcOrd="0" destOrd="0" parTransId="{D9A9ACD9-2A8A-43AA-83BC-CF0D0628BA21}" sibTransId="{C5DFBD88-CB3F-4CDF-99D3-3744A8C85467}"/>
    <dgm:cxn modelId="{E7EBEEF5-188B-4CCF-8DA7-3FFCD7A66EE8}" srcId="{445700A3-0720-426F-8B6B-9367AAEA841A}" destId="{F71ABCC0-D1EC-42D2-B1CB-45646A0B9D83}" srcOrd="1" destOrd="0" parTransId="{118450E0-BDF4-4BC0-9424-331F2E28F06B}" sibTransId="{69A73C5C-909A-4F65-8BBF-80CA9D1ECB86}"/>
    <dgm:cxn modelId="{0FB479FC-B43F-457B-AB14-F589A78C8AF3}" srcId="{9C55BD4B-79B0-423B-A6D8-8D2B40C13079}" destId="{9F00DFE6-A3B8-44A8-AB5B-B201EDCB2671}" srcOrd="1" destOrd="0" parTransId="{907293B5-CC2E-45F5-953E-ECBDFF0EDB0E}" sibTransId="{B33DDB97-1CD2-46BA-90C8-C72BC78D7A23}"/>
    <dgm:cxn modelId="{1698D123-6B7C-4E5E-924F-5BEB1BE23CB4}" type="presParOf" srcId="{04F5F69B-0356-4E3A-8CA2-E75C14AB843E}" destId="{98D912CD-CDBD-4DCA-9409-17F201A9E395}" srcOrd="0" destOrd="0" presId="urn:microsoft.com/office/officeart/2005/8/layout/vList2"/>
    <dgm:cxn modelId="{CE9F9272-0CFE-4742-8557-40A2C871D1BF}" type="presParOf" srcId="{04F5F69B-0356-4E3A-8CA2-E75C14AB843E}" destId="{C442B317-5CAC-4F00-8450-98A7144CF98C}" srcOrd="1" destOrd="0" presId="urn:microsoft.com/office/officeart/2005/8/layout/vList2"/>
    <dgm:cxn modelId="{242CAC94-619C-4FD5-A886-D645FAD4B36A}" type="presParOf" srcId="{04F5F69B-0356-4E3A-8CA2-E75C14AB843E}" destId="{DB6D8D8E-2418-400E-8CBB-73E109D15E17}" srcOrd="2" destOrd="0" presId="urn:microsoft.com/office/officeart/2005/8/layout/vList2"/>
    <dgm:cxn modelId="{0B3CFB59-C39E-4E64-A61E-98E30E499F17}" type="presParOf" srcId="{04F5F69B-0356-4E3A-8CA2-E75C14AB843E}" destId="{5012B0F5-C161-4ADF-8135-DCC3EB06A2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C575E7-3FE2-465F-8720-BE00949D20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13C197FF-A048-4BCB-A45F-B5CB767A3284}">
      <dgm:prSet/>
      <dgm:spPr/>
      <dgm:t>
        <a:bodyPr/>
        <a:lstStyle/>
        <a:p>
          <a:r>
            <a:rPr lang="en-US" b="1" dirty="0"/>
            <a:t>Both are types of learning (as defined by learning theorists)</a:t>
          </a:r>
        </a:p>
      </dgm:t>
    </dgm:pt>
    <dgm:pt modelId="{93D03DF6-76E5-4A00-968E-FF98DCDA9CBB}" type="parTrans" cxnId="{0FAE7E4D-09B6-4608-802E-B44DAE151323}">
      <dgm:prSet/>
      <dgm:spPr/>
      <dgm:t>
        <a:bodyPr/>
        <a:lstStyle/>
        <a:p>
          <a:endParaRPr lang="en-US"/>
        </a:p>
      </dgm:t>
    </dgm:pt>
    <dgm:pt modelId="{CFEE0DBA-008B-42D8-9A85-79F232A5F8C2}" type="sibTrans" cxnId="{0FAE7E4D-09B6-4608-802E-B44DAE151323}">
      <dgm:prSet/>
      <dgm:spPr/>
      <dgm:t>
        <a:bodyPr/>
        <a:lstStyle/>
        <a:p>
          <a:endParaRPr lang="en-US"/>
        </a:p>
      </dgm:t>
    </dgm:pt>
    <dgm:pt modelId="{674E8253-7875-4F16-A3E1-F3873BDCAF5D}">
      <dgm:prSet/>
      <dgm:spPr/>
      <dgm:t>
        <a:bodyPr/>
        <a:lstStyle/>
        <a:p>
          <a:r>
            <a:rPr lang="en-US" b="1" dirty="0"/>
            <a:t>Both involve cues and responses to those cues</a:t>
          </a:r>
        </a:p>
      </dgm:t>
    </dgm:pt>
    <dgm:pt modelId="{5EF91CFF-E6DE-472F-93DF-0C37696C7B4F}" type="parTrans" cxnId="{06D314C8-D276-4CAF-9B97-1F973E9EAC9B}">
      <dgm:prSet/>
      <dgm:spPr/>
      <dgm:t>
        <a:bodyPr/>
        <a:lstStyle/>
        <a:p>
          <a:endParaRPr lang="en-US"/>
        </a:p>
      </dgm:t>
    </dgm:pt>
    <dgm:pt modelId="{98325111-3368-4ADB-80BC-5C2E88E96B90}" type="sibTrans" cxnId="{06D314C8-D276-4CAF-9B97-1F973E9EAC9B}">
      <dgm:prSet/>
      <dgm:spPr/>
      <dgm:t>
        <a:bodyPr/>
        <a:lstStyle/>
        <a:p>
          <a:endParaRPr lang="en-US"/>
        </a:p>
      </dgm:t>
    </dgm:pt>
    <dgm:pt modelId="{0CAC1CED-9F73-41E9-B06E-86712CAC6380}">
      <dgm:prSet/>
      <dgm:spPr/>
      <dgm:t>
        <a:bodyPr/>
        <a:lstStyle/>
        <a:p>
          <a:r>
            <a:rPr lang="en-US" b="1" dirty="0"/>
            <a:t>Classical conditioning: Ability of a cue to PREDICT some event</a:t>
          </a:r>
        </a:p>
      </dgm:t>
    </dgm:pt>
    <dgm:pt modelId="{E4D8DEB8-3C8A-4B35-932C-2C18974E2A94}" type="parTrans" cxnId="{B7E83E81-2B46-4516-9002-AFBC371A091F}">
      <dgm:prSet/>
      <dgm:spPr/>
      <dgm:t>
        <a:bodyPr/>
        <a:lstStyle/>
        <a:p>
          <a:endParaRPr lang="en-US"/>
        </a:p>
      </dgm:t>
    </dgm:pt>
    <dgm:pt modelId="{CC31C6E1-A736-49EB-BE16-80273146F8B0}" type="sibTrans" cxnId="{B7E83E81-2B46-4516-9002-AFBC371A091F}">
      <dgm:prSet/>
      <dgm:spPr/>
      <dgm:t>
        <a:bodyPr/>
        <a:lstStyle/>
        <a:p>
          <a:endParaRPr lang="en-US"/>
        </a:p>
      </dgm:t>
    </dgm:pt>
    <dgm:pt modelId="{7790409B-1544-48E4-999C-DEC327878392}">
      <dgm:prSet/>
      <dgm:spPr/>
      <dgm:t>
        <a:bodyPr/>
        <a:lstStyle/>
        <a:p>
          <a:r>
            <a:rPr lang="en-US" b="1" dirty="0"/>
            <a:t>Only predicts the event</a:t>
          </a:r>
        </a:p>
      </dgm:t>
    </dgm:pt>
    <dgm:pt modelId="{CD6F87C4-746E-465E-9289-FCEAA2814837}" type="parTrans" cxnId="{09A1D47C-3EEA-4998-8F44-129459CAC9C7}">
      <dgm:prSet/>
      <dgm:spPr/>
      <dgm:t>
        <a:bodyPr/>
        <a:lstStyle/>
        <a:p>
          <a:endParaRPr lang="en-US"/>
        </a:p>
      </dgm:t>
    </dgm:pt>
    <dgm:pt modelId="{93758528-0C14-4C9B-9DEF-0D24761E5D4E}" type="sibTrans" cxnId="{09A1D47C-3EEA-4998-8F44-129459CAC9C7}">
      <dgm:prSet/>
      <dgm:spPr/>
      <dgm:t>
        <a:bodyPr/>
        <a:lstStyle/>
        <a:p>
          <a:endParaRPr lang="en-US"/>
        </a:p>
      </dgm:t>
    </dgm:pt>
    <dgm:pt modelId="{47AB3E40-7069-4347-8707-D540A713FF7E}">
      <dgm:prSet/>
      <dgm:spPr/>
      <dgm:t>
        <a:bodyPr/>
        <a:lstStyle/>
        <a:p>
          <a:r>
            <a:rPr lang="en-US" b="1" dirty="0"/>
            <a:t>Animal does NOT have to make a response; response is usually “preparatory”</a:t>
          </a:r>
        </a:p>
      </dgm:t>
    </dgm:pt>
    <dgm:pt modelId="{588F0C53-3C43-4563-B15B-11C83F9BA6BD}" type="parTrans" cxnId="{411C3FDD-562E-4F7C-A72F-C67AF6C419E7}">
      <dgm:prSet/>
      <dgm:spPr/>
      <dgm:t>
        <a:bodyPr/>
        <a:lstStyle/>
        <a:p>
          <a:endParaRPr lang="en-US"/>
        </a:p>
      </dgm:t>
    </dgm:pt>
    <dgm:pt modelId="{50D2AE28-4007-45DD-9744-C6FA5982B736}" type="sibTrans" cxnId="{411C3FDD-562E-4F7C-A72F-C67AF6C419E7}">
      <dgm:prSet/>
      <dgm:spPr/>
      <dgm:t>
        <a:bodyPr/>
        <a:lstStyle/>
        <a:p>
          <a:endParaRPr lang="en-US"/>
        </a:p>
      </dgm:t>
    </dgm:pt>
    <dgm:pt modelId="{D51329F6-1EBF-4ACB-9C28-C040541A4663}">
      <dgm:prSet/>
      <dgm:spPr/>
      <dgm:t>
        <a:bodyPr/>
        <a:lstStyle/>
        <a:p>
          <a:r>
            <a:rPr lang="en-US" b="1" dirty="0"/>
            <a:t>Operant conditioning: Cue predicts that IF you make a response, then a certain consequence will occur</a:t>
          </a:r>
        </a:p>
      </dgm:t>
    </dgm:pt>
    <dgm:pt modelId="{B06762D2-AC6D-409E-8DA3-15129B187BA4}" type="parTrans" cxnId="{1BBD7099-DABD-4E63-A1A4-1BA0039443EA}">
      <dgm:prSet/>
      <dgm:spPr/>
      <dgm:t>
        <a:bodyPr/>
        <a:lstStyle/>
        <a:p>
          <a:endParaRPr lang="en-US"/>
        </a:p>
      </dgm:t>
    </dgm:pt>
    <dgm:pt modelId="{383FE18C-4BEC-4E78-98F9-660CB10D40B5}" type="sibTrans" cxnId="{1BBD7099-DABD-4E63-A1A4-1BA0039443EA}">
      <dgm:prSet/>
      <dgm:spPr/>
      <dgm:t>
        <a:bodyPr/>
        <a:lstStyle/>
        <a:p>
          <a:endParaRPr lang="en-US"/>
        </a:p>
      </dgm:t>
    </dgm:pt>
    <dgm:pt modelId="{4007CB6B-38BD-427E-85BA-42FEA4C6D3B1}">
      <dgm:prSet/>
      <dgm:spPr/>
      <dgm:t>
        <a:bodyPr/>
        <a:lstStyle/>
        <a:p>
          <a:r>
            <a:rPr lang="en-US" b="1" dirty="0"/>
            <a:t>Cue tells you that the IF/Then contingency is in effect</a:t>
          </a:r>
        </a:p>
      </dgm:t>
    </dgm:pt>
    <dgm:pt modelId="{083D1814-B3A0-493F-B2EE-2EF3929C7E27}" type="parTrans" cxnId="{51A86CBC-02FF-4083-8935-1DB384116FD4}">
      <dgm:prSet/>
      <dgm:spPr/>
      <dgm:t>
        <a:bodyPr/>
        <a:lstStyle/>
        <a:p>
          <a:endParaRPr lang="en-US"/>
        </a:p>
      </dgm:t>
    </dgm:pt>
    <dgm:pt modelId="{AC67D7A2-0AB1-4AF7-979A-3BBBCD43CFF5}" type="sibTrans" cxnId="{51A86CBC-02FF-4083-8935-1DB384116FD4}">
      <dgm:prSet/>
      <dgm:spPr/>
      <dgm:t>
        <a:bodyPr/>
        <a:lstStyle/>
        <a:p>
          <a:endParaRPr lang="en-US"/>
        </a:p>
      </dgm:t>
    </dgm:pt>
    <dgm:pt modelId="{0E5F278A-0165-4E5E-8829-6993FA38DF06}">
      <dgm:prSet/>
      <dgm:spPr/>
      <dgm:t>
        <a:bodyPr/>
        <a:lstStyle/>
        <a:p>
          <a:r>
            <a:rPr lang="en-US" dirty="0"/>
            <a:t>Animal MUST make response to get predicted consequence</a:t>
          </a:r>
        </a:p>
      </dgm:t>
    </dgm:pt>
    <dgm:pt modelId="{73C1552C-21FC-48C6-8706-79491D6CC9B4}" type="parTrans" cxnId="{DFFAB935-54DC-4D59-89D5-833FC6A04B2E}">
      <dgm:prSet/>
      <dgm:spPr/>
      <dgm:t>
        <a:bodyPr/>
        <a:lstStyle/>
        <a:p>
          <a:endParaRPr lang="en-US"/>
        </a:p>
      </dgm:t>
    </dgm:pt>
    <dgm:pt modelId="{825FC94D-6C83-492C-B235-38F54E7975F7}" type="sibTrans" cxnId="{DFFAB935-54DC-4D59-89D5-833FC6A04B2E}">
      <dgm:prSet/>
      <dgm:spPr/>
      <dgm:t>
        <a:bodyPr/>
        <a:lstStyle/>
        <a:p>
          <a:endParaRPr lang="en-US"/>
        </a:p>
      </dgm:t>
    </dgm:pt>
    <dgm:pt modelId="{8A9E0B05-E37B-4316-BE5B-B1A5ECE91F37}" type="pres">
      <dgm:prSet presAssocID="{90C575E7-3FE2-465F-8720-BE00949D2062}" presName="root" presStyleCnt="0">
        <dgm:presLayoutVars>
          <dgm:dir/>
          <dgm:resizeHandles val="exact"/>
        </dgm:presLayoutVars>
      </dgm:prSet>
      <dgm:spPr/>
    </dgm:pt>
    <dgm:pt modelId="{9CE1B2BD-E66A-4691-BEAD-A0F9B4FD2190}" type="pres">
      <dgm:prSet presAssocID="{13C197FF-A048-4BCB-A45F-B5CB767A3284}" presName="compNode" presStyleCnt="0"/>
      <dgm:spPr/>
    </dgm:pt>
    <dgm:pt modelId="{85D3735D-AD54-4B6B-B4C4-B45409A2E003}" type="pres">
      <dgm:prSet presAssocID="{13C197FF-A048-4BCB-A45F-B5CB767A3284}" presName="bgRect" presStyleLbl="bgShp" presStyleIdx="0" presStyleCnt="4"/>
      <dgm:spPr/>
    </dgm:pt>
    <dgm:pt modelId="{875C9A80-836A-4EF2-A52B-2024E6E093EB}" type="pres">
      <dgm:prSet presAssocID="{13C197FF-A048-4BCB-A45F-B5CB767A328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44D6294-F932-4B9A-9AA6-CA15435EFCA8}" type="pres">
      <dgm:prSet presAssocID="{13C197FF-A048-4BCB-A45F-B5CB767A3284}" presName="spaceRect" presStyleCnt="0"/>
      <dgm:spPr/>
    </dgm:pt>
    <dgm:pt modelId="{D3DDDB6B-AACF-4D32-AA48-C2A12B34D695}" type="pres">
      <dgm:prSet presAssocID="{13C197FF-A048-4BCB-A45F-B5CB767A3284}" presName="parTx" presStyleLbl="revTx" presStyleIdx="0" presStyleCnt="6">
        <dgm:presLayoutVars>
          <dgm:chMax val="0"/>
          <dgm:chPref val="0"/>
        </dgm:presLayoutVars>
      </dgm:prSet>
      <dgm:spPr/>
    </dgm:pt>
    <dgm:pt modelId="{899B7F9C-C181-48EF-A319-CF6A3F860D7A}" type="pres">
      <dgm:prSet presAssocID="{CFEE0DBA-008B-42D8-9A85-79F232A5F8C2}" presName="sibTrans" presStyleCnt="0"/>
      <dgm:spPr/>
    </dgm:pt>
    <dgm:pt modelId="{939E2F6C-A837-4E75-8A6B-9B1B921849D9}" type="pres">
      <dgm:prSet presAssocID="{674E8253-7875-4F16-A3E1-F3873BDCAF5D}" presName="compNode" presStyleCnt="0"/>
      <dgm:spPr/>
    </dgm:pt>
    <dgm:pt modelId="{1691830A-4831-4F92-9E6B-F0620EF21550}" type="pres">
      <dgm:prSet presAssocID="{674E8253-7875-4F16-A3E1-F3873BDCAF5D}" presName="bgRect" presStyleLbl="bgShp" presStyleIdx="1" presStyleCnt="4"/>
      <dgm:spPr/>
    </dgm:pt>
    <dgm:pt modelId="{0239C045-D907-44A0-97F1-36404E9F7F92}" type="pres">
      <dgm:prSet presAssocID="{674E8253-7875-4F16-A3E1-F3873BDCAF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13F9DBFA-AD77-47C6-8ADB-FCF2A33DF8C8}" type="pres">
      <dgm:prSet presAssocID="{674E8253-7875-4F16-A3E1-F3873BDCAF5D}" presName="spaceRect" presStyleCnt="0"/>
      <dgm:spPr/>
    </dgm:pt>
    <dgm:pt modelId="{5F083BEF-011D-4B8E-AE87-EC4A39F79C2F}" type="pres">
      <dgm:prSet presAssocID="{674E8253-7875-4F16-A3E1-F3873BDCAF5D}" presName="parTx" presStyleLbl="revTx" presStyleIdx="1" presStyleCnt="6">
        <dgm:presLayoutVars>
          <dgm:chMax val="0"/>
          <dgm:chPref val="0"/>
        </dgm:presLayoutVars>
      </dgm:prSet>
      <dgm:spPr/>
    </dgm:pt>
    <dgm:pt modelId="{CE651858-9FC6-4D5E-8995-698B0ECD2C65}" type="pres">
      <dgm:prSet presAssocID="{98325111-3368-4ADB-80BC-5C2E88E96B90}" presName="sibTrans" presStyleCnt="0"/>
      <dgm:spPr/>
    </dgm:pt>
    <dgm:pt modelId="{404782E8-0648-43D7-8F21-6CD5244BE5E9}" type="pres">
      <dgm:prSet presAssocID="{0CAC1CED-9F73-41E9-B06E-86712CAC6380}" presName="compNode" presStyleCnt="0"/>
      <dgm:spPr/>
    </dgm:pt>
    <dgm:pt modelId="{3BD914EF-9BAD-4502-8E18-3F6035B27606}" type="pres">
      <dgm:prSet presAssocID="{0CAC1CED-9F73-41E9-B06E-86712CAC6380}" presName="bgRect" presStyleLbl="bgShp" presStyleIdx="2" presStyleCnt="4" custScaleY="141782"/>
      <dgm:spPr/>
    </dgm:pt>
    <dgm:pt modelId="{FF00D663-7C0E-4D1D-A2CB-FE741FBCBC9D}" type="pres">
      <dgm:prSet presAssocID="{0CAC1CED-9F73-41E9-B06E-86712CAC638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D1306A1-4024-42E8-8B53-7571FF51B72A}" type="pres">
      <dgm:prSet presAssocID="{0CAC1CED-9F73-41E9-B06E-86712CAC6380}" presName="spaceRect" presStyleCnt="0"/>
      <dgm:spPr/>
    </dgm:pt>
    <dgm:pt modelId="{0CF22D5D-5627-4AE5-A414-7B39C8D2B337}" type="pres">
      <dgm:prSet presAssocID="{0CAC1CED-9F73-41E9-B06E-86712CAC6380}" presName="parTx" presStyleLbl="revTx" presStyleIdx="2" presStyleCnt="6">
        <dgm:presLayoutVars>
          <dgm:chMax val="0"/>
          <dgm:chPref val="0"/>
        </dgm:presLayoutVars>
      </dgm:prSet>
      <dgm:spPr/>
    </dgm:pt>
    <dgm:pt modelId="{8A416D95-100E-476E-A754-34E59E059ED9}" type="pres">
      <dgm:prSet presAssocID="{0CAC1CED-9F73-41E9-B06E-86712CAC6380}" presName="desTx" presStyleLbl="revTx" presStyleIdx="3" presStyleCnt="6">
        <dgm:presLayoutVars/>
      </dgm:prSet>
      <dgm:spPr/>
    </dgm:pt>
    <dgm:pt modelId="{38D40264-33B3-4740-A905-D42130680D80}" type="pres">
      <dgm:prSet presAssocID="{CC31C6E1-A736-49EB-BE16-80273146F8B0}" presName="sibTrans" presStyleCnt="0"/>
      <dgm:spPr/>
    </dgm:pt>
    <dgm:pt modelId="{56488A47-6FA4-439B-8BE0-B258B775AB3B}" type="pres">
      <dgm:prSet presAssocID="{D51329F6-1EBF-4ACB-9C28-C040541A4663}" presName="compNode" presStyleCnt="0"/>
      <dgm:spPr/>
    </dgm:pt>
    <dgm:pt modelId="{4BEAC0DE-F00A-4704-8A1B-E6471759A6A7}" type="pres">
      <dgm:prSet presAssocID="{D51329F6-1EBF-4ACB-9C28-C040541A4663}" presName="bgRect" presStyleLbl="bgShp" presStyleIdx="3" presStyleCnt="4" custScaleY="139723"/>
      <dgm:spPr/>
    </dgm:pt>
    <dgm:pt modelId="{A9428544-5FFA-4BAD-86E8-9BF899A7CB16}" type="pres">
      <dgm:prSet presAssocID="{D51329F6-1EBF-4ACB-9C28-C040541A466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C8E400FF-D2C5-4896-8325-12DD0A14DF44}" type="pres">
      <dgm:prSet presAssocID="{D51329F6-1EBF-4ACB-9C28-C040541A4663}" presName="spaceRect" presStyleCnt="0"/>
      <dgm:spPr/>
    </dgm:pt>
    <dgm:pt modelId="{5184C7BD-6522-4283-A05C-1F8506DAEB81}" type="pres">
      <dgm:prSet presAssocID="{D51329F6-1EBF-4ACB-9C28-C040541A4663}" presName="parTx" presStyleLbl="revTx" presStyleIdx="4" presStyleCnt="6">
        <dgm:presLayoutVars>
          <dgm:chMax val="0"/>
          <dgm:chPref val="0"/>
        </dgm:presLayoutVars>
      </dgm:prSet>
      <dgm:spPr/>
    </dgm:pt>
    <dgm:pt modelId="{D251BE93-0F7A-411E-9083-10A77DE16B4C}" type="pres">
      <dgm:prSet presAssocID="{D51329F6-1EBF-4ACB-9C28-C040541A4663}" presName="desTx" presStyleLbl="revTx" presStyleIdx="5" presStyleCnt="6">
        <dgm:presLayoutVars/>
      </dgm:prSet>
      <dgm:spPr/>
    </dgm:pt>
  </dgm:ptLst>
  <dgm:cxnLst>
    <dgm:cxn modelId="{D528CC17-910E-4509-BE46-5B54EBC30F1C}" type="presOf" srcId="{4007CB6B-38BD-427E-85BA-42FEA4C6D3B1}" destId="{D251BE93-0F7A-411E-9083-10A77DE16B4C}" srcOrd="0" destOrd="0" presId="urn:microsoft.com/office/officeart/2018/2/layout/IconVerticalSolidList"/>
    <dgm:cxn modelId="{DFFAB935-54DC-4D59-89D5-833FC6A04B2E}" srcId="{D51329F6-1EBF-4ACB-9C28-C040541A4663}" destId="{0E5F278A-0165-4E5E-8829-6993FA38DF06}" srcOrd="1" destOrd="0" parTransId="{73C1552C-21FC-48C6-8706-79491D6CC9B4}" sibTransId="{825FC94D-6C83-492C-B235-38F54E7975F7}"/>
    <dgm:cxn modelId="{0FAE7E4D-09B6-4608-802E-B44DAE151323}" srcId="{90C575E7-3FE2-465F-8720-BE00949D2062}" destId="{13C197FF-A048-4BCB-A45F-B5CB767A3284}" srcOrd="0" destOrd="0" parTransId="{93D03DF6-76E5-4A00-968E-FF98DCDA9CBB}" sibTransId="{CFEE0DBA-008B-42D8-9A85-79F232A5F8C2}"/>
    <dgm:cxn modelId="{09A1D47C-3EEA-4998-8F44-129459CAC9C7}" srcId="{0CAC1CED-9F73-41E9-B06E-86712CAC6380}" destId="{7790409B-1544-48E4-999C-DEC327878392}" srcOrd="0" destOrd="0" parTransId="{CD6F87C4-746E-465E-9289-FCEAA2814837}" sibTransId="{93758528-0C14-4C9B-9DEF-0D24761E5D4E}"/>
    <dgm:cxn modelId="{B7E83E81-2B46-4516-9002-AFBC371A091F}" srcId="{90C575E7-3FE2-465F-8720-BE00949D2062}" destId="{0CAC1CED-9F73-41E9-B06E-86712CAC6380}" srcOrd="2" destOrd="0" parTransId="{E4D8DEB8-3C8A-4B35-932C-2C18974E2A94}" sibTransId="{CC31C6E1-A736-49EB-BE16-80273146F8B0}"/>
    <dgm:cxn modelId="{1BBD7099-DABD-4E63-A1A4-1BA0039443EA}" srcId="{90C575E7-3FE2-465F-8720-BE00949D2062}" destId="{D51329F6-1EBF-4ACB-9C28-C040541A4663}" srcOrd="3" destOrd="0" parTransId="{B06762D2-AC6D-409E-8DA3-15129B187BA4}" sibTransId="{383FE18C-4BEC-4E78-98F9-660CB10D40B5}"/>
    <dgm:cxn modelId="{3F22A4A7-92BA-43C9-A11B-C09A8CB2DC54}" type="presOf" srcId="{0E5F278A-0165-4E5E-8829-6993FA38DF06}" destId="{D251BE93-0F7A-411E-9083-10A77DE16B4C}" srcOrd="0" destOrd="1" presId="urn:microsoft.com/office/officeart/2018/2/layout/IconVerticalSolidList"/>
    <dgm:cxn modelId="{EEEA11B1-6A24-46DB-8311-A37CE0596D2D}" type="presOf" srcId="{13C197FF-A048-4BCB-A45F-B5CB767A3284}" destId="{D3DDDB6B-AACF-4D32-AA48-C2A12B34D695}" srcOrd="0" destOrd="0" presId="urn:microsoft.com/office/officeart/2018/2/layout/IconVerticalSolidList"/>
    <dgm:cxn modelId="{10EA0DB2-16EF-47A4-A64A-73CA388BAFE5}" type="presOf" srcId="{674E8253-7875-4F16-A3E1-F3873BDCAF5D}" destId="{5F083BEF-011D-4B8E-AE87-EC4A39F79C2F}" srcOrd="0" destOrd="0" presId="urn:microsoft.com/office/officeart/2018/2/layout/IconVerticalSolidList"/>
    <dgm:cxn modelId="{51A86CBC-02FF-4083-8935-1DB384116FD4}" srcId="{D51329F6-1EBF-4ACB-9C28-C040541A4663}" destId="{4007CB6B-38BD-427E-85BA-42FEA4C6D3B1}" srcOrd="0" destOrd="0" parTransId="{083D1814-B3A0-493F-B2EE-2EF3929C7E27}" sibTransId="{AC67D7A2-0AB1-4AF7-979A-3BBBCD43CFF5}"/>
    <dgm:cxn modelId="{06D314C8-D276-4CAF-9B97-1F973E9EAC9B}" srcId="{90C575E7-3FE2-465F-8720-BE00949D2062}" destId="{674E8253-7875-4F16-A3E1-F3873BDCAF5D}" srcOrd="1" destOrd="0" parTransId="{5EF91CFF-E6DE-472F-93DF-0C37696C7B4F}" sibTransId="{98325111-3368-4ADB-80BC-5C2E88E96B90}"/>
    <dgm:cxn modelId="{2D4D5FD7-E8C4-489D-AF3C-5B60D6FF62C3}" type="presOf" srcId="{0CAC1CED-9F73-41E9-B06E-86712CAC6380}" destId="{0CF22D5D-5627-4AE5-A414-7B39C8D2B337}" srcOrd="0" destOrd="0" presId="urn:microsoft.com/office/officeart/2018/2/layout/IconVerticalSolidList"/>
    <dgm:cxn modelId="{411C3FDD-562E-4F7C-A72F-C67AF6C419E7}" srcId="{0CAC1CED-9F73-41E9-B06E-86712CAC6380}" destId="{47AB3E40-7069-4347-8707-D540A713FF7E}" srcOrd="1" destOrd="0" parTransId="{588F0C53-3C43-4563-B15B-11C83F9BA6BD}" sibTransId="{50D2AE28-4007-45DD-9744-C6FA5982B736}"/>
    <dgm:cxn modelId="{8C5B75F0-D5AC-4CF6-B9FD-ACB79B35D16E}" type="presOf" srcId="{90C575E7-3FE2-465F-8720-BE00949D2062}" destId="{8A9E0B05-E37B-4316-BE5B-B1A5ECE91F37}" srcOrd="0" destOrd="0" presId="urn:microsoft.com/office/officeart/2018/2/layout/IconVerticalSolidList"/>
    <dgm:cxn modelId="{989922F7-F008-4627-A4F0-889E96E6B55F}" type="presOf" srcId="{47AB3E40-7069-4347-8707-D540A713FF7E}" destId="{8A416D95-100E-476E-A754-34E59E059ED9}" srcOrd="0" destOrd="1" presId="urn:microsoft.com/office/officeart/2018/2/layout/IconVerticalSolidList"/>
    <dgm:cxn modelId="{85E4F5FE-CDBB-4C87-ADD0-FF796A55C3D9}" type="presOf" srcId="{D51329F6-1EBF-4ACB-9C28-C040541A4663}" destId="{5184C7BD-6522-4283-A05C-1F8506DAEB81}" srcOrd="0" destOrd="0" presId="urn:microsoft.com/office/officeart/2018/2/layout/IconVerticalSolidList"/>
    <dgm:cxn modelId="{593B2DFF-8C0E-458F-A15A-52B773A3529C}" type="presOf" srcId="{7790409B-1544-48E4-999C-DEC327878392}" destId="{8A416D95-100E-476E-A754-34E59E059ED9}" srcOrd="0" destOrd="0" presId="urn:microsoft.com/office/officeart/2018/2/layout/IconVerticalSolidList"/>
    <dgm:cxn modelId="{487C02BB-2C9F-4E9D-9E55-D0BE2ABDDC2A}" type="presParOf" srcId="{8A9E0B05-E37B-4316-BE5B-B1A5ECE91F37}" destId="{9CE1B2BD-E66A-4691-BEAD-A0F9B4FD2190}" srcOrd="0" destOrd="0" presId="urn:microsoft.com/office/officeart/2018/2/layout/IconVerticalSolidList"/>
    <dgm:cxn modelId="{2D3E66A6-B2BD-4FD6-B1FD-55DCF38B19F1}" type="presParOf" srcId="{9CE1B2BD-E66A-4691-BEAD-A0F9B4FD2190}" destId="{85D3735D-AD54-4B6B-B4C4-B45409A2E003}" srcOrd="0" destOrd="0" presId="urn:microsoft.com/office/officeart/2018/2/layout/IconVerticalSolidList"/>
    <dgm:cxn modelId="{E3A40B08-710E-4A81-B353-FE3BC84EA577}" type="presParOf" srcId="{9CE1B2BD-E66A-4691-BEAD-A0F9B4FD2190}" destId="{875C9A80-836A-4EF2-A52B-2024E6E093EB}" srcOrd="1" destOrd="0" presId="urn:microsoft.com/office/officeart/2018/2/layout/IconVerticalSolidList"/>
    <dgm:cxn modelId="{C7C68F21-8126-4DF3-BC0C-955D6E6B93E6}" type="presParOf" srcId="{9CE1B2BD-E66A-4691-BEAD-A0F9B4FD2190}" destId="{D44D6294-F932-4B9A-9AA6-CA15435EFCA8}" srcOrd="2" destOrd="0" presId="urn:microsoft.com/office/officeart/2018/2/layout/IconVerticalSolidList"/>
    <dgm:cxn modelId="{7B1AB7DD-33BE-4703-A594-1724E68E12B4}" type="presParOf" srcId="{9CE1B2BD-E66A-4691-BEAD-A0F9B4FD2190}" destId="{D3DDDB6B-AACF-4D32-AA48-C2A12B34D695}" srcOrd="3" destOrd="0" presId="urn:microsoft.com/office/officeart/2018/2/layout/IconVerticalSolidList"/>
    <dgm:cxn modelId="{9D64482B-5B5D-4CD0-9BFB-7E95AD2105C1}" type="presParOf" srcId="{8A9E0B05-E37B-4316-BE5B-B1A5ECE91F37}" destId="{899B7F9C-C181-48EF-A319-CF6A3F860D7A}" srcOrd="1" destOrd="0" presId="urn:microsoft.com/office/officeart/2018/2/layout/IconVerticalSolidList"/>
    <dgm:cxn modelId="{AB305142-E28A-4D54-9707-2B09A48E6D08}" type="presParOf" srcId="{8A9E0B05-E37B-4316-BE5B-B1A5ECE91F37}" destId="{939E2F6C-A837-4E75-8A6B-9B1B921849D9}" srcOrd="2" destOrd="0" presId="urn:microsoft.com/office/officeart/2018/2/layout/IconVerticalSolidList"/>
    <dgm:cxn modelId="{4FC4DB86-7826-496F-AAB0-E334F6605E6A}" type="presParOf" srcId="{939E2F6C-A837-4E75-8A6B-9B1B921849D9}" destId="{1691830A-4831-4F92-9E6B-F0620EF21550}" srcOrd="0" destOrd="0" presId="urn:microsoft.com/office/officeart/2018/2/layout/IconVerticalSolidList"/>
    <dgm:cxn modelId="{147A4CE3-75E5-428C-981D-724C325AA87C}" type="presParOf" srcId="{939E2F6C-A837-4E75-8A6B-9B1B921849D9}" destId="{0239C045-D907-44A0-97F1-36404E9F7F92}" srcOrd="1" destOrd="0" presId="urn:microsoft.com/office/officeart/2018/2/layout/IconVerticalSolidList"/>
    <dgm:cxn modelId="{E001798A-0604-4A8E-A89E-35DF8EB15D3A}" type="presParOf" srcId="{939E2F6C-A837-4E75-8A6B-9B1B921849D9}" destId="{13F9DBFA-AD77-47C6-8ADB-FCF2A33DF8C8}" srcOrd="2" destOrd="0" presId="urn:microsoft.com/office/officeart/2018/2/layout/IconVerticalSolidList"/>
    <dgm:cxn modelId="{B370A371-AC67-4BB3-9550-F7BBAE6DFBE9}" type="presParOf" srcId="{939E2F6C-A837-4E75-8A6B-9B1B921849D9}" destId="{5F083BEF-011D-4B8E-AE87-EC4A39F79C2F}" srcOrd="3" destOrd="0" presId="urn:microsoft.com/office/officeart/2018/2/layout/IconVerticalSolidList"/>
    <dgm:cxn modelId="{2A9BD43D-3BA5-4AAF-AF66-8290007A4F6F}" type="presParOf" srcId="{8A9E0B05-E37B-4316-BE5B-B1A5ECE91F37}" destId="{CE651858-9FC6-4D5E-8995-698B0ECD2C65}" srcOrd="3" destOrd="0" presId="urn:microsoft.com/office/officeart/2018/2/layout/IconVerticalSolidList"/>
    <dgm:cxn modelId="{E03FE742-C5FC-4034-AEEB-8AA7DAC93692}" type="presParOf" srcId="{8A9E0B05-E37B-4316-BE5B-B1A5ECE91F37}" destId="{404782E8-0648-43D7-8F21-6CD5244BE5E9}" srcOrd="4" destOrd="0" presId="urn:microsoft.com/office/officeart/2018/2/layout/IconVerticalSolidList"/>
    <dgm:cxn modelId="{DA3B4497-2259-487D-8B8A-C73EBC97F918}" type="presParOf" srcId="{404782E8-0648-43D7-8F21-6CD5244BE5E9}" destId="{3BD914EF-9BAD-4502-8E18-3F6035B27606}" srcOrd="0" destOrd="0" presId="urn:microsoft.com/office/officeart/2018/2/layout/IconVerticalSolidList"/>
    <dgm:cxn modelId="{8FFEDBBF-732E-4518-989D-2449A30F09E9}" type="presParOf" srcId="{404782E8-0648-43D7-8F21-6CD5244BE5E9}" destId="{FF00D663-7C0E-4D1D-A2CB-FE741FBCBC9D}" srcOrd="1" destOrd="0" presId="urn:microsoft.com/office/officeart/2018/2/layout/IconVerticalSolidList"/>
    <dgm:cxn modelId="{CAD85E96-C8BB-4CEC-865E-B84FC7DC0A4B}" type="presParOf" srcId="{404782E8-0648-43D7-8F21-6CD5244BE5E9}" destId="{CD1306A1-4024-42E8-8B53-7571FF51B72A}" srcOrd="2" destOrd="0" presId="urn:microsoft.com/office/officeart/2018/2/layout/IconVerticalSolidList"/>
    <dgm:cxn modelId="{66577BDC-89F7-4EE4-A822-754CD2ECB88B}" type="presParOf" srcId="{404782E8-0648-43D7-8F21-6CD5244BE5E9}" destId="{0CF22D5D-5627-4AE5-A414-7B39C8D2B337}" srcOrd="3" destOrd="0" presId="urn:microsoft.com/office/officeart/2018/2/layout/IconVerticalSolidList"/>
    <dgm:cxn modelId="{39FB32B4-D294-4E22-AD38-9D55AF340FC2}" type="presParOf" srcId="{404782E8-0648-43D7-8F21-6CD5244BE5E9}" destId="{8A416D95-100E-476E-A754-34E59E059ED9}" srcOrd="4" destOrd="0" presId="urn:microsoft.com/office/officeart/2018/2/layout/IconVerticalSolidList"/>
    <dgm:cxn modelId="{E8D4E51A-DDF7-4849-9279-B6176E925A73}" type="presParOf" srcId="{8A9E0B05-E37B-4316-BE5B-B1A5ECE91F37}" destId="{38D40264-33B3-4740-A905-D42130680D80}" srcOrd="5" destOrd="0" presId="urn:microsoft.com/office/officeart/2018/2/layout/IconVerticalSolidList"/>
    <dgm:cxn modelId="{02DC0FB0-021E-4CAD-BBAD-E001B8E623BC}" type="presParOf" srcId="{8A9E0B05-E37B-4316-BE5B-B1A5ECE91F37}" destId="{56488A47-6FA4-439B-8BE0-B258B775AB3B}" srcOrd="6" destOrd="0" presId="urn:microsoft.com/office/officeart/2018/2/layout/IconVerticalSolidList"/>
    <dgm:cxn modelId="{F426EA91-8417-430D-A746-26A4A853B3DA}" type="presParOf" srcId="{56488A47-6FA4-439B-8BE0-B258B775AB3B}" destId="{4BEAC0DE-F00A-4704-8A1B-E6471759A6A7}" srcOrd="0" destOrd="0" presId="urn:microsoft.com/office/officeart/2018/2/layout/IconVerticalSolidList"/>
    <dgm:cxn modelId="{35CA6F21-B2FD-4908-9B4E-9CA4B35848E2}" type="presParOf" srcId="{56488A47-6FA4-439B-8BE0-B258B775AB3B}" destId="{A9428544-5FFA-4BAD-86E8-9BF899A7CB16}" srcOrd="1" destOrd="0" presId="urn:microsoft.com/office/officeart/2018/2/layout/IconVerticalSolidList"/>
    <dgm:cxn modelId="{32776AE4-02EA-4015-A71E-917161F9B6DF}" type="presParOf" srcId="{56488A47-6FA4-439B-8BE0-B258B775AB3B}" destId="{C8E400FF-D2C5-4896-8325-12DD0A14DF44}" srcOrd="2" destOrd="0" presId="urn:microsoft.com/office/officeart/2018/2/layout/IconVerticalSolidList"/>
    <dgm:cxn modelId="{E2563E81-31C2-4FC7-8C9A-8E74405DBA96}" type="presParOf" srcId="{56488A47-6FA4-439B-8BE0-B258B775AB3B}" destId="{5184C7BD-6522-4283-A05C-1F8506DAEB81}" srcOrd="3" destOrd="0" presId="urn:microsoft.com/office/officeart/2018/2/layout/IconVerticalSolidList"/>
    <dgm:cxn modelId="{4799AD2E-D68A-4ADF-9B86-6C7ECFB8721A}" type="presParOf" srcId="{56488A47-6FA4-439B-8BE0-B258B775AB3B}" destId="{D251BE93-0F7A-411E-9083-10A77DE16B4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671803-1744-438E-B66D-AC08ADA000D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84D51D2-A480-4229-B4FB-76080B4FBED5}">
      <dgm:prSet/>
      <dgm:spPr/>
      <dgm:t>
        <a:bodyPr/>
        <a:lstStyle/>
        <a:p>
          <a:pPr>
            <a:defRPr b="1"/>
          </a:pPr>
          <a:r>
            <a:rPr lang="en-US" dirty="0"/>
            <a:t>4 parts:</a:t>
          </a:r>
        </a:p>
      </dgm:t>
    </dgm:pt>
    <dgm:pt modelId="{89445BBA-4C79-434F-8EA7-49989B0057FE}" type="parTrans" cxnId="{21CA2536-CB35-4ED7-8CDC-4E8D3BDAF177}">
      <dgm:prSet/>
      <dgm:spPr/>
      <dgm:t>
        <a:bodyPr/>
        <a:lstStyle/>
        <a:p>
          <a:endParaRPr lang="en-US"/>
        </a:p>
      </dgm:t>
    </dgm:pt>
    <dgm:pt modelId="{1B7D41C4-6503-4664-AA52-C8CC18DB7B0A}" type="sibTrans" cxnId="{21CA2536-CB35-4ED7-8CDC-4E8D3BDAF177}">
      <dgm:prSet/>
      <dgm:spPr/>
      <dgm:t>
        <a:bodyPr/>
        <a:lstStyle/>
        <a:p>
          <a:endParaRPr lang="en-US"/>
        </a:p>
      </dgm:t>
    </dgm:pt>
    <dgm:pt modelId="{517C47BC-225F-494A-ACBA-4A44607399BA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CS: </a:t>
          </a:r>
          <a:r>
            <a:rPr lang="en-US" dirty="0"/>
            <a:t>Conditioned stimulus</a:t>
          </a:r>
        </a:p>
      </dgm:t>
    </dgm:pt>
    <dgm:pt modelId="{46D72F11-3A2E-43DD-B640-C2DF450323D9}" type="parTrans" cxnId="{BCD8544C-FA3D-4CE2-BEB6-43C8F5057E9A}">
      <dgm:prSet/>
      <dgm:spPr/>
      <dgm:t>
        <a:bodyPr/>
        <a:lstStyle/>
        <a:p>
          <a:endParaRPr lang="en-US"/>
        </a:p>
      </dgm:t>
    </dgm:pt>
    <dgm:pt modelId="{27A0C681-34E9-446A-AFAB-9C2DBF734755}" type="sibTrans" cxnId="{BCD8544C-FA3D-4CE2-BEB6-43C8F5057E9A}">
      <dgm:prSet/>
      <dgm:spPr/>
      <dgm:t>
        <a:bodyPr/>
        <a:lstStyle/>
        <a:p>
          <a:endParaRPr lang="en-US"/>
        </a:p>
      </dgm:t>
    </dgm:pt>
    <dgm:pt modelId="{597570DB-C420-43EF-9241-E1A7CA5DC33B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US: </a:t>
          </a:r>
          <a:r>
            <a:rPr lang="en-US" dirty="0"/>
            <a:t>Unconditioned stimulus</a:t>
          </a:r>
        </a:p>
      </dgm:t>
    </dgm:pt>
    <dgm:pt modelId="{C3396C44-4350-4182-A3C3-3BD6A9D49C52}" type="parTrans" cxnId="{88E7FB37-2024-4443-B570-7F3F19BA2574}">
      <dgm:prSet/>
      <dgm:spPr/>
      <dgm:t>
        <a:bodyPr/>
        <a:lstStyle/>
        <a:p>
          <a:endParaRPr lang="en-US"/>
        </a:p>
      </dgm:t>
    </dgm:pt>
    <dgm:pt modelId="{524DC299-7852-47BE-9BA0-EA2A685DB694}" type="sibTrans" cxnId="{88E7FB37-2024-4443-B570-7F3F19BA2574}">
      <dgm:prSet/>
      <dgm:spPr/>
      <dgm:t>
        <a:bodyPr/>
        <a:lstStyle/>
        <a:p>
          <a:endParaRPr lang="en-US"/>
        </a:p>
      </dgm:t>
    </dgm:pt>
    <dgm:pt modelId="{2AD749F4-DCE7-4E34-8220-6B294A5AEDB4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CR: </a:t>
          </a:r>
          <a:r>
            <a:rPr lang="en-US" dirty="0"/>
            <a:t>Conditioned response</a:t>
          </a:r>
        </a:p>
      </dgm:t>
    </dgm:pt>
    <dgm:pt modelId="{25377A24-5889-413C-B470-B4260875B8D1}" type="parTrans" cxnId="{D3D1E29A-2EA2-4681-83D9-3484C4D0CBE5}">
      <dgm:prSet/>
      <dgm:spPr/>
      <dgm:t>
        <a:bodyPr/>
        <a:lstStyle/>
        <a:p>
          <a:endParaRPr lang="en-US"/>
        </a:p>
      </dgm:t>
    </dgm:pt>
    <dgm:pt modelId="{04ED8C34-C094-494E-97A6-C60AA7D96AB9}" type="sibTrans" cxnId="{D3D1E29A-2EA2-4681-83D9-3484C4D0CBE5}">
      <dgm:prSet/>
      <dgm:spPr/>
      <dgm:t>
        <a:bodyPr/>
        <a:lstStyle/>
        <a:p>
          <a:endParaRPr lang="en-US"/>
        </a:p>
      </dgm:t>
    </dgm:pt>
    <dgm:pt modelId="{F439AA8F-6BE0-4338-A8BF-25719DC46411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UR: </a:t>
          </a:r>
          <a:r>
            <a:rPr lang="en-US" dirty="0"/>
            <a:t>Unconditioned response</a:t>
          </a:r>
        </a:p>
      </dgm:t>
    </dgm:pt>
    <dgm:pt modelId="{33D81FEB-5F79-44F0-951E-B06ED5A517D8}" type="parTrans" cxnId="{E8A198D7-5889-482C-B96D-C344EF33D8B9}">
      <dgm:prSet/>
      <dgm:spPr/>
      <dgm:t>
        <a:bodyPr/>
        <a:lstStyle/>
        <a:p>
          <a:endParaRPr lang="en-US"/>
        </a:p>
      </dgm:t>
    </dgm:pt>
    <dgm:pt modelId="{40F26CDC-3650-4F6A-84E6-01A12E4152D3}" type="sibTrans" cxnId="{E8A198D7-5889-482C-B96D-C344EF33D8B9}">
      <dgm:prSet/>
      <dgm:spPr/>
      <dgm:t>
        <a:bodyPr/>
        <a:lstStyle/>
        <a:p>
          <a:endParaRPr lang="en-US"/>
        </a:p>
      </dgm:t>
    </dgm:pt>
    <dgm:pt modelId="{DC5B1081-E215-403C-B682-90040BADDA7E}">
      <dgm:prSet/>
      <dgm:spPr/>
      <dgm:t>
        <a:bodyPr/>
        <a:lstStyle/>
        <a:p>
          <a:pPr>
            <a:defRPr b="1"/>
          </a:pPr>
          <a:r>
            <a:rPr lang="en-US" dirty="0"/>
            <a:t>Based on Predictability:</a:t>
          </a:r>
        </a:p>
      </dgm:t>
    </dgm:pt>
    <dgm:pt modelId="{71DDA7D3-5B66-4133-B24A-3D2C38CD3919}" type="parTrans" cxnId="{EE7B4985-2074-4163-AC16-13E261A826F6}">
      <dgm:prSet/>
      <dgm:spPr/>
      <dgm:t>
        <a:bodyPr/>
        <a:lstStyle/>
        <a:p>
          <a:endParaRPr lang="en-US"/>
        </a:p>
      </dgm:t>
    </dgm:pt>
    <dgm:pt modelId="{7AB2F6C9-0BA1-4972-BE45-67FBAB79BA7E}" type="sibTrans" cxnId="{EE7B4985-2074-4163-AC16-13E261A826F6}">
      <dgm:prSet/>
      <dgm:spPr/>
      <dgm:t>
        <a:bodyPr/>
        <a:lstStyle/>
        <a:p>
          <a:endParaRPr lang="en-US"/>
        </a:p>
      </dgm:t>
    </dgm:pt>
    <dgm:pt modelId="{2A3F15BA-6ABC-47CE-86A7-239CB8055024}">
      <dgm:prSet custT="1"/>
      <dgm:spPr/>
      <dgm:t>
        <a:bodyPr/>
        <a:lstStyle/>
        <a:p>
          <a:endParaRPr lang="en-US" sz="1700" dirty="0"/>
        </a:p>
        <a:p>
          <a:r>
            <a:rPr lang="en-US" sz="2400" dirty="0"/>
            <a:t>CS</a:t>
          </a:r>
          <a:r>
            <a:rPr lang="en-US" sz="2400" dirty="0">
              <a:sym typeface="Wingdings" panose="05000000000000000000" pitchFamily="2" charset="2"/>
            </a:rPr>
            <a:t></a:t>
          </a:r>
          <a:r>
            <a:rPr lang="en-US" sz="2400" dirty="0"/>
            <a:t>US</a:t>
          </a:r>
          <a:r>
            <a:rPr lang="en-US" sz="2400" dirty="0">
              <a:sym typeface="Wingdings" panose="05000000000000000000" pitchFamily="2" charset="2"/>
            </a:rPr>
            <a:t></a:t>
          </a:r>
          <a:r>
            <a:rPr lang="en-US" sz="2400" dirty="0"/>
            <a:t>UR</a:t>
          </a:r>
        </a:p>
      </dgm:t>
    </dgm:pt>
    <dgm:pt modelId="{F7DC9379-A604-467A-A84D-287A5AF50637}" type="parTrans" cxnId="{CA1016BD-597C-4CEF-A915-39380E47DEE9}">
      <dgm:prSet/>
      <dgm:spPr/>
      <dgm:t>
        <a:bodyPr/>
        <a:lstStyle/>
        <a:p>
          <a:endParaRPr lang="en-US"/>
        </a:p>
      </dgm:t>
    </dgm:pt>
    <dgm:pt modelId="{9433F17C-D95E-4544-B3B6-7D3758F72B1C}" type="sibTrans" cxnId="{CA1016BD-597C-4CEF-A915-39380E47DEE9}">
      <dgm:prSet/>
      <dgm:spPr/>
      <dgm:t>
        <a:bodyPr/>
        <a:lstStyle/>
        <a:p>
          <a:endParaRPr lang="en-US"/>
        </a:p>
      </dgm:t>
    </dgm:pt>
    <dgm:pt modelId="{E266E9C8-F8FE-405D-8A05-99892F6CFF47}">
      <dgm:prSet custT="1"/>
      <dgm:spPr/>
      <dgm:t>
        <a:bodyPr/>
        <a:lstStyle/>
        <a:p>
          <a:r>
            <a:rPr lang="en-US" sz="2400" dirty="0"/>
            <a:t>           CR</a:t>
          </a:r>
        </a:p>
      </dgm:t>
    </dgm:pt>
    <dgm:pt modelId="{735CF089-EBE5-4EBB-B467-DF77CED841F0}" type="parTrans" cxnId="{14FD98E5-45F6-4D5D-B971-DB82579E9C82}">
      <dgm:prSet/>
      <dgm:spPr/>
      <dgm:t>
        <a:bodyPr/>
        <a:lstStyle/>
        <a:p>
          <a:endParaRPr lang="en-US"/>
        </a:p>
      </dgm:t>
    </dgm:pt>
    <dgm:pt modelId="{06F0922A-847C-481F-B0F3-63F6994E4F2A}" type="sibTrans" cxnId="{14FD98E5-45F6-4D5D-B971-DB82579E9C82}">
      <dgm:prSet/>
      <dgm:spPr/>
      <dgm:t>
        <a:bodyPr/>
        <a:lstStyle/>
        <a:p>
          <a:endParaRPr lang="en-US"/>
        </a:p>
      </dgm:t>
    </dgm:pt>
    <dgm:pt modelId="{8345BAF5-C864-44D3-B997-E164C86990EC}" type="pres">
      <dgm:prSet presAssocID="{58671803-1744-438E-B66D-AC08ADA000DB}" presName="root" presStyleCnt="0">
        <dgm:presLayoutVars>
          <dgm:dir/>
          <dgm:resizeHandles val="exact"/>
        </dgm:presLayoutVars>
      </dgm:prSet>
      <dgm:spPr/>
    </dgm:pt>
    <dgm:pt modelId="{7FFFAE6F-618C-496E-8AD8-716832301835}" type="pres">
      <dgm:prSet presAssocID="{284D51D2-A480-4229-B4FB-76080B4FBED5}" presName="compNode" presStyleCnt="0"/>
      <dgm:spPr/>
    </dgm:pt>
    <dgm:pt modelId="{C7C70F30-2AFC-46C5-B40F-0D2D2742B7B5}" type="pres">
      <dgm:prSet presAssocID="{284D51D2-A480-4229-B4FB-76080B4FBED5}" presName="iconRect" presStyleLbl="node1" presStyleIdx="0" presStyleCnt="2"/>
      <dgm:spPr>
        <a:ln>
          <a:noFill/>
        </a:ln>
      </dgm:spPr>
    </dgm:pt>
    <dgm:pt modelId="{F7335B9F-229E-44D7-AADA-74B691EB84B9}" type="pres">
      <dgm:prSet presAssocID="{284D51D2-A480-4229-B4FB-76080B4FBED5}" presName="iconSpace" presStyleCnt="0"/>
      <dgm:spPr/>
    </dgm:pt>
    <dgm:pt modelId="{EA52D98D-5406-4B19-B01D-6EAF9B1D7DC2}" type="pres">
      <dgm:prSet presAssocID="{284D51D2-A480-4229-B4FB-76080B4FBED5}" presName="parTx" presStyleLbl="revTx" presStyleIdx="0" presStyleCnt="4">
        <dgm:presLayoutVars>
          <dgm:chMax val="0"/>
          <dgm:chPref val="0"/>
        </dgm:presLayoutVars>
      </dgm:prSet>
      <dgm:spPr/>
    </dgm:pt>
    <dgm:pt modelId="{FF3582BB-0F54-4C0F-91E8-4FDAB52CCA28}" type="pres">
      <dgm:prSet presAssocID="{284D51D2-A480-4229-B4FB-76080B4FBED5}" presName="txSpace" presStyleCnt="0"/>
      <dgm:spPr/>
    </dgm:pt>
    <dgm:pt modelId="{4A70E2BA-14E7-4180-9F24-3F71B4A3071D}" type="pres">
      <dgm:prSet presAssocID="{284D51D2-A480-4229-B4FB-76080B4FBED5}" presName="desTx" presStyleLbl="revTx" presStyleIdx="1" presStyleCnt="4" custLinFactNeighborX="-272" custLinFactNeighborY="-14578">
        <dgm:presLayoutVars/>
      </dgm:prSet>
      <dgm:spPr/>
    </dgm:pt>
    <dgm:pt modelId="{6AB9B9B5-3128-49F5-BD87-0AF36FC496B2}" type="pres">
      <dgm:prSet presAssocID="{1B7D41C4-6503-4664-AA52-C8CC18DB7B0A}" presName="sibTrans" presStyleCnt="0"/>
      <dgm:spPr/>
    </dgm:pt>
    <dgm:pt modelId="{F425FFAB-6A03-4D56-AD59-9844C9FB195A}" type="pres">
      <dgm:prSet presAssocID="{DC5B1081-E215-403C-B682-90040BADDA7E}" presName="compNode" presStyleCnt="0"/>
      <dgm:spPr/>
    </dgm:pt>
    <dgm:pt modelId="{E980823A-35E0-4826-B07F-3012E24F0700}" type="pres">
      <dgm:prSet presAssocID="{DC5B1081-E215-403C-B682-90040BADDA7E}" presName="iconRect" presStyleLbl="node1" presStyleIdx="1" presStyleCnt="2" custLinFactY="16812" custLinFactNeighborX="-35634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3C707B96-6632-47F1-BE66-D411D720CBF5}" type="pres">
      <dgm:prSet presAssocID="{DC5B1081-E215-403C-B682-90040BADDA7E}" presName="iconSpace" presStyleCnt="0"/>
      <dgm:spPr/>
    </dgm:pt>
    <dgm:pt modelId="{2A6315EB-078E-4439-9445-284986CC4A8F}" type="pres">
      <dgm:prSet presAssocID="{DC5B1081-E215-403C-B682-90040BADDA7E}" presName="parTx" presStyleLbl="revTx" presStyleIdx="2" presStyleCnt="4" custLinFactY="-59922" custLinFactNeighborX="-5846" custLinFactNeighborY="-100000">
        <dgm:presLayoutVars>
          <dgm:chMax val="0"/>
          <dgm:chPref val="0"/>
        </dgm:presLayoutVars>
      </dgm:prSet>
      <dgm:spPr/>
    </dgm:pt>
    <dgm:pt modelId="{D67A3F22-92EE-4790-8300-0642AE913D6C}" type="pres">
      <dgm:prSet presAssocID="{DC5B1081-E215-403C-B682-90040BADDA7E}" presName="txSpace" presStyleCnt="0"/>
      <dgm:spPr/>
    </dgm:pt>
    <dgm:pt modelId="{C26E3CB1-B350-4528-9B4A-364BFE35AB71}" type="pres">
      <dgm:prSet presAssocID="{DC5B1081-E215-403C-B682-90040BADDA7E}" presName="desTx" presStyleLbl="revTx" presStyleIdx="3" presStyleCnt="4" custScaleX="59841" custLinFactNeighborX="12829" custLinFactNeighborY="-84270">
        <dgm:presLayoutVars/>
      </dgm:prSet>
      <dgm:spPr/>
    </dgm:pt>
  </dgm:ptLst>
  <dgm:cxnLst>
    <dgm:cxn modelId="{1C76FC0E-3EC5-46C1-9EA3-AE84887E3D18}" type="presOf" srcId="{E266E9C8-F8FE-405D-8A05-99892F6CFF47}" destId="{C26E3CB1-B350-4528-9B4A-364BFE35AB71}" srcOrd="0" destOrd="1" presId="urn:microsoft.com/office/officeart/2018/2/layout/IconLabelDescriptionList"/>
    <dgm:cxn modelId="{36A6D627-2415-4F6B-AAAD-63AA452FF1A6}" type="presOf" srcId="{2AD749F4-DCE7-4E34-8220-6B294A5AEDB4}" destId="{4A70E2BA-14E7-4180-9F24-3F71B4A3071D}" srcOrd="0" destOrd="2" presId="urn:microsoft.com/office/officeart/2018/2/layout/IconLabelDescriptionList"/>
    <dgm:cxn modelId="{21CA2536-CB35-4ED7-8CDC-4E8D3BDAF177}" srcId="{58671803-1744-438E-B66D-AC08ADA000DB}" destId="{284D51D2-A480-4229-B4FB-76080B4FBED5}" srcOrd="0" destOrd="0" parTransId="{89445BBA-4C79-434F-8EA7-49989B0057FE}" sibTransId="{1B7D41C4-6503-4664-AA52-C8CC18DB7B0A}"/>
    <dgm:cxn modelId="{88E7FB37-2024-4443-B570-7F3F19BA2574}" srcId="{284D51D2-A480-4229-B4FB-76080B4FBED5}" destId="{597570DB-C420-43EF-9241-E1A7CA5DC33B}" srcOrd="1" destOrd="0" parTransId="{C3396C44-4350-4182-A3C3-3BD6A9D49C52}" sibTransId="{524DC299-7852-47BE-9BA0-EA2A685DB694}"/>
    <dgm:cxn modelId="{6E3A1C46-649E-44FB-99E0-7BA7E4972AA6}" type="presOf" srcId="{284D51D2-A480-4229-B4FB-76080B4FBED5}" destId="{EA52D98D-5406-4B19-B01D-6EAF9B1D7DC2}" srcOrd="0" destOrd="0" presId="urn:microsoft.com/office/officeart/2018/2/layout/IconLabelDescriptionList"/>
    <dgm:cxn modelId="{8CB8C16A-848A-40B1-B3F7-38F7C5C83A7E}" type="presOf" srcId="{DC5B1081-E215-403C-B682-90040BADDA7E}" destId="{2A6315EB-078E-4439-9445-284986CC4A8F}" srcOrd="0" destOrd="0" presId="urn:microsoft.com/office/officeart/2018/2/layout/IconLabelDescriptionList"/>
    <dgm:cxn modelId="{6881486B-115F-442E-84EA-129B6EFB8139}" type="presOf" srcId="{2A3F15BA-6ABC-47CE-86A7-239CB8055024}" destId="{C26E3CB1-B350-4528-9B4A-364BFE35AB71}" srcOrd="0" destOrd="0" presId="urn:microsoft.com/office/officeart/2018/2/layout/IconLabelDescriptionList"/>
    <dgm:cxn modelId="{BCD8544C-FA3D-4CE2-BEB6-43C8F5057E9A}" srcId="{284D51D2-A480-4229-B4FB-76080B4FBED5}" destId="{517C47BC-225F-494A-ACBA-4A44607399BA}" srcOrd="0" destOrd="0" parTransId="{46D72F11-3A2E-43DD-B640-C2DF450323D9}" sibTransId="{27A0C681-34E9-446A-AFAB-9C2DBF734755}"/>
    <dgm:cxn modelId="{EE7B4985-2074-4163-AC16-13E261A826F6}" srcId="{58671803-1744-438E-B66D-AC08ADA000DB}" destId="{DC5B1081-E215-403C-B682-90040BADDA7E}" srcOrd="1" destOrd="0" parTransId="{71DDA7D3-5B66-4133-B24A-3D2C38CD3919}" sibTransId="{7AB2F6C9-0BA1-4972-BE45-67FBAB79BA7E}"/>
    <dgm:cxn modelId="{D3D1E29A-2EA2-4681-83D9-3484C4D0CBE5}" srcId="{284D51D2-A480-4229-B4FB-76080B4FBED5}" destId="{2AD749F4-DCE7-4E34-8220-6B294A5AEDB4}" srcOrd="2" destOrd="0" parTransId="{25377A24-5889-413C-B470-B4260875B8D1}" sibTransId="{04ED8C34-C094-494E-97A6-C60AA7D96AB9}"/>
    <dgm:cxn modelId="{BDD29FA5-DC25-4373-8019-7FEBBFC6DCE7}" type="presOf" srcId="{517C47BC-225F-494A-ACBA-4A44607399BA}" destId="{4A70E2BA-14E7-4180-9F24-3F71B4A3071D}" srcOrd="0" destOrd="0" presId="urn:microsoft.com/office/officeart/2018/2/layout/IconLabelDescriptionList"/>
    <dgm:cxn modelId="{0CAB34B9-057A-4FFA-AEEB-83C0D68B9750}" type="presOf" srcId="{58671803-1744-438E-B66D-AC08ADA000DB}" destId="{8345BAF5-C864-44D3-B997-E164C86990EC}" srcOrd="0" destOrd="0" presId="urn:microsoft.com/office/officeart/2018/2/layout/IconLabelDescriptionList"/>
    <dgm:cxn modelId="{CA1016BD-597C-4CEF-A915-39380E47DEE9}" srcId="{DC5B1081-E215-403C-B682-90040BADDA7E}" destId="{2A3F15BA-6ABC-47CE-86A7-239CB8055024}" srcOrd="0" destOrd="0" parTransId="{F7DC9379-A604-467A-A84D-287A5AF50637}" sibTransId="{9433F17C-D95E-4544-B3B6-7D3758F72B1C}"/>
    <dgm:cxn modelId="{E8A198D7-5889-482C-B96D-C344EF33D8B9}" srcId="{284D51D2-A480-4229-B4FB-76080B4FBED5}" destId="{F439AA8F-6BE0-4338-A8BF-25719DC46411}" srcOrd="3" destOrd="0" parTransId="{33D81FEB-5F79-44F0-951E-B06ED5A517D8}" sibTransId="{40F26CDC-3650-4F6A-84E6-01A12E4152D3}"/>
    <dgm:cxn modelId="{84AC4DE0-7594-43DB-BEE3-F1BE5BA6F634}" type="presOf" srcId="{597570DB-C420-43EF-9241-E1A7CA5DC33B}" destId="{4A70E2BA-14E7-4180-9F24-3F71B4A3071D}" srcOrd="0" destOrd="1" presId="urn:microsoft.com/office/officeart/2018/2/layout/IconLabelDescriptionList"/>
    <dgm:cxn modelId="{304F52E1-2011-4A07-8D88-0B41BC0FC123}" type="presOf" srcId="{F439AA8F-6BE0-4338-A8BF-25719DC46411}" destId="{4A70E2BA-14E7-4180-9F24-3F71B4A3071D}" srcOrd="0" destOrd="3" presId="urn:microsoft.com/office/officeart/2018/2/layout/IconLabelDescriptionList"/>
    <dgm:cxn modelId="{14FD98E5-45F6-4D5D-B971-DB82579E9C82}" srcId="{DC5B1081-E215-403C-B682-90040BADDA7E}" destId="{E266E9C8-F8FE-405D-8A05-99892F6CFF47}" srcOrd="1" destOrd="0" parTransId="{735CF089-EBE5-4EBB-B467-DF77CED841F0}" sibTransId="{06F0922A-847C-481F-B0F3-63F6994E4F2A}"/>
    <dgm:cxn modelId="{9C47836F-3153-4914-BD60-001FCBCA6EB9}" type="presParOf" srcId="{8345BAF5-C864-44D3-B997-E164C86990EC}" destId="{7FFFAE6F-618C-496E-8AD8-716832301835}" srcOrd="0" destOrd="0" presId="urn:microsoft.com/office/officeart/2018/2/layout/IconLabelDescriptionList"/>
    <dgm:cxn modelId="{38589704-AC30-499B-884F-AB7D0F1290B4}" type="presParOf" srcId="{7FFFAE6F-618C-496E-8AD8-716832301835}" destId="{C7C70F30-2AFC-46C5-B40F-0D2D2742B7B5}" srcOrd="0" destOrd="0" presId="urn:microsoft.com/office/officeart/2018/2/layout/IconLabelDescriptionList"/>
    <dgm:cxn modelId="{04F02278-2C75-42BB-9E36-2916E45F9A79}" type="presParOf" srcId="{7FFFAE6F-618C-496E-8AD8-716832301835}" destId="{F7335B9F-229E-44D7-AADA-74B691EB84B9}" srcOrd="1" destOrd="0" presId="urn:microsoft.com/office/officeart/2018/2/layout/IconLabelDescriptionList"/>
    <dgm:cxn modelId="{0E56830E-306E-4D1B-BA4A-7DA4DA9313B6}" type="presParOf" srcId="{7FFFAE6F-618C-496E-8AD8-716832301835}" destId="{EA52D98D-5406-4B19-B01D-6EAF9B1D7DC2}" srcOrd="2" destOrd="0" presId="urn:microsoft.com/office/officeart/2018/2/layout/IconLabelDescriptionList"/>
    <dgm:cxn modelId="{6DE9EDA9-9587-4561-9239-8265D3E8607B}" type="presParOf" srcId="{7FFFAE6F-618C-496E-8AD8-716832301835}" destId="{FF3582BB-0F54-4C0F-91E8-4FDAB52CCA28}" srcOrd="3" destOrd="0" presId="urn:microsoft.com/office/officeart/2018/2/layout/IconLabelDescriptionList"/>
    <dgm:cxn modelId="{85EAC087-F2F9-40F3-B2F6-FC9A56ADB8F3}" type="presParOf" srcId="{7FFFAE6F-618C-496E-8AD8-716832301835}" destId="{4A70E2BA-14E7-4180-9F24-3F71B4A3071D}" srcOrd="4" destOrd="0" presId="urn:microsoft.com/office/officeart/2018/2/layout/IconLabelDescriptionList"/>
    <dgm:cxn modelId="{A62B610B-6FFE-49D1-9F08-8EAF3E1BCA1F}" type="presParOf" srcId="{8345BAF5-C864-44D3-B997-E164C86990EC}" destId="{6AB9B9B5-3128-49F5-BD87-0AF36FC496B2}" srcOrd="1" destOrd="0" presId="urn:microsoft.com/office/officeart/2018/2/layout/IconLabelDescriptionList"/>
    <dgm:cxn modelId="{00EDD6A0-723D-4B9E-8DD2-0449432FE80D}" type="presParOf" srcId="{8345BAF5-C864-44D3-B997-E164C86990EC}" destId="{F425FFAB-6A03-4D56-AD59-9844C9FB195A}" srcOrd="2" destOrd="0" presId="urn:microsoft.com/office/officeart/2018/2/layout/IconLabelDescriptionList"/>
    <dgm:cxn modelId="{44A91DD4-E39A-4876-BFE0-C481315DDE92}" type="presParOf" srcId="{F425FFAB-6A03-4D56-AD59-9844C9FB195A}" destId="{E980823A-35E0-4826-B07F-3012E24F0700}" srcOrd="0" destOrd="0" presId="urn:microsoft.com/office/officeart/2018/2/layout/IconLabelDescriptionList"/>
    <dgm:cxn modelId="{8E8333EB-1786-407E-8457-747C442865C4}" type="presParOf" srcId="{F425FFAB-6A03-4D56-AD59-9844C9FB195A}" destId="{3C707B96-6632-47F1-BE66-D411D720CBF5}" srcOrd="1" destOrd="0" presId="urn:microsoft.com/office/officeart/2018/2/layout/IconLabelDescriptionList"/>
    <dgm:cxn modelId="{482D938D-B9FE-4018-91ED-6551456F2C99}" type="presParOf" srcId="{F425FFAB-6A03-4D56-AD59-9844C9FB195A}" destId="{2A6315EB-078E-4439-9445-284986CC4A8F}" srcOrd="2" destOrd="0" presId="urn:microsoft.com/office/officeart/2018/2/layout/IconLabelDescriptionList"/>
    <dgm:cxn modelId="{1D81A623-58FA-49D6-B2BF-6A48D9EEEAFA}" type="presParOf" srcId="{F425FFAB-6A03-4D56-AD59-9844C9FB195A}" destId="{D67A3F22-92EE-4790-8300-0642AE913D6C}" srcOrd="3" destOrd="0" presId="urn:microsoft.com/office/officeart/2018/2/layout/IconLabelDescriptionList"/>
    <dgm:cxn modelId="{B0222838-603E-411F-B009-AAE0CACDDF19}" type="presParOf" srcId="{F425FFAB-6A03-4D56-AD59-9844C9FB195A}" destId="{C26E3CB1-B350-4528-9B4A-364BFE35AB7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E51371-16E0-45ED-BB95-FBC4C246A6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A69288-BD15-4A9F-B310-48FD9C0E28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Watson and Raynor</a:t>
          </a:r>
        </a:p>
      </dgm:t>
    </dgm:pt>
    <dgm:pt modelId="{82931099-1424-4C48-8B4F-2D2D8BC8873C}" type="parTrans" cxnId="{479E93C7-F33C-46AA-8553-3D7A0F1F1729}">
      <dgm:prSet/>
      <dgm:spPr/>
      <dgm:t>
        <a:bodyPr/>
        <a:lstStyle/>
        <a:p>
          <a:endParaRPr lang="en-US"/>
        </a:p>
      </dgm:t>
    </dgm:pt>
    <dgm:pt modelId="{23020B3E-0FCC-4A29-BF02-8B8521A8293B}" type="sibTrans" cxnId="{479E93C7-F33C-46AA-8553-3D7A0F1F1729}">
      <dgm:prSet/>
      <dgm:spPr/>
      <dgm:t>
        <a:bodyPr/>
        <a:lstStyle/>
        <a:p>
          <a:endParaRPr lang="en-US"/>
        </a:p>
      </dgm:t>
    </dgm:pt>
    <dgm:pt modelId="{B424279F-88ED-4CA2-A485-C8EDF14E6F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Conditioned young child- Albert (about 18 </a:t>
          </a:r>
          <a:r>
            <a:rPr lang="en-US" dirty="0" err="1"/>
            <a:t>mos</a:t>
          </a:r>
          <a:r>
            <a:rPr lang="en-US" dirty="0"/>
            <a:t> old)</a:t>
          </a:r>
        </a:p>
      </dgm:t>
    </dgm:pt>
    <dgm:pt modelId="{445DFBBF-8891-47EA-9B18-653478EDF499}" type="parTrans" cxnId="{7F6317B0-FF4D-4E5F-BDAB-9067F631B64B}">
      <dgm:prSet/>
      <dgm:spPr/>
      <dgm:t>
        <a:bodyPr/>
        <a:lstStyle/>
        <a:p>
          <a:endParaRPr lang="en-US"/>
        </a:p>
      </dgm:t>
    </dgm:pt>
    <dgm:pt modelId="{7486FBC4-CCB2-48C3-8F44-E017358D40CF}" type="sibTrans" cxnId="{7F6317B0-FF4D-4E5F-BDAB-9067F631B64B}">
      <dgm:prSet/>
      <dgm:spPr/>
      <dgm:t>
        <a:bodyPr/>
        <a:lstStyle/>
        <a:p>
          <a:endParaRPr lang="en-US"/>
        </a:p>
      </dgm:t>
    </dgm:pt>
    <dgm:pt modelId="{F7C8EDCA-34BE-4291-8B7C-1B4CB2A4B1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Were going to impose extinction, but Albert moved away!</a:t>
          </a:r>
        </a:p>
      </dgm:t>
    </dgm:pt>
    <dgm:pt modelId="{D01ECD29-F909-432A-96D7-80FE4B41878C}" type="parTrans" cxnId="{3652FE54-0FC1-4F3C-AB6D-B04EF4EC2650}">
      <dgm:prSet/>
      <dgm:spPr/>
      <dgm:t>
        <a:bodyPr/>
        <a:lstStyle/>
        <a:p>
          <a:endParaRPr lang="en-US"/>
        </a:p>
      </dgm:t>
    </dgm:pt>
    <dgm:pt modelId="{5DB22641-0273-4EE2-BDDB-F5CC8F821050}" type="sibTrans" cxnId="{3652FE54-0FC1-4F3C-AB6D-B04EF4EC2650}">
      <dgm:prSet/>
      <dgm:spPr/>
      <dgm:t>
        <a:bodyPr/>
        <a:lstStyle/>
        <a:p>
          <a:endParaRPr lang="en-US"/>
        </a:p>
      </dgm:t>
    </dgm:pt>
    <dgm:pt modelId="{CAF6959D-203D-4AB3-9BCD-3C7F12298874}" type="pres">
      <dgm:prSet presAssocID="{93E51371-16E0-45ED-BB95-FBC4C246A618}" presName="root" presStyleCnt="0">
        <dgm:presLayoutVars>
          <dgm:dir/>
          <dgm:resizeHandles val="exact"/>
        </dgm:presLayoutVars>
      </dgm:prSet>
      <dgm:spPr/>
    </dgm:pt>
    <dgm:pt modelId="{3EEC07A0-7927-45D1-BC19-DB1AA3FAC219}" type="pres">
      <dgm:prSet presAssocID="{5BA69288-BD15-4A9F-B310-48FD9C0E287A}" presName="compNode" presStyleCnt="0"/>
      <dgm:spPr/>
    </dgm:pt>
    <dgm:pt modelId="{C5920C2C-DA9C-4C7F-B128-3F49CB854FB6}" type="pres">
      <dgm:prSet presAssocID="{5BA69288-BD15-4A9F-B310-48FD9C0E287A}" presName="bgRect" presStyleLbl="bgShp" presStyleIdx="0" presStyleCnt="3"/>
      <dgm:spPr/>
    </dgm:pt>
    <dgm:pt modelId="{112FEAB1-5B8D-431D-91D6-854DB150742B}" type="pres">
      <dgm:prSet presAssocID="{5BA69288-BD15-4A9F-B310-48FD9C0E28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B355D67-88FB-4739-9613-186C2EA4BA02}" type="pres">
      <dgm:prSet presAssocID="{5BA69288-BD15-4A9F-B310-48FD9C0E287A}" presName="spaceRect" presStyleCnt="0"/>
      <dgm:spPr/>
    </dgm:pt>
    <dgm:pt modelId="{5DEF9710-7C72-44BD-BC6A-FFA1DC9180F8}" type="pres">
      <dgm:prSet presAssocID="{5BA69288-BD15-4A9F-B310-48FD9C0E287A}" presName="parTx" presStyleLbl="revTx" presStyleIdx="0" presStyleCnt="3">
        <dgm:presLayoutVars>
          <dgm:chMax val="0"/>
          <dgm:chPref val="0"/>
        </dgm:presLayoutVars>
      </dgm:prSet>
      <dgm:spPr/>
    </dgm:pt>
    <dgm:pt modelId="{985A8E72-4CCD-4A69-91A0-CB01A24F5AB2}" type="pres">
      <dgm:prSet presAssocID="{23020B3E-0FCC-4A29-BF02-8B8521A8293B}" presName="sibTrans" presStyleCnt="0"/>
      <dgm:spPr/>
    </dgm:pt>
    <dgm:pt modelId="{0F7D4F7E-C0D3-465A-9CBB-3CC3032012B9}" type="pres">
      <dgm:prSet presAssocID="{B424279F-88ED-4CA2-A485-C8EDF14E6F37}" presName="compNode" presStyleCnt="0"/>
      <dgm:spPr/>
    </dgm:pt>
    <dgm:pt modelId="{436DDBAF-7494-4BFB-B74B-F5EAC9A61EF6}" type="pres">
      <dgm:prSet presAssocID="{B424279F-88ED-4CA2-A485-C8EDF14E6F37}" presName="bgRect" presStyleLbl="bgShp" presStyleIdx="1" presStyleCnt="3"/>
      <dgm:spPr/>
    </dgm:pt>
    <dgm:pt modelId="{05239CD4-5C63-46D8-9D0D-FB75CB7D7F12}" type="pres">
      <dgm:prSet presAssocID="{B424279F-88ED-4CA2-A485-C8EDF14E6F3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D20E5E71-4061-4259-A8DA-CD4D0B03870F}" type="pres">
      <dgm:prSet presAssocID="{B424279F-88ED-4CA2-A485-C8EDF14E6F37}" presName="spaceRect" presStyleCnt="0"/>
      <dgm:spPr/>
    </dgm:pt>
    <dgm:pt modelId="{218E57EB-7942-42A4-96DC-152C2662EE8B}" type="pres">
      <dgm:prSet presAssocID="{B424279F-88ED-4CA2-A485-C8EDF14E6F37}" presName="parTx" presStyleLbl="revTx" presStyleIdx="1" presStyleCnt="3">
        <dgm:presLayoutVars>
          <dgm:chMax val="0"/>
          <dgm:chPref val="0"/>
        </dgm:presLayoutVars>
      </dgm:prSet>
      <dgm:spPr/>
    </dgm:pt>
    <dgm:pt modelId="{14ABFB67-1302-4FFE-A251-F4BD05C698C2}" type="pres">
      <dgm:prSet presAssocID="{7486FBC4-CCB2-48C3-8F44-E017358D40CF}" presName="sibTrans" presStyleCnt="0"/>
      <dgm:spPr/>
    </dgm:pt>
    <dgm:pt modelId="{669BD5F2-7C29-4A00-B2E1-2402C224EF6D}" type="pres">
      <dgm:prSet presAssocID="{F7C8EDCA-34BE-4291-8B7C-1B4CB2A4B12A}" presName="compNode" presStyleCnt="0"/>
      <dgm:spPr/>
    </dgm:pt>
    <dgm:pt modelId="{6E7CFDAB-EC0F-4A69-8E85-8D72B4929E20}" type="pres">
      <dgm:prSet presAssocID="{F7C8EDCA-34BE-4291-8B7C-1B4CB2A4B12A}" presName="bgRect" presStyleLbl="bgShp" presStyleIdx="2" presStyleCnt="3"/>
      <dgm:spPr/>
    </dgm:pt>
    <dgm:pt modelId="{F9ECACD4-C6B2-4B20-B63E-A42BF60C904B}" type="pres">
      <dgm:prSet presAssocID="{F7C8EDCA-34BE-4291-8B7C-1B4CB2A4B1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6D7930E4-12D5-4C1F-9914-A5118BF23702}" type="pres">
      <dgm:prSet presAssocID="{F7C8EDCA-34BE-4291-8B7C-1B4CB2A4B12A}" presName="spaceRect" presStyleCnt="0"/>
      <dgm:spPr/>
    </dgm:pt>
    <dgm:pt modelId="{36C09376-03A8-4C37-806D-57EFE96609EB}" type="pres">
      <dgm:prSet presAssocID="{F7C8EDCA-34BE-4291-8B7C-1B4CB2A4B12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0C19866-7052-4059-9AA6-8A921AFE661F}" type="presOf" srcId="{B424279F-88ED-4CA2-A485-C8EDF14E6F37}" destId="{218E57EB-7942-42A4-96DC-152C2662EE8B}" srcOrd="0" destOrd="0" presId="urn:microsoft.com/office/officeart/2018/2/layout/IconVerticalSolidList"/>
    <dgm:cxn modelId="{3652FE54-0FC1-4F3C-AB6D-B04EF4EC2650}" srcId="{93E51371-16E0-45ED-BB95-FBC4C246A618}" destId="{F7C8EDCA-34BE-4291-8B7C-1B4CB2A4B12A}" srcOrd="2" destOrd="0" parTransId="{D01ECD29-F909-432A-96D7-80FE4B41878C}" sibTransId="{5DB22641-0273-4EE2-BDDB-F5CC8F821050}"/>
    <dgm:cxn modelId="{C4277778-C5A3-4315-9575-98B4AC162547}" type="presOf" srcId="{5BA69288-BD15-4A9F-B310-48FD9C0E287A}" destId="{5DEF9710-7C72-44BD-BC6A-FFA1DC9180F8}" srcOrd="0" destOrd="0" presId="urn:microsoft.com/office/officeart/2018/2/layout/IconVerticalSolidList"/>
    <dgm:cxn modelId="{7F6317B0-FF4D-4E5F-BDAB-9067F631B64B}" srcId="{93E51371-16E0-45ED-BB95-FBC4C246A618}" destId="{B424279F-88ED-4CA2-A485-C8EDF14E6F37}" srcOrd="1" destOrd="0" parTransId="{445DFBBF-8891-47EA-9B18-653478EDF499}" sibTransId="{7486FBC4-CCB2-48C3-8F44-E017358D40CF}"/>
    <dgm:cxn modelId="{5DC380BE-B3B7-44CA-8D76-1FD4F29663D4}" type="presOf" srcId="{93E51371-16E0-45ED-BB95-FBC4C246A618}" destId="{CAF6959D-203D-4AB3-9BCD-3C7F12298874}" srcOrd="0" destOrd="0" presId="urn:microsoft.com/office/officeart/2018/2/layout/IconVerticalSolidList"/>
    <dgm:cxn modelId="{479E93C7-F33C-46AA-8553-3D7A0F1F1729}" srcId="{93E51371-16E0-45ED-BB95-FBC4C246A618}" destId="{5BA69288-BD15-4A9F-B310-48FD9C0E287A}" srcOrd="0" destOrd="0" parTransId="{82931099-1424-4C48-8B4F-2D2D8BC8873C}" sibTransId="{23020B3E-0FCC-4A29-BF02-8B8521A8293B}"/>
    <dgm:cxn modelId="{524AD5D6-CEE8-47EF-89E6-9C71BC17E4B2}" type="presOf" srcId="{F7C8EDCA-34BE-4291-8B7C-1B4CB2A4B12A}" destId="{36C09376-03A8-4C37-806D-57EFE96609EB}" srcOrd="0" destOrd="0" presId="urn:microsoft.com/office/officeart/2018/2/layout/IconVerticalSolidList"/>
    <dgm:cxn modelId="{0A50BF22-1C2A-4315-808A-15B85DD2EB8C}" type="presParOf" srcId="{CAF6959D-203D-4AB3-9BCD-3C7F12298874}" destId="{3EEC07A0-7927-45D1-BC19-DB1AA3FAC219}" srcOrd="0" destOrd="0" presId="urn:microsoft.com/office/officeart/2018/2/layout/IconVerticalSolidList"/>
    <dgm:cxn modelId="{79A96266-8D52-4C26-8227-503D7574F67E}" type="presParOf" srcId="{3EEC07A0-7927-45D1-BC19-DB1AA3FAC219}" destId="{C5920C2C-DA9C-4C7F-B128-3F49CB854FB6}" srcOrd="0" destOrd="0" presId="urn:microsoft.com/office/officeart/2018/2/layout/IconVerticalSolidList"/>
    <dgm:cxn modelId="{1AB35FA4-08B7-4A08-BB4A-13D1CBB6EBEA}" type="presParOf" srcId="{3EEC07A0-7927-45D1-BC19-DB1AA3FAC219}" destId="{112FEAB1-5B8D-431D-91D6-854DB150742B}" srcOrd="1" destOrd="0" presId="urn:microsoft.com/office/officeart/2018/2/layout/IconVerticalSolidList"/>
    <dgm:cxn modelId="{6A8F894D-6994-4456-BC06-95156451FE72}" type="presParOf" srcId="{3EEC07A0-7927-45D1-BC19-DB1AA3FAC219}" destId="{BB355D67-88FB-4739-9613-186C2EA4BA02}" srcOrd="2" destOrd="0" presId="urn:microsoft.com/office/officeart/2018/2/layout/IconVerticalSolidList"/>
    <dgm:cxn modelId="{9EF1E398-7C73-4F63-8658-8D93CDBDE27A}" type="presParOf" srcId="{3EEC07A0-7927-45D1-BC19-DB1AA3FAC219}" destId="{5DEF9710-7C72-44BD-BC6A-FFA1DC9180F8}" srcOrd="3" destOrd="0" presId="urn:microsoft.com/office/officeart/2018/2/layout/IconVerticalSolidList"/>
    <dgm:cxn modelId="{0E69F30F-D737-4ECE-8FF0-C53B09C24603}" type="presParOf" srcId="{CAF6959D-203D-4AB3-9BCD-3C7F12298874}" destId="{985A8E72-4CCD-4A69-91A0-CB01A24F5AB2}" srcOrd="1" destOrd="0" presId="urn:microsoft.com/office/officeart/2018/2/layout/IconVerticalSolidList"/>
    <dgm:cxn modelId="{A2FB1AC7-FF0A-4468-9D90-1EDF89B3FB72}" type="presParOf" srcId="{CAF6959D-203D-4AB3-9BCD-3C7F12298874}" destId="{0F7D4F7E-C0D3-465A-9CBB-3CC3032012B9}" srcOrd="2" destOrd="0" presId="urn:microsoft.com/office/officeart/2018/2/layout/IconVerticalSolidList"/>
    <dgm:cxn modelId="{790CA148-7B61-4575-9D91-6B7EB70CADE3}" type="presParOf" srcId="{0F7D4F7E-C0D3-465A-9CBB-3CC3032012B9}" destId="{436DDBAF-7494-4BFB-B74B-F5EAC9A61EF6}" srcOrd="0" destOrd="0" presId="urn:microsoft.com/office/officeart/2018/2/layout/IconVerticalSolidList"/>
    <dgm:cxn modelId="{986EB62A-C6E1-4FBD-B855-630F17B6BEC2}" type="presParOf" srcId="{0F7D4F7E-C0D3-465A-9CBB-3CC3032012B9}" destId="{05239CD4-5C63-46D8-9D0D-FB75CB7D7F12}" srcOrd="1" destOrd="0" presId="urn:microsoft.com/office/officeart/2018/2/layout/IconVerticalSolidList"/>
    <dgm:cxn modelId="{337FB58B-60EB-4A87-AEDA-F8E3C482B947}" type="presParOf" srcId="{0F7D4F7E-C0D3-465A-9CBB-3CC3032012B9}" destId="{D20E5E71-4061-4259-A8DA-CD4D0B03870F}" srcOrd="2" destOrd="0" presId="urn:microsoft.com/office/officeart/2018/2/layout/IconVerticalSolidList"/>
    <dgm:cxn modelId="{018138DA-43BF-42B3-999E-E7A5015A7FC7}" type="presParOf" srcId="{0F7D4F7E-C0D3-465A-9CBB-3CC3032012B9}" destId="{218E57EB-7942-42A4-96DC-152C2662EE8B}" srcOrd="3" destOrd="0" presId="urn:microsoft.com/office/officeart/2018/2/layout/IconVerticalSolidList"/>
    <dgm:cxn modelId="{0E05AE3C-6660-4601-A4B9-D9EC28CAF392}" type="presParOf" srcId="{CAF6959D-203D-4AB3-9BCD-3C7F12298874}" destId="{14ABFB67-1302-4FFE-A251-F4BD05C698C2}" srcOrd="3" destOrd="0" presId="urn:microsoft.com/office/officeart/2018/2/layout/IconVerticalSolidList"/>
    <dgm:cxn modelId="{E4548CFD-492B-4A9C-A5FD-6EB42587862F}" type="presParOf" srcId="{CAF6959D-203D-4AB3-9BCD-3C7F12298874}" destId="{669BD5F2-7C29-4A00-B2E1-2402C224EF6D}" srcOrd="4" destOrd="0" presId="urn:microsoft.com/office/officeart/2018/2/layout/IconVerticalSolidList"/>
    <dgm:cxn modelId="{C8EE23C1-3765-42F4-B7AA-9795680ABFDE}" type="presParOf" srcId="{669BD5F2-7C29-4A00-B2E1-2402C224EF6D}" destId="{6E7CFDAB-EC0F-4A69-8E85-8D72B4929E20}" srcOrd="0" destOrd="0" presId="urn:microsoft.com/office/officeart/2018/2/layout/IconVerticalSolidList"/>
    <dgm:cxn modelId="{C84A6C94-95F5-4046-BCA3-9191A959594E}" type="presParOf" srcId="{669BD5F2-7C29-4A00-B2E1-2402C224EF6D}" destId="{F9ECACD4-C6B2-4B20-B63E-A42BF60C904B}" srcOrd="1" destOrd="0" presId="urn:microsoft.com/office/officeart/2018/2/layout/IconVerticalSolidList"/>
    <dgm:cxn modelId="{BDBC66D1-A006-40C6-A3DE-FC0F828AF3F2}" type="presParOf" srcId="{669BD5F2-7C29-4A00-B2E1-2402C224EF6D}" destId="{6D7930E4-12D5-4C1F-9914-A5118BF23702}" srcOrd="2" destOrd="0" presId="urn:microsoft.com/office/officeart/2018/2/layout/IconVerticalSolidList"/>
    <dgm:cxn modelId="{64D5956E-2CE5-4806-A5DB-5FFC46F814AF}" type="presParOf" srcId="{669BD5F2-7C29-4A00-B2E1-2402C224EF6D}" destId="{36C09376-03A8-4C37-806D-57EFE96609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00B79D-AEFE-436E-A31E-A4826F1262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501720-BAFB-417A-8B1C-E0D4319F972B}">
      <dgm:prSet/>
      <dgm:spPr/>
      <dgm:t>
        <a:bodyPr/>
        <a:lstStyle/>
        <a:p>
          <a:r>
            <a:rPr lang="en-US" dirty="0"/>
            <a:t>Considered to be a fairly new behavior therapy approach developed by </a:t>
          </a:r>
          <a:r>
            <a:rPr lang="en-US" dirty="0" err="1"/>
            <a:t>Grisha</a:t>
          </a:r>
          <a:r>
            <a:rPr lang="en-US" dirty="0"/>
            <a:t> Stewart, MA, CPDT-KA </a:t>
          </a:r>
        </a:p>
      </dgm:t>
    </dgm:pt>
    <dgm:pt modelId="{220840DB-9145-4462-873F-2C0BF0F85AE4}" type="parTrans" cxnId="{78D5A926-8FCB-4ED5-BDC5-804D8049A6A7}">
      <dgm:prSet/>
      <dgm:spPr/>
      <dgm:t>
        <a:bodyPr/>
        <a:lstStyle/>
        <a:p>
          <a:endParaRPr lang="en-US"/>
        </a:p>
      </dgm:t>
    </dgm:pt>
    <dgm:pt modelId="{4DABD8BB-0EE8-4A19-8531-97139FC6E53A}" type="sibTrans" cxnId="{78D5A926-8FCB-4ED5-BDC5-804D8049A6A7}">
      <dgm:prSet/>
      <dgm:spPr/>
      <dgm:t>
        <a:bodyPr/>
        <a:lstStyle/>
        <a:p>
          <a:endParaRPr lang="en-US"/>
        </a:p>
      </dgm:t>
    </dgm:pt>
    <dgm:pt modelId="{C9AA36CD-C31D-465E-A3EC-6F3447EC0D81}">
      <dgm:prSet/>
      <dgm:spPr/>
      <dgm:t>
        <a:bodyPr/>
        <a:lstStyle/>
        <a:p>
          <a:r>
            <a:rPr lang="en-US"/>
            <a:t>She started to publicly practice BAT as early as 2009</a:t>
          </a:r>
        </a:p>
      </dgm:t>
    </dgm:pt>
    <dgm:pt modelId="{9BDC6F61-978A-47D4-A80F-81E2C03A4074}" type="parTrans" cxnId="{4F2D5440-578A-441C-9B96-344F27C36B5F}">
      <dgm:prSet/>
      <dgm:spPr/>
      <dgm:t>
        <a:bodyPr/>
        <a:lstStyle/>
        <a:p>
          <a:endParaRPr lang="en-US"/>
        </a:p>
      </dgm:t>
    </dgm:pt>
    <dgm:pt modelId="{93E0E323-A033-4629-8FEF-9E13E3EAD7BE}" type="sibTrans" cxnId="{4F2D5440-578A-441C-9B96-344F27C36B5F}">
      <dgm:prSet/>
      <dgm:spPr/>
      <dgm:t>
        <a:bodyPr/>
        <a:lstStyle/>
        <a:p>
          <a:endParaRPr lang="en-US"/>
        </a:p>
      </dgm:t>
    </dgm:pt>
    <dgm:pt modelId="{AE57CD2A-5BB2-4996-A8FA-18452600240B}">
      <dgm:prSet/>
      <dgm:spPr/>
      <dgm:t>
        <a:bodyPr/>
        <a:lstStyle/>
        <a:p>
          <a:r>
            <a:rPr lang="en-US"/>
            <a:t>She argues it has a “short history”</a:t>
          </a:r>
        </a:p>
      </dgm:t>
    </dgm:pt>
    <dgm:pt modelId="{E1AAF443-A032-416A-910A-98DB7AC84397}" type="parTrans" cxnId="{56A0EEDE-D24A-4F07-9A94-65F015171B94}">
      <dgm:prSet/>
      <dgm:spPr/>
      <dgm:t>
        <a:bodyPr/>
        <a:lstStyle/>
        <a:p>
          <a:endParaRPr lang="en-US"/>
        </a:p>
      </dgm:t>
    </dgm:pt>
    <dgm:pt modelId="{6B01B06A-C77B-4BEE-A722-1C3ED2FA3A48}" type="sibTrans" cxnId="{56A0EEDE-D24A-4F07-9A94-65F015171B94}">
      <dgm:prSet/>
      <dgm:spPr/>
      <dgm:t>
        <a:bodyPr/>
        <a:lstStyle/>
        <a:p>
          <a:endParaRPr lang="en-US"/>
        </a:p>
      </dgm:t>
    </dgm:pt>
    <dgm:pt modelId="{8BBC2D59-BFA3-4351-818B-6C693E2DD34F}">
      <dgm:prSet/>
      <dgm:spPr/>
      <dgm:t>
        <a:bodyPr/>
        <a:lstStyle/>
        <a:p>
          <a:r>
            <a:rPr lang="en-US"/>
            <a:t>We know it is really a form of systematic desensitization</a:t>
          </a:r>
        </a:p>
      </dgm:t>
    </dgm:pt>
    <dgm:pt modelId="{982267F1-874A-4D13-B913-877E8EA844E6}" type="parTrans" cxnId="{504A741A-9903-4253-99BA-BEE3765984DB}">
      <dgm:prSet/>
      <dgm:spPr/>
      <dgm:t>
        <a:bodyPr/>
        <a:lstStyle/>
        <a:p>
          <a:endParaRPr lang="en-US"/>
        </a:p>
      </dgm:t>
    </dgm:pt>
    <dgm:pt modelId="{A7CE4D89-F469-4E8C-AE34-65421FB4535E}" type="sibTrans" cxnId="{504A741A-9903-4253-99BA-BEE3765984DB}">
      <dgm:prSet/>
      <dgm:spPr/>
      <dgm:t>
        <a:bodyPr/>
        <a:lstStyle/>
        <a:p>
          <a:endParaRPr lang="en-US"/>
        </a:p>
      </dgm:t>
    </dgm:pt>
    <dgm:pt modelId="{9535EFF1-6EB3-43CC-BD4B-79B680EF0AAE}">
      <dgm:prSet/>
      <dgm:spPr/>
      <dgm:t>
        <a:bodyPr/>
        <a:lstStyle/>
        <a:p>
          <a:r>
            <a:rPr lang="en-US"/>
            <a:t>Joseph Wolpe described this in 1958</a:t>
          </a:r>
        </a:p>
      </dgm:t>
    </dgm:pt>
    <dgm:pt modelId="{B14BAD14-7E7F-4107-B387-B30A9268E031}" type="parTrans" cxnId="{669688DE-56C5-4C30-8976-9A78E794807C}">
      <dgm:prSet/>
      <dgm:spPr/>
      <dgm:t>
        <a:bodyPr/>
        <a:lstStyle/>
        <a:p>
          <a:endParaRPr lang="en-US"/>
        </a:p>
      </dgm:t>
    </dgm:pt>
    <dgm:pt modelId="{1D60DB49-8BB3-478E-AC48-6975989A2306}" type="sibTrans" cxnId="{669688DE-56C5-4C30-8976-9A78E794807C}">
      <dgm:prSet/>
      <dgm:spPr/>
      <dgm:t>
        <a:bodyPr/>
        <a:lstStyle/>
        <a:p>
          <a:endParaRPr lang="en-US"/>
        </a:p>
      </dgm:t>
    </dgm:pt>
    <dgm:pt modelId="{9D7D1374-CE96-4535-8906-66DBAC5D9E98}">
      <dgm:prSet/>
      <dgm:spPr/>
      <dgm:t>
        <a:bodyPr/>
        <a:lstStyle/>
        <a:p>
          <a:r>
            <a:rPr lang="en-US"/>
            <a:t>Regardless of what we call it, this technique is widely used around the world and appears highly effective.  </a:t>
          </a:r>
        </a:p>
      </dgm:t>
    </dgm:pt>
    <dgm:pt modelId="{C1A16393-FEAA-4CF2-B51D-0796278B09E5}" type="parTrans" cxnId="{8B3F52F0-6787-4B40-8EB2-1E8BAE794B57}">
      <dgm:prSet/>
      <dgm:spPr/>
      <dgm:t>
        <a:bodyPr/>
        <a:lstStyle/>
        <a:p>
          <a:endParaRPr lang="en-US"/>
        </a:p>
      </dgm:t>
    </dgm:pt>
    <dgm:pt modelId="{EF43C56F-3F95-4446-BC1C-78865539BBD3}" type="sibTrans" cxnId="{8B3F52F0-6787-4B40-8EB2-1E8BAE794B57}">
      <dgm:prSet/>
      <dgm:spPr/>
      <dgm:t>
        <a:bodyPr/>
        <a:lstStyle/>
        <a:p>
          <a:endParaRPr lang="en-US"/>
        </a:p>
      </dgm:t>
    </dgm:pt>
    <dgm:pt modelId="{824E22CB-55C9-4207-9544-6E3E35BF1480}" type="pres">
      <dgm:prSet presAssocID="{8700B79D-AEFE-436E-A31E-A4826F126250}" presName="linear" presStyleCnt="0">
        <dgm:presLayoutVars>
          <dgm:animLvl val="lvl"/>
          <dgm:resizeHandles val="exact"/>
        </dgm:presLayoutVars>
      </dgm:prSet>
      <dgm:spPr/>
    </dgm:pt>
    <dgm:pt modelId="{830B710F-596D-4C0E-A83B-6FA7FC67FD88}" type="pres">
      <dgm:prSet presAssocID="{3C501720-BAFB-417A-8B1C-E0D4319F972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3E2CA7-8620-476F-8972-946639CE8E85}" type="pres">
      <dgm:prSet presAssocID="{3C501720-BAFB-417A-8B1C-E0D4319F972B}" presName="childText" presStyleLbl="revTx" presStyleIdx="0" presStyleCnt="1">
        <dgm:presLayoutVars>
          <dgm:bulletEnabled val="1"/>
        </dgm:presLayoutVars>
      </dgm:prSet>
      <dgm:spPr/>
    </dgm:pt>
    <dgm:pt modelId="{985D8947-6C54-40DF-ADD3-3523D4285EAF}" type="pres">
      <dgm:prSet presAssocID="{9D7D1374-CE96-4535-8906-66DBAC5D9E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04A741A-9903-4253-99BA-BEE3765984DB}" srcId="{AE57CD2A-5BB2-4996-A8FA-18452600240B}" destId="{8BBC2D59-BFA3-4351-818B-6C693E2DD34F}" srcOrd="0" destOrd="0" parTransId="{982267F1-874A-4D13-B913-877E8EA844E6}" sibTransId="{A7CE4D89-F469-4E8C-AE34-65421FB4535E}"/>
    <dgm:cxn modelId="{B817F41D-7EBF-4FFB-B59C-8FF64A2CC691}" type="presOf" srcId="{8700B79D-AEFE-436E-A31E-A4826F126250}" destId="{824E22CB-55C9-4207-9544-6E3E35BF1480}" srcOrd="0" destOrd="0" presId="urn:microsoft.com/office/officeart/2005/8/layout/vList2"/>
    <dgm:cxn modelId="{B198CF22-6BC8-4145-B948-7CA2044AE4AB}" type="presOf" srcId="{8BBC2D59-BFA3-4351-818B-6C693E2DD34F}" destId="{AE3E2CA7-8620-476F-8972-946639CE8E85}" srcOrd="0" destOrd="2" presId="urn:microsoft.com/office/officeart/2005/8/layout/vList2"/>
    <dgm:cxn modelId="{78D5A926-8FCB-4ED5-BDC5-804D8049A6A7}" srcId="{8700B79D-AEFE-436E-A31E-A4826F126250}" destId="{3C501720-BAFB-417A-8B1C-E0D4319F972B}" srcOrd="0" destOrd="0" parTransId="{220840DB-9145-4462-873F-2C0BF0F85AE4}" sibTransId="{4DABD8BB-0EE8-4A19-8531-97139FC6E53A}"/>
    <dgm:cxn modelId="{4F2D5440-578A-441C-9B96-344F27C36B5F}" srcId="{3C501720-BAFB-417A-8B1C-E0D4319F972B}" destId="{C9AA36CD-C31D-465E-A3EC-6F3447EC0D81}" srcOrd="0" destOrd="0" parTransId="{9BDC6F61-978A-47D4-A80F-81E2C03A4074}" sibTransId="{93E0E323-A033-4629-8FEF-9E13E3EAD7BE}"/>
    <dgm:cxn modelId="{A085EE83-9B67-4832-A200-2834F855494B}" type="presOf" srcId="{9D7D1374-CE96-4535-8906-66DBAC5D9E98}" destId="{985D8947-6C54-40DF-ADD3-3523D4285EAF}" srcOrd="0" destOrd="0" presId="urn:microsoft.com/office/officeart/2005/8/layout/vList2"/>
    <dgm:cxn modelId="{D6A5718B-5C44-491B-A326-C2ECFD3FF359}" type="presOf" srcId="{3C501720-BAFB-417A-8B1C-E0D4319F972B}" destId="{830B710F-596D-4C0E-A83B-6FA7FC67FD88}" srcOrd="0" destOrd="0" presId="urn:microsoft.com/office/officeart/2005/8/layout/vList2"/>
    <dgm:cxn modelId="{2E689DD1-AE38-4E7B-BAAB-783042D1E2E6}" type="presOf" srcId="{AE57CD2A-5BB2-4996-A8FA-18452600240B}" destId="{AE3E2CA7-8620-476F-8972-946639CE8E85}" srcOrd="0" destOrd="1" presId="urn:microsoft.com/office/officeart/2005/8/layout/vList2"/>
    <dgm:cxn modelId="{29E668DC-87C9-4B51-9277-1909B32A98FE}" type="presOf" srcId="{9535EFF1-6EB3-43CC-BD4B-79B680EF0AAE}" destId="{AE3E2CA7-8620-476F-8972-946639CE8E85}" srcOrd="0" destOrd="3" presId="urn:microsoft.com/office/officeart/2005/8/layout/vList2"/>
    <dgm:cxn modelId="{669688DE-56C5-4C30-8976-9A78E794807C}" srcId="{AE57CD2A-5BB2-4996-A8FA-18452600240B}" destId="{9535EFF1-6EB3-43CC-BD4B-79B680EF0AAE}" srcOrd="1" destOrd="0" parTransId="{B14BAD14-7E7F-4107-B387-B30A9268E031}" sibTransId="{1D60DB49-8BB3-478E-AC48-6975989A2306}"/>
    <dgm:cxn modelId="{56A0EEDE-D24A-4F07-9A94-65F015171B94}" srcId="{3C501720-BAFB-417A-8B1C-E0D4319F972B}" destId="{AE57CD2A-5BB2-4996-A8FA-18452600240B}" srcOrd="1" destOrd="0" parTransId="{E1AAF443-A032-416A-910A-98DB7AC84397}" sibTransId="{6B01B06A-C77B-4BEE-A722-1C3ED2FA3A48}"/>
    <dgm:cxn modelId="{8B3F52F0-6787-4B40-8EB2-1E8BAE794B57}" srcId="{8700B79D-AEFE-436E-A31E-A4826F126250}" destId="{9D7D1374-CE96-4535-8906-66DBAC5D9E98}" srcOrd="1" destOrd="0" parTransId="{C1A16393-FEAA-4CF2-B51D-0796278B09E5}" sibTransId="{EF43C56F-3F95-4446-BC1C-78865539BBD3}"/>
    <dgm:cxn modelId="{6074FEF6-CC19-4E39-82C2-D5F67ECB9FBF}" type="presOf" srcId="{C9AA36CD-C31D-465E-A3EC-6F3447EC0D81}" destId="{AE3E2CA7-8620-476F-8972-946639CE8E85}" srcOrd="0" destOrd="0" presId="urn:microsoft.com/office/officeart/2005/8/layout/vList2"/>
    <dgm:cxn modelId="{648954A2-D037-4D6F-98AE-23A4B7396723}" type="presParOf" srcId="{824E22CB-55C9-4207-9544-6E3E35BF1480}" destId="{830B710F-596D-4C0E-A83B-6FA7FC67FD88}" srcOrd="0" destOrd="0" presId="urn:microsoft.com/office/officeart/2005/8/layout/vList2"/>
    <dgm:cxn modelId="{1156D2A3-AF57-4C6C-AD9A-CB08CDF42A0B}" type="presParOf" srcId="{824E22CB-55C9-4207-9544-6E3E35BF1480}" destId="{AE3E2CA7-8620-476F-8972-946639CE8E85}" srcOrd="1" destOrd="0" presId="urn:microsoft.com/office/officeart/2005/8/layout/vList2"/>
    <dgm:cxn modelId="{B3E93A4C-799D-4F69-A11C-1257CA9ABE8B}" type="presParOf" srcId="{824E22CB-55C9-4207-9544-6E3E35BF1480}" destId="{985D8947-6C54-40DF-ADD3-3523D4285EA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FC4B9C-4358-411F-96B6-119208C992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A7AF72-C326-4F88-B085-91343013D9D8}">
      <dgm:prSet custT="1"/>
      <dgm:spPr/>
      <dgm:t>
        <a:bodyPr/>
        <a:lstStyle/>
        <a:p>
          <a:r>
            <a:rPr lang="en-US" sz="1800" dirty="0"/>
            <a:t>The client is exposed to the anxiety-producing stimulus at a low level and once no anxiety is present a stronger version of the anxiety-producing stimulus is given. </a:t>
          </a:r>
        </a:p>
      </dgm:t>
    </dgm:pt>
    <dgm:pt modelId="{61FB5AB3-9F3A-404D-99D0-0EC47E19C540}" type="parTrans" cxnId="{4674D081-2DB5-4D9F-84FA-A5D32D8F92C5}">
      <dgm:prSet/>
      <dgm:spPr/>
      <dgm:t>
        <a:bodyPr/>
        <a:lstStyle/>
        <a:p>
          <a:endParaRPr lang="en-US"/>
        </a:p>
      </dgm:t>
    </dgm:pt>
    <dgm:pt modelId="{932206E8-4C40-427D-A675-82262A8479DB}" type="sibTrans" cxnId="{4674D081-2DB5-4D9F-84FA-A5D32D8F92C5}">
      <dgm:prSet/>
      <dgm:spPr/>
      <dgm:t>
        <a:bodyPr/>
        <a:lstStyle/>
        <a:p>
          <a:endParaRPr lang="en-US"/>
        </a:p>
      </dgm:t>
    </dgm:pt>
    <dgm:pt modelId="{E50C1335-3C76-4FCC-B364-8608E3CCA32A}">
      <dgm:prSet/>
      <dgm:spPr/>
      <dgm:t>
        <a:bodyPr/>
        <a:lstStyle/>
        <a:p>
          <a:r>
            <a:rPr lang="en-US" dirty="0"/>
            <a:t>This continues until the client no longer feels any anxiety towards the actual stimulus. </a:t>
          </a:r>
        </a:p>
      </dgm:t>
    </dgm:pt>
    <dgm:pt modelId="{61291273-5B70-4405-A847-1AF480543E30}" type="parTrans" cxnId="{B6A51432-C711-4692-9E99-20088AE36ACB}">
      <dgm:prSet/>
      <dgm:spPr/>
      <dgm:t>
        <a:bodyPr/>
        <a:lstStyle/>
        <a:p>
          <a:endParaRPr lang="en-US"/>
        </a:p>
      </dgm:t>
    </dgm:pt>
    <dgm:pt modelId="{98CB97EE-7818-4007-8977-11B0A027086A}" type="sibTrans" cxnId="{B6A51432-C711-4692-9E99-20088AE36ACB}">
      <dgm:prSet/>
      <dgm:spPr/>
      <dgm:t>
        <a:bodyPr/>
        <a:lstStyle/>
        <a:p>
          <a:endParaRPr lang="en-US"/>
        </a:p>
      </dgm:t>
    </dgm:pt>
    <dgm:pt modelId="{4D9845DA-9FAE-43A7-8122-76F9DB0918F1}">
      <dgm:prSet/>
      <dgm:spPr/>
      <dgm:t>
        <a:bodyPr/>
        <a:lstStyle/>
        <a:p>
          <a:r>
            <a:rPr lang="en-US" b="1"/>
            <a:t>There are three main steps </a:t>
          </a:r>
          <a:endParaRPr lang="en-US"/>
        </a:p>
      </dgm:t>
    </dgm:pt>
    <dgm:pt modelId="{5755C717-A11F-4038-BBA0-16AD6BA34825}" type="parTrans" cxnId="{D8BB6FD9-49CE-4CDE-9246-6D28FAD708AD}">
      <dgm:prSet/>
      <dgm:spPr/>
      <dgm:t>
        <a:bodyPr/>
        <a:lstStyle/>
        <a:p>
          <a:endParaRPr lang="en-US"/>
        </a:p>
      </dgm:t>
    </dgm:pt>
    <dgm:pt modelId="{3F5DFC3E-4DB2-4ACB-9616-43F356A31AE4}" type="sibTrans" cxnId="{D8BB6FD9-49CE-4CDE-9246-6D28FAD708AD}">
      <dgm:prSet/>
      <dgm:spPr/>
      <dgm:t>
        <a:bodyPr/>
        <a:lstStyle/>
        <a:p>
          <a:endParaRPr lang="en-US"/>
        </a:p>
      </dgm:t>
    </dgm:pt>
    <dgm:pt modelId="{54F70F07-0064-4E15-A193-EE348FFE4B8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i="1"/>
            <a:t>Teach the client relaxation techniques</a:t>
          </a:r>
          <a:endParaRPr lang="en-US"/>
        </a:p>
      </dgm:t>
    </dgm:pt>
    <dgm:pt modelId="{57A29294-E533-415C-A96E-0FB8A3FD2B02}" type="parTrans" cxnId="{C7CF01AD-2ED5-412C-90B8-F535CEC906FF}">
      <dgm:prSet/>
      <dgm:spPr/>
      <dgm:t>
        <a:bodyPr/>
        <a:lstStyle/>
        <a:p>
          <a:endParaRPr lang="en-US"/>
        </a:p>
      </dgm:t>
    </dgm:pt>
    <dgm:pt modelId="{3E1FCF73-A074-4102-9607-24857CD2B8CE}" type="sibTrans" cxnId="{C7CF01AD-2ED5-412C-90B8-F535CEC906FF}">
      <dgm:prSet/>
      <dgm:spPr/>
      <dgm:t>
        <a:bodyPr/>
        <a:lstStyle/>
        <a:p>
          <a:endParaRPr lang="en-US"/>
        </a:p>
      </dgm:t>
    </dgm:pt>
    <dgm:pt modelId="{A211B1BC-18CC-4253-97C3-C7187B3E755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i="1"/>
            <a:t>Client and the therapist create a hierarchy of anxieties</a:t>
          </a:r>
          <a:r>
            <a:rPr lang="en-US"/>
            <a:t>. </a:t>
          </a:r>
        </a:p>
      </dgm:t>
    </dgm:pt>
    <dgm:pt modelId="{A9A0D8B2-6134-4C45-AD86-DECCCDE3FA70}" type="parTrans" cxnId="{DFF5A79C-01F0-4C43-8AD3-CC75FDFEAE14}">
      <dgm:prSet/>
      <dgm:spPr/>
      <dgm:t>
        <a:bodyPr/>
        <a:lstStyle/>
        <a:p>
          <a:endParaRPr lang="en-US"/>
        </a:p>
      </dgm:t>
    </dgm:pt>
    <dgm:pt modelId="{736ED654-5905-4E77-8DA1-7A611FD38BE4}" type="sibTrans" cxnId="{DFF5A79C-01F0-4C43-8AD3-CC75FDFEAE14}">
      <dgm:prSet/>
      <dgm:spPr/>
      <dgm:t>
        <a:bodyPr/>
        <a:lstStyle/>
        <a:p>
          <a:endParaRPr lang="en-US"/>
        </a:p>
      </dgm:t>
    </dgm:pt>
    <dgm:pt modelId="{16748ACE-E861-47F5-B073-8F901421F16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/>
            <a:t>The therapist has the client make a list of all the things that produce anxiety in all its different forms. </a:t>
          </a:r>
        </a:p>
      </dgm:t>
    </dgm:pt>
    <dgm:pt modelId="{62F8AFA8-65C7-4B8D-8938-F7753D201D30}" type="parTrans" cxnId="{F12BEFB9-62E8-45F9-A886-9C8F90BEAB2C}">
      <dgm:prSet/>
      <dgm:spPr/>
      <dgm:t>
        <a:bodyPr/>
        <a:lstStyle/>
        <a:p>
          <a:endParaRPr lang="en-US"/>
        </a:p>
      </dgm:t>
    </dgm:pt>
    <dgm:pt modelId="{4FF78C29-7AA7-4A91-BCB4-B602170112BD}" type="sibTrans" cxnId="{F12BEFB9-62E8-45F9-A886-9C8F90BEAB2C}">
      <dgm:prSet/>
      <dgm:spPr/>
      <dgm:t>
        <a:bodyPr/>
        <a:lstStyle/>
        <a:p>
          <a:endParaRPr lang="en-US"/>
        </a:p>
      </dgm:t>
    </dgm:pt>
    <dgm:pt modelId="{184AF827-70D2-4C66-B952-2F0B92FE64A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/>
            <a:t>With the therapist, the client makes a hierarchy:</a:t>
          </a:r>
        </a:p>
      </dgm:t>
    </dgm:pt>
    <dgm:pt modelId="{D2290928-5809-4546-9F32-9F0A8C57F7BD}" type="parTrans" cxnId="{FC7E702A-5FFB-483F-AFD3-BE32DEB320B3}">
      <dgm:prSet/>
      <dgm:spPr/>
      <dgm:t>
        <a:bodyPr/>
        <a:lstStyle/>
        <a:p>
          <a:endParaRPr lang="en-US"/>
        </a:p>
      </dgm:t>
    </dgm:pt>
    <dgm:pt modelId="{0B6392B3-78E7-4A75-9713-3412DF5E619E}" type="sibTrans" cxnId="{FC7E702A-5FFB-483F-AFD3-BE32DEB320B3}">
      <dgm:prSet/>
      <dgm:spPr/>
      <dgm:t>
        <a:bodyPr/>
        <a:lstStyle/>
        <a:p>
          <a:endParaRPr lang="en-US"/>
        </a:p>
      </dgm:t>
    </dgm:pt>
    <dgm:pt modelId="{D7C48110-4217-4799-B625-F96C62B0D5B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/>
            <a:t>Starts with what produces the lowest level of anxiety </a:t>
          </a:r>
        </a:p>
      </dgm:t>
    </dgm:pt>
    <dgm:pt modelId="{A11EF545-2263-4735-A1A4-60D7D92BD985}" type="parTrans" cxnId="{37DD9E74-2019-48E0-9D9B-818A83FC0EDA}">
      <dgm:prSet/>
      <dgm:spPr/>
      <dgm:t>
        <a:bodyPr/>
        <a:lstStyle/>
        <a:p>
          <a:endParaRPr lang="en-US"/>
        </a:p>
      </dgm:t>
    </dgm:pt>
    <dgm:pt modelId="{40FE3AFA-1C55-4444-A919-6392A33697BA}" type="sibTrans" cxnId="{37DD9E74-2019-48E0-9D9B-818A83FC0EDA}">
      <dgm:prSet/>
      <dgm:spPr/>
      <dgm:t>
        <a:bodyPr/>
        <a:lstStyle/>
        <a:p>
          <a:endParaRPr lang="en-US"/>
        </a:p>
      </dgm:t>
    </dgm:pt>
    <dgm:pt modelId="{8E334076-518A-4ADE-91ED-82F70F6C7F3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/>
            <a:t>Ends with what produces most anxiety. </a:t>
          </a:r>
        </a:p>
      </dgm:t>
    </dgm:pt>
    <dgm:pt modelId="{6E21FC62-09CE-4C4F-8146-7F10E8A5C4C1}" type="parTrans" cxnId="{3CB128AD-BBD3-45C7-82FA-7409C3399275}">
      <dgm:prSet/>
      <dgm:spPr/>
      <dgm:t>
        <a:bodyPr/>
        <a:lstStyle/>
        <a:p>
          <a:endParaRPr lang="en-US"/>
        </a:p>
      </dgm:t>
    </dgm:pt>
    <dgm:pt modelId="{464DFD4D-CAD0-46E5-9EA5-4C39A2CCEBDA}" type="sibTrans" cxnId="{3CB128AD-BBD3-45C7-82FA-7409C3399275}">
      <dgm:prSet/>
      <dgm:spPr/>
      <dgm:t>
        <a:bodyPr/>
        <a:lstStyle/>
        <a:p>
          <a:endParaRPr lang="en-US"/>
        </a:p>
      </dgm:t>
    </dgm:pt>
    <dgm:pt modelId="{B2D473B9-71A8-4007-85C0-358F41A8E08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i="1"/>
            <a:t>Client is fully relaxed while imaging the anxiety producing stimulus. </a:t>
          </a:r>
          <a:endParaRPr lang="en-US"/>
        </a:p>
      </dgm:t>
    </dgm:pt>
    <dgm:pt modelId="{5ADA9920-7C2C-4103-976B-6F3F93B013BB}" type="parTrans" cxnId="{D7A6B361-5816-4CAF-ADEA-CAD3FD26CA4B}">
      <dgm:prSet/>
      <dgm:spPr/>
      <dgm:t>
        <a:bodyPr/>
        <a:lstStyle/>
        <a:p>
          <a:endParaRPr lang="en-US"/>
        </a:p>
      </dgm:t>
    </dgm:pt>
    <dgm:pt modelId="{E5974094-C30B-4F4E-AA53-76BACDC4D3F7}" type="sibTrans" cxnId="{D7A6B361-5816-4CAF-ADEA-CAD3FD26CA4B}">
      <dgm:prSet/>
      <dgm:spPr/>
      <dgm:t>
        <a:bodyPr/>
        <a:lstStyle/>
        <a:p>
          <a:endParaRPr lang="en-US"/>
        </a:p>
      </dgm:t>
    </dgm:pt>
    <dgm:pt modelId="{5330D446-4E1F-414D-9709-689BC219AC6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/>
            <a:t>Depending on their reaction, the stimulus will then be changed to a stronger or weaker one.</a:t>
          </a:r>
        </a:p>
      </dgm:t>
    </dgm:pt>
    <dgm:pt modelId="{EB1F71E1-596B-47C5-9304-DA16F639C438}" type="parTrans" cxnId="{0368A6CC-D28D-4BF9-9AA8-243CB340F4F2}">
      <dgm:prSet/>
      <dgm:spPr/>
      <dgm:t>
        <a:bodyPr/>
        <a:lstStyle/>
        <a:p>
          <a:endParaRPr lang="en-US"/>
        </a:p>
      </dgm:t>
    </dgm:pt>
    <dgm:pt modelId="{03610629-05FB-493E-9BD8-F3161218052B}" type="sibTrans" cxnId="{0368A6CC-D28D-4BF9-9AA8-243CB340F4F2}">
      <dgm:prSet/>
      <dgm:spPr/>
      <dgm:t>
        <a:bodyPr/>
        <a:lstStyle/>
        <a:p>
          <a:endParaRPr lang="en-US"/>
        </a:p>
      </dgm:t>
    </dgm:pt>
    <dgm:pt modelId="{8712BC82-05A6-4906-8E11-2D823AC34CF9}">
      <dgm:prSet/>
      <dgm:spPr/>
      <dgm:t>
        <a:bodyPr/>
        <a:lstStyle/>
        <a:p>
          <a:r>
            <a:rPr lang="en-US" b="1" dirty="0">
              <a:solidFill>
                <a:schemeClr val="bg2">
                  <a:lumMod val="10000"/>
                </a:schemeClr>
              </a:solidFill>
            </a:rPr>
            <a:t>Issue with this: Dogs can’t talk and tell us what is going on in their head.</a:t>
          </a:r>
        </a:p>
      </dgm:t>
    </dgm:pt>
    <dgm:pt modelId="{FC94641A-169C-43B1-A4CE-48353FCC7269}" type="parTrans" cxnId="{A1ED6EE2-E432-4F57-8B6B-3901E5D8C471}">
      <dgm:prSet/>
      <dgm:spPr/>
      <dgm:t>
        <a:bodyPr/>
        <a:lstStyle/>
        <a:p>
          <a:endParaRPr lang="en-US"/>
        </a:p>
      </dgm:t>
    </dgm:pt>
    <dgm:pt modelId="{56198238-4400-4855-A22E-1A5A5B360225}" type="sibTrans" cxnId="{A1ED6EE2-E432-4F57-8B6B-3901E5D8C471}">
      <dgm:prSet/>
      <dgm:spPr/>
      <dgm:t>
        <a:bodyPr/>
        <a:lstStyle/>
        <a:p>
          <a:endParaRPr lang="en-US"/>
        </a:p>
      </dgm:t>
    </dgm:pt>
    <dgm:pt modelId="{6B9579E3-30B9-46B1-9CAE-6B28A72BE3A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Wolpe’s</a:t>
          </a:r>
          <a:r>
            <a:rPr lang="en-US" dirty="0"/>
            <a:t> rationale: you cannot be both relaxed and anxious at the same time.</a:t>
          </a:r>
        </a:p>
      </dgm:t>
    </dgm:pt>
    <dgm:pt modelId="{9F04C252-F444-4855-8B0D-8CEA7BBE8FD8}" type="parTrans" cxnId="{80763F50-52FB-46D9-8B69-F7A5E57EE943}">
      <dgm:prSet/>
      <dgm:spPr/>
      <dgm:t>
        <a:bodyPr/>
        <a:lstStyle/>
        <a:p>
          <a:endParaRPr lang="en-US"/>
        </a:p>
      </dgm:t>
    </dgm:pt>
    <dgm:pt modelId="{58E1600A-2687-43C5-87C1-A99D828153F9}" type="sibTrans" cxnId="{80763F50-52FB-46D9-8B69-F7A5E57EE943}">
      <dgm:prSet/>
      <dgm:spPr/>
      <dgm:t>
        <a:bodyPr/>
        <a:lstStyle/>
        <a:p>
          <a:endParaRPr lang="en-US"/>
        </a:p>
      </dgm:t>
    </dgm:pt>
    <dgm:pt modelId="{284DFEC1-8294-4E41-9EEE-BDF21A3AE52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0F282B5-C77E-45B0-AB50-500729C8175F}" type="parTrans" cxnId="{E6B9DAF5-FCBC-4563-81E3-9A4462B81F32}">
      <dgm:prSet/>
      <dgm:spPr/>
      <dgm:t>
        <a:bodyPr/>
        <a:lstStyle/>
        <a:p>
          <a:endParaRPr lang="en-US"/>
        </a:p>
      </dgm:t>
    </dgm:pt>
    <dgm:pt modelId="{1B62FC84-49BE-4294-B56F-E8FD3C199A14}" type="sibTrans" cxnId="{E6B9DAF5-FCBC-4563-81E3-9A4462B81F32}">
      <dgm:prSet/>
      <dgm:spPr/>
      <dgm:t>
        <a:bodyPr/>
        <a:lstStyle/>
        <a:p>
          <a:endParaRPr lang="en-US"/>
        </a:p>
      </dgm:t>
    </dgm:pt>
    <dgm:pt modelId="{DDB981A2-8A2A-4FB4-B7B1-9336B82EE942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7BE4E812-C1D4-43A6-9B9F-333A9924EE8B}" type="parTrans" cxnId="{AD9EA99E-A23C-4517-8772-926BC844E614}">
      <dgm:prSet/>
      <dgm:spPr/>
      <dgm:t>
        <a:bodyPr/>
        <a:lstStyle/>
        <a:p>
          <a:endParaRPr lang="en-US"/>
        </a:p>
      </dgm:t>
    </dgm:pt>
    <dgm:pt modelId="{739B7505-F035-4B74-B235-EA8DF3B3F846}" type="sibTrans" cxnId="{AD9EA99E-A23C-4517-8772-926BC844E614}">
      <dgm:prSet/>
      <dgm:spPr/>
      <dgm:t>
        <a:bodyPr/>
        <a:lstStyle/>
        <a:p>
          <a:endParaRPr lang="en-US"/>
        </a:p>
      </dgm:t>
    </dgm:pt>
    <dgm:pt modelId="{37040741-B50C-4B1F-947F-8DAE07BF8BE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26F05EF-F1CD-464D-BDE6-8FC3DD20EB6E}" type="parTrans" cxnId="{0C7A83DC-C380-4B6F-BF68-2463E73691A3}">
      <dgm:prSet/>
      <dgm:spPr/>
      <dgm:t>
        <a:bodyPr/>
        <a:lstStyle/>
        <a:p>
          <a:endParaRPr lang="en-US"/>
        </a:p>
      </dgm:t>
    </dgm:pt>
    <dgm:pt modelId="{E8023BBF-084D-4191-A6AF-1A87F717A0CD}" type="sibTrans" cxnId="{0C7A83DC-C380-4B6F-BF68-2463E73691A3}">
      <dgm:prSet/>
      <dgm:spPr/>
      <dgm:t>
        <a:bodyPr/>
        <a:lstStyle/>
        <a:p>
          <a:endParaRPr lang="en-US"/>
        </a:p>
      </dgm:t>
    </dgm:pt>
    <dgm:pt modelId="{7D478FF9-3C24-4AEB-97E0-19B2DA2B39D3}" type="pres">
      <dgm:prSet presAssocID="{6DFC4B9C-4358-411F-96B6-119208C99271}" presName="linear" presStyleCnt="0">
        <dgm:presLayoutVars>
          <dgm:animLvl val="lvl"/>
          <dgm:resizeHandles val="exact"/>
        </dgm:presLayoutVars>
      </dgm:prSet>
      <dgm:spPr/>
    </dgm:pt>
    <dgm:pt modelId="{6AA46C1D-A06B-43E7-9805-E6BAF5962A4A}" type="pres">
      <dgm:prSet presAssocID="{27A7AF72-C326-4F88-B085-91343013D9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089AEE-2F49-4BBE-A908-768EAD8BEDB0}" type="pres">
      <dgm:prSet presAssocID="{932206E8-4C40-427D-A675-82262A8479DB}" presName="spacer" presStyleCnt="0"/>
      <dgm:spPr/>
    </dgm:pt>
    <dgm:pt modelId="{EE25F16E-BE80-4458-BF70-2AF394CED0AA}" type="pres">
      <dgm:prSet presAssocID="{E50C1335-3C76-4FCC-B364-8608E3CCA3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C9168D-E4E5-4987-B71D-AE545B0CB8DC}" type="pres">
      <dgm:prSet presAssocID="{98CB97EE-7818-4007-8977-11B0A027086A}" presName="spacer" presStyleCnt="0"/>
      <dgm:spPr/>
    </dgm:pt>
    <dgm:pt modelId="{284001B9-EFFA-40D6-AE08-C1917BBE72BE}" type="pres">
      <dgm:prSet presAssocID="{4D9845DA-9FAE-43A7-8122-76F9DB0918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DA88F1-3A8A-46E0-9CF4-596D8422953B}" type="pres">
      <dgm:prSet presAssocID="{4D9845DA-9FAE-43A7-8122-76F9DB0918F1}" presName="childText" presStyleLbl="revTx" presStyleIdx="0" presStyleCnt="1">
        <dgm:presLayoutVars>
          <dgm:bulletEnabled val="1"/>
        </dgm:presLayoutVars>
      </dgm:prSet>
      <dgm:spPr/>
    </dgm:pt>
    <dgm:pt modelId="{90BDE8F5-C756-4115-B527-5C5829036531}" type="pres">
      <dgm:prSet presAssocID="{8712BC82-05A6-4906-8E11-2D823AC34CF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6ECB20-1320-476F-864F-34464DD3CF80}" type="presOf" srcId="{8712BC82-05A6-4906-8E11-2D823AC34CF9}" destId="{90BDE8F5-C756-4115-B527-5C5829036531}" srcOrd="0" destOrd="0" presId="urn:microsoft.com/office/officeart/2005/8/layout/vList2"/>
    <dgm:cxn modelId="{FC7E702A-5FFB-483F-AFD3-BE32DEB320B3}" srcId="{A211B1BC-18CC-4253-97C3-C7187B3E7554}" destId="{184AF827-70D2-4C66-B952-2F0B92FE64AB}" srcOrd="1" destOrd="0" parTransId="{D2290928-5809-4546-9F32-9F0A8C57F7BD}" sibTransId="{0B6392B3-78E7-4A75-9713-3412DF5E619E}"/>
    <dgm:cxn modelId="{0D8C4C30-B086-4133-8E48-01396AB3CE62}" type="presOf" srcId="{B2D473B9-71A8-4007-85C0-358F41A8E08A}" destId="{E6DA88F1-3A8A-46E0-9CF4-596D8422953B}" srcOrd="0" destOrd="9" presId="urn:microsoft.com/office/officeart/2005/8/layout/vList2"/>
    <dgm:cxn modelId="{B6A51432-C711-4692-9E99-20088AE36ACB}" srcId="{6DFC4B9C-4358-411F-96B6-119208C99271}" destId="{E50C1335-3C76-4FCC-B364-8608E3CCA32A}" srcOrd="1" destOrd="0" parTransId="{61291273-5B70-4405-A847-1AF480543E30}" sibTransId="{98CB97EE-7818-4007-8977-11B0A027086A}"/>
    <dgm:cxn modelId="{D7A6B361-5816-4CAF-ADEA-CAD3FD26CA4B}" srcId="{4D9845DA-9FAE-43A7-8122-76F9DB0918F1}" destId="{B2D473B9-71A8-4007-85C0-358F41A8E08A}" srcOrd="2" destOrd="0" parTransId="{5ADA9920-7C2C-4103-976B-6F3F93B013BB}" sibTransId="{E5974094-C30B-4F4E-AA53-76BACDC4D3F7}"/>
    <dgm:cxn modelId="{E10B6A43-5344-4B8F-AE74-8B841963A791}" type="presOf" srcId="{27A7AF72-C326-4F88-B085-91343013D9D8}" destId="{6AA46C1D-A06B-43E7-9805-E6BAF5962A4A}" srcOrd="0" destOrd="0" presId="urn:microsoft.com/office/officeart/2005/8/layout/vList2"/>
    <dgm:cxn modelId="{80763F50-52FB-46D9-8B69-F7A5E57EE943}" srcId="{54F70F07-0064-4E15-A193-EE348FFE4B8C}" destId="{6B9579E3-30B9-46B1-9CAE-6B28A72BE3A6}" srcOrd="0" destOrd="0" parTransId="{9F04C252-F444-4855-8B0D-8CEA7BBE8FD8}" sibTransId="{58E1600A-2687-43C5-87C1-A99D828153F9}"/>
    <dgm:cxn modelId="{37DD9E74-2019-48E0-9D9B-818A83FC0EDA}" srcId="{A211B1BC-18CC-4253-97C3-C7187B3E7554}" destId="{D7C48110-4217-4799-B625-F96C62B0D5BD}" srcOrd="2" destOrd="0" parTransId="{A11EF545-2263-4735-A1A4-60D7D92BD985}" sibTransId="{40FE3AFA-1C55-4444-A919-6392A33697BA}"/>
    <dgm:cxn modelId="{4674D081-2DB5-4D9F-84FA-A5D32D8F92C5}" srcId="{6DFC4B9C-4358-411F-96B6-119208C99271}" destId="{27A7AF72-C326-4F88-B085-91343013D9D8}" srcOrd="0" destOrd="0" parTransId="{61FB5AB3-9F3A-404D-99D0-0EC47E19C540}" sibTransId="{932206E8-4C40-427D-A675-82262A8479DB}"/>
    <dgm:cxn modelId="{A48DE691-9701-435D-A0DF-7710C8329E69}" type="presOf" srcId="{54F70F07-0064-4E15-A193-EE348FFE4B8C}" destId="{E6DA88F1-3A8A-46E0-9CF4-596D8422953B}" srcOrd="0" destOrd="0" presId="urn:microsoft.com/office/officeart/2005/8/layout/vList2"/>
    <dgm:cxn modelId="{62511693-DA5D-4F83-AC20-3F4F48788404}" type="presOf" srcId="{A211B1BC-18CC-4253-97C3-C7187B3E7554}" destId="{E6DA88F1-3A8A-46E0-9CF4-596D8422953B}" srcOrd="0" destOrd="3" presId="urn:microsoft.com/office/officeart/2005/8/layout/vList2"/>
    <dgm:cxn modelId="{DBF09093-C246-4532-B8A2-C06434C92AD4}" type="presOf" srcId="{E50C1335-3C76-4FCC-B364-8608E3CCA32A}" destId="{EE25F16E-BE80-4458-BF70-2AF394CED0AA}" srcOrd="0" destOrd="0" presId="urn:microsoft.com/office/officeart/2005/8/layout/vList2"/>
    <dgm:cxn modelId="{83264D94-FEBD-41B4-86BE-399AB73591DB}" type="presOf" srcId="{6DFC4B9C-4358-411F-96B6-119208C99271}" destId="{7D478FF9-3C24-4AEB-97E0-19B2DA2B39D3}" srcOrd="0" destOrd="0" presId="urn:microsoft.com/office/officeart/2005/8/layout/vList2"/>
    <dgm:cxn modelId="{DFF5A79C-01F0-4C43-8AD3-CC75FDFEAE14}" srcId="{4D9845DA-9FAE-43A7-8122-76F9DB0918F1}" destId="{A211B1BC-18CC-4253-97C3-C7187B3E7554}" srcOrd="1" destOrd="0" parTransId="{A9A0D8B2-6134-4C45-AD86-DECCCDE3FA70}" sibTransId="{736ED654-5905-4E77-8DA1-7A611FD38BE4}"/>
    <dgm:cxn modelId="{AD9EA99E-A23C-4517-8772-926BC844E614}" srcId="{A211B1BC-18CC-4253-97C3-C7187B3E7554}" destId="{DDB981A2-8A2A-4FB4-B7B1-9336B82EE942}" srcOrd="4" destOrd="0" parTransId="{7BE4E812-C1D4-43A6-9B9F-333A9924EE8B}" sibTransId="{739B7505-F035-4B74-B235-EA8DF3B3F846}"/>
    <dgm:cxn modelId="{B514549F-00FC-4BC4-9513-C85190111BED}" type="presOf" srcId="{16748ACE-E861-47F5-B073-8F901421F165}" destId="{E6DA88F1-3A8A-46E0-9CF4-596D8422953B}" srcOrd="0" destOrd="4" presId="urn:microsoft.com/office/officeart/2005/8/layout/vList2"/>
    <dgm:cxn modelId="{899AE6AA-0255-45A1-8F0C-CF28087B7AF3}" type="presOf" srcId="{5330D446-4E1F-414D-9709-689BC219AC67}" destId="{E6DA88F1-3A8A-46E0-9CF4-596D8422953B}" srcOrd="0" destOrd="10" presId="urn:microsoft.com/office/officeart/2005/8/layout/vList2"/>
    <dgm:cxn modelId="{C7CF01AD-2ED5-412C-90B8-F535CEC906FF}" srcId="{4D9845DA-9FAE-43A7-8122-76F9DB0918F1}" destId="{54F70F07-0064-4E15-A193-EE348FFE4B8C}" srcOrd="0" destOrd="0" parTransId="{57A29294-E533-415C-A96E-0FB8A3FD2B02}" sibTransId="{3E1FCF73-A074-4102-9607-24857CD2B8CE}"/>
    <dgm:cxn modelId="{3CB128AD-BBD3-45C7-82FA-7409C3399275}" srcId="{A211B1BC-18CC-4253-97C3-C7187B3E7554}" destId="{8E334076-518A-4ADE-91ED-82F70F6C7F3F}" srcOrd="3" destOrd="0" parTransId="{6E21FC62-09CE-4C4F-8146-7F10E8A5C4C1}" sibTransId="{464DFD4D-CAD0-46E5-9EA5-4C39A2CCEBDA}"/>
    <dgm:cxn modelId="{C867BAAE-3C8F-406D-8615-83AE7870CA19}" type="presOf" srcId="{D7C48110-4217-4799-B625-F96C62B0D5BD}" destId="{E6DA88F1-3A8A-46E0-9CF4-596D8422953B}" srcOrd="0" destOrd="6" presId="urn:microsoft.com/office/officeart/2005/8/layout/vList2"/>
    <dgm:cxn modelId="{8D6E2AAF-08E9-448D-A7E3-ACF36A92143C}" type="presOf" srcId="{8E334076-518A-4ADE-91ED-82F70F6C7F3F}" destId="{E6DA88F1-3A8A-46E0-9CF4-596D8422953B}" srcOrd="0" destOrd="7" presId="urn:microsoft.com/office/officeart/2005/8/layout/vList2"/>
    <dgm:cxn modelId="{F12BEFB9-62E8-45F9-A886-9C8F90BEAB2C}" srcId="{A211B1BC-18CC-4253-97C3-C7187B3E7554}" destId="{16748ACE-E861-47F5-B073-8F901421F165}" srcOrd="0" destOrd="0" parTransId="{62F8AFA8-65C7-4B8D-8938-F7753D201D30}" sibTransId="{4FF78C29-7AA7-4A91-BCB4-B602170112BD}"/>
    <dgm:cxn modelId="{0368A6CC-D28D-4BF9-9AA8-243CB340F4F2}" srcId="{B2D473B9-71A8-4007-85C0-358F41A8E08A}" destId="{5330D446-4E1F-414D-9709-689BC219AC67}" srcOrd="0" destOrd="0" parTransId="{EB1F71E1-596B-47C5-9304-DA16F639C438}" sibTransId="{03610629-05FB-493E-9BD8-F3161218052B}"/>
    <dgm:cxn modelId="{648D23D0-1822-48F7-B3D8-F23E03DD4D9D}" type="presOf" srcId="{DDB981A2-8A2A-4FB4-B7B1-9336B82EE942}" destId="{E6DA88F1-3A8A-46E0-9CF4-596D8422953B}" srcOrd="0" destOrd="8" presId="urn:microsoft.com/office/officeart/2005/8/layout/vList2"/>
    <dgm:cxn modelId="{3CB4EBD1-AE30-4941-8660-4874CB01E749}" type="presOf" srcId="{4D9845DA-9FAE-43A7-8122-76F9DB0918F1}" destId="{284001B9-EFFA-40D6-AE08-C1917BBE72BE}" srcOrd="0" destOrd="0" presId="urn:microsoft.com/office/officeart/2005/8/layout/vList2"/>
    <dgm:cxn modelId="{D8661AD8-0294-4E4C-A86D-FC9EED2036DE}" type="presOf" srcId="{184AF827-70D2-4C66-B952-2F0B92FE64AB}" destId="{E6DA88F1-3A8A-46E0-9CF4-596D8422953B}" srcOrd="0" destOrd="5" presId="urn:microsoft.com/office/officeart/2005/8/layout/vList2"/>
    <dgm:cxn modelId="{D8BB6FD9-49CE-4CDE-9246-6D28FAD708AD}" srcId="{6DFC4B9C-4358-411F-96B6-119208C99271}" destId="{4D9845DA-9FAE-43A7-8122-76F9DB0918F1}" srcOrd="2" destOrd="0" parTransId="{5755C717-A11F-4038-BBA0-16AD6BA34825}" sibTransId="{3F5DFC3E-4DB2-4ACB-9616-43F356A31AE4}"/>
    <dgm:cxn modelId="{0C7A83DC-C380-4B6F-BF68-2463E73691A3}" srcId="{B2D473B9-71A8-4007-85C0-358F41A8E08A}" destId="{37040741-B50C-4B1F-947F-8DAE07BF8BE6}" srcOrd="1" destOrd="0" parTransId="{626F05EF-F1CD-464D-BDE6-8FC3DD20EB6E}" sibTransId="{E8023BBF-084D-4191-A6AF-1A87F717A0CD}"/>
    <dgm:cxn modelId="{40D6DDDF-4409-47CA-B95B-D9B8D98348E2}" type="presOf" srcId="{284DFEC1-8294-4E41-9EEE-BDF21A3AE525}" destId="{E6DA88F1-3A8A-46E0-9CF4-596D8422953B}" srcOrd="0" destOrd="2" presId="urn:microsoft.com/office/officeart/2005/8/layout/vList2"/>
    <dgm:cxn modelId="{A1ED6EE2-E432-4F57-8B6B-3901E5D8C471}" srcId="{6DFC4B9C-4358-411F-96B6-119208C99271}" destId="{8712BC82-05A6-4906-8E11-2D823AC34CF9}" srcOrd="3" destOrd="0" parTransId="{FC94641A-169C-43B1-A4CE-48353FCC7269}" sibTransId="{56198238-4400-4855-A22E-1A5A5B360225}"/>
    <dgm:cxn modelId="{687404E8-5F81-4D3A-BD1E-38E074B8BED9}" type="presOf" srcId="{37040741-B50C-4B1F-947F-8DAE07BF8BE6}" destId="{E6DA88F1-3A8A-46E0-9CF4-596D8422953B}" srcOrd="0" destOrd="11" presId="urn:microsoft.com/office/officeart/2005/8/layout/vList2"/>
    <dgm:cxn modelId="{BAD372F3-A453-47C4-8D6D-D6CD95FD1E87}" type="presOf" srcId="{6B9579E3-30B9-46B1-9CAE-6B28A72BE3A6}" destId="{E6DA88F1-3A8A-46E0-9CF4-596D8422953B}" srcOrd="0" destOrd="1" presId="urn:microsoft.com/office/officeart/2005/8/layout/vList2"/>
    <dgm:cxn modelId="{E6B9DAF5-FCBC-4563-81E3-9A4462B81F32}" srcId="{54F70F07-0064-4E15-A193-EE348FFE4B8C}" destId="{284DFEC1-8294-4E41-9EEE-BDF21A3AE525}" srcOrd="1" destOrd="0" parTransId="{F0F282B5-C77E-45B0-AB50-500729C8175F}" sibTransId="{1B62FC84-49BE-4294-B56F-E8FD3C199A14}"/>
    <dgm:cxn modelId="{E74B83E2-CD52-41EB-9EFC-3DB7C4D3600A}" type="presParOf" srcId="{7D478FF9-3C24-4AEB-97E0-19B2DA2B39D3}" destId="{6AA46C1D-A06B-43E7-9805-E6BAF5962A4A}" srcOrd="0" destOrd="0" presId="urn:microsoft.com/office/officeart/2005/8/layout/vList2"/>
    <dgm:cxn modelId="{8E251A10-9932-406E-AF60-26EFC6AA2301}" type="presParOf" srcId="{7D478FF9-3C24-4AEB-97E0-19B2DA2B39D3}" destId="{93089AEE-2F49-4BBE-A908-768EAD8BEDB0}" srcOrd="1" destOrd="0" presId="urn:microsoft.com/office/officeart/2005/8/layout/vList2"/>
    <dgm:cxn modelId="{37F69605-B6A3-40F2-B840-6106D5986AFE}" type="presParOf" srcId="{7D478FF9-3C24-4AEB-97E0-19B2DA2B39D3}" destId="{EE25F16E-BE80-4458-BF70-2AF394CED0AA}" srcOrd="2" destOrd="0" presId="urn:microsoft.com/office/officeart/2005/8/layout/vList2"/>
    <dgm:cxn modelId="{B4294D59-D6B3-4790-9FAF-C9FD85340AF7}" type="presParOf" srcId="{7D478FF9-3C24-4AEB-97E0-19B2DA2B39D3}" destId="{99C9168D-E4E5-4987-B71D-AE545B0CB8DC}" srcOrd="3" destOrd="0" presId="urn:microsoft.com/office/officeart/2005/8/layout/vList2"/>
    <dgm:cxn modelId="{CBEF0020-98D8-4353-B425-0A6F3221B05A}" type="presParOf" srcId="{7D478FF9-3C24-4AEB-97E0-19B2DA2B39D3}" destId="{284001B9-EFFA-40D6-AE08-C1917BBE72BE}" srcOrd="4" destOrd="0" presId="urn:microsoft.com/office/officeart/2005/8/layout/vList2"/>
    <dgm:cxn modelId="{C6101A06-7CF0-4AB9-963D-E0EC69A245B0}" type="presParOf" srcId="{7D478FF9-3C24-4AEB-97E0-19B2DA2B39D3}" destId="{E6DA88F1-3A8A-46E0-9CF4-596D8422953B}" srcOrd="5" destOrd="0" presId="urn:microsoft.com/office/officeart/2005/8/layout/vList2"/>
    <dgm:cxn modelId="{0E49A790-D8F5-4A30-BF94-769002427F21}" type="presParOf" srcId="{7D478FF9-3C24-4AEB-97E0-19B2DA2B39D3}" destId="{90BDE8F5-C756-4115-B527-5C58290365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9427D8-80FE-433D-8D06-2CF64EB978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6B2D762C-A6F2-4B31-932F-426F0C7FA4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Involves:</a:t>
          </a:r>
          <a:endParaRPr lang="en-US"/>
        </a:p>
      </dgm:t>
    </dgm:pt>
    <dgm:pt modelId="{CE293A40-847C-4B9E-9BC2-F06E6FA79451}" type="parTrans" cxnId="{E49A681F-2AFA-46C3-B61C-357259DB218D}">
      <dgm:prSet/>
      <dgm:spPr/>
      <dgm:t>
        <a:bodyPr/>
        <a:lstStyle/>
        <a:p>
          <a:endParaRPr lang="en-US"/>
        </a:p>
      </dgm:t>
    </dgm:pt>
    <dgm:pt modelId="{DC680C50-DF4E-49F7-8F25-67945D511BD2}" type="sibTrans" cxnId="{E49A681F-2AFA-46C3-B61C-357259DB218D}">
      <dgm:prSet/>
      <dgm:spPr/>
      <dgm:t>
        <a:bodyPr/>
        <a:lstStyle/>
        <a:p>
          <a:endParaRPr lang="en-US"/>
        </a:p>
      </dgm:t>
    </dgm:pt>
    <dgm:pt modelId="{5E5BC26C-0B83-4F3D-A6E3-8B84A37E63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1" dirty="0"/>
            <a:t>Systematic desensitization</a:t>
          </a:r>
        </a:p>
        <a:p>
          <a:pPr>
            <a:lnSpc>
              <a:spcPct val="100000"/>
            </a:lnSpc>
          </a:pPr>
          <a:r>
            <a:rPr lang="en-US" sz="1400" b="1" i="1" dirty="0"/>
            <a:t>Functional communication training</a:t>
          </a:r>
          <a:endParaRPr lang="en-US" sz="1400" dirty="0"/>
        </a:p>
      </dgm:t>
    </dgm:pt>
    <dgm:pt modelId="{C5F11CEF-3428-4ECC-ABD1-85A5B2241147}" type="parTrans" cxnId="{12A3D7F2-2699-4A58-8B0B-E9E729BB0E92}">
      <dgm:prSet/>
      <dgm:spPr/>
      <dgm:t>
        <a:bodyPr/>
        <a:lstStyle/>
        <a:p>
          <a:endParaRPr lang="en-US"/>
        </a:p>
      </dgm:t>
    </dgm:pt>
    <dgm:pt modelId="{413B0EF5-D9D6-40BE-A7C6-0F42531BBA71}" type="sibTrans" cxnId="{12A3D7F2-2699-4A58-8B0B-E9E729BB0E92}">
      <dgm:prSet/>
      <dgm:spPr/>
      <dgm:t>
        <a:bodyPr/>
        <a:lstStyle/>
        <a:p>
          <a:endParaRPr lang="en-US"/>
        </a:p>
      </dgm:t>
    </dgm:pt>
    <dgm:pt modelId="{A05EF790-507F-4A1C-9CAB-F8B2EF9500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1" dirty="0"/>
            <a:t>Constructional Aggression Treatment</a:t>
          </a:r>
          <a:endParaRPr lang="en-US" sz="1400" dirty="0"/>
        </a:p>
      </dgm:t>
    </dgm:pt>
    <dgm:pt modelId="{34EA5062-B11B-4715-BDDD-14720DCB78E0}" type="parTrans" cxnId="{536D6587-13B1-4EA6-A0C6-D8577BD97615}">
      <dgm:prSet/>
      <dgm:spPr/>
      <dgm:t>
        <a:bodyPr/>
        <a:lstStyle/>
        <a:p>
          <a:endParaRPr lang="en-US"/>
        </a:p>
      </dgm:t>
    </dgm:pt>
    <dgm:pt modelId="{E16E8AD5-2482-425F-AE3F-DC72A50B509E}" type="sibTrans" cxnId="{536D6587-13B1-4EA6-A0C6-D8577BD97615}">
      <dgm:prSet/>
      <dgm:spPr/>
      <dgm:t>
        <a:bodyPr/>
        <a:lstStyle/>
        <a:p>
          <a:endParaRPr lang="en-US"/>
        </a:p>
      </dgm:t>
    </dgm:pt>
    <dgm:pt modelId="{F7C049EA-3F1B-4BEA-987A-C69B7C4D63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BUT: relies heavily on reward training principles: </a:t>
          </a:r>
          <a:endParaRPr lang="en-US"/>
        </a:p>
      </dgm:t>
    </dgm:pt>
    <dgm:pt modelId="{9FDBCC21-4F49-4E3C-B988-E63BDF76263B}" type="parTrans" cxnId="{DABB8DA7-2B25-4240-91C5-F22A6D7D7DBD}">
      <dgm:prSet/>
      <dgm:spPr/>
      <dgm:t>
        <a:bodyPr/>
        <a:lstStyle/>
        <a:p>
          <a:endParaRPr lang="en-US"/>
        </a:p>
      </dgm:t>
    </dgm:pt>
    <dgm:pt modelId="{DCBF62CB-CC2A-411E-8B18-91FB4BA40FE7}" type="sibTrans" cxnId="{DABB8DA7-2B25-4240-91C5-F22A6D7D7DBD}">
      <dgm:prSet/>
      <dgm:spPr/>
      <dgm:t>
        <a:bodyPr/>
        <a:lstStyle/>
        <a:p>
          <a:endParaRPr lang="en-US"/>
        </a:p>
      </dgm:t>
    </dgm:pt>
    <dgm:pt modelId="{9CC41140-BF72-4BC9-9CE5-04A941D6A2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Clicker (marker) training</a:t>
          </a:r>
        </a:p>
      </dgm:t>
    </dgm:pt>
    <dgm:pt modelId="{7D445DCD-8976-47F2-B1E6-71EF52BDF12B}" type="parTrans" cxnId="{452173CC-9D56-4ECA-B4DE-C5549932F84F}">
      <dgm:prSet/>
      <dgm:spPr/>
      <dgm:t>
        <a:bodyPr/>
        <a:lstStyle/>
        <a:p>
          <a:endParaRPr lang="en-US"/>
        </a:p>
      </dgm:t>
    </dgm:pt>
    <dgm:pt modelId="{241DB240-C660-4A61-B27F-94FF25598ED3}" type="sibTrans" cxnId="{452173CC-9D56-4ECA-B4DE-C5549932F84F}">
      <dgm:prSet/>
      <dgm:spPr/>
      <dgm:t>
        <a:bodyPr/>
        <a:lstStyle/>
        <a:p>
          <a:endParaRPr lang="en-US"/>
        </a:p>
      </dgm:t>
    </dgm:pt>
    <dgm:pt modelId="{E15DE2E2-3197-4ED3-8607-9BC6C813D8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Negative reinforcement </a:t>
          </a:r>
        </a:p>
      </dgm:t>
    </dgm:pt>
    <dgm:pt modelId="{955F3F31-2CBC-40E0-BF08-1483EAF68EAA}" type="parTrans" cxnId="{8733224F-51B7-4B6A-8621-7258EED284EA}">
      <dgm:prSet/>
      <dgm:spPr/>
      <dgm:t>
        <a:bodyPr/>
        <a:lstStyle/>
        <a:p>
          <a:endParaRPr lang="en-US"/>
        </a:p>
      </dgm:t>
    </dgm:pt>
    <dgm:pt modelId="{449FDBDC-D65C-4563-8E14-3FF6E6E7BDF2}" type="sibTrans" cxnId="{8733224F-51B7-4B6A-8621-7258EED284EA}">
      <dgm:prSet/>
      <dgm:spPr/>
      <dgm:t>
        <a:bodyPr/>
        <a:lstStyle/>
        <a:p>
          <a:endParaRPr lang="en-US"/>
        </a:p>
      </dgm:t>
    </dgm:pt>
    <dgm:pt modelId="{1DB8B572-FC5D-4084-A64D-E8AC06A902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Multiple rewarding systems</a:t>
          </a:r>
        </a:p>
      </dgm:t>
    </dgm:pt>
    <dgm:pt modelId="{42806332-3414-45CD-9498-3AD4B5BB9F3E}" type="parTrans" cxnId="{C924153B-B732-4F93-881B-0EE9874FCED2}">
      <dgm:prSet/>
      <dgm:spPr/>
      <dgm:t>
        <a:bodyPr/>
        <a:lstStyle/>
        <a:p>
          <a:endParaRPr lang="en-US"/>
        </a:p>
      </dgm:t>
    </dgm:pt>
    <dgm:pt modelId="{C4749785-D7BD-4A3B-9102-F3BCA199ECDC}" type="sibTrans" cxnId="{C924153B-B732-4F93-881B-0EE9874FCED2}">
      <dgm:prSet/>
      <dgm:spPr/>
      <dgm:t>
        <a:bodyPr/>
        <a:lstStyle/>
        <a:p>
          <a:endParaRPr lang="en-US"/>
        </a:p>
      </dgm:t>
    </dgm:pt>
    <dgm:pt modelId="{E6BD3755-CA59-4982-858D-2B98572AB8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Must understand several aspects of dog’s life:</a:t>
          </a:r>
          <a:endParaRPr lang="en-US"/>
        </a:p>
      </dgm:t>
    </dgm:pt>
    <dgm:pt modelId="{8ADEF1E0-0467-4492-AD1D-C9B6F376E177}" type="parTrans" cxnId="{DD8B93D8-AE2C-4A89-B42E-2C87AD892C93}">
      <dgm:prSet/>
      <dgm:spPr/>
      <dgm:t>
        <a:bodyPr/>
        <a:lstStyle/>
        <a:p>
          <a:endParaRPr lang="en-US"/>
        </a:p>
      </dgm:t>
    </dgm:pt>
    <dgm:pt modelId="{99B9603E-42C3-43EE-8D69-759C6670D60E}" type="sibTrans" cxnId="{DD8B93D8-AE2C-4A89-B42E-2C87AD892C93}">
      <dgm:prSet/>
      <dgm:spPr/>
      <dgm:t>
        <a:bodyPr/>
        <a:lstStyle/>
        <a:p>
          <a:endParaRPr lang="en-US"/>
        </a:p>
      </dgm:t>
    </dgm:pt>
    <dgm:pt modelId="{A8406D69-D078-43AF-8A7C-D68DC8A3E0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Environmental factors </a:t>
          </a:r>
        </a:p>
      </dgm:t>
    </dgm:pt>
    <dgm:pt modelId="{F8EDBC33-49C4-4154-B3D7-C5C67417E073}" type="parTrans" cxnId="{0B6863C1-33AD-43DC-8770-B6FBFA6CFC62}">
      <dgm:prSet/>
      <dgm:spPr/>
      <dgm:t>
        <a:bodyPr/>
        <a:lstStyle/>
        <a:p>
          <a:endParaRPr lang="en-US"/>
        </a:p>
      </dgm:t>
    </dgm:pt>
    <dgm:pt modelId="{1EBE7729-0C5D-42DC-A066-778409A91287}" type="sibTrans" cxnId="{0B6863C1-33AD-43DC-8770-B6FBFA6CFC62}">
      <dgm:prSet/>
      <dgm:spPr/>
      <dgm:t>
        <a:bodyPr/>
        <a:lstStyle/>
        <a:p>
          <a:endParaRPr lang="en-US"/>
        </a:p>
      </dgm:t>
    </dgm:pt>
    <dgm:pt modelId="{05CD481F-9926-41BB-BB09-87D0724EDA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Dog’s personality</a:t>
          </a:r>
        </a:p>
      </dgm:t>
    </dgm:pt>
    <dgm:pt modelId="{AC2BD567-0229-4904-AA4F-38D38BD74860}" type="parTrans" cxnId="{C545C2E5-7940-4F1B-8319-15550A4DB2F3}">
      <dgm:prSet/>
      <dgm:spPr/>
      <dgm:t>
        <a:bodyPr/>
        <a:lstStyle/>
        <a:p>
          <a:endParaRPr lang="en-US"/>
        </a:p>
      </dgm:t>
    </dgm:pt>
    <dgm:pt modelId="{DE0CF2A7-EBD3-4875-9E09-98529517710F}" type="sibTrans" cxnId="{C545C2E5-7940-4F1B-8319-15550A4DB2F3}">
      <dgm:prSet/>
      <dgm:spPr/>
      <dgm:t>
        <a:bodyPr/>
        <a:lstStyle/>
        <a:p>
          <a:endParaRPr lang="en-US"/>
        </a:p>
      </dgm:t>
    </dgm:pt>
    <dgm:pt modelId="{DC105BD4-AFEA-49D4-B7E3-41ADBF8F55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How the dog uses canine signals and body language.</a:t>
          </a:r>
        </a:p>
      </dgm:t>
    </dgm:pt>
    <dgm:pt modelId="{CAECA7E2-531D-49CC-A744-F1E1A591D6C0}" type="parTrans" cxnId="{54C693E0-AC99-4DAB-B62B-A55DB7ABC209}">
      <dgm:prSet/>
      <dgm:spPr/>
      <dgm:t>
        <a:bodyPr/>
        <a:lstStyle/>
        <a:p>
          <a:endParaRPr lang="en-US"/>
        </a:p>
      </dgm:t>
    </dgm:pt>
    <dgm:pt modelId="{82373F36-2C76-4D15-AAD1-6611A0D9AF2D}" type="sibTrans" cxnId="{54C693E0-AC99-4DAB-B62B-A55DB7ABC209}">
      <dgm:prSet/>
      <dgm:spPr/>
      <dgm:t>
        <a:bodyPr/>
        <a:lstStyle/>
        <a:p>
          <a:endParaRPr lang="en-US"/>
        </a:p>
      </dgm:t>
    </dgm:pt>
    <dgm:pt modelId="{4381AC74-E1D0-4B22-B035-2F7D3DF14F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Must create many scenarios and engage in many, many repetitions for this to work! </a:t>
          </a:r>
        </a:p>
      </dgm:t>
    </dgm:pt>
    <dgm:pt modelId="{A6757410-3AC5-4522-8BFE-8C094B683B27}" type="parTrans" cxnId="{3DB2E0AB-B69E-4259-BD94-5E09D714EB71}">
      <dgm:prSet/>
      <dgm:spPr/>
      <dgm:t>
        <a:bodyPr/>
        <a:lstStyle/>
        <a:p>
          <a:endParaRPr lang="en-US"/>
        </a:p>
      </dgm:t>
    </dgm:pt>
    <dgm:pt modelId="{609A3FB8-A881-41AB-A081-B6E341734F53}" type="sibTrans" cxnId="{3DB2E0AB-B69E-4259-BD94-5E09D714EB71}">
      <dgm:prSet/>
      <dgm:spPr/>
      <dgm:t>
        <a:bodyPr/>
        <a:lstStyle/>
        <a:p>
          <a:endParaRPr lang="en-US"/>
        </a:p>
      </dgm:t>
    </dgm:pt>
    <dgm:pt modelId="{BF91322F-ABD8-4089-8D03-5CAFAE15D89D}" type="pres">
      <dgm:prSet presAssocID="{049427D8-80FE-433D-8D06-2CF64EB97802}" presName="root" presStyleCnt="0">
        <dgm:presLayoutVars>
          <dgm:dir/>
          <dgm:resizeHandles val="exact"/>
        </dgm:presLayoutVars>
      </dgm:prSet>
      <dgm:spPr/>
    </dgm:pt>
    <dgm:pt modelId="{14B5BDDB-1E5E-4114-B55D-2ECB09F16AF4}" type="pres">
      <dgm:prSet presAssocID="{6B2D762C-A6F2-4B31-932F-426F0C7FA4CA}" presName="compNode" presStyleCnt="0"/>
      <dgm:spPr/>
    </dgm:pt>
    <dgm:pt modelId="{58B62D1A-F158-4FD8-928B-6C4B24756B55}" type="pres">
      <dgm:prSet presAssocID="{6B2D762C-A6F2-4B31-932F-426F0C7FA4CA}" presName="bgRect" presStyleLbl="bgShp" presStyleIdx="0" presStyleCnt="4"/>
      <dgm:spPr/>
    </dgm:pt>
    <dgm:pt modelId="{6BEE83FC-D8B7-4261-9F76-EA60F6E939EE}" type="pres">
      <dgm:prSet presAssocID="{6B2D762C-A6F2-4B31-932F-426F0C7FA4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5ECDFB7-52C9-4103-8E07-CF4F71605F4F}" type="pres">
      <dgm:prSet presAssocID="{6B2D762C-A6F2-4B31-932F-426F0C7FA4CA}" presName="spaceRect" presStyleCnt="0"/>
      <dgm:spPr/>
    </dgm:pt>
    <dgm:pt modelId="{C970E06E-77F4-4B51-B480-D1A3D10F9DDF}" type="pres">
      <dgm:prSet presAssocID="{6B2D762C-A6F2-4B31-932F-426F0C7FA4CA}" presName="parTx" presStyleLbl="revTx" presStyleIdx="0" presStyleCnt="7" custScaleX="64602" custScaleY="108908" custLinFactNeighborX="-21584" custLinFactNeighborY="-704">
        <dgm:presLayoutVars>
          <dgm:chMax val="0"/>
          <dgm:chPref val="0"/>
        </dgm:presLayoutVars>
      </dgm:prSet>
      <dgm:spPr/>
    </dgm:pt>
    <dgm:pt modelId="{0C557EF0-01F7-4812-A728-3A718945DA0E}" type="pres">
      <dgm:prSet presAssocID="{6B2D762C-A6F2-4B31-932F-426F0C7FA4CA}" presName="desTx" presStyleLbl="revTx" presStyleIdx="1" presStyleCnt="7" custScaleX="100000" custLinFactNeighborX="92680" custLinFactNeighborY="2123">
        <dgm:presLayoutVars/>
      </dgm:prSet>
      <dgm:spPr/>
    </dgm:pt>
    <dgm:pt modelId="{5A326E0E-4F57-4912-987B-C32616702970}" type="pres">
      <dgm:prSet presAssocID="{DC680C50-DF4E-49F7-8F25-67945D511BD2}" presName="sibTrans" presStyleCnt="0"/>
      <dgm:spPr/>
    </dgm:pt>
    <dgm:pt modelId="{58FFF836-9BC8-40D2-8BE3-EFC247BDC37D}" type="pres">
      <dgm:prSet presAssocID="{F7C049EA-3F1B-4BEA-987A-C69B7C4D63E6}" presName="compNode" presStyleCnt="0"/>
      <dgm:spPr/>
    </dgm:pt>
    <dgm:pt modelId="{18717930-7F04-4BFD-A4D8-DB5081DFD1BF}" type="pres">
      <dgm:prSet presAssocID="{F7C049EA-3F1B-4BEA-987A-C69B7C4D63E6}" presName="bgRect" presStyleLbl="bgShp" presStyleIdx="1" presStyleCnt="4"/>
      <dgm:spPr/>
    </dgm:pt>
    <dgm:pt modelId="{39E3989C-04E1-47E6-841C-9B41B860F6B0}" type="pres">
      <dgm:prSet presAssocID="{F7C049EA-3F1B-4BEA-987A-C69B7C4D63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3C850D6-47A5-4C01-BE48-48C38558C5FA}" type="pres">
      <dgm:prSet presAssocID="{F7C049EA-3F1B-4BEA-987A-C69B7C4D63E6}" presName="spaceRect" presStyleCnt="0"/>
      <dgm:spPr/>
    </dgm:pt>
    <dgm:pt modelId="{F9F2D764-8908-4B11-BF61-8A18A7E20494}" type="pres">
      <dgm:prSet presAssocID="{F7C049EA-3F1B-4BEA-987A-C69B7C4D63E6}" presName="parTx" presStyleLbl="revTx" presStyleIdx="2" presStyleCnt="7">
        <dgm:presLayoutVars>
          <dgm:chMax val="0"/>
          <dgm:chPref val="0"/>
        </dgm:presLayoutVars>
      </dgm:prSet>
      <dgm:spPr/>
    </dgm:pt>
    <dgm:pt modelId="{4ABA7940-0A76-4C43-8230-EAA45EC9D59A}" type="pres">
      <dgm:prSet presAssocID="{F7C049EA-3F1B-4BEA-987A-C69B7C4D63E6}" presName="desTx" presStyleLbl="revTx" presStyleIdx="3" presStyleCnt="7">
        <dgm:presLayoutVars/>
      </dgm:prSet>
      <dgm:spPr/>
    </dgm:pt>
    <dgm:pt modelId="{0488F130-B3C7-4196-A318-413FF47F0549}" type="pres">
      <dgm:prSet presAssocID="{DCBF62CB-CC2A-411E-8B18-91FB4BA40FE7}" presName="sibTrans" presStyleCnt="0"/>
      <dgm:spPr/>
    </dgm:pt>
    <dgm:pt modelId="{87CEAE6E-5120-4CCE-B26C-8EBB834CA7E9}" type="pres">
      <dgm:prSet presAssocID="{E6BD3755-CA59-4982-858D-2B98572AB852}" presName="compNode" presStyleCnt="0"/>
      <dgm:spPr/>
    </dgm:pt>
    <dgm:pt modelId="{CEB9D1DB-8B8B-4F61-B698-625BB764A2CE}" type="pres">
      <dgm:prSet presAssocID="{E6BD3755-CA59-4982-858D-2B98572AB852}" presName="bgRect" presStyleLbl="bgShp" presStyleIdx="2" presStyleCnt="4"/>
      <dgm:spPr/>
    </dgm:pt>
    <dgm:pt modelId="{32298357-EB84-409F-8FFB-548B7CAA227F}" type="pres">
      <dgm:prSet presAssocID="{E6BD3755-CA59-4982-858D-2B98572AB85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272B2517-FB09-4898-975D-613BE0427596}" type="pres">
      <dgm:prSet presAssocID="{E6BD3755-CA59-4982-858D-2B98572AB852}" presName="spaceRect" presStyleCnt="0"/>
      <dgm:spPr/>
    </dgm:pt>
    <dgm:pt modelId="{0E97B006-F2DF-4712-91F6-31D74B9D63EF}" type="pres">
      <dgm:prSet presAssocID="{E6BD3755-CA59-4982-858D-2B98572AB852}" presName="parTx" presStyleLbl="revTx" presStyleIdx="4" presStyleCnt="7">
        <dgm:presLayoutVars>
          <dgm:chMax val="0"/>
          <dgm:chPref val="0"/>
        </dgm:presLayoutVars>
      </dgm:prSet>
      <dgm:spPr/>
    </dgm:pt>
    <dgm:pt modelId="{FB0EF70A-BB24-4F1B-9B52-9F11B19806F2}" type="pres">
      <dgm:prSet presAssocID="{E6BD3755-CA59-4982-858D-2B98572AB852}" presName="desTx" presStyleLbl="revTx" presStyleIdx="5" presStyleCnt="7">
        <dgm:presLayoutVars/>
      </dgm:prSet>
      <dgm:spPr/>
    </dgm:pt>
    <dgm:pt modelId="{7629773F-BDEF-4102-B7D9-85DC03DD6280}" type="pres">
      <dgm:prSet presAssocID="{99B9603E-42C3-43EE-8D69-759C6670D60E}" presName="sibTrans" presStyleCnt="0"/>
      <dgm:spPr/>
    </dgm:pt>
    <dgm:pt modelId="{564DECB1-A2E8-40A3-8ECD-6DD738B204AE}" type="pres">
      <dgm:prSet presAssocID="{4381AC74-E1D0-4B22-B035-2F7D3DF14F95}" presName="compNode" presStyleCnt="0"/>
      <dgm:spPr/>
    </dgm:pt>
    <dgm:pt modelId="{76346570-43E6-4506-A40C-9536DD2518B9}" type="pres">
      <dgm:prSet presAssocID="{4381AC74-E1D0-4B22-B035-2F7D3DF14F95}" presName="bgRect" presStyleLbl="bgShp" presStyleIdx="3" presStyleCnt="4"/>
      <dgm:spPr/>
    </dgm:pt>
    <dgm:pt modelId="{AEF19EFC-7937-47A1-A018-A71EB36AAEBE}" type="pres">
      <dgm:prSet presAssocID="{4381AC74-E1D0-4B22-B035-2F7D3DF14F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tation"/>
        </a:ext>
      </dgm:extLst>
    </dgm:pt>
    <dgm:pt modelId="{D4B6FB42-2704-4A82-AE7C-0D91DDEFFA88}" type="pres">
      <dgm:prSet presAssocID="{4381AC74-E1D0-4B22-B035-2F7D3DF14F95}" presName="spaceRect" presStyleCnt="0"/>
      <dgm:spPr/>
    </dgm:pt>
    <dgm:pt modelId="{AEC50E77-1237-46C1-A9B0-F08C37561C71}" type="pres">
      <dgm:prSet presAssocID="{4381AC74-E1D0-4B22-B035-2F7D3DF14F9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4DED506-5B49-4CFD-898E-5F69C6D7F04D}" type="presOf" srcId="{1DB8B572-FC5D-4084-A64D-E8AC06A902F0}" destId="{4ABA7940-0A76-4C43-8230-EAA45EC9D59A}" srcOrd="0" destOrd="2" presId="urn:microsoft.com/office/officeart/2018/2/layout/IconVerticalSolidList"/>
    <dgm:cxn modelId="{E49A681F-2AFA-46C3-B61C-357259DB218D}" srcId="{049427D8-80FE-433D-8D06-2CF64EB97802}" destId="{6B2D762C-A6F2-4B31-932F-426F0C7FA4CA}" srcOrd="0" destOrd="0" parTransId="{CE293A40-847C-4B9E-9BC2-F06E6FA79451}" sibTransId="{DC680C50-DF4E-49F7-8F25-67945D511BD2}"/>
    <dgm:cxn modelId="{C924153B-B732-4F93-881B-0EE9874FCED2}" srcId="{F7C049EA-3F1B-4BEA-987A-C69B7C4D63E6}" destId="{1DB8B572-FC5D-4084-A64D-E8AC06A902F0}" srcOrd="2" destOrd="0" parTransId="{42806332-3414-45CD-9498-3AD4B5BB9F3E}" sibTransId="{C4749785-D7BD-4A3B-9102-F3BCA199ECDC}"/>
    <dgm:cxn modelId="{EA4A4F5E-93D1-4288-A0D5-45CD1FC0B77A}" type="presOf" srcId="{A05EF790-507F-4A1C-9CAB-F8B2EF9500E0}" destId="{0C557EF0-01F7-4812-A728-3A718945DA0E}" srcOrd="0" destOrd="1" presId="urn:microsoft.com/office/officeart/2018/2/layout/IconVerticalSolidList"/>
    <dgm:cxn modelId="{F4710D4E-709E-4E27-8C64-11E87897CD39}" type="presOf" srcId="{4381AC74-E1D0-4B22-B035-2F7D3DF14F95}" destId="{AEC50E77-1237-46C1-A9B0-F08C37561C71}" srcOrd="0" destOrd="0" presId="urn:microsoft.com/office/officeart/2018/2/layout/IconVerticalSolidList"/>
    <dgm:cxn modelId="{7039C96E-9E50-4F5B-BAFD-8793BCB436BA}" type="presOf" srcId="{9CC41140-BF72-4BC9-9CE5-04A941D6A24A}" destId="{4ABA7940-0A76-4C43-8230-EAA45EC9D59A}" srcOrd="0" destOrd="0" presId="urn:microsoft.com/office/officeart/2018/2/layout/IconVerticalSolidList"/>
    <dgm:cxn modelId="{8733224F-51B7-4B6A-8621-7258EED284EA}" srcId="{F7C049EA-3F1B-4BEA-987A-C69B7C4D63E6}" destId="{E15DE2E2-3197-4ED3-8607-9BC6C813D8A7}" srcOrd="1" destOrd="0" parTransId="{955F3F31-2CBC-40E0-BF08-1483EAF68EAA}" sibTransId="{449FDBDC-D65C-4563-8E14-3FF6E6E7BDF2}"/>
    <dgm:cxn modelId="{7718237A-8357-419C-B150-DE7BDC956DFB}" type="presOf" srcId="{E15DE2E2-3197-4ED3-8607-9BC6C813D8A7}" destId="{4ABA7940-0A76-4C43-8230-EAA45EC9D59A}" srcOrd="0" destOrd="1" presId="urn:microsoft.com/office/officeart/2018/2/layout/IconVerticalSolidList"/>
    <dgm:cxn modelId="{536D6587-13B1-4EA6-A0C6-D8577BD97615}" srcId="{6B2D762C-A6F2-4B31-932F-426F0C7FA4CA}" destId="{A05EF790-507F-4A1C-9CAB-F8B2EF9500E0}" srcOrd="1" destOrd="0" parTransId="{34EA5062-B11B-4715-BDDD-14720DCB78E0}" sibTransId="{E16E8AD5-2482-425F-AE3F-DC72A50B509E}"/>
    <dgm:cxn modelId="{DABB8DA7-2B25-4240-91C5-F22A6D7D7DBD}" srcId="{049427D8-80FE-433D-8D06-2CF64EB97802}" destId="{F7C049EA-3F1B-4BEA-987A-C69B7C4D63E6}" srcOrd="1" destOrd="0" parTransId="{9FDBCC21-4F49-4E3C-B988-E63BDF76263B}" sibTransId="{DCBF62CB-CC2A-411E-8B18-91FB4BA40FE7}"/>
    <dgm:cxn modelId="{D3E336A9-2468-4BCD-BCC8-C7113EAF01AC}" type="presOf" srcId="{049427D8-80FE-433D-8D06-2CF64EB97802}" destId="{BF91322F-ABD8-4089-8D03-5CAFAE15D89D}" srcOrd="0" destOrd="0" presId="urn:microsoft.com/office/officeart/2018/2/layout/IconVerticalSolidList"/>
    <dgm:cxn modelId="{A0B08FAB-A20D-4136-94D2-401AE8FD0483}" type="presOf" srcId="{A8406D69-D078-43AF-8A7C-D68DC8A3E05E}" destId="{FB0EF70A-BB24-4F1B-9B52-9F11B19806F2}" srcOrd="0" destOrd="0" presId="urn:microsoft.com/office/officeart/2018/2/layout/IconVerticalSolidList"/>
    <dgm:cxn modelId="{3DB2E0AB-B69E-4259-BD94-5E09D714EB71}" srcId="{049427D8-80FE-433D-8D06-2CF64EB97802}" destId="{4381AC74-E1D0-4B22-B035-2F7D3DF14F95}" srcOrd="3" destOrd="0" parTransId="{A6757410-3AC5-4522-8BFE-8C094B683B27}" sibTransId="{609A3FB8-A881-41AB-A081-B6E341734F53}"/>
    <dgm:cxn modelId="{3DF1E1B8-2518-499C-B8F1-2C29080B0EB9}" type="presOf" srcId="{DC105BD4-AFEA-49D4-B7E3-41ADBF8F55B8}" destId="{FB0EF70A-BB24-4F1B-9B52-9F11B19806F2}" srcOrd="0" destOrd="2" presId="urn:microsoft.com/office/officeart/2018/2/layout/IconVerticalSolidList"/>
    <dgm:cxn modelId="{0B6863C1-33AD-43DC-8770-B6FBFA6CFC62}" srcId="{E6BD3755-CA59-4982-858D-2B98572AB852}" destId="{A8406D69-D078-43AF-8A7C-D68DC8A3E05E}" srcOrd="0" destOrd="0" parTransId="{F8EDBC33-49C4-4154-B3D7-C5C67417E073}" sibTransId="{1EBE7729-0C5D-42DC-A066-778409A91287}"/>
    <dgm:cxn modelId="{452173CC-9D56-4ECA-B4DE-C5549932F84F}" srcId="{F7C049EA-3F1B-4BEA-987A-C69B7C4D63E6}" destId="{9CC41140-BF72-4BC9-9CE5-04A941D6A24A}" srcOrd="0" destOrd="0" parTransId="{7D445DCD-8976-47F2-B1E6-71EF52BDF12B}" sibTransId="{241DB240-C660-4A61-B27F-94FF25598ED3}"/>
    <dgm:cxn modelId="{DD8B93D8-AE2C-4A89-B42E-2C87AD892C93}" srcId="{049427D8-80FE-433D-8D06-2CF64EB97802}" destId="{E6BD3755-CA59-4982-858D-2B98572AB852}" srcOrd="2" destOrd="0" parTransId="{8ADEF1E0-0467-4492-AD1D-C9B6F376E177}" sibTransId="{99B9603E-42C3-43EE-8D69-759C6670D60E}"/>
    <dgm:cxn modelId="{54C693E0-AC99-4DAB-B62B-A55DB7ABC209}" srcId="{E6BD3755-CA59-4982-858D-2B98572AB852}" destId="{DC105BD4-AFEA-49D4-B7E3-41ADBF8F55B8}" srcOrd="2" destOrd="0" parTransId="{CAECA7E2-531D-49CC-A744-F1E1A591D6C0}" sibTransId="{82373F36-2C76-4D15-AAD1-6611A0D9AF2D}"/>
    <dgm:cxn modelId="{C545C2E5-7940-4F1B-8319-15550A4DB2F3}" srcId="{E6BD3755-CA59-4982-858D-2B98572AB852}" destId="{05CD481F-9926-41BB-BB09-87D0724EDA59}" srcOrd="1" destOrd="0" parTransId="{AC2BD567-0229-4904-AA4F-38D38BD74860}" sibTransId="{DE0CF2A7-EBD3-4875-9E09-98529517710F}"/>
    <dgm:cxn modelId="{63DD8EEA-4E85-4942-9F15-BCD240DC17B6}" type="presOf" srcId="{E6BD3755-CA59-4982-858D-2B98572AB852}" destId="{0E97B006-F2DF-4712-91F6-31D74B9D63EF}" srcOrd="0" destOrd="0" presId="urn:microsoft.com/office/officeart/2018/2/layout/IconVerticalSolidList"/>
    <dgm:cxn modelId="{5E821CF2-4096-4E1B-BB2B-8EA58CFC7FAF}" type="presOf" srcId="{5E5BC26C-0B83-4F3D-A6E3-8B84A37E631F}" destId="{0C557EF0-01F7-4812-A728-3A718945DA0E}" srcOrd="0" destOrd="0" presId="urn:microsoft.com/office/officeart/2018/2/layout/IconVerticalSolidList"/>
    <dgm:cxn modelId="{12A3D7F2-2699-4A58-8B0B-E9E729BB0E92}" srcId="{6B2D762C-A6F2-4B31-932F-426F0C7FA4CA}" destId="{5E5BC26C-0B83-4F3D-A6E3-8B84A37E631F}" srcOrd="0" destOrd="0" parTransId="{C5F11CEF-3428-4ECC-ABD1-85A5B2241147}" sibTransId="{413B0EF5-D9D6-40BE-A7C6-0F42531BBA71}"/>
    <dgm:cxn modelId="{3B5B28F6-2070-4CFE-89C0-62D5EDEB5948}" type="presOf" srcId="{05CD481F-9926-41BB-BB09-87D0724EDA59}" destId="{FB0EF70A-BB24-4F1B-9B52-9F11B19806F2}" srcOrd="0" destOrd="1" presId="urn:microsoft.com/office/officeart/2018/2/layout/IconVerticalSolidList"/>
    <dgm:cxn modelId="{1C454BFB-476E-49C3-9AA1-ECDB132C7F97}" type="presOf" srcId="{6B2D762C-A6F2-4B31-932F-426F0C7FA4CA}" destId="{C970E06E-77F4-4B51-B480-D1A3D10F9DDF}" srcOrd="0" destOrd="0" presId="urn:microsoft.com/office/officeart/2018/2/layout/IconVerticalSolidList"/>
    <dgm:cxn modelId="{A66262FE-F4A5-4843-838E-93FD504AFC21}" type="presOf" srcId="{F7C049EA-3F1B-4BEA-987A-C69B7C4D63E6}" destId="{F9F2D764-8908-4B11-BF61-8A18A7E20494}" srcOrd="0" destOrd="0" presId="urn:microsoft.com/office/officeart/2018/2/layout/IconVerticalSolidList"/>
    <dgm:cxn modelId="{14C71F8B-7357-40BC-9D15-B95EC383942E}" type="presParOf" srcId="{BF91322F-ABD8-4089-8D03-5CAFAE15D89D}" destId="{14B5BDDB-1E5E-4114-B55D-2ECB09F16AF4}" srcOrd="0" destOrd="0" presId="urn:microsoft.com/office/officeart/2018/2/layout/IconVerticalSolidList"/>
    <dgm:cxn modelId="{1B1F9A6C-76FA-4D28-A069-997D6415538E}" type="presParOf" srcId="{14B5BDDB-1E5E-4114-B55D-2ECB09F16AF4}" destId="{58B62D1A-F158-4FD8-928B-6C4B24756B55}" srcOrd="0" destOrd="0" presId="urn:microsoft.com/office/officeart/2018/2/layout/IconVerticalSolidList"/>
    <dgm:cxn modelId="{A1280171-A3E9-4D26-B2FF-591497C256A7}" type="presParOf" srcId="{14B5BDDB-1E5E-4114-B55D-2ECB09F16AF4}" destId="{6BEE83FC-D8B7-4261-9F76-EA60F6E939EE}" srcOrd="1" destOrd="0" presId="urn:microsoft.com/office/officeart/2018/2/layout/IconVerticalSolidList"/>
    <dgm:cxn modelId="{73FF9FE4-1E7F-4F9B-855C-3B92DFF7C892}" type="presParOf" srcId="{14B5BDDB-1E5E-4114-B55D-2ECB09F16AF4}" destId="{05ECDFB7-52C9-4103-8E07-CF4F71605F4F}" srcOrd="2" destOrd="0" presId="urn:microsoft.com/office/officeart/2018/2/layout/IconVerticalSolidList"/>
    <dgm:cxn modelId="{1267F20F-AAD4-4082-855E-18FA05AA8291}" type="presParOf" srcId="{14B5BDDB-1E5E-4114-B55D-2ECB09F16AF4}" destId="{C970E06E-77F4-4B51-B480-D1A3D10F9DDF}" srcOrd="3" destOrd="0" presId="urn:microsoft.com/office/officeart/2018/2/layout/IconVerticalSolidList"/>
    <dgm:cxn modelId="{90264A6F-9C29-4E03-B2AB-EEDAB6E56848}" type="presParOf" srcId="{14B5BDDB-1E5E-4114-B55D-2ECB09F16AF4}" destId="{0C557EF0-01F7-4812-A728-3A718945DA0E}" srcOrd="4" destOrd="0" presId="urn:microsoft.com/office/officeart/2018/2/layout/IconVerticalSolidList"/>
    <dgm:cxn modelId="{4A0249D9-00EA-4EF9-8ECE-EA3D30E0B1AE}" type="presParOf" srcId="{BF91322F-ABD8-4089-8D03-5CAFAE15D89D}" destId="{5A326E0E-4F57-4912-987B-C32616702970}" srcOrd="1" destOrd="0" presId="urn:microsoft.com/office/officeart/2018/2/layout/IconVerticalSolidList"/>
    <dgm:cxn modelId="{C3C8F3E4-6B00-4692-83EF-D8DA72985E3E}" type="presParOf" srcId="{BF91322F-ABD8-4089-8D03-5CAFAE15D89D}" destId="{58FFF836-9BC8-40D2-8BE3-EFC247BDC37D}" srcOrd="2" destOrd="0" presId="urn:microsoft.com/office/officeart/2018/2/layout/IconVerticalSolidList"/>
    <dgm:cxn modelId="{1E6AA55E-9860-430A-88C1-9BD96F8272DA}" type="presParOf" srcId="{58FFF836-9BC8-40D2-8BE3-EFC247BDC37D}" destId="{18717930-7F04-4BFD-A4D8-DB5081DFD1BF}" srcOrd="0" destOrd="0" presId="urn:microsoft.com/office/officeart/2018/2/layout/IconVerticalSolidList"/>
    <dgm:cxn modelId="{B152D33E-2411-464A-BB39-AC85AF093E35}" type="presParOf" srcId="{58FFF836-9BC8-40D2-8BE3-EFC247BDC37D}" destId="{39E3989C-04E1-47E6-841C-9B41B860F6B0}" srcOrd="1" destOrd="0" presId="urn:microsoft.com/office/officeart/2018/2/layout/IconVerticalSolidList"/>
    <dgm:cxn modelId="{9C6A9F30-92D9-4D56-B534-434B6448AB31}" type="presParOf" srcId="{58FFF836-9BC8-40D2-8BE3-EFC247BDC37D}" destId="{93C850D6-47A5-4C01-BE48-48C38558C5FA}" srcOrd="2" destOrd="0" presId="urn:microsoft.com/office/officeart/2018/2/layout/IconVerticalSolidList"/>
    <dgm:cxn modelId="{951B6B11-2409-47D3-862E-CD8EF88FA5F0}" type="presParOf" srcId="{58FFF836-9BC8-40D2-8BE3-EFC247BDC37D}" destId="{F9F2D764-8908-4B11-BF61-8A18A7E20494}" srcOrd="3" destOrd="0" presId="urn:microsoft.com/office/officeart/2018/2/layout/IconVerticalSolidList"/>
    <dgm:cxn modelId="{000078C7-8CA6-45CB-9866-784974E85F29}" type="presParOf" srcId="{58FFF836-9BC8-40D2-8BE3-EFC247BDC37D}" destId="{4ABA7940-0A76-4C43-8230-EAA45EC9D59A}" srcOrd="4" destOrd="0" presId="urn:microsoft.com/office/officeart/2018/2/layout/IconVerticalSolidList"/>
    <dgm:cxn modelId="{BF7ECA13-E39D-4A73-A653-B74BA2047809}" type="presParOf" srcId="{BF91322F-ABD8-4089-8D03-5CAFAE15D89D}" destId="{0488F130-B3C7-4196-A318-413FF47F0549}" srcOrd="3" destOrd="0" presId="urn:microsoft.com/office/officeart/2018/2/layout/IconVerticalSolidList"/>
    <dgm:cxn modelId="{CBB635E3-0339-4A0F-83DD-50F849EB1E0A}" type="presParOf" srcId="{BF91322F-ABD8-4089-8D03-5CAFAE15D89D}" destId="{87CEAE6E-5120-4CCE-B26C-8EBB834CA7E9}" srcOrd="4" destOrd="0" presId="urn:microsoft.com/office/officeart/2018/2/layout/IconVerticalSolidList"/>
    <dgm:cxn modelId="{1E77A655-466D-4C82-A335-5FA5AF18D7E5}" type="presParOf" srcId="{87CEAE6E-5120-4CCE-B26C-8EBB834CA7E9}" destId="{CEB9D1DB-8B8B-4F61-B698-625BB764A2CE}" srcOrd="0" destOrd="0" presId="urn:microsoft.com/office/officeart/2018/2/layout/IconVerticalSolidList"/>
    <dgm:cxn modelId="{16E797AC-28F7-4BBD-99A3-9573CB81B349}" type="presParOf" srcId="{87CEAE6E-5120-4CCE-B26C-8EBB834CA7E9}" destId="{32298357-EB84-409F-8FFB-548B7CAA227F}" srcOrd="1" destOrd="0" presId="urn:microsoft.com/office/officeart/2018/2/layout/IconVerticalSolidList"/>
    <dgm:cxn modelId="{92FCB789-DB40-4F0A-8F93-0B67352D1934}" type="presParOf" srcId="{87CEAE6E-5120-4CCE-B26C-8EBB834CA7E9}" destId="{272B2517-FB09-4898-975D-613BE0427596}" srcOrd="2" destOrd="0" presId="urn:microsoft.com/office/officeart/2018/2/layout/IconVerticalSolidList"/>
    <dgm:cxn modelId="{A10700A4-A168-4126-AF3E-EFA5EFFC81CF}" type="presParOf" srcId="{87CEAE6E-5120-4CCE-B26C-8EBB834CA7E9}" destId="{0E97B006-F2DF-4712-91F6-31D74B9D63EF}" srcOrd="3" destOrd="0" presId="urn:microsoft.com/office/officeart/2018/2/layout/IconVerticalSolidList"/>
    <dgm:cxn modelId="{D394C486-D148-4F39-B5AA-787FB6AC6179}" type="presParOf" srcId="{87CEAE6E-5120-4CCE-B26C-8EBB834CA7E9}" destId="{FB0EF70A-BB24-4F1B-9B52-9F11B19806F2}" srcOrd="4" destOrd="0" presId="urn:microsoft.com/office/officeart/2018/2/layout/IconVerticalSolidList"/>
    <dgm:cxn modelId="{B1F345E4-D2CB-405C-9587-CC718553D88A}" type="presParOf" srcId="{BF91322F-ABD8-4089-8D03-5CAFAE15D89D}" destId="{7629773F-BDEF-4102-B7D9-85DC03DD6280}" srcOrd="5" destOrd="0" presId="urn:microsoft.com/office/officeart/2018/2/layout/IconVerticalSolidList"/>
    <dgm:cxn modelId="{51EF1E32-2E29-49BD-81BE-89B1873F40FF}" type="presParOf" srcId="{BF91322F-ABD8-4089-8D03-5CAFAE15D89D}" destId="{564DECB1-A2E8-40A3-8ECD-6DD738B204AE}" srcOrd="6" destOrd="0" presId="urn:microsoft.com/office/officeart/2018/2/layout/IconVerticalSolidList"/>
    <dgm:cxn modelId="{7FB147C9-227C-4F92-9FCF-14CA1FAB0312}" type="presParOf" srcId="{564DECB1-A2E8-40A3-8ECD-6DD738B204AE}" destId="{76346570-43E6-4506-A40C-9536DD2518B9}" srcOrd="0" destOrd="0" presId="urn:microsoft.com/office/officeart/2018/2/layout/IconVerticalSolidList"/>
    <dgm:cxn modelId="{A1378400-A9F4-433B-BC99-2675D7DB01B5}" type="presParOf" srcId="{564DECB1-A2E8-40A3-8ECD-6DD738B204AE}" destId="{AEF19EFC-7937-47A1-A018-A71EB36AAEBE}" srcOrd="1" destOrd="0" presId="urn:microsoft.com/office/officeart/2018/2/layout/IconVerticalSolidList"/>
    <dgm:cxn modelId="{420AFE2E-B805-4FB4-BF51-6E559A4A379F}" type="presParOf" srcId="{564DECB1-A2E8-40A3-8ECD-6DD738B204AE}" destId="{D4B6FB42-2704-4A82-AE7C-0D91DDEFFA88}" srcOrd="2" destOrd="0" presId="urn:microsoft.com/office/officeart/2018/2/layout/IconVerticalSolidList"/>
    <dgm:cxn modelId="{2494586F-0F6E-466D-879C-2C961FA20C55}" type="presParOf" srcId="{564DECB1-A2E8-40A3-8ECD-6DD738B204AE}" destId="{AEC50E77-1237-46C1-A9B0-F08C37561C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412A8-52B0-41FE-B497-404A9145B467}">
      <dsp:nvSpPr>
        <dsp:cNvPr id="0" name=""/>
        <dsp:cNvSpPr/>
      </dsp:nvSpPr>
      <dsp:spPr>
        <a:xfrm>
          <a:off x="0" y="100836"/>
          <a:ext cx="6797675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00"/>
              </a:solidFill>
            </a:rPr>
            <a:t>Surveyed pet owners regarding the training methods they employed with their dog</a:t>
          </a:r>
        </a:p>
      </dsp:txBody>
      <dsp:txXfrm>
        <a:off x="44664" y="145500"/>
        <a:ext cx="6708347" cy="825612"/>
      </dsp:txXfrm>
    </dsp:sp>
    <dsp:sp modelId="{CECC2E10-709F-4315-848F-85CED835EE91}">
      <dsp:nvSpPr>
        <dsp:cNvPr id="0" name=""/>
        <dsp:cNvSpPr/>
      </dsp:nvSpPr>
      <dsp:spPr>
        <a:xfrm>
          <a:off x="0" y="1082016"/>
          <a:ext cx="6797675" cy="914940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 this survey, examined effectiveness of the different methods</a:t>
          </a:r>
        </a:p>
      </dsp:txBody>
      <dsp:txXfrm>
        <a:off x="44664" y="1126680"/>
        <a:ext cx="6708347" cy="825612"/>
      </dsp:txXfrm>
    </dsp:sp>
    <dsp:sp modelId="{712A6960-8CA0-42B1-B19E-314D78D0B21C}">
      <dsp:nvSpPr>
        <dsp:cNvPr id="0" name=""/>
        <dsp:cNvSpPr/>
      </dsp:nvSpPr>
      <dsp:spPr>
        <a:xfrm>
          <a:off x="0" y="2063196"/>
          <a:ext cx="6797675" cy="91494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Why? Because previous studies find mixed results:</a:t>
          </a:r>
        </a:p>
      </dsp:txBody>
      <dsp:txXfrm>
        <a:off x="44664" y="2107860"/>
        <a:ext cx="6708347" cy="825612"/>
      </dsp:txXfrm>
    </dsp:sp>
    <dsp:sp modelId="{31458B17-6ABA-45FC-B95F-6E2F6E92185A}">
      <dsp:nvSpPr>
        <dsp:cNvPr id="0" name=""/>
        <dsp:cNvSpPr/>
      </dsp:nvSpPr>
      <dsp:spPr>
        <a:xfrm>
          <a:off x="0" y="2978136"/>
          <a:ext cx="6797675" cy="257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Some authors found NO relation between training and behavior issues: they suggested it was mostly due to genetic/breed differences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Other authors (well, even some of the same) found that positive reward methods were more effective.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Hiby</a:t>
          </a:r>
          <a:r>
            <a:rPr lang="en-US" sz="1800" kern="1200" dirty="0"/>
            <a:t>, et al., assumed it was the method of the survey that was “defective”</a:t>
          </a:r>
        </a:p>
      </dsp:txBody>
      <dsp:txXfrm>
        <a:off x="0" y="2978136"/>
        <a:ext cx="6797675" cy="25709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BA694-2B87-47E5-9DF0-0B1140CFCA45}">
      <dsp:nvSpPr>
        <dsp:cNvPr id="0" name=""/>
        <dsp:cNvSpPr/>
      </dsp:nvSpPr>
      <dsp:spPr>
        <a:xfrm>
          <a:off x="4328" y="632228"/>
          <a:ext cx="2602667" cy="10410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Find the baseline space</a:t>
          </a:r>
          <a:endParaRPr lang="en-US" sz="1500" kern="1200" dirty="0"/>
        </a:p>
      </dsp:txBody>
      <dsp:txXfrm>
        <a:off x="4328" y="632228"/>
        <a:ext cx="2602667" cy="1041066"/>
      </dsp:txXfrm>
    </dsp:sp>
    <dsp:sp modelId="{5E7E1233-0C60-452A-9F95-6064502FC484}">
      <dsp:nvSpPr>
        <dsp:cNvPr id="0" name=""/>
        <dsp:cNvSpPr/>
      </dsp:nvSpPr>
      <dsp:spPr>
        <a:xfrm>
          <a:off x="4328" y="1673294"/>
          <a:ext cx="2602667" cy="22234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The distance from the trigger where your dog displays a mild reaction to the stimulus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Point at which you get a small reaction, not the big reaction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CRITICAL that you keep the dog under threshold.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4328" y="1673294"/>
        <a:ext cx="2602667" cy="2223450"/>
      </dsp:txXfrm>
    </dsp:sp>
    <dsp:sp modelId="{99BC12DF-B4C3-4F93-8B8C-101F9E8A4368}">
      <dsp:nvSpPr>
        <dsp:cNvPr id="0" name=""/>
        <dsp:cNvSpPr/>
      </dsp:nvSpPr>
      <dsp:spPr>
        <a:xfrm>
          <a:off x="2971368" y="632228"/>
          <a:ext cx="2602667" cy="10410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Wait for your dog to offer an alternative behavior to the fear/aggressive response</a:t>
          </a:r>
          <a:endParaRPr lang="en-US" sz="1500" kern="1200" dirty="0"/>
        </a:p>
      </dsp:txBody>
      <dsp:txXfrm>
        <a:off x="2971368" y="632228"/>
        <a:ext cx="2602667" cy="1041066"/>
      </dsp:txXfrm>
    </dsp:sp>
    <dsp:sp modelId="{706924A9-2000-41D5-936A-DF73DEB4B697}">
      <dsp:nvSpPr>
        <dsp:cNvPr id="0" name=""/>
        <dsp:cNvSpPr/>
      </dsp:nvSpPr>
      <dsp:spPr>
        <a:xfrm>
          <a:off x="2971368" y="1673294"/>
          <a:ext cx="2602667" cy="22234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Looking around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Sniffing the ground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Looking at YOU!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2971368" y="1673294"/>
        <a:ext cx="2602667" cy="2223450"/>
      </dsp:txXfrm>
    </dsp:sp>
    <dsp:sp modelId="{2D57C5D4-A032-4034-A62B-62175FDD4E3F}">
      <dsp:nvSpPr>
        <dsp:cNvPr id="0" name=""/>
        <dsp:cNvSpPr/>
      </dsp:nvSpPr>
      <dsp:spPr>
        <a:xfrm>
          <a:off x="5938409" y="632228"/>
          <a:ext cx="2602667" cy="10410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At that moment you “mark” that new behavior (clicker training principle) and reward your dog.</a:t>
          </a:r>
          <a:endParaRPr lang="en-US" sz="1500" kern="1200" dirty="0"/>
        </a:p>
      </dsp:txBody>
      <dsp:txXfrm>
        <a:off x="5938409" y="632228"/>
        <a:ext cx="2602667" cy="1041066"/>
      </dsp:txXfrm>
    </dsp:sp>
    <dsp:sp modelId="{61254544-88CF-4674-A975-E2D38D20C7F1}">
      <dsp:nvSpPr>
        <dsp:cNvPr id="0" name=""/>
        <dsp:cNvSpPr/>
      </dsp:nvSpPr>
      <dsp:spPr>
        <a:xfrm>
          <a:off x="5938409" y="1673294"/>
          <a:ext cx="2602667" cy="22234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Say “yes”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Click for behavior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5938409" y="1673294"/>
        <a:ext cx="2602667" cy="2223450"/>
      </dsp:txXfrm>
    </dsp:sp>
    <dsp:sp modelId="{D42AC3E7-7F8B-46A4-9BF1-98AC0CC077B9}">
      <dsp:nvSpPr>
        <dsp:cNvPr id="0" name=""/>
        <dsp:cNvSpPr/>
      </dsp:nvSpPr>
      <dsp:spPr>
        <a:xfrm>
          <a:off x="8905449" y="632228"/>
          <a:ext cx="2602667" cy="10410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Use a </a:t>
          </a:r>
          <a:r>
            <a:rPr lang="en-US" sz="1500" b="1" i="1" kern="1200" dirty="0"/>
            <a:t>functional reward: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 dirty="0"/>
            <a:t>May NOT be treats, but going back to safety of barrier, U-turn, etc.</a:t>
          </a:r>
          <a:endParaRPr lang="en-US" sz="1500" b="1" kern="1200" dirty="0"/>
        </a:p>
      </dsp:txBody>
      <dsp:txXfrm>
        <a:off x="8905449" y="632228"/>
        <a:ext cx="2602667" cy="1041066"/>
      </dsp:txXfrm>
    </dsp:sp>
    <dsp:sp modelId="{7FB716BB-4CFB-46E3-BDD3-82093A9A6A81}">
      <dsp:nvSpPr>
        <dsp:cNvPr id="0" name=""/>
        <dsp:cNvSpPr/>
      </dsp:nvSpPr>
      <dsp:spPr>
        <a:xfrm>
          <a:off x="8905449" y="1673294"/>
          <a:ext cx="2602667" cy="22234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Turning around and leaving may be a reinforcer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You acknowledging the dog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 treat if the dog has lower stress</a:t>
          </a:r>
        </a:p>
      </dsp:txBody>
      <dsp:txXfrm>
        <a:off x="8905449" y="1673294"/>
        <a:ext cx="2602667" cy="22234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4112A-B483-440C-8615-010472A016DB}">
      <dsp:nvSpPr>
        <dsp:cNvPr id="0" name=""/>
        <dsp:cNvSpPr/>
      </dsp:nvSpPr>
      <dsp:spPr>
        <a:xfrm>
          <a:off x="143650" y="402547"/>
          <a:ext cx="3446144" cy="2067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Type of rewards </a:t>
          </a:r>
          <a:r>
            <a:rPr lang="en-US" sz="1800" b="1" kern="1200" dirty="0"/>
            <a:t>(given contingently on that alternative response) </a:t>
          </a:r>
          <a:r>
            <a:rPr lang="en-US" sz="2400" b="1" kern="1200" dirty="0"/>
            <a:t>that are directly related to a certain situation, scenario or environment. </a:t>
          </a:r>
        </a:p>
      </dsp:txBody>
      <dsp:txXfrm>
        <a:off x="143650" y="402547"/>
        <a:ext cx="3446144" cy="2067686"/>
      </dsp:txXfrm>
    </dsp:sp>
    <dsp:sp modelId="{611A1A62-F192-444A-AC9B-05ED528DE6A0}">
      <dsp:nvSpPr>
        <dsp:cNvPr id="0" name=""/>
        <dsp:cNvSpPr/>
      </dsp:nvSpPr>
      <dsp:spPr>
        <a:xfrm>
          <a:off x="3934409" y="402547"/>
          <a:ext cx="3446144" cy="2067686"/>
        </a:xfrm>
        <a:prstGeom prst="rect">
          <a:avLst/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bg2">
                  <a:lumMod val="10000"/>
                </a:schemeClr>
              </a:solidFill>
            </a:rPr>
            <a:t>NOT always a food reward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Escape or Aggression is rewarding!  (we won’t encourage aggression!)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How can we work with this?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934409" y="402547"/>
        <a:ext cx="3446144" cy="2067686"/>
      </dsp:txXfrm>
    </dsp:sp>
    <dsp:sp modelId="{28FC9898-5090-43C0-9999-AC6EEEB22F0E}">
      <dsp:nvSpPr>
        <dsp:cNvPr id="0" name=""/>
        <dsp:cNvSpPr/>
      </dsp:nvSpPr>
      <dsp:spPr>
        <a:xfrm>
          <a:off x="945" y="2814848"/>
          <a:ext cx="3731554" cy="3148570"/>
        </a:xfrm>
        <a:prstGeom prst="rect">
          <a:avLst/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Examples: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C00000"/>
              </a:solidFill>
            </a:rPr>
            <a:t>An aggressive behavior </a:t>
          </a:r>
          <a:r>
            <a:rPr lang="en-US" sz="1600" kern="1200" dirty="0"/>
            <a:t>towards people results in people moving away: Reinforcement is reduction of fear because the people moved away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C00000"/>
              </a:solidFill>
            </a:rPr>
            <a:t>Dog is pulling you on a leash</a:t>
          </a:r>
          <a:r>
            <a:rPr lang="en-US" sz="1600" kern="1200" dirty="0"/>
            <a:t>: Reinforcement is getting to go in the direction/speed that the DOG wants to go. 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00" kern="1200" dirty="0"/>
        </a:p>
      </dsp:txBody>
      <dsp:txXfrm>
        <a:off x="945" y="2814848"/>
        <a:ext cx="3731554" cy="3148570"/>
      </dsp:txXfrm>
    </dsp:sp>
    <dsp:sp modelId="{CF81D20F-D49E-4AD7-AE0D-665E6FDF79BB}">
      <dsp:nvSpPr>
        <dsp:cNvPr id="0" name=""/>
        <dsp:cNvSpPr/>
      </dsp:nvSpPr>
      <dsp:spPr>
        <a:xfrm>
          <a:off x="4077114" y="2974194"/>
          <a:ext cx="3446144" cy="2829877"/>
        </a:xfrm>
        <a:prstGeom prst="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2">
                  <a:lumMod val="10000"/>
                </a:schemeClr>
              </a:solidFill>
            </a:rPr>
            <a:t>As Grisham states: “Most attention seeking behaviors exist because you do something that your dog “requires” at that moment which serves as a functional reward”</a:t>
          </a:r>
        </a:p>
      </dsp:txBody>
      <dsp:txXfrm>
        <a:off x="4077114" y="2974194"/>
        <a:ext cx="3446144" cy="28298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38849-F697-442E-B229-3D6432F4C266}">
      <dsp:nvSpPr>
        <dsp:cNvPr id="0" name=""/>
        <dsp:cNvSpPr/>
      </dsp:nvSpPr>
      <dsp:spPr>
        <a:xfrm>
          <a:off x="0" y="-108050"/>
          <a:ext cx="6241966" cy="12998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First: locate the triggers and locate what the functional reward is for that particular behavior. 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38070" y="-69980"/>
        <a:ext cx="4729528" cy="1223677"/>
      </dsp:txXfrm>
    </dsp:sp>
    <dsp:sp modelId="{96F1893C-E4A8-4A3D-B90A-E20C02C3D9C2}">
      <dsp:nvSpPr>
        <dsp:cNvPr id="0" name=""/>
        <dsp:cNvSpPr/>
      </dsp:nvSpPr>
      <dsp:spPr>
        <a:xfrm>
          <a:off x="417337" y="1323163"/>
          <a:ext cx="6241966" cy="1299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Most aggression occurs because it results in the person/animal LEAVING or moving away from the dog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</a:rPr>
            <a:t>Seeing the trigger leaving is the functional reward that comes after the aggressive behavior.</a:t>
          </a:r>
        </a:p>
      </dsp:txBody>
      <dsp:txXfrm>
        <a:off x="455407" y="1361233"/>
        <a:ext cx="4798180" cy="1223677"/>
      </dsp:txXfrm>
    </dsp:sp>
    <dsp:sp modelId="{B783FF2F-B469-4B4C-B9F9-09E3B5180316}">
      <dsp:nvSpPr>
        <dsp:cNvPr id="0" name=""/>
        <dsp:cNvSpPr/>
      </dsp:nvSpPr>
      <dsp:spPr>
        <a:xfrm>
          <a:off x="1037726" y="2829363"/>
          <a:ext cx="6241966" cy="12998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002060"/>
              </a:solidFill>
            </a:rPr>
            <a:t>Alternatively: Aggression may occur to GET something:  A toy, a person, food, etc. </a:t>
          </a:r>
          <a:endParaRPr lang="en-US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002060"/>
              </a:solidFill>
            </a:rPr>
            <a:t>This is resource guarding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2060"/>
              </a:solidFill>
            </a:rPr>
            <a:t>The functional reward is getting the desired object/space</a:t>
          </a:r>
        </a:p>
      </dsp:txBody>
      <dsp:txXfrm>
        <a:off x="1075796" y="2867433"/>
        <a:ext cx="4805982" cy="1223677"/>
      </dsp:txXfrm>
    </dsp:sp>
    <dsp:sp modelId="{EC0E28F7-E063-46E2-85E8-345A3184C48E}">
      <dsp:nvSpPr>
        <dsp:cNvPr id="0" name=""/>
        <dsp:cNvSpPr/>
      </dsp:nvSpPr>
      <dsp:spPr>
        <a:xfrm>
          <a:off x="1560491" y="4284291"/>
          <a:ext cx="6241966" cy="17320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Why are aggression behaviors so difficult to reduce or eliminate?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These behaviors are  “highly rewarding” for the dog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S/he quickly learns that by displaying this type of behavior he can control the environment in the way s/he wants.</a:t>
          </a:r>
        </a:p>
      </dsp:txBody>
      <dsp:txXfrm>
        <a:off x="1611220" y="4335020"/>
        <a:ext cx="4772862" cy="1630561"/>
      </dsp:txXfrm>
    </dsp:sp>
    <dsp:sp modelId="{4B324744-977F-458F-8C45-F298916D0449}">
      <dsp:nvSpPr>
        <dsp:cNvPr id="0" name=""/>
        <dsp:cNvSpPr/>
      </dsp:nvSpPr>
      <dsp:spPr>
        <a:xfrm>
          <a:off x="5397085" y="887491"/>
          <a:ext cx="844881" cy="8448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87183" y="887491"/>
        <a:ext cx="464685" cy="635773"/>
      </dsp:txXfrm>
    </dsp:sp>
    <dsp:sp modelId="{12F05837-01CD-4F80-9F42-B42A8D8A622C}">
      <dsp:nvSpPr>
        <dsp:cNvPr id="0" name=""/>
        <dsp:cNvSpPr/>
      </dsp:nvSpPr>
      <dsp:spPr>
        <a:xfrm>
          <a:off x="5919849" y="2423639"/>
          <a:ext cx="844881" cy="84488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109947" y="2423639"/>
        <a:ext cx="464685" cy="635773"/>
      </dsp:txXfrm>
    </dsp:sp>
    <dsp:sp modelId="{5F2B008D-C632-4EA6-B5EB-42E39005D2C9}">
      <dsp:nvSpPr>
        <dsp:cNvPr id="0" name=""/>
        <dsp:cNvSpPr/>
      </dsp:nvSpPr>
      <dsp:spPr>
        <a:xfrm>
          <a:off x="6434811" y="3959787"/>
          <a:ext cx="844881" cy="8448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24909" y="3959787"/>
        <a:ext cx="464685" cy="6357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B6669-C7C6-401C-90E2-A926584B5556}">
      <dsp:nvSpPr>
        <dsp:cNvPr id="0" name=""/>
        <dsp:cNvSpPr/>
      </dsp:nvSpPr>
      <dsp:spPr>
        <a:xfrm>
          <a:off x="0" y="4252987"/>
          <a:ext cx="6797675" cy="1395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Gradually, we also work on making the fearful stimulus less fearful</a:t>
          </a:r>
        </a:p>
      </dsp:txBody>
      <dsp:txXfrm>
        <a:off x="0" y="4252987"/>
        <a:ext cx="6797675" cy="1395925"/>
      </dsp:txXfrm>
    </dsp:sp>
    <dsp:sp modelId="{CFDFD5D7-A8DB-4E1F-B568-26DBB9CAC458}">
      <dsp:nvSpPr>
        <dsp:cNvPr id="0" name=""/>
        <dsp:cNvSpPr/>
      </dsp:nvSpPr>
      <dsp:spPr>
        <a:xfrm rot="10800000">
          <a:off x="0" y="2126993"/>
          <a:ext cx="6797675" cy="2146933"/>
        </a:xfrm>
        <a:prstGeom prst="upArrowCallou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C00000"/>
              </a:solidFill>
            </a:rPr>
            <a:t>Replace that behavior:</a:t>
          </a:r>
          <a:endParaRPr lang="en-US" sz="1900" kern="1200" dirty="0">
            <a:solidFill>
              <a:srgbClr val="C00000"/>
            </a:solidFill>
          </a:endParaRPr>
        </a:p>
      </dsp:txBody>
      <dsp:txXfrm rot="-10800000">
        <a:off x="0" y="2126993"/>
        <a:ext cx="6797675" cy="753573"/>
      </dsp:txXfrm>
    </dsp:sp>
    <dsp:sp modelId="{0DFEAC2D-A377-4D1D-B79A-837645005E48}">
      <dsp:nvSpPr>
        <dsp:cNvPr id="0" name=""/>
        <dsp:cNvSpPr/>
      </dsp:nvSpPr>
      <dsp:spPr>
        <a:xfrm>
          <a:off x="0" y="2880566"/>
          <a:ext cx="3398837" cy="6419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Dog displays alternative response</a:t>
          </a:r>
          <a:r>
            <a:rPr lang="en-US" sz="1700" kern="1200">
              <a:sym typeface="Wingdings" panose="05000000000000000000" pitchFamily="2" charset="2"/>
            </a:rPr>
            <a:t></a:t>
          </a:r>
          <a:r>
            <a:rPr lang="en-US" sz="1700" kern="1200"/>
            <a:t> people/others move away</a:t>
          </a:r>
        </a:p>
      </dsp:txBody>
      <dsp:txXfrm>
        <a:off x="0" y="2880566"/>
        <a:ext cx="3398837" cy="641933"/>
      </dsp:txXfrm>
    </dsp:sp>
    <dsp:sp modelId="{76ACA137-8CDA-45B8-83AD-3EEB92CEC0D2}">
      <dsp:nvSpPr>
        <dsp:cNvPr id="0" name=""/>
        <dsp:cNvSpPr/>
      </dsp:nvSpPr>
      <dsp:spPr>
        <a:xfrm>
          <a:off x="3398837" y="2880566"/>
          <a:ext cx="3398837" cy="641933"/>
        </a:xfrm>
        <a:prstGeom prst="rect">
          <a:avLst/>
        </a:prstGeom>
        <a:solidFill>
          <a:schemeClr val="accent2">
            <a:tint val="40000"/>
            <a:alpha val="90000"/>
            <a:hueOff val="-928920"/>
            <a:satOff val="1961"/>
            <a:lumOff val="20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8920"/>
              <a:satOff val="1961"/>
              <a:lumOff val="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Dog is reinforced because the fearful stimulus goes away</a:t>
          </a:r>
        </a:p>
      </dsp:txBody>
      <dsp:txXfrm>
        <a:off x="3398837" y="2880566"/>
        <a:ext cx="3398837" cy="641933"/>
      </dsp:txXfrm>
    </dsp:sp>
    <dsp:sp modelId="{279A7B12-53A9-4C4E-87B2-9CB1FF785C61}">
      <dsp:nvSpPr>
        <dsp:cNvPr id="0" name=""/>
        <dsp:cNvSpPr/>
      </dsp:nvSpPr>
      <dsp:spPr>
        <a:xfrm rot="10800000">
          <a:off x="0" y="998"/>
          <a:ext cx="6797675" cy="2146933"/>
        </a:xfrm>
        <a:prstGeom prst="upArrowCallou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2060"/>
              </a:solidFill>
            </a:rPr>
            <a:t>Dog displays aggressive responses </a:t>
          </a:r>
          <a:r>
            <a:rPr lang="en-US" sz="1900" kern="1200" dirty="0">
              <a:solidFill>
                <a:srgbClr val="002060"/>
              </a:solidFill>
              <a:sym typeface="Wingdings" panose="05000000000000000000" pitchFamily="2" charset="2"/>
            </a:rPr>
            <a:t></a:t>
          </a:r>
          <a:r>
            <a:rPr lang="en-US" sz="1900" kern="1200" dirty="0">
              <a:solidFill>
                <a:srgbClr val="002060"/>
              </a:solidFill>
            </a:rPr>
            <a:t> people/others move away</a:t>
          </a:r>
        </a:p>
      </dsp:txBody>
      <dsp:txXfrm rot="-10800000">
        <a:off x="0" y="998"/>
        <a:ext cx="6797675" cy="753573"/>
      </dsp:txXfrm>
    </dsp:sp>
    <dsp:sp modelId="{6D6AFF0C-90A8-4639-8733-F8C25787CDF0}">
      <dsp:nvSpPr>
        <dsp:cNvPr id="0" name=""/>
        <dsp:cNvSpPr/>
      </dsp:nvSpPr>
      <dsp:spPr>
        <a:xfrm>
          <a:off x="0" y="754572"/>
          <a:ext cx="6797675" cy="641933"/>
        </a:xfrm>
        <a:prstGeom prst="rect">
          <a:avLst/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Dog is reinforced because the fearful stimulus goes away</a:t>
          </a:r>
        </a:p>
      </dsp:txBody>
      <dsp:txXfrm>
        <a:off x="0" y="754572"/>
        <a:ext cx="6797675" cy="6419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654BB-E4AA-4ACD-B38A-1A924833E3A0}">
      <dsp:nvSpPr>
        <dsp:cNvPr id="0" name=""/>
        <dsp:cNvSpPr/>
      </dsp:nvSpPr>
      <dsp:spPr>
        <a:xfrm>
          <a:off x="0" y="615100"/>
          <a:ext cx="2562814" cy="15376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Environmental cue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 </a:t>
          </a:r>
          <a:r>
            <a:rPr lang="en-US" sz="1700" kern="1200" dirty="0"/>
            <a:t>(the trigger in the environment to which the dog reacts; e.g., another dog)</a:t>
          </a:r>
        </a:p>
      </dsp:txBody>
      <dsp:txXfrm>
        <a:off x="0" y="615100"/>
        <a:ext cx="2562814" cy="1537688"/>
      </dsp:txXfrm>
    </dsp:sp>
    <dsp:sp modelId="{00FEF87D-7F9F-433B-9DCC-8AAA18DA3BD6}">
      <dsp:nvSpPr>
        <dsp:cNvPr id="0" name=""/>
        <dsp:cNvSpPr/>
      </dsp:nvSpPr>
      <dsp:spPr>
        <a:xfrm>
          <a:off x="2819095" y="615100"/>
          <a:ext cx="2562814" cy="1537688"/>
        </a:xfrm>
        <a:prstGeom prst="rect">
          <a:avLst/>
        </a:prstGeom>
        <a:solidFill>
          <a:schemeClr val="accent2">
            <a:hueOff val="-190261"/>
            <a:satOff val="-84"/>
            <a:lumOff val="2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Behavior</a:t>
          </a:r>
          <a:r>
            <a:rPr lang="en-US" sz="1700" kern="1200" dirty="0">
              <a:solidFill>
                <a:srgbClr val="C00000"/>
              </a:solidFill>
            </a:rPr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(the response that the dog offers in that situation; e.g., an aggressive response)</a:t>
          </a:r>
        </a:p>
      </dsp:txBody>
      <dsp:txXfrm>
        <a:off x="2819095" y="615100"/>
        <a:ext cx="2562814" cy="1537688"/>
      </dsp:txXfrm>
    </dsp:sp>
    <dsp:sp modelId="{DEE88E0D-8BDA-430C-932F-7C3EBE669B7B}">
      <dsp:nvSpPr>
        <dsp:cNvPr id="0" name=""/>
        <dsp:cNvSpPr/>
      </dsp:nvSpPr>
      <dsp:spPr>
        <a:xfrm>
          <a:off x="5638191" y="615100"/>
          <a:ext cx="2562814" cy="1537688"/>
        </a:xfrm>
        <a:prstGeom prst="rect">
          <a:avLst/>
        </a:prstGeom>
        <a:solidFill>
          <a:schemeClr val="accent2">
            <a:hueOff val="-380521"/>
            <a:satOff val="-167"/>
            <a:lumOff val="4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Functional reward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 trigger leaves or you end up removing your dog from the situation: Both reinforcing to the dog)</a:t>
          </a:r>
        </a:p>
      </dsp:txBody>
      <dsp:txXfrm>
        <a:off x="5638191" y="615100"/>
        <a:ext cx="2562814" cy="1537688"/>
      </dsp:txXfrm>
    </dsp:sp>
    <dsp:sp modelId="{4F079A09-5268-45B1-88DE-E976FA2EE06F}">
      <dsp:nvSpPr>
        <dsp:cNvPr id="0" name=""/>
        <dsp:cNvSpPr/>
      </dsp:nvSpPr>
      <dsp:spPr>
        <a:xfrm>
          <a:off x="0" y="2409070"/>
          <a:ext cx="2562814" cy="1537688"/>
        </a:xfrm>
        <a:prstGeom prst="rect">
          <a:avLst/>
        </a:prstGeom>
        <a:solidFill>
          <a:schemeClr val="accent2">
            <a:hueOff val="-570782"/>
            <a:satOff val="-251"/>
            <a:lumOff val="6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Work towards a new scenario </a:t>
          </a:r>
          <a:endParaRPr lang="en-US" sz="1700" kern="1200" dirty="0">
            <a:solidFill>
              <a:srgbClr val="C00000"/>
            </a:solidFill>
          </a:endParaRPr>
        </a:p>
      </dsp:txBody>
      <dsp:txXfrm>
        <a:off x="0" y="2409070"/>
        <a:ext cx="2562814" cy="1537688"/>
      </dsp:txXfrm>
    </dsp:sp>
    <dsp:sp modelId="{C4D95D9C-B196-4D9B-BC03-36F4F0A4E2A1}">
      <dsp:nvSpPr>
        <dsp:cNvPr id="0" name=""/>
        <dsp:cNvSpPr/>
      </dsp:nvSpPr>
      <dsp:spPr>
        <a:xfrm>
          <a:off x="2819095" y="2409070"/>
          <a:ext cx="2562814" cy="1537688"/>
        </a:xfrm>
        <a:prstGeom prst="rect">
          <a:avLst/>
        </a:prstGeom>
        <a:solidFill>
          <a:schemeClr val="accent2">
            <a:hueOff val="-761042"/>
            <a:satOff val="-335"/>
            <a:lumOff val="8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Expose the trigger at a distance where the dog doesn’t react </a:t>
          </a:r>
          <a:r>
            <a:rPr lang="en-US" sz="1700" kern="1200" dirty="0">
              <a:solidFill>
                <a:srgbClr val="C00000"/>
              </a:solidFill>
            </a:rPr>
            <a:t>(low arousal level)</a:t>
          </a:r>
        </a:p>
      </dsp:txBody>
      <dsp:txXfrm>
        <a:off x="2819095" y="2409070"/>
        <a:ext cx="2562814" cy="1537688"/>
      </dsp:txXfrm>
    </dsp:sp>
    <dsp:sp modelId="{C6AB48F1-3E0A-4AD6-BE5C-0965C527502E}">
      <dsp:nvSpPr>
        <dsp:cNvPr id="0" name=""/>
        <dsp:cNvSpPr/>
      </dsp:nvSpPr>
      <dsp:spPr>
        <a:xfrm>
          <a:off x="5638191" y="2409070"/>
          <a:ext cx="2562814" cy="1537688"/>
        </a:xfrm>
        <a:prstGeom prst="rect">
          <a:avLst/>
        </a:prstGeom>
        <a:solidFill>
          <a:schemeClr val="accent2">
            <a:hueOff val="-951303"/>
            <a:satOff val="-419"/>
            <a:lumOff val="11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Wait for your dog to look at the trigger </a:t>
          </a:r>
          <a:r>
            <a:rPr lang="en-US" sz="1700" kern="1200" dirty="0"/>
            <a:t>(stimulus) and to offer an alternative behavior (looking at you, sniffing, etc.)</a:t>
          </a:r>
        </a:p>
      </dsp:txBody>
      <dsp:txXfrm>
        <a:off x="5638191" y="2409070"/>
        <a:ext cx="2562814" cy="1537688"/>
      </dsp:txXfrm>
    </dsp:sp>
    <dsp:sp modelId="{78058597-7834-4B93-9CD2-9CAB86B746A2}">
      <dsp:nvSpPr>
        <dsp:cNvPr id="0" name=""/>
        <dsp:cNvSpPr/>
      </dsp:nvSpPr>
      <dsp:spPr>
        <a:xfrm>
          <a:off x="1418287" y="4147607"/>
          <a:ext cx="2562814" cy="1537688"/>
        </a:xfrm>
        <a:prstGeom prst="rect">
          <a:avLst/>
        </a:prstGeom>
        <a:solidFill>
          <a:schemeClr val="accent2">
            <a:hueOff val="-1141563"/>
            <a:satOff val="-502"/>
            <a:lumOff val="13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Mark that behavior  AND turn around and leave </a:t>
          </a:r>
          <a:r>
            <a:rPr lang="en-US" sz="1700" kern="1200" dirty="0"/>
            <a:t>(functional reward). </a:t>
          </a:r>
        </a:p>
      </dsp:txBody>
      <dsp:txXfrm>
        <a:off x="1418287" y="4147607"/>
        <a:ext cx="2562814" cy="1537688"/>
      </dsp:txXfrm>
    </dsp:sp>
    <dsp:sp modelId="{D75BEDC6-CD83-40D2-80ED-FEF2AF675BD6}">
      <dsp:nvSpPr>
        <dsp:cNvPr id="0" name=""/>
        <dsp:cNvSpPr/>
      </dsp:nvSpPr>
      <dsp:spPr>
        <a:xfrm>
          <a:off x="4228643" y="4203040"/>
          <a:ext cx="2562814" cy="1537688"/>
        </a:xfrm>
        <a:prstGeom prst="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</a:rPr>
            <a:t>You can also offer additional treats to your dog after that, as well (second reward)</a:t>
          </a:r>
        </a:p>
      </dsp:txBody>
      <dsp:txXfrm>
        <a:off x="4228643" y="4203040"/>
        <a:ext cx="2562814" cy="15376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43815-49DE-409B-83B1-07EC8C1E6D79}">
      <dsp:nvSpPr>
        <dsp:cNvPr id="0" name=""/>
        <dsp:cNvSpPr/>
      </dsp:nvSpPr>
      <dsp:spPr>
        <a:xfrm>
          <a:off x="0" y="40973"/>
          <a:ext cx="7147420" cy="9453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>
              <a:solidFill>
                <a:srgbClr val="C00000"/>
              </a:solidFill>
            </a:rPr>
            <a:t>FIRST: Negative reinforcement: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Response of looking at you </a:t>
          </a:r>
          <a:r>
            <a:rPr lang="en-US" sz="1700" b="1" i="1" kern="1200" dirty="0"/>
            <a:t>increases</a:t>
          </a:r>
          <a:r>
            <a:rPr lang="en-US" sz="1700" kern="1200" dirty="0"/>
            <a:t> when unwanted stimulus is removed</a:t>
          </a:r>
        </a:p>
      </dsp:txBody>
      <dsp:txXfrm>
        <a:off x="46150" y="87123"/>
        <a:ext cx="7055120" cy="853096"/>
      </dsp:txXfrm>
    </dsp:sp>
    <dsp:sp modelId="{84CF763F-8F8D-4253-BD08-443E008E9015}">
      <dsp:nvSpPr>
        <dsp:cNvPr id="0" name=""/>
        <dsp:cNvSpPr/>
      </dsp:nvSpPr>
      <dsp:spPr>
        <a:xfrm>
          <a:off x="0" y="1035330"/>
          <a:ext cx="7147420" cy="945396"/>
        </a:xfrm>
        <a:prstGeom prst="roundRect">
          <a:avLst/>
        </a:prstGeom>
        <a:solidFill>
          <a:schemeClr val="accent2">
            <a:hueOff val="-266365"/>
            <a:satOff val="-117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So: In   our example </a:t>
          </a:r>
          <a:r>
            <a:rPr lang="en-US" sz="1700" kern="1200" dirty="0">
              <a:solidFill>
                <a:srgbClr val="C00000"/>
              </a:solidFill>
            </a:rPr>
            <a:t>Dog has THREE reinforcers </a:t>
          </a:r>
          <a:r>
            <a:rPr lang="en-US" sz="1700" kern="1200" dirty="0"/>
            <a:t>(NE-PO-PO or negative-positive-positive reinforcement).)</a:t>
          </a:r>
        </a:p>
      </dsp:txBody>
      <dsp:txXfrm>
        <a:off x="46150" y="1081480"/>
        <a:ext cx="7055120" cy="853096"/>
      </dsp:txXfrm>
    </dsp:sp>
    <dsp:sp modelId="{E2925A6B-1CCE-430B-999D-3679D5649213}">
      <dsp:nvSpPr>
        <dsp:cNvPr id="0" name=""/>
        <dsp:cNvSpPr/>
      </dsp:nvSpPr>
      <dsp:spPr>
        <a:xfrm>
          <a:off x="0" y="2029686"/>
          <a:ext cx="7147420" cy="945396"/>
        </a:xfrm>
        <a:prstGeom prst="roundRect">
          <a:avLst/>
        </a:prstGeom>
        <a:solidFill>
          <a:schemeClr val="accent2">
            <a:hueOff val="-532730"/>
            <a:satOff val="-234"/>
            <a:lumOff val="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1. </a:t>
          </a:r>
          <a:r>
            <a:rPr lang="en-US" sz="1700" b="1" i="1" kern="1200" dirty="0">
              <a:solidFill>
                <a:srgbClr val="C00000"/>
              </a:solidFill>
            </a:rPr>
            <a:t>Negative reinforcement </a:t>
          </a:r>
          <a:r>
            <a:rPr lang="en-US" sz="1700" kern="1200" dirty="0"/>
            <a:t>(fear response: look at you and you move dog away) </a:t>
          </a:r>
        </a:p>
      </dsp:txBody>
      <dsp:txXfrm>
        <a:off x="46150" y="2075836"/>
        <a:ext cx="7055120" cy="853096"/>
      </dsp:txXfrm>
    </dsp:sp>
    <dsp:sp modelId="{C5BCC6D5-AFFB-4564-A97C-C8AD6D3C943E}">
      <dsp:nvSpPr>
        <dsp:cNvPr id="0" name=""/>
        <dsp:cNvSpPr/>
      </dsp:nvSpPr>
      <dsp:spPr>
        <a:xfrm>
          <a:off x="0" y="3024043"/>
          <a:ext cx="7147420" cy="945396"/>
        </a:xfrm>
        <a:prstGeom prst="roundRect">
          <a:avLst/>
        </a:prstGeom>
        <a:solidFill>
          <a:schemeClr val="accent2">
            <a:hueOff val="-799094"/>
            <a:satOff val="-352"/>
            <a:lumOff val="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2. </a:t>
          </a:r>
          <a:r>
            <a:rPr lang="en-US" sz="1700" b="1" kern="1200" dirty="0">
              <a:solidFill>
                <a:srgbClr val="C00000"/>
              </a:solidFill>
            </a:rPr>
            <a:t>Positive reinforcement </a:t>
          </a:r>
          <a:r>
            <a:rPr lang="en-US" sz="1700" kern="1200" dirty="0"/>
            <a:t>(praised for look behavior and allowed to move away contingent on look behavior)</a:t>
          </a:r>
        </a:p>
      </dsp:txBody>
      <dsp:txXfrm>
        <a:off x="46150" y="3070193"/>
        <a:ext cx="7055120" cy="853096"/>
      </dsp:txXfrm>
    </dsp:sp>
    <dsp:sp modelId="{65E8488B-8A70-4E25-9D67-577691B44EA3}">
      <dsp:nvSpPr>
        <dsp:cNvPr id="0" name=""/>
        <dsp:cNvSpPr/>
      </dsp:nvSpPr>
      <dsp:spPr>
        <a:xfrm>
          <a:off x="0" y="4018400"/>
          <a:ext cx="7147420" cy="945396"/>
        </a:xfrm>
        <a:prstGeom prst="roundRect">
          <a:avLst/>
        </a:prstGeom>
        <a:solidFill>
          <a:schemeClr val="accent2">
            <a:hueOff val="-1065459"/>
            <a:satOff val="-469"/>
            <a:lumOff val="1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3. </a:t>
          </a:r>
          <a:r>
            <a:rPr lang="en-US" sz="1700" b="1" kern="1200" dirty="0">
              <a:solidFill>
                <a:srgbClr val="C00000"/>
              </a:solidFill>
            </a:rPr>
            <a:t>Positive reinforcement</a:t>
          </a:r>
          <a:r>
            <a:rPr lang="en-US" sz="1700" b="1" kern="1200" dirty="0"/>
            <a:t> </a:t>
          </a:r>
          <a:r>
            <a:rPr lang="en-US" sz="1700" kern="1200" dirty="0"/>
            <a:t>(treat)</a:t>
          </a:r>
        </a:p>
      </dsp:txBody>
      <dsp:txXfrm>
        <a:off x="46150" y="4064550"/>
        <a:ext cx="7055120" cy="853096"/>
      </dsp:txXfrm>
    </dsp:sp>
    <dsp:sp modelId="{9DB88469-5E20-4071-96BC-193115093F55}">
      <dsp:nvSpPr>
        <dsp:cNvPr id="0" name=""/>
        <dsp:cNvSpPr/>
      </dsp:nvSpPr>
      <dsp:spPr>
        <a:xfrm>
          <a:off x="0" y="5012756"/>
          <a:ext cx="7147420" cy="1388579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>
              <a:solidFill>
                <a:srgbClr val="C00000"/>
              </a:solidFill>
            </a:rPr>
            <a:t>Stress that the dog is exposed to when facing another dog at a low arousal level (this is the negative reinforcement) is relieved/shut </a:t>
          </a:r>
          <a:r>
            <a:rPr lang="en-US" sz="1700" b="1" i="1" u="none" kern="1200" dirty="0">
              <a:solidFill>
                <a:srgbClr val="C00000"/>
              </a:solidFill>
            </a:rPr>
            <a:t>off by dog offering a more appropriate behavior rather than the aggressive response</a:t>
          </a:r>
        </a:p>
      </dsp:txBody>
      <dsp:txXfrm>
        <a:off x="67785" y="5080541"/>
        <a:ext cx="7011850" cy="12530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89FBE-F9A6-48FD-AC77-BEC9C6473D35}">
      <dsp:nvSpPr>
        <dsp:cNvPr id="0" name=""/>
        <dsp:cNvSpPr/>
      </dsp:nvSpPr>
      <dsp:spPr>
        <a:xfrm>
          <a:off x="0" y="3261043"/>
          <a:ext cx="10717967" cy="10703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BUT: now you must teach the dog to generalize this response in several ways.</a:t>
          </a:r>
        </a:p>
      </dsp:txBody>
      <dsp:txXfrm>
        <a:off x="0" y="3261043"/>
        <a:ext cx="10717967" cy="577987"/>
      </dsp:txXfrm>
    </dsp:sp>
    <dsp:sp modelId="{AA5B7413-A906-4784-9908-C657C81F1F5D}">
      <dsp:nvSpPr>
        <dsp:cNvPr id="0" name=""/>
        <dsp:cNvSpPr/>
      </dsp:nvSpPr>
      <dsp:spPr>
        <a:xfrm>
          <a:off x="0" y="3817624"/>
          <a:ext cx="5358983" cy="4923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With increased intensity of the fearful stimulus (person/dog gets closer)</a:t>
          </a:r>
        </a:p>
      </dsp:txBody>
      <dsp:txXfrm>
        <a:off x="0" y="3817624"/>
        <a:ext cx="5358983" cy="492359"/>
      </dsp:txXfrm>
    </dsp:sp>
    <dsp:sp modelId="{044C2914-EE70-4836-9349-8A6E166340EB}">
      <dsp:nvSpPr>
        <dsp:cNvPr id="0" name=""/>
        <dsp:cNvSpPr/>
      </dsp:nvSpPr>
      <dsp:spPr>
        <a:xfrm>
          <a:off x="5358983" y="3817624"/>
          <a:ext cx="5358983" cy="492359"/>
        </a:xfrm>
        <a:prstGeom prst="rect">
          <a:avLst/>
        </a:prstGeom>
        <a:solidFill>
          <a:schemeClr val="accent2">
            <a:tint val="40000"/>
            <a:alpha val="90000"/>
            <a:hueOff val="-928920"/>
            <a:satOff val="1961"/>
            <a:lumOff val="20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8920"/>
              <a:satOff val="1961"/>
              <a:lumOff val="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 MANY situations, not just the training situation</a:t>
          </a:r>
        </a:p>
      </dsp:txBody>
      <dsp:txXfrm>
        <a:off x="5358983" y="3817624"/>
        <a:ext cx="5358983" cy="492359"/>
      </dsp:txXfrm>
    </dsp:sp>
    <dsp:sp modelId="{7836DB83-BC01-412E-908D-7DE0AB732313}">
      <dsp:nvSpPr>
        <dsp:cNvPr id="0" name=""/>
        <dsp:cNvSpPr/>
      </dsp:nvSpPr>
      <dsp:spPr>
        <a:xfrm rot="10800000">
          <a:off x="0" y="1630904"/>
          <a:ext cx="10717967" cy="1646194"/>
        </a:xfrm>
        <a:prstGeom prst="upArrowCallou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50000"/>
                </a:schemeClr>
              </a:solidFill>
            </a:rPr>
            <a:t>Relatively fast behavior rehabilitation process </a:t>
          </a:r>
        </a:p>
      </dsp:txBody>
      <dsp:txXfrm rot="-10800000">
        <a:off x="0" y="1630904"/>
        <a:ext cx="10717967" cy="577814"/>
      </dsp:txXfrm>
    </dsp:sp>
    <dsp:sp modelId="{09B45173-0D82-4A09-96E0-09A875E84330}">
      <dsp:nvSpPr>
        <dsp:cNvPr id="0" name=""/>
        <dsp:cNvSpPr/>
      </dsp:nvSpPr>
      <dsp:spPr>
        <a:xfrm>
          <a:off x="0" y="2208718"/>
          <a:ext cx="10717967" cy="492212"/>
        </a:xfrm>
        <a:prstGeom prst="rect">
          <a:avLst/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Dog learns an alternative and likely easier way to control its environment</a:t>
          </a:r>
        </a:p>
      </dsp:txBody>
      <dsp:txXfrm>
        <a:off x="0" y="2208718"/>
        <a:ext cx="10717967" cy="492212"/>
      </dsp:txXfrm>
    </dsp:sp>
    <dsp:sp modelId="{AA605075-6C9B-43F2-95C8-41401EEA3C75}">
      <dsp:nvSpPr>
        <dsp:cNvPr id="0" name=""/>
        <dsp:cNvSpPr/>
      </dsp:nvSpPr>
      <dsp:spPr>
        <a:xfrm rot="10800000">
          <a:off x="0" y="765"/>
          <a:ext cx="10717967" cy="1646194"/>
        </a:xfrm>
        <a:prstGeom prst="upArrowCallou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50000"/>
                </a:schemeClr>
              </a:solidFill>
            </a:rPr>
            <a:t>Dog learns that offering new alternative behavior results in same environmental control as aggression did. </a:t>
          </a:r>
        </a:p>
      </dsp:txBody>
      <dsp:txXfrm rot="10800000">
        <a:off x="0" y="765"/>
        <a:ext cx="10717967" cy="10696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C7DD7-178D-4277-82AA-A851B7574EA6}">
      <dsp:nvSpPr>
        <dsp:cNvPr id="0" name=""/>
        <dsp:cNvSpPr/>
      </dsp:nvSpPr>
      <dsp:spPr>
        <a:xfrm>
          <a:off x="0" y="205"/>
          <a:ext cx="7352482" cy="1590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271D5-73AD-4022-96AF-4CA1BBB9133E}">
      <dsp:nvSpPr>
        <dsp:cNvPr id="0" name=""/>
        <dsp:cNvSpPr/>
      </dsp:nvSpPr>
      <dsp:spPr>
        <a:xfrm>
          <a:off x="481024" y="357992"/>
          <a:ext cx="874589" cy="8745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F668C-29A9-4883-B887-74D48AB73070}">
      <dsp:nvSpPr>
        <dsp:cNvPr id="0" name=""/>
        <dsp:cNvSpPr/>
      </dsp:nvSpPr>
      <dsp:spPr>
        <a:xfrm>
          <a:off x="1836638" y="205"/>
          <a:ext cx="5515843" cy="1590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92" tIns="168292" rIns="168292" bIns="16829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TAKE DATA!</a:t>
          </a:r>
          <a:endParaRPr lang="en-US" sz="2100" kern="1200"/>
        </a:p>
      </dsp:txBody>
      <dsp:txXfrm>
        <a:off x="1836638" y="205"/>
        <a:ext cx="5515843" cy="1590163"/>
      </dsp:txXfrm>
    </dsp:sp>
    <dsp:sp modelId="{01E8C40B-A56F-4B9F-9B63-A90AF766E742}">
      <dsp:nvSpPr>
        <dsp:cNvPr id="0" name=""/>
        <dsp:cNvSpPr/>
      </dsp:nvSpPr>
      <dsp:spPr>
        <a:xfrm>
          <a:off x="0" y="1987910"/>
          <a:ext cx="7352482" cy="15901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A0822-D3D4-46C8-A9D6-DEE99D809372}">
      <dsp:nvSpPr>
        <dsp:cNvPr id="0" name=""/>
        <dsp:cNvSpPr/>
      </dsp:nvSpPr>
      <dsp:spPr>
        <a:xfrm>
          <a:off x="481024" y="2345697"/>
          <a:ext cx="874589" cy="87458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4DC2B-0C95-4A68-ADFA-E418C1F6F74C}">
      <dsp:nvSpPr>
        <dsp:cNvPr id="0" name=""/>
        <dsp:cNvSpPr/>
      </dsp:nvSpPr>
      <dsp:spPr>
        <a:xfrm>
          <a:off x="1836638" y="1987910"/>
          <a:ext cx="5515843" cy="1590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92" tIns="168292" rIns="168292" bIns="16829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>
              <a:solidFill>
                <a:srgbClr val="C00000"/>
              </a:solidFill>
            </a:rPr>
            <a:t>Dog should be able to look at fearful stimulus on at least 8/10 presentations for three 10-presentation sessions at a given threshold before increasing that threshold.</a:t>
          </a:r>
          <a:endParaRPr lang="en-US" sz="2100" kern="1200" dirty="0">
            <a:solidFill>
              <a:srgbClr val="C00000"/>
            </a:solidFill>
          </a:endParaRPr>
        </a:p>
      </dsp:txBody>
      <dsp:txXfrm>
        <a:off x="1836638" y="1987910"/>
        <a:ext cx="5515843" cy="1590163"/>
      </dsp:txXfrm>
    </dsp:sp>
    <dsp:sp modelId="{14A56CCB-417D-4055-BDB9-BE8CCFC0473E}">
      <dsp:nvSpPr>
        <dsp:cNvPr id="0" name=""/>
        <dsp:cNvSpPr/>
      </dsp:nvSpPr>
      <dsp:spPr>
        <a:xfrm>
          <a:off x="0" y="4107304"/>
          <a:ext cx="7352482" cy="21016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294DE-8421-4B07-AF5B-4005CA9B6A21}">
      <dsp:nvSpPr>
        <dsp:cNvPr id="0" name=""/>
        <dsp:cNvSpPr/>
      </dsp:nvSpPr>
      <dsp:spPr>
        <a:xfrm>
          <a:off x="481024" y="4720828"/>
          <a:ext cx="874589" cy="87458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35834-45F9-4D4A-936E-FF436E713046}">
      <dsp:nvSpPr>
        <dsp:cNvPr id="0" name=""/>
        <dsp:cNvSpPr/>
      </dsp:nvSpPr>
      <dsp:spPr>
        <a:xfrm>
          <a:off x="1836638" y="4363042"/>
          <a:ext cx="3308616" cy="1590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92" tIns="168292" rIns="168292" bIns="16829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 Karen Pryor has noted: when working on generalization, introduce one change at a time</a:t>
          </a:r>
        </a:p>
      </dsp:txBody>
      <dsp:txXfrm>
        <a:off x="1836638" y="4363042"/>
        <a:ext cx="3308616" cy="1590163"/>
      </dsp:txXfrm>
    </dsp:sp>
    <dsp:sp modelId="{9BB3D703-CC76-4CC2-9464-EA417FAC4948}">
      <dsp:nvSpPr>
        <dsp:cNvPr id="0" name=""/>
        <dsp:cNvSpPr/>
      </dsp:nvSpPr>
      <dsp:spPr>
        <a:xfrm>
          <a:off x="5163807" y="3975614"/>
          <a:ext cx="2170122" cy="236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92" tIns="168292" rIns="168292" bIns="16829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C00000"/>
              </a:solidFill>
            </a:rPr>
            <a:t>Decrease distance to the fearful stimulus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C00000"/>
              </a:solidFill>
            </a:rPr>
            <a:t>Change the type of setting (inside, outside, going through doors, walking on sidewalk, etc.)</a:t>
          </a:r>
        </a:p>
      </dsp:txBody>
      <dsp:txXfrm>
        <a:off x="5163807" y="3975614"/>
        <a:ext cx="2170122" cy="23650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35DF-07F0-4A54-9801-D5C4DCAF93B9}">
      <dsp:nvSpPr>
        <dsp:cNvPr id="0" name=""/>
        <dsp:cNvSpPr/>
      </dsp:nvSpPr>
      <dsp:spPr>
        <a:xfrm>
          <a:off x="0" y="4551274"/>
          <a:ext cx="1794136" cy="14147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599" tIns="128016" rIns="127599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Goal</a:t>
          </a:r>
        </a:p>
      </dsp:txBody>
      <dsp:txXfrm>
        <a:off x="0" y="4551274"/>
        <a:ext cx="1794136" cy="1414765"/>
      </dsp:txXfrm>
    </dsp:sp>
    <dsp:sp modelId="{AC264650-E6AA-46E1-8E98-34BF5B286384}">
      <dsp:nvSpPr>
        <dsp:cNvPr id="0" name=""/>
        <dsp:cNvSpPr/>
      </dsp:nvSpPr>
      <dsp:spPr>
        <a:xfrm>
          <a:off x="1794135" y="4551274"/>
          <a:ext cx="5382408" cy="14147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81" tIns="215900" rIns="109181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Goal: </a:t>
          </a:r>
          <a:r>
            <a:rPr lang="en-US" sz="1700" b="1" i="1" kern="1200" dirty="0">
              <a:solidFill>
                <a:srgbClr val="C00000"/>
              </a:solidFill>
            </a:rPr>
            <a:t>Signal to your dog that YOU are safe and in charge and you will always keep your dog safe…s/he needs to learn to trust you!</a:t>
          </a:r>
        </a:p>
      </dsp:txBody>
      <dsp:txXfrm>
        <a:off x="1794135" y="4551274"/>
        <a:ext cx="5382408" cy="1414765"/>
      </dsp:txXfrm>
    </dsp:sp>
    <dsp:sp modelId="{51C2C5ED-91B4-4CF8-8335-51124F50ACA0}">
      <dsp:nvSpPr>
        <dsp:cNvPr id="0" name=""/>
        <dsp:cNvSpPr/>
      </dsp:nvSpPr>
      <dsp:spPr>
        <a:xfrm rot="10800000">
          <a:off x="0" y="2591377"/>
          <a:ext cx="1794136" cy="198111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accent2">
              <a:hueOff val="-665912"/>
              <a:satOff val="-293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599" tIns="213360" rIns="127599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Don’t forget</a:t>
          </a:r>
        </a:p>
      </dsp:txBody>
      <dsp:txXfrm rot="-10800000">
        <a:off x="0" y="2591377"/>
        <a:ext cx="1794136" cy="1287726"/>
      </dsp:txXfrm>
    </dsp:sp>
    <dsp:sp modelId="{A429C978-C2B4-47B5-8B56-A7E6C65FB71B}">
      <dsp:nvSpPr>
        <dsp:cNvPr id="0" name=""/>
        <dsp:cNvSpPr/>
      </dsp:nvSpPr>
      <dsp:spPr>
        <a:xfrm>
          <a:off x="1794135" y="2269316"/>
          <a:ext cx="5382408" cy="1931847"/>
        </a:xfrm>
        <a:prstGeom prst="rect">
          <a:avLst/>
        </a:prstGeom>
        <a:solidFill>
          <a:schemeClr val="accent2">
            <a:tint val="40000"/>
            <a:alpha val="90000"/>
            <a:hueOff val="-928920"/>
            <a:satOff val="1961"/>
            <a:lumOff val="20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8920"/>
              <a:satOff val="1961"/>
              <a:lumOff val="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81" tIns="215900" rIns="109181" bIns="2159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Don’t forget what YOU are signaling to the dog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Are you tightening up on the leash?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Slowing or speeding up your rate of walking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Holding your breath or breathing more quickly?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Be sure to signal CALM behaviors to the dog</a:t>
          </a:r>
        </a:p>
      </dsp:txBody>
      <dsp:txXfrm>
        <a:off x="1794135" y="2269316"/>
        <a:ext cx="5382408" cy="1931847"/>
      </dsp:txXfrm>
    </dsp:sp>
    <dsp:sp modelId="{B4633A84-9D0C-4F45-931D-5CC70D39BE08}">
      <dsp:nvSpPr>
        <dsp:cNvPr id="0" name=""/>
        <dsp:cNvSpPr/>
      </dsp:nvSpPr>
      <dsp:spPr>
        <a:xfrm rot="10800000">
          <a:off x="0" y="114629"/>
          <a:ext cx="1794136" cy="217590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599" tIns="128016" rIns="127599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Observe</a:t>
          </a:r>
        </a:p>
      </dsp:txBody>
      <dsp:txXfrm rot="-10800000">
        <a:off x="0" y="114629"/>
        <a:ext cx="1794136" cy="1414340"/>
      </dsp:txXfrm>
    </dsp:sp>
    <dsp:sp modelId="{2BFD7AEB-268A-4288-B110-0BB3F54F520E}">
      <dsp:nvSpPr>
        <dsp:cNvPr id="0" name=""/>
        <dsp:cNvSpPr/>
      </dsp:nvSpPr>
      <dsp:spPr>
        <a:xfrm>
          <a:off x="1794135" y="114629"/>
          <a:ext cx="5382408" cy="1414340"/>
        </a:xfrm>
        <a:prstGeom prst="rect">
          <a:avLst/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81" tIns="215900" rIns="109181" bIns="2159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</a:rPr>
            <a:t>You MUST observe your dog and watch for signals that your dog is becoming aroused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Goal is to NEVER go over threshold.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Look at ears, eyes, body posture, etc.</a:t>
          </a:r>
        </a:p>
      </dsp:txBody>
      <dsp:txXfrm>
        <a:off x="1794135" y="114629"/>
        <a:ext cx="5382408" cy="14143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4FC62-02A1-4A1F-A70B-3C8C5E03AB7C}">
      <dsp:nvSpPr>
        <dsp:cNvPr id="0" name=""/>
        <dsp:cNvSpPr/>
      </dsp:nvSpPr>
      <dsp:spPr>
        <a:xfrm>
          <a:off x="0" y="4867458"/>
          <a:ext cx="6756514" cy="14423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you use a marker normally associated with food or toys, provide those after moving away</a:t>
          </a:r>
        </a:p>
      </dsp:txBody>
      <dsp:txXfrm>
        <a:off x="0" y="4867458"/>
        <a:ext cx="6756514" cy="1442366"/>
      </dsp:txXfrm>
    </dsp:sp>
    <dsp:sp modelId="{43BD8781-A6C9-4953-91E0-C4FEC6ADBABA}">
      <dsp:nvSpPr>
        <dsp:cNvPr id="0" name=""/>
        <dsp:cNvSpPr/>
      </dsp:nvSpPr>
      <dsp:spPr>
        <a:xfrm rot="10800000">
          <a:off x="0" y="2986419"/>
          <a:ext cx="6756514" cy="1720163"/>
        </a:xfrm>
        <a:prstGeom prst="upArrowCallou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There are other behaviors and markers, so be creative. </a:t>
          </a:r>
        </a:p>
      </dsp:txBody>
      <dsp:txXfrm rot="10800000">
        <a:off x="0" y="2986419"/>
        <a:ext cx="6756514" cy="1117710"/>
      </dsp:txXfrm>
    </dsp:sp>
    <dsp:sp modelId="{A19B28EC-3776-40C8-B85D-47293FFFB48A}">
      <dsp:nvSpPr>
        <dsp:cNvPr id="0" name=""/>
        <dsp:cNvSpPr/>
      </dsp:nvSpPr>
      <dsp:spPr>
        <a:xfrm rot="10800000">
          <a:off x="0" y="0"/>
          <a:ext cx="6756514" cy="3168446"/>
        </a:xfrm>
        <a:prstGeom prst="upArrowCallou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Use </a:t>
          </a:r>
          <a:r>
            <a:rPr lang="en-US" sz="2300" b="1" kern="1200" dirty="0">
              <a:solidFill>
                <a:srgbClr val="C00000"/>
              </a:solidFill>
            </a:rPr>
            <a:t>Mark &amp; Move </a:t>
          </a:r>
          <a:r>
            <a:rPr lang="en-US" sz="2300" b="1" kern="1200" dirty="0"/>
            <a:t>and the accompanying Diagram</a:t>
          </a:r>
          <a:endParaRPr lang="en-US" sz="2300" kern="1200" dirty="0"/>
        </a:p>
      </dsp:txBody>
      <dsp:txXfrm rot="-10800000">
        <a:off x="0" y="0"/>
        <a:ext cx="6756514" cy="1112124"/>
      </dsp:txXfrm>
    </dsp:sp>
    <dsp:sp modelId="{6EBD6645-3AE3-465D-9DBC-5A7DCB28662B}">
      <dsp:nvSpPr>
        <dsp:cNvPr id="0" name=""/>
        <dsp:cNvSpPr/>
      </dsp:nvSpPr>
      <dsp:spPr>
        <a:xfrm>
          <a:off x="69767" y="1223105"/>
          <a:ext cx="2212155" cy="8645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marker signals that a behavior has earned a reinforcer.</a:t>
          </a:r>
        </a:p>
      </dsp:txBody>
      <dsp:txXfrm>
        <a:off x="69767" y="1223105"/>
        <a:ext cx="2212155" cy="864505"/>
      </dsp:txXfrm>
    </dsp:sp>
    <dsp:sp modelId="{50C6217B-EEA7-4417-A4E1-B44701D7AA82}">
      <dsp:nvSpPr>
        <dsp:cNvPr id="0" name=""/>
        <dsp:cNvSpPr/>
      </dsp:nvSpPr>
      <dsp:spPr>
        <a:xfrm>
          <a:off x="2233569" y="1294105"/>
          <a:ext cx="2143623" cy="787892"/>
        </a:xfrm>
        <a:prstGeom prst="rect">
          <a:avLst/>
        </a:prstGeom>
        <a:solidFill>
          <a:schemeClr val="accent2">
            <a:tint val="40000"/>
            <a:alpha val="90000"/>
            <a:hueOff val="-928920"/>
            <a:satOff val="1961"/>
            <a:lumOff val="20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8920"/>
              <a:satOff val="1961"/>
              <a:lumOff val="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Mark any behavior in the first column with any marker in the second column</a:t>
          </a:r>
        </a:p>
      </dsp:txBody>
      <dsp:txXfrm>
        <a:off x="2233569" y="1294105"/>
        <a:ext cx="2143623" cy="787892"/>
      </dsp:txXfrm>
    </dsp:sp>
    <dsp:sp modelId="{7B900004-6AA9-47D7-9752-9C1746ADA6D0}">
      <dsp:nvSpPr>
        <dsp:cNvPr id="0" name=""/>
        <dsp:cNvSpPr/>
      </dsp:nvSpPr>
      <dsp:spPr>
        <a:xfrm>
          <a:off x="4359369" y="1249728"/>
          <a:ext cx="2393839" cy="845773"/>
        </a:xfrm>
        <a:prstGeom prst="rect">
          <a:avLst/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Then move away and give any consequence in the third column</a:t>
          </a:r>
        </a:p>
      </dsp:txBody>
      <dsp:txXfrm>
        <a:off x="4359369" y="1249728"/>
        <a:ext cx="2393839" cy="845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6E9C6-78E6-48BE-8432-0B44D6828019}">
      <dsp:nvSpPr>
        <dsp:cNvPr id="0" name=""/>
        <dsp:cNvSpPr/>
      </dsp:nvSpPr>
      <dsp:spPr>
        <a:xfrm>
          <a:off x="0" y="35091"/>
          <a:ext cx="6797675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Three different sites around England</a:t>
          </a:r>
        </a:p>
      </dsp:txBody>
      <dsp:txXfrm>
        <a:off x="30442" y="65533"/>
        <a:ext cx="6736791" cy="562726"/>
      </dsp:txXfrm>
    </dsp:sp>
    <dsp:sp modelId="{E852BF5A-6CD5-4550-AC7B-94483D8BE0AE}">
      <dsp:nvSpPr>
        <dsp:cNvPr id="0" name=""/>
        <dsp:cNvSpPr/>
      </dsp:nvSpPr>
      <dsp:spPr>
        <a:xfrm>
          <a:off x="0" y="658701"/>
          <a:ext cx="6797675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High concentration of dog walkers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Also surveyed some local vet clinics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Dog must be over 1 year of 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658701"/>
        <a:ext cx="6797675" cy="1372410"/>
      </dsp:txXfrm>
    </dsp:sp>
    <dsp:sp modelId="{2795A861-0A8C-472E-B18C-BFD7EB2E2AE0}">
      <dsp:nvSpPr>
        <dsp:cNvPr id="0" name=""/>
        <dsp:cNvSpPr/>
      </dsp:nvSpPr>
      <dsp:spPr>
        <a:xfrm>
          <a:off x="0" y="2031111"/>
          <a:ext cx="6797675" cy="62361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FF00"/>
              </a:solidFill>
            </a:rPr>
            <a:t>Questionnaire examined</a:t>
          </a:r>
        </a:p>
      </dsp:txBody>
      <dsp:txXfrm>
        <a:off x="30442" y="2061553"/>
        <a:ext cx="6736791" cy="562726"/>
      </dsp:txXfrm>
    </dsp:sp>
    <dsp:sp modelId="{2B743FB6-8AAD-4EE8-8DAE-84250CE58A1A}">
      <dsp:nvSpPr>
        <dsp:cNvPr id="0" name=""/>
        <dsp:cNvSpPr/>
      </dsp:nvSpPr>
      <dsp:spPr>
        <a:xfrm>
          <a:off x="0" y="2654721"/>
          <a:ext cx="6797675" cy="296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rgbClr val="C00000"/>
              </a:solidFill>
            </a:rPr>
            <a:t>Training methods and obedience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Obedience: Rate on scale of 1 to 5 (most obedient)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Training: Reward only, punishment only or combination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rgbClr val="C00000"/>
              </a:solidFill>
            </a:rPr>
            <a:t>Problematic behaviors: </a:t>
          </a:r>
          <a:r>
            <a:rPr lang="en-US" sz="2000" kern="1200" dirty="0"/>
            <a:t>Given list of 16 problematic behaviors; asked to note which that their dog showed in the past, currently or never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rgbClr val="C00000"/>
              </a:solidFill>
            </a:rPr>
            <a:t>Demographics</a:t>
          </a:r>
          <a:r>
            <a:rPr lang="en-US" sz="2000" kern="1200" dirty="0"/>
            <a:t> of the owners and the dogs</a:t>
          </a:r>
        </a:p>
      </dsp:txBody>
      <dsp:txXfrm>
        <a:off x="0" y="2654721"/>
        <a:ext cx="6797675" cy="29600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C66C-BB8F-447C-951F-D8B08293EBB1}">
      <dsp:nvSpPr>
        <dsp:cNvPr id="0" name=""/>
        <dsp:cNvSpPr/>
      </dsp:nvSpPr>
      <dsp:spPr>
        <a:xfrm>
          <a:off x="0" y="197890"/>
          <a:ext cx="7382463" cy="164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Behaviors are listed from </a:t>
          </a:r>
          <a:r>
            <a:rPr lang="en-US" sz="3000" i="1" kern="1200" dirty="0"/>
            <a:t>least to most intrusive</a:t>
          </a:r>
          <a:r>
            <a:rPr lang="en-US" sz="3000" kern="1200" dirty="0"/>
            <a:t>, or </a:t>
          </a:r>
          <a:r>
            <a:rPr lang="en-US" sz="3000" i="1" kern="1200" dirty="0"/>
            <a:t>most to least effort/choice</a:t>
          </a:r>
          <a:r>
            <a:rPr lang="en-US" sz="3000" kern="1200" dirty="0"/>
            <a:t> for the dog. </a:t>
          </a:r>
        </a:p>
      </dsp:txBody>
      <dsp:txXfrm>
        <a:off x="80532" y="278422"/>
        <a:ext cx="7221399" cy="1488636"/>
      </dsp:txXfrm>
    </dsp:sp>
    <dsp:sp modelId="{CFF79AB0-68F4-4D4D-AB93-4F6F36E0552E}">
      <dsp:nvSpPr>
        <dsp:cNvPr id="0" name=""/>
        <dsp:cNvSpPr/>
      </dsp:nvSpPr>
      <dsp:spPr>
        <a:xfrm>
          <a:off x="0" y="1847590"/>
          <a:ext cx="7382463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9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For example, marking for moving away is less distracting than having the dog see the trigger then move away </a:t>
          </a:r>
        </a:p>
      </dsp:txBody>
      <dsp:txXfrm>
        <a:off x="0" y="1847590"/>
        <a:ext cx="7382463" cy="729675"/>
      </dsp:txXfrm>
    </dsp:sp>
    <dsp:sp modelId="{04D455E6-9292-4796-ACC7-61669BB61332}">
      <dsp:nvSpPr>
        <dsp:cNvPr id="0" name=""/>
        <dsp:cNvSpPr/>
      </dsp:nvSpPr>
      <dsp:spPr>
        <a:xfrm>
          <a:off x="0" y="2577265"/>
          <a:ext cx="7382463" cy="1649700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C00000"/>
              </a:solidFill>
            </a:rPr>
            <a:t>If dog is more relaxed</a:t>
          </a:r>
          <a:r>
            <a:rPr lang="en-US" sz="3000" kern="1200" dirty="0"/>
            <a:t>: use behaviors near the top of the chart.</a:t>
          </a:r>
        </a:p>
      </dsp:txBody>
      <dsp:txXfrm>
        <a:off x="80532" y="2657797"/>
        <a:ext cx="7221399" cy="1488636"/>
      </dsp:txXfrm>
    </dsp:sp>
    <dsp:sp modelId="{11EF021B-0ADC-48BD-A078-365968718712}">
      <dsp:nvSpPr>
        <dsp:cNvPr id="0" name=""/>
        <dsp:cNvSpPr/>
      </dsp:nvSpPr>
      <dsp:spPr>
        <a:xfrm>
          <a:off x="0" y="4313366"/>
          <a:ext cx="7382463" cy="164970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C00000"/>
              </a:solidFill>
            </a:rPr>
            <a:t>If you are in a tight space or the dog is tense:</a:t>
          </a:r>
          <a:r>
            <a:rPr lang="en-US" sz="3000" kern="1200" dirty="0"/>
            <a:t> use behaviors near the bottom of the chart. </a:t>
          </a:r>
        </a:p>
      </dsp:txBody>
      <dsp:txXfrm>
        <a:off x="80532" y="4393898"/>
        <a:ext cx="7221399" cy="148863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FBED5-6A38-4E05-92B6-64E9321F95AE}">
      <dsp:nvSpPr>
        <dsp:cNvPr id="0" name=""/>
        <dsp:cNvSpPr/>
      </dsp:nvSpPr>
      <dsp:spPr>
        <a:xfrm>
          <a:off x="0" y="71847"/>
          <a:ext cx="7185965" cy="1663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Remember to set up your dog for success</a:t>
          </a:r>
        </a:p>
      </dsp:txBody>
      <dsp:txXfrm>
        <a:off x="81228" y="153075"/>
        <a:ext cx="7023509" cy="1501503"/>
      </dsp:txXfrm>
    </dsp:sp>
    <dsp:sp modelId="{DF879843-3F5F-4021-8766-13E49D540897}">
      <dsp:nvSpPr>
        <dsp:cNvPr id="0" name=""/>
        <dsp:cNvSpPr/>
      </dsp:nvSpPr>
      <dsp:spPr>
        <a:xfrm>
          <a:off x="0" y="1735806"/>
          <a:ext cx="7185965" cy="26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5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/>
            <a:t>Do NOT allow your dog to go over threshold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If your dog does go over threshold, retreat to a quiet place and begin to mark and move at a low intrusion level…..build back up.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1735806"/>
        <a:ext cx="7185965" cy="2608200"/>
      </dsp:txXfrm>
    </dsp:sp>
    <dsp:sp modelId="{59115E5B-6ED9-41A6-AB9B-2AC35177FEE1}">
      <dsp:nvSpPr>
        <dsp:cNvPr id="0" name=""/>
        <dsp:cNvSpPr/>
      </dsp:nvSpPr>
      <dsp:spPr>
        <a:xfrm>
          <a:off x="0" y="4344006"/>
          <a:ext cx="7185965" cy="1663959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You can’t control triggers in the public environment, but you CAN control where you go and what you do </a:t>
          </a:r>
          <a:endParaRPr lang="en-US" sz="3000" kern="1200"/>
        </a:p>
      </dsp:txBody>
      <dsp:txXfrm>
        <a:off x="81228" y="4425234"/>
        <a:ext cx="7023509" cy="150150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BED59-0F9D-4203-AB3E-1247643F686E}">
      <dsp:nvSpPr>
        <dsp:cNvPr id="0" name=""/>
        <dsp:cNvSpPr/>
      </dsp:nvSpPr>
      <dsp:spPr>
        <a:xfrm>
          <a:off x="0" y="1013335"/>
          <a:ext cx="7185965" cy="1870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F4C39-B12B-4B92-BA84-9B6419443157}">
      <dsp:nvSpPr>
        <dsp:cNvPr id="0" name=""/>
        <dsp:cNvSpPr/>
      </dsp:nvSpPr>
      <dsp:spPr>
        <a:xfrm>
          <a:off x="565908" y="1434258"/>
          <a:ext cx="1028924" cy="1028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A7C11-C8A2-42EE-BA3E-FB3D8369CB8D}">
      <dsp:nvSpPr>
        <dsp:cNvPr id="0" name=""/>
        <dsp:cNvSpPr/>
      </dsp:nvSpPr>
      <dsp:spPr>
        <a:xfrm>
          <a:off x="2160742" y="1013335"/>
          <a:ext cx="5025222" cy="187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990" tIns="197990" rIns="197990" bIns="1979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NEVER punish your dog for being afraid! Instead, help him or her relax</a:t>
          </a:r>
          <a:endParaRPr lang="en-US" sz="2200" kern="1200"/>
        </a:p>
      </dsp:txBody>
      <dsp:txXfrm>
        <a:off x="2160742" y="1013335"/>
        <a:ext cx="5025222" cy="1870772"/>
      </dsp:txXfrm>
    </dsp:sp>
    <dsp:sp modelId="{B5825432-5F5B-4EE9-9D6B-E208BF6AF2B6}">
      <dsp:nvSpPr>
        <dsp:cNvPr id="0" name=""/>
        <dsp:cNvSpPr/>
      </dsp:nvSpPr>
      <dsp:spPr>
        <a:xfrm>
          <a:off x="0" y="3351800"/>
          <a:ext cx="7185965" cy="18707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E6092-6AF5-46D6-B798-FF6C2274CD8A}">
      <dsp:nvSpPr>
        <dsp:cNvPr id="0" name=""/>
        <dsp:cNvSpPr/>
      </dsp:nvSpPr>
      <dsp:spPr>
        <a:xfrm>
          <a:off x="565908" y="3772724"/>
          <a:ext cx="1028924" cy="1028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576C0-A876-4E76-8E0F-B5F095EDECC7}">
      <dsp:nvSpPr>
        <dsp:cNvPr id="0" name=""/>
        <dsp:cNvSpPr/>
      </dsp:nvSpPr>
      <dsp:spPr>
        <a:xfrm>
          <a:off x="2160742" y="3351800"/>
          <a:ext cx="3233684" cy="187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990" tIns="197990" rIns="197990" bIns="1979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Having your dog emit the alternative behavior </a:t>
          </a:r>
          <a:r>
            <a:rPr lang="en-US" sz="2200" b="1" i="1" kern="1200" dirty="0">
              <a:solidFill>
                <a:srgbClr val="C00000"/>
              </a:solidFill>
            </a:rPr>
            <a:t>IS teaching </a:t>
          </a:r>
          <a:r>
            <a:rPr lang="en-US" sz="2200" kern="1200" dirty="0"/>
            <a:t>him how to deal with the stressor…</a:t>
          </a:r>
        </a:p>
      </dsp:txBody>
      <dsp:txXfrm>
        <a:off x="2160742" y="3351800"/>
        <a:ext cx="3233684" cy="1870772"/>
      </dsp:txXfrm>
    </dsp:sp>
    <dsp:sp modelId="{24E09819-1B32-4194-87E4-CE93B1E6FBCA}">
      <dsp:nvSpPr>
        <dsp:cNvPr id="0" name=""/>
        <dsp:cNvSpPr/>
      </dsp:nvSpPr>
      <dsp:spPr>
        <a:xfrm>
          <a:off x="5394426" y="3351800"/>
          <a:ext cx="1791538" cy="187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990" tIns="197990" rIns="197990" bIns="19799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...</a:t>
          </a:r>
          <a:r>
            <a:rPr lang="en-US" sz="1500" kern="1200" dirty="0">
              <a:solidFill>
                <a:srgbClr val="C00000"/>
              </a:solidFill>
            </a:rPr>
            <a:t>work on having him or her do these behaviors to get the reward of leaving and/or getting treats</a:t>
          </a:r>
          <a:r>
            <a:rPr lang="en-US" sz="1500" kern="1200" dirty="0"/>
            <a:t>.</a:t>
          </a:r>
        </a:p>
      </dsp:txBody>
      <dsp:txXfrm>
        <a:off x="5394426" y="3351800"/>
        <a:ext cx="1791538" cy="18707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D69C4-160F-4F79-BE9B-BF93198C6D35}">
      <dsp:nvSpPr>
        <dsp:cNvPr id="0" name=""/>
        <dsp:cNvSpPr/>
      </dsp:nvSpPr>
      <dsp:spPr>
        <a:xfrm>
          <a:off x="0" y="78352"/>
          <a:ext cx="7341132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During each session </a:t>
          </a:r>
          <a:r>
            <a:rPr lang="en-US" sz="1900" b="1" i="1" kern="1200" dirty="0">
              <a:solidFill>
                <a:srgbClr val="C00000"/>
              </a:solidFill>
            </a:rPr>
            <a:t>you will take data</a:t>
          </a:r>
          <a:r>
            <a:rPr lang="en-US" sz="1900" b="1" i="1" kern="1200" dirty="0"/>
            <a:t>.</a:t>
          </a:r>
          <a:endParaRPr lang="en-US" sz="1900" kern="1200" dirty="0"/>
        </a:p>
      </dsp:txBody>
      <dsp:txXfrm>
        <a:off x="36845" y="115197"/>
        <a:ext cx="7267442" cy="681087"/>
      </dsp:txXfrm>
    </dsp:sp>
    <dsp:sp modelId="{87BDD4A0-5F3A-4B0E-A171-04CEFA663211}">
      <dsp:nvSpPr>
        <dsp:cNvPr id="0" name=""/>
        <dsp:cNvSpPr/>
      </dsp:nvSpPr>
      <dsp:spPr>
        <a:xfrm>
          <a:off x="0" y="887850"/>
          <a:ext cx="7341132" cy="754777"/>
        </a:xfrm>
        <a:prstGeom prst="roundRect">
          <a:avLst/>
        </a:prstGeom>
        <a:solidFill>
          <a:schemeClr val="accent2">
            <a:hueOff val="-332956"/>
            <a:satOff val="-147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After the session, evaluate and brainstorm to avoid getting trapped again in the future. </a:t>
          </a:r>
          <a:endParaRPr lang="en-US" sz="1900" kern="1200"/>
        </a:p>
      </dsp:txBody>
      <dsp:txXfrm>
        <a:off x="36845" y="924695"/>
        <a:ext cx="7267442" cy="681087"/>
      </dsp:txXfrm>
    </dsp:sp>
    <dsp:sp modelId="{68FD0FD4-F030-4565-BCB0-5D60F60932B2}">
      <dsp:nvSpPr>
        <dsp:cNvPr id="0" name=""/>
        <dsp:cNvSpPr/>
      </dsp:nvSpPr>
      <dsp:spPr>
        <a:xfrm>
          <a:off x="0" y="1697348"/>
          <a:ext cx="7341132" cy="754777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>
              <a:solidFill>
                <a:srgbClr val="C00000"/>
              </a:solidFill>
            </a:rPr>
            <a:t>Go back to your functional analysis:</a:t>
          </a:r>
          <a:endParaRPr lang="en-US" sz="1900" kern="1200" dirty="0">
            <a:solidFill>
              <a:srgbClr val="C00000"/>
            </a:solidFill>
          </a:endParaRPr>
        </a:p>
      </dsp:txBody>
      <dsp:txXfrm>
        <a:off x="36845" y="1734193"/>
        <a:ext cx="7267442" cy="681087"/>
      </dsp:txXfrm>
    </dsp:sp>
    <dsp:sp modelId="{AF4A1E00-8114-4F9D-8DE0-8CD1A3AD9D2D}">
      <dsp:nvSpPr>
        <dsp:cNvPr id="0" name=""/>
        <dsp:cNvSpPr/>
      </dsp:nvSpPr>
      <dsp:spPr>
        <a:xfrm>
          <a:off x="0" y="2452125"/>
          <a:ext cx="7341132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08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What were the eliciting stimuli and conditions?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What behaviors did the dog AND you show?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What were the reinforcers for each of you?</a:t>
          </a:r>
        </a:p>
      </dsp:txBody>
      <dsp:txXfrm>
        <a:off x="0" y="2452125"/>
        <a:ext cx="7341132" cy="786599"/>
      </dsp:txXfrm>
    </dsp:sp>
    <dsp:sp modelId="{7A33FE19-5A70-4A91-BB44-FCEDE88A3430}">
      <dsp:nvSpPr>
        <dsp:cNvPr id="0" name=""/>
        <dsp:cNvSpPr/>
      </dsp:nvSpPr>
      <dsp:spPr>
        <a:xfrm>
          <a:off x="0" y="3238725"/>
          <a:ext cx="7341132" cy="754777"/>
        </a:xfrm>
        <a:prstGeom prst="roundRect">
          <a:avLst/>
        </a:prstGeom>
        <a:solidFill>
          <a:schemeClr val="accent2">
            <a:hueOff val="-998868"/>
            <a:satOff val="-440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>
              <a:solidFill>
                <a:srgbClr val="C00000"/>
              </a:solidFill>
            </a:rPr>
            <a:t>Develop an intervention plan that addresses that situation.</a:t>
          </a:r>
          <a:endParaRPr lang="en-US" sz="1900" kern="1200" dirty="0">
            <a:solidFill>
              <a:srgbClr val="C00000"/>
            </a:solidFill>
          </a:endParaRPr>
        </a:p>
      </dsp:txBody>
      <dsp:txXfrm>
        <a:off x="36845" y="3275570"/>
        <a:ext cx="7267442" cy="681087"/>
      </dsp:txXfrm>
    </dsp:sp>
    <dsp:sp modelId="{E1DD435F-0A03-4E6A-BF3E-B523F236EB16}">
      <dsp:nvSpPr>
        <dsp:cNvPr id="0" name=""/>
        <dsp:cNvSpPr/>
      </dsp:nvSpPr>
      <dsp:spPr>
        <a:xfrm>
          <a:off x="0" y="3993503"/>
          <a:ext cx="7341132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08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How are you going to deal with those eliciting stimuli and conditions?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What alternative behaviors should you and your dog show?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What reinforcers will you implement for engaging in the alternative behaviors?</a:t>
          </a:r>
        </a:p>
      </dsp:txBody>
      <dsp:txXfrm>
        <a:off x="0" y="3993503"/>
        <a:ext cx="7341132" cy="786599"/>
      </dsp:txXfrm>
    </dsp:sp>
    <dsp:sp modelId="{5AD31FBB-5D9D-402A-87E9-A8311380C72A}">
      <dsp:nvSpPr>
        <dsp:cNvPr id="0" name=""/>
        <dsp:cNvSpPr/>
      </dsp:nvSpPr>
      <dsp:spPr>
        <a:xfrm>
          <a:off x="0" y="4780103"/>
          <a:ext cx="7341132" cy="754777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>
              <a:solidFill>
                <a:srgbClr val="C00000"/>
              </a:solidFill>
            </a:rPr>
            <a:t>Remember not to be continuously in survival mode.</a:t>
          </a:r>
          <a:r>
            <a:rPr lang="en-US" sz="1900" kern="1200" dirty="0">
              <a:solidFill>
                <a:srgbClr val="C00000"/>
              </a:solidFill>
            </a:rPr>
            <a:t> </a:t>
          </a:r>
        </a:p>
      </dsp:txBody>
      <dsp:txXfrm>
        <a:off x="36845" y="4816948"/>
        <a:ext cx="7267442" cy="681087"/>
      </dsp:txXfrm>
    </dsp:sp>
    <dsp:sp modelId="{FEA727D0-D077-4529-A68A-921F6C98B899}">
      <dsp:nvSpPr>
        <dsp:cNvPr id="0" name=""/>
        <dsp:cNvSpPr/>
      </dsp:nvSpPr>
      <dsp:spPr>
        <a:xfrm>
          <a:off x="0" y="5534881"/>
          <a:ext cx="7341132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08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set up scenarios where the dog can be relaxed,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Don’t be afraid to use visual barriers, different locations, relaxation techniques, and even medications for your dog (and perhaps you!). </a:t>
          </a:r>
        </a:p>
      </dsp:txBody>
      <dsp:txXfrm>
        <a:off x="0" y="5534881"/>
        <a:ext cx="7341132" cy="7276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FAFFC-D3A4-42DB-9DAA-2F26ED878827}">
      <dsp:nvSpPr>
        <dsp:cNvPr id="0" name=""/>
        <dsp:cNvSpPr/>
      </dsp:nvSpPr>
      <dsp:spPr>
        <a:xfrm>
          <a:off x="0" y="10554"/>
          <a:ext cx="6797675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MANY dogs have aggression problems</a:t>
          </a:r>
        </a:p>
      </dsp:txBody>
      <dsp:txXfrm>
        <a:off x="40724" y="51278"/>
        <a:ext cx="6716227" cy="752780"/>
      </dsp:txXfrm>
    </dsp:sp>
    <dsp:sp modelId="{0454AEAF-4C13-4098-9F6E-DFCE0FA3DDF4}">
      <dsp:nvSpPr>
        <dsp:cNvPr id="0" name=""/>
        <dsp:cNvSpPr/>
      </dsp:nvSpPr>
      <dsp:spPr>
        <a:xfrm>
          <a:off x="0" y="905262"/>
          <a:ext cx="6797675" cy="834228"/>
        </a:xfrm>
        <a:prstGeom prst="roundRect">
          <a:avLst/>
        </a:prstGeom>
        <a:solidFill>
          <a:schemeClr val="accent2">
            <a:hueOff val="-332956"/>
            <a:satOff val="-147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/>
            <a:t>MOST aggression is learned.</a:t>
          </a:r>
          <a:endParaRPr lang="en-US" sz="2100" kern="1200"/>
        </a:p>
      </dsp:txBody>
      <dsp:txXfrm>
        <a:off x="40724" y="945986"/>
        <a:ext cx="6716227" cy="752780"/>
      </dsp:txXfrm>
    </dsp:sp>
    <dsp:sp modelId="{F9D05A80-BD81-4480-BEB8-9C315D82B913}">
      <dsp:nvSpPr>
        <dsp:cNvPr id="0" name=""/>
        <dsp:cNvSpPr/>
      </dsp:nvSpPr>
      <dsp:spPr>
        <a:xfrm>
          <a:off x="0" y="1799970"/>
          <a:ext cx="6797675" cy="834228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it was learned, dogs can be taught an alternative response</a:t>
          </a:r>
        </a:p>
      </dsp:txBody>
      <dsp:txXfrm>
        <a:off x="40724" y="1840694"/>
        <a:ext cx="6716227" cy="752780"/>
      </dsp:txXfrm>
    </dsp:sp>
    <dsp:sp modelId="{66844CF5-DC84-4160-98EE-40089D95DBC3}">
      <dsp:nvSpPr>
        <dsp:cNvPr id="0" name=""/>
        <dsp:cNvSpPr/>
      </dsp:nvSpPr>
      <dsp:spPr>
        <a:xfrm>
          <a:off x="0" y="2634198"/>
          <a:ext cx="6797675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Through punishment contingencies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Through reward contingencies</a:t>
          </a:r>
        </a:p>
      </dsp:txBody>
      <dsp:txXfrm>
        <a:off x="0" y="2634198"/>
        <a:ext cx="6797675" cy="554242"/>
      </dsp:txXfrm>
    </dsp:sp>
    <dsp:sp modelId="{593BE6E1-2DB0-4497-80FE-0EE37A3B90D0}">
      <dsp:nvSpPr>
        <dsp:cNvPr id="0" name=""/>
        <dsp:cNvSpPr/>
      </dsp:nvSpPr>
      <dsp:spPr>
        <a:xfrm>
          <a:off x="0" y="3188441"/>
          <a:ext cx="6797675" cy="834228"/>
        </a:xfrm>
        <a:prstGeom prst="roundRect">
          <a:avLst/>
        </a:prstGeom>
        <a:solidFill>
          <a:schemeClr val="accent2">
            <a:hueOff val="-998868"/>
            <a:satOff val="-440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APDT, Karen Pryor Trainers, etc., require </a:t>
          </a:r>
          <a:r>
            <a:rPr lang="en-US" sz="2100" b="1" kern="1200"/>
            <a:t>Least Invasive, Minimally Aversive </a:t>
          </a:r>
          <a:r>
            <a:rPr lang="en-US" sz="2100" kern="1200"/>
            <a:t>methods</a:t>
          </a:r>
        </a:p>
      </dsp:txBody>
      <dsp:txXfrm>
        <a:off x="40724" y="3229165"/>
        <a:ext cx="6716227" cy="752780"/>
      </dsp:txXfrm>
    </dsp:sp>
    <dsp:sp modelId="{A6776AEB-BA80-43FC-9DC9-0A11442AF0C3}">
      <dsp:nvSpPr>
        <dsp:cNvPr id="0" name=""/>
        <dsp:cNvSpPr/>
      </dsp:nvSpPr>
      <dsp:spPr>
        <a:xfrm>
          <a:off x="0" y="4022669"/>
          <a:ext cx="6797675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Punishment = learned helplessness and increased aggression long term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Reward methods shown to be better, more effective in initial learning and overall</a:t>
          </a:r>
        </a:p>
      </dsp:txBody>
      <dsp:txXfrm>
        <a:off x="0" y="4022669"/>
        <a:ext cx="6797675" cy="782460"/>
      </dsp:txXfrm>
    </dsp:sp>
    <dsp:sp modelId="{9A9E9FF8-2E4F-4C5D-B45B-6B89674AED05}">
      <dsp:nvSpPr>
        <dsp:cNvPr id="0" name=""/>
        <dsp:cNvSpPr/>
      </dsp:nvSpPr>
      <dsp:spPr>
        <a:xfrm>
          <a:off x="0" y="4805129"/>
          <a:ext cx="6797675" cy="834228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will use BAT method with our dogs</a:t>
          </a:r>
        </a:p>
      </dsp:txBody>
      <dsp:txXfrm>
        <a:off x="40724" y="4845853"/>
        <a:ext cx="6716227" cy="75278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359CF-668E-48D6-88E6-23D22CC81198}">
      <dsp:nvSpPr>
        <dsp:cNvPr id="0" name=""/>
        <dsp:cNvSpPr/>
      </dsp:nvSpPr>
      <dsp:spPr>
        <a:xfrm>
          <a:off x="0" y="39534"/>
          <a:ext cx="6797675" cy="13311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Keep your dog under its arousal threshold!</a:t>
          </a:r>
          <a:endParaRPr lang="en-US" sz="2400" kern="1200"/>
        </a:p>
      </dsp:txBody>
      <dsp:txXfrm>
        <a:off x="64982" y="104516"/>
        <a:ext cx="6667711" cy="1201203"/>
      </dsp:txXfrm>
    </dsp:sp>
    <dsp:sp modelId="{42169BF5-24AF-41A0-8610-4E22BEF84084}">
      <dsp:nvSpPr>
        <dsp:cNvPr id="0" name=""/>
        <dsp:cNvSpPr/>
      </dsp:nvSpPr>
      <dsp:spPr>
        <a:xfrm>
          <a:off x="0" y="1370702"/>
          <a:ext cx="6797675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Watch for fear signs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Watch for over-arousal signs: high excitation; forward body posture; panting, etc.</a:t>
          </a:r>
        </a:p>
      </dsp:txBody>
      <dsp:txXfrm>
        <a:off x="0" y="1370702"/>
        <a:ext cx="6797675" cy="919080"/>
      </dsp:txXfrm>
    </dsp:sp>
    <dsp:sp modelId="{4917D0E0-02E8-4311-8F5B-A1960F62D460}">
      <dsp:nvSpPr>
        <dsp:cNvPr id="0" name=""/>
        <dsp:cNvSpPr/>
      </dsp:nvSpPr>
      <dsp:spPr>
        <a:xfrm>
          <a:off x="0" y="2289782"/>
          <a:ext cx="6797675" cy="1331167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Have a plan for reducing arousal!</a:t>
          </a:r>
          <a:endParaRPr lang="en-US" sz="2400" kern="1200"/>
        </a:p>
      </dsp:txBody>
      <dsp:txXfrm>
        <a:off x="64982" y="2354764"/>
        <a:ext cx="6667711" cy="1201203"/>
      </dsp:txXfrm>
    </dsp:sp>
    <dsp:sp modelId="{7851E123-5CDB-4B28-B6A2-53918283FD57}">
      <dsp:nvSpPr>
        <dsp:cNvPr id="0" name=""/>
        <dsp:cNvSpPr/>
      </dsp:nvSpPr>
      <dsp:spPr>
        <a:xfrm>
          <a:off x="0" y="3620949"/>
          <a:ext cx="6797675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Depends on your dog and its functional analysis results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Redirect; move away; get out of there!!!</a:t>
          </a:r>
        </a:p>
      </dsp:txBody>
      <dsp:txXfrm>
        <a:off x="0" y="3620949"/>
        <a:ext cx="6797675" cy="658260"/>
      </dsp:txXfrm>
    </dsp:sp>
    <dsp:sp modelId="{550FDFAC-275E-428B-A148-8BEFA75A9A78}">
      <dsp:nvSpPr>
        <dsp:cNvPr id="0" name=""/>
        <dsp:cNvSpPr/>
      </dsp:nvSpPr>
      <dsp:spPr>
        <a:xfrm>
          <a:off x="0" y="4279209"/>
          <a:ext cx="6797675" cy="1331167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YOU are your dog’s teacher…..be a responsible behaviorist and identify over-arousal and aggression BEFORE it starts!!!!!</a:t>
          </a:r>
          <a:endParaRPr lang="en-US" sz="2400" kern="1200"/>
        </a:p>
      </dsp:txBody>
      <dsp:txXfrm>
        <a:off x="64982" y="4344191"/>
        <a:ext cx="6667711" cy="1201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912CD-CDBD-4DCA-9409-17F201A9E395}">
      <dsp:nvSpPr>
        <dsp:cNvPr id="0" name=""/>
        <dsp:cNvSpPr/>
      </dsp:nvSpPr>
      <dsp:spPr>
        <a:xfrm>
          <a:off x="0" y="48546"/>
          <a:ext cx="6797675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Demographic results:</a:t>
          </a:r>
        </a:p>
      </dsp:txBody>
      <dsp:txXfrm>
        <a:off x="30442" y="78988"/>
        <a:ext cx="6736791" cy="562726"/>
      </dsp:txXfrm>
    </dsp:sp>
    <dsp:sp modelId="{C442B317-5CAC-4F00-8450-98A7144CF98C}">
      <dsp:nvSpPr>
        <dsp:cNvPr id="0" name=""/>
        <dsp:cNvSpPr/>
      </dsp:nvSpPr>
      <dsp:spPr>
        <a:xfrm>
          <a:off x="0" y="672156"/>
          <a:ext cx="6797675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Most respondents were female (70% to 30%)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Did find some differences across the 3 sites: more females and more owned dogs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Nice mix of owned breeds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672156"/>
        <a:ext cx="6797675" cy="1668420"/>
      </dsp:txXfrm>
    </dsp:sp>
    <dsp:sp modelId="{DB6D8D8E-2418-400E-8CBB-73E109D15E17}">
      <dsp:nvSpPr>
        <dsp:cNvPr id="0" name=""/>
        <dsp:cNvSpPr/>
      </dsp:nvSpPr>
      <dsp:spPr>
        <a:xfrm>
          <a:off x="0" y="2340576"/>
          <a:ext cx="6797675" cy="62361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00"/>
              </a:solidFill>
            </a:rPr>
            <a:t>Problematic Behaviors:</a:t>
          </a:r>
        </a:p>
      </dsp:txBody>
      <dsp:txXfrm>
        <a:off x="30442" y="2371018"/>
        <a:ext cx="6736791" cy="562726"/>
      </dsp:txXfrm>
    </dsp:sp>
    <dsp:sp modelId="{5012B0F5-C161-4ADF-8135-DCC3EB06A236}">
      <dsp:nvSpPr>
        <dsp:cNvPr id="0" name=""/>
        <dsp:cNvSpPr/>
      </dsp:nvSpPr>
      <dsp:spPr>
        <a:xfrm>
          <a:off x="0" y="2964186"/>
          <a:ext cx="6797675" cy="263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Top 3: </a:t>
          </a:r>
          <a:r>
            <a:rPr lang="en-US" sz="2000" b="1" i="1" kern="1200" dirty="0">
              <a:solidFill>
                <a:srgbClr val="C00000"/>
              </a:solidFill>
            </a:rPr>
            <a:t>Barking</a:t>
          </a:r>
          <a:r>
            <a:rPr lang="en-US" sz="2000" b="1" i="1" kern="1200" dirty="0"/>
            <a:t> </a:t>
          </a:r>
          <a:r>
            <a:rPr lang="en-US" sz="2000" kern="1200" dirty="0"/>
            <a:t>at people, </a:t>
          </a:r>
          <a:r>
            <a:rPr lang="en-US" sz="2000" b="1" i="1" kern="1200" dirty="0">
              <a:solidFill>
                <a:srgbClr val="C00000"/>
              </a:solidFill>
            </a:rPr>
            <a:t>aggression</a:t>
          </a:r>
          <a:r>
            <a:rPr lang="en-US" sz="2000" kern="1200" dirty="0"/>
            <a:t> at people, </a:t>
          </a:r>
          <a:r>
            <a:rPr lang="en-US" sz="2000" b="1" i="1" kern="1200" dirty="0">
              <a:solidFill>
                <a:srgbClr val="C00000"/>
              </a:solidFill>
            </a:rPr>
            <a:t>barking at dogs</a:t>
          </a:r>
          <a:endParaRPr lang="en-US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After that: </a:t>
          </a:r>
          <a:r>
            <a:rPr lang="en-US" sz="2000" b="1" kern="1200" dirty="0"/>
            <a:t>Aggressive interactions with dogs </a:t>
          </a:r>
          <a:r>
            <a:rPr lang="en-US" sz="2000" kern="1200" dirty="0"/>
            <a:t>(nipping, growling)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/>
            <a:t>Fear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/>
            <a:t>Overexcitement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/>
            <a:t>Separation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/>
            <a:t>Inappropriate Mounting/repetitive behavior/pica</a:t>
          </a:r>
        </a:p>
      </dsp:txBody>
      <dsp:txXfrm>
        <a:off x="0" y="2964186"/>
        <a:ext cx="6797675" cy="2637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3735D-AD54-4B6B-B4C4-B45409A2E003}">
      <dsp:nvSpPr>
        <dsp:cNvPr id="0" name=""/>
        <dsp:cNvSpPr/>
      </dsp:nvSpPr>
      <dsp:spPr>
        <a:xfrm>
          <a:off x="0" y="1229"/>
          <a:ext cx="11317574" cy="7699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C9A80-836A-4EF2-A52B-2024E6E093EB}">
      <dsp:nvSpPr>
        <dsp:cNvPr id="0" name=""/>
        <dsp:cNvSpPr/>
      </dsp:nvSpPr>
      <dsp:spPr>
        <a:xfrm>
          <a:off x="232905" y="174464"/>
          <a:ext cx="423464" cy="4234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DDB6B-AACF-4D32-AA48-C2A12B34D695}">
      <dsp:nvSpPr>
        <dsp:cNvPr id="0" name=""/>
        <dsp:cNvSpPr/>
      </dsp:nvSpPr>
      <dsp:spPr>
        <a:xfrm>
          <a:off x="889275" y="1229"/>
          <a:ext cx="10428298" cy="769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85" tIns="81485" rIns="81485" bIns="814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Both are types of learning (as defined by learning theorists)</a:t>
          </a:r>
        </a:p>
      </dsp:txBody>
      <dsp:txXfrm>
        <a:off x="889275" y="1229"/>
        <a:ext cx="10428298" cy="769935"/>
      </dsp:txXfrm>
    </dsp:sp>
    <dsp:sp modelId="{1691830A-4831-4F92-9E6B-F0620EF21550}">
      <dsp:nvSpPr>
        <dsp:cNvPr id="0" name=""/>
        <dsp:cNvSpPr/>
      </dsp:nvSpPr>
      <dsp:spPr>
        <a:xfrm>
          <a:off x="0" y="963648"/>
          <a:ext cx="11317574" cy="769935"/>
        </a:xfrm>
        <a:prstGeom prst="roundRect">
          <a:avLst>
            <a:gd name="adj" fmla="val 10000"/>
          </a:avLst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9C045-D907-44A0-97F1-36404E9F7F92}">
      <dsp:nvSpPr>
        <dsp:cNvPr id="0" name=""/>
        <dsp:cNvSpPr/>
      </dsp:nvSpPr>
      <dsp:spPr>
        <a:xfrm>
          <a:off x="232905" y="1136883"/>
          <a:ext cx="423464" cy="4234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83BEF-011D-4B8E-AE87-EC4A39F79C2F}">
      <dsp:nvSpPr>
        <dsp:cNvPr id="0" name=""/>
        <dsp:cNvSpPr/>
      </dsp:nvSpPr>
      <dsp:spPr>
        <a:xfrm>
          <a:off x="889275" y="963648"/>
          <a:ext cx="10428298" cy="769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85" tIns="81485" rIns="81485" bIns="814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Both involve cues and responses to those cues</a:t>
          </a:r>
        </a:p>
      </dsp:txBody>
      <dsp:txXfrm>
        <a:off x="889275" y="963648"/>
        <a:ext cx="10428298" cy="769935"/>
      </dsp:txXfrm>
    </dsp:sp>
    <dsp:sp modelId="{3BD914EF-9BAD-4502-8E18-3F6035B27606}">
      <dsp:nvSpPr>
        <dsp:cNvPr id="0" name=""/>
        <dsp:cNvSpPr/>
      </dsp:nvSpPr>
      <dsp:spPr>
        <a:xfrm>
          <a:off x="0" y="1926067"/>
          <a:ext cx="11317574" cy="1091629"/>
        </a:xfrm>
        <a:prstGeom prst="roundRect">
          <a:avLst>
            <a:gd name="adj" fmla="val 10000"/>
          </a:avLst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0D663-7C0E-4D1D-A2CB-FE741FBCBC9D}">
      <dsp:nvSpPr>
        <dsp:cNvPr id="0" name=""/>
        <dsp:cNvSpPr/>
      </dsp:nvSpPr>
      <dsp:spPr>
        <a:xfrm>
          <a:off x="232905" y="2260150"/>
          <a:ext cx="423464" cy="4234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22D5D-5627-4AE5-A414-7B39C8D2B337}">
      <dsp:nvSpPr>
        <dsp:cNvPr id="0" name=""/>
        <dsp:cNvSpPr/>
      </dsp:nvSpPr>
      <dsp:spPr>
        <a:xfrm>
          <a:off x="889275" y="2086914"/>
          <a:ext cx="5092908" cy="769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85" tIns="81485" rIns="81485" bIns="814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Classical conditioning: Ability of a cue to PREDICT some event</a:t>
          </a:r>
        </a:p>
      </dsp:txBody>
      <dsp:txXfrm>
        <a:off x="889275" y="2086914"/>
        <a:ext cx="5092908" cy="769935"/>
      </dsp:txXfrm>
    </dsp:sp>
    <dsp:sp modelId="{8A416D95-100E-476E-A754-34E59E059ED9}">
      <dsp:nvSpPr>
        <dsp:cNvPr id="0" name=""/>
        <dsp:cNvSpPr/>
      </dsp:nvSpPr>
      <dsp:spPr>
        <a:xfrm>
          <a:off x="5982183" y="2086914"/>
          <a:ext cx="5335390" cy="769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85" tIns="81485" rIns="81485" bIns="8148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Only predicts the event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Animal does NOT have to make a response; response is usually “preparatory”</a:t>
          </a:r>
        </a:p>
      </dsp:txBody>
      <dsp:txXfrm>
        <a:off x="5982183" y="2086914"/>
        <a:ext cx="5335390" cy="769935"/>
      </dsp:txXfrm>
    </dsp:sp>
    <dsp:sp modelId="{4BEAC0DE-F00A-4704-8A1B-E6471759A6A7}">
      <dsp:nvSpPr>
        <dsp:cNvPr id="0" name=""/>
        <dsp:cNvSpPr/>
      </dsp:nvSpPr>
      <dsp:spPr>
        <a:xfrm>
          <a:off x="0" y="3210180"/>
          <a:ext cx="11317574" cy="1075776"/>
        </a:xfrm>
        <a:prstGeom prst="roundRect">
          <a:avLst>
            <a:gd name="adj" fmla="val 10000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28544-5FFA-4BAD-86E8-9BF899A7CB16}">
      <dsp:nvSpPr>
        <dsp:cNvPr id="0" name=""/>
        <dsp:cNvSpPr/>
      </dsp:nvSpPr>
      <dsp:spPr>
        <a:xfrm>
          <a:off x="232905" y="3536337"/>
          <a:ext cx="423464" cy="4234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4C7BD-6522-4283-A05C-1F8506DAEB81}">
      <dsp:nvSpPr>
        <dsp:cNvPr id="0" name=""/>
        <dsp:cNvSpPr/>
      </dsp:nvSpPr>
      <dsp:spPr>
        <a:xfrm>
          <a:off x="889275" y="3363101"/>
          <a:ext cx="5092908" cy="769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85" tIns="81485" rIns="81485" bIns="814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Operant conditioning: Cue predicts that IF you make a response, then a certain consequence will occur</a:t>
          </a:r>
        </a:p>
      </dsp:txBody>
      <dsp:txXfrm>
        <a:off x="889275" y="3363101"/>
        <a:ext cx="5092908" cy="769935"/>
      </dsp:txXfrm>
    </dsp:sp>
    <dsp:sp modelId="{D251BE93-0F7A-411E-9083-10A77DE16B4C}">
      <dsp:nvSpPr>
        <dsp:cNvPr id="0" name=""/>
        <dsp:cNvSpPr/>
      </dsp:nvSpPr>
      <dsp:spPr>
        <a:xfrm>
          <a:off x="5982183" y="3363101"/>
          <a:ext cx="5335390" cy="769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85" tIns="81485" rIns="81485" bIns="8148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Cue tells you that the IF/Then contingency is in effect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Animal MUST make response to get predicted consequence</a:t>
          </a:r>
        </a:p>
      </dsp:txBody>
      <dsp:txXfrm>
        <a:off x="5982183" y="3363101"/>
        <a:ext cx="5335390" cy="769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70F30-2AFC-46C5-B40F-0D2D2742B7B5}">
      <dsp:nvSpPr>
        <dsp:cNvPr id="0" name=""/>
        <dsp:cNvSpPr/>
      </dsp:nvSpPr>
      <dsp:spPr>
        <a:xfrm>
          <a:off x="331199" y="81156"/>
          <a:ext cx="1512000" cy="151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2D98D-5406-4B19-B01D-6EAF9B1D7DC2}">
      <dsp:nvSpPr>
        <dsp:cNvPr id="0" name=""/>
        <dsp:cNvSpPr/>
      </dsp:nvSpPr>
      <dsp:spPr>
        <a:xfrm>
          <a:off x="331199" y="174897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400" kern="1200" dirty="0"/>
            <a:t>4 parts:</a:t>
          </a:r>
        </a:p>
      </dsp:txBody>
      <dsp:txXfrm>
        <a:off x="331199" y="1748978"/>
        <a:ext cx="4320000" cy="648000"/>
      </dsp:txXfrm>
    </dsp:sp>
    <dsp:sp modelId="{4A70E2BA-14E7-4180-9F24-3F71B4A3071D}">
      <dsp:nvSpPr>
        <dsp:cNvPr id="0" name=""/>
        <dsp:cNvSpPr/>
      </dsp:nvSpPr>
      <dsp:spPr>
        <a:xfrm>
          <a:off x="319449" y="2289347"/>
          <a:ext cx="4320000" cy="123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CS: </a:t>
          </a:r>
          <a:r>
            <a:rPr lang="en-US" sz="1700" kern="1200" dirty="0"/>
            <a:t>Conditioned stimulus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US: </a:t>
          </a:r>
          <a:r>
            <a:rPr lang="en-US" sz="1700" kern="1200" dirty="0"/>
            <a:t>Unconditioned stimulus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CR: </a:t>
          </a:r>
          <a:r>
            <a:rPr lang="en-US" sz="1700" kern="1200" dirty="0"/>
            <a:t>Conditioned response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UR: </a:t>
          </a:r>
          <a:r>
            <a:rPr lang="en-US" sz="1700" kern="1200" dirty="0"/>
            <a:t>Unconditioned response</a:t>
          </a:r>
        </a:p>
      </dsp:txBody>
      <dsp:txXfrm>
        <a:off x="319449" y="2289347"/>
        <a:ext cx="4320000" cy="1235469"/>
      </dsp:txXfrm>
    </dsp:sp>
    <dsp:sp modelId="{E980823A-35E0-4826-B07F-3012E24F0700}">
      <dsp:nvSpPr>
        <dsp:cNvPr id="0" name=""/>
        <dsp:cNvSpPr/>
      </dsp:nvSpPr>
      <dsp:spPr>
        <a:xfrm>
          <a:off x="4868413" y="184735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315EB-078E-4439-9445-284986CC4A8F}">
      <dsp:nvSpPr>
        <dsp:cNvPr id="0" name=""/>
        <dsp:cNvSpPr/>
      </dsp:nvSpPr>
      <dsp:spPr>
        <a:xfrm>
          <a:off x="5154652" y="71268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400" kern="1200" dirty="0"/>
            <a:t>Based on Predictability:</a:t>
          </a:r>
        </a:p>
      </dsp:txBody>
      <dsp:txXfrm>
        <a:off x="5154652" y="712684"/>
        <a:ext cx="4320000" cy="648000"/>
      </dsp:txXfrm>
    </dsp:sp>
    <dsp:sp modelId="{C26E3CB1-B350-4528-9B4A-364BFE35AB71}">
      <dsp:nvSpPr>
        <dsp:cNvPr id="0" name=""/>
        <dsp:cNvSpPr/>
      </dsp:nvSpPr>
      <dsp:spPr>
        <a:xfrm>
          <a:off x="6828847" y="1428324"/>
          <a:ext cx="2585131" cy="123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CS</a:t>
          </a:r>
          <a:r>
            <a:rPr lang="en-US" sz="2400" kern="1200" dirty="0">
              <a:sym typeface="Wingdings" panose="05000000000000000000" pitchFamily="2" charset="2"/>
            </a:rPr>
            <a:t></a:t>
          </a:r>
          <a:r>
            <a:rPr lang="en-US" sz="2400" kern="1200" dirty="0"/>
            <a:t>US</a:t>
          </a:r>
          <a:r>
            <a:rPr lang="en-US" sz="2400" kern="1200" dirty="0">
              <a:sym typeface="Wingdings" panose="05000000000000000000" pitchFamily="2" charset="2"/>
            </a:rPr>
            <a:t></a:t>
          </a:r>
          <a:r>
            <a:rPr lang="en-US" sz="2400" kern="1200" dirty="0"/>
            <a:t>UR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CR</a:t>
          </a:r>
        </a:p>
      </dsp:txBody>
      <dsp:txXfrm>
        <a:off x="6828847" y="1428324"/>
        <a:ext cx="2585131" cy="1235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20C2C-DA9C-4C7F-B128-3F49CB854FB6}">
      <dsp:nvSpPr>
        <dsp:cNvPr id="0" name=""/>
        <dsp:cNvSpPr/>
      </dsp:nvSpPr>
      <dsp:spPr>
        <a:xfrm>
          <a:off x="0" y="462"/>
          <a:ext cx="10058399" cy="108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FEAB1-5B8D-431D-91D6-854DB150742B}">
      <dsp:nvSpPr>
        <dsp:cNvPr id="0" name=""/>
        <dsp:cNvSpPr/>
      </dsp:nvSpPr>
      <dsp:spPr>
        <a:xfrm>
          <a:off x="327145" y="243793"/>
          <a:ext cx="594810" cy="594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F9710-7C72-44BD-BC6A-FFA1DC9180F8}">
      <dsp:nvSpPr>
        <dsp:cNvPr id="0" name=""/>
        <dsp:cNvSpPr/>
      </dsp:nvSpPr>
      <dsp:spPr>
        <a:xfrm>
          <a:off x="1249101" y="462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Watson and Raynor</a:t>
          </a:r>
        </a:p>
      </dsp:txBody>
      <dsp:txXfrm>
        <a:off x="1249101" y="462"/>
        <a:ext cx="8809298" cy="1081473"/>
      </dsp:txXfrm>
    </dsp:sp>
    <dsp:sp modelId="{436DDBAF-7494-4BFB-B74B-F5EAC9A61EF6}">
      <dsp:nvSpPr>
        <dsp:cNvPr id="0" name=""/>
        <dsp:cNvSpPr/>
      </dsp:nvSpPr>
      <dsp:spPr>
        <a:xfrm>
          <a:off x="0" y="1352303"/>
          <a:ext cx="10058399" cy="1081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39CD4-5C63-46D8-9D0D-FB75CB7D7F12}">
      <dsp:nvSpPr>
        <dsp:cNvPr id="0" name=""/>
        <dsp:cNvSpPr/>
      </dsp:nvSpPr>
      <dsp:spPr>
        <a:xfrm>
          <a:off x="327145" y="1595634"/>
          <a:ext cx="594810" cy="594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E57EB-7942-42A4-96DC-152C2662EE8B}">
      <dsp:nvSpPr>
        <dsp:cNvPr id="0" name=""/>
        <dsp:cNvSpPr/>
      </dsp:nvSpPr>
      <dsp:spPr>
        <a:xfrm>
          <a:off x="1249101" y="1352303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Conditioned young child- Albert (about 18 </a:t>
          </a:r>
          <a:r>
            <a:rPr lang="en-US" sz="2500" kern="1200" dirty="0" err="1"/>
            <a:t>mos</a:t>
          </a:r>
          <a:r>
            <a:rPr lang="en-US" sz="2500" kern="1200" dirty="0"/>
            <a:t> old)</a:t>
          </a:r>
        </a:p>
      </dsp:txBody>
      <dsp:txXfrm>
        <a:off x="1249101" y="1352303"/>
        <a:ext cx="8809298" cy="1081473"/>
      </dsp:txXfrm>
    </dsp:sp>
    <dsp:sp modelId="{6E7CFDAB-EC0F-4A69-8E85-8D72B4929E20}">
      <dsp:nvSpPr>
        <dsp:cNvPr id="0" name=""/>
        <dsp:cNvSpPr/>
      </dsp:nvSpPr>
      <dsp:spPr>
        <a:xfrm>
          <a:off x="0" y="2704144"/>
          <a:ext cx="10058399" cy="1081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CACD4-C6B2-4B20-B63E-A42BF60C904B}">
      <dsp:nvSpPr>
        <dsp:cNvPr id="0" name=""/>
        <dsp:cNvSpPr/>
      </dsp:nvSpPr>
      <dsp:spPr>
        <a:xfrm>
          <a:off x="327145" y="2947476"/>
          <a:ext cx="594810" cy="594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09376-03A8-4C37-806D-57EFE96609EB}">
      <dsp:nvSpPr>
        <dsp:cNvPr id="0" name=""/>
        <dsp:cNvSpPr/>
      </dsp:nvSpPr>
      <dsp:spPr>
        <a:xfrm>
          <a:off x="1249101" y="2704144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Were going to impose extinction, but Albert moved away!</a:t>
          </a:r>
        </a:p>
      </dsp:txBody>
      <dsp:txXfrm>
        <a:off x="1249101" y="2704144"/>
        <a:ext cx="8809298" cy="10814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B710F-596D-4C0E-A83B-6FA7FC67FD88}">
      <dsp:nvSpPr>
        <dsp:cNvPr id="0" name=""/>
        <dsp:cNvSpPr/>
      </dsp:nvSpPr>
      <dsp:spPr>
        <a:xfrm>
          <a:off x="0" y="2320"/>
          <a:ext cx="7025874" cy="175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Considered to be a fairly new behavior therapy approach developed by </a:t>
          </a:r>
          <a:r>
            <a:rPr lang="en-US" sz="3200" kern="1200" dirty="0" err="1"/>
            <a:t>Grisha</a:t>
          </a:r>
          <a:r>
            <a:rPr lang="en-US" sz="3200" kern="1200" dirty="0"/>
            <a:t> Stewart, MA, CPDT-KA </a:t>
          </a:r>
        </a:p>
      </dsp:txBody>
      <dsp:txXfrm>
        <a:off x="85900" y="88220"/>
        <a:ext cx="6854074" cy="1587880"/>
      </dsp:txXfrm>
    </dsp:sp>
    <dsp:sp modelId="{AE3E2CA7-8620-476F-8972-946639CE8E85}">
      <dsp:nvSpPr>
        <dsp:cNvPr id="0" name=""/>
        <dsp:cNvSpPr/>
      </dsp:nvSpPr>
      <dsp:spPr>
        <a:xfrm>
          <a:off x="0" y="1762001"/>
          <a:ext cx="7025874" cy="245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She started to publicly practice BAT as early as 2009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She argues it has a “short history”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We know it is really a form of systematic desensitization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Joseph Wolpe described this in 1958</a:t>
          </a:r>
        </a:p>
      </dsp:txBody>
      <dsp:txXfrm>
        <a:off x="0" y="1762001"/>
        <a:ext cx="7025874" cy="2450880"/>
      </dsp:txXfrm>
    </dsp:sp>
    <dsp:sp modelId="{985D8947-6C54-40DF-ADD3-3523D4285EAF}">
      <dsp:nvSpPr>
        <dsp:cNvPr id="0" name=""/>
        <dsp:cNvSpPr/>
      </dsp:nvSpPr>
      <dsp:spPr>
        <a:xfrm>
          <a:off x="0" y="4212881"/>
          <a:ext cx="7025874" cy="175968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Regardless of what we call it, this technique is widely used around the world and appears highly effective.  </a:t>
          </a:r>
        </a:p>
      </dsp:txBody>
      <dsp:txXfrm>
        <a:off x="85900" y="4298781"/>
        <a:ext cx="6854074" cy="1587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46C1D-A06B-43E7-9805-E6BAF5962A4A}">
      <dsp:nvSpPr>
        <dsp:cNvPr id="0" name=""/>
        <dsp:cNvSpPr/>
      </dsp:nvSpPr>
      <dsp:spPr>
        <a:xfrm>
          <a:off x="0" y="113344"/>
          <a:ext cx="8224760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client is exposed to the anxiety-producing stimulus at a low level and once no anxiety is present a stronger version of the anxiety-producing stimulus is given. </a:t>
          </a:r>
        </a:p>
      </dsp:txBody>
      <dsp:txXfrm>
        <a:off x="36896" y="150240"/>
        <a:ext cx="8150968" cy="682028"/>
      </dsp:txXfrm>
    </dsp:sp>
    <dsp:sp modelId="{EE25F16E-BE80-4458-BF70-2AF394CED0AA}">
      <dsp:nvSpPr>
        <dsp:cNvPr id="0" name=""/>
        <dsp:cNvSpPr/>
      </dsp:nvSpPr>
      <dsp:spPr>
        <a:xfrm>
          <a:off x="0" y="923884"/>
          <a:ext cx="8224760" cy="755820"/>
        </a:xfrm>
        <a:prstGeom prst="round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This continues until the client no longer feels any anxiety towards the actual stimulus. </a:t>
          </a:r>
        </a:p>
      </dsp:txBody>
      <dsp:txXfrm>
        <a:off x="36896" y="960780"/>
        <a:ext cx="8150968" cy="682028"/>
      </dsp:txXfrm>
    </dsp:sp>
    <dsp:sp modelId="{284001B9-EFFA-40D6-AE08-C1917BBE72BE}">
      <dsp:nvSpPr>
        <dsp:cNvPr id="0" name=""/>
        <dsp:cNvSpPr/>
      </dsp:nvSpPr>
      <dsp:spPr>
        <a:xfrm>
          <a:off x="0" y="1734424"/>
          <a:ext cx="8224760" cy="755820"/>
        </a:xfrm>
        <a:prstGeom prst="round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There are three main steps </a:t>
          </a:r>
          <a:endParaRPr lang="en-US" sz="1900" kern="1200"/>
        </a:p>
      </dsp:txBody>
      <dsp:txXfrm>
        <a:off x="36896" y="1771320"/>
        <a:ext cx="8150968" cy="682028"/>
      </dsp:txXfrm>
    </dsp:sp>
    <dsp:sp modelId="{E6DA88F1-3A8A-46E0-9CF4-596D8422953B}">
      <dsp:nvSpPr>
        <dsp:cNvPr id="0" name=""/>
        <dsp:cNvSpPr/>
      </dsp:nvSpPr>
      <dsp:spPr>
        <a:xfrm>
          <a:off x="0" y="2490244"/>
          <a:ext cx="8224760" cy="330371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3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1" kern="1200"/>
            <a:t>Teach the client relaxation techniques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/>
            <a:t>Wolpe’s</a:t>
          </a:r>
          <a:r>
            <a:rPr lang="en-US" sz="1500" kern="1200" dirty="0"/>
            <a:t> rationale: you cannot be both relaxed and anxious at the same time.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1" kern="1200"/>
            <a:t>Client and the therapist create a hierarchy of anxieties</a:t>
          </a:r>
          <a:r>
            <a:rPr lang="en-US" sz="1500" kern="1200"/>
            <a:t>.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The therapist has the client make a list of all the things that produce anxiety in all its different forms.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With the therapist, the client makes a hierarchy: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Starts with what produces the lowest level of anxiety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Ends with what produces most anxiety.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1" kern="1200"/>
            <a:t>Client is fully relaxed while imaging the anxiety producing stimulus. 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Depending on their reaction, the stimulus will then be changed to a stronger or weaker one.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2490244"/>
        <a:ext cx="8224760" cy="3303719"/>
      </dsp:txXfrm>
    </dsp:sp>
    <dsp:sp modelId="{90BDE8F5-C756-4115-B527-5C5829036531}">
      <dsp:nvSpPr>
        <dsp:cNvPr id="0" name=""/>
        <dsp:cNvSpPr/>
      </dsp:nvSpPr>
      <dsp:spPr>
        <a:xfrm>
          <a:off x="0" y="5793963"/>
          <a:ext cx="8224760" cy="75582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2">
                  <a:lumMod val="10000"/>
                </a:schemeClr>
              </a:solidFill>
            </a:rPr>
            <a:t>Issue with this: Dogs can’t talk and tell us what is going on in their head.</a:t>
          </a:r>
        </a:p>
      </dsp:txBody>
      <dsp:txXfrm>
        <a:off x="36896" y="5830859"/>
        <a:ext cx="8150968" cy="682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62D1A-F158-4FD8-928B-6C4B24756B55}">
      <dsp:nvSpPr>
        <dsp:cNvPr id="0" name=""/>
        <dsp:cNvSpPr/>
      </dsp:nvSpPr>
      <dsp:spPr>
        <a:xfrm>
          <a:off x="0" y="40079"/>
          <a:ext cx="11722308" cy="8320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E83FC-D8B7-4261-9F76-EA60F6E939EE}">
      <dsp:nvSpPr>
        <dsp:cNvPr id="0" name=""/>
        <dsp:cNvSpPr/>
      </dsp:nvSpPr>
      <dsp:spPr>
        <a:xfrm>
          <a:off x="251692" y="227288"/>
          <a:ext cx="457622" cy="4576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0E06E-77F4-4B51-B480-D1A3D10F9DDF}">
      <dsp:nvSpPr>
        <dsp:cNvPr id="0" name=""/>
        <dsp:cNvSpPr/>
      </dsp:nvSpPr>
      <dsp:spPr>
        <a:xfrm>
          <a:off x="828615" y="0"/>
          <a:ext cx="2201494" cy="90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58" tIns="88058" rIns="88058" bIns="8805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Involves:</a:t>
          </a:r>
          <a:endParaRPr lang="en-US" sz="2100" kern="1200"/>
        </a:p>
      </dsp:txBody>
      <dsp:txXfrm>
        <a:off x="828615" y="0"/>
        <a:ext cx="2201494" cy="906159"/>
      </dsp:txXfrm>
    </dsp:sp>
    <dsp:sp modelId="{0C557EF0-01F7-4812-A728-3A718945DA0E}">
      <dsp:nvSpPr>
        <dsp:cNvPr id="0" name=""/>
        <dsp:cNvSpPr/>
      </dsp:nvSpPr>
      <dsp:spPr>
        <a:xfrm>
          <a:off x="6236985" y="57743"/>
          <a:ext cx="5485322" cy="83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58" tIns="88058" rIns="88058" bIns="880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Systematic desensitization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Functional communication training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Constructional Aggression Treatment</a:t>
          </a:r>
          <a:endParaRPr lang="en-US" sz="1400" kern="1200" dirty="0"/>
        </a:p>
      </dsp:txBody>
      <dsp:txXfrm>
        <a:off x="6236985" y="57743"/>
        <a:ext cx="5485322" cy="832041"/>
      </dsp:txXfrm>
    </dsp:sp>
    <dsp:sp modelId="{18717930-7F04-4BFD-A4D8-DB5081DFD1BF}">
      <dsp:nvSpPr>
        <dsp:cNvPr id="0" name=""/>
        <dsp:cNvSpPr/>
      </dsp:nvSpPr>
      <dsp:spPr>
        <a:xfrm>
          <a:off x="0" y="1117190"/>
          <a:ext cx="11722308" cy="8320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3989C-04E1-47E6-841C-9B41B860F6B0}">
      <dsp:nvSpPr>
        <dsp:cNvPr id="0" name=""/>
        <dsp:cNvSpPr/>
      </dsp:nvSpPr>
      <dsp:spPr>
        <a:xfrm>
          <a:off x="251692" y="1304399"/>
          <a:ext cx="457622" cy="4576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2D764-8908-4B11-BF61-8A18A7E20494}">
      <dsp:nvSpPr>
        <dsp:cNvPr id="0" name=""/>
        <dsp:cNvSpPr/>
      </dsp:nvSpPr>
      <dsp:spPr>
        <a:xfrm>
          <a:off x="961007" y="1117190"/>
          <a:ext cx="5275038" cy="83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58" tIns="88058" rIns="88058" bIns="8805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BUT: relies heavily on reward training principles: </a:t>
          </a:r>
          <a:endParaRPr lang="en-US" sz="2100" kern="1200"/>
        </a:p>
      </dsp:txBody>
      <dsp:txXfrm>
        <a:off x="961007" y="1117190"/>
        <a:ext cx="5275038" cy="832041"/>
      </dsp:txXfrm>
    </dsp:sp>
    <dsp:sp modelId="{4ABA7940-0A76-4C43-8230-EAA45EC9D59A}">
      <dsp:nvSpPr>
        <dsp:cNvPr id="0" name=""/>
        <dsp:cNvSpPr/>
      </dsp:nvSpPr>
      <dsp:spPr>
        <a:xfrm>
          <a:off x="6236046" y="1117190"/>
          <a:ext cx="5485322" cy="83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58" tIns="88058" rIns="88058" bIns="880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Clicker (marker) training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Negative reinforcement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Multiple rewarding systems</a:t>
          </a:r>
        </a:p>
      </dsp:txBody>
      <dsp:txXfrm>
        <a:off x="6236046" y="1117190"/>
        <a:ext cx="5485322" cy="832041"/>
      </dsp:txXfrm>
    </dsp:sp>
    <dsp:sp modelId="{CEB9D1DB-8B8B-4F61-B698-625BB764A2CE}">
      <dsp:nvSpPr>
        <dsp:cNvPr id="0" name=""/>
        <dsp:cNvSpPr/>
      </dsp:nvSpPr>
      <dsp:spPr>
        <a:xfrm>
          <a:off x="0" y="2157241"/>
          <a:ext cx="11722308" cy="8320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98357-EB84-409F-8FFB-548B7CAA227F}">
      <dsp:nvSpPr>
        <dsp:cNvPr id="0" name=""/>
        <dsp:cNvSpPr/>
      </dsp:nvSpPr>
      <dsp:spPr>
        <a:xfrm>
          <a:off x="251692" y="2344451"/>
          <a:ext cx="457622" cy="4576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7B006-F2DF-4712-91F6-31D74B9D63EF}">
      <dsp:nvSpPr>
        <dsp:cNvPr id="0" name=""/>
        <dsp:cNvSpPr/>
      </dsp:nvSpPr>
      <dsp:spPr>
        <a:xfrm>
          <a:off x="961007" y="2157241"/>
          <a:ext cx="5275038" cy="83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58" tIns="88058" rIns="88058" bIns="8805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Must understand several aspects of dog’s life:</a:t>
          </a:r>
          <a:endParaRPr lang="en-US" sz="2100" kern="1200"/>
        </a:p>
      </dsp:txBody>
      <dsp:txXfrm>
        <a:off x="961007" y="2157241"/>
        <a:ext cx="5275038" cy="832041"/>
      </dsp:txXfrm>
    </dsp:sp>
    <dsp:sp modelId="{FB0EF70A-BB24-4F1B-9B52-9F11B19806F2}">
      <dsp:nvSpPr>
        <dsp:cNvPr id="0" name=""/>
        <dsp:cNvSpPr/>
      </dsp:nvSpPr>
      <dsp:spPr>
        <a:xfrm>
          <a:off x="6236046" y="2157241"/>
          <a:ext cx="5485322" cy="83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58" tIns="88058" rIns="88058" bIns="880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Environmental factors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Dog’s personality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How the dog uses canine signals and body language.</a:t>
          </a:r>
        </a:p>
      </dsp:txBody>
      <dsp:txXfrm>
        <a:off x="6236046" y="2157241"/>
        <a:ext cx="5485322" cy="832041"/>
      </dsp:txXfrm>
    </dsp:sp>
    <dsp:sp modelId="{76346570-43E6-4506-A40C-9536DD2518B9}">
      <dsp:nvSpPr>
        <dsp:cNvPr id="0" name=""/>
        <dsp:cNvSpPr/>
      </dsp:nvSpPr>
      <dsp:spPr>
        <a:xfrm>
          <a:off x="0" y="3197293"/>
          <a:ext cx="11722308" cy="8320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19EFC-7937-47A1-A018-A71EB36AAEBE}">
      <dsp:nvSpPr>
        <dsp:cNvPr id="0" name=""/>
        <dsp:cNvSpPr/>
      </dsp:nvSpPr>
      <dsp:spPr>
        <a:xfrm>
          <a:off x="251692" y="3384502"/>
          <a:ext cx="457622" cy="4576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50E77-1237-46C1-A9B0-F08C37561C71}">
      <dsp:nvSpPr>
        <dsp:cNvPr id="0" name=""/>
        <dsp:cNvSpPr/>
      </dsp:nvSpPr>
      <dsp:spPr>
        <a:xfrm>
          <a:off x="961007" y="3197293"/>
          <a:ext cx="10760360" cy="83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58" tIns="88058" rIns="88058" bIns="8805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Must create many scenarios and engage in many, many repetitions for this to work! </a:t>
          </a:r>
        </a:p>
      </dsp:txBody>
      <dsp:txXfrm>
        <a:off x="961007" y="3197293"/>
        <a:ext cx="10760360" cy="832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B0579-C4E7-47A1-8BE3-57DEBD35BD8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A4520-5957-4738-85FA-FBDAA9791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03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5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8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7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1D81E0F-DE64-40F5-A5AF-C7109450C18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F474BB-4313-4D18-8144-AF653D02DB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1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hyperlink" Target="https://flickr.com/photos/kevinmiller/1491494366" TargetMode="Externa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brewminate.com/pavlov-and-his-dogs-how-associative-learning-really-works-in-human-psychology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A61D2-26BB-4534-9B74-A6CA1EB4F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439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Behavior Adjustment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lang="en-US" sz="800">
                <a:solidFill>
                  <a:srgbClr val="FFFFFF"/>
                </a:solidFill>
              </a:rPr>
              <a:t>Using Classical Conditioning and Systematic Desensitization </a:t>
            </a:r>
          </a:p>
          <a:p>
            <a:r>
              <a:rPr lang="en-US" sz="800">
                <a:solidFill>
                  <a:srgbClr val="FFFFFF"/>
                </a:solidFill>
              </a:rPr>
              <a:t>to help your dog focus and reduce its fear!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7722" y="4508519"/>
            <a:ext cx="2926080" cy="0"/>
          </a:xfrm>
          <a:prstGeom prst="line">
            <a:avLst/>
          </a:prstGeom>
          <a:ln w="19050">
            <a:solidFill>
              <a:srgbClr val="6A8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Behavior Adjustment Training (B.A.T.) 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764CD66-DEB5-4EC0-A97E-4D7A74065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633417"/>
              </p:ext>
            </p:extLst>
          </p:nvPr>
        </p:nvGraphicFramePr>
        <p:xfrm>
          <a:off x="4513665" y="314793"/>
          <a:ext cx="7025874" cy="597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74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How “undo” a learned fear?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90932" y="2023962"/>
            <a:ext cx="6750987" cy="4646804"/>
          </a:xfrm>
        </p:spPr>
        <p:txBody>
          <a:bodyPr>
            <a:normAutofit/>
          </a:bodyPr>
          <a:lstStyle/>
          <a:p>
            <a:r>
              <a:rPr lang="en-US" sz="2400" b="1" dirty="0"/>
              <a:t>Human Systematic desensitization</a:t>
            </a:r>
          </a:p>
          <a:p>
            <a:pPr lvl="1"/>
            <a:r>
              <a:rPr lang="en-US" sz="2400" dirty="0"/>
              <a:t>Teach client to relax first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Develop a “hierarchy” of fear-related stimuli and situations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substitute predictive CS and CR as introduce to fear hierarchy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err="1"/>
              <a:t>CS</a:t>
            </a:r>
            <a:r>
              <a:rPr lang="en-US" sz="2400" baseline="-25000" dirty="0" err="1"/>
              <a:t>white</a:t>
            </a:r>
            <a:r>
              <a:rPr lang="en-US" sz="2400" baseline="-25000" dirty="0"/>
              <a:t> rat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US </a:t>
            </a:r>
            <a:r>
              <a:rPr lang="en-US" sz="2400" baseline="-25000" dirty="0"/>
              <a:t>relaxing </a:t>
            </a:r>
            <a:r>
              <a:rPr lang="en-US" sz="2400" baseline="-25000" dirty="0" err="1"/>
              <a:t>cue</a:t>
            </a:r>
            <a:r>
              <a:rPr lang="en-US" sz="2400" dirty="0" err="1">
                <a:sym typeface="Wingdings" pitchFamily="2" charset="2"/>
              </a:rPr>
              <a:t></a:t>
            </a:r>
            <a:r>
              <a:rPr lang="en-US" sz="2400" dirty="0" err="1"/>
              <a:t>UR</a:t>
            </a:r>
            <a:r>
              <a:rPr lang="en-US" sz="2400" dirty="0"/>
              <a:t> </a:t>
            </a:r>
            <a:r>
              <a:rPr lang="en-US" sz="2400" baseline="-25000" dirty="0"/>
              <a:t>relax </a:t>
            </a:r>
            <a:endParaRPr lang="en-US" sz="2400" dirty="0"/>
          </a:p>
          <a:p>
            <a:pPr lvl="2">
              <a:buFontTx/>
              <a:buNone/>
            </a:pPr>
            <a:r>
              <a:rPr lang="en-US" sz="2400" dirty="0"/>
              <a:t>                </a:t>
            </a:r>
            <a:r>
              <a:rPr lang="en-US" sz="2400" dirty="0" err="1"/>
              <a:t>CR</a:t>
            </a:r>
            <a:r>
              <a:rPr lang="en-US" sz="2400" baseline="-25000" dirty="0" err="1"/>
              <a:t>relax</a:t>
            </a:r>
            <a:endParaRPr lang="en-US" sz="2400" baseline="-25000" dirty="0"/>
          </a:p>
          <a:p>
            <a:pPr lvl="1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652" name="Straight Arrow Connector 4"/>
          <p:cNvCxnSpPr>
            <a:cxnSpLocks noChangeShapeType="1"/>
          </p:cNvCxnSpPr>
          <p:nvPr/>
        </p:nvCxnSpPr>
        <p:spPr bwMode="auto">
          <a:xfrm>
            <a:off x="1766505" y="6019583"/>
            <a:ext cx="453929" cy="1832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4FDD164-AC70-484D-A0C7-E4D50A4D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905" y="1582614"/>
            <a:ext cx="3629336" cy="26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Wolpe’s Systematic desensitization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1FF75E-BF5D-4DD2-BD0D-BCD1CB12E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13212"/>
              </p:ext>
            </p:extLst>
          </p:nvPr>
        </p:nvGraphicFramePr>
        <p:xfrm>
          <a:off x="3346855" y="194872"/>
          <a:ext cx="8224760" cy="666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65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What Exactly is BAT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F3D2C0-B775-4A9C-86E5-7DDB88610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6229"/>
              </p:ext>
            </p:extLst>
          </p:nvPr>
        </p:nvGraphicFramePr>
        <p:xfrm>
          <a:off x="239843" y="1963710"/>
          <a:ext cx="11722308" cy="403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7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E0153F-9015-419B-A6CF-89D70D5A9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How do you start?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0D743-B1D4-4E51-9DA7-C7D5DFB38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79E85A-4471-4765-8CC6-CC72735E6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BBDEF0-527A-48AF-84BE-F1717D10F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495179"/>
              </p:ext>
            </p:extLst>
          </p:nvPr>
        </p:nvGraphicFramePr>
        <p:xfrm>
          <a:off x="419725" y="1580491"/>
          <a:ext cx="11512445" cy="452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157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44C3061-D558-447B-A988-09ECE1446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9339771-9C8F-497E-8974-E09A86FEE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3B4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50916-D315-48EE-8205-BBFA9086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Must determine your dog’s stress level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B41EA9A9-A9B3-43C0-9C56-3F27757D0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600">
              <a:solidFill>
                <a:srgbClr val="FFFFFF"/>
              </a:solidFill>
            </a:endParaRPr>
          </a:p>
          <a:p>
            <a:endParaRPr lang="en-US" sz="1600">
              <a:solidFill>
                <a:srgbClr val="FFFFFF"/>
              </a:solidFill>
            </a:endParaRPr>
          </a:p>
          <a:p>
            <a:r>
              <a:rPr lang="en-US" sz="1600">
                <a:solidFill>
                  <a:srgbClr val="FFFFFF"/>
                </a:solidFill>
              </a:rPr>
              <a:t>And keep dog under aggression threshold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BDB54B0B-6CFB-4B92-A5DC-5DCD05BE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8A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8DA8B5-D8CB-4AD3-B72A-7A5AC5C55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3" r="1591" b="2"/>
          <a:stretch/>
        </p:blipFill>
        <p:spPr>
          <a:xfrm>
            <a:off x="4345568" y="314793"/>
            <a:ext cx="7691534" cy="63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Functional Rewards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D1C0032-B2EE-4CBF-B7E1-1E6EA5454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15392"/>
              </p:ext>
            </p:extLst>
          </p:nvPr>
        </p:nvGraphicFramePr>
        <p:xfrm>
          <a:off x="4302034" y="278674"/>
          <a:ext cx="7524205" cy="636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83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b="1"/>
              <a:t>How can WE use functional rewards with BAT?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194563F-A66F-4B71-9C8D-5610CF13D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03595A-19F1-44C4-8C24-6E498B5F7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A6381F-605B-49E8-8BAA-BA4F32A22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567091"/>
              </p:ext>
            </p:extLst>
          </p:nvPr>
        </p:nvGraphicFramePr>
        <p:xfrm>
          <a:off x="374755" y="314793"/>
          <a:ext cx="7802458" cy="5908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66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5C325-4443-4F65-B704-2675BA23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With BAT, want to replace the aggressive behavior with an appropriate behavior!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669FC3-F055-4934-AE9A-0C894479E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22441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46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BAT follows a simple sequence: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F8F5540-1358-41A6-B840-F79FD9F35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263707"/>
              </p:ext>
            </p:extLst>
          </p:nvPr>
        </p:nvGraphicFramePr>
        <p:xfrm>
          <a:off x="3577215" y="194872"/>
          <a:ext cx="8201006" cy="635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B3AE6CAE-09ED-4E0C-B83A-18A1D0068030}"/>
              </a:ext>
            </a:extLst>
          </p:cNvPr>
          <p:cNvSpPr/>
          <p:nvPr/>
        </p:nvSpPr>
        <p:spPr>
          <a:xfrm>
            <a:off x="6096000" y="1404320"/>
            <a:ext cx="240792" cy="21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55265-4437-44DB-A1AF-01F21A29AB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751" y="3104540"/>
            <a:ext cx="262150" cy="26824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8A2B7A9-E1D6-4A40-9A7E-CDC2F05725B1}"/>
              </a:ext>
            </a:extLst>
          </p:cNvPr>
          <p:cNvSpPr/>
          <p:nvPr/>
        </p:nvSpPr>
        <p:spPr>
          <a:xfrm>
            <a:off x="8931873" y="1404319"/>
            <a:ext cx="240792" cy="21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429D8-8FBC-4F59-A620-3F33E9F06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485" y="3146251"/>
            <a:ext cx="262151" cy="268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F6002-972E-40D4-BA08-A9B6C8457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6309" y="4796605"/>
            <a:ext cx="262151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9B3BF-D51A-43D7-BEA9-78A0B930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Hiby, Rooney &amp; Bradshaw, 2004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6089A0-4A1D-4EA1-81FF-B5EE75846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31260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413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4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3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0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6B8B24-A695-4326-AB3C-7BCD3CFCA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61" r="9805" b="-1"/>
          <a:stretch/>
        </p:blipFill>
        <p:spPr>
          <a:xfrm>
            <a:off x="431613" y="332933"/>
            <a:ext cx="6954584" cy="6181265"/>
          </a:xfrm>
          <a:prstGeom prst="rect">
            <a:avLst/>
          </a:prstGeom>
        </p:spPr>
      </p:pic>
      <p:sp>
        <p:nvSpPr>
          <p:cNvPr id="51" name="Rectangle 42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21135-97CA-4D3F-B8D0-4BC55326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Use the BAT flow chart</a:t>
            </a:r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B1121E64-CB88-4BF5-B531-C0316E7F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58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Notice we actually are using NEGATIVE reinforcement: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NE-PO-PO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60405FD-F842-4CFB-BB8D-8C8C5D87C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58931"/>
              </p:ext>
            </p:extLst>
          </p:nvPr>
        </p:nvGraphicFramePr>
        <p:xfrm>
          <a:off x="4392119" y="239844"/>
          <a:ext cx="7147420" cy="644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91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/>
              <a:t>Really just relearning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7F417B-F0FA-4A75-A10E-272E06818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551051"/>
              </p:ext>
            </p:extLst>
          </p:nvPr>
        </p:nvGraphicFramePr>
        <p:xfrm>
          <a:off x="644577" y="1873770"/>
          <a:ext cx="10717967" cy="433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170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How to do generalization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4984C9-4D0B-4242-AD70-1ABC6D461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145777"/>
              </p:ext>
            </p:extLst>
          </p:nvPr>
        </p:nvGraphicFramePr>
        <p:xfrm>
          <a:off x="4347149" y="224852"/>
          <a:ext cx="7352482" cy="634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3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How to do generalization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EDA9A2-1062-457F-BCB6-6745CC2C1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583409"/>
              </p:ext>
            </p:extLst>
          </p:nvPr>
        </p:nvGraphicFramePr>
        <p:xfrm>
          <a:off x="4362995" y="209006"/>
          <a:ext cx="7176544" cy="608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56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Using BAT in Small Spaces: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2A835A-7B69-4FD5-ABDE-CEB52E6D2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845139"/>
              </p:ext>
            </p:extLst>
          </p:nvPr>
        </p:nvGraphicFramePr>
        <p:xfrm>
          <a:off x="4736893" y="284812"/>
          <a:ext cx="6756514" cy="631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673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>
                <a:solidFill>
                  <a:schemeClr val="tx1">
                    <a:lumMod val="85000"/>
                    <a:lumOff val="15000"/>
                  </a:schemeClr>
                </a:solidFill>
              </a:rPr>
              <a:t>Mark and Move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AE6891-9803-44ED-8DFE-216E30C6B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641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CFB8C0F-4E01-4C10-A861-0C16EB92D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047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Important components of the chart: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4FB59E-6538-4BAF-8380-BD6D97BA0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785037"/>
              </p:ext>
            </p:extLst>
          </p:nvPr>
        </p:nvGraphicFramePr>
        <p:xfrm>
          <a:off x="4317167" y="239842"/>
          <a:ext cx="7382463" cy="61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10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Generalization and the Real World!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81B784-8F8B-4749-8A0F-956AAFF4A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196242"/>
              </p:ext>
            </p:extLst>
          </p:nvPr>
        </p:nvGraphicFramePr>
        <p:xfrm>
          <a:off x="4513664" y="209862"/>
          <a:ext cx="7185965" cy="607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554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Generalization and the Real World!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138" y="209862"/>
            <a:ext cx="7000406" cy="6175948"/>
          </a:xfrm>
        </p:spPr>
        <p:txBody>
          <a:bodyPr anchor="ctr">
            <a:normAutofit/>
          </a:bodyPr>
          <a:lstStyle/>
          <a:p>
            <a:r>
              <a:rPr lang="en-US" b="1" i="1"/>
              <a:t>If you see the trigger before your dog does, proactively arrange your distance </a:t>
            </a:r>
            <a:r>
              <a:rPr lang="en-US" b="1"/>
              <a:t>to the trigger so that your dog will stay relaxed when he sees it.</a:t>
            </a:r>
          </a:p>
          <a:p>
            <a:pPr lvl="1"/>
            <a:endParaRPr lang="en-US"/>
          </a:p>
          <a:p>
            <a:pPr lvl="1"/>
            <a:r>
              <a:rPr lang="en-US"/>
              <a:t>Cross the street or move behind a car until the trigger passes, so that when your dog notices the trigger, he can make his own choices without needing more help. </a:t>
            </a:r>
          </a:p>
          <a:p>
            <a:pPr lvl="1"/>
            <a:endParaRPr lang="en-US"/>
          </a:p>
          <a:p>
            <a:pPr lvl="1"/>
            <a:r>
              <a:rPr lang="en-US" b="1"/>
              <a:t>Make a U-turn to remove dog from the trigger</a:t>
            </a:r>
          </a:p>
          <a:p>
            <a:pPr lvl="1"/>
            <a:endParaRPr lang="en-US"/>
          </a:p>
          <a:p>
            <a:pPr lvl="1"/>
            <a:r>
              <a:rPr lang="en-US"/>
              <a:t>Take walks in places without off-leash dogs, change your walking time, etc. </a:t>
            </a:r>
          </a:p>
          <a:p>
            <a:pPr lvl="1"/>
            <a:endParaRPr lang="en-US"/>
          </a:p>
          <a:p>
            <a:pPr lvl="1"/>
            <a:r>
              <a:rPr lang="en-US" b="1"/>
              <a:t>If your dog is “in over his head” (or soon will be), call or Mark &amp; Move </a:t>
            </a:r>
            <a:r>
              <a:rPr lang="en-US" b="1" i="1"/>
              <a:t>without shouting or tugging on the leash</a:t>
            </a:r>
            <a:r>
              <a:rPr lang="en-US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89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D5F40-E342-4730-AA40-29E9814C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Hiby, et al.’s survey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933B03-90CE-416A-84CD-9F1B4A450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08001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217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Generalization and the Real World!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Sometimes you can’t move far enough away. In that case, you are in survival mode</a:t>
            </a:r>
          </a:p>
          <a:p>
            <a:pPr lvl="1"/>
            <a:endParaRPr lang="en-US" sz="2400" dirty="0"/>
          </a:p>
          <a:p>
            <a:pPr lvl="1"/>
            <a:r>
              <a:rPr lang="en-US" sz="2400" b="1" i="1" dirty="0">
                <a:solidFill>
                  <a:srgbClr val="C00000"/>
                </a:solidFill>
              </a:rPr>
              <a:t>Distract</a:t>
            </a:r>
            <a:r>
              <a:rPr lang="en-US" sz="2400" dirty="0"/>
              <a:t> your dog from the trigger. </a:t>
            </a:r>
          </a:p>
          <a:p>
            <a:pPr lvl="2"/>
            <a:r>
              <a:rPr lang="en-US" sz="2400" dirty="0"/>
              <a:t>Use the Scatter technique: Drop a small handful of treats to the side, behind you, etc. and tell your dog “Scatter”….s/he looks for the treats.</a:t>
            </a:r>
          </a:p>
          <a:p>
            <a:pPr lvl="1"/>
            <a:endParaRPr lang="en-US" sz="2400" dirty="0"/>
          </a:p>
          <a:p>
            <a:pPr lvl="1"/>
            <a:r>
              <a:rPr lang="en-US" sz="2400" b="1" i="1" dirty="0">
                <a:solidFill>
                  <a:srgbClr val="C00000"/>
                </a:solidFill>
              </a:rPr>
              <a:t>Make a U-turn </a:t>
            </a:r>
            <a:r>
              <a:rPr lang="en-US" sz="2400" dirty="0"/>
              <a:t>and get out of the area, if necessary.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Remember </a:t>
            </a:r>
            <a:r>
              <a:rPr lang="en-US" sz="2400" b="1" i="1" dirty="0">
                <a:solidFill>
                  <a:srgbClr val="C00000"/>
                </a:solidFill>
              </a:rPr>
              <a:t>YOU need to RELAX</a:t>
            </a:r>
            <a:r>
              <a:rPr lang="en-US" sz="2400" b="1" i="1" dirty="0"/>
              <a:t> </a:t>
            </a:r>
            <a:r>
              <a:rPr lang="en-US" sz="2400" dirty="0"/>
              <a:t>to signal dog to relax!!!!</a:t>
            </a:r>
          </a:p>
        </p:txBody>
      </p:sp>
    </p:spTree>
    <p:extLst>
      <p:ext uri="{BB962C8B-B14F-4D97-AF65-F5344CB8AC3E}">
        <p14:creationId xmlns:p14="http://schemas.microsoft.com/office/powerpoint/2010/main" val="3611387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/>
              <a:t>Distraction is NOT learning to deal with the trigger </a:t>
            </a:r>
            <a:r>
              <a:rPr lang="en-US" sz="4400" b="1" dirty="0">
                <a:solidFill>
                  <a:srgbClr val="C00000"/>
                </a:solidFill>
              </a:rPr>
              <a:t>UNLESS you teach alternative skills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3915"/>
            <a:ext cx="6454987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When you use distraction, stress may still build up.</a:t>
            </a:r>
          </a:p>
          <a:p>
            <a:endParaRPr lang="en-US" sz="2400" dirty="0"/>
          </a:p>
          <a:p>
            <a:r>
              <a:rPr lang="en-US" sz="2400" b="1" i="1" dirty="0"/>
              <a:t>Distraction doesn’t necessarily give your dog any active coping skills or teach the dog that the situation is safe. </a:t>
            </a:r>
          </a:p>
          <a:p>
            <a:pPr lvl="1"/>
            <a:r>
              <a:rPr lang="en-US" sz="2400" dirty="0"/>
              <a:t>Is better than have your dog over threshold and aggressing, however!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Do what you must do to keep everyone safe. </a:t>
            </a:r>
          </a:p>
          <a:p>
            <a:pPr lvl="1"/>
            <a:endParaRPr lang="en-US" sz="2400" dirty="0"/>
          </a:p>
          <a:p>
            <a:pPr lvl="1"/>
            <a:r>
              <a:rPr lang="en-US" sz="2400" b="1" i="1" dirty="0">
                <a:solidFill>
                  <a:srgbClr val="C00000"/>
                </a:solidFill>
              </a:rPr>
              <a:t>It’s okay to go home!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Graphic 6" descr="Dog">
            <a:extLst>
              <a:ext uri="{FF2B5EF4-FFF2-40B4-BE49-F238E27FC236}">
                <a16:creationId xmlns:a16="http://schemas.microsoft.com/office/drawing/2014/main" id="{26ABFF43-6BBA-409E-AEA4-0A385D9C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5746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Distraction is NOT learning to deal with the trigger UNLESS you teach alternative skills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0959AC-C913-479A-829F-643B811C4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530594"/>
              </p:ext>
            </p:extLst>
          </p:nvPr>
        </p:nvGraphicFramePr>
        <p:xfrm>
          <a:off x="4513664" y="284813"/>
          <a:ext cx="7185965" cy="623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026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>
                <a:solidFill>
                  <a:schemeClr val="tx1">
                    <a:lumMod val="85000"/>
                    <a:lumOff val="15000"/>
                  </a:schemeClr>
                </a:solidFill>
              </a:rPr>
              <a:t>Different Behaviors for Different Settings!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42F117-6A1E-4076-A35A-CDBD7C4AF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4" r="-1" b="-1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CFB8C0F-4E01-4C10-A861-0C16EB92D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8025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We take data to make sure our dog is shaping and improving!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0652B8-E1EE-45E1-A979-1E903885D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420135"/>
              </p:ext>
            </p:extLst>
          </p:nvPr>
        </p:nvGraphicFramePr>
        <p:xfrm>
          <a:off x="4471117" y="254832"/>
          <a:ext cx="7341132" cy="634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228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4C81-DA52-4451-89B6-C31C7841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427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How do we record our data?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A4C6AD-344B-4E0C-8093-CB5794B85F58}"/>
              </a:ext>
            </a:extLst>
          </p:cNvPr>
          <p:cNvSpPr txBox="1"/>
          <p:nvPr/>
        </p:nvSpPr>
        <p:spPr>
          <a:xfrm>
            <a:off x="5370837" y="3126377"/>
            <a:ext cx="68211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Level:</a:t>
            </a:r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Beginner: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Almost no target or goal behavior</a:t>
            </a:r>
          </a:p>
          <a:p>
            <a:r>
              <a:rPr lang="en-US" i="1" dirty="0"/>
              <a:t>            </a:t>
            </a:r>
            <a:r>
              <a:rPr lang="en-US" b="1" i="1" dirty="0">
                <a:solidFill>
                  <a:srgbClr val="C00000"/>
                </a:solidFill>
              </a:rPr>
              <a:t>Intermediate:</a:t>
            </a:r>
            <a:r>
              <a:rPr lang="en-US" i="1" dirty="0"/>
              <a:t> </a:t>
            </a:r>
            <a:r>
              <a:rPr lang="en-US" dirty="0"/>
              <a:t>Can do target behavior with luring or 50% of time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            Advanced: </a:t>
            </a:r>
            <a:r>
              <a:rPr lang="en-US" dirty="0"/>
              <a:t>No luring, approaching 80%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Goal behavior: </a:t>
            </a:r>
            <a:r>
              <a:rPr lang="en-US" dirty="0"/>
              <a:t>The Final behavior you are shaping/training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Target behavior: </a:t>
            </a:r>
            <a:r>
              <a:rPr lang="en-US" dirty="0"/>
              <a:t>The behavior you are currently shaping/training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Click point: </a:t>
            </a:r>
            <a:r>
              <a:rPr lang="en-US" dirty="0"/>
              <a:t>The exact behavior that will receive a click.</a:t>
            </a:r>
          </a:p>
          <a:p>
            <a:r>
              <a:rPr lang="en-US" dirty="0"/>
              <a:t>                     # correct: X/total number (usually 10 trials)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4511948-A0D4-4606-AEDF-BE603E3EF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55465"/>
              </p:ext>
            </p:extLst>
          </p:nvPr>
        </p:nvGraphicFramePr>
        <p:xfrm>
          <a:off x="1013150" y="869301"/>
          <a:ext cx="435768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76819" imgH="7057977" progId="Excel.Sheet.12">
                  <p:embed/>
                </p:oleObj>
              </mc:Choice>
              <mc:Fallback>
                <p:oleObj name="Worksheet" r:id="rId2" imgW="5676819" imgH="70579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3150" y="869301"/>
                        <a:ext cx="435768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E2AAF5CB-BF7C-46FD-804F-9CB754A3F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588" y="1104090"/>
            <a:ext cx="6051022" cy="10351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D454BB6-04FA-45F1-9E92-CB5C9A110F1E}"/>
              </a:ext>
            </a:extLst>
          </p:cNvPr>
          <p:cNvSpPr txBox="1"/>
          <p:nvPr/>
        </p:nvSpPr>
        <p:spPr>
          <a:xfrm>
            <a:off x="125598" y="2444165"/>
            <a:ext cx="1052069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i="1" dirty="0"/>
              <a:t>Plenty of room to record several sets of data! </a:t>
            </a:r>
          </a:p>
        </p:txBody>
      </p:sp>
    </p:spTree>
    <p:extLst>
      <p:ext uri="{BB962C8B-B14F-4D97-AF65-F5344CB8AC3E}">
        <p14:creationId xmlns:p14="http://schemas.microsoft.com/office/powerpoint/2010/main" val="1152799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3C886-966A-40A0-B25D-9FD1DFB6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Conclusions?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FBF3AF-A2A6-444A-AE40-1680756BA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27123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054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3C886-966A-40A0-B25D-9FD1DFB6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Conclusions: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449965D-694F-453C-A581-99FA5415F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9065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26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D5F40-E342-4730-AA40-29E9814C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Hiby, et al.’s survey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CEF4E6-A9A9-4B0C-8367-0741475E1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49631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37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D06B3-31D0-4ACD-A49D-EA65D422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5400" b="1" dirty="0"/>
              <a:t>Training methods used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1235D-1AA6-48AA-9625-E42B5967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6454986" cy="42589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Used punishment for stealing, chewing,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Used rewards for sit or come.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20% used reward only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10% punishment only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60% used combination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rgbClr val="C00000"/>
                </a:solidFill>
              </a:rPr>
              <a:t>No correlation between punishment and obedience rating BUT highest obedience scores found for those using reward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Data showed that play, praise and redirection worked well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rgbClr val="C00000"/>
                </a:solidFill>
              </a:rPr>
              <a:t>Punishment DID correlate with the number of problem behaviors (but not reward)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Owners relying on punishment had dogs with more behavior problems, higher excitement levels, and highest separation related problems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41B1B-718B-40B1-8252-723F57FBE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78" y="2062079"/>
            <a:ext cx="2425802" cy="33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AF49-CA23-4380-941F-1D5CDAA6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/>
              <a:t>Classical or Operant Conditioning?</a:t>
            </a:r>
            <a:endParaRPr lang="en-US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C1656F-EA5A-455E-9BDA-CC38D024E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009869"/>
              </p:ext>
            </p:extLst>
          </p:nvPr>
        </p:nvGraphicFramePr>
        <p:xfrm>
          <a:off x="269823" y="1918740"/>
          <a:ext cx="11317574" cy="428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23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9829-FC1D-432E-9CEF-176CE1E3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/>
              <a:t>Basic Set up of Classical Conditioning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290C2B9-B157-44AF-974D-FEBF612C1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39908"/>
              </p:ext>
            </p:extLst>
          </p:nvPr>
        </p:nvGraphicFramePr>
        <p:xfrm>
          <a:off x="1227591" y="1854563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E87E81A-C85A-4EA0-93C3-6C788C5AB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3785" y="3966754"/>
            <a:ext cx="377985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04159-FB88-48BB-B29A-11776B883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515291" y="1854563"/>
            <a:ext cx="1998587" cy="1450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1500FB-4C9C-4282-A281-871A820CA5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256791" y="3459565"/>
            <a:ext cx="1194486" cy="16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4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Applications of Classical 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92" y="2023962"/>
            <a:ext cx="7434201" cy="45474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Learning Emotional Reactions</a:t>
            </a:r>
          </a:p>
          <a:p>
            <a:pPr lvl="1">
              <a:defRPr/>
            </a:pPr>
            <a:r>
              <a:rPr lang="en-US" dirty="0"/>
              <a:t>Learn that certain stimuli predict certain events</a:t>
            </a:r>
          </a:p>
          <a:p>
            <a:pPr lvl="2">
              <a:defRPr/>
            </a:pPr>
            <a:r>
              <a:rPr lang="en-US" dirty="0"/>
              <a:t>Learn to anticipate upcoming emotion</a:t>
            </a:r>
          </a:p>
          <a:p>
            <a:pPr lvl="2">
              <a:defRPr/>
            </a:pPr>
            <a:r>
              <a:rPr lang="en-US" dirty="0"/>
              <a:t>Show emotion to predictive stimulus</a:t>
            </a:r>
          </a:p>
          <a:p>
            <a:pPr lvl="2">
              <a:defRPr/>
            </a:pPr>
            <a:r>
              <a:rPr lang="en-US" dirty="0"/>
              <a:t>E.g., learn to be afraid of tornado watches, not just the tornado: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r>
              <a:rPr lang="en-US" dirty="0" err="1"/>
              <a:t>CS</a:t>
            </a:r>
            <a:r>
              <a:rPr lang="en-US" baseline="-25000" dirty="0" err="1"/>
              <a:t>tornado</a:t>
            </a:r>
            <a:r>
              <a:rPr lang="en-US" baseline="-25000" dirty="0"/>
              <a:t> </a:t>
            </a:r>
            <a:r>
              <a:rPr lang="en-US" baseline="-25000" dirty="0" err="1"/>
              <a:t>watch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US</a:t>
            </a:r>
            <a:r>
              <a:rPr lang="en-US" dirty="0"/>
              <a:t> </a:t>
            </a:r>
            <a:r>
              <a:rPr lang="en-US" baseline="-25000" dirty="0" err="1"/>
              <a:t>tornado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UR</a:t>
            </a:r>
            <a:r>
              <a:rPr lang="en-US" baseline="-25000" dirty="0" err="1"/>
              <a:t>fear</a:t>
            </a:r>
            <a:r>
              <a:rPr lang="en-US" baseline="-25000" dirty="0"/>
              <a:t> </a:t>
            </a:r>
            <a:endParaRPr lang="en-US" dirty="0"/>
          </a:p>
          <a:p>
            <a:pPr lvl="2">
              <a:buFontTx/>
              <a:buNone/>
              <a:defRPr/>
            </a:pPr>
            <a:r>
              <a:rPr lang="en-US" dirty="0"/>
              <a:t>                   </a:t>
            </a:r>
            <a:r>
              <a:rPr lang="en-US" dirty="0" err="1"/>
              <a:t>CR</a:t>
            </a:r>
            <a:r>
              <a:rPr lang="en-US" baseline="-25000" dirty="0" err="1"/>
              <a:t>fear</a:t>
            </a:r>
            <a:endParaRPr lang="en-US" baseline="-25000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b="1" dirty="0"/>
              <a:t>Demonstrates that most fears and many emotions may be learned</a:t>
            </a:r>
          </a:p>
          <a:p>
            <a:pPr lvl="2">
              <a:defRPr/>
            </a:pPr>
            <a:r>
              <a:rPr lang="en-US" b="1" i="1" dirty="0">
                <a:solidFill>
                  <a:srgbClr val="C00000"/>
                </a:solidFill>
              </a:rPr>
              <a:t>NOT learning what fear feels like</a:t>
            </a:r>
          </a:p>
          <a:p>
            <a:pPr lvl="2">
              <a:defRPr/>
            </a:pPr>
            <a:r>
              <a:rPr lang="en-US" b="1" i="1" dirty="0">
                <a:solidFill>
                  <a:srgbClr val="C00000"/>
                </a:solidFill>
              </a:rPr>
              <a:t>Learning WHEN to be afraid and to WHAT to be afraid</a:t>
            </a:r>
          </a:p>
          <a:p>
            <a:pPr lvl="2">
              <a:defRPr/>
            </a:pPr>
            <a:r>
              <a:rPr lang="en-US" dirty="0"/>
              <a:t>You are afraid of spiders because your mother startled you when you picked it up!</a:t>
            </a:r>
          </a:p>
          <a:p>
            <a:pPr lvl="2">
              <a:defRPr/>
            </a:pPr>
            <a:r>
              <a:rPr lang="en-US" dirty="0"/>
              <a:t>We ominous music with upcoming startle!</a:t>
            </a:r>
          </a:p>
          <a:p>
            <a:pPr lvl="2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lvl="1">
              <a:defRPr/>
            </a:pPr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604" name="Straight Arrow Connector 4"/>
          <p:cNvCxnSpPr>
            <a:cxnSpLocks noChangeShapeType="1"/>
          </p:cNvCxnSpPr>
          <p:nvPr/>
        </p:nvCxnSpPr>
        <p:spPr bwMode="auto">
          <a:xfrm>
            <a:off x="1114824" y="4066449"/>
            <a:ext cx="457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F0241B-BF23-4270-9E5C-55167D98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261" y="395755"/>
            <a:ext cx="3424564" cy="582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3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/>
              <a:t>Little Albert Study</a:t>
            </a:r>
          </a:p>
        </p:txBody>
      </p:sp>
      <p:cxnSp>
        <p:nvCxnSpPr>
          <p:cNvPr id="26628" name="Straight Arrow Connector 4"/>
          <p:cNvCxnSpPr>
            <a:cxnSpLocks noChangeShapeType="1"/>
          </p:cNvCxnSpPr>
          <p:nvPr/>
        </p:nvCxnSpPr>
        <p:spPr bwMode="auto">
          <a:xfrm>
            <a:off x="1557556" y="2951527"/>
            <a:ext cx="5334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26630" name="Content Placeholder 2">
            <a:extLst>
              <a:ext uri="{FF2B5EF4-FFF2-40B4-BE49-F238E27FC236}">
                <a16:creationId xmlns:a16="http://schemas.microsoft.com/office/drawing/2014/main" id="{18656DC9-6C37-4954-B086-A7E5AE5AF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888459"/>
              </p:ext>
            </p:extLst>
          </p:nvPr>
        </p:nvGraphicFramePr>
        <p:xfrm>
          <a:off x="874426" y="1914029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859F3E-ED47-40C3-BB7B-4F195F87DC62}"/>
              </a:ext>
            </a:extLst>
          </p:cNvPr>
          <p:cNvCxnSpPr/>
          <p:nvPr/>
        </p:nvCxnSpPr>
        <p:spPr>
          <a:xfrm>
            <a:off x="7139354" y="3807069"/>
            <a:ext cx="114300" cy="14067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09E7D8A-6AFC-01BA-9640-A7C485BE950B}"/>
              </a:ext>
            </a:extLst>
          </p:cNvPr>
          <p:cNvSpPr/>
          <p:nvPr/>
        </p:nvSpPr>
        <p:spPr>
          <a:xfrm>
            <a:off x="6655633" y="1472246"/>
            <a:ext cx="4661941" cy="1897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CS</a:t>
            </a:r>
            <a:r>
              <a:rPr kumimoji="0" lang="en-US" b="0" i="0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white</a:t>
            </a:r>
            <a:r>
              <a: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rat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 </a:t>
            </a:r>
            <a:r>
              <a: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loud </a:t>
            </a:r>
            <a:r>
              <a:rPr kumimoji="0" lang="en-US" b="0" i="0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noise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UR</a:t>
            </a:r>
            <a:r>
              <a:rPr kumimoji="0" lang="en-US" b="0" i="0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fear</a:t>
            </a:r>
            <a:r>
              <a: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</a:t>
            </a:r>
            <a:r>
              <a:rPr kumimoji="0" lang="en-US" b="0" i="0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fear</a:t>
            </a:r>
            <a:endParaRPr kumimoji="0" lang="en-US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Then showed generalization to other objects with white fear (NOT Santa Claus!)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54D592-B516-A5D3-32DA-FBEE6B14D056}"/>
              </a:ext>
            </a:extLst>
          </p:cNvPr>
          <p:cNvCxnSpPr>
            <a:cxnSpLocks/>
          </p:cNvCxnSpPr>
          <p:nvPr/>
        </p:nvCxnSpPr>
        <p:spPr>
          <a:xfrm>
            <a:off x="6940446" y="2054706"/>
            <a:ext cx="313208" cy="119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1374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XY5HK7YVDQWF-1196-1450</_dlc_DocId>
    <_dlc_DocIdUrl xmlns="95c273cc-9201-4c1e-8c9f-fe8c80cbe9de">
      <Url>https://about.illinoisstate.edu/vfdouga/_layouts/DocIdRedir.aspx?ID=XY5HK7YVDQWF-1196-1450</Url>
      <Description>XY5HK7YVDQWF-1196-1450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999B64-81FC-4009-91C4-0C407A510FC4}">
  <ds:schemaRefs>
    <ds:schemaRef ds:uri="http://purl.org/dc/elements/1.1/"/>
    <ds:schemaRef ds:uri="http://schemas.microsoft.com/office/2006/metadata/properties"/>
    <ds:schemaRef ds:uri="http://schemas.microsoft.com/sharepoint/v3"/>
    <ds:schemaRef ds:uri="95c273cc-9201-4c1e-8c9f-fe8c80cbe9d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18D48C-D9EC-43B9-933E-CAFFB910A08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AF1C1F2-018A-42B3-827E-172A195756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78344A-D4D8-4152-80C2-43CD125EC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3064</Words>
  <Application>Microsoft Office PowerPoint</Application>
  <PresentationFormat>Widescreen</PresentationFormat>
  <Paragraphs>319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Calibri Light</vt:lpstr>
      <vt:lpstr>Wingdings</vt:lpstr>
      <vt:lpstr>Retrospect</vt:lpstr>
      <vt:lpstr>Worksheet</vt:lpstr>
      <vt:lpstr>Behavior Adjustment Therapy</vt:lpstr>
      <vt:lpstr>Hiby, Rooney &amp; Bradshaw, 2004</vt:lpstr>
      <vt:lpstr>Hiby, et al.’s survey</vt:lpstr>
      <vt:lpstr>Hiby, et al.’s survey</vt:lpstr>
      <vt:lpstr>Training methods used</vt:lpstr>
      <vt:lpstr>Classical or Operant Conditioning?</vt:lpstr>
      <vt:lpstr>Basic Set up of Classical Conditioning</vt:lpstr>
      <vt:lpstr>Applications of Classical Conditioning</vt:lpstr>
      <vt:lpstr>Little Albert Study</vt:lpstr>
      <vt:lpstr>Behavior Adjustment Training (B.A.T.) </vt:lpstr>
      <vt:lpstr>How “undo” a learned fear?</vt:lpstr>
      <vt:lpstr>Wolpe’s Systematic desensitization</vt:lpstr>
      <vt:lpstr>What Exactly is BAT</vt:lpstr>
      <vt:lpstr>How do you start?</vt:lpstr>
      <vt:lpstr>Must determine your dog’s stress level</vt:lpstr>
      <vt:lpstr>Functional Rewards</vt:lpstr>
      <vt:lpstr>How can WE use functional rewards with BAT?</vt:lpstr>
      <vt:lpstr>With BAT, want to replace the aggressive behavior with an appropriate behavior!</vt:lpstr>
      <vt:lpstr>BAT follows a simple sequence:</vt:lpstr>
      <vt:lpstr>Use the BAT flow chart</vt:lpstr>
      <vt:lpstr>Notice we actually are using NEGATIVE reinforcement:  NE-PO-PO</vt:lpstr>
      <vt:lpstr>Really just relearning</vt:lpstr>
      <vt:lpstr>How to do generalization</vt:lpstr>
      <vt:lpstr>How to do generalization</vt:lpstr>
      <vt:lpstr>Using BAT in Small Spaces:</vt:lpstr>
      <vt:lpstr>Mark and Move</vt:lpstr>
      <vt:lpstr>Important components of the chart:</vt:lpstr>
      <vt:lpstr>Generalization and the Real World!</vt:lpstr>
      <vt:lpstr>Generalization and the Real World!</vt:lpstr>
      <vt:lpstr>Generalization and the Real World!</vt:lpstr>
      <vt:lpstr>Distraction is NOT learning to deal with the trigger UNLESS you teach alternative skills</vt:lpstr>
      <vt:lpstr>Distraction is NOT learning to deal with the trigger UNLESS you teach alternative skills</vt:lpstr>
      <vt:lpstr>Different Behaviors for Different Settings!</vt:lpstr>
      <vt:lpstr>We take data to make sure our dog is shaping and improving!</vt:lpstr>
      <vt:lpstr>How do we record our data?</vt:lpstr>
      <vt:lpstr>Conclusions?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Adjustment Therapy</dc:title>
  <dc:creator>Farmer-Dougan, Valeri</dc:creator>
  <cp:lastModifiedBy>Valeri Farmer-Dougan</cp:lastModifiedBy>
  <cp:revision>6</cp:revision>
  <dcterms:created xsi:type="dcterms:W3CDTF">2020-01-27T16:02:49Z</dcterms:created>
  <dcterms:modified xsi:type="dcterms:W3CDTF">2022-09-26T01:05:23Z</dcterms:modified>
</cp:coreProperties>
</file>