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sldIdLst>
    <p:sldId id="305" r:id="rId6"/>
    <p:sldId id="276" r:id="rId7"/>
    <p:sldId id="279" r:id="rId8"/>
    <p:sldId id="280" r:id="rId9"/>
    <p:sldId id="329" r:id="rId10"/>
    <p:sldId id="293" r:id="rId11"/>
    <p:sldId id="304" r:id="rId12"/>
    <p:sldId id="306" r:id="rId13"/>
    <p:sldId id="307" r:id="rId14"/>
    <p:sldId id="308" r:id="rId15"/>
    <p:sldId id="322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4" r:id="rId29"/>
    <p:sldId id="323" r:id="rId30"/>
    <p:sldId id="321" r:id="rId31"/>
    <p:sldId id="32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1.png"/><Relationship Id="rId7" Type="http://schemas.openxmlformats.org/officeDocument/2006/relationships/image" Target="../media/image29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2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1.png"/><Relationship Id="rId7" Type="http://schemas.openxmlformats.org/officeDocument/2006/relationships/image" Target="../media/image29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2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76194-BF7D-4322-A781-372423783A9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C8FAA9C-3A42-40F0-8997-3463EBCC1AEF}">
      <dgm:prSet/>
      <dgm:spPr/>
      <dgm:t>
        <a:bodyPr/>
        <a:lstStyle/>
        <a:p>
          <a:r>
            <a:rPr lang="en-US"/>
            <a:t>Ivan Pavlov</a:t>
          </a:r>
        </a:p>
      </dgm:t>
    </dgm:pt>
    <dgm:pt modelId="{F953D392-918C-4C61-8F94-465A563057B5}" type="parTrans" cxnId="{8B337AB7-77C5-40F0-984A-06E5C5FC73FB}">
      <dgm:prSet/>
      <dgm:spPr/>
      <dgm:t>
        <a:bodyPr/>
        <a:lstStyle/>
        <a:p>
          <a:endParaRPr lang="en-US"/>
        </a:p>
      </dgm:t>
    </dgm:pt>
    <dgm:pt modelId="{EBDAF32B-4F61-4836-87E5-6D4F8116CAB0}" type="sibTrans" cxnId="{8B337AB7-77C5-40F0-984A-06E5C5FC73FB}">
      <dgm:prSet/>
      <dgm:spPr/>
      <dgm:t>
        <a:bodyPr/>
        <a:lstStyle/>
        <a:p>
          <a:endParaRPr lang="en-US"/>
        </a:p>
      </dgm:t>
    </dgm:pt>
    <dgm:pt modelId="{341F060A-AAC4-4E38-972B-409E70C392B7}">
      <dgm:prSet/>
      <dgm:spPr/>
      <dgm:t>
        <a:bodyPr/>
        <a:lstStyle/>
        <a:p>
          <a:r>
            <a:rPr lang="en-US"/>
            <a:t>Russian physiologist: Studied salivation</a:t>
          </a:r>
        </a:p>
      </dgm:t>
    </dgm:pt>
    <dgm:pt modelId="{BA944585-23E4-4152-B10E-F4144E1BAC63}" type="parTrans" cxnId="{13E1C970-FA96-4169-8806-DB0CDEA92E50}">
      <dgm:prSet/>
      <dgm:spPr/>
      <dgm:t>
        <a:bodyPr/>
        <a:lstStyle/>
        <a:p>
          <a:endParaRPr lang="en-US"/>
        </a:p>
      </dgm:t>
    </dgm:pt>
    <dgm:pt modelId="{AB84D7E5-7AA8-440B-AECA-3604F7073C8F}" type="sibTrans" cxnId="{13E1C970-FA96-4169-8806-DB0CDEA92E50}">
      <dgm:prSet/>
      <dgm:spPr/>
      <dgm:t>
        <a:bodyPr/>
        <a:lstStyle/>
        <a:p>
          <a:endParaRPr lang="en-US"/>
        </a:p>
      </dgm:t>
    </dgm:pt>
    <dgm:pt modelId="{2E7EA579-8627-44C6-997D-AC26F85E313E}">
      <dgm:prSet/>
      <dgm:spPr/>
      <dgm:t>
        <a:bodyPr/>
        <a:lstStyle/>
        <a:p>
          <a:r>
            <a:rPr lang="en-US"/>
            <a:t>1901: discovered and wrote about classical conditioning</a:t>
          </a:r>
        </a:p>
      </dgm:t>
    </dgm:pt>
    <dgm:pt modelId="{9140AD3E-DC24-453F-A21F-0CB70E9F64D3}" type="parTrans" cxnId="{5375ADBF-8E4A-4633-9450-2030BF26EBFA}">
      <dgm:prSet/>
      <dgm:spPr/>
      <dgm:t>
        <a:bodyPr/>
        <a:lstStyle/>
        <a:p>
          <a:endParaRPr lang="en-US"/>
        </a:p>
      </dgm:t>
    </dgm:pt>
    <dgm:pt modelId="{BC54935D-FA6E-42F5-AD28-538CB058A8AC}" type="sibTrans" cxnId="{5375ADBF-8E4A-4633-9450-2030BF26EBFA}">
      <dgm:prSet/>
      <dgm:spPr/>
      <dgm:t>
        <a:bodyPr/>
        <a:lstStyle/>
        <a:p>
          <a:endParaRPr lang="en-US"/>
        </a:p>
      </dgm:t>
    </dgm:pt>
    <dgm:pt modelId="{0297AE48-7728-4B40-A325-AE258F00DBAC}">
      <dgm:prSet/>
      <dgm:spPr/>
      <dgm:t>
        <a:bodyPr/>
        <a:lstStyle/>
        <a:p>
          <a:r>
            <a:rPr lang="en-US"/>
            <a:t>Found that his dogs reacted to both his presence and the time of day for feeding/experimentation</a:t>
          </a:r>
        </a:p>
      </dgm:t>
    </dgm:pt>
    <dgm:pt modelId="{69D977D5-58FB-47B4-B7CC-CEEF61234C65}" type="parTrans" cxnId="{E935A512-C416-416D-8FA3-D4BAFAB59F6F}">
      <dgm:prSet/>
      <dgm:spPr/>
      <dgm:t>
        <a:bodyPr/>
        <a:lstStyle/>
        <a:p>
          <a:endParaRPr lang="en-US"/>
        </a:p>
      </dgm:t>
    </dgm:pt>
    <dgm:pt modelId="{74D95176-0578-4499-B0AE-6BAA49C4D8CC}" type="sibTrans" cxnId="{E935A512-C416-416D-8FA3-D4BAFAB59F6F}">
      <dgm:prSet/>
      <dgm:spPr/>
      <dgm:t>
        <a:bodyPr/>
        <a:lstStyle/>
        <a:p>
          <a:endParaRPr lang="en-US"/>
        </a:p>
      </dgm:t>
    </dgm:pt>
    <dgm:pt modelId="{A3C5CAF9-BA87-4F31-9E05-319BED1BD19F}">
      <dgm:prSet/>
      <dgm:spPr/>
      <dgm:t>
        <a:bodyPr/>
        <a:lstStyle/>
        <a:p>
          <a:r>
            <a:rPr lang="en-US"/>
            <a:t>Researched this:</a:t>
          </a:r>
        </a:p>
      </dgm:t>
    </dgm:pt>
    <dgm:pt modelId="{4D686B05-8AB4-473F-B18A-E81889316E8B}" type="parTrans" cxnId="{0FE18011-7A73-4AF2-83C8-DE0B53ED540C}">
      <dgm:prSet/>
      <dgm:spPr/>
      <dgm:t>
        <a:bodyPr/>
        <a:lstStyle/>
        <a:p>
          <a:endParaRPr lang="en-US"/>
        </a:p>
      </dgm:t>
    </dgm:pt>
    <dgm:pt modelId="{9217704A-43E5-41DA-9F12-E744A999479B}" type="sibTrans" cxnId="{0FE18011-7A73-4AF2-83C8-DE0B53ED540C}">
      <dgm:prSet/>
      <dgm:spPr/>
      <dgm:t>
        <a:bodyPr/>
        <a:lstStyle/>
        <a:p>
          <a:endParaRPr lang="en-US"/>
        </a:p>
      </dgm:t>
    </dgm:pt>
    <dgm:pt modelId="{052BC7C2-E40C-4549-8C47-A664378D6C25}">
      <dgm:prSet/>
      <dgm:spPr/>
      <dgm:t>
        <a:bodyPr/>
        <a:lstStyle/>
        <a:p>
          <a:r>
            <a:rPr lang="en-US"/>
            <a:t>Measured amount of salivation during baseline:</a:t>
          </a:r>
        </a:p>
      </dgm:t>
    </dgm:pt>
    <dgm:pt modelId="{05B140E9-FEBD-410D-86AB-6B79B073317A}" type="parTrans" cxnId="{36A2E37E-C6D9-4CBB-A341-3BA33CBE3429}">
      <dgm:prSet/>
      <dgm:spPr/>
      <dgm:t>
        <a:bodyPr/>
        <a:lstStyle/>
        <a:p>
          <a:endParaRPr lang="en-US"/>
        </a:p>
      </dgm:t>
    </dgm:pt>
    <dgm:pt modelId="{220215E4-5EC4-4F92-8AC6-F2107DC3B2B2}" type="sibTrans" cxnId="{36A2E37E-C6D9-4CBB-A341-3BA33CBE3429}">
      <dgm:prSet/>
      <dgm:spPr/>
      <dgm:t>
        <a:bodyPr/>
        <a:lstStyle/>
        <a:p>
          <a:endParaRPr lang="en-US"/>
        </a:p>
      </dgm:t>
    </dgm:pt>
    <dgm:pt modelId="{10097005-671C-457F-90D0-01B4C984C3FB}">
      <dgm:prSet/>
      <dgm:spPr/>
      <dgm:t>
        <a:bodyPr/>
        <a:lstStyle/>
        <a:p>
          <a:r>
            <a:rPr lang="en-US"/>
            <a:t>Present food to dogs</a:t>
          </a:r>
        </a:p>
      </dgm:t>
    </dgm:pt>
    <dgm:pt modelId="{0E48A9D5-B6CA-40C8-BD79-7ED999F3BDA6}" type="parTrans" cxnId="{86A84AEB-9FC4-4123-AC84-195BDA6397A0}">
      <dgm:prSet/>
      <dgm:spPr/>
      <dgm:t>
        <a:bodyPr/>
        <a:lstStyle/>
        <a:p>
          <a:endParaRPr lang="en-US"/>
        </a:p>
      </dgm:t>
    </dgm:pt>
    <dgm:pt modelId="{E2B3D57F-6FA3-4D96-9966-6D0A7AAB6D54}" type="sibTrans" cxnId="{86A84AEB-9FC4-4123-AC84-195BDA6397A0}">
      <dgm:prSet/>
      <dgm:spPr/>
      <dgm:t>
        <a:bodyPr/>
        <a:lstStyle/>
        <a:p>
          <a:endParaRPr lang="en-US"/>
        </a:p>
      </dgm:t>
    </dgm:pt>
    <dgm:pt modelId="{DD7AF080-6CDD-484A-BF5B-446B0187C34B}">
      <dgm:prSet/>
      <dgm:spPr/>
      <dgm:t>
        <a:bodyPr/>
        <a:lstStyle/>
        <a:p>
          <a:r>
            <a:rPr lang="en-US"/>
            <a:t>Measure slobber</a:t>
          </a:r>
        </a:p>
      </dgm:t>
    </dgm:pt>
    <dgm:pt modelId="{B9FC7CC1-3CF8-448E-A969-E056EEA2007E}" type="parTrans" cxnId="{AE7F72D6-5288-4D27-A09C-763A0C5F1322}">
      <dgm:prSet/>
      <dgm:spPr/>
      <dgm:t>
        <a:bodyPr/>
        <a:lstStyle/>
        <a:p>
          <a:endParaRPr lang="en-US"/>
        </a:p>
      </dgm:t>
    </dgm:pt>
    <dgm:pt modelId="{1F140BE2-C281-4275-9AE8-8D3C1031E336}" type="sibTrans" cxnId="{AE7F72D6-5288-4D27-A09C-763A0C5F1322}">
      <dgm:prSet/>
      <dgm:spPr/>
      <dgm:t>
        <a:bodyPr/>
        <a:lstStyle/>
        <a:p>
          <a:endParaRPr lang="en-US"/>
        </a:p>
      </dgm:t>
    </dgm:pt>
    <dgm:pt modelId="{6A37AA11-2135-434B-807B-32586E6845E3}">
      <dgm:prSet/>
      <dgm:spPr/>
      <dgm:t>
        <a:bodyPr/>
        <a:lstStyle/>
        <a:p>
          <a:r>
            <a:rPr lang="en-US"/>
            <a:t>Then added a predictive stimulus: a Bell</a:t>
          </a:r>
        </a:p>
      </dgm:t>
    </dgm:pt>
    <dgm:pt modelId="{E2A4FF4E-A6A5-441E-8A51-D48F0FE0A103}" type="parTrans" cxnId="{5D465D97-1BC2-4E22-ACE1-BAB58276917A}">
      <dgm:prSet/>
      <dgm:spPr/>
      <dgm:t>
        <a:bodyPr/>
        <a:lstStyle/>
        <a:p>
          <a:endParaRPr lang="en-US"/>
        </a:p>
      </dgm:t>
    </dgm:pt>
    <dgm:pt modelId="{A59A5A6C-0A09-49FA-93BC-F7D3C25565F4}" type="sibTrans" cxnId="{5D465D97-1BC2-4E22-ACE1-BAB58276917A}">
      <dgm:prSet/>
      <dgm:spPr/>
      <dgm:t>
        <a:bodyPr/>
        <a:lstStyle/>
        <a:p>
          <a:endParaRPr lang="en-US"/>
        </a:p>
      </dgm:t>
    </dgm:pt>
    <dgm:pt modelId="{5EC2D0F7-677D-459E-BBE2-BB54068D08BE}">
      <dgm:prSet/>
      <dgm:spPr/>
      <dgm:t>
        <a:bodyPr/>
        <a:lstStyle/>
        <a:p>
          <a:r>
            <a:rPr lang="en-US"/>
            <a:t>Presented the Bell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Food</a:t>
          </a:r>
        </a:p>
      </dgm:t>
    </dgm:pt>
    <dgm:pt modelId="{2F0753F1-6322-4534-9863-DDFB1BCDFA8B}" type="parTrans" cxnId="{380C3E5D-7FEC-4C55-9F94-C65C8F88F0CC}">
      <dgm:prSet/>
      <dgm:spPr/>
      <dgm:t>
        <a:bodyPr/>
        <a:lstStyle/>
        <a:p>
          <a:endParaRPr lang="en-US"/>
        </a:p>
      </dgm:t>
    </dgm:pt>
    <dgm:pt modelId="{382A106C-6AE0-44AC-B335-389417FAAFE8}" type="sibTrans" cxnId="{380C3E5D-7FEC-4C55-9F94-C65C8F88F0CC}">
      <dgm:prSet/>
      <dgm:spPr/>
      <dgm:t>
        <a:bodyPr/>
        <a:lstStyle/>
        <a:p>
          <a:endParaRPr lang="en-US"/>
        </a:p>
      </dgm:t>
    </dgm:pt>
    <dgm:pt modelId="{C84CF852-EDAC-4E0B-A5AB-7B073C6A39F4}">
      <dgm:prSet/>
      <dgm:spPr/>
      <dgm:t>
        <a:bodyPr/>
        <a:lstStyle/>
        <a:p>
          <a:r>
            <a:rPr lang="en-US"/>
            <a:t>Measured slobber to see if dogs would begin to slobber to the bell</a:t>
          </a:r>
        </a:p>
      </dgm:t>
    </dgm:pt>
    <dgm:pt modelId="{6C6035FB-B4E0-46DB-B414-F9D2F2768891}" type="parTrans" cxnId="{DC177663-7F65-4AAA-A703-B77BF6DFB684}">
      <dgm:prSet/>
      <dgm:spPr/>
      <dgm:t>
        <a:bodyPr/>
        <a:lstStyle/>
        <a:p>
          <a:endParaRPr lang="en-US"/>
        </a:p>
      </dgm:t>
    </dgm:pt>
    <dgm:pt modelId="{1C6ACCB2-79CE-474A-B5B7-41D29DB09E62}" type="sibTrans" cxnId="{DC177663-7F65-4AAA-A703-B77BF6DFB684}">
      <dgm:prSet/>
      <dgm:spPr/>
      <dgm:t>
        <a:bodyPr/>
        <a:lstStyle/>
        <a:p>
          <a:endParaRPr lang="en-US"/>
        </a:p>
      </dgm:t>
    </dgm:pt>
    <dgm:pt modelId="{F1549481-BF40-4F92-8B2F-4AD0D3BA5663}" type="pres">
      <dgm:prSet presAssocID="{E8976194-BF7D-4322-A781-372423783A9D}" presName="linear" presStyleCnt="0">
        <dgm:presLayoutVars>
          <dgm:animLvl val="lvl"/>
          <dgm:resizeHandles val="exact"/>
        </dgm:presLayoutVars>
      </dgm:prSet>
      <dgm:spPr/>
    </dgm:pt>
    <dgm:pt modelId="{066E3788-AE1B-47A0-9C0E-BB91AB36FF54}" type="pres">
      <dgm:prSet presAssocID="{1C8FAA9C-3A42-40F0-8997-3463EBCC1AE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35A6C58-C3C0-41B4-BF37-2F99D320D598}" type="pres">
      <dgm:prSet presAssocID="{1C8FAA9C-3A42-40F0-8997-3463EBCC1AEF}" presName="childText" presStyleLbl="revTx" presStyleIdx="0" presStyleCnt="2">
        <dgm:presLayoutVars>
          <dgm:bulletEnabled val="1"/>
        </dgm:presLayoutVars>
      </dgm:prSet>
      <dgm:spPr/>
    </dgm:pt>
    <dgm:pt modelId="{63A48790-98F0-4367-BB9E-21D1327319D1}" type="pres">
      <dgm:prSet presAssocID="{A3C5CAF9-BA87-4F31-9E05-319BED1BD19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C31DCAD-FCA7-4BE1-9C19-B791590B13C4}" type="pres">
      <dgm:prSet presAssocID="{A3C5CAF9-BA87-4F31-9E05-319BED1BD19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FE18011-7A73-4AF2-83C8-DE0B53ED540C}" srcId="{E8976194-BF7D-4322-A781-372423783A9D}" destId="{A3C5CAF9-BA87-4F31-9E05-319BED1BD19F}" srcOrd="1" destOrd="0" parTransId="{4D686B05-8AB4-473F-B18A-E81889316E8B}" sibTransId="{9217704A-43E5-41DA-9F12-E744A999479B}"/>
    <dgm:cxn modelId="{E935A512-C416-416D-8FA3-D4BAFAB59F6F}" srcId="{1C8FAA9C-3A42-40F0-8997-3463EBCC1AEF}" destId="{0297AE48-7728-4B40-A325-AE258F00DBAC}" srcOrd="2" destOrd="0" parTransId="{69D977D5-58FB-47B4-B7CC-CEEF61234C65}" sibTransId="{74D95176-0578-4499-B0AE-6BAA49C4D8CC}"/>
    <dgm:cxn modelId="{92AA0814-31B6-4AB7-939B-D8980E49BEB6}" type="presOf" srcId="{C84CF852-EDAC-4E0B-A5AB-7B073C6A39F4}" destId="{1C31DCAD-FCA7-4BE1-9C19-B791590B13C4}" srcOrd="0" destOrd="5" presId="urn:microsoft.com/office/officeart/2005/8/layout/vList2"/>
    <dgm:cxn modelId="{380C3E5D-7FEC-4C55-9F94-C65C8F88F0CC}" srcId="{6A37AA11-2135-434B-807B-32586E6845E3}" destId="{5EC2D0F7-677D-459E-BBE2-BB54068D08BE}" srcOrd="0" destOrd="0" parTransId="{2F0753F1-6322-4534-9863-DDFB1BCDFA8B}" sibTransId="{382A106C-6AE0-44AC-B335-389417FAAFE8}"/>
    <dgm:cxn modelId="{7BDF0E61-6909-41AC-8BFB-D5C7954D7914}" type="presOf" srcId="{052BC7C2-E40C-4549-8C47-A664378D6C25}" destId="{1C31DCAD-FCA7-4BE1-9C19-B791590B13C4}" srcOrd="0" destOrd="0" presId="urn:microsoft.com/office/officeart/2005/8/layout/vList2"/>
    <dgm:cxn modelId="{B42D1563-9443-487D-BEC4-5CE3DDA85D8F}" type="presOf" srcId="{2E7EA579-8627-44C6-997D-AC26F85E313E}" destId="{F35A6C58-C3C0-41B4-BF37-2F99D320D598}" srcOrd="0" destOrd="1" presId="urn:microsoft.com/office/officeart/2005/8/layout/vList2"/>
    <dgm:cxn modelId="{DC177663-7F65-4AAA-A703-B77BF6DFB684}" srcId="{6A37AA11-2135-434B-807B-32586E6845E3}" destId="{C84CF852-EDAC-4E0B-A5AB-7B073C6A39F4}" srcOrd="1" destOrd="0" parTransId="{6C6035FB-B4E0-46DB-B414-F9D2F2768891}" sibTransId="{1C6ACCB2-79CE-474A-B5B7-41D29DB09E62}"/>
    <dgm:cxn modelId="{6030A746-A903-4C99-BD0E-19A17C37761A}" type="presOf" srcId="{341F060A-AAC4-4E38-972B-409E70C392B7}" destId="{F35A6C58-C3C0-41B4-BF37-2F99D320D598}" srcOrd="0" destOrd="0" presId="urn:microsoft.com/office/officeart/2005/8/layout/vList2"/>
    <dgm:cxn modelId="{CBCF064F-B7A3-4F16-BDDD-1D4F9B1FB35D}" type="presOf" srcId="{E8976194-BF7D-4322-A781-372423783A9D}" destId="{F1549481-BF40-4F92-8B2F-4AD0D3BA5663}" srcOrd="0" destOrd="0" presId="urn:microsoft.com/office/officeart/2005/8/layout/vList2"/>
    <dgm:cxn modelId="{13E1C970-FA96-4169-8806-DB0CDEA92E50}" srcId="{1C8FAA9C-3A42-40F0-8997-3463EBCC1AEF}" destId="{341F060A-AAC4-4E38-972B-409E70C392B7}" srcOrd="0" destOrd="0" parTransId="{BA944585-23E4-4152-B10E-F4144E1BAC63}" sibTransId="{AB84D7E5-7AA8-440B-AECA-3604F7073C8F}"/>
    <dgm:cxn modelId="{836B7D79-4D67-4749-9DC8-B056D4CCA5F8}" type="presOf" srcId="{0297AE48-7728-4B40-A325-AE258F00DBAC}" destId="{F35A6C58-C3C0-41B4-BF37-2F99D320D598}" srcOrd="0" destOrd="2" presId="urn:microsoft.com/office/officeart/2005/8/layout/vList2"/>
    <dgm:cxn modelId="{36A2E37E-C6D9-4CBB-A341-3BA33CBE3429}" srcId="{A3C5CAF9-BA87-4F31-9E05-319BED1BD19F}" destId="{052BC7C2-E40C-4549-8C47-A664378D6C25}" srcOrd="0" destOrd="0" parTransId="{05B140E9-FEBD-410D-86AB-6B79B073317A}" sibTransId="{220215E4-5EC4-4F92-8AC6-F2107DC3B2B2}"/>
    <dgm:cxn modelId="{4322088F-20BA-4E0D-819E-61BE0D3375E7}" type="presOf" srcId="{1C8FAA9C-3A42-40F0-8997-3463EBCC1AEF}" destId="{066E3788-AE1B-47A0-9C0E-BB91AB36FF54}" srcOrd="0" destOrd="0" presId="urn:microsoft.com/office/officeart/2005/8/layout/vList2"/>
    <dgm:cxn modelId="{20BD7D96-5F3D-46D1-9367-481C1FC1F130}" type="presOf" srcId="{DD7AF080-6CDD-484A-BF5B-446B0187C34B}" destId="{1C31DCAD-FCA7-4BE1-9C19-B791590B13C4}" srcOrd="0" destOrd="2" presId="urn:microsoft.com/office/officeart/2005/8/layout/vList2"/>
    <dgm:cxn modelId="{5D465D97-1BC2-4E22-ACE1-BAB58276917A}" srcId="{A3C5CAF9-BA87-4F31-9E05-319BED1BD19F}" destId="{6A37AA11-2135-434B-807B-32586E6845E3}" srcOrd="1" destOrd="0" parTransId="{E2A4FF4E-A6A5-441E-8A51-D48F0FE0A103}" sibTransId="{A59A5A6C-0A09-49FA-93BC-F7D3C25565F4}"/>
    <dgm:cxn modelId="{70F83AAE-19FF-4B39-B8EA-AC239AD4AB36}" type="presOf" srcId="{10097005-671C-457F-90D0-01B4C984C3FB}" destId="{1C31DCAD-FCA7-4BE1-9C19-B791590B13C4}" srcOrd="0" destOrd="1" presId="urn:microsoft.com/office/officeart/2005/8/layout/vList2"/>
    <dgm:cxn modelId="{8B337AB7-77C5-40F0-984A-06E5C5FC73FB}" srcId="{E8976194-BF7D-4322-A781-372423783A9D}" destId="{1C8FAA9C-3A42-40F0-8997-3463EBCC1AEF}" srcOrd="0" destOrd="0" parTransId="{F953D392-918C-4C61-8F94-465A563057B5}" sibTransId="{EBDAF32B-4F61-4836-87E5-6D4F8116CAB0}"/>
    <dgm:cxn modelId="{5375ADBF-8E4A-4633-9450-2030BF26EBFA}" srcId="{1C8FAA9C-3A42-40F0-8997-3463EBCC1AEF}" destId="{2E7EA579-8627-44C6-997D-AC26F85E313E}" srcOrd="1" destOrd="0" parTransId="{9140AD3E-DC24-453F-A21F-0CB70E9F64D3}" sibTransId="{BC54935D-FA6E-42F5-AD28-538CB058A8AC}"/>
    <dgm:cxn modelId="{CF34DACF-D2E9-4A49-8FFA-5C28F8676573}" type="presOf" srcId="{6A37AA11-2135-434B-807B-32586E6845E3}" destId="{1C31DCAD-FCA7-4BE1-9C19-B791590B13C4}" srcOrd="0" destOrd="3" presId="urn:microsoft.com/office/officeart/2005/8/layout/vList2"/>
    <dgm:cxn modelId="{AE7F72D6-5288-4D27-A09C-763A0C5F1322}" srcId="{052BC7C2-E40C-4549-8C47-A664378D6C25}" destId="{DD7AF080-6CDD-484A-BF5B-446B0187C34B}" srcOrd="1" destOrd="0" parTransId="{B9FC7CC1-3CF8-448E-A969-E056EEA2007E}" sibTransId="{1F140BE2-C281-4275-9AE8-8D3C1031E336}"/>
    <dgm:cxn modelId="{AE2ADFDF-EA18-4372-8A1A-0B5ABD786203}" type="presOf" srcId="{A3C5CAF9-BA87-4F31-9E05-319BED1BD19F}" destId="{63A48790-98F0-4367-BB9E-21D1327319D1}" srcOrd="0" destOrd="0" presId="urn:microsoft.com/office/officeart/2005/8/layout/vList2"/>
    <dgm:cxn modelId="{86A84AEB-9FC4-4123-AC84-195BDA6397A0}" srcId="{052BC7C2-E40C-4549-8C47-A664378D6C25}" destId="{10097005-671C-457F-90D0-01B4C984C3FB}" srcOrd="0" destOrd="0" parTransId="{0E48A9D5-B6CA-40C8-BD79-7ED999F3BDA6}" sibTransId="{E2B3D57F-6FA3-4D96-9966-6D0A7AAB6D54}"/>
    <dgm:cxn modelId="{A5F195F9-ACFE-46FF-AB20-0550C56B0DA9}" type="presOf" srcId="{5EC2D0F7-677D-459E-BBE2-BB54068D08BE}" destId="{1C31DCAD-FCA7-4BE1-9C19-B791590B13C4}" srcOrd="0" destOrd="4" presId="urn:microsoft.com/office/officeart/2005/8/layout/vList2"/>
    <dgm:cxn modelId="{1B65A663-0F83-4E1D-A368-171A7CC5554B}" type="presParOf" srcId="{F1549481-BF40-4F92-8B2F-4AD0D3BA5663}" destId="{066E3788-AE1B-47A0-9C0E-BB91AB36FF54}" srcOrd="0" destOrd="0" presId="urn:microsoft.com/office/officeart/2005/8/layout/vList2"/>
    <dgm:cxn modelId="{58DE76BD-EA5D-493F-812C-133382C15329}" type="presParOf" srcId="{F1549481-BF40-4F92-8B2F-4AD0D3BA5663}" destId="{F35A6C58-C3C0-41B4-BF37-2F99D320D598}" srcOrd="1" destOrd="0" presId="urn:microsoft.com/office/officeart/2005/8/layout/vList2"/>
    <dgm:cxn modelId="{F7A70C9F-9B43-49FE-B7B1-D39094375E5B}" type="presParOf" srcId="{F1549481-BF40-4F92-8B2F-4AD0D3BA5663}" destId="{63A48790-98F0-4367-BB9E-21D1327319D1}" srcOrd="2" destOrd="0" presId="urn:microsoft.com/office/officeart/2005/8/layout/vList2"/>
    <dgm:cxn modelId="{92CCA3A3-21A7-416C-A2E4-DEB99C1BC382}" type="presParOf" srcId="{F1549481-BF40-4F92-8B2F-4AD0D3BA5663}" destId="{1C31DCAD-FCA7-4BE1-9C19-B791590B13C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966D684-7A79-4262-B218-01FF01E2A79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4DE2B77-F6F9-4042-8B2B-0A8ACA7026BD}">
      <dgm:prSet/>
      <dgm:spPr/>
      <dgm:t>
        <a:bodyPr/>
        <a:lstStyle/>
        <a:p>
          <a:r>
            <a:rPr lang="en-US" b="1" dirty="0"/>
            <a:t>Know the steps, don’t make it up on the fly (I will contradict this in a second)</a:t>
          </a:r>
          <a:endParaRPr lang="en-US" dirty="0"/>
        </a:p>
      </dgm:t>
    </dgm:pt>
    <dgm:pt modelId="{B51E91E1-E531-4F93-BCD8-9143AD02E7A6}" type="parTrans" cxnId="{CC4D5591-90A6-427D-987C-782286D3ED6E}">
      <dgm:prSet/>
      <dgm:spPr/>
      <dgm:t>
        <a:bodyPr/>
        <a:lstStyle/>
        <a:p>
          <a:endParaRPr lang="en-US"/>
        </a:p>
      </dgm:t>
    </dgm:pt>
    <dgm:pt modelId="{8DB286C1-D499-4BB1-BF7B-AC8B64EF8CBA}" type="sibTrans" cxnId="{CC4D5591-90A6-427D-987C-782286D3ED6E}">
      <dgm:prSet/>
      <dgm:spPr/>
      <dgm:t>
        <a:bodyPr/>
        <a:lstStyle/>
        <a:p>
          <a:endParaRPr lang="en-US"/>
        </a:p>
      </dgm:t>
    </dgm:pt>
    <dgm:pt modelId="{7F101BE0-6CBC-40CC-A372-9D3DE55F4E80}">
      <dgm:prSet/>
      <dgm:spPr/>
      <dgm:t>
        <a:bodyPr/>
        <a:lstStyle/>
        <a:p>
          <a:r>
            <a:rPr lang="en-US" b="1"/>
            <a:t>What do you want the dog to do next? </a:t>
          </a:r>
          <a:endParaRPr lang="en-US"/>
        </a:p>
      </dgm:t>
    </dgm:pt>
    <dgm:pt modelId="{FB554D95-7C0B-4604-A06D-6E6984DE4021}" type="parTrans" cxnId="{690C7352-AAA9-4A52-B0A4-D36C93928436}">
      <dgm:prSet/>
      <dgm:spPr/>
      <dgm:t>
        <a:bodyPr/>
        <a:lstStyle/>
        <a:p>
          <a:endParaRPr lang="en-US"/>
        </a:p>
      </dgm:t>
    </dgm:pt>
    <dgm:pt modelId="{02A23B0B-F443-4FBC-9D9C-DAF834409304}" type="sibTrans" cxnId="{690C7352-AAA9-4A52-B0A4-D36C93928436}">
      <dgm:prSet/>
      <dgm:spPr/>
      <dgm:t>
        <a:bodyPr/>
        <a:lstStyle/>
        <a:p>
          <a:endParaRPr lang="en-US"/>
        </a:p>
      </dgm:t>
    </dgm:pt>
    <dgm:pt modelId="{A213E352-FE73-4B6A-9F9B-FE312EAA4491}">
      <dgm:prSet/>
      <dgm:spPr/>
      <dgm:t>
        <a:bodyPr/>
        <a:lstStyle/>
        <a:p>
          <a:r>
            <a:rPr lang="en-US"/>
            <a:t>The dog may surprise you and learn faster than you originally planned.</a:t>
          </a:r>
        </a:p>
      </dgm:t>
    </dgm:pt>
    <dgm:pt modelId="{459068BF-CA97-4F15-983D-944B359C4C2B}" type="parTrans" cxnId="{DF59D06C-6A68-4916-93EC-3BB947793E1A}">
      <dgm:prSet/>
      <dgm:spPr/>
      <dgm:t>
        <a:bodyPr/>
        <a:lstStyle/>
        <a:p>
          <a:endParaRPr lang="en-US"/>
        </a:p>
      </dgm:t>
    </dgm:pt>
    <dgm:pt modelId="{CE4785F6-F0A5-454C-B725-A453C8F54C8A}" type="sibTrans" cxnId="{DF59D06C-6A68-4916-93EC-3BB947793E1A}">
      <dgm:prSet/>
      <dgm:spPr/>
      <dgm:t>
        <a:bodyPr/>
        <a:lstStyle/>
        <a:p>
          <a:endParaRPr lang="en-US"/>
        </a:p>
      </dgm:t>
    </dgm:pt>
    <dgm:pt modelId="{13078A62-3A92-4705-9D55-7383BBFF4A6A}">
      <dgm:prSet/>
      <dgm:spPr/>
      <dgm:t>
        <a:bodyPr/>
        <a:lstStyle/>
        <a:p>
          <a:r>
            <a:rPr lang="en-US"/>
            <a:t>The step may be too small and needs to be combined with the next step</a:t>
          </a:r>
        </a:p>
      </dgm:t>
    </dgm:pt>
    <dgm:pt modelId="{FCA6DB76-46A1-4380-B27D-98FD41F4703B}" type="parTrans" cxnId="{8F04C732-48CC-4B1F-8DB1-6B4731087A1F}">
      <dgm:prSet/>
      <dgm:spPr/>
      <dgm:t>
        <a:bodyPr/>
        <a:lstStyle/>
        <a:p>
          <a:endParaRPr lang="en-US"/>
        </a:p>
      </dgm:t>
    </dgm:pt>
    <dgm:pt modelId="{9E1B3A0D-1AC3-46EF-947D-802B9F47C320}" type="sibTrans" cxnId="{8F04C732-48CC-4B1F-8DB1-6B4731087A1F}">
      <dgm:prSet/>
      <dgm:spPr/>
      <dgm:t>
        <a:bodyPr/>
        <a:lstStyle/>
        <a:p>
          <a:endParaRPr lang="en-US"/>
        </a:p>
      </dgm:t>
    </dgm:pt>
    <dgm:pt modelId="{0F344A78-0519-40EF-A297-3D75D8F11C75}">
      <dgm:prSet/>
      <dgm:spPr/>
      <dgm:t>
        <a:bodyPr/>
        <a:lstStyle/>
        <a:p>
          <a:r>
            <a:rPr lang="en-US"/>
            <a:t>The dog outwits you (and he or she will!)- what is  your plan B?</a:t>
          </a:r>
        </a:p>
      </dgm:t>
    </dgm:pt>
    <dgm:pt modelId="{04A63E0A-9789-4601-B58A-6B8B245F05EB}" type="parTrans" cxnId="{D65F676A-15E9-42EA-A765-0E5CF8CD510E}">
      <dgm:prSet/>
      <dgm:spPr/>
      <dgm:t>
        <a:bodyPr/>
        <a:lstStyle/>
        <a:p>
          <a:endParaRPr lang="en-US"/>
        </a:p>
      </dgm:t>
    </dgm:pt>
    <dgm:pt modelId="{0748DCF6-032A-4352-977C-157A05AEC6B4}" type="sibTrans" cxnId="{D65F676A-15E9-42EA-A765-0E5CF8CD510E}">
      <dgm:prSet/>
      <dgm:spPr/>
      <dgm:t>
        <a:bodyPr/>
        <a:lstStyle/>
        <a:p>
          <a:endParaRPr lang="en-US"/>
        </a:p>
      </dgm:t>
    </dgm:pt>
    <dgm:pt modelId="{E7619CB7-6D22-41BD-A331-D06AE92A1AC7}">
      <dgm:prSet/>
      <dgm:spPr/>
      <dgm:t>
        <a:bodyPr/>
        <a:lstStyle/>
        <a:p>
          <a:r>
            <a:rPr lang="en-US" b="1"/>
            <a:t>Shaping “Breakthroughs” or ah-ha’s</a:t>
          </a:r>
          <a:endParaRPr lang="en-US"/>
        </a:p>
      </dgm:t>
    </dgm:pt>
    <dgm:pt modelId="{DFE86EA2-63D2-462C-9304-B5FC2E82C7AC}" type="parTrans" cxnId="{4A419C64-6C7E-4431-89D8-C48A82B58983}">
      <dgm:prSet/>
      <dgm:spPr/>
      <dgm:t>
        <a:bodyPr/>
        <a:lstStyle/>
        <a:p>
          <a:endParaRPr lang="en-US"/>
        </a:p>
      </dgm:t>
    </dgm:pt>
    <dgm:pt modelId="{1234AAAE-3348-49A0-B49B-EC1D006F1949}" type="sibTrans" cxnId="{4A419C64-6C7E-4431-89D8-C48A82B58983}">
      <dgm:prSet/>
      <dgm:spPr/>
      <dgm:t>
        <a:bodyPr/>
        <a:lstStyle/>
        <a:p>
          <a:endParaRPr lang="en-US"/>
        </a:p>
      </dgm:t>
    </dgm:pt>
    <dgm:pt modelId="{0AA84045-308A-4DF4-8A6C-708C1377DB01}">
      <dgm:prSet/>
      <dgm:spPr/>
      <dgm:t>
        <a:bodyPr/>
        <a:lstStyle/>
        <a:p>
          <a:r>
            <a:rPr lang="en-US"/>
            <a:t>Sometimes the organism “Gets it”</a:t>
          </a:r>
        </a:p>
      </dgm:t>
    </dgm:pt>
    <dgm:pt modelId="{21FCFEEB-62A6-4347-8736-4D71E5570DA3}" type="parTrans" cxnId="{AF98B01D-5BBF-4DB8-9315-BC87864601C1}">
      <dgm:prSet/>
      <dgm:spPr/>
      <dgm:t>
        <a:bodyPr/>
        <a:lstStyle/>
        <a:p>
          <a:endParaRPr lang="en-US"/>
        </a:p>
      </dgm:t>
    </dgm:pt>
    <dgm:pt modelId="{6400EB4A-A85D-4EE0-9361-5A098E206CB7}" type="sibTrans" cxnId="{AF98B01D-5BBF-4DB8-9315-BC87864601C1}">
      <dgm:prSet/>
      <dgm:spPr/>
      <dgm:t>
        <a:bodyPr/>
        <a:lstStyle/>
        <a:p>
          <a:endParaRPr lang="en-US"/>
        </a:p>
      </dgm:t>
    </dgm:pt>
    <dgm:pt modelId="{B3BDB8EC-DDEA-4079-AB08-79B9255779FE}">
      <dgm:prSet/>
      <dgm:spPr/>
      <dgm:t>
        <a:bodyPr/>
        <a:lstStyle/>
        <a:p>
          <a:r>
            <a:rPr lang="en-US"/>
            <a:t>Behaviors come together in fluid sequence without further shaping</a:t>
          </a:r>
        </a:p>
      </dgm:t>
    </dgm:pt>
    <dgm:pt modelId="{4705F166-7856-4C67-BB75-B318B01854B3}" type="parTrans" cxnId="{43E2ABF5-3EF6-4EFC-9AE6-4449700B28D9}">
      <dgm:prSet/>
      <dgm:spPr/>
      <dgm:t>
        <a:bodyPr/>
        <a:lstStyle/>
        <a:p>
          <a:endParaRPr lang="en-US"/>
        </a:p>
      </dgm:t>
    </dgm:pt>
    <dgm:pt modelId="{80EE0526-7926-4FF1-B7A9-FF3475F5BB9B}" type="sibTrans" cxnId="{43E2ABF5-3EF6-4EFC-9AE6-4449700B28D9}">
      <dgm:prSet/>
      <dgm:spPr/>
      <dgm:t>
        <a:bodyPr/>
        <a:lstStyle/>
        <a:p>
          <a:endParaRPr lang="en-US"/>
        </a:p>
      </dgm:t>
    </dgm:pt>
    <dgm:pt modelId="{7866B7D1-DAA3-4435-BE58-B3B8A2E5208E}">
      <dgm:prSet/>
      <dgm:spPr/>
      <dgm:t>
        <a:bodyPr/>
        <a:lstStyle/>
        <a:p>
          <a:r>
            <a:rPr lang="en-US"/>
            <a:t>GO WITH IT!</a:t>
          </a:r>
        </a:p>
      </dgm:t>
    </dgm:pt>
    <dgm:pt modelId="{2DC6716E-D9A9-48EB-9126-B42E809D5C4F}" type="parTrans" cxnId="{C7D3B2CD-34A9-4F13-9CA7-B721D4D0C613}">
      <dgm:prSet/>
      <dgm:spPr/>
      <dgm:t>
        <a:bodyPr/>
        <a:lstStyle/>
        <a:p>
          <a:endParaRPr lang="en-US"/>
        </a:p>
      </dgm:t>
    </dgm:pt>
    <dgm:pt modelId="{1B8C180E-0164-4C66-A054-ED686714D0C4}" type="sibTrans" cxnId="{C7D3B2CD-34A9-4F13-9CA7-B721D4D0C613}">
      <dgm:prSet/>
      <dgm:spPr/>
      <dgm:t>
        <a:bodyPr/>
        <a:lstStyle/>
        <a:p>
          <a:endParaRPr lang="en-US"/>
        </a:p>
      </dgm:t>
    </dgm:pt>
    <dgm:pt modelId="{6E5A0C6E-AEA0-4BE9-8F81-61432A031CAD}" type="pres">
      <dgm:prSet presAssocID="{0966D684-7A79-4262-B218-01FF01E2A794}" presName="linear" presStyleCnt="0">
        <dgm:presLayoutVars>
          <dgm:animLvl val="lvl"/>
          <dgm:resizeHandles val="exact"/>
        </dgm:presLayoutVars>
      </dgm:prSet>
      <dgm:spPr/>
    </dgm:pt>
    <dgm:pt modelId="{2EA8E0C9-C168-4C90-A740-5D0B474DB24F}" type="pres">
      <dgm:prSet presAssocID="{44DE2B77-F6F9-4042-8B2B-0A8ACA7026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8C6E1E-9BEB-4D98-A9C7-E94F25461493}" type="pres">
      <dgm:prSet presAssocID="{8DB286C1-D499-4BB1-BF7B-AC8B64EF8CBA}" presName="spacer" presStyleCnt="0"/>
      <dgm:spPr/>
    </dgm:pt>
    <dgm:pt modelId="{AD75FD8D-7AAC-49B6-9F36-E55141AE6FAA}" type="pres">
      <dgm:prSet presAssocID="{7F101BE0-6CBC-40CC-A372-9D3DE55F4E8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E7EFF2-B159-419C-8A71-D60E06219E1E}" type="pres">
      <dgm:prSet presAssocID="{7F101BE0-6CBC-40CC-A372-9D3DE55F4E80}" presName="childText" presStyleLbl="revTx" presStyleIdx="0" presStyleCnt="2">
        <dgm:presLayoutVars>
          <dgm:bulletEnabled val="1"/>
        </dgm:presLayoutVars>
      </dgm:prSet>
      <dgm:spPr/>
    </dgm:pt>
    <dgm:pt modelId="{6A7FE89D-E9D3-4553-A185-4DD8A0FFC291}" type="pres">
      <dgm:prSet presAssocID="{E7619CB7-6D22-41BD-A331-D06AE92A1AC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00CC645-050F-4B33-829C-03676FFD97C9}" type="pres">
      <dgm:prSet presAssocID="{E7619CB7-6D22-41BD-A331-D06AE92A1AC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7990E16-B8B0-4B3B-ABBD-FE78F7BED591}" type="presOf" srcId="{0AA84045-308A-4DF4-8A6C-708C1377DB01}" destId="{100CC645-050F-4B33-829C-03676FFD97C9}" srcOrd="0" destOrd="0" presId="urn:microsoft.com/office/officeart/2005/8/layout/vList2"/>
    <dgm:cxn modelId="{AF98B01D-5BBF-4DB8-9315-BC87864601C1}" srcId="{E7619CB7-6D22-41BD-A331-D06AE92A1AC7}" destId="{0AA84045-308A-4DF4-8A6C-708C1377DB01}" srcOrd="0" destOrd="0" parTransId="{21FCFEEB-62A6-4347-8736-4D71E5570DA3}" sibTransId="{6400EB4A-A85D-4EE0-9361-5A098E206CB7}"/>
    <dgm:cxn modelId="{8F04C732-48CC-4B1F-8DB1-6B4731087A1F}" srcId="{7F101BE0-6CBC-40CC-A372-9D3DE55F4E80}" destId="{13078A62-3A92-4705-9D55-7383BBFF4A6A}" srcOrd="1" destOrd="0" parTransId="{FCA6DB76-46A1-4380-B27D-98FD41F4703B}" sibTransId="{9E1B3A0D-1AC3-46EF-947D-802B9F47C320}"/>
    <dgm:cxn modelId="{74A6DD62-7EC2-44CE-8C40-8060F24C7CD4}" type="presOf" srcId="{44DE2B77-F6F9-4042-8B2B-0A8ACA7026BD}" destId="{2EA8E0C9-C168-4C90-A740-5D0B474DB24F}" srcOrd="0" destOrd="0" presId="urn:microsoft.com/office/officeart/2005/8/layout/vList2"/>
    <dgm:cxn modelId="{4A419C64-6C7E-4431-89D8-C48A82B58983}" srcId="{0966D684-7A79-4262-B218-01FF01E2A794}" destId="{E7619CB7-6D22-41BD-A331-D06AE92A1AC7}" srcOrd="2" destOrd="0" parTransId="{DFE86EA2-63D2-462C-9304-B5FC2E82C7AC}" sibTransId="{1234AAAE-3348-49A0-B49B-EC1D006F1949}"/>
    <dgm:cxn modelId="{15C05868-D0E6-4CFE-9856-38DF0833EE09}" type="presOf" srcId="{7F101BE0-6CBC-40CC-A372-9D3DE55F4E80}" destId="{AD75FD8D-7AAC-49B6-9F36-E55141AE6FAA}" srcOrd="0" destOrd="0" presId="urn:microsoft.com/office/officeart/2005/8/layout/vList2"/>
    <dgm:cxn modelId="{D65F676A-15E9-42EA-A765-0E5CF8CD510E}" srcId="{7F101BE0-6CBC-40CC-A372-9D3DE55F4E80}" destId="{0F344A78-0519-40EF-A297-3D75D8F11C75}" srcOrd="2" destOrd="0" parTransId="{04A63E0A-9789-4601-B58A-6B8B245F05EB}" sibTransId="{0748DCF6-032A-4352-977C-157A05AEC6B4}"/>
    <dgm:cxn modelId="{DF59D06C-6A68-4916-93EC-3BB947793E1A}" srcId="{7F101BE0-6CBC-40CC-A372-9D3DE55F4E80}" destId="{A213E352-FE73-4B6A-9F9B-FE312EAA4491}" srcOrd="0" destOrd="0" parTransId="{459068BF-CA97-4F15-983D-944B359C4C2B}" sibTransId="{CE4785F6-F0A5-454C-B725-A453C8F54C8A}"/>
    <dgm:cxn modelId="{FBB7D76E-FBAC-4660-9649-E166FC3CD9F2}" type="presOf" srcId="{E7619CB7-6D22-41BD-A331-D06AE92A1AC7}" destId="{6A7FE89D-E9D3-4553-A185-4DD8A0FFC291}" srcOrd="0" destOrd="0" presId="urn:microsoft.com/office/officeart/2005/8/layout/vList2"/>
    <dgm:cxn modelId="{690C7352-AAA9-4A52-B0A4-D36C93928436}" srcId="{0966D684-7A79-4262-B218-01FF01E2A794}" destId="{7F101BE0-6CBC-40CC-A372-9D3DE55F4E80}" srcOrd="1" destOrd="0" parTransId="{FB554D95-7C0B-4604-A06D-6E6984DE4021}" sibTransId="{02A23B0B-F443-4FBC-9D9C-DAF834409304}"/>
    <dgm:cxn modelId="{085D9C77-E079-46C6-A170-860CA3EACBB6}" type="presOf" srcId="{0F344A78-0519-40EF-A297-3D75D8F11C75}" destId="{F4E7EFF2-B159-419C-8A71-D60E06219E1E}" srcOrd="0" destOrd="2" presId="urn:microsoft.com/office/officeart/2005/8/layout/vList2"/>
    <dgm:cxn modelId="{88428D82-776C-4EDB-A3E5-B876BFACA5DA}" type="presOf" srcId="{A213E352-FE73-4B6A-9F9B-FE312EAA4491}" destId="{F4E7EFF2-B159-419C-8A71-D60E06219E1E}" srcOrd="0" destOrd="0" presId="urn:microsoft.com/office/officeart/2005/8/layout/vList2"/>
    <dgm:cxn modelId="{D478DF82-DF9C-4E2B-87C3-B5FB36DFDDEE}" type="presOf" srcId="{7866B7D1-DAA3-4435-BE58-B3B8A2E5208E}" destId="{100CC645-050F-4B33-829C-03676FFD97C9}" srcOrd="0" destOrd="2" presId="urn:microsoft.com/office/officeart/2005/8/layout/vList2"/>
    <dgm:cxn modelId="{CC4D5591-90A6-427D-987C-782286D3ED6E}" srcId="{0966D684-7A79-4262-B218-01FF01E2A794}" destId="{44DE2B77-F6F9-4042-8B2B-0A8ACA7026BD}" srcOrd="0" destOrd="0" parTransId="{B51E91E1-E531-4F93-BCD8-9143AD02E7A6}" sibTransId="{8DB286C1-D499-4BB1-BF7B-AC8B64EF8CBA}"/>
    <dgm:cxn modelId="{C319B5A6-2A3E-4DB6-99FA-F856ADF79635}" type="presOf" srcId="{0966D684-7A79-4262-B218-01FF01E2A794}" destId="{6E5A0C6E-AEA0-4BE9-8F81-61432A031CAD}" srcOrd="0" destOrd="0" presId="urn:microsoft.com/office/officeart/2005/8/layout/vList2"/>
    <dgm:cxn modelId="{4A330BB1-0755-402F-8EC3-ECB2385008EF}" type="presOf" srcId="{13078A62-3A92-4705-9D55-7383BBFF4A6A}" destId="{F4E7EFF2-B159-419C-8A71-D60E06219E1E}" srcOrd="0" destOrd="1" presId="urn:microsoft.com/office/officeart/2005/8/layout/vList2"/>
    <dgm:cxn modelId="{7B1B44C8-1F5D-46AF-8605-74A02DC3286C}" type="presOf" srcId="{B3BDB8EC-DDEA-4079-AB08-79B9255779FE}" destId="{100CC645-050F-4B33-829C-03676FFD97C9}" srcOrd="0" destOrd="1" presId="urn:microsoft.com/office/officeart/2005/8/layout/vList2"/>
    <dgm:cxn modelId="{C7D3B2CD-34A9-4F13-9CA7-B721D4D0C613}" srcId="{E7619CB7-6D22-41BD-A331-D06AE92A1AC7}" destId="{7866B7D1-DAA3-4435-BE58-B3B8A2E5208E}" srcOrd="2" destOrd="0" parTransId="{2DC6716E-D9A9-48EB-9126-B42E809D5C4F}" sibTransId="{1B8C180E-0164-4C66-A054-ED686714D0C4}"/>
    <dgm:cxn modelId="{43E2ABF5-3EF6-4EFC-9AE6-4449700B28D9}" srcId="{E7619CB7-6D22-41BD-A331-D06AE92A1AC7}" destId="{B3BDB8EC-DDEA-4079-AB08-79B9255779FE}" srcOrd="1" destOrd="0" parTransId="{4705F166-7856-4C67-BB75-B318B01854B3}" sibTransId="{80EE0526-7926-4FF1-B7A9-FF3475F5BB9B}"/>
    <dgm:cxn modelId="{EEC9806E-4D78-48B0-8401-92480CEFE5EE}" type="presParOf" srcId="{6E5A0C6E-AEA0-4BE9-8F81-61432A031CAD}" destId="{2EA8E0C9-C168-4C90-A740-5D0B474DB24F}" srcOrd="0" destOrd="0" presId="urn:microsoft.com/office/officeart/2005/8/layout/vList2"/>
    <dgm:cxn modelId="{CF5609EA-C5DD-493B-B2F6-E8FC500839BC}" type="presParOf" srcId="{6E5A0C6E-AEA0-4BE9-8F81-61432A031CAD}" destId="{2F8C6E1E-9BEB-4D98-A9C7-E94F25461493}" srcOrd="1" destOrd="0" presId="urn:microsoft.com/office/officeart/2005/8/layout/vList2"/>
    <dgm:cxn modelId="{95BDE267-F90A-4A9C-8FBA-95EA27EC4FF6}" type="presParOf" srcId="{6E5A0C6E-AEA0-4BE9-8F81-61432A031CAD}" destId="{AD75FD8D-7AAC-49B6-9F36-E55141AE6FAA}" srcOrd="2" destOrd="0" presId="urn:microsoft.com/office/officeart/2005/8/layout/vList2"/>
    <dgm:cxn modelId="{5ECC78D6-D2F3-4CA6-9B1A-8B2237DE79FA}" type="presParOf" srcId="{6E5A0C6E-AEA0-4BE9-8F81-61432A031CAD}" destId="{F4E7EFF2-B159-419C-8A71-D60E06219E1E}" srcOrd="3" destOrd="0" presId="urn:microsoft.com/office/officeart/2005/8/layout/vList2"/>
    <dgm:cxn modelId="{D2E81462-4711-4A2A-8177-D0EC1A05879E}" type="presParOf" srcId="{6E5A0C6E-AEA0-4BE9-8F81-61432A031CAD}" destId="{6A7FE89D-E9D3-4553-A185-4DD8A0FFC291}" srcOrd="4" destOrd="0" presId="urn:microsoft.com/office/officeart/2005/8/layout/vList2"/>
    <dgm:cxn modelId="{AE7D5EB2-DE81-4D28-8BDA-9BA8265CC8AD}" type="presParOf" srcId="{6E5A0C6E-AEA0-4BE9-8F81-61432A031CAD}" destId="{100CC645-050F-4B33-829C-03676FFD97C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494B44-ED3B-44A1-9D2B-8ACDA3AED74F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C6D9808-DCE9-4C88-A4C4-EB34596DC81F}">
      <dgm:prSet/>
      <dgm:spPr/>
      <dgm:t>
        <a:bodyPr/>
        <a:lstStyle/>
        <a:p>
          <a:r>
            <a:rPr lang="en-US"/>
            <a:t>Don’t give up</a:t>
          </a:r>
        </a:p>
      </dgm:t>
    </dgm:pt>
    <dgm:pt modelId="{BB762E7D-E48F-46CE-B127-FAD22D40CBD4}" type="parTrans" cxnId="{09A67009-858D-454F-9250-0955CDBEB08C}">
      <dgm:prSet/>
      <dgm:spPr/>
      <dgm:t>
        <a:bodyPr/>
        <a:lstStyle/>
        <a:p>
          <a:endParaRPr lang="en-US"/>
        </a:p>
      </dgm:t>
    </dgm:pt>
    <dgm:pt modelId="{7016C659-9F40-469B-A0A7-DE62912CE54F}" type="sibTrans" cxnId="{09A67009-858D-454F-9250-0955CDBEB08C}">
      <dgm:prSet/>
      <dgm:spPr/>
      <dgm:t>
        <a:bodyPr/>
        <a:lstStyle/>
        <a:p>
          <a:endParaRPr lang="en-US"/>
        </a:p>
      </dgm:t>
    </dgm:pt>
    <dgm:pt modelId="{F9227B0D-BA83-49E5-B9C3-E05C4568A31D}">
      <dgm:prSet/>
      <dgm:spPr/>
      <dgm:t>
        <a:bodyPr/>
        <a:lstStyle/>
        <a:p>
          <a:r>
            <a:rPr lang="en-US"/>
            <a:t>Don’t give up too soon- give it 5-10 tries</a:t>
          </a:r>
        </a:p>
      </dgm:t>
    </dgm:pt>
    <dgm:pt modelId="{215ABF7E-16B9-4881-BFA1-97B2ADC65A59}" type="parTrans" cxnId="{B6910296-28B0-49F2-967D-93E9771F6F93}">
      <dgm:prSet/>
      <dgm:spPr/>
      <dgm:t>
        <a:bodyPr/>
        <a:lstStyle/>
        <a:p>
          <a:endParaRPr lang="en-US"/>
        </a:p>
      </dgm:t>
    </dgm:pt>
    <dgm:pt modelId="{3C0FC6B0-7C5F-4573-8D2F-B297DB7759E7}" type="sibTrans" cxnId="{B6910296-28B0-49F2-967D-93E9771F6F93}">
      <dgm:prSet/>
      <dgm:spPr/>
      <dgm:t>
        <a:bodyPr/>
        <a:lstStyle/>
        <a:p>
          <a:endParaRPr lang="en-US"/>
        </a:p>
      </dgm:t>
    </dgm:pt>
    <dgm:pt modelId="{8A294EA7-0247-420A-9A6F-D5CC5DC12434}">
      <dgm:prSet/>
      <dgm:spPr/>
      <dgm:t>
        <a:bodyPr/>
        <a:lstStyle/>
        <a:p>
          <a:r>
            <a:rPr lang="en-US"/>
            <a:t>Try</a:t>
          </a:r>
        </a:p>
      </dgm:t>
    </dgm:pt>
    <dgm:pt modelId="{18BA7198-7CCB-4F47-9CAC-D53ED69EA1E6}" type="parTrans" cxnId="{5859BB95-1E03-4674-9422-DAD79E173A2E}">
      <dgm:prSet/>
      <dgm:spPr/>
      <dgm:t>
        <a:bodyPr/>
        <a:lstStyle/>
        <a:p>
          <a:endParaRPr lang="en-US"/>
        </a:p>
      </dgm:t>
    </dgm:pt>
    <dgm:pt modelId="{CF874207-93F2-4DA6-AAD1-4DB25F05A0A4}" type="sibTrans" cxnId="{5859BB95-1E03-4674-9422-DAD79E173A2E}">
      <dgm:prSet/>
      <dgm:spPr/>
      <dgm:t>
        <a:bodyPr/>
        <a:lstStyle/>
        <a:p>
          <a:endParaRPr lang="en-US"/>
        </a:p>
      </dgm:t>
    </dgm:pt>
    <dgm:pt modelId="{D602273F-C7F5-438D-951F-E67B82F4FA56}">
      <dgm:prSet custT="1"/>
      <dgm:spPr/>
      <dgm:t>
        <a:bodyPr/>
        <a:lstStyle/>
        <a:p>
          <a:r>
            <a:rPr lang="en-US" sz="1600" dirty="0"/>
            <a:t>Try different variations of your procedure:</a:t>
          </a:r>
        </a:p>
      </dgm:t>
    </dgm:pt>
    <dgm:pt modelId="{04A68383-55B5-454E-A3A8-025C73D2AEF9}" type="parTrans" cxnId="{B76B45F1-A379-484E-9D3A-BD4808DE1801}">
      <dgm:prSet/>
      <dgm:spPr/>
      <dgm:t>
        <a:bodyPr/>
        <a:lstStyle/>
        <a:p>
          <a:endParaRPr lang="en-US"/>
        </a:p>
      </dgm:t>
    </dgm:pt>
    <dgm:pt modelId="{57C75ACE-C486-4D0D-BC87-6DBC20F4BC54}" type="sibTrans" cxnId="{B76B45F1-A379-484E-9D3A-BD4808DE1801}">
      <dgm:prSet/>
      <dgm:spPr/>
      <dgm:t>
        <a:bodyPr/>
        <a:lstStyle/>
        <a:p>
          <a:endParaRPr lang="en-US"/>
        </a:p>
      </dgm:t>
    </dgm:pt>
    <dgm:pt modelId="{CECEFDEE-DFC0-4B81-9FE7-0837B12AEB1B}">
      <dgm:prSet custT="1"/>
      <dgm:spPr/>
      <dgm:t>
        <a:bodyPr/>
        <a:lstStyle/>
        <a:p>
          <a:r>
            <a:rPr lang="en-US" sz="1400" dirty="0"/>
            <a:t>Different reinforcers: pets, treats, back rubs, etc.</a:t>
          </a:r>
        </a:p>
      </dgm:t>
    </dgm:pt>
    <dgm:pt modelId="{166EB176-4B8C-4BB6-A190-9F49B5A4D84B}" type="parTrans" cxnId="{82BC5B66-798A-446E-93B5-5C80D4D8809F}">
      <dgm:prSet/>
      <dgm:spPr/>
      <dgm:t>
        <a:bodyPr/>
        <a:lstStyle/>
        <a:p>
          <a:endParaRPr lang="en-US"/>
        </a:p>
      </dgm:t>
    </dgm:pt>
    <dgm:pt modelId="{0186D6D7-D0BF-44D9-8ED9-1FC798CF4D3D}" type="sibTrans" cxnId="{82BC5B66-798A-446E-93B5-5C80D4D8809F}">
      <dgm:prSet/>
      <dgm:spPr/>
      <dgm:t>
        <a:bodyPr/>
        <a:lstStyle/>
        <a:p>
          <a:endParaRPr lang="en-US"/>
        </a:p>
      </dgm:t>
    </dgm:pt>
    <dgm:pt modelId="{637FD20D-0022-49C1-8AA2-38224FA6EA63}">
      <dgm:prSet custT="1"/>
      <dgm:spPr/>
      <dgm:t>
        <a:bodyPr/>
        <a:lstStyle/>
        <a:p>
          <a:r>
            <a:rPr lang="en-US" sz="1400" dirty="0"/>
            <a:t>Different cues or ways of delivering a cue</a:t>
          </a:r>
        </a:p>
      </dgm:t>
    </dgm:pt>
    <dgm:pt modelId="{39B74033-24DC-41EF-A678-7C317449585C}" type="parTrans" cxnId="{C86ED799-3259-4B59-AE36-F3B26C9972BA}">
      <dgm:prSet/>
      <dgm:spPr/>
      <dgm:t>
        <a:bodyPr/>
        <a:lstStyle/>
        <a:p>
          <a:endParaRPr lang="en-US"/>
        </a:p>
      </dgm:t>
    </dgm:pt>
    <dgm:pt modelId="{6DE83E11-B4BA-48C9-BDA6-D79DD54CFDBA}" type="sibTrans" cxnId="{C86ED799-3259-4B59-AE36-F3B26C9972BA}">
      <dgm:prSet/>
      <dgm:spPr/>
      <dgm:t>
        <a:bodyPr/>
        <a:lstStyle/>
        <a:p>
          <a:endParaRPr lang="en-US"/>
        </a:p>
      </dgm:t>
    </dgm:pt>
    <dgm:pt modelId="{5BA57F4D-3160-41E1-A0F0-578C355ADDDA}">
      <dgm:prSet custT="1"/>
      <dgm:spPr/>
      <dgm:t>
        <a:bodyPr/>
        <a:lstStyle/>
        <a:p>
          <a:r>
            <a:rPr lang="en-US" sz="1400" dirty="0"/>
            <a:t>Different steps in your shaping plan</a:t>
          </a:r>
        </a:p>
      </dgm:t>
    </dgm:pt>
    <dgm:pt modelId="{18E77592-E2A4-4B81-A909-DE693E95B92A}" type="parTrans" cxnId="{94455068-B393-4654-AB85-511B4D86C45D}">
      <dgm:prSet/>
      <dgm:spPr/>
      <dgm:t>
        <a:bodyPr/>
        <a:lstStyle/>
        <a:p>
          <a:endParaRPr lang="en-US"/>
        </a:p>
      </dgm:t>
    </dgm:pt>
    <dgm:pt modelId="{A2C37189-B0DC-4FFB-8B44-5C1C1647AE86}" type="sibTrans" cxnId="{94455068-B393-4654-AB85-511B4D86C45D}">
      <dgm:prSet/>
      <dgm:spPr/>
      <dgm:t>
        <a:bodyPr/>
        <a:lstStyle/>
        <a:p>
          <a:endParaRPr lang="en-US"/>
        </a:p>
      </dgm:t>
    </dgm:pt>
    <dgm:pt modelId="{2C94666F-3731-4D2B-8278-FD858FA554B3}">
      <dgm:prSet/>
      <dgm:spPr/>
      <dgm:t>
        <a:bodyPr/>
        <a:lstStyle/>
        <a:p>
          <a:r>
            <a:rPr lang="en-US"/>
            <a:t>Change</a:t>
          </a:r>
        </a:p>
      </dgm:t>
    </dgm:pt>
    <dgm:pt modelId="{6A66F423-7A1B-4F59-804A-4A6B00D0E6BF}" type="parTrans" cxnId="{174B69CC-4105-478E-9958-AC3712A7E386}">
      <dgm:prSet/>
      <dgm:spPr/>
      <dgm:t>
        <a:bodyPr/>
        <a:lstStyle/>
        <a:p>
          <a:endParaRPr lang="en-US"/>
        </a:p>
      </dgm:t>
    </dgm:pt>
    <dgm:pt modelId="{E395475B-43FA-4C00-B07D-39D005905509}" type="sibTrans" cxnId="{174B69CC-4105-478E-9958-AC3712A7E386}">
      <dgm:prSet/>
      <dgm:spPr/>
      <dgm:t>
        <a:bodyPr/>
        <a:lstStyle/>
        <a:p>
          <a:endParaRPr lang="en-US"/>
        </a:p>
      </dgm:t>
    </dgm:pt>
    <dgm:pt modelId="{9F7070EB-82F1-42F5-B8FE-5DC230BDACEA}">
      <dgm:prSet/>
      <dgm:spPr/>
      <dgm:t>
        <a:bodyPr/>
        <a:lstStyle/>
        <a:p>
          <a:r>
            <a:rPr lang="en-US" sz="1600"/>
            <a:t>Change ONE THING AT A TIME</a:t>
          </a:r>
        </a:p>
      </dgm:t>
    </dgm:pt>
    <dgm:pt modelId="{351804BD-E913-4887-A596-74947C63CC5A}" type="parTrans" cxnId="{2BBD339D-FCDB-484B-8CBB-43EE64ABD6B0}">
      <dgm:prSet/>
      <dgm:spPr/>
      <dgm:t>
        <a:bodyPr/>
        <a:lstStyle/>
        <a:p>
          <a:endParaRPr lang="en-US"/>
        </a:p>
      </dgm:t>
    </dgm:pt>
    <dgm:pt modelId="{1BF7B8BC-DAC2-4368-B12B-EF11D1DB4FCB}" type="sibTrans" cxnId="{2BBD339D-FCDB-484B-8CBB-43EE64ABD6B0}">
      <dgm:prSet/>
      <dgm:spPr/>
      <dgm:t>
        <a:bodyPr/>
        <a:lstStyle/>
        <a:p>
          <a:endParaRPr lang="en-US"/>
        </a:p>
      </dgm:t>
    </dgm:pt>
    <dgm:pt modelId="{A579BF01-D2F8-4D85-9FA8-7D225F6AFE9F}">
      <dgm:prSet custT="1"/>
      <dgm:spPr/>
      <dgm:t>
        <a:bodyPr/>
        <a:lstStyle/>
        <a:p>
          <a:r>
            <a:rPr lang="en-US" sz="1400" dirty="0"/>
            <a:t>Only way to evaluate if it is working</a:t>
          </a:r>
        </a:p>
      </dgm:t>
    </dgm:pt>
    <dgm:pt modelId="{95A9B23E-91E0-4402-9A0C-A0C271B76CB6}" type="parTrans" cxnId="{20106CF3-D20E-4032-8485-600A4EC243D3}">
      <dgm:prSet/>
      <dgm:spPr/>
      <dgm:t>
        <a:bodyPr/>
        <a:lstStyle/>
        <a:p>
          <a:endParaRPr lang="en-US"/>
        </a:p>
      </dgm:t>
    </dgm:pt>
    <dgm:pt modelId="{346266B9-FDEE-4180-99B6-4360DD7DB3BD}" type="sibTrans" cxnId="{20106CF3-D20E-4032-8485-600A4EC243D3}">
      <dgm:prSet/>
      <dgm:spPr/>
      <dgm:t>
        <a:bodyPr/>
        <a:lstStyle/>
        <a:p>
          <a:endParaRPr lang="en-US"/>
        </a:p>
      </dgm:t>
    </dgm:pt>
    <dgm:pt modelId="{9F5A82F7-3230-4969-92E8-F07B2DE93742}">
      <dgm:prSet custT="1"/>
      <dgm:spPr/>
      <dgm:t>
        <a:bodyPr/>
        <a:lstStyle/>
        <a:p>
          <a:r>
            <a:rPr lang="en-US" sz="1400" dirty="0"/>
            <a:t>Write down what you tried</a:t>
          </a:r>
        </a:p>
      </dgm:t>
    </dgm:pt>
    <dgm:pt modelId="{17D8D2B6-F5ED-49CE-A82E-AADF672D7C1A}" type="parTrans" cxnId="{A66041FD-CD07-44A4-832C-818151B92D64}">
      <dgm:prSet/>
      <dgm:spPr/>
      <dgm:t>
        <a:bodyPr/>
        <a:lstStyle/>
        <a:p>
          <a:endParaRPr lang="en-US"/>
        </a:p>
      </dgm:t>
    </dgm:pt>
    <dgm:pt modelId="{62503CA5-BF34-4691-BEC8-C3F6EFB29571}" type="sibTrans" cxnId="{A66041FD-CD07-44A4-832C-818151B92D64}">
      <dgm:prSet/>
      <dgm:spPr/>
      <dgm:t>
        <a:bodyPr/>
        <a:lstStyle/>
        <a:p>
          <a:endParaRPr lang="en-US"/>
        </a:p>
      </dgm:t>
    </dgm:pt>
    <dgm:pt modelId="{C34F61FC-F29D-4A19-9792-14589D031AAD}">
      <dgm:prSet custT="1"/>
      <dgm:spPr/>
      <dgm:t>
        <a:bodyPr/>
        <a:lstStyle/>
        <a:p>
          <a:r>
            <a:rPr lang="en-US" sz="1400" dirty="0"/>
            <a:t>Again, give it several trials, then switch to new strategy</a:t>
          </a:r>
        </a:p>
      </dgm:t>
    </dgm:pt>
    <dgm:pt modelId="{A9997945-A011-4BD3-8DF0-FA3FBF372BE1}" type="parTrans" cxnId="{7FF632A5-0596-4607-A4BB-F4B10E84341F}">
      <dgm:prSet/>
      <dgm:spPr/>
      <dgm:t>
        <a:bodyPr/>
        <a:lstStyle/>
        <a:p>
          <a:endParaRPr lang="en-US"/>
        </a:p>
      </dgm:t>
    </dgm:pt>
    <dgm:pt modelId="{936501AE-8567-4AD7-85A7-B753C1CBD664}" type="sibTrans" cxnId="{7FF632A5-0596-4607-A4BB-F4B10E84341F}">
      <dgm:prSet/>
      <dgm:spPr/>
      <dgm:t>
        <a:bodyPr/>
        <a:lstStyle/>
        <a:p>
          <a:endParaRPr lang="en-US"/>
        </a:p>
      </dgm:t>
    </dgm:pt>
    <dgm:pt modelId="{77F41232-BDB3-461D-8158-3D16F2F477A9}" type="pres">
      <dgm:prSet presAssocID="{11494B44-ED3B-44A1-9D2B-8ACDA3AED74F}" presName="Name0" presStyleCnt="0">
        <dgm:presLayoutVars>
          <dgm:dir/>
          <dgm:animLvl val="lvl"/>
          <dgm:resizeHandles val="exact"/>
        </dgm:presLayoutVars>
      </dgm:prSet>
      <dgm:spPr/>
    </dgm:pt>
    <dgm:pt modelId="{48F8FD6B-EFD8-4741-BBC1-C3628CF77AD1}" type="pres">
      <dgm:prSet presAssocID="{2C94666F-3731-4D2B-8278-FD858FA554B3}" presName="boxAndChildren" presStyleCnt="0"/>
      <dgm:spPr/>
    </dgm:pt>
    <dgm:pt modelId="{B8AFCEE2-3777-461D-99AB-1EA40DB0C92E}" type="pres">
      <dgm:prSet presAssocID="{2C94666F-3731-4D2B-8278-FD858FA554B3}" presName="parentTextBox" presStyleLbl="alignNode1" presStyleIdx="0" presStyleCnt="3"/>
      <dgm:spPr/>
    </dgm:pt>
    <dgm:pt modelId="{BC2E3E5E-1B17-4C7E-A53C-E785BDC8D23E}" type="pres">
      <dgm:prSet presAssocID="{2C94666F-3731-4D2B-8278-FD858FA554B3}" presName="descendantBox" presStyleLbl="bgAccFollowNode1" presStyleIdx="0" presStyleCnt="3"/>
      <dgm:spPr/>
    </dgm:pt>
    <dgm:pt modelId="{6AD484AF-CDF3-457E-BE39-A2A9FAD29DE7}" type="pres">
      <dgm:prSet presAssocID="{CF874207-93F2-4DA6-AAD1-4DB25F05A0A4}" presName="sp" presStyleCnt="0"/>
      <dgm:spPr/>
    </dgm:pt>
    <dgm:pt modelId="{148DC2AC-F96E-445C-94B4-CFA619A83A33}" type="pres">
      <dgm:prSet presAssocID="{8A294EA7-0247-420A-9A6F-D5CC5DC12434}" presName="arrowAndChildren" presStyleCnt="0"/>
      <dgm:spPr/>
    </dgm:pt>
    <dgm:pt modelId="{1931CFC8-F7B6-45D2-A62B-EBF0DC34D804}" type="pres">
      <dgm:prSet presAssocID="{8A294EA7-0247-420A-9A6F-D5CC5DC12434}" presName="parentTextArrow" presStyleLbl="node1" presStyleIdx="0" presStyleCnt="0"/>
      <dgm:spPr/>
    </dgm:pt>
    <dgm:pt modelId="{05141152-8746-462E-98C1-E06B26DA2EA6}" type="pres">
      <dgm:prSet presAssocID="{8A294EA7-0247-420A-9A6F-D5CC5DC12434}" presName="arrow" presStyleLbl="alignNode1" presStyleIdx="1" presStyleCnt="3"/>
      <dgm:spPr/>
    </dgm:pt>
    <dgm:pt modelId="{918A0EB1-341A-4B81-A12A-E8AC35D13553}" type="pres">
      <dgm:prSet presAssocID="{8A294EA7-0247-420A-9A6F-D5CC5DC12434}" presName="descendantArrow" presStyleLbl="bgAccFollowNode1" presStyleIdx="1" presStyleCnt="3"/>
      <dgm:spPr/>
    </dgm:pt>
    <dgm:pt modelId="{73CE67A8-4A3D-4DDC-90BE-B3B05C6A0D68}" type="pres">
      <dgm:prSet presAssocID="{7016C659-9F40-469B-A0A7-DE62912CE54F}" presName="sp" presStyleCnt="0"/>
      <dgm:spPr/>
    </dgm:pt>
    <dgm:pt modelId="{BC8CCBD6-98B1-4A72-844A-4EAE579A738C}" type="pres">
      <dgm:prSet presAssocID="{9C6D9808-DCE9-4C88-A4C4-EB34596DC81F}" presName="arrowAndChildren" presStyleCnt="0"/>
      <dgm:spPr/>
    </dgm:pt>
    <dgm:pt modelId="{3390F64C-106F-4A6B-AA9D-7EA99B088A6F}" type="pres">
      <dgm:prSet presAssocID="{9C6D9808-DCE9-4C88-A4C4-EB34596DC81F}" presName="parentTextArrow" presStyleLbl="node1" presStyleIdx="0" presStyleCnt="0"/>
      <dgm:spPr/>
    </dgm:pt>
    <dgm:pt modelId="{27C8DF3F-AB7C-46D2-9F00-0F4CFCC3C3F6}" type="pres">
      <dgm:prSet presAssocID="{9C6D9808-DCE9-4C88-A4C4-EB34596DC81F}" presName="arrow" presStyleLbl="alignNode1" presStyleIdx="2" presStyleCnt="3"/>
      <dgm:spPr/>
    </dgm:pt>
    <dgm:pt modelId="{C4AE85AF-7711-4B27-B1C9-A8A3C70EE117}" type="pres">
      <dgm:prSet presAssocID="{9C6D9808-DCE9-4C88-A4C4-EB34596DC81F}" presName="descendantArrow" presStyleLbl="bgAccFollowNode1" presStyleIdx="2" presStyleCnt="3"/>
      <dgm:spPr/>
    </dgm:pt>
  </dgm:ptLst>
  <dgm:cxnLst>
    <dgm:cxn modelId="{09A67009-858D-454F-9250-0955CDBEB08C}" srcId="{11494B44-ED3B-44A1-9D2B-8ACDA3AED74F}" destId="{9C6D9808-DCE9-4C88-A4C4-EB34596DC81F}" srcOrd="0" destOrd="0" parTransId="{BB762E7D-E48F-46CE-B127-FAD22D40CBD4}" sibTransId="{7016C659-9F40-469B-A0A7-DE62912CE54F}"/>
    <dgm:cxn modelId="{4D783426-A6D1-4322-A3B8-2BF7736DF243}" type="presOf" srcId="{9C6D9808-DCE9-4C88-A4C4-EB34596DC81F}" destId="{27C8DF3F-AB7C-46D2-9F00-0F4CFCC3C3F6}" srcOrd="1" destOrd="0" presId="urn:microsoft.com/office/officeart/2016/7/layout/VerticalDownArrowProcess"/>
    <dgm:cxn modelId="{49C99726-724A-4991-AD41-F1CF1D2A5F41}" type="presOf" srcId="{CECEFDEE-DFC0-4B81-9FE7-0837B12AEB1B}" destId="{918A0EB1-341A-4B81-A12A-E8AC35D13553}" srcOrd="0" destOrd="1" presId="urn:microsoft.com/office/officeart/2016/7/layout/VerticalDownArrowProcess"/>
    <dgm:cxn modelId="{9461132B-B550-491F-818D-DA3DB7EED277}" type="presOf" srcId="{9C6D9808-DCE9-4C88-A4C4-EB34596DC81F}" destId="{3390F64C-106F-4A6B-AA9D-7EA99B088A6F}" srcOrd="0" destOrd="0" presId="urn:microsoft.com/office/officeart/2016/7/layout/VerticalDownArrowProcess"/>
    <dgm:cxn modelId="{4A0AED2B-CDFB-4FAC-91E9-E52D42EBB82E}" type="presOf" srcId="{C34F61FC-F29D-4A19-9792-14589D031AAD}" destId="{BC2E3E5E-1B17-4C7E-A53C-E785BDC8D23E}" srcOrd="0" destOrd="3" presId="urn:microsoft.com/office/officeart/2016/7/layout/VerticalDownArrowProcess"/>
    <dgm:cxn modelId="{3E6BD72E-E83E-4F29-A606-B117A970F5A7}" type="presOf" srcId="{8A294EA7-0247-420A-9A6F-D5CC5DC12434}" destId="{1931CFC8-F7B6-45D2-A62B-EBF0DC34D804}" srcOrd="0" destOrd="0" presId="urn:microsoft.com/office/officeart/2016/7/layout/VerticalDownArrowProcess"/>
    <dgm:cxn modelId="{61D73842-6E9E-4DCD-A225-5D444096342C}" type="presOf" srcId="{11494B44-ED3B-44A1-9D2B-8ACDA3AED74F}" destId="{77F41232-BDB3-461D-8158-3D16F2F477A9}" srcOrd="0" destOrd="0" presId="urn:microsoft.com/office/officeart/2016/7/layout/VerticalDownArrowProcess"/>
    <dgm:cxn modelId="{D1391F65-8F98-4248-8BF8-E5EE5E4A420B}" type="presOf" srcId="{9F5A82F7-3230-4969-92E8-F07B2DE93742}" destId="{BC2E3E5E-1B17-4C7E-A53C-E785BDC8D23E}" srcOrd="0" destOrd="2" presId="urn:microsoft.com/office/officeart/2016/7/layout/VerticalDownArrowProcess"/>
    <dgm:cxn modelId="{414F3146-E8AF-4DC2-A7C5-907658B800A0}" type="presOf" srcId="{5BA57F4D-3160-41E1-A0F0-578C355ADDDA}" destId="{918A0EB1-341A-4B81-A12A-E8AC35D13553}" srcOrd="0" destOrd="3" presId="urn:microsoft.com/office/officeart/2016/7/layout/VerticalDownArrowProcess"/>
    <dgm:cxn modelId="{82BC5B66-798A-446E-93B5-5C80D4D8809F}" srcId="{D602273F-C7F5-438D-951F-E67B82F4FA56}" destId="{CECEFDEE-DFC0-4B81-9FE7-0837B12AEB1B}" srcOrd="0" destOrd="0" parTransId="{166EB176-4B8C-4BB6-A190-9F49B5A4D84B}" sibTransId="{0186D6D7-D0BF-44D9-8ED9-1FC798CF4D3D}"/>
    <dgm:cxn modelId="{94455068-B393-4654-AB85-511B4D86C45D}" srcId="{D602273F-C7F5-438D-951F-E67B82F4FA56}" destId="{5BA57F4D-3160-41E1-A0F0-578C355ADDDA}" srcOrd="2" destOrd="0" parTransId="{18E77592-E2A4-4B81-A909-DE693E95B92A}" sibTransId="{A2C37189-B0DC-4FFB-8B44-5C1C1647AE86}"/>
    <dgm:cxn modelId="{A7A8284B-0579-493F-B2E7-19FF3B9625CF}" type="presOf" srcId="{9F7070EB-82F1-42F5-B8FE-5DC230BDACEA}" destId="{BC2E3E5E-1B17-4C7E-A53C-E785BDC8D23E}" srcOrd="0" destOrd="0" presId="urn:microsoft.com/office/officeart/2016/7/layout/VerticalDownArrowProcess"/>
    <dgm:cxn modelId="{E8FC9883-3C6E-4BA4-AC52-7650C7A1CD1E}" type="presOf" srcId="{A579BF01-D2F8-4D85-9FA8-7D225F6AFE9F}" destId="{BC2E3E5E-1B17-4C7E-A53C-E785BDC8D23E}" srcOrd="0" destOrd="1" presId="urn:microsoft.com/office/officeart/2016/7/layout/VerticalDownArrowProcess"/>
    <dgm:cxn modelId="{5859BB95-1E03-4674-9422-DAD79E173A2E}" srcId="{11494B44-ED3B-44A1-9D2B-8ACDA3AED74F}" destId="{8A294EA7-0247-420A-9A6F-D5CC5DC12434}" srcOrd="1" destOrd="0" parTransId="{18BA7198-7CCB-4F47-9CAC-D53ED69EA1E6}" sibTransId="{CF874207-93F2-4DA6-AAD1-4DB25F05A0A4}"/>
    <dgm:cxn modelId="{B6910296-28B0-49F2-967D-93E9771F6F93}" srcId="{9C6D9808-DCE9-4C88-A4C4-EB34596DC81F}" destId="{F9227B0D-BA83-49E5-B9C3-E05C4568A31D}" srcOrd="0" destOrd="0" parTransId="{215ABF7E-16B9-4881-BFA1-97B2ADC65A59}" sibTransId="{3C0FC6B0-7C5F-4573-8D2F-B297DB7759E7}"/>
    <dgm:cxn modelId="{C86ED799-3259-4B59-AE36-F3B26C9972BA}" srcId="{D602273F-C7F5-438D-951F-E67B82F4FA56}" destId="{637FD20D-0022-49C1-8AA2-38224FA6EA63}" srcOrd="1" destOrd="0" parTransId="{39B74033-24DC-41EF-A678-7C317449585C}" sibTransId="{6DE83E11-B4BA-48C9-BDA6-D79DD54CFDBA}"/>
    <dgm:cxn modelId="{2BBD339D-FCDB-484B-8CBB-43EE64ABD6B0}" srcId="{2C94666F-3731-4D2B-8278-FD858FA554B3}" destId="{9F7070EB-82F1-42F5-B8FE-5DC230BDACEA}" srcOrd="0" destOrd="0" parTransId="{351804BD-E913-4887-A596-74947C63CC5A}" sibTransId="{1BF7B8BC-DAC2-4368-B12B-EF11D1DB4FCB}"/>
    <dgm:cxn modelId="{6E990F9E-6348-45F2-B262-8062D7C8D4FD}" type="presOf" srcId="{2C94666F-3731-4D2B-8278-FD858FA554B3}" destId="{B8AFCEE2-3777-461D-99AB-1EA40DB0C92E}" srcOrd="0" destOrd="0" presId="urn:microsoft.com/office/officeart/2016/7/layout/VerticalDownArrowProcess"/>
    <dgm:cxn modelId="{7FF632A5-0596-4607-A4BB-F4B10E84341F}" srcId="{9F7070EB-82F1-42F5-B8FE-5DC230BDACEA}" destId="{C34F61FC-F29D-4A19-9792-14589D031AAD}" srcOrd="2" destOrd="0" parTransId="{A9997945-A011-4BD3-8DF0-FA3FBF372BE1}" sibTransId="{936501AE-8567-4AD7-85A7-B753C1CBD664}"/>
    <dgm:cxn modelId="{7A9044B8-6699-4CB2-9910-0B42632B4CD7}" type="presOf" srcId="{8A294EA7-0247-420A-9A6F-D5CC5DC12434}" destId="{05141152-8746-462E-98C1-E06B26DA2EA6}" srcOrd="1" destOrd="0" presId="urn:microsoft.com/office/officeart/2016/7/layout/VerticalDownArrowProcess"/>
    <dgm:cxn modelId="{174B69CC-4105-478E-9958-AC3712A7E386}" srcId="{11494B44-ED3B-44A1-9D2B-8ACDA3AED74F}" destId="{2C94666F-3731-4D2B-8278-FD858FA554B3}" srcOrd="2" destOrd="0" parTransId="{6A66F423-7A1B-4F59-804A-4A6B00D0E6BF}" sibTransId="{E395475B-43FA-4C00-B07D-39D005905509}"/>
    <dgm:cxn modelId="{8D1064D5-94B7-4E03-A431-D67203428573}" type="presOf" srcId="{637FD20D-0022-49C1-8AA2-38224FA6EA63}" destId="{918A0EB1-341A-4B81-A12A-E8AC35D13553}" srcOrd="0" destOrd="2" presId="urn:microsoft.com/office/officeart/2016/7/layout/VerticalDownArrowProcess"/>
    <dgm:cxn modelId="{5A01E8E2-5A8E-4512-8641-C81B644828E0}" type="presOf" srcId="{D602273F-C7F5-438D-951F-E67B82F4FA56}" destId="{918A0EB1-341A-4B81-A12A-E8AC35D13553}" srcOrd="0" destOrd="0" presId="urn:microsoft.com/office/officeart/2016/7/layout/VerticalDownArrowProcess"/>
    <dgm:cxn modelId="{B76B45F1-A379-484E-9D3A-BD4808DE1801}" srcId="{8A294EA7-0247-420A-9A6F-D5CC5DC12434}" destId="{D602273F-C7F5-438D-951F-E67B82F4FA56}" srcOrd="0" destOrd="0" parTransId="{04A68383-55B5-454E-A3A8-025C73D2AEF9}" sibTransId="{57C75ACE-C486-4D0D-BC87-6DBC20F4BC54}"/>
    <dgm:cxn modelId="{20106CF3-D20E-4032-8485-600A4EC243D3}" srcId="{9F7070EB-82F1-42F5-B8FE-5DC230BDACEA}" destId="{A579BF01-D2F8-4D85-9FA8-7D225F6AFE9F}" srcOrd="0" destOrd="0" parTransId="{95A9B23E-91E0-4402-9A0C-A0C271B76CB6}" sibTransId="{346266B9-FDEE-4180-99B6-4360DD7DB3BD}"/>
    <dgm:cxn modelId="{3015A8F3-0740-456C-9408-358234BEB24C}" type="presOf" srcId="{F9227B0D-BA83-49E5-B9C3-E05C4568A31D}" destId="{C4AE85AF-7711-4B27-B1C9-A8A3C70EE117}" srcOrd="0" destOrd="0" presId="urn:microsoft.com/office/officeart/2016/7/layout/VerticalDownArrowProcess"/>
    <dgm:cxn modelId="{A66041FD-CD07-44A4-832C-818151B92D64}" srcId="{9F7070EB-82F1-42F5-B8FE-5DC230BDACEA}" destId="{9F5A82F7-3230-4969-92E8-F07B2DE93742}" srcOrd="1" destOrd="0" parTransId="{17D8D2B6-F5ED-49CE-A82E-AADF672D7C1A}" sibTransId="{62503CA5-BF34-4691-BEC8-C3F6EFB29571}"/>
    <dgm:cxn modelId="{CAD1B5CE-82F6-4737-85E1-5A1197964438}" type="presParOf" srcId="{77F41232-BDB3-461D-8158-3D16F2F477A9}" destId="{48F8FD6B-EFD8-4741-BBC1-C3628CF77AD1}" srcOrd="0" destOrd="0" presId="urn:microsoft.com/office/officeart/2016/7/layout/VerticalDownArrowProcess"/>
    <dgm:cxn modelId="{2388CE5A-09F9-4F4B-A50C-F305A8A80566}" type="presParOf" srcId="{48F8FD6B-EFD8-4741-BBC1-C3628CF77AD1}" destId="{B8AFCEE2-3777-461D-99AB-1EA40DB0C92E}" srcOrd="0" destOrd="0" presId="urn:microsoft.com/office/officeart/2016/7/layout/VerticalDownArrowProcess"/>
    <dgm:cxn modelId="{0FEC3663-CD34-48A0-81BD-E23B8F7C015C}" type="presParOf" srcId="{48F8FD6B-EFD8-4741-BBC1-C3628CF77AD1}" destId="{BC2E3E5E-1B17-4C7E-A53C-E785BDC8D23E}" srcOrd="1" destOrd="0" presId="urn:microsoft.com/office/officeart/2016/7/layout/VerticalDownArrowProcess"/>
    <dgm:cxn modelId="{2604F283-F939-4B74-ADBB-A3D42B5213C8}" type="presParOf" srcId="{77F41232-BDB3-461D-8158-3D16F2F477A9}" destId="{6AD484AF-CDF3-457E-BE39-A2A9FAD29DE7}" srcOrd="1" destOrd="0" presId="urn:microsoft.com/office/officeart/2016/7/layout/VerticalDownArrowProcess"/>
    <dgm:cxn modelId="{1DC2B872-BF3D-4B32-A95E-CC212F93D3FE}" type="presParOf" srcId="{77F41232-BDB3-461D-8158-3D16F2F477A9}" destId="{148DC2AC-F96E-445C-94B4-CFA619A83A33}" srcOrd="2" destOrd="0" presId="urn:microsoft.com/office/officeart/2016/7/layout/VerticalDownArrowProcess"/>
    <dgm:cxn modelId="{6F198D1E-681D-41F5-96CA-4D73837A2D32}" type="presParOf" srcId="{148DC2AC-F96E-445C-94B4-CFA619A83A33}" destId="{1931CFC8-F7B6-45D2-A62B-EBF0DC34D804}" srcOrd="0" destOrd="0" presId="urn:microsoft.com/office/officeart/2016/7/layout/VerticalDownArrowProcess"/>
    <dgm:cxn modelId="{2E8D4304-C164-445C-B796-60E2D2D01B9C}" type="presParOf" srcId="{148DC2AC-F96E-445C-94B4-CFA619A83A33}" destId="{05141152-8746-462E-98C1-E06B26DA2EA6}" srcOrd="1" destOrd="0" presId="urn:microsoft.com/office/officeart/2016/7/layout/VerticalDownArrowProcess"/>
    <dgm:cxn modelId="{DBFB2FBF-C7CE-4998-A3B8-A1A493BA1FF7}" type="presParOf" srcId="{148DC2AC-F96E-445C-94B4-CFA619A83A33}" destId="{918A0EB1-341A-4B81-A12A-E8AC35D13553}" srcOrd="2" destOrd="0" presId="urn:microsoft.com/office/officeart/2016/7/layout/VerticalDownArrowProcess"/>
    <dgm:cxn modelId="{41C8A955-F75D-4DE5-91B1-1D2460C2CE4F}" type="presParOf" srcId="{77F41232-BDB3-461D-8158-3D16F2F477A9}" destId="{73CE67A8-4A3D-4DDC-90BE-B3B05C6A0D68}" srcOrd="3" destOrd="0" presId="urn:microsoft.com/office/officeart/2016/7/layout/VerticalDownArrowProcess"/>
    <dgm:cxn modelId="{567247DB-BED8-4F33-AB47-CF7E83A45991}" type="presParOf" srcId="{77F41232-BDB3-461D-8158-3D16F2F477A9}" destId="{BC8CCBD6-98B1-4A72-844A-4EAE579A738C}" srcOrd="4" destOrd="0" presId="urn:microsoft.com/office/officeart/2016/7/layout/VerticalDownArrowProcess"/>
    <dgm:cxn modelId="{266AE65D-7C98-47C7-AD3B-BD02EEEE8E39}" type="presParOf" srcId="{BC8CCBD6-98B1-4A72-844A-4EAE579A738C}" destId="{3390F64C-106F-4A6B-AA9D-7EA99B088A6F}" srcOrd="0" destOrd="0" presId="urn:microsoft.com/office/officeart/2016/7/layout/VerticalDownArrowProcess"/>
    <dgm:cxn modelId="{C64AA9BF-8244-476E-8C00-4FA542602F03}" type="presParOf" srcId="{BC8CCBD6-98B1-4A72-844A-4EAE579A738C}" destId="{27C8DF3F-AB7C-46D2-9F00-0F4CFCC3C3F6}" srcOrd="1" destOrd="0" presId="urn:microsoft.com/office/officeart/2016/7/layout/VerticalDownArrowProcess"/>
    <dgm:cxn modelId="{3CD8DD36-A014-4323-8ACE-DECEE2B5E57F}" type="presParOf" srcId="{BC8CCBD6-98B1-4A72-844A-4EAE579A738C}" destId="{C4AE85AF-7711-4B27-B1C9-A8A3C70EE117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C0CCE87-C849-4E6A-9FE7-DF791B9ABBF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12E13A-39C7-4D75-B91A-3F605E2D7ED1}">
      <dgm:prSet/>
      <dgm:spPr/>
      <dgm:t>
        <a:bodyPr/>
        <a:lstStyle/>
        <a:p>
          <a:r>
            <a:rPr lang="en-US" b="1" dirty="0"/>
            <a:t>Train 1 task at a time</a:t>
          </a:r>
          <a:endParaRPr lang="en-US" dirty="0"/>
        </a:p>
      </dgm:t>
    </dgm:pt>
    <dgm:pt modelId="{E1F49F7B-E030-45EE-9131-B607DE415879}" type="parTrans" cxnId="{64AD65EE-A84A-4B70-83B5-0D6E4AC93299}">
      <dgm:prSet/>
      <dgm:spPr/>
      <dgm:t>
        <a:bodyPr/>
        <a:lstStyle/>
        <a:p>
          <a:endParaRPr lang="en-US"/>
        </a:p>
      </dgm:t>
    </dgm:pt>
    <dgm:pt modelId="{3B82DAF0-4FED-4F26-830A-F5FEE5D9478A}" type="sibTrans" cxnId="{64AD65EE-A84A-4B70-83B5-0D6E4AC93299}">
      <dgm:prSet/>
      <dgm:spPr/>
      <dgm:t>
        <a:bodyPr/>
        <a:lstStyle/>
        <a:p>
          <a:endParaRPr lang="en-US"/>
        </a:p>
      </dgm:t>
    </dgm:pt>
    <dgm:pt modelId="{8168F7BB-797A-476F-88A8-01E1C4E03437}">
      <dgm:prSet/>
      <dgm:spPr/>
      <dgm:t>
        <a:bodyPr/>
        <a:lstStyle/>
        <a:p>
          <a:r>
            <a:rPr lang="en-US" dirty="0"/>
            <a:t>Stick to one task, take a break, THEN start another task</a:t>
          </a:r>
        </a:p>
      </dgm:t>
    </dgm:pt>
    <dgm:pt modelId="{6CF73FC8-DCDB-4EB3-B665-3E5BA43ACDF6}" type="parTrans" cxnId="{1786AEC3-09C4-474B-8915-F835E9CEA95E}">
      <dgm:prSet/>
      <dgm:spPr/>
      <dgm:t>
        <a:bodyPr/>
        <a:lstStyle/>
        <a:p>
          <a:endParaRPr lang="en-US"/>
        </a:p>
      </dgm:t>
    </dgm:pt>
    <dgm:pt modelId="{6CECE8DF-274E-48CB-9F47-1DE4AC86CFC1}" type="sibTrans" cxnId="{1786AEC3-09C4-474B-8915-F835E9CEA95E}">
      <dgm:prSet/>
      <dgm:spPr/>
      <dgm:t>
        <a:bodyPr/>
        <a:lstStyle/>
        <a:p>
          <a:endParaRPr lang="en-US"/>
        </a:p>
      </dgm:t>
    </dgm:pt>
    <dgm:pt modelId="{70C055D3-AF0D-4C6B-95C2-8F9B0932E941}">
      <dgm:prSet/>
      <dgm:spPr/>
      <dgm:t>
        <a:bodyPr/>
        <a:lstStyle/>
        <a:p>
          <a:r>
            <a:rPr lang="en-US" b="1"/>
            <a:t>You each have slightly different ways of training</a:t>
          </a:r>
          <a:endParaRPr lang="en-US"/>
        </a:p>
      </dgm:t>
    </dgm:pt>
    <dgm:pt modelId="{4AA0E1B0-20CB-4D27-9032-8C7F1812BFA9}" type="parTrans" cxnId="{63314451-70E4-42DB-8E4C-8A6F812CAD13}">
      <dgm:prSet/>
      <dgm:spPr/>
      <dgm:t>
        <a:bodyPr/>
        <a:lstStyle/>
        <a:p>
          <a:endParaRPr lang="en-US"/>
        </a:p>
      </dgm:t>
    </dgm:pt>
    <dgm:pt modelId="{6754EB56-1BBD-4FE4-BD84-9BBB95517F1A}" type="sibTrans" cxnId="{63314451-70E4-42DB-8E4C-8A6F812CAD13}">
      <dgm:prSet/>
      <dgm:spPr/>
      <dgm:t>
        <a:bodyPr/>
        <a:lstStyle/>
        <a:p>
          <a:endParaRPr lang="en-US"/>
        </a:p>
      </dgm:t>
    </dgm:pt>
    <dgm:pt modelId="{24699F3F-AC5B-494D-9BC4-78990DBFB097}">
      <dgm:prSet/>
      <dgm:spPr/>
      <dgm:t>
        <a:bodyPr/>
        <a:lstStyle/>
        <a:p>
          <a:r>
            <a:rPr lang="en-US" dirty="0"/>
            <a:t>Dog can tolerate difference in training, IF training for different behaviors</a:t>
          </a:r>
        </a:p>
      </dgm:t>
    </dgm:pt>
    <dgm:pt modelId="{EECC514B-1D8A-4C36-9078-D70DD9774B40}" type="parTrans" cxnId="{143C09ED-7CF4-495C-AE3A-8CF2231515C5}">
      <dgm:prSet/>
      <dgm:spPr/>
      <dgm:t>
        <a:bodyPr/>
        <a:lstStyle/>
        <a:p>
          <a:endParaRPr lang="en-US"/>
        </a:p>
      </dgm:t>
    </dgm:pt>
    <dgm:pt modelId="{FA69BB9C-A313-429F-922B-A81A667BFBF9}" type="sibTrans" cxnId="{143C09ED-7CF4-495C-AE3A-8CF2231515C5}">
      <dgm:prSet/>
      <dgm:spPr/>
      <dgm:t>
        <a:bodyPr/>
        <a:lstStyle/>
        <a:p>
          <a:endParaRPr lang="en-US"/>
        </a:p>
      </dgm:t>
    </dgm:pt>
    <dgm:pt modelId="{B867C092-865A-4CEF-823A-6D2332CDFA54}">
      <dgm:prSet/>
      <dgm:spPr/>
      <dgm:t>
        <a:bodyPr/>
        <a:lstStyle/>
        <a:p>
          <a:r>
            <a:rPr lang="en-US" dirty="0"/>
            <a:t>Make sure dog knows that you changed tasks</a:t>
          </a:r>
        </a:p>
      </dgm:t>
    </dgm:pt>
    <dgm:pt modelId="{BF6E1F47-B5CE-4044-B5CE-7C942783224D}" type="parTrans" cxnId="{205782AC-B3A8-40CF-A910-736A6054E2F1}">
      <dgm:prSet/>
      <dgm:spPr/>
    </dgm:pt>
    <dgm:pt modelId="{92B5AA7E-0E38-43F1-8084-3619D8C7ACAD}" type="sibTrans" cxnId="{205782AC-B3A8-40CF-A910-736A6054E2F1}">
      <dgm:prSet/>
      <dgm:spPr/>
    </dgm:pt>
    <dgm:pt modelId="{2570E231-F232-4911-B36E-9EC6AC50C642}">
      <dgm:prSet/>
      <dgm:spPr/>
      <dgm:t>
        <a:bodyPr/>
        <a:lstStyle/>
        <a:p>
          <a:r>
            <a:rPr lang="en-US" dirty="0"/>
            <a:t>Can also switch trainers if having trouble….but make it clear what the trainer expects the  dog to do.</a:t>
          </a:r>
        </a:p>
      </dgm:t>
    </dgm:pt>
    <dgm:pt modelId="{D2027726-30B7-4E7F-BF21-7A8E90D1F196}" type="parTrans" cxnId="{C4ECB848-D898-4CBB-BDC4-8D5398545303}">
      <dgm:prSet/>
      <dgm:spPr/>
    </dgm:pt>
    <dgm:pt modelId="{10E587DD-DC63-4ED7-A063-7152369C2864}" type="sibTrans" cxnId="{C4ECB848-D898-4CBB-BDC4-8D5398545303}">
      <dgm:prSet/>
      <dgm:spPr/>
    </dgm:pt>
    <dgm:pt modelId="{590E6191-161C-4C82-A5D3-D86B7C9A4577}" type="pres">
      <dgm:prSet presAssocID="{3C0CCE87-C849-4E6A-9FE7-DF791B9ABBFA}" presName="linear" presStyleCnt="0">
        <dgm:presLayoutVars>
          <dgm:animLvl val="lvl"/>
          <dgm:resizeHandles val="exact"/>
        </dgm:presLayoutVars>
      </dgm:prSet>
      <dgm:spPr/>
    </dgm:pt>
    <dgm:pt modelId="{D3398481-0DD9-4879-AF9B-BE5E844910C5}" type="pres">
      <dgm:prSet presAssocID="{E612E13A-39C7-4D75-B91A-3F605E2D7E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9FD98D6-D505-4841-B76A-010B2CD53FB5}" type="pres">
      <dgm:prSet presAssocID="{E612E13A-39C7-4D75-B91A-3F605E2D7ED1}" presName="childText" presStyleLbl="revTx" presStyleIdx="0" presStyleCnt="2">
        <dgm:presLayoutVars>
          <dgm:bulletEnabled val="1"/>
        </dgm:presLayoutVars>
      </dgm:prSet>
      <dgm:spPr/>
    </dgm:pt>
    <dgm:pt modelId="{97126CC7-D651-45E2-8E29-82897FC7D42C}" type="pres">
      <dgm:prSet presAssocID="{70C055D3-AF0D-4C6B-95C2-8F9B0932E94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D6452AB-0856-41F0-8C91-8B63EA733D2D}" type="pres">
      <dgm:prSet presAssocID="{70C055D3-AF0D-4C6B-95C2-8F9B0932E94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ED34962-31DB-4985-A7C8-4B66AC592A9D}" type="presOf" srcId="{8168F7BB-797A-476F-88A8-01E1C4E03437}" destId="{B9FD98D6-D505-4841-B76A-010B2CD53FB5}" srcOrd="0" destOrd="0" presId="urn:microsoft.com/office/officeart/2005/8/layout/vList2"/>
    <dgm:cxn modelId="{C4ECB848-D898-4CBB-BDC4-8D5398545303}" srcId="{E612E13A-39C7-4D75-B91A-3F605E2D7ED1}" destId="{2570E231-F232-4911-B36E-9EC6AC50C642}" srcOrd="2" destOrd="0" parTransId="{D2027726-30B7-4E7F-BF21-7A8E90D1F196}" sibTransId="{10E587DD-DC63-4ED7-A063-7152369C2864}"/>
    <dgm:cxn modelId="{63314451-70E4-42DB-8E4C-8A6F812CAD13}" srcId="{3C0CCE87-C849-4E6A-9FE7-DF791B9ABBFA}" destId="{70C055D3-AF0D-4C6B-95C2-8F9B0932E941}" srcOrd="1" destOrd="0" parTransId="{4AA0E1B0-20CB-4D27-9032-8C7F1812BFA9}" sibTransId="{6754EB56-1BBD-4FE4-BD84-9BBB95517F1A}"/>
    <dgm:cxn modelId="{F0715978-052D-4FA9-9624-68B292ED9D72}" type="presOf" srcId="{24699F3F-AC5B-494D-9BC4-78990DBFB097}" destId="{ED6452AB-0856-41F0-8C91-8B63EA733D2D}" srcOrd="0" destOrd="0" presId="urn:microsoft.com/office/officeart/2005/8/layout/vList2"/>
    <dgm:cxn modelId="{C898CB7E-FF2E-4D7B-9000-20958CF355BE}" type="presOf" srcId="{70C055D3-AF0D-4C6B-95C2-8F9B0932E941}" destId="{97126CC7-D651-45E2-8E29-82897FC7D42C}" srcOrd="0" destOrd="0" presId="urn:microsoft.com/office/officeart/2005/8/layout/vList2"/>
    <dgm:cxn modelId="{EE026381-9EB4-432D-8AB5-1E2064066FC7}" type="presOf" srcId="{3C0CCE87-C849-4E6A-9FE7-DF791B9ABBFA}" destId="{590E6191-161C-4C82-A5D3-D86B7C9A4577}" srcOrd="0" destOrd="0" presId="urn:microsoft.com/office/officeart/2005/8/layout/vList2"/>
    <dgm:cxn modelId="{11F8189A-B2E0-4B9C-912E-1DBB69F92D47}" type="presOf" srcId="{E612E13A-39C7-4D75-B91A-3F605E2D7ED1}" destId="{D3398481-0DD9-4879-AF9B-BE5E844910C5}" srcOrd="0" destOrd="0" presId="urn:microsoft.com/office/officeart/2005/8/layout/vList2"/>
    <dgm:cxn modelId="{205782AC-B3A8-40CF-A910-736A6054E2F1}" srcId="{E612E13A-39C7-4D75-B91A-3F605E2D7ED1}" destId="{B867C092-865A-4CEF-823A-6D2332CDFA54}" srcOrd="1" destOrd="0" parTransId="{BF6E1F47-B5CE-4044-B5CE-7C942783224D}" sibTransId="{92B5AA7E-0E38-43F1-8084-3619D8C7ACAD}"/>
    <dgm:cxn modelId="{82ADC0B3-203A-4E72-BAF4-B29467F7020D}" type="presOf" srcId="{2570E231-F232-4911-B36E-9EC6AC50C642}" destId="{B9FD98D6-D505-4841-B76A-010B2CD53FB5}" srcOrd="0" destOrd="2" presId="urn:microsoft.com/office/officeart/2005/8/layout/vList2"/>
    <dgm:cxn modelId="{1786AEC3-09C4-474B-8915-F835E9CEA95E}" srcId="{E612E13A-39C7-4D75-B91A-3F605E2D7ED1}" destId="{8168F7BB-797A-476F-88A8-01E1C4E03437}" srcOrd="0" destOrd="0" parTransId="{6CF73FC8-DCDB-4EB3-B665-3E5BA43ACDF6}" sibTransId="{6CECE8DF-274E-48CB-9F47-1DE4AC86CFC1}"/>
    <dgm:cxn modelId="{3242DEE7-3FD9-4185-BDAB-55799F1E7576}" type="presOf" srcId="{B867C092-865A-4CEF-823A-6D2332CDFA54}" destId="{B9FD98D6-D505-4841-B76A-010B2CD53FB5}" srcOrd="0" destOrd="1" presId="urn:microsoft.com/office/officeart/2005/8/layout/vList2"/>
    <dgm:cxn modelId="{143C09ED-7CF4-495C-AE3A-8CF2231515C5}" srcId="{70C055D3-AF0D-4C6B-95C2-8F9B0932E941}" destId="{24699F3F-AC5B-494D-9BC4-78990DBFB097}" srcOrd="0" destOrd="0" parTransId="{EECC514B-1D8A-4C36-9078-D70DD9774B40}" sibTransId="{FA69BB9C-A313-429F-922B-A81A667BFBF9}"/>
    <dgm:cxn modelId="{64AD65EE-A84A-4B70-83B5-0D6E4AC93299}" srcId="{3C0CCE87-C849-4E6A-9FE7-DF791B9ABBFA}" destId="{E612E13A-39C7-4D75-B91A-3F605E2D7ED1}" srcOrd="0" destOrd="0" parTransId="{E1F49F7B-E030-45EE-9131-B607DE415879}" sibTransId="{3B82DAF0-4FED-4F26-830A-F5FEE5D9478A}"/>
    <dgm:cxn modelId="{11905183-EA55-4CEF-BC01-2AA35CB49991}" type="presParOf" srcId="{590E6191-161C-4C82-A5D3-D86B7C9A4577}" destId="{D3398481-0DD9-4879-AF9B-BE5E844910C5}" srcOrd="0" destOrd="0" presId="urn:microsoft.com/office/officeart/2005/8/layout/vList2"/>
    <dgm:cxn modelId="{DFA17C8E-F48A-4FEF-A696-54D4ACF059DD}" type="presParOf" srcId="{590E6191-161C-4C82-A5D3-D86B7C9A4577}" destId="{B9FD98D6-D505-4841-B76A-010B2CD53FB5}" srcOrd="1" destOrd="0" presId="urn:microsoft.com/office/officeart/2005/8/layout/vList2"/>
    <dgm:cxn modelId="{F612C3D3-2B55-4B34-BB51-784279E052EB}" type="presParOf" srcId="{590E6191-161C-4C82-A5D3-D86B7C9A4577}" destId="{97126CC7-D651-45E2-8E29-82897FC7D42C}" srcOrd="2" destOrd="0" presId="urn:microsoft.com/office/officeart/2005/8/layout/vList2"/>
    <dgm:cxn modelId="{A913B3BD-DE09-4F1E-966C-EE8381C7AF4A}" type="presParOf" srcId="{590E6191-161C-4C82-A5D3-D86B7C9A4577}" destId="{ED6452AB-0856-41F0-8C91-8B63EA733D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EFE95F6-C5BD-4E94-83A2-14CF0D56F1A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1B489F-8D8C-46FC-AB35-880F3DC3F351}">
      <dgm:prSet/>
      <dgm:spPr/>
      <dgm:t>
        <a:bodyPr/>
        <a:lstStyle/>
        <a:p>
          <a:r>
            <a:rPr lang="en-US" b="1"/>
            <a:t>Pay attention to your dog!</a:t>
          </a:r>
          <a:endParaRPr lang="en-US"/>
        </a:p>
      </dgm:t>
    </dgm:pt>
    <dgm:pt modelId="{8B2B962E-D7CE-480E-9E82-871EDD63F684}" type="parTrans" cxnId="{D14F9CC1-BDE2-4F1E-B999-768643E314BF}">
      <dgm:prSet/>
      <dgm:spPr/>
      <dgm:t>
        <a:bodyPr/>
        <a:lstStyle/>
        <a:p>
          <a:endParaRPr lang="en-US"/>
        </a:p>
      </dgm:t>
    </dgm:pt>
    <dgm:pt modelId="{19B86972-378C-4655-B4FF-92D9066FC2B6}" type="sibTrans" cxnId="{D14F9CC1-BDE2-4F1E-B999-768643E314BF}">
      <dgm:prSet/>
      <dgm:spPr/>
      <dgm:t>
        <a:bodyPr/>
        <a:lstStyle/>
        <a:p>
          <a:endParaRPr lang="en-US"/>
        </a:p>
      </dgm:t>
    </dgm:pt>
    <dgm:pt modelId="{E0EB0232-F4CE-48B0-B474-65E08683CB8B}">
      <dgm:prSet/>
      <dgm:spPr/>
      <dgm:t>
        <a:bodyPr/>
        <a:lstStyle/>
        <a:p>
          <a:r>
            <a:rPr lang="en-US"/>
            <a:t>If you are distracted, you miss a behavior and it doesn’t get reinforced</a:t>
          </a:r>
        </a:p>
      </dgm:t>
    </dgm:pt>
    <dgm:pt modelId="{943AD074-8408-48BA-970A-94C695FABB9F}" type="parTrans" cxnId="{35374126-10DD-43CF-A5FD-81479658F8A5}">
      <dgm:prSet/>
      <dgm:spPr/>
      <dgm:t>
        <a:bodyPr/>
        <a:lstStyle/>
        <a:p>
          <a:endParaRPr lang="en-US"/>
        </a:p>
      </dgm:t>
    </dgm:pt>
    <dgm:pt modelId="{826074D4-8AA5-471D-816B-7C68104B6D5D}" type="sibTrans" cxnId="{35374126-10DD-43CF-A5FD-81479658F8A5}">
      <dgm:prSet/>
      <dgm:spPr/>
      <dgm:t>
        <a:bodyPr/>
        <a:lstStyle/>
        <a:p>
          <a:endParaRPr lang="en-US"/>
        </a:p>
      </dgm:t>
    </dgm:pt>
    <dgm:pt modelId="{F33DE8AF-0F7D-4B1F-947F-389353B4FA88}">
      <dgm:prSet/>
      <dgm:spPr/>
      <dgm:t>
        <a:bodyPr/>
        <a:lstStyle/>
        <a:p>
          <a:r>
            <a:rPr lang="en-US"/>
            <a:t>What is the message to the dog? </a:t>
          </a:r>
        </a:p>
      </dgm:t>
    </dgm:pt>
    <dgm:pt modelId="{50DF74B6-C72B-4520-BAC5-D8FF0168AA7F}" type="parTrans" cxnId="{A74A107E-8321-4B93-B46A-37711E2129D3}">
      <dgm:prSet/>
      <dgm:spPr/>
      <dgm:t>
        <a:bodyPr/>
        <a:lstStyle/>
        <a:p>
          <a:endParaRPr lang="en-US"/>
        </a:p>
      </dgm:t>
    </dgm:pt>
    <dgm:pt modelId="{47F0E448-2194-4F86-B94F-1E6EDD32308B}" type="sibTrans" cxnId="{A74A107E-8321-4B93-B46A-37711E2129D3}">
      <dgm:prSet/>
      <dgm:spPr/>
      <dgm:t>
        <a:bodyPr/>
        <a:lstStyle/>
        <a:p>
          <a:endParaRPr lang="en-US"/>
        </a:p>
      </dgm:t>
    </dgm:pt>
    <dgm:pt modelId="{DDD7D7A8-CC4F-4118-B014-A562FC338B42}">
      <dgm:prSet/>
      <dgm:spPr/>
      <dgm:t>
        <a:bodyPr/>
        <a:lstStyle/>
        <a:p>
          <a:r>
            <a:rPr lang="en-US"/>
            <a:t>If you stop and start talking to others, read a text, etc., and the dog engages in the behavior- you just missed reinforcing it</a:t>
          </a:r>
        </a:p>
      </dgm:t>
    </dgm:pt>
    <dgm:pt modelId="{A391FF8C-04B8-47F9-AEE3-F0A447DE83F7}" type="parTrans" cxnId="{98767FCA-2C5B-4BE5-B742-832CC128B651}">
      <dgm:prSet/>
      <dgm:spPr/>
      <dgm:t>
        <a:bodyPr/>
        <a:lstStyle/>
        <a:p>
          <a:endParaRPr lang="en-US"/>
        </a:p>
      </dgm:t>
    </dgm:pt>
    <dgm:pt modelId="{5D984B48-28EC-4AAF-AA84-21CEC3AEC1BF}" type="sibTrans" cxnId="{98767FCA-2C5B-4BE5-B742-832CC128B651}">
      <dgm:prSet/>
      <dgm:spPr/>
      <dgm:t>
        <a:bodyPr/>
        <a:lstStyle/>
        <a:p>
          <a:endParaRPr lang="en-US"/>
        </a:p>
      </dgm:t>
    </dgm:pt>
    <dgm:pt modelId="{88DFFCA4-3BFD-4033-AB4B-323413F973A5}">
      <dgm:prSet/>
      <dgm:spPr/>
      <dgm:t>
        <a:bodyPr/>
        <a:lstStyle/>
        <a:p>
          <a:r>
            <a:rPr lang="en-US"/>
            <a:t>This will induce extinction at best</a:t>
          </a:r>
        </a:p>
      </dgm:t>
    </dgm:pt>
    <dgm:pt modelId="{AF606247-0E98-4255-9D93-7DC6B00FC3AC}" type="parTrans" cxnId="{94E58488-DBBF-4BC5-9E36-A8FEB05EAE2E}">
      <dgm:prSet/>
      <dgm:spPr/>
      <dgm:t>
        <a:bodyPr/>
        <a:lstStyle/>
        <a:p>
          <a:endParaRPr lang="en-US"/>
        </a:p>
      </dgm:t>
    </dgm:pt>
    <dgm:pt modelId="{C83AB167-08B2-482F-98FA-CDAC8187771D}" type="sibTrans" cxnId="{94E58488-DBBF-4BC5-9E36-A8FEB05EAE2E}">
      <dgm:prSet/>
      <dgm:spPr/>
      <dgm:t>
        <a:bodyPr/>
        <a:lstStyle/>
        <a:p>
          <a:endParaRPr lang="en-US"/>
        </a:p>
      </dgm:t>
    </dgm:pt>
    <dgm:pt modelId="{5BBCA8A7-3AF7-4E21-BA6D-F07D52CC2387}">
      <dgm:prSet/>
      <dgm:spPr/>
      <dgm:t>
        <a:bodyPr/>
        <a:lstStyle/>
        <a:p>
          <a:r>
            <a:rPr lang="en-US"/>
            <a:t>Induce punishment of the desired response at worst</a:t>
          </a:r>
        </a:p>
      </dgm:t>
    </dgm:pt>
    <dgm:pt modelId="{029B39D0-240E-42F0-8C10-3F963915C220}" type="parTrans" cxnId="{38F42CF5-A87A-414D-ACA0-EC3323C76D67}">
      <dgm:prSet/>
      <dgm:spPr/>
      <dgm:t>
        <a:bodyPr/>
        <a:lstStyle/>
        <a:p>
          <a:endParaRPr lang="en-US"/>
        </a:p>
      </dgm:t>
    </dgm:pt>
    <dgm:pt modelId="{178FB1DF-DF05-4302-B729-92E9AF55E44A}" type="sibTrans" cxnId="{38F42CF5-A87A-414D-ACA0-EC3323C76D67}">
      <dgm:prSet/>
      <dgm:spPr/>
      <dgm:t>
        <a:bodyPr/>
        <a:lstStyle/>
        <a:p>
          <a:endParaRPr lang="en-US"/>
        </a:p>
      </dgm:t>
    </dgm:pt>
    <dgm:pt modelId="{8CAA5050-1C6F-4A73-8D8F-DFC6365B1C1E}" type="pres">
      <dgm:prSet presAssocID="{2EFE95F6-C5BD-4E94-83A2-14CF0D56F1A2}" presName="Name0" presStyleCnt="0">
        <dgm:presLayoutVars>
          <dgm:dir/>
          <dgm:animLvl val="lvl"/>
          <dgm:resizeHandles val="exact"/>
        </dgm:presLayoutVars>
      </dgm:prSet>
      <dgm:spPr/>
    </dgm:pt>
    <dgm:pt modelId="{2A7781BD-2C7A-458F-A552-B31CB3B8D8B1}" type="pres">
      <dgm:prSet presAssocID="{671B489F-8D8C-46FC-AB35-880F3DC3F351}" presName="linNode" presStyleCnt="0"/>
      <dgm:spPr/>
    </dgm:pt>
    <dgm:pt modelId="{503A8CB3-8989-41AD-8706-6147CB1B2193}" type="pres">
      <dgm:prSet presAssocID="{671B489F-8D8C-46FC-AB35-880F3DC3F35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3E9642B-8457-4F69-92FA-50622A243042}" type="pres">
      <dgm:prSet presAssocID="{671B489F-8D8C-46FC-AB35-880F3DC3F351}" presName="descendantText" presStyleLbl="alignAccFollowNode1" presStyleIdx="0" presStyleCnt="2">
        <dgm:presLayoutVars>
          <dgm:bulletEnabled val="1"/>
        </dgm:presLayoutVars>
      </dgm:prSet>
      <dgm:spPr/>
    </dgm:pt>
    <dgm:pt modelId="{4388D104-F5B3-4447-A82F-229FEDF82D17}" type="pres">
      <dgm:prSet presAssocID="{19B86972-378C-4655-B4FF-92D9066FC2B6}" presName="sp" presStyleCnt="0"/>
      <dgm:spPr/>
    </dgm:pt>
    <dgm:pt modelId="{A9E7BF41-02BE-417E-8342-B8EDF8555B30}" type="pres">
      <dgm:prSet presAssocID="{DDD7D7A8-CC4F-4118-B014-A562FC338B42}" presName="linNode" presStyleCnt="0"/>
      <dgm:spPr/>
    </dgm:pt>
    <dgm:pt modelId="{8EFB888B-D15A-4513-B309-983CB7CB938C}" type="pres">
      <dgm:prSet presAssocID="{DDD7D7A8-CC4F-4118-B014-A562FC338B4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E50B85A-E6C4-4947-9745-5928DC42AB2F}" type="pres">
      <dgm:prSet presAssocID="{DDD7D7A8-CC4F-4118-B014-A562FC338B4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B0EF214-2C09-4AB0-9B28-36D1923F5E90}" type="presOf" srcId="{671B489F-8D8C-46FC-AB35-880F3DC3F351}" destId="{503A8CB3-8989-41AD-8706-6147CB1B2193}" srcOrd="0" destOrd="0" presId="urn:microsoft.com/office/officeart/2005/8/layout/vList5"/>
    <dgm:cxn modelId="{35374126-10DD-43CF-A5FD-81479658F8A5}" srcId="{671B489F-8D8C-46FC-AB35-880F3DC3F351}" destId="{E0EB0232-F4CE-48B0-B474-65E08683CB8B}" srcOrd="0" destOrd="0" parTransId="{943AD074-8408-48BA-970A-94C695FABB9F}" sibTransId="{826074D4-8AA5-471D-816B-7C68104B6D5D}"/>
    <dgm:cxn modelId="{01BCE336-6E05-4615-8C39-D75CE29833C5}" type="presOf" srcId="{88DFFCA4-3BFD-4033-AB4B-323413F973A5}" destId="{8E50B85A-E6C4-4947-9745-5928DC42AB2F}" srcOrd="0" destOrd="0" presId="urn:microsoft.com/office/officeart/2005/8/layout/vList5"/>
    <dgm:cxn modelId="{5D3CBA62-FBE8-4A1E-B3F6-B5C5146EE04D}" type="presOf" srcId="{5BBCA8A7-3AF7-4E21-BA6D-F07D52CC2387}" destId="{8E50B85A-E6C4-4947-9745-5928DC42AB2F}" srcOrd="0" destOrd="1" presId="urn:microsoft.com/office/officeart/2005/8/layout/vList5"/>
    <dgm:cxn modelId="{A74A107E-8321-4B93-B46A-37711E2129D3}" srcId="{671B489F-8D8C-46FC-AB35-880F3DC3F351}" destId="{F33DE8AF-0F7D-4B1F-947F-389353B4FA88}" srcOrd="1" destOrd="0" parTransId="{50DF74B6-C72B-4520-BAC5-D8FF0168AA7F}" sibTransId="{47F0E448-2194-4F86-B94F-1E6EDD32308B}"/>
    <dgm:cxn modelId="{21382A86-27CB-4081-999D-A202E31F3881}" type="presOf" srcId="{E0EB0232-F4CE-48B0-B474-65E08683CB8B}" destId="{53E9642B-8457-4F69-92FA-50622A243042}" srcOrd="0" destOrd="0" presId="urn:microsoft.com/office/officeart/2005/8/layout/vList5"/>
    <dgm:cxn modelId="{94E58488-DBBF-4BC5-9E36-A8FEB05EAE2E}" srcId="{DDD7D7A8-CC4F-4118-B014-A562FC338B42}" destId="{88DFFCA4-3BFD-4033-AB4B-323413F973A5}" srcOrd="0" destOrd="0" parTransId="{AF606247-0E98-4255-9D93-7DC6B00FC3AC}" sibTransId="{C83AB167-08B2-482F-98FA-CDAC8187771D}"/>
    <dgm:cxn modelId="{B6950BBF-CEB2-4DA7-A122-71B6A0527621}" type="presOf" srcId="{DDD7D7A8-CC4F-4118-B014-A562FC338B42}" destId="{8EFB888B-D15A-4513-B309-983CB7CB938C}" srcOrd="0" destOrd="0" presId="urn:microsoft.com/office/officeart/2005/8/layout/vList5"/>
    <dgm:cxn modelId="{D14F9CC1-BDE2-4F1E-B999-768643E314BF}" srcId="{2EFE95F6-C5BD-4E94-83A2-14CF0D56F1A2}" destId="{671B489F-8D8C-46FC-AB35-880F3DC3F351}" srcOrd="0" destOrd="0" parTransId="{8B2B962E-D7CE-480E-9E82-871EDD63F684}" sibTransId="{19B86972-378C-4655-B4FF-92D9066FC2B6}"/>
    <dgm:cxn modelId="{98767FCA-2C5B-4BE5-B742-832CC128B651}" srcId="{2EFE95F6-C5BD-4E94-83A2-14CF0D56F1A2}" destId="{DDD7D7A8-CC4F-4118-B014-A562FC338B42}" srcOrd="1" destOrd="0" parTransId="{A391FF8C-04B8-47F9-AEE3-F0A447DE83F7}" sibTransId="{5D984B48-28EC-4AAF-AA84-21CEC3AEC1BF}"/>
    <dgm:cxn modelId="{E2A059DF-FE0D-4F64-8535-7358DBF1877A}" type="presOf" srcId="{F33DE8AF-0F7D-4B1F-947F-389353B4FA88}" destId="{53E9642B-8457-4F69-92FA-50622A243042}" srcOrd="0" destOrd="1" presId="urn:microsoft.com/office/officeart/2005/8/layout/vList5"/>
    <dgm:cxn modelId="{38F42CF5-A87A-414D-ACA0-EC3323C76D67}" srcId="{DDD7D7A8-CC4F-4118-B014-A562FC338B42}" destId="{5BBCA8A7-3AF7-4E21-BA6D-F07D52CC2387}" srcOrd="1" destOrd="0" parTransId="{029B39D0-240E-42F0-8C10-3F963915C220}" sibTransId="{178FB1DF-DF05-4302-B729-92E9AF55E44A}"/>
    <dgm:cxn modelId="{3720D2FD-A1C6-45C7-AB8C-6287EF440170}" type="presOf" srcId="{2EFE95F6-C5BD-4E94-83A2-14CF0D56F1A2}" destId="{8CAA5050-1C6F-4A73-8D8F-DFC6365B1C1E}" srcOrd="0" destOrd="0" presId="urn:microsoft.com/office/officeart/2005/8/layout/vList5"/>
    <dgm:cxn modelId="{B857FC68-5C66-4CF6-9DD4-402FF0B6B9ED}" type="presParOf" srcId="{8CAA5050-1C6F-4A73-8D8F-DFC6365B1C1E}" destId="{2A7781BD-2C7A-458F-A552-B31CB3B8D8B1}" srcOrd="0" destOrd="0" presId="urn:microsoft.com/office/officeart/2005/8/layout/vList5"/>
    <dgm:cxn modelId="{0329A674-BD41-4A89-B021-72F5DA313AEE}" type="presParOf" srcId="{2A7781BD-2C7A-458F-A552-B31CB3B8D8B1}" destId="{503A8CB3-8989-41AD-8706-6147CB1B2193}" srcOrd="0" destOrd="0" presId="urn:microsoft.com/office/officeart/2005/8/layout/vList5"/>
    <dgm:cxn modelId="{EBB3B0BE-115A-48C3-986A-AE602C6D6A31}" type="presParOf" srcId="{2A7781BD-2C7A-458F-A552-B31CB3B8D8B1}" destId="{53E9642B-8457-4F69-92FA-50622A243042}" srcOrd="1" destOrd="0" presId="urn:microsoft.com/office/officeart/2005/8/layout/vList5"/>
    <dgm:cxn modelId="{AA3BEE83-0D11-4416-A99D-8A5281930825}" type="presParOf" srcId="{8CAA5050-1C6F-4A73-8D8F-DFC6365B1C1E}" destId="{4388D104-F5B3-4447-A82F-229FEDF82D17}" srcOrd="1" destOrd="0" presId="urn:microsoft.com/office/officeart/2005/8/layout/vList5"/>
    <dgm:cxn modelId="{2BCD7384-B625-4172-A955-2B5F12CF8B00}" type="presParOf" srcId="{8CAA5050-1C6F-4A73-8D8F-DFC6365B1C1E}" destId="{A9E7BF41-02BE-417E-8342-B8EDF8555B30}" srcOrd="2" destOrd="0" presId="urn:microsoft.com/office/officeart/2005/8/layout/vList5"/>
    <dgm:cxn modelId="{E22B089A-CFDB-4617-80E6-5E28FB767253}" type="presParOf" srcId="{A9E7BF41-02BE-417E-8342-B8EDF8555B30}" destId="{8EFB888B-D15A-4513-B309-983CB7CB938C}" srcOrd="0" destOrd="0" presId="urn:microsoft.com/office/officeart/2005/8/layout/vList5"/>
    <dgm:cxn modelId="{946C34D1-278C-45EC-BB88-EE3738689219}" type="presParOf" srcId="{A9E7BF41-02BE-417E-8342-B8EDF8555B30}" destId="{8E50B85A-E6C4-4947-9745-5928DC42AB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B99CFB-DD83-4FC4-A0D4-6D31FD5D318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BC4B1D8-B118-495E-8340-3BA8443F033A}">
      <dgm:prSet/>
      <dgm:spPr/>
      <dgm:t>
        <a:bodyPr/>
        <a:lstStyle/>
        <a:p>
          <a:r>
            <a:rPr lang="en-US" b="1"/>
            <a:t>Don’t be afraid to go back to earlier step</a:t>
          </a:r>
          <a:endParaRPr lang="en-US"/>
        </a:p>
      </dgm:t>
    </dgm:pt>
    <dgm:pt modelId="{CF8145D7-861E-4E25-B121-8F1E1E7073CC}" type="parTrans" cxnId="{8E163021-73CC-432F-8D4F-9B2BFAE4E371}">
      <dgm:prSet/>
      <dgm:spPr/>
      <dgm:t>
        <a:bodyPr/>
        <a:lstStyle/>
        <a:p>
          <a:endParaRPr lang="en-US"/>
        </a:p>
      </dgm:t>
    </dgm:pt>
    <dgm:pt modelId="{AF6F5A1D-CD50-4195-9EA2-1A322352E12E}" type="sibTrans" cxnId="{8E163021-73CC-432F-8D4F-9B2BFAE4E371}">
      <dgm:prSet/>
      <dgm:spPr/>
      <dgm:t>
        <a:bodyPr/>
        <a:lstStyle/>
        <a:p>
          <a:endParaRPr lang="en-US"/>
        </a:p>
      </dgm:t>
    </dgm:pt>
    <dgm:pt modelId="{DC977660-AC9E-419E-9259-12D4B9FBD8A5}">
      <dgm:prSet/>
      <dgm:spPr/>
      <dgm:t>
        <a:bodyPr/>
        <a:lstStyle/>
        <a:p>
          <a:r>
            <a:rPr lang="en-US" b="1" i="1" dirty="0"/>
            <a:t>Change was too big</a:t>
          </a:r>
        </a:p>
      </dgm:t>
    </dgm:pt>
    <dgm:pt modelId="{B150F483-DAD5-4A4C-8B3D-548E49F543B6}" type="parTrans" cxnId="{F4BEA745-3CC5-4720-8196-E26BFD2DBEC8}">
      <dgm:prSet/>
      <dgm:spPr/>
      <dgm:t>
        <a:bodyPr/>
        <a:lstStyle/>
        <a:p>
          <a:endParaRPr lang="en-US"/>
        </a:p>
      </dgm:t>
    </dgm:pt>
    <dgm:pt modelId="{0530C219-DD88-4A0F-81FD-79956FFE4C0C}" type="sibTrans" cxnId="{F4BEA745-3CC5-4720-8196-E26BFD2DBEC8}">
      <dgm:prSet/>
      <dgm:spPr/>
      <dgm:t>
        <a:bodyPr/>
        <a:lstStyle/>
        <a:p>
          <a:endParaRPr lang="en-US"/>
        </a:p>
      </dgm:t>
    </dgm:pt>
    <dgm:pt modelId="{6CA5FD9C-FC36-48EA-A232-F51872313034}">
      <dgm:prSet/>
      <dgm:spPr/>
      <dgm:t>
        <a:bodyPr/>
        <a:lstStyle/>
        <a:p>
          <a:r>
            <a:rPr lang="en-US" b="1" i="1" dirty="0"/>
            <a:t>Reinforce ratio was too high</a:t>
          </a:r>
        </a:p>
      </dgm:t>
    </dgm:pt>
    <dgm:pt modelId="{21E3C2E8-2E24-4F1D-9A32-E98512F48CE2}" type="parTrans" cxnId="{9B40AF7E-06D6-4782-8C2B-44963214A652}">
      <dgm:prSet/>
      <dgm:spPr/>
      <dgm:t>
        <a:bodyPr/>
        <a:lstStyle/>
        <a:p>
          <a:endParaRPr lang="en-US"/>
        </a:p>
      </dgm:t>
    </dgm:pt>
    <dgm:pt modelId="{37BC5831-32D9-4981-9621-1A366734002E}" type="sibTrans" cxnId="{9B40AF7E-06D6-4782-8C2B-44963214A652}">
      <dgm:prSet/>
      <dgm:spPr/>
      <dgm:t>
        <a:bodyPr/>
        <a:lstStyle/>
        <a:p>
          <a:endParaRPr lang="en-US"/>
        </a:p>
      </dgm:t>
    </dgm:pt>
    <dgm:pt modelId="{80FD9A05-89A8-4740-AB22-0339D06368EB}">
      <dgm:prSet/>
      <dgm:spPr/>
      <dgm:t>
        <a:bodyPr/>
        <a:lstStyle/>
        <a:p>
          <a:r>
            <a:rPr lang="en-US" b="1" dirty="0"/>
            <a:t>Re-establish the earlier behavior, then try again</a:t>
          </a:r>
        </a:p>
      </dgm:t>
    </dgm:pt>
    <dgm:pt modelId="{FB320ADE-0D32-4BE4-811D-7F20CFF93EE4}" type="parTrans" cxnId="{0242ECC5-528E-4C0D-AE72-7519482057D5}">
      <dgm:prSet/>
      <dgm:spPr/>
      <dgm:t>
        <a:bodyPr/>
        <a:lstStyle/>
        <a:p>
          <a:endParaRPr lang="en-US"/>
        </a:p>
      </dgm:t>
    </dgm:pt>
    <dgm:pt modelId="{76A5581D-B0C7-4850-A6A6-54A1D7CF44C3}" type="sibTrans" cxnId="{0242ECC5-528E-4C0D-AE72-7519482057D5}">
      <dgm:prSet/>
      <dgm:spPr/>
      <dgm:t>
        <a:bodyPr/>
        <a:lstStyle/>
        <a:p>
          <a:endParaRPr lang="en-US"/>
        </a:p>
      </dgm:t>
    </dgm:pt>
    <dgm:pt modelId="{EB318687-96FA-4E86-9278-316F0D3B2D92}">
      <dgm:prSet/>
      <dgm:spPr/>
      <dgm:t>
        <a:bodyPr/>
        <a:lstStyle/>
        <a:p>
          <a:r>
            <a:rPr lang="en-US" dirty="0"/>
            <a:t>Don’t let dog  “Get away” with not performing response</a:t>
          </a:r>
        </a:p>
      </dgm:t>
    </dgm:pt>
    <dgm:pt modelId="{E226A7FD-A5F2-4E7E-BD21-9B7A324D2BE9}" type="parTrans" cxnId="{0EF1C257-D837-4EE8-825C-B7B70F960BB8}">
      <dgm:prSet/>
      <dgm:spPr/>
      <dgm:t>
        <a:bodyPr/>
        <a:lstStyle/>
        <a:p>
          <a:endParaRPr lang="en-US"/>
        </a:p>
      </dgm:t>
    </dgm:pt>
    <dgm:pt modelId="{E9D924C7-876C-43B3-8055-78E25C950AD9}" type="sibTrans" cxnId="{0EF1C257-D837-4EE8-825C-B7B70F960BB8}">
      <dgm:prSet/>
      <dgm:spPr/>
      <dgm:t>
        <a:bodyPr/>
        <a:lstStyle/>
        <a:p>
          <a:endParaRPr lang="en-US"/>
        </a:p>
      </dgm:t>
    </dgm:pt>
    <dgm:pt modelId="{A6312DA5-C539-471F-A270-C98F94B5E674}">
      <dgm:prSet/>
      <dgm:spPr/>
      <dgm:t>
        <a:bodyPr/>
        <a:lstStyle/>
        <a:p>
          <a:r>
            <a:rPr lang="en-US" b="1" dirty="0"/>
            <a:t>Sometimes training is 2 steps forward, 1 step backward- SLOW progress</a:t>
          </a:r>
        </a:p>
      </dgm:t>
    </dgm:pt>
    <dgm:pt modelId="{FC297D3D-FA40-435A-BE52-353707F38D28}" type="parTrans" cxnId="{46DD5867-A3EC-4FFE-9DB6-AD2C0DB41DFD}">
      <dgm:prSet/>
      <dgm:spPr/>
      <dgm:t>
        <a:bodyPr/>
        <a:lstStyle/>
        <a:p>
          <a:endParaRPr lang="en-US"/>
        </a:p>
      </dgm:t>
    </dgm:pt>
    <dgm:pt modelId="{09D56354-E823-4A71-9AFB-D776325571F9}" type="sibTrans" cxnId="{46DD5867-A3EC-4FFE-9DB6-AD2C0DB41DFD}">
      <dgm:prSet/>
      <dgm:spPr/>
      <dgm:t>
        <a:bodyPr/>
        <a:lstStyle/>
        <a:p>
          <a:endParaRPr lang="en-US"/>
        </a:p>
      </dgm:t>
    </dgm:pt>
    <dgm:pt modelId="{AAC13DC0-BECC-484F-A144-E7B2F20186C0}">
      <dgm:prSet/>
      <dgm:spPr/>
      <dgm:t>
        <a:bodyPr/>
        <a:lstStyle/>
        <a:p>
          <a:r>
            <a:rPr lang="en-US" b="1"/>
            <a:t>Listen to your dog! </a:t>
          </a:r>
          <a:r>
            <a:rPr lang="en-US"/>
            <a:t>Watch behaviors and nonverbal signals</a:t>
          </a:r>
        </a:p>
      </dgm:t>
    </dgm:pt>
    <dgm:pt modelId="{1A770C8B-92D0-4C73-8604-000E2DD6C6C2}" type="parTrans" cxnId="{32C57808-B865-4EB2-88D1-779CD6248892}">
      <dgm:prSet/>
      <dgm:spPr/>
      <dgm:t>
        <a:bodyPr/>
        <a:lstStyle/>
        <a:p>
          <a:endParaRPr lang="en-US"/>
        </a:p>
      </dgm:t>
    </dgm:pt>
    <dgm:pt modelId="{E68463C9-C0CB-4EFA-8F13-5344545C519C}" type="sibTrans" cxnId="{32C57808-B865-4EB2-88D1-779CD6248892}">
      <dgm:prSet/>
      <dgm:spPr/>
      <dgm:t>
        <a:bodyPr/>
        <a:lstStyle/>
        <a:p>
          <a:endParaRPr lang="en-US"/>
        </a:p>
      </dgm:t>
    </dgm:pt>
    <dgm:pt modelId="{8E029272-1C15-474E-9B84-B71D9B334D33}" type="pres">
      <dgm:prSet presAssocID="{6EB99CFB-DD83-4FC4-A0D4-6D31FD5D318C}" presName="diagram" presStyleCnt="0">
        <dgm:presLayoutVars>
          <dgm:dir/>
          <dgm:resizeHandles val="exact"/>
        </dgm:presLayoutVars>
      </dgm:prSet>
      <dgm:spPr/>
    </dgm:pt>
    <dgm:pt modelId="{5BE3BF80-29A0-4790-B650-B166386EFC5B}" type="pres">
      <dgm:prSet presAssocID="{CBC4B1D8-B118-495E-8340-3BA8443F033A}" presName="node" presStyleLbl="node1" presStyleIdx="0" presStyleCnt="5">
        <dgm:presLayoutVars>
          <dgm:bulletEnabled val="1"/>
        </dgm:presLayoutVars>
      </dgm:prSet>
      <dgm:spPr/>
    </dgm:pt>
    <dgm:pt modelId="{4EA97A8B-1121-496E-88C3-A7963B787BDB}" type="pres">
      <dgm:prSet presAssocID="{AF6F5A1D-CD50-4195-9EA2-1A322352E12E}" presName="sibTrans" presStyleCnt="0"/>
      <dgm:spPr/>
    </dgm:pt>
    <dgm:pt modelId="{EC3F176F-ED5E-4744-A020-591A769EB1C2}" type="pres">
      <dgm:prSet presAssocID="{80FD9A05-89A8-4740-AB22-0339D06368EB}" presName="node" presStyleLbl="node1" presStyleIdx="1" presStyleCnt="5">
        <dgm:presLayoutVars>
          <dgm:bulletEnabled val="1"/>
        </dgm:presLayoutVars>
      </dgm:prSet>
      <dgm:spPr/>
    </dgm:pt>
    <dgm:pt modelId="{86DAE0A3-C389-4E6B-BAA7-99EDDFC650E0}" type="pres">
      <dgm:prSet presAssocID="{76A5581D-B0C7-4850-A6A6-54A1D7CF44C3}" presName="sibTrans" presStyleCnt="0"/>
      <dgm:spPr/>
    </dgm:pt>
    <dgm:pt modelId="{2F502981-EC43-450E-B585-1AFA16CD8B19}" type="pres">
      <dgm:prSet presAssocID="{EB318687-96FA-4E86-9278-316F0D3B2D92}" presName="node" presStyleLbl="node1" presStyleIdx="2" presStyleCnt="5">
        <dgm:presLayoutVars>
          <dgm:bulletEnabled val="1"/>
        </dgm:presLayoutVars>
      </dgm:prSet>
      <dgm:spPr/>
    </dgm:pt>
    <dgm:pt modelId="{5D27D373-D288-4E86-BADC-2712EE9DF2FC}" type="pres">
      <dgm:prSet presAssocID="{E9D924C7-876C-43B3-8055-78E25C950AD9}" presName="sibTrans" presStyleCnt="0"/>
      <dgm:spPr/>
    </dgm:pt>
    <dgm:pt modelId="{CE8B2BFB-7D8F-4E6D-95A2-EC7F3AEF9816}" type="pres">
      <dgm:prSet presAssocID="{A6312DA5-C539-471F-A270-C98F94B5E674}" presName="node" presStyleLbl="node1" presStyleIdx="3" presStyleCnt="5">
        <dgm:presLayoutVars>
          <dgm:bulletEnabled val="1"/>
        </dgm:presLayoutVars>
      </dgm:prSet>
      <dgm:spPr/>
    </dgm:pt>
    <dgm:pt modelId="{B2DCB685-85F2-4F10-B897-5D338D6C4A0A}" type="pres">
      <dgm:prSet presAssocID="{09D56354-E823-4A71-9AFB-D776325571F9}" presName="sibTrans" presStyleCnt="0"/>
      <dgm:spPr/>
    </dgm:pt>
    <dgm:pt modelId="{F4EDDB10-C4CE-4B9E-9ADF-C756853EADC7}" type="pres">
      <dgm:prSet presAssocID="{AAC13DC0-BECC-484F-A144-E7B2F20186C0}" presName="node" presStyleLbl="node1" presStyleIdx="4" presStyleCnt="5">
        <dgm:presLayoutVars>
          <dgm:bulletEnabled val="1"/>
        </dgm:presLayoutVars>
      </dgm:prSet>
      <dgm:spPr/>
    </dgm:pt>
  </dgm:ptLst>
  <dgm:cxnLst>
    <dgm:cxn modelId="{32C57808-B865-4EB2-88D1-779CD6248892}" srcId="{6EB99CFB-DD83-4FC4-A0D4-6D31FD5D318C}" destId="{AAC13DC0-BECC-484F-A144-E7B2F20186C0}" srcOrd="4" destOrd="0" parTransId="{1A770C8B-92D0-4C73-8604-000E2DD6C6C2}" sibTransId="{E68463C9-C0CB-4EFA-8F13-5344545C519C}"/>
    <dgm:cxn modelId="{26D0080F-B77B-461C-AC67-6A79E59D58DF}" type="presOf" srcId="{A6312DA5-C539-471F-A270-C98F94B5E674}" destId="{CE8B2BFB-7D8F-4E6D-95A2-EC7F3AEF9816}" srcOrd="0" destOrd="0" presId="urn:microsoft.com/office/officeart/2005/8/layout/default"/>
    <dgm:cxn modelId="{8E163021-73CC-432F-8D4F-9B2BFAE4E371}" srcId="{6EB99CFB-DD83-4FC4-A0D4-6D31FD5D318C}" destId="{CBC4B1D8-B118-495E-8340-3BA8443F033A}" srcOrd="0" destOrd="0" parTransId="{CF8145D7-861E-4E25-B121-8F1E1E7073CC}" sibTransId="{AF6F5A1D-CD50-4195-9EA2-1A322352E12E}"/>
    <dgm:cxn modelId="{56B08965-4941-4DD1-B3E5-C58C83FFD055}" type="presOf" srcId="{6CA5FD9C-FC36-48EA-A232-F51872313034}" destId="{5BE3BF80-29A0-4790-B650-B166386EFC5B}" srcOrd="0" destOrd="2" presId="urn:microsoft.com/office/officeart/2005/8/layout/default"/>
    <dgm:cxn modelId="{F4BEA745-3CC5-4720-8196-E26BFD2DBEC8}" srcId="{CBC4B1D8-B118-495E-8340-3BA8443F033A}" destId="{DC977660-AC9E-419E-9259-12D4B9FBD8A5}" srcOrd="0" destOrd="0" parTransId="{B150F483-DAD5-4A4C-8B3D-548E49F543B6}" sibTransId="{0530C219-DD88-4A0F-81FD-79956FFE4C0C}"/>
    <dgm:cxn modelId="{46DD5867-A3EC-4FFE-9DB6-AD2C0DB41DFD}" srcId="{6EB99CFB-DD83-4FC4-A0D4-6D31FD5D318C}" destId="{A6312DA5-C539-471F-A270-C98F94B5E674}" srcOrd="3" destOrd="0" parTransId="{FC297D3D-FA40-435A-BE52-353707F38D28}" sibTransId="{09D56354-E823-4A71-9AFB-D776325571F9}"/>
    <dgm:cxn modelId="{70F0794E-5C80-40B4-9D3A-6C32C8162A52}" type="presOf" srcId="{DC977660-AC9E-419E-9259-12D4B9FBD8A5}" destId="{5BE3BF80-29A0-4790-B650-B166386EFC5B}" srcOrd="0" destOrd="1" presId="urn:microsoft.com/office/officeart/2005/8/layout/default"/>
    <dgm:cxn modelId="{3D6E9A56-1903-43DA-9271-5864F2A7C230}" type="presOf" srcId="{80FD9A05-89A8-4740-AB22-0339D06368EB}" destId="{EC3F176F-ED5E-4744-A020-591A769EB1C2}" srcOrd="0" destOrd="0" presId="urn:microsoft.com/office/officeart/2005/8/layout/default"/>
    <dgm:cxn modelId="{0EF1C257-D837-4EE8-825C-B7B70F960BB8}" srcId="{6EB99CFB-DD83-4FC4-A0D4-6D31FD5D318C}" destId="{EB318687-96FA-4E86-9278-316F0D3B2D92}" srcOrd="2" destOrd="0" parTransId="{E226A7FD-A5F2-4E7E-BD21-9B7A324D2BE9}" sibTransId="{E9D924C7-876C-43B3-8055-78E25C950AD9}"/>
    <dgm:cxn modelId="{9B40AF7E-06D6-4782-8C2B-44963214A652}" srcId="{CBC4B1D8-B118-495E-8340-3BA8443F033A}" destId="{6CA5FD9C-FC36-48EA-A232-F51872313034}" srcOrd="1" destOrd="0" parTransId="{21E3C2E8-2E24-4F1D-9A32-E98512F48CE2}" sibTransId="{37BC5831-32D9-4981-9621-1A366734002E}"/>
    <dgm:cxn modelId="{0242ECC5-528E-4C0D-AE72-7519482057D5}" srcId="{6EB99CFB-DD83-4FC4-A0D4-6D31FD5D318C}" destId="{80FD9A05-89A8-4740-AB22-0339D06368EB}" srcOrd="1" destOrd="0" parTransId="{FB320ADE-0D32-4BE4-811D-7F20CFF93EE4}" sibTransId="{76A5581D-B0C7-4850-A6A6-54A1D7CF44C3}"/>
    <dgm:cxn modelId="{4AA3A6C7-3B98-4B67-ADD1-715237F64314}" type="presOf" srcId="{EB318687-96FA-4E86-9278-316F0D3B2D92}" destId="{2F502981-EC43-450E-B585-1AFA16CD8B19}" srcOrd="0" destOrd="0" presId="urn:microsoft.com/office/officeart/2005/8/layout/default"/>
    <dgm:cxn modelId="{4D0740D5-40EE-43B5-8978-6CA61B08B081}" type="presOf" srcId="{6EB99CFB-DD83-4FC4-A0D4-6D31FD5D318C}" destId="{8E029272-1C15-474E-9B84-B71D9B334D33}" srcOrd="0" destOrd="0" presId="urn:microsoft.com/office/officeart/2005/8/layout/default"/>
    <dgm:cxn modelId="{D96F34EB-D013-4F86-A3C1-C9D74D1A1F72}" type="presOf" srcId="{CBC4B1D8-B118-495E-8340-3BA8443F033A}" destId="{5BE3BF80-29A0-4790-B650-B166386EFC5B}" srcOrd="0" destOrd="0" presId="urn:microsoft.com/office/officeart/2005/8/layout/default"/>
    <dgm:cxn modelId="{3AF688EC-839F-4270-ADA5-A7552DA6B721}" type="presOf" srcId="{AAC13DC0-BECC-484F-A144-E7B2F20186C0}" destId="{F4EDDB10-C4CE-4B9E-9ADF-C756853EADC7}" srcOrd="0" destOrd="0" presId="urn:microsoft.com/office/officeart/2005/8/layout/default"/>
    <dgm:cxn modelId="{6C5AD88A-AC9A-4B2E-BCCF-88A1CD02F209}" type="presParOf" srcId="{8E029272-1C15-474E-9B84-B71D9B334D33}" destId="{5BE3BF80-29A0-4790-B650-B166386EFC5B}" srcOrd="0" destOrd="0" presId="urn:microsoft.com/office/officeart/2005/8/layout/default"/>
    <dgm:cxn modelId="{28D78D95-A32B-4E25-868A-D853E5F0FA27}" type="presParOf" srcId="{8E029272-1C15-474E-9B84-B71D9B334D33}" destId="{4EA97A8B-1121-496E-88C3-A7963B787BDB}" srcOrd="1" destOrd="0" presId="urn:microsoft.com/office/officeart/2005/8/layout/default"/>
    <dgm:cxn modelId="{8F45C0CC-5152-451B-8B80-33CD1A60FB05}" type="presParOf" srcId="{8E029272-1C15-474E-9B84-B71D9B334D33}" destId="{EC3F176F-ED5E-4744-A020-591A769EB1C2}" srcOrd="2" destOrd="0" presId="urn:microsoft.com/office/officeart/2005/8/layout/default"/>
    <dgm:cxn modelId="{09114488-2B23-416A-86C3-C5215A0E413C}" type="presParOf" srcId="{8E029272-1C15-474E-9B84-B71D9B334D33}" destId="{86DAE0A3-C389-4E6B-BAA7-99EDDFC650E0}" srcOrd="3" destOrd="0" presId="urn:microsoft.com/office/officeart/2005/8/layout/default"/>
    <dgm:cxn modelId="{8D213845-A04A-4299-822A-7313221EE487}" type="presParOf" srcId="{8E029272-1C15-474E-9B84-B71D9B334D33}" destId="{2F502981-EC43-450E-B585-1AFA16CD8B19}" srcOrd="4" destOrd="0" presId="urn:microsoft.com/office/officeart/2005/8/layout/default"/>
    <dgm:cxn modelId="{E03B9C38-2A25-4810-9EDC-9471D66B9190}" type="presParOf" srcId="{8E029272-1C15-474E-9B84-B71D9B334D33}" destId="{5D27D373-D288-4E86-BADC-2712EE9DF2FC}" srcOrd="5" destOrd="0" presId="urn:microsoft.com/office/officeart/2005/8/layout/default"/>
    <dgm:cxn modelId="{9E480534-8498-457A-B921-7E6854ECD489}" type="presParOf" srcId="{8E029272-1C15-474E-9B84-B71D9B334D33}" destId="{CE8B2BFB-7D8F-4E6D-95A2-EC7F3AEF9816}" srcOrd="6" destOrd="0" presId="urn:microsoft.com/office/officeart/2005/8/layout/default"/>
    <dgm:cxn modelId="{4C4A37B8-0F1B-42C9-B877-7116A25D8DB6}" type="presParOf" srcId="{8E029272-1C15-474E-9B84-B71D9B334D33}" destId="{B2DCB685-85F2-4F10-B897-5D338D6C4A0A}" srcOrd="7" destOrd="0" presId="urn:microsoft.com/office/officeart/2005/8/layout/default"/>
    <dgm:cxn modelId="{0B6B0FA5-0074-4222-99FA-0C26CD74171A}" type="presParOf" srcId="{8E029272-1C15-474E-9B84-B71D9B334D33}" destId="{F4EDDB10-C4CE-4B9E-9ADF-C756853EADC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FC69120-881B-4E3D-9C8A-BE89EDBF912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6C16A42-2C7C-4B24-8687-7A9FEA0B92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1"/>
            <a:t>Always end on a reinforcer</a:t>
          </a:r>
          <a:r>
            <a:rPr lang="en-US"/>
            <a:t>, even if must go back to earlier behavioral step</a:t>
          </a:r>
        </a:p>
      </dgm:t>
    </dgm:pt>
    <dgm:pt modelId="{6F676354-73F8-4E6B-9708-F7CB71831DC9}" type="parTrans" cxnId="{EEFD3316-7656-46EE-8DFB-D927DA6FB154}">
      <dgm:prSet/>
      <dgm:spPr/>
      <dgm:t>
        <a:bodyPr/>
        <a:lstStyle/>
        <a:p>
          <a:endParaRPr lang="en-US"/>
        </a:p>
      </dgm:t>
    </dgm:pt>
    <dgm:pt modelId="{245D4641-A21F-4AA3-A1E8-5E1F1F233DD0}" type="sibTrans" cxnId="{EEFD3316-7656-46EE-8DFB-D927DA6FB154}">
      <dgm:prSet/>
      <dgm:spPr/>
      <dgm:t>
        <a:bodyPr/>
        <a:lstStyle/>
        <a:p>
          <a:endParaRPr lang="en-US"/>
        </a:p>
      </dgm:t>
    </dgm:pt>
    <dgm:pt modelId="{863C78CA-4DDF-4DD5-907E-0C82E187D3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Ending with a reinforcer teaches dog that must engage in behavior when YOU ask it</a:t>
          </a:r>
        </a:p>
      </dgm:t>
    </dgm:pt>
    <dgm:pt modelId="{92CF6346-3899-4872-B960-B8F2CB0A8D0F}" type="parTrans" cxnId="{60E3C364-B2C5-4780-8641-602ECEEDBEB6}">
      <dgm:prSet/>
      <dgm:spPr/>
      <dgm:t>
        <a:bodyPr/>
        <a:lstStyle/>
        <a:p>
          <a:endParaRPr lang="en-US"/>
        </a:p>
      </dgm:t>
    </dgm:pt>
    <dgm:pt modelId="{6F5F172D-E276-4BB5-A659-FBC69C36D739}" type="sibTrans" cxnId="{60E3C364-B2C5-4780-8641-602ECEEDBEB6}">
      <dgm:prSet/>
      <dgm:spPr/>
      <dgm:t>
        <a:bodyPr/>
        <a:lstStyle/>
        <a:p>
          <a:endParaRPr lang="en-US"/>
        </a:p>
      </dgm:t>
    </dgm:pt>
    <dgm:pt modelId="{21059A5F-D81B-4BA4-B0B7-04F1E830EF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1"/>
            <a:t>Last thing dog will experience = reward</a:t>
          </a:r>
          <a:endParaRPr lang="en-US"/>
        </a:p>
      </dgm:t>
    </dgm:pt>
    <dgm:pt modelId="{389A1E94-6C5B-4E37-ABAD-302ADE3C2402}" type="parTrans" cxnId="{A7C74674-B71A-45F2-BA9C-7F335C382F7E}">
      <dgm:prSet/>
      <dgm:spPr/>
      <dgm:t>
        <a:bodyPr/>
        <a:lstStyle/>
        <a:p>
          <a:endParaRPr lang="en-US"/>
        </a:p>
      </dgm:t>
    </dgm:pt>
    <dgm:pt modelId="{113165E2-51EB-4184-B3E2-E20BE8C5F4D6}" type="sibTrans" cxnId="{A7C74674-B71A-45F2-BA9C-7F335C382F7E}">
      <dgm:prSet/>
      <dgm:spPr/>
      <dgm:t>
        <a:bodyPr/>
        <a:lstStyle/>
        <a:p>
          <a:endParaRPr lang="en-US"/>
        </a:p>
      </dgm:t>
    </dgm:pt>
    <dgm:pt modelId="{1530CC9E-3F03-4C28-AB05-673E1CC5948E}" type="pres">
      <dgm:prSet presAssocID="{CFC69120-881B-4E3D-9C8A-BE89EDBF9129}" presName="root" presStyleCnt="0">
        <dgm:presLayoutVars>
          <dgm:dir/>
          <dgm:resizeHandles val="exact"/>
        </dgm:presLayoutVars>
      </dgm:prSet>
      <dgm:spPr/>
    </dgm:pt>
    <dgm:pt modelId="{6198EE03-EBF3-468F-94A9-29D5BB8C4E60}" type="pres">
      <dgm:prSet presAssocID="{36C16A42-2C7C-4B24-8687-7A9FEA0B92D1}" presName="compNode" presStyleCnt="0"/>
      <dgm:spPr/>
    </dgm:pt>
    <dgm:pt modelId="{D13BD668-BB32-4080-801C-D0F8526D8738}" type="pres">
      <dgm:prSet presAssocID="{36C16A42-2C7C-4B24-8687-7A9FEA0B92D1}" presName="bgRect" presStyleLbl="bgShp" presStyleIdx="0" presStyleCnt="3"/>
      <dgm:spPr/>
    </dgm:pt>
    <dgm:pt modelId="{D097E0F8-416B-4C06-8AEC-0D5F4C4FD62B}" type="pres">
      <dgm:prSet presAssocID="{36C16A42-2C7C-4B24-8687-7A9FEA0B92D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piration2"/>
        </a:ext>
      </dgm:extLst>
    </dgm:pt>
    <dgm:pt modelId="{838FBDE9-5BBE-499D-9582-1923E8055428}" type="pres">
      <dgm:prSet presAssocID="{36C16A42-2C7C-4B24-8687-7A9FEA0B92D1}" presName="spaceRect" presStyleCnt="0"/>
      <dgm:spPr/>
    </dgm:pt>
    <dgm:pt modelId="{37F6CA59-53DD-4373-AC5C-69C807676287}" type="pres">
      <dgm:prSet presAssocID="{36C16A42-2C7C-4B24-8687-7A9FEA0B92D1}" presName="parTx" presStyleLbl="revTx" presStyleIdx="0" presStyleCnt="3">
        <dgm:presLayoutVars>
          <dgm:chMax val="0"/>
          <dgm:chPref val="0"/>
        </dgm:presLayoutVars>
      </dgm:prSet>
      <dgm:spPr/>
    </dgm:pt>
    <dgm:pt modelId="{272045B5-99EF-45F7-923B-CA9F6B567843}" type="pres">
      <dgm:prSet presAssocID="{245D4641-A21F-4AA3-A1E8-5E1F1F233DD0}" presName="sibTrans" presStyleCnt="0"/>
      <dgm:spPr/>
    </dgm:pt>
    <dgm:pt modelId="{7B41DC57-C836-4142-8B0F-1B01B21418B2}" type="pres">
      <dgm:prSet presAssocID="{863C78CA-4DDF-4DD5-907E-0C82E187D3BF}" presName="compNode" presStyleCnt="0"/>
      <dgm:spPr/>
    </dgm:pt>
    <dgm:pt modelId="{4F574F7B-3FE1-4D64-AE51-DCAEECD88A37}" type="pres">
      <dgm:prSet presAssocID="{863C78CA-4DDF-4DD5-907E-0C82E187D3BF}" presName="bgRect" presStyleLbl="bgShp" presStyleIdx="1" presStyleCnt="3"/>
      <dgm:spPr/>
    </dgm:pt>
    <dgm:pt modelId="{DE1416A2-6CBD-41AA-9117-223A5304FD06}" type="pres">
      <dgm:prSet presAssocID="{863C78CA-4DDF-4DD5-907E-0C82E187D3B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88972496-D62B-4FBF-92A7-7DCD3F41A4A9}" type="pres">
      <dgm:prSet presAssocID="{863C78CA-4DDF-4DD5-907E-0C82E187D3BF}" presName="spaceRect" presStyleCnt="0"/>
      <dgm:spPr/>
    </dgm:pt>
    <dgm:pt modelId="{9470DB1B-6CE9-4E33-9D4F-FAA84DC463B0}" type="pres">
      <dgm:prSet presAssocID="{863C78CA-4DDF-4DD5-907E-0C82E187D3BF}" presName="parTx" presStyleLbl="revTx" presStyleIdx="1" presStyleCnt="3" custScaleX="89838">
        <dgm:presLayoutVars>
          <dgm:chMax val="0"/>
          <dgm:chPref val="0"/>
        </dgm:presLayoutVars>
      </dgm:prSet>
      <dgm:spPr/>
    </dgm:pt>
    <dgm:pt modelId="{D380F01D-98B0-4D52-8D4F-66EC68B39D30}" type="pres">
      <dgm:prSet presAssocID="{6F5F172D-E276-4BB5-A659-FBC69C36D739}" presName="sibTrans" presStyleCnt="0"/>
      <dgm:spPr/>
    </dgm:pt>
    <dgm:pt modelId="{2220736C-52FE-4CC9-9C28-97BC36B5665A}" type="pres">
      <dgm:prSet presAssocID="{21059A5F-D81B-4BA4-B0B7-04F1E830EFFD}" presName="compNode" presStyleCnt="0"/>
      <dgm:spPr/>
    </dgm:pt>
    <dgm:pt modelId="{E7E2CE2E-202F-4DC3-9B35-1B22A928E5F4}" type="pres">
      <dgm:prSet presAssocID="{21059A5F-D81B-4BA4-B0B7-04F1E830EFFD}" presName="bgRect" presStyleLbl="bgShp" presStyleIdx="2" presStyleCnt="3"/>
      <dgm:spPr/>
    </dgm:pt>
    <dgm:pt modelId="{BAE29773-E7AC-4A65-80CF-C59E261DA41A}" type="pres">
      <dgm:prSet presAssocID="{21059A5F-D81B-4BA4-B0B7-04F1E830EFF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4F245BDC-C689-4632-959F-0B3E4739F711}" type="pres">
      <dgm:prSet presAssocID="{21059A5F-D81B-4BA4-B0B7-04F1E830EFFD}" presName="spaceRect" presStyleCnt="0"/>
      <dgm:spPr/>
    </dgm:pt>
    <dgm:pt modelId="{50AE799F-A84F-41D1-9594-0F2F1B0D9A3E}" type="pres">
      <dgm:prSet presAssocID="{21059A5F-D81B-4BA4-B0B7-04F1E830EFF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EFD3316-7656-46EE-8DFB-D927DA6FB154}" srcId="{CFC69120-881B-4E3D-9C8A-BE89EDBF9129}" destId="{36C16A42-2C7C-4B24-8687-7A9FEA0B92D1}" srcOrd="0" destOrd="0" parTransId="{6F676354-73F8-4E6B-9708-F7CB71831DC9}" sibTransId="{245D4641-A21F-4AA3-A1E8-5E1F1F233DD0}"/>
    <dgm:cxn modelId="{614F302B-8564-4C2C-90CF-5893C25D377E}" type="presOf" srcId="{21059A5F-D81B-4BA4-B0B7-04F1E830EFFD}" destId="{50AE799F-A84F-41D1-9594-0F2F1B0D9A3E}" srcOrd="0" destOrd="0" presId="urn:microsoft.com/office/officeart/2018/2/layout/IconVerticalSolidList"/>
    <dgm:cxn modelId="{60E3C364-B2C5-4780-8641-602ECEEDBEB6}" srcId="{CFC69120-881B-4E3D-9C8A-BE89EDBF9129}" destId="{863C78CA-4DDF-4DD5-907E-0C82E187D3BF}" srcOrd="1" destOrd="0" parTransId="{92CF6346-3899-4872-B960-B8F2CB0A8D0F}" sibTransId="{6F5F172D-E276-4BB5-A659-FBC69C36D739}"/>
    <dgm:cxn modelId="{C091A765-AF67-4E3C-872E-970666E0E0C3}" type="presOf" srcId="{863C78CA-4DDF-4DD5-907E-0C82E187D3BF}" destId="{9470DB1B-6CE9-4E33-9D4F-FAA84DC463B0}" srcOrd="0" destOrd="0" presId="urn:microsoft.com/office/officeart/2018/2/layout/IconVerticalSolidList"/>
    <dgm:cxn modelId="{A7C74674-B71A-45F2-BA9C-7F335C382F7E}" srcId="{CFC69120-881B-4E3D-9C8A-BE89EDBF9129}" destId="{21059A5F-D81B-4BA4-B0B7-04F1E830EFFD}" srcOrd="2" destOrd="0" parTransId="{389A1E94-6C5B-4E37-ABAD-302ADE3C2402}" sibTransId="{113165E2-51EB-4184-B3E2-E20BE8C5F4D6}"/>
    <dgm:cxn modelId="{D5A626B5-65F6-4483-A795-9CADA6D8272F}" type="presOf" srcId="{36C16A42-2C7C-4B24-8687-7A9FEA0B92D1}" destId="{37F6CA59-53DD-4373-AC5C-69C807676287}" srcOrd="0" destOrd="0" presId="urn:microsoft.com/office/officeart/2018/2/layout/IconVerticalSolidList"/>
    <dgm:cxn modelId="{A31174C7-F8FD-4247-84CC-F0FB4CAB6A80}" type="presOf" srcId="{CFC69120-881B-4E3D-9C8A-BE89EDBF9129}" destId="{1530CC9E-3F03-4C28-AB05-673E1CC5948E}" srcOrd="0" destOrd="0" presId="urn:microsoft.com/office/officeart/2018/2/layout/IconVerticalSolidList"/>
    <dgm:cxn modelId="{8D5FF7B3-7ED6-4A7F-857F-4251B07474D9}" type="presParOf" srcId="{1530CC9E-3F03-4C28-AB05-673E1CC5948E}" destId="{6198EE03-EBF3-468F-94A9-29D5BB8C4E60}" srcOrd="0" destOrd="0" presId="urn:microsoft.com/office/officeart/2018/2/layout/IconVerticalSolidList"/>
    <dgm:cxn modelId="{CC8ABA00-81BE-46CB-AE28-541CDD0BDB84}" type="presParOf" srcId="{6198EE03-EBF3-468F-94A9-29D5BB8C4E60}" destId="{D13BD668-BB32-4080-801C-D0F8526D8738}" srcOrd="0" destOrd="0" presId="urn:microsoft.com/office/officeart/2018/2/layout/IconVerticalSolidList"/>
    <dgm:cxn modelId="{07591972-89C3-4C6D-80D7-EA2406D053E1}" type="presParOf" srcId="{6198EE03-EBF3-468F-94A9-29D5BB8C4E60}" destId="{D097E0F8-416B-4C06-8AEC-0D5F4C4FD62B}" srcOrd="1" destOrd="0" presId="urn:microsoft.com/office/officeart/2018/2/layout/IconVerticalSolidList"/>
    <dgm:cxn modelId="{9ED21041-85CE-431D-980C-38476DD60595}" type="presParOf" srcId="{6198EE03-EBF3-468F-94A9-29D5BB8C4E60}" destId="{838FBDE9-5BBE-499D-9582-1923E8055428}" srcOrd="2" destOrd="0" presId="urn:microsoft.com/office/officeart/2018/2/layout/IconVerticalSolidList"/>
    <dgm:cxn modelId="{DB153771-FB16-449F-9092-6B73DAC199F0}" type="presParOf" srcId="{6198EE03-EBF3-468F-94A9-29D5BB8C4E60}" destId="{37F6CA59-53DD-4373-AC5C-69C807676287}" srcOrd="3" destOrd="0" presId="urn:microsoft.com/office/officeart/2018/2/layout/IconVerticalSolidList"/>
    <dgm:cxn modelId="{1C21AF7A-810E-41E3-8A63-DAC5752BB8D9}" type="presParOf" srcId="{1530CC9E-3F03-4C28-AB05-673E1CC5948E}" destId="{272045B5-99EF-45F7-923B-CA9F6B567843}" srcOrd="1" destOrd="0" presId="urn:microsoft.com/office/officeart/2018/2/layout/IconVerticalSolidList"/>
    <dgm:cxn modelId="{E3796CEF-5165-4FEF-BA16-3808867ACF27}" type="presParOf" srcId="{1530CC9E-3F03-4C28-AB05-673E1CC5948E}" destId="{7B41DC57-C836-4142-8B0F-1B01B21418B2}" srcOrd="2" destOrd="0" presId="urn:microsoft.com/office/officeart/2018/2/layout/IconVerticalSolidList"/>
    <dgm:cxn modelId="{E1EEA26D-4E89-47B1-A66F-9091F810BF2C}" type="presParOf" srcId="{7B41DC57-C836-4142-8B0F-1B01B21418B2}" destId="{4F574F7B-3FE1-4D64-AE51-DCAEECD88A37}" srcOrd="0" destOrd="0" presId="urn:microsoft.com/office/officeart/2018/2/layout/IconVerticalSolidList"/>
    <dgm:cxn modelId="{E6AF9C30-677E-4C91-9458-417ABE6D772F}" type="presParOf" srcId="{7B41DC57-C836-4142-8B0F-1B01B21418B2}" destId="{DE1416A2-6CBD-41AA-9117-223A5304FD06}" srcOrd="1" destOrd="0" presId="urn:microsoft.com/office/officeart/2018/2/layout/IconVerticalSolidList"/>
    <dgm:cxn modelId="{225B77AB-77A6-426B-886E-423B2D5BD595}" type="presParOf" srcId="{7B41DC57-C836-4142-8B0F-1B01B21418B2}" destId="{88972496-D62B-4FBF-92A7-7DCD3F41A4A9}" srcOrd="2" destOrd="0" presId="urn:microsoft.com/office/officeart/2018/2/layout/IconVerticalSolidList"/>
    <dgm:cxn modelId="{01206284-24F9-415E-92E3-80B326CF4D24}" type="presParOf" srcId="{7B41DC57-C836-4142-8B0F-1B01B21418B2}" destId="{9470DB1B-6CE9-4E33-9D4F-FAA84DC463B0}" srcOrd="3" destOrd="0" presId="urn:microsoft.com/office/officeart/2018/2/layout/IconVerticalSolidList"/>
    <dgm:cxn modelId="{0658691C-0543-4946-80E5-28A9F4FBA0DE}" type="presParOf" srcId="{1530CC9E-3F03-4C28-AB05-673E1CC5948E}" destId="{D380F01D-98B0-4D52-8D4F-66EC68B39D30}" srcOrd="3" destOrd="0" presId="urn:microsoft.com/office/officeart/2018/2/layout/IconVerticalSolidList"/>
    <dgm:cxn modelId="{9FDC149D-4C42-493F-9C6A-593C4886F4FF}" type="presParOf" srcId="{1530CC9E-3F03-4C28-AB05-673E1CC5948E}" destId="{2220736C-52FE-4CC9-9C28-97BC36B5665A}" srcOrd="4" destOrd="0" presId="urn:microsoft.com/office/officeart/2018/2/layout/IconVerticalSolidList"/>
    <dgm:cxn modelId="{36633CEF-D4FF-46BD-9F94-CA867FC2FE60}" type="presParOf" srcId="{2220736C-52FE-4CC9-9C28-97BC36B5665A}" destId="{E7E2CE2E-202F-4DC3-9B35-1B22A928E5F4}" srcOrd="0" destOrd="0" presId="urn:microsoft.com/office/officeart/2018/2/layout/IconVerticalSolidList"/>
    <dgm:cxn modelId="{D415F211-72FC-433C-84AE-84DD9AD7C2B6}" type="presParOf" srcId="{2220736C-52FE-4CC9-9C28-97BC36B5665A}" destId="{BAE29773-E7AC-4A65-80CF-C59E261DA41A}" srcOrd="1" destOrd="0" presId="urn:microsoft.com/office/officeart/2018/2/layout/IconVerticalSolidList"/>
    <dgm:cxn modelId="{7E8A310F-1E84-42DE-BFD2-912E6E25F738}" type="presParOf" srcId="{2220736C-52FE-4CC9-9C28-97BC36B5665A}" destId="{4F245BDC-C689-4632-959F-0B3E4739F711}" srcOrd="2" destOrd="0" presId="urn:microsoft.com/office/officeart/2018/2/layout/IconVerticalSolidList"/>
    <dgm:cxn modelId="{2BD814AF-702F-43E2-BA65-EB6857F35FE5}" type="presParOf" srcId="{2220736C-52FE-4CC9-9C28-97BC36B5665A}" destId="{50AE799F-A84F-41D1-9594-0F2F1B0D9A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AEB4980-9DC1-45B9-ADB4-A8235969FDE1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721A5F-C40E-4C3A-8672-E2B5A69F8ADA}">
      <dgm:prSet/>
      <dgm:spPr/>
      <dgm:t>
        <a:bodyPr/>
        <a:lstStyle/>
        <a:p>
          <a:r>
            <a:rPr lang="en-US" dirty="0"/>
            <a:t>How long?</a:t>
          </a:r>
        </a:p>
      </dgm:t>
    </dgm:pt>
    <dgm:pt modelId="{2B22CDA6-9782-43DA-9509-4688E579CECA}" type="parTrans" cxnId="{3B12794D-D6BF-467E-8386-6F04AD132241}">
      <dgm:prSet/>
      <dgm:spPr/>
      <dgm:t>
        <a:bodyPr/>
        <a:lstStyle/>
        <a:p>
          <a:endParaRPr lang="en-US"/>
        </a:p>
      </dgm:t>
    </dgm:pt>
    <dgm:pt modelId="{92AE4089-B956-4BE5-967D-6C3BE2DB5939}" type="sibTrans" cxnId="{3B12794D-D6BF-467E-8386-6F04AD132241}">
      <dgm:prSet/>
      <dgm:spPr/>
      <dgm:t>
        <a:bodyPr/>
        <a:lstStyle/>
        <a:p>
          <a:endParaRPr lang="en-US"/>
        </a:p>
      </dgm:t>
    </dgm:pt>
    <dgm:pt modelId="{4B496CBE-6646-4A46-A547-05D5F2E5D8DE}">
      <dgm:prSet/>
      <dgm:spPr/>
      <dgm:t>
        <a:bodyPr/>
        <a:lstStyle/>
        <a:p>
          <a:r>
            <a:rPr lang="en-US" dirty="0"/>
            <a:t>After several sessions, you will begin to have a sense of how long your dog will work (session duration)</a:t>
          </a:r>
        </a:p>
      </dgm:t>
    </dgm:pt>
    <dgm:pt modelId="{75F2CF20-DA8D-4CE2-B4FE-B20DDE5F71E9}" type="parTrans" cxnId="{999C5B76-D09D-48D1-ABAE-653729E607DC}">
      <dgm:prSet/>
      <dgm:spPr/>
      <dgm:t>
        <a:bodyPr/>
        <a:lstStyle/>
        <a:p>
          <a:endParaRPr lang="en-US"/>
        </a:p>
      </dgm:t>
    </dgm:pt>
    <dgm:pt modelId="{2CA7E9AA-5B86-44C0-9F00-D61762A7ABCC}" type="sibTrans" cxnId="{999C5B76-D09D-48D1-ABAE-653729E607DC}">
      <dgm:prSet/>
      <dgm:spPr/>
      <dgm:t>
        <a:bodyPr/>
        <a:lstStyle/>
        <a:p>
          <a:endParaRPr lang="en-US"/>
        </a:p>
      </dgm:t>
    </dgm:pt>
    <dgm:pt modelId="{AAB42065-2B37-412F-B41B-1FB7A214A9C2}">
      <dgm:prSet/>
      <dgm:spPr/>
      <dgm:t>
        <a:bodyPr/>
        <a:lstStyle/>
        <a:p>
          <a:r>
            <a:rPr lang="en-US" dirty="0"/>
            <a:t>Quit if frustrated</a:t>
          </a:r>
        </a:p>
      </dgm:t>
    </dgm:pt>
    <dgm:pt modelId="{AB34CCCD-42C6-4997-867B-9AD2E7E8E01B}" type="parTrans" cxnId="{C3AD4D3B-ADC6-4577-97AA-D65838D04E63}">
      <dgm:prSet/>
      <dgm:spPr/>
      <dgm:t>
        <a:bodyPr/>
        <a:lstStyle/>
        <a:p>
          <a:endParaRPr lang="en-US"/>
        </a:p>
      </dgm:t>
    </dgm:pt>
    <dgm:pt modelId="{AFCFAC05-694A-4A94-8DAE-F71A84F664AF}" type="sibTrans" cxnId="{C3AD4D3B-ADC6-4577-97AA-D65838D04E63}">
      <dgm:prSet/>
      <dgm:spPr/>
      <dgm:t>
        <a:bodyPr/>
        <a:lstStyle/>
        <a:p>
          <a:endParaRPr lang="en-US"/>
        </a:p>
      </dgm:t>
    </dgm:pt>
    <dgm:pt modelId="{81C6649A-4C97-4E93-9A17-38FF3E84766A}">
      <dgm:prSet/>
      <dgm:spPr/>
      <dgm:t>
        <a:bodyPr/>
        <a:lstStyle/>
        <a:p>
          <a:r>
            <a:rPr lang="en-US"/>
            <a:t>Quit before dog stops working- that way you are establishing contingencies, not the dog</a:t>
          </a:r>
        </a:p>
      </dgm:t>
    </dgm:pt>
    <dgm:pt modelId="{C5E4992C-01D5-48F7-9A25-C20C9A208A66}" type="parTrans" cxnId="{CBE15A02-AC39-4D84-88F1-98A0C51C72DD}">
      <dgm:prSet/>
      <dgm:spPr/>
      <dgm:t>
        <a:bodyPr/>
        <a:lstStyle/>
        <a:p>
          <a:endParaRPr lang="en-US"/>
        </a:p>
      </dgm:t>
    </dgm:pt>
    <dgm:pt modelId="{71755FE5-30ED-4373-AD0E-EC54F46A9061}" type="sibTrans" cxnId="{CBE15A02-AC39-4D84-88F1-98A0C51C72DD}">
      <dgm:prSet/>
      <dgm:spPr/>
      <dgm:t>
        <a:bodyPr/>
        <a:lstStyle/>
        <a:p>
          <a:endParaRPr lang="en-US"/>
        </a:p>
      </dgm:t>
    </dgm:pt>
    <dgm:pt modelId="{C891F112-5F7B-4215-908D-A20AAD45DEC1}">
      <dgm:prSet/>
      <dgm:spPr/>
      <dgm:t>
        <a:bodyPr/>
        <a:lstStyle/>
        <a:p>
          <a:r>
            <a:rPr lang="en-US" dirty="0"/>
            <a:t>Don’t start a new task at the end</a:t>
          </a:r>
        </a:p>
      </dgm:t>
    </dgm:pt>
    <dgm:pt modelId="{9653B284-1630-46A7-9CD1-59135BA68441}" type="parTrans" cxnId="{373E169A-5AAE-4D36-87A0-D17FF043D69C}">
      <dgm:prSet/>
      <dgm:spPr/>
      <dgm:t>
        <a:bodyPr/>
        <a:lstStyle/>
        <a:p>
          <a:endParaRPr lang="en-US"/>
        </a:p>
      </dgm:t>
    </dgm:pt>
    <dgm:pt modelId="{86B9A8FC-3317-44CD-A2A0-597474C0E787}" type="sibTrans" cxnId="{373E169A-5AAE-4D36-87A0-D17FF043D69C}">
      <dgm:prSet/>
      <dgm:spPr/>
      <dgm:t>
        <a:bodyPr/>
        <a:lstStyle/>
        <a:p>
          <a:endParaRPr lang="en-US"/>
        </a:p>
      </dgm:t>
    </dgm:pt>
    <dgm:pt modelId="{420EC0CB-8581-4DDB-9379-5096CD5B2111}">
      <dgm:prSet/>
      <dgm:spPr/>
      <dgm:t>
        <a:bodyPr/>
        <a:lstStyle/>
        <a:p>
          <a:r>
            <a:rPr lang="en-US"/>
            <a:t>Don’t start a new shaping criterion at end of a session</a:t>
          </a:r>
        </a:p>
      </dgm:t>
    </dgm:pt>
    <dgm:pt modelId="{2CECBFDF-2C5F-4524-B3E8-75F3EB978DE6}" type="parTrans" cxnId="{D48A0D06-094D-43B8-AE9F-BE3193295210}">
      <dgm:prSet/>
      <dgm:spPr/>
      <dgm:t>
        <a:bodyPr/>
        <a:lstStyle/>
        <a:p>
          <a:endParaRPr lang="en-US"/>
        </a:p>
      </dgm:t>
    </dgm:pt>
    <dgm:pt modelId="{731D5008-C959-4FE9-97C3-9CE42D70569C}" type="sibTrans" cxnId="{D48A0D06-094D-43B8-AE9F-BE3193295210}">
      <dgm:prSet/>
      <dgm:spPr/>
      <dgm:t>
        <a:bodyPr/>
        <a:lstStyle/>
        <a:p>
          <a:endParaRPr lang="en-US"/>
        </a:p>
      </dgm:t>
    </dgm:pt>
    <dgm:pt modelId="{1ED62ED9-EDA3-4579-A227-3D3F8305C44F}">
      <dgm:prSet/>
      <dgm:spPr/>
      <dgm:t>
        <a:bodyPr/>
        <a:lstStyle/>
        <a:p>
          <a:r>
            <a:rPr lang="en-US" dirty="0"/>
            <a:t>End with FUN!!!!</a:t>
          </a:r>
        </a:p>
      </dgm:t>
    </dgm:pt>
    <dgm:pt modelId="{FC0E6CD2-B036-4E4A-9BA1-CE8DC07B3826}" type="parTrans" cxnId="{59860242-8474-483D-98EC-8845C24E566C}">
      <dgm:prSet/>
      <dgm:spPr/>
      <dgm:t>
        <a:bodyPr/>
        <a:lstStyle/>
        <a:p>
          <a:endParaRPr lang="en-US"/>
        </a:p>
      </dgm:t>
    </dgm:pt>
    <dgm:pt modelId="{4BF947F3-9782-43D9-AD81-5AEB011C0E6C}" type="sibTrans" cxnId="{59860242-8474-483D-98EC-8845C24E566C}">
      <dgm:prSet/>
      <dgm:spPr/>
      <dgm:t>
        <a:bodyPr/>
        <a:lstStyle/>
        <a:p>
          <a:endParaRPr lang="en-US"/>
        </a:p>
      </dgm:t>
    </dgm:pt>
    <dgm:pt modelId="{18D91CFA-EF3D-45F1-8026-294BC39023AA}">
      <dgm:prSet/>
      <dgm:spPr/>
      <dgm:t>
        <a:bodyPr/>
        <a:lstStyle/>
        <a:p>
          <a:r>
            <a:rPr lang="en-US"/>
            <a:t>End the session with some playtime!</a:t>
          </a:r>
        </a:p>
      </dgm:t>
    </dgm:pt>
    <dgm:pt modelId="{5F8F5CE4-6BF1-441A-959E-681181AFED90}" type="parTrans" cxnId="{26296C46-7753-4A87-B52F-C60B8BAE1F7D}">
      <dgm:prSet/>
      <dgm:spPr/>
      <dgm:t>
        <a:bodyPr/>
        <a:lstStyle/>
        <a:p>
          <a:endParaRPr lang="en-US"/>
        </a:p>
      </dgm:t>
    </dgm:pt>
    <dgm:pt modelId="{4E159D6D-8B2C-40FE-AF35-78F40A85F963}" type="sibTrans" cxnId="{26296C46-7753-4A87-B52F-C60B8BAE1F7D}">
      <dgm:prSet/>
      <dgm:spPr/>
      <dgm:t>
        <a:bodyPr/>
        <a:lstStyle/>
        <a:p>
          <a:endParaRPr lang="en-US"/>
        </a:p>
      </dgm:t>
    </dgm:pt>
    <dgm:pt modelId="{DBE713F2-1307-4757-B645-FE6F5CADDDC7}" type="pres">
      <dgm:prSet presAssocID="{0AEB4980-9DC1-45B9-ADB4-A8235969FDE1}" presName="Name0" presStyleCnt="0">
        <dgm:presLayoutVars>
          <dgm:dir/>
          <dgm:animLvl val="lvl"/>
          <dgm:resizeHandles val="exact"/>
        </dgm:presLayoutVars>
      </dgm:prSet>
      <dgm:spPr/>
    </dgm:pt>
    <dgm:pt modelId="{675587DE-115F-4E89-83A7-CD3446A69178}" type="pres">
      <dgm:prSet presAssocID="{CA721A5F-C40E-4C3A-8672-E2B5A69F8ADA}" presName="composite" presStyleCnt="0"/>
      <dgm:spPr/>
    </dgm:pt>
    <dgm:pt modelId="{FBEAB4F3-65AF-4570-A17E-0B631FDE4225}" type="pres">
      <dgm:prSet presAssocID="{CA721A5F-C40E-4C3A-8672-E2B5A69F8ADA}" presName="parTx" presStyleLbl="alignNode1" presStyleIdx="0" presStyleCnt="4">
        <dgm:presLayoutVars>
          <dgm:chMax val="0"/>
          <dgm:chPref val="0"/>
        </dgm:presLayoutVars>
      </dgm:prSet>
      <dgm:spPr/>
    </dgm:pt>
    <dgm:pt modelId="{0797E8F7-F628-4798-9A81-D1361098E815}" type="pres">
      <dgm:prSet presAssocID="{CA721A5F-C40E-4C3A-8672-E2B5A69F8ADA}" presName="desTx" presStyleLbl="alignAccFollowNode1" presStyleIdx="0" presStyleCnt="4">
        <dgm:presLayoutVars/>
      </dgm:prSet>
      <dgm:spPr/>
    </dgm:pt>
    <dgm:pt modelId="{592C5AA9-554C-4A26-9C3C-C0C0EECE47BF}" type="pres">
      <dgm:prSet presAssocID="{92AE4089-B956-4BE5-967D-6C3BE2DB5939}" presName="space" presStyleCnt="0"/>
      <dgm:spPr/>
    </dgm:pt>
    <dgm:pt modelId="{ED2E1047-E610-4F56-8021-836CCB6AFF8C}" type="pres">
      <dgm:prSet presAssocID="{AAB42065-2B37-412F-B41B-1FB7A214A9C2}" presName="composite" presStyleCnt="0"/>
      <dgm:spPr/>
    </dgm:pt>
    <dgm:pt modelId="{9EE45960-D068-4C82-8E43-90DCA0EF440E}" type="pres">
      <dgm:prSet presAssocID="{AAB42065-2B37-412F-B41B-1FB7A214A9C2}" presName="parTx" presStyleLbl="alignNode1" presStyleIdx="1" presStyleCnt="4">
        <dgm:presLayoutVars>
          <dgm:chMax val="0"/>
          <dgm:chPref val="0"/>
        </dgm:presLayoutVars>
      </dgm:prSet>
      <dgm:spPr/>
    </dgm:pt>
    <dgm:pt modelId="{2B56B2CB-1AB1-4CF9-AE23-7FF757667F30}" type="pres">
      <dgm:prSet presAssocID="{AAB42065-2B37-412F-B41B-1FB7A214A9C2}" presName="desTx" presStyleLbl="alignAccFollowNode1" presStyleIdx="1" presStyleCnt="4">
        <dgm:presLayoutVars/>
      </dgm:prSet>
      <dgm:spPr/>
    </dgm:pt>
    <dgm:pt modelId="{AF397F92-6E5A-470A-B91A-A64549E6F9B3}" type="pres">
      <dgm:prSet presAssocID="{AFCFAC05-694A-4A94-8DAE-F71A84F664AF}" presName="space" presStyleCnt="0"/>
      <dgm:spPr/>
    </dgm:pt>
    <dgm:pt modelId="{985C9AD6-A96C-4A63-A251-698B526DAD2B}" type="pres">
      <dgm:prSet presAssocID="{C891F112-5F7B-4215-908D-A20AAD45DEC1}" presName="composite" presStyleCnt="0"/>
      <dgm:spPr/>
    </dgm:pt>
    <dgm:pt modelId="{35B8D2F7-B51B-46F7-A459-A8AB84091831}" type="pres">
      <dgm:prSet presAssocID="{C891F112-5F7B-4215-908D-A20AAD45DEC1}" presName="parTx" presStyleLbl="alignNode1" presStyleIdx="2" presStyleCnt="4">
        <dgm:presLayoutVars>
          <dgm:chMax val="0"/>
          <dgm:chPref val="0"/>
        </dgm:presLayoutVars>
      </dgm:prSet>
      <dgm:spPr/>
    </dgm:pt>
    <dgm:pt modelId="{5116512D-7DFB-46B5-841C-1EBCBF0D939B}" type="pres">
      <dgm:prSet presAssocID="{C891F112-5F7B-4215-908D-A20AAD45DEC1}" presName="desTx" presStyleLbl="alignAccFollowNode1" presStyleIdx="2" presStyleCnt="4">
        <dgm:presLayoutVars/>
      </dgm:prSet>
      <dgm:spPr/>
    </dgm:pt>
    <dgm:pt modelId="{092D33A2-2128-4E0C-BF79-14F2B0D9CEE1}" type="pres">
      <dgm:prSet presAssocID="{86B9A8FC-3317-44CD-A2A0-597474C0E787}" presName="space" presStyleCnt="0"/>
      <dgm:spPr/>
    </dgm:pt>
    <dgm:pt modelId="{7F0AA2B9-0893-4AAF-AEAF-890D515C5BF5}" type="pres">
      <dgm:prSet presAssocID="{1ED62ED9-EDA3-4579-A227-3D3F8305C44F}" presName="composite" presStyleCnt="0"/>
      <dgm:spPr/>
    </dgm:pt>
    <dgm:pt modelId="{D0AB8159-5149-436B-9FA0-3D742497074E}" type="pres">
      <dgm:prSet presAssocID="{1ED62ED9-EDA3-4579-A227-3D3F8305C44F}" presName="parTx" presStyleLbl="alignNode1" presStyleIdx="3" presStyleCnt="4">
        <dgm:presLayoutVars>
          <dgm:chMax val="0"/>
          <dgm:chPref val="0"/>
        </dgm:presLayoutVars>
      </dgm:prSet>
      <dgm:spPr/>
    </dgm:pt>
    <dgm:pt modelId="{0C40FE42-9D49-48CC-B440-E9F1B123FE41}" type="pres">
      <dgm:prSet presAssocID="{1ED62ED9-EDA3-4579-A227-3D3F8305C44F}" presName="desTx" presStyleLbl="alignAccFollowNode1" presStyleIdx="3" presStyleCnt="4">
        <dgm:presLayoutVars/>
      </dgm:prSet>
      <dgm:spPr/>
    </dgm:pt>
  </dgm:ptLst>
  <dgm:cxnLst>
    <dgm:cxn modelId="{CBE15A02-AC39-4D84-88F1-98A0C51C72DD}" srcId="{AAB42065-2B37-412F-B41B-1FB7A214A9C2}" destId="{81C6649A-4C97-4E93-9A17-38FF3E84766A}" srcOrd="0" destOrd="0" parTransId="{C5E4992C-01D5-48F7-9A25-C20C9A208A66}" sibTransId="{71755FE5-30ED-4373-AD0E-EC54F46A9061}"/>
    <dgm:cxn modelId="{D48A0D06-094D-43B8-AE9F-BE3193295210}" srcId="{C891F112-5F7B-4215-908D-A20AAD45DEC1}" destId="{420EC0CB-8581-4DDB-9379-5096CD5B2111}" srcOrd="0" destOrd="0" parTransId="{2CECBFDF-2C5F-4524-B3E8-75F3EB978DE6}" sibTransId="{731D5008-C959-4FE9-97C3-9CE42D70569C}"/>
    <dgm:cxn modelId="{E15DC80D-4E46-4FCB-B0E8-90EA5FB3E7B9}" type="presOf" srcId="{1ED62ED9-EDA3-4579-A227-3D3F8305C44F}" destId="{D0AB8159-5149-436B-9FA0-3D742497074E}" srcOrd="0" destOrd="0" presId="urn:microsoft.com/office/officeart/2016/7/layout/HorizontalActionList"/>
    <dgm:cxn modelId="{C3AD4D3B-ADC6-4577-97AA-D65838D04E63}" srcId="{0AEB4980-9DC1-45B9-ADB4-A8235969FDE1}" destId="{AAB42065-2B37-412F-B41B-1FB7A214A9C2}" srcOrd="1" destOrd="0" parTransId="{AB34CCCD-42C6-4997-867B-9AD2E7E8E01B}" sibTransId="{AFCFAC05-694A-4A94-8DAE-F71A84F664AF}"/>
    <dgm:cxn modelId="{60E3455D-80A2-4E89-8194-66AA8FE7EE27}" type="presOf" srcId="{81C6649A-4C97-4E93-9A17-38FF3E84766A}" destId="{2B56B2CB-1AB1-4CF9-AE23-7FF757667F30}" srcOrd="0" destOrd="0" presId="urn:microsoft.com/office/officeart/2016/7/layout/HorizontalActionList"/>
    <dgm:cxn modelId="{59860242-8474-483D-98EC-8845C24E566C}" srcId="{0AEB4980-9DC1-45B9-ADB4-A8235969FDE1}" destId="{1ED62ED9-EDA3-4579-A227-3D3F8305C44F}" srcOrd="3" destOrd="0" parTransId="{FC0E6CD2-B036-4E4A-9BA1-CE8DC07B3826}" sibTransId="{4BF947F3-9782-43D9-AD81-5AEB011C0E6C}"/>
    <dgm:cxn modelId="{26296C46-7753-4A87-B52F-C60B8BAE1F7D}" srcId="{1ED62ED9-EDA3-4579-A227-3D3F8305C44F}" destId="{18D91CFA-EF3D-45F1-8026-294BC39023AA}" srcOrd="0" destOrd="0" parTransId="{5F8F5CE4-6BF1-441A-959E-681181AFED90}" sibTransId="{4E159D6D-8B2C-40FE-AF35-78F40A85F963}"/>
    <dgm:cxn modelId="{3B12794D-D6BF-467E-8386-6F04AD132241}" srcId="{0AEB4980-9DC1-45B9-ADB4-A8235969FDE1}" destId="{CA721A5F-C40E-4C3A-8672-E2B5A69F8ADA}" srcOrd="0" destOrd="0" parTransId="{2B22CDA6-9782-43DA-9509-4688E579CECA}" sibTransId="{92AE4089-B956-4BE5-967D-6C3BE2DB5939}"/>
    <dgm:cxn modelId="{999C5B76-D09D-48D1-ABAE-653729E607DC}" srcId="{CA721A5F-C40E-4C3A-8672-E2B5A69F8ADA}" destId="{4B496CBE-6646-4A46-A547-05D5F2E5D8DE}" srcOrd="0" destOrd="0" parTransId="{75F2CF20-DA8D-4CE2-B4FE-B20DDE5F71E9}" sibTransId="{2CA7E9AA-5B86-44C0-9F00-D61762A7ABCC}"/>
    <dgm:cxn modelId="{46F84E7B-8EEC-4967-8D98-974565F23633}" type="presOf" srcId="{C891F112-5F7B-4215-908D-A20AAD45DEC1}" destId="{35B8D2F7-B51B-46F7-A459-A8AB84091831}" srcOrd="0" destOrd="0" presId="urn:microsoft.com/office/officeart/2016/7/layout/HorizontalActionList"/>
    <dgm:cxn modelId="{A7FD1B81-4A04-4961-A677-5B221A2F8D3F}" type="presOf" srcId="{420EC0CB-8581-4DDB-9379-5096CD5B2111}" destId="{5116512D-7DFB-46B5-841C-1EBCBF0D939B}" srcOrd="0" destOrd="0" presId="urn:microsoft.com/office/officeart/2016/7/layout/HorizontalActionList"/>
    <dgm:cxn modelId="{36F37C91-C6EB-4126-8FBD-0B74DC6A7545}" type="presOf" srcId="{4B496CBE-6646-4A46-A547-05D5F2E5D8DE}" destId="{0797E8F7-F628-4798-9A81-D1361098E815}" srcOrd="0" destOrd="0" presId="urn:microsoft.com/office/officeart/2016/7/layout/HorizontalActionList"/>
    <dgm:cxn modelId="{373E169A-5AAE-4D36-87A0-D17FF043D69C}" srcId="{0AEB4980-9DC1-45B9-ADB4-A8235969FDE1}" destId="{C891F112-5F7B-4215-908D-A20AAD45DEC1}" srcOrd="2" destOrd="0" parTransId="{9653B284-1630-46A7-9CD1-59135BA68441}" sibTransId="{86B9A8FC-3317-44CD-A2A0-597474C0E787}"/>
    <dgm:cxn modelId="{759021A3-4AC8-4952-871C-752DC64689E2}" type="presOf" srcId="{AAB42065-2B37-412F-B41B-1FB7A214A9C2}" destId="{9EE45960-D068-4C82-8E43-90DCA0EF440E}" srcOrd="0" destOrd="0" presId="urn:microsoft.com/office/officeart/2016/7/layout/HorizontalActionList"/>
    <dgm:cxn modelId="{B25FE9E7-8C3B-4305-AC1D-5383AA000CEA}" type="presOf" srcId="{0AEB4980-9DC1-45B9-ADB4-A8235969FDE1}" destId="{DBE713F2-1307-4757-B645-FE6F5CADDDC7}" srcOrd="0" destOrd="0" presId="urn:microsoft.com/office/officeart/2016/7/layout/HorizontalActionList"/>
    <dgm:cxn modelId="{34DC0DF3-7BF8-493C-BDEB-B23463662278}" type="presOf" srcId="{CA721A5F-C40E-4C3A-8672-E2B5A69F8ADA}" destId="{FBEAB4F3-65AF-4570-A17E-0B631FDE4225}" srcOrd="0" destOrd="0" presId="urn:microsoft.com/office/officeart/2016/7/layout/HorizontalActionList"/>
    <dgm:cxn modelId="{CAD175F4-0FBC-4CDC-9794-4C19DD7F5DA3}" type="presOf" srcId="{18D91CFA-EF3D-45F1-8026-294BC39023AA}" destId="{0C40FE42-9D49-48CC-B440-E9F1B123FE41}" srcOrd="0" destOrd="0" presId="urn:microsoft.com/office/officeart/2016/7/layout/HorizontalActionList"/>
    <dgm:cxn modelId="{88202E57-4247-4915-94CD-806E166842F6}" type="presParOf" srcId="{DBE713F2-1307-4757-B645-FE6F5CADDDC7}" destId="{675587DE-115F-4E89-83A7-CD3446A69178}" srcOrd="0" destOrd="0" presId="urn:microsoft.com/office/officeart/2016/7/layout/HorizontalActionList"/>
    <dgm:cxn modelId="{4B961564-5E90-45A8-8805-8BB9AB7F7FC7}" type="presParOf" srcId="{675587DE-115F-4E89-83A7-CD3446A69178}" destId="{FBEAB4F3-65AF-4570-A17E-0B631FDE4225}" srcOrd="0" destOrd="0" presId="urn:microsoft.com/office/officeart/2016/7/layout/HorizontalActionList"/>
    <dgm:cxn modelId="{81311D9F-2455-4989-9D24-7B561B5C6097}" type="presParOf" srcId="{675587DE-115F-4E89-83A7-CD3446A69178}" destId="{0797E8F7-F628-4798-9A81-D1361098E815}" srcOrd="1" destOrd="0" presId="urn:microsoft.com/office/officeart/2016/7/layout/HorizontalActionList"/>
    <dgm:cxn modelId="{25D8FB75-9133-417E-995B-F83186276ED1}" type="presParOf" srcId="{DBE713F2-1307-4757-B645-FE6F5CADDDC7}" destId="{592C5AA9-554C-4A26-9C3C-C0C0EECE47BF}" srcOrd="1" destOrd="0" presId="urn:microsoft.com/office/officeart/2016/7/layout/HorizontalActionList"/>
    <dgm:cxn modelId="{7EE4227B-1417-4601-8BA3-5706FB5FA0A5}" type="presParOf" srcId="{DBE713F2-1307-4757-B645-FE6F5CADDDC7}" destId="{ED2E1047-E610-4F56-8021-836CCB6AFF8C}" srcOrd="2" destOrd="0" presId="urn:microsoft.com/office/officeart/2016/7/layout/HorizontalActionList"/>
    <dgm:cxn modelId="{EA856270-9575-4150-B3CC-1ECA4763B504}" type="presParOf" srcId="{ED2E1047-E610-4F56-8021-836CCB6AFF8C}" destId="{9EE45960-D068-4C82-8E43-90DCA0EF440E}" srcOrd="0" destOrd="0" presId="urn:microsoft.com/office/officeart/2016/7/layout/HorizontalActionList"/>
    <dgm:cxn modelId="{51257B11-1661-4E1B-8E31-5AB7C35130A7}" type="presParOf" srcId="{ED2E1047-E610-4F56-8021-836CCB6AFF8C}" destId="{2B56B2CB-1AB1-4CF9-AE23-7FF757667F30}" srcOrd="1" destOrd="0" presId="urn:microsoft.com/office/officeart/2016/7/layout/HorizontalActionList"/>
    <dgm:cxn modelId="{CA71E07B-3D87-4B2B-80CA-0BD81AC327C8}" type="presParOf" srcId="{DBE713F2-1307-4757-B645-FE6F5CADDDC7}" destId="{AF397F92-6E5A-470A-B91A-A64549E6F9B3}" srcOrd="3" destOrd="0" presId="urn:microsoft.com/office/officeart/2016/7/layout/HorizontalActionList"/>
    <dgm:cxn modelId="{2C35F1D8-978A-42E4-B88C-2DA6EAFBDC4C}" type="presParOf" srcId="{DBE713F2-1307-4757-B645-FE6F5CADDDC7}" destId="{985C9AD6-A96C-4A63-A251-698B526DAD2B}" srcOrd="4" destOrd="0" presId="urn:microsoft.com/office/officeart/2016/7/layout/HorizontalActionList"/>
    <dgm:cxn modelId="{E36A577F-ABF6-4413-BEBF-527BA80721D2}" type="presParOf" srcId="{985C9AD6-A96C-4A63-A251-698B526DAD2B}" destId="{35B8D2F7-B51B-46F7-A459-A8AB84091831}" srcOrd="0" destOrd="0" presId="urn:microsoft.com/office/officeart/2016/7/layout/HorizontalActionList"/>
    <dgm:cxn modelId="{5B1CC25E-2E49-475B-9E82-CF0E4F528BCD}" type="presParOf" srcId="{985C9AD6-A96C-4A63-A251-698B526DAD2B}" destId="{5116512D-7DFB-46B5-841C-1EBCBF0D939B}" srcOrd="1" destOrd="0" presId="urn:microsoft.com/office/officeart/2016/7/layout/HorizontalActionList"/>
    <dgm:cxn modelId="{0CB44003-0BE2-46C6-A5B3-616A0ADCCAF8}" type="presParOf" srcId="{DBE713F2-1307-4757-B645-FE6F5CADDDC7}" destId="{092D33A2-2128-4E0C-BF79-14F2B0D9CEE1}" srcOrd="5" destOrd="0" presId="urn:microsoft.com/office/officeart/2016/7/layout/HorizontalActionList"/>
    <dgm:cxn modelId="{C6E00087-23E7-4833-B3BA-A9EF0D4DE24E}" type="presParOf" srcId="{DBE713F2-1307-4757-B645-FE6F5CADDDC7}" destId="{7F0AA2B9-0893-4AAF-AEAF-890D515C5BF5}" srcOrd="6" destOrd="0" presId="urn:microsoft.com/office/officeart/2016/7/layout/HorizontalActionList"/>
    <dgm:cxn modelId="{05A483D4-2B65-4804-B14D-B1A96D92847C}" type="presParOf" srcId="{7F0AA2B9-0893-4AAF-AEAF-890D515C5BF5}" destId="{D0AB8159-5149-436B-9FA0-3D742497074E}" srcOrd="0" destOrd="0" presId="urn:microsoft.com/office/officeart/2016/7/layout/HorizontalActionList"/>
    <dgm:cxn modelId="{D716A426-FBBA-49F8-8212-B4017A2380C9}" type="presParOf" srcId="{7F0AA2B9-0893-4AAF-AEAF-890D515C5BF5}" destId="{0C40FE42-9D49-48CC-B440-E9F1B123FE41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2DFAFC1-32C3-422A-B9A2-25646A8787A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AD73E8C-B555-40D0-9E3F-F1CFCA554891}">
      <dgm:prSet/>
      <dgm:spPr/>
      <dgm:t>
        <a:bodyPr/>
        <a:lstStyle/>
        <a:p>
          <a:r>
            <a:rPr lang="en-US" b="1"/>
            <a:t>Teach “look at me”</a:t>
          </a:r>
          <a:endParaRPr lang="en-US"/>
        </a:p>
      </dgm:t>
    </dgm:pt>
    <dgm:pt modelId="{920AEE70-FC01-4F69-9CA8-F930EECB7209}" type="parTrans" cxnId="{8DF007F0-DA04-4AD2-8812-841873290D1C}">
      <dgm:prSet/>
      <dgm:spPr/>
      <dgm:t>
        <a:bodyPr/>
        <a:lstStyle/>
        <a:p>
          <a:endParaRPr lang="en-US"/>
        </a:p>
      </dgm:t>
    </dgm:pt>
    <dgm:pt modelId="{AFBD3851-8ABF-4470-A9A5-E962F47D498D}" type="sibTrans" cxnId="{8DF007F0-DA04-4AD2-8812-841873290D1C}">
      <dgm:prSet/>
      <dgm:spPr/>
      <dgm:t>
        <a:bodyPr/>
        <a:lstStyle/>
        <a:p>
          <a:endParaRPr lang="en-US"/>
        </a:p>
      </dgm:t>
    </dgm:pt>
    <dgm:pt modelId="{E88D3FB1-C450-4D43-BEAC-69E08BF98B7A}">
      <dgm:prSet/>
      <dgm:spPr/>
      <dgm:t>
        <a:bodyPr/>
        <a:lstStyle/>
        <a:p>
          <a:r>
            <a:rPr lang="en-US"/>
            <a:t>Teach the dog to look at you</a:t>
          </a:r>
        </a:p>
      </dgm:t>
    </dgm:pt>
    <dgm:pt modelId="{526251EA-B114-4CEA-A3D2-B0E200F99E11}" type="parTrans" cxnId="{78E990DD-7246-4156-9ADD-761787855296}">
      <dgm:prSet/>
      <dgm:spPr/>
      <dgm:t>
        <a:bodyPr/>
        <a:lstStyle/>
        <a:p>
          <a:endParaRPr lang="en-US"/>
        </a:p>
      </dgm:t>
    </dgm:pt>
    <dgm:pt modelId="{834D0F0C-A814-42F0-8E90-B6F4ED975C6B}" type="sibTrans" cxnId="{78E990DD-7246-4156-9ADD-761787855296}">
      <dgm:prSet/>
      <dgm:spPr/>
      <dgm:t>
        <a:bodyPr/>
        <a:lstStyle/>
        <a:p>
          <a:endParaRPr lang="en-US"/>
        </a:p>
      </dgm:t>
    </dgm:pt>
    <dgm:pt modelId="{58A8737D-41B6-4EDD-9DC4-3C5DE783FEE2}">
      <dgm:prSet/>
      <dgm:spPr/>
      <dgm:t>
        <a:bodyPr/>
        <a:lstStyle/>
        <a:p>
          <a:r>
            <a:rPr lang="en-US"/>
            <a:t>Makes sure dog is paying attention</a:t>
          </a:r>
        </a:p>
      </dgm:t>
    </dgm:pt>
    <dgm:pt modelId="{8326195D-4127-4653-9278-DF747A127589}" type="parTrans" cxnId="{681FEB0C-D713-46D4-A6D4-9C8D7263A8E8}">
      <dgm:prSet/>
      <dgm:spPr/>
      <dgm:t>
        <a:bodyPr/>
        <a:lstStyle/>
        <a:p>
          <a:endParaRPr lang="en-US"/>
        </a:p>
      </dgm:t>
    </dgm:pt>
    <dgm:pt modelId="{786810B2-AA2E-4690-B64C-7C175B5B5944}" type="sibTrans" cxnId="{681FEB0C-D713-46D4-A6D4-9C8D7263A8E8}">
      <dgm:prSet/>
      <dgm:spPr/>
      <dgm:t>
        <a:bodyPr/>
        <a:lstStyle/>
        <a:p>
          <a:endParaRPr lang="en-US"/>
        </a:p>
      </dgm:t>
    </dgm:pt>
    <dgm:pt modelId="{7550C6A4-0096-435A-971D-A72D04EE0B65}">
      <dgm:prSet/>
      <dgm:spPr/>
      <dgm:t>
        <a:bodyPr/>
        <a:lstStyle/>
        <a:p>
          <a:r>
            <a:rPr lang="en-US"/>
            <a:t>Allows you to give direction for behavior</a:t>
          </a:r>
        </a:p>
      </dgm:t>
    </dgm:pt>
    <dgm:pt modelId="{89CAB81A-D2C7-4143-A521-D4ED85208BD5}" type="parTrans" cxnId="{120FD1E2-B473-45B6-AB89-741005F467D3}">
      <dgm:prSet/>
      <dgm:spPr/>
      <dgm:t>
        <a:bodyPr/>
        <a:lstStyle/>
        <a:p>
          <a:endParaRPr lang="en-US"/>
        </a:p>
      </dgm:t>
    </dgm:pt>
    <dgm:pt modelId="{D6C6FF2E-1ED4-4A30-BAF5-D1644489C01D}" type="sibTrans" cxnId="{120FD1E2-B473-45B6-AB89-741005F467D3}">
      <dgm:prSet/>
      <dgm:spPr/>
      <dgm:t>
        <a:bodyPr/>
        <a:lstStyle/>
        <a:p>
          <a:endParaRPr lang="en-US"/>
        </a:p>
      </dgm:t>
    </dgm:pt>
    <dgm:pt modelId="{F12152C6-6E63-4DE0-8CE4-C67FFDAB761C}">
      <dgm:prSet/>
      <dgm:spPr/>
      <dgm:t>
        <a:bodyPr/>
        <a:lstStyle/>
        <a:p>
          <a:r>
            <a:rPr lang="en-US"/>
            <a:t>Also use:</a:t>
          </a:r>
        </a:p>
      </dgm:t>
    </dgm:pt>
    <dgm:pt modelId="{218FA3DA-8FC2-41C2-A22E-E07FC5174B72}" type="parTrans" cxnId="{3709D0A0-DCC4-4490-80FF-790D4486F35F}">
      <dgm:prSet/>
      <dgm:spPr/>
      <dgm:t>
        <a:bodyPr/>
        <a:lstStyle/>
        <a:p>
          <a:endParaRPr lang="en-US"/>
        </a:p>
      </dgm:t>
    </dgm:pt>
    <dgm:pt modelId="{34665AAC-122D-4CA4-AF8F-528ADF8F0578}" type="sibTrans" cxnId="{3709D0A0-DCC4-4490-80FF-790D4486F35F}">
      <dgm:prSet/>
      <dgm:spPr/>
      <dgm:t>
        <a:bodyPr/>
        <a:lstStyle/>
        <a:p>
          <a:endParaRPr lang="en-US"/>
        </a:p>
      </dgm:t>
    </dgm:pt>
    <dgm:pt modelId="{5B4330EA-E418-41BA-B909-783E47CE5771}">
      <dgm:prSet/>
      <dgm:spPr/>
      <dgm:t>
        <a:bodyPr/>
        <a:lstStyle/>
        <a:p>
          <a:r>
            <a:rPr lang="en-US"/>
            <a:t>Mimicry</a:t>
          </a:r>
        </a:p>
      </dgm:t>
    </dgm:pt>
    <dgm:pt modelId="{085B0D53-4B14-431F-87E3-8B17B08D32B0}" type="parTrans" cxnId="{E84F7036-6694-4914-997D-AC5BCFA418B1}">
      <dgm:prSet/>
      <dgm:spPr/>
      <dgm:t>
        <a:bodyPr/>
        <a:lstStyle/>
        <a:p>
          <a:endParaRPr lang="en-US"/>
        </a:p>
      </dgm:t>
    </dgm:pt>
    <dgm:pt modelId="{A5060DEB-E0C6-4A0D-A281-65BBFAACD9B5}" type="sibTrans" cxnId="{E84F7036-6694-4914-997D-AC5BCFA418B1}">
      <dgm:prSet/>
      <dgm:spPr/>
      <dgm:t>
        <a:bodyPr/>
        <a:lstStyle/>
        <a:p>
          <a:endParaRPr lang="en-US"/>
        </a:p>
      </dgm:t>
    </dgm:pt>
    <dgm:pt modelId="{485DC9D0-9A54-4023-8F83-6E5996A932CE}">
      <dgm:prSet/>
      <dgm:spPr/>
      <dgm:t>
        <a:bodyPr/>
        <a:lstStyle/>
        <a:p>
          <a:r>
            <a:rPr lang="en-US"/>
            <a:t>Modeling</a:t>
          </a:r>
        </a:p>
      </dgm:t>
    </dgm:pt>
    <dgm:pt modelId="{FCE37862-B8F2-48E2-9B7C-0B437B2367D8}" type="parTrans" cxnId="{AC90FEA2-616D-4991-8639-8C4837D61BA3}">
      <dgm:prSet/>
      <dgm:spPr/>
      <dgm:t>
        <a:bodyPr/>
        <a:lstStyle/>
        <a:p>
          <a:endParaRPr lang="en-US"/>
        </a:p>
      </dgm:t>
    </dgm:pt>
    <dgm:pt modelId="{C8A7A631-E5A1-4E12-9962-DC129C16CF84}" type="sibTrans" cxnId="{AC90FEA2-616D-4991-8639-8C4837D61BA3}">
      <dgm:prSet/>
      <dgm:spPr/>
      <dgm:t>
        <a:bodyPr/>
        <a:lstStyle/>
        <a:p>
          <a:endParaRPr lang="en-US"/>
        </a:p>
      </dgm:t>
    </dgm:pt>
    <dgm:pt modelId="{6C0EC48C-39AE-424C-A349-47D5052D1EB7}" type="pres">
      <dgm:prSet presAssocID="{52DFAFC1-32C3-422A-B9A2-25646A8787AD}" presName="linear" presStyleCnt="0">
        <dgm:presLayoutVars>
          <dgm:dir/>
          <dgm:animLvl val="lvl"/>
          <dgm:resizeHandles val="exact"/>
        </dgm:presLayoutVars>
      </dgm:prSet>
      <dgm:spPr/>
    </dgm:pt>
    <dgm:pt modelId="{27302AEE-EDF9-42A5-BC52-0D9DF7FFDDD2}" type="pres">
      <dgm:prSet presAssocID="{EAD73E8C-B555-40D0-9E3F-F1CFCA554891}" presName="parentLin" presStyleCnt="0"/>
      <dgm:spPr/>
    </dgm:pt>
    <dgm:pt modelId="{DB3D08A1-A158-4937-899A-C10C9DCADBFF}" type="pres">
      <dgm:prSet presAssocID="{EAD73E8C-B555-40D0-9E3F-F1CFCA554891}" presName="parentLeftMargin" presStyleLbl="node1" presStyleIdx="0" presStyleCnt="2"/>
      <dgm:spPr/>
    </dgm:pt>
    <dgm:pt modelId="{64E06B0F-26E3-4121-8707-D53633DC6851}" type="pres">
      <dgm:prSet presAssocID="{EAD73E8C-B555-40D0-9E3F-F1CFCA5548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859FDE3-AE20-4AEB-810A-371B975960B0}" type="pres">
      <dgm:prSet presAssocID="{EAD73E8C-B555-40D0-9E3F-F1CFCA554891}" presName="negativeSpace" presStyleCnt="0"/>
      <dgm:spPr/>
    </dgm:pt>
    <dgm:pt modelId="{44E96DA1-B813-463E-8D13-61C84FB79019}" type="pres">
      <dgm:prSet presAssocID="{EAD73E8C-B555-40D0-9E3F-F1CFCA554891}" presName="childText" presStyleLbl="conFgAcc1" presStyleIdx="0" presStyleCnt="2">
        <dgm:presLayoutVars>
          <dgm:bulletEnabled val="1"/>
        </dgm:presLayoutVars>
      </dgm:prSet>
      <dgm:spPr/>
    </dgm:pt>
    <dgm:pt modelId="{C9B7B691-120E-42A9-8E97-10C38F278FC5}" type="pres">
      <dgm:prSet presAssocID="{AFBD3851-8ABF-4470-A9A5-E962F47D498D}" presName="spaceBetweenRectangles" presStyleCnt="0"/>
      <dgm:spPr/>
    </dgm:pt>
    <dgm:pt modelId="{566ED5F2-53D9-4123-BBC6-CDF2BBF34D41}" type="pres">
      <dgm:prSet presAssocID="{F12152C6-6E63-4DE0-8CE4-C67FFDAB761C}" presName="parentLin" presStyleCnt="0"/>
      <dgm:spPr/>
    </dgm:pt>
    <dgm:pt modelId="{2E29AB3C-C7F6-42EF-B1CB-EAEE8B78D96D}" type="pres">
      <dgm:prSet presAssocID="{F12152C6-6E63-4DE0-8CE4-C67FFDAB761C}" presName="parentLeftMargin" presStyleLbl="node1" presStyleIdx="0" presStyleCnt="2"/>
      <dgm:spPr/>
    </dgm:pt>
    <dgm:pt modelId="{714AF7E6-5798-4CDD-A3BC-F500FB8EF4F2}" type="pres">
      <dgm:prSet presAssocID="{F12152C6-6E63-4DE0-8CE4-C67FFDAB761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DE52248-2C58-40D8-AAB9-B50DCEC0F51A}" type="pres">
      <dgm:prSet presAssocID="{F12152C6-6E63-4DE0-8CE4-C67FFDAB761C}" presName="negativeSpace" presStyleCnt="0"/>
      <dgm:spPr/>
    </dgm:pt>
    <dgm:pt modelId="{AFB3F8B0-7F9E-4E16-8F63-047D66C2DA2B}" type="pres">
      <dgm:prSet presAssocID="{F12152C6-6E63-4DE0-8CE4-C67FFDAB761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E43E203-B054-4A09-A75B-241C517F67D3}" type="presOf" srcId="{5B4330EA-E418-41BA-B909-783E47CE5771}" destId="{AFB3F8B0-7F9E-4E16-8F63-047D66C2DA2B}" srcOrd="0" destOrd="0" presId="urn:microsoft.com/office/officeart/2005/8/layout/list1"/>
    <dgm:cxn modelId="{681FEB0C-D713-46D4-A6D4-9C8D7263A8E8}" srcId="{EAD73E8C-B555-40D0-9E3F-F1CFCA554891}" destId="{58A8737D-41B6-4EDD-9DC4-3C5DE783FEE2}" srcOrd="1" destOrd="0" parTransId="{8326195D-4127-4653-9278-DF747A127589}" sibTransId="{786810B2-AA2E-4690-B64C-7C175B5B5944}"/>
    <dgm:cxn modelId="{E84F7036-6694-4914-997D-AC5BCFA418B1}" srcId="{F12152C6-6E63-4DE0-8CE4-C67FFDAB761C}" destId="{5B4330EA-E418-41BA-B909-783E47CE5771}" srcOrd="0" destOrd="0" parTransId="{085B0D53-4B14-431F-87E3-8B17B08D32B0}" sibTransId="{A5060DEB-E0C6-4A0D-A281-65BBFAACD9B5}"/>
    <dgm:cxn modelId="{F0FAE45F-C696-4F33-B986-4BC0162F32AD}" type="presOf" srcId="{485DC9D0-9A54-4023-8F83-6E5996A932CE}" destId="{AFB3F8B0-7F9E-4E16-8F63-047D66C2DA2B}" srcOrd="0" destOrd="1" presId="urn:microsoft.com/office/officeart/2005/8/layout/list1"/>
    <dgm:cxn modelId="{B3DA8173-85A7-41C0-A73A-7F241C9A59B5}" type="presOf" srcId="{EAD73E8C-B555-40D0-9E3F-F1CFCA554891}" destId="{64E06B0F-26E3-4121-8707-D53633DC6851}" srcOrd="1" destOrd="0" presId="urn:microsoft.com/office/officeart/2005/8/layout/list1"/>
    <dgm:cxn modelId="{B7F41755-F503-4B50-9182-9D23CF761832}" type="presOf" srcId="{E88D3FB1-C450-4D43-BEAC-69E08BF98B7A}" destId="{44E96DA1-B813-463E-8D13-61C84FB79019}" srcOrd="0" destOrd="0" presId="urn:microsoft.com/office/officeart/2005/8/layout/list1"/>
    <dgm:cxn modelId="{28808C84-722A-449A-A8A2-62CD64DA826E}" type="presOf" srcId="{58A8737D-41B6-4EDD-9DC4-3C5DE783FEE2}" destId="{44E96DA1-B813-463E-8D13-61C84FB79019}" srcOrd="0" destOrd="1" presId="urn:microsoft.com/office/officeart/2005/8/layout/list1"/>
    <dgm:cxn modelId="{3709D0A0-DCC4-4490-80FF-790D4486F35F}" srcId="{52DFAFC1-32C3-422A-B9A2-25646A8787AD}" destId="{F12152C6-6E63-4DE0-8CE4-C67FFDAB761C}" srcOrd="1" destOrd="0" parTransId="{218FA3DA-8FC2-41C2-A22E-E07FC5174B72}" sibTransId="{34665AAC-122D-4CA4-AF8F-528ADF8F0578}"/>
    <dgm:cxn modelId="{AC90FEA2-616D-4991-8639-8C4837D61BA3}" srcId="{F12152C6-6E63-4DE0-8CE4-C67FFDAB761C}" destId="{485DC9D0-9A54-4023-8F83-6E5996A932CE}" srcOrd="1" destOrd="0" parTransId="{FCE37862-B8F2-48E2-9B7C-0B437B2367D8}" sibTransId="{C8A7A631-E5A1-4E12-9962-DC129C16CF84}"/>
    <dgm:cxn modelId="{CA59ACAC-F3A7-43A3-AFEC-A4DE74848112}" type="presOf" srcId="{52DFAFC1-32C3-422A-B9A2-25646A8787AD}" destId="{6C0EC48C-39AE-424C-A349-47D5052D1EB7}" srcOrd="0" destOrd="0" presId="urn:microsoft.com/office/officeart/2005/8/layout/list1"/>
    <dgm:cxn modelId="{513C50B6-5527-49AC-8AB7-38C0CC65151A}" type="presOf" srcId="{7550C6A4-0096-435A-971D-A72D04EE0B65}" destId="{44E96DA1-B813-463E-8D13-61C84FB79019}" srcOrd="0" destOrd="2" presId="urn:microsoft.com/office/officeart/2005/8/layout/list1"/>
    <dgm:cxn modelId="{78E990DD-7246-4156-9ADD-761787855296}" srcId="{EAD73E8C-B555-40D0-9E3F-F1CFCA554891}" destId="{E88D3FB1-C450-4D43-BEAC-69E08BF98B7A}" srcOrd="0" destOrd="0" parTransId="{526251EA-B114-4CEA-A3D2-B0E200F99E11}" sibTransId="{834D0F0C-A814-42F0-8E90-B6F4ED975C6B}"/>
    <dgm:cxn modelId="{120FD1E2-B473-45B6-AB89-741005F467D3}" srcId="{EAD73E8C-B555-40D0-9E3F-F1CFCA554891}" destId="{7550C6A4-0096-435A-971D-A72D04EE0B65}" srcOrd="2" destOrd="0" parTransId="{89CAB81A-D2C7-4143-A521-D4ED85208BD5}" sibTransId="{D6C6FF2E-1ED4-4A30-BAF5-D1644489C01D}"/>
    <dgm:cxn modelId="{012F94EF-CAFA-4EA3-9379-7AB7558E64A0}" type="presOf" srcId="{F12152C6-6E63-4DE0-8CE4-C67FFDAB761C}" destId="{714AF7E6-5798-4CDD-A3BC-F500FB8EF4F2}" srcOrd="1" destOrd="0" presId="urn:microsoft.com/office/officeart/2005/8/layout/list1"/>
    <dgm:cxn modelId="{8DF007F0-DA04-4AD2-8812-841873290D1C}" srcId="{52DFAFC1-32C3-422A-B9A2-25646A8787AD}" destId="{EAD73E8C-B555-40D0-9E3F-F1CFCA554891}" srcOrd="0" destOrd="0" parTransId="{920AEE70-FC01-4F69-9CA8-F930EECB7209}" sibTransId="{AFBD3851-8ABF-4470-A9A5-E962F47D498D}"/>
    <dgm:cxn modelId="{9F9416FD-B682-452E-A238-0463D80BBEEA}" type="presOf" srcId="{F12152C6-6E63-4DE0-8CE4-C67FFDAB761C}" destId="{2E29AB3C-C7F6-42EF-B1CB-EAEE8B78D96D}" srcOrd="0" destOrd="0" presId="urn:microsoft.com/office/officeart/2005/8/layout/list1"/>
    <dgm:cxn modelId="{FF5130FD-387E-4702-AF8D-D2463934F5B9}" type="presOf" srcId="{EAD73E8C-B555-40D0-9E3F-F1CFCA554891}" destId="{DB3D08A1-A158-4937-899A-C10C9DCADBFF}" srcOrd="0" destOrd="0" presId="urn:microsoft.com/office/officeart/2005/8/layout/list1"/>
    <dgm:cxn modelId="{041C890B-09F8-4A92-8DAA-FDC8173C2E0F}" type="presParOf" srcId="{6C0EC48C-39AE-424C-A349-47D5052D1EB7}" destId="{27302AEE-EDF9-42A5-BC52-0D9DF7FFDDD2}" srcOrd="0" destOrd="0" presId="urn:microsoft.com/office/officeart/2005/8/layout/list1"/>
    <dgm:cxn modelId="{092581FD-6271-4A7F-89B3-0404F732A6AC}" type="presParOf" srcId="{27302AEE-EDF9-42A5-BC52-0D9DF7FFDDD2}" destId="{DB3D08A1-A158-4937-899A-C10C9DCADBFF}" srcOrd="0" destOrd="0" presId="urn:microsoft.com/office/officeart/2005/8/layout/list1"/>
    <dgm:cxn modelId="{3CEA3E95-46D3-41E4-8511-6F08C06AE437}" type="presParOf" srcId="{27302AEE-EDF9-42A5-BC52-0D9DF7FFDDD2}" destId="{64E06B0F-26E3-4121-8707-D53633DC6851}" srcOrd="1" destOrd="0" presId="urn:microsoft.com/office/officeart/2005/8/layout/list1"/>
    <dgm:cxn modelId="{3FA98B9F-2E2E-4487-BD27-07B8C48C5AD9}" type="presParOf" srcId="{6C0EC48C-39AE-424C-A349-47D5052D1EB7}" destId="{3859FDE3-AE20-4AEB-810A-371B975960B0}" srcOrd="1" destOrd="0" presId="urn:microsoft.com/office/officeart/2005/8/layout/list1"/>
    <dgm:cxn modelId="{81B58DD7-AFD0-43EE-97BB-380D9F3DE8A3}" type="presParOf" srcId="{6C0EC48C-39AE-424C-A349-47D5052D1EB7}" destId="{44E96DA1-B813-463E-8D13-61C84FB79019}" srcOrd="2" destOrd="0" presId="urn:microsoft.com/office/officeart/2005/8/layout/list1"/>
    <dgm:cxn modelId="{B8B3AEEF-C07A-4188-AC5F-54990B3E32F9}" type="presParOf" srcId="{6C0EC48C-39AE-424C-A349-47D5052D1EB7}" destId="{C9B7B691-120E-42A9-8E97-10C38F278FC5}" srcOrd="3" destOrd="0" presId="urn:microsoft.com/office/officeart/2005/8/layout/list1"/>
    <dgm:cxn modelId="{F9F47996-9C0B-4FA3-8E3D-2BCE6FF8E309}" type="presParOf" srcId="{6C0EC48C-39AE-424C-A349-47D5052D1EB7}" destId="{566ED5F2-53D9-4123-BBC6-CDF2BBF34D41}" srcOrd="4" destOrd="0" presId="urn:microsoft.com/office/officeart/2005/8/layout/list1"/>
    <dgm:cxn modelId="{F50A935A-92B1-4E9E-A6E3-FE48719B4E88}" type="presParOf" srcId="{566ED5F2-53D9-4123-BBC6-CDF2BBF34D41}" destId="{2E29AB3C-C7F6-42EF-B1CB-EAEE8B78D96D}" srcOrd="0" destOrd="0" presId="urn:microsoft.com/office/officeart/2005/8/layout/list1"/>
    <dgm:cxn modelId="{050385C8-4069-48C4-87F1-0EB33C7413EA}" type="presParOf" srcId="{566ED5F2-53D9-4123-BBC6-CDF2BBF34D41}" destId="{714AF7E6-5798-4CDD-A3BC-F500FB8EF4F2}" srcOrd="1" destOrd="0" presId="urn:microsoft.com/office/officeart/2005/8/layout/list1"/>
    <dgm:cxn modelId="{0F83CEB2-5AD2-4E50-B213-2A1A8DC2FEB9}" type="presParOf" srcId="{6C0EC48C-39AE-424C-A349-47D5052D1EB7}" destId="{9DE52248-2C58-40D8-AAB9-B50DCEC0F51A}" srcOrd="5" destOrd="0" presId="urn:microsoft.com/office/officeart/2005/8/layout/list1"/>
    <dgm:cxn modelId="{AED73027-7BDC-4778-9983-DD69B18CCA0F}" type="presParOf" srcId="{6C0EC48C-39AE-424C-A349-47D5052D1EB7}" destId="{AFB3F8B0-7F9E-4E16-8F63-047D66C2DA2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ECA75F3-E07C-426A-9F27-AF54D5B14F5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CC30854-5AF9-4F1F-AEA0-8530BD0A5A4C}">
      <dgm:prSet/>
      <dgm:spPr/>
      <dgm:t>
        <a:bodyPr/>
        <a:lstStyle/>
        <a:p>
          <a:r>
            <a:rPr lang="en-US"/>
            <a:t>What steps might be involved?</a:t>
          </a:r>
        </a:p>
      </dgm:t>
    </dgm:pt>
    <dgm:pt modelId="{10D5FDD7-0BC3-4786-A849-47E96CA808BF}" type="parTrans" cxnId="{CBA97489-951A-464A-B543-37EE5833619F}">
      <dgm:prSet/>
      <dgm:spPr/>
      <dgm:t>
        <a:bodyPr/>
        <a:lstStyle/>
        <a:p>
          <a:endParaRPr lang="en-US"/>
        </a:p>
      </dgm:t>
    </dgm:pt>
    <dgm:pt modelId="{619D5BE7-2A71-4DA4-AB7E-B3D7DA4EC2E3}" type="sibTrans" cxnId="{CBA97489-951A-464A-B543-37EE5833619F}">
      <dgm:prSet/>
      <dgm:spPr/>
      <dgm:t>
        <a:bodyPr/>
        <a:lstStyle/>
        <a:p>
          <a:endParaRPr lang="en-US"/>
        </a:p>
      </dgm:t>
    </dgm:pt>
    <dgm:pt modelId="{75F5B4CD-B391-4E68-9CD3-8BB758A1074D}">
      <dgm:prSet/>
      <dgm:spPr/>
      <dgm:t>
        <a:bodyPr/>
        <a:lstStyle/>
        <a:p>
          <a:r>
            <a:rPr lang="en-US"/>
            <a:t>How can we get our dog to do this?</a:t>
          </a:r>
        </a:p>
      </dgm:t>
    </dgm:pt>
    <dgm:pt modelId="{9AABCC3B-7502-4332-84AE-B1D5F80E81F2}" type="parTrans" cxnId="{AB5D49D1-C22C-4021-8392-266AF2E41AEE}">
      <dgm:prSet/>
      <dgm:spPr/>
      <dgm:t>
        <a:bodyPr/>
        <a:lstStyle/>
        <a:p>
          <a:endParaRPr lang="en-US"/>
        </a:p>
      </dgm:t>
    </dgm:pt>
    <dgm:pt modelId="{410E700A-FE8B-4166-9213-2247DEC62A7E}" type="sibTrans" cxnId="{AB5D49D1-C22C-4021-8392-266AF2E41AEE}">
      <dgm:prSet/>
      <dgm:spPr/>
      <dgm:t>
        <a:bodyPr/>
        <a:lstStyle/>
        <a:p>
          <a:endParaRPr lang="en-US"/>
        </a:p>
      </dgm:t>
    </dgm:pt>
    <dgm:pt modelId="{90B5DE36-6CC5-4494-AACA-53AC44941DAA}">
      <dgm:prSet/>
      <dgm:spPr/>
      <dgm:t>
        <a:bodyPr/>
        <a:lstStyle/>
        <a:p>
          <a:r>
            <a:rPr lang="en-US"/>
            <a:t>What will we consider “success” at each step?</a:t>
          </a:r>
        </a:p>
      </dgm:t>
    </dgm:pt>
    <dgm:pt modelId="{6F2EFE17-7D70-4025-867E-1F10E55139E0}" type="parTrans" cxnId="{9E3D69FB-E310-4671-9724-4188CAAF70B4}">
      <dgm:prSet/>
      <dgm:spPr/>
      <dgm:t>
        <a:bodyPr/>
        <a:lstStyle/>
        <a:p>
          <a:endParaRPr lang="en-US"/>
        </a:p>
      </dgm:t>
    </dgm:pt>
    <dgm:pt modelId="{5FE0BF3C-BFE6-4AF9-825D-112530ACA5B3}" type="sibTrans" cxnId="{9E3D69FB-E310-4671-9724-4188CAAF70B4}">
      <dgm:prSet/>
      <dgm:spPr/>
      <dgm:t>
        <a:bodyPr/>
        <a:lstStyle/>
        <a:p>
          <a:endParaRPr lang="en-US"/>
        </a:p>
      </dgm:t>
    </dgm:pt>
    <dgm:pt modelId="{F08BD840-5468-4C0E-BEE6-3E6F62177BB4}">
      <dgm:prSet/>
      <dgm:spPr/>
      <dgm:t>
        <a:bodyPr/>
        <a:lstStyle/>
        <a:p>
          <a:r>
            <a:rPr lang="en-US"/>
            <a:t>Let’s look at Dr. Sophia Yin teaching this behavior!</a:t>
          </a:r>
        </a:p>
      </dgm:t>
    </dgm:pt>
    <dgm:pt modelId="{13828EEC-5517-4972-A762-E2CC2A17D941}" type="parTrans" cxnId="{32D94471-4A60-4412-A4AD-DF6FC07D3A59}">
      <dgm:prSet/>
      <dgm:spPr/>
      <dgm:t>
        <a:bodyPr/>
        <a:lstStyle/>
        <a:p>
          <a:endParaRPr lang="en-US"/>
        </a:p>
      </dgm:t>
    </dgm:pt>
    <dgm:pt modelId="{92A13BC5-B617-4813-B3AF-28E568DA049D}" type="sibTrans" cxnId="{32D94471-4A60-4412-A4AD-DF6FC07D3A59}">
      <dgm:prSet/>
      <dgm:spPr/>
      <dgm:t>
        <a:bodyPr/>
        <a:lstStyle/>
        <a:p>
          <a:endParaRPr lang="en-US"/>
        </a:p>
      </dgm:t>
    </dgm:pt>
    <dgm:pt modelId="{1A0F7590-2F36-4AD4-9FC0-4605BD087361}" type="pres">
      <dgm:prSet presAssocID="{1ECA75F3-E07C-426A-9F27-AF54D5B14F55}" presName="root" presStyleCnt="0">
        <dgm:presLayoutVars>
          <dgm:dir/>
          <dgm:resizeHandles val="exact"/>
        </dgm:presLayoutVars>
      </dgm:prSet>
      <dgm:spPr/>
    </dgm:pt>
    <dgm:pt modelId="{1D8206C5-107E-4F03-A67C-3D76952ADE13}" type="pres">
      <dgm:prSet presAssocID="{3CC30854-5AF9-4F1F-AEA0-8530BD0A5A4C}" presName="compNode" presStyleCnt="0"/>
      <dgm:spPr/>
    </dgm:pt>
    <dgm:pt modelId="{29B301A7-CB54-4B89-8DE3-583CDC85CDCC}" type="pres">
      <dgm:prSet presAssocID="{3CC30854-5AF9-4F1F-AEA0-8530BD0A5A4C}" presName="bgRect" presStyleLbl="bgShp" presStyleIdx="0" presStyleCnt="4"/>
      <dgm:spPr/>
    </dgm:pt>
    <dgm:pt modelId="{9673F0EA-E916-4741-B350-AEEE08AC5EC1}" type="pres">
      <dgm:prSet presAssocID="{3CC30854-5AF9-4F1F-AEA0-8530BD0A5A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C21CF4C6-6745-4BDC-B114-06A3ED92A4CD}" type="pres">
      <dgm:prSet presAssocID="{3CC30854-5AF9-4F1F-AEA0-8530BD0A5A4C}" presName="spaceRect" presStyleCnt="0"/>
      <dgm:spPr/>
    </dgm:pt>
    <dgm:pt modelId="{2205A044-CD82-4269-8295-8D1820190E21}" type="pres">
      <dgm:prSet presAssocID="{3CC30854-5AF9-4F1F-AEA0-8530BD0A5A4C}" presName="parTx" presStyleLbl="revTx" presStyleIdx="0" presStyleCnt="4">
        <dgm:presLayoutVars>
          <dgm:chMax val="0"/>
          <dgm:chPref val="0"/>
        </dgm:presLayoutVars>
      </dgm:prSet>
      <dgm:spPr/>
    </dgm:pt>
    <dgm:pt modelId="{2860C41D-6DC4-4667-B7B4-8A8E6C98B4CD}" type="pres">
      <dgm:prSet presAssocID="{619D5BE7-2A71-4DA4-AB7E-B3D7DA4EC2E3}" presName="sibTrans" presStyleCnt="0"/>
      <dgm:spPr/>
    </dgm:pt>
    <dgm:pt modelId="{A2D0DD93-230E-4CC2-B904-5D72E6312D6A}" type="pres">
      <dgm:prSet presAssocID="{75F5B4CD-B391-4E68-9CD3-8BB758A1074D}" presName="compNode" presStyleCnt="0"/>
      <dgm:spPr/>
    </dgm:pt>
    <dgm:pt modelId="{3CAA98DB-7635-4E35-876F-0C62D15B9B96}" type="pres">
      <dgm:prSet presAssocID="{75F5B4CD-B391-4E68-9CD3-8BB758A1074D}" presName="bgRect" presStyleLbl="bgShp" presStyleIdx="1" presStyleCnt="4"/>
      <dgm:spPr/>
    </dgm:pt>
    <dgm:pt modelId="{E052596A-1685-430F-84D8-02139D4B5177}" type="pres">
      <dgm:prSet presAssocID="{75F5B4CD-B391-4E68-9CD3-8BB758A1074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502A864F-E939-462C-8DD9-C87978BC2A22}" type="pres">
      <dgm:prSet presAssocID="{75F5B4CD-B391-4E68-9CD3-8BB758A1074D}" presName="spaceRect" presStyleCnt="0"/>
      <dgm:spPr/>
    </dgm:pt>
    <dgm:pt modelId="{D143D907-9AE4-4C87-9B0C-7ABA083752F3}" type="pres">
      <dgm:prSet presAssocID="{75F5B4CD-B391-4E68-9CD3-8BB758A1074D}" presName="parTx" presStyleLbl="revTx" presStyleIdx="1" presStyleCnt="4">
        <dgm:presLayoutVars>
          <dgm:chMax val="0"/>
          <dgm:chPref val="0"/>
        </dgm:presLayoutVars>
      </dgm:prSet>
      <dgm:spPr/>
    </dgm:pt>
    <dgm:pt modelId="{1A6875E5-D271-4567-81CC-0FC4A72C163A}" type="pres">
      <dgm:prSet presAssocID="{410E700A-FE8B-4166-9213-2247DEC62A7E}" presName="sibTrans" presStyleCnt="0"/>
      <dgm:spPr/>
    </dgm:pt>
    <dgm:pt modelId="{56F7ACC7-3972-436B-9FA6-3ADAC697065A}" type="pres">
      <dgm:prSet presAssocID="{90B5DE36-6CC5-4494-AACA-53AC44941DAA}" presName="compNode" presStyleCnt="0"/>
      <dgm:spPr/>
    </dgm:pt>
    <dgm:pt modelId="{963AE6AF-C1B6-4D96-A61E-CBC8EC6D90F3}" type="pres">
      <dgm:prSet presAssocID="{90B5DE36-6CC5-4494-AACA-53AC44941DAA}" presName="bgRect" presStyleLbl="bgShp" presStyleIdx="2" presStyleCnt="4"/>
      <dgm:spPr/>
    </dgm:pt>
    <dgm:pt modelId="{AA262E5E-4798-48D6-BA57-2E5725954020}" type="pres">
      <dgm:prSet presAssocID="{90B5DE36-6CC5-4494-AACA-53AC44941DA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3E821C89-2384-4820-B763-24474D57CEF5}" type="pres">
      <dgm:prSet presAssocID="{90B5DE36-6CC5-4494-AACA-53AC44941DAA}" presName="spaceRect" presStyleCnt="0"/>
      <dgm:spPr/>
    </dgm:pt>
    <dgm:pt modelId="{04D9A4AB-E190-4486-A8E0-3A732BBD6357}" type="pres">
      <dgm:prSet presAssocID="{90B5DE36-6CC5-4494-AACA-53AC44941DAA}" presName="parTx" presStyleLbl="revTx" presStyleIdx="2" presStyleCnt="4">
        <dgm:presLayoutVars>
          <dgm:chMax val="0"/>
          <dgm:chPref val="0"/>
        </dgm:presLayoutVars>
      </dgm:prSet>
      <dgm:spPr/>
    </dgm:pt>
    <dgm:pt modelId="{8E154199-3C22-4A95-A741-9DBE80B9E2E0}" type="pres">
      <dgm:prSet presAssocID="{5FE0BF3C-BFE6-4AF9-825D-112530ACA5B3}" presName="sibTrans" presStyleCnt="0"/>
      <dgm:spPr/>
    </dgm:pt>
    <dgm:pt modelId="{A23EA568-B169-4ED0-B2AF-9A5A2FC0518B}" type="pres">
      <dgm:prSet presAssocID="{F08BD840-5468-4C0E-BEE6-3E6F62177BB4}" presName="compNode" presStyleCnt="0"/>
      <dgm:spPr/>
    </dgm:pt>
    <dgm:pt modelId="{00CD4E2B-775D-4AF1-BF74-6FC4F68DB8F9}" type="pres">
      <dgm:prSet presAssocID="{F08BD840-5468-4C0E-BEE6-3E6F62177BB4}" presName="bgRect" presStyleLbl="bgShp" presStyleIdx="3" presStyleCnt="4"/>
      <dgm:spPr/>
    </dgm:pt>
    <dgm:pt modelId="{16F2E909-80B4-40C9-9D36-09753647E365}" type="pres">
      <dgm:prSet presAssocID="{F08BD840-5468-4C0E-BEE6-3E6F62177BB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FAF836C-D8D6-448D-B568-A262CBD8EBBF}" type="pres">
      <dgm:prSet presAssocID="{F08BD840-5468-4C0E-BEE6-3E6F62177BB4}" presName="spaceRect" presStyleCnt="0"/>
      <dgm:spPr/>
    </dgm:pt>
    <dgm:pt modelId="{40BD1D5B-AFA0-49AB-A262-D1352446FBC7}" type="pres">
      <dgm:prSet presAssocID="{F08BD840-5468-4C0E-BEE6-3E6F62177BB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ADDC824-8D28-4C31-B1CA-EC80F5E113F7}" type="presOf" srcId="{75F5B4CD-B391-4E68-9CD3-8BB758A1074D}" destId="{D143D907-9AE4-4C87-9B0C-7ABA083752F3}" srcOrd="0" destOrd="0" presId="urn:microsoft.com/office/officeart/2018/2/layout/IconVerticalSolidList"/>
    <dgm:cxn modelId="{6B09584E-2DEC-41EE-B445-87A3563A4BD0}" type="presOf" srcId="{90B5DE36-6CC5-4494-AACA-53AC44941DAA}" destId="{04D9A4AB-E190-4486-A8E0-3A732BBD6357}" srcOrd="0" destOrd="0" presId="urn:microsoft.com/office/officeart/2018/2/layout/IconVerticalSolidList"/>
    <dgm:cxn modelId="{32D94471-4A60-4412-A4AD-DF6FC07D3A59}" srcId="{1ECA75F3-E07C-426A-9F27-AF54D5B14F55}" destId="{F08BD840-5468-4C0E-BEE6-3E6F62177BB4}" srcOrd="3" destOrd="0" parTransId="{13828EEC-5517-4972-A762-E2CC2A17D941}" sibTransId="{92A13BC5-B617-4813-B3AF-28E568DA049D}"/>
    <dgm:cxn modelId="{CBA97489-951A-464A-B543-37EE5833619F}" srcId="{1ECA75F3-E07C-426A-9F27-AF54D5B14F55}" destId="{3CC30854-5AF9-4F1F-AEA0-8530BD0A5A4C}" srcOrd="0" destOrd="0" parTransId="{10D5FDD7-0BC3-4786-A849-47E96CA808BF}" sibTransId="{619D5BE7-2A71-4DA4-AB7E-B3D7DA4EC2E3}"/>
    <dgm:cxn modelId="{AB5D49D1-C22C-4021-8392-266AF2E41AEE}" srcId="{1ECA75F3-E07C-426A-9F27-AF54D5B14F55}" destId="{75F5B4CD-B391-4E68-9CD3-8BB758A1074D}" srcOrd="1" destOrd="0" parTransId="{9AABCC3B-7502-4332-84AE-B1D5F80E81F2}" sibTransId="{410E700A-FE8B-4166-9213-2247DEC62A7E}"/>
    <dgm:cxn modelId="{0FBBA5E6-8FA9-4D78-B336-919822B85C90}" type="presOf" srcId="{3CC30854-5AF9-4F1F-AEA0-8530BD0A5A4C}" destId="{2205A044-CD82-4269-8295-8D1820190E21}" srcOrd="0" destOrd="0" presId="urn:microsoft.com/office/officeart/2018/2/layout/IconVerticalSolidList"/>
    <dgm:cxn modelId="{7682F3E6-64A9-4BC4-A89A-FFC7149EB60F}" type="presOf" srcId="{F08BD840-5468-4C0E-BEE6-3E6F62177BB4}" destId="{40BD1D5B-AFA0-49AB-A262-D1352446FBC7}" srcOrd="0" destOrd="0" presId="urn:microsoft.com/office/officeart/2018/2/layout/IconVerticalSolidList"/>
    <dgm:cxn modelId="{9E3D69FB-E310-4671-9724-4188CAAF70B4}" srcId="{1ECA75F3-E07C-426A-9F27-AF54D5B14F55}" destId="{90B5DE36-6CC5-4494-AACA-53AC44941DAA}" srcOrd="2" destOrd="0" parTransId="{6F2EFE17-7D70-4025-867E-1F10E55139E0}" sibTransId="{5FE0BF3C-BFE6-4AF9-825D-112530ACA5B3}"/>
    <dgm:cxn modelId="{7088F1FF-D905-4F58-B595-8AAF356FA654}" type="presOf" srcId="{1ECA75F3-E07C-426A-9F27-AF54D5B14F55}" destId="{1A0F7590-2F36-4AD4-9FC0-4605BD087361}" srcOrd="0" destOrd="0" presId="urn:microsoft.com/office/officeart/2018/2/layout/IconVerticalSolidList"/>
    <dgm:cxn modelId="{2C8B5ED8-85FA-4B62-BEFB-82846EE45E88}" type="presParOf" srcId="{1A0F7590-2F36-4AD4-9FC0-4605BD087361}" destId="{1D8206C5-107E-4F03-A67C-3D76952ADE13}" srcOrd="0" destOrd="0" presId="urn:microsoft.com/office/officeart/2018/2/layout/IconVerticalSolidList"/>
    <dgm:cxn modelId="{CC9758B3-FACC-4A22-95AE-BF15BA3CD0FF}" type="presParOf" srcId="{1D8206C5-107E-4F03-A67C-3D76952ADE13}" destId="{29B301A7-CB54-4B89-8DE3-583CDC85CDCC}" srcOrd="0" destOrd="0" presId="urn:microsoft.com/office/officeart/2018/2/layout/IconVerticalSolidList"/>
    <dgm:cxn modelId="{9321515B-F68C-43CF-941D-C03F7B215FC9}" type="presParOf" srcId="{1D8206C5-107E-4F03-A67C-3D76952ADE13}" destId="{9673F0EA-E916-4741-B350-AEEE08AC5EC1}" srcOrd="1" destOrd="0" presId="urn:microsoft.com/office/officeart/2018/2/layout/IconVerticalSolidList"/>
    <dgm:cxn modelId="{96C61F20-4EE5-4363-B10D-3561FA33A7CB}" type="presParOf" srcId="{1D8206C5-107E-4F03-A67C-3D76952ADE13}" destId="{C21CF4C6-6745-4BDC-B114-06A3ED92A4CD}" srcOrd="2" destOrd="0" presId="urn:microsoft.com/office/officeart/2018/2/layout/IconVerticalSolidList"/>
    <dgm:cxn modelId="{2028C7AA-AD9C-425A-A8C4-90CB6E0EFD4E}" type="presParOf" srcId="{1D8206C5-107E-4F03-A67C-3D76952ADE13}" destId="{2205A044-CD82-4269-8295-8D1820190E21}" srcOrd="3" destOrd="0" presId="urn:microsoft.com/office/officeart/2018/2/layout/IconVerticalSolidList"/>
    <dgm:cxn modelId="{ACC52896-7F83-4B7F-96AE-0BC7B6C933A4}" type="presParOf" srcId="{1A0F7590-2F36-4AD4-9FC0-4605BD087361}" destId="{2860C41D-6DC4-4667-B7B4-8A8E6C98B4CD}" srcOrd="1" destOrd="0" presId="urn:microsoft.com/office/officeart/2018/2/layout/IconVerticalSolidList"/>
    <dgm:cxn modelId="{E23257DE-D01A-4283-B38A-9E3245277F8E}" type="presParOf" srcId="{1A0F7590-2F36-4AD4-9FC0-4605BD087361}" destId="{A2D0DD93-230E-4CC2-B904-5D72E6312D6A}" srcOrd="2" destOrd="0" presId="urn:microsoft.com/office/officeart/2018/2/layout/IconVerticalSolidList"/>
    <dgm:cxn modelId="{A3C22DC9-F01C-491B-A3AF-666CCE4DC12F}" type="presParOf" srcId="{A2D0DD93-230E-4CC2-B904-5D72E6312D6A}" destId="{3CAA98DB-7635-4E35-876F-0C62D15B9B96}" srcOrd="0" destOrd="0" presId="urn:microsoft.com/office/officeart/2018/2/layout/IconVerticalSolidList"/>
    <dgm:cxn modelId="{C85C7F73-D6A3-4BC7-8B14-7DB92AB76125}" type="presParOf" srcId="{A2D0DD93-230E-4CC2-B904-5D72E6312D6A}" destId="{E052596A-1685-430F-84D8-02139D4B5177}" srcOrd="1" destOrd="0" presId="urn:microsoft.com/office/officeart/2018/2/layout/IconVerticalSolidList"/>
    <dgm:cxn modelId="{6A7755EB-F986-4402-9DCF-11084C6CFD80}" type="presParOf" srcId="{A2D0DD93-230E-4CC2-B904-5D72E6312D6A}" destId="{502A864F-E939-462C-8DD9-C87978BC2A22}" srcOrd="2" destOrd="0" presId="urn:microsoft.com/office/officeart/2018/2/layout/IconVerticalSolidList"/>
    <dgm:cxn modelId="{56C747C3-82FC-45B3-8F6B-0C86178801E6}" type="presParOf" srcId="{A2D0DD93-230E-4CC2-B904-5D72E6312D6A}" destId="{D143D907-9AE4-4C87-9B0C-7ABA083752F3}" srcOrd="3" destOrd="0" presId="urn:microsoft.com/office/officeart/2018/2/layout/IconVerticalSolidList"/>
    <dgm:cxn modelId="{782BA457-4B1B-49DE-BAB8-9E6E07470C3E}" type="presParOf" srcId="{1A0F7590-2F36-4AD4-9FC0-4605BD087361}" destId="{1A6875E5-D271-4567-81CC-0FC4A72C163A}" srcOrd="3" destOrd="0" presId="urn:microsoft.com/office/officeart/2018/2/layout/IconVerticalSolidList"/>
    <dgm:cxn modelId="{B7039CB1-1D7E-4D56-AA91-9CC418DA34FC}" type="presParOf" srcId="{1A0F7590-2F36-4AD4-9FC0-4605BD087361}" destId="{56F7ACC7-3972-436B-9FA6-3ADAC697065A}" srcOrd="4" destOrd="0" presId="urn:microsoft.com/office/officeart/2018/2/layout/IconVerticalSolidList"/>
    <dgm:cxn modelId="{86C3955D-34FA-4784-ADB9-8BCF3237EC30}" type="presParOf" srcId="{56F7ACC7-3972-436B-9FA6-3ADAC697065A}" destId="{963AE6AF-C1B6-4D96-A61E-CBC8EC6D90F3}" srcOrd="0" destOrd="0" presId="urn:microsoft.com/office/officeart/2018/2/layout/IconVerticalSolidList"/>
    <dgm:cxn modelId="{4B860CC6-35B1-4EDB-8EAB-9A063C5BDD93}" type="presParOf" srcId="{56F7ACC7-3972-436B-9FA6-3ADAC697065A}" destId="{AA262E5E-4798-48D6-BA57-2E5725954020}" srcOrd="1" destOrd="0" presId="urn:microsoft.com/office/officeart/2018/2/layout/IconVerticalSolidList"/>
    <dgm:cxn modelId="{32B5FF16-B138-456A-A9E2-CCE765801CCA}" type="presParOf" srcId="{56F7ACC7-3972-436B-9FA6-3ADAC697065A}" destId="{3E821C89-2384-4820-B763-24474D57CEF5}" srcOrd="2" destOrd="0" presId="urn:microsoft.com/office/officeart/2018/2/layout/IconVerticalSolidList"/>
    <dgm:cxn modelId="{58162BC7-59A5-40FA-882B-31767F1E4260}" type="presParOf" srcId="{56F7ACC7-3972-436B-9FA6-3ADAC697065A}" destId="{04D9A4AB-E190-4486-A8E0-3A732BBD6357}" srcOrd="3" destOrd="0" presId="urn:microsoft.com/office/officeart/2018/2/layout/IconVerticalSolidList"/>
    <dgm:cxn modelId="{F2F68B8E-7BF8-4AA2-98AD-161740386460}" type="presParOf" srcId="{1A0F7590-2F36-4AD4-9FC0-4605BD087361}" destId="{8E154199-3C22-4A95-A741-9DBE80B9E2E0}" srcOrd="5" destOrd="0" presId="urn:microsoft.com/office/officeart/2018/2/layout/IconVerticalSolidList"/>
    <dgm:cxn modelId="{1DF26A82-B530-4E87-BE7F-CCD92628A592}" type="presParOf" srcId="{1A0F7590-2F36-4AD4-9FC0-4605BD087361}" destId="{A23EA568-B169-4ED0-B2AF-9A5A2FC0518B}" srcOrd="6" destOrd="0" presId="urn:microsoft.com/office/officeart/2018/2/layout/IconVerticalSolidList"/>
    <dgm:cxn modelId="{45E52FEF-351F-4D90-BDE4-296D7D188657}" type="presParOf" srcId="{A23EA568-B169-4ED0-B2AF-9A5A2FC0518B}" destId="{00CD4E2B-775D-4AF1-BF74-6FC4F68DB8F9}" srcOrd="0" destOrd="0" presId="urn:microsoft.com/office/officeart/2018/2/layout/IconVerticalSolidList"/>
    <dgm:cxn modelId="{C80122A7-34E2-4467-A47F-6FE43DF8652E}" type="presParOf" srcId="{A23EA568-B169-4ED0-B2AF-9A5A2FC0518B}" destId="{16F2E909-80B4-40C9-9D36-09753647E365}" srcOrd="1" destOrd="0" presId="urn:microsoft.com/office/officeart/2018/2/layout/IconVerticalSolidList"/>
    <dgm:cxn modelId="{EC5C2BCB-C0DC-4302-B279-126C1F262BA2}" type="presParOf" srcId="{A23EA568-B169-4ED0-B2AF-9A5A2FC0518B}" destId="{1FAF836C-D8D6-448D-B568-A262CBD8EBBF}" srcOrd="2" destOrd="0" presId="urn:microsoft.com/office/officeart/2018/2/layout/IconVerticalSolidList"/>
    <dgm:cxn modelId="{E86EB88C-252D-4A3D-B637-529A9711140A}" type="presParOf" srcId="{A23EA568-B169-4ED0-B2AF-9A5A2FC0518B}" destId="{40BD1D5B-AFA0-49AB-A262-D1352446FBC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F18179B-5475-48A2-8B07-1F70F91574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029E24A-F656-4711-8DE5-4E6E3CE6CFB8}">
      <dgm:prSet/>
      <dgm:spPr/>
      <dgm:t>
        <a:bodyPr/>
        <a:lstStyle/>
        <a:p>
          <a:r>
            <a:rPr lang="en-US" b="1"/>
            <a:t>Anticipate problems and be willing to ask for help/advice </a:t>
          </a:r>
          <a:r>
            <a:rPr lang="en-US"/>
            <a:t>from</a:t>
          </a:r>
        </a:p>
      </dgm:t>
    </dgm:pt>
    <dgm:pt modelId="{693E1840-C0D3-4078-ACCC-D86EA308AC0F}" type="parTrans" cxnId="{2CC16FAE-4353-4954-B318-C59814382152}">
      <dgm:prSet/>
      <dgm:spPr/>
      <dgm:t>
        <a:bodyPr/>
        <a:lstStyle/>
        <a:p>
          <a:endParaRPr lang="en-US"/>
        </a:p>
      </dgm:t>
    </dgm:pt>
    <dgm:pt modelId="{7364CD61-AEFA-4E17-AC5C-2DA1308B7C45}" type="sibTrans" cxnId="{2CC16FAE-4353-4954-B318-C59814382152}">
      <dgm:prSet/>
      <dgm:spPr/>
      <dgm:t>
        <a:bodyPr/>
        <a:lstStyle/>
        <a:p>
          <a:endParaRPr lang="en-US"/>
        </a:p>
      </dgm:t>
    </dgm:pt>
    <dgm:pt modelId="{B11EBFBE-7E63-454F-9360-F895272824A9}">
      <dgm:prSet/>
      <dgm:spPr/>
      <dgm:t>
        <a:bodyPr/>
        <a:lstStyle/>
        <a:p>
          <a:r>
            <a:rPr lang="en-US"/>
            <a:t>Other students</a:t>
          </a:r>
        </a:p>
      </dgm:t>
    </dgm:pt>
    <dgm:pt modelId="{26893026-C17D-4AE9-A677-DC6907559629}" type="parTrans" cxnId="{D5B19D44-BFBD-426D-987D-33A0C525CCC2}">
      <dgm:prSet/>
      <dgm:spPr/>
      <dgm:t>
        <a:bodyPr/>
        <a:lstStyle/>
        <a:p>
          <a:endParaRPr lang="en-US"/>
        </a:p>
      </dgm:t>
    </dgm:pt>
    <dgm:pt modelId="{DDE8765E-E028-4293-B151-5B801725FD3A}" type="sibTrans" cxnId="{D5B19D44-BFBD-426D-987D-33A0C525CCC2}">
      <dgm:prSet/>
      <dgm:spPr/>
      <dgm:t>
        <a:bodyPr/>
        <a:lstStyle/>
        <a:p>
          <a:endParaRPr lang="en-US"/>
        </a:p>
      </dgm:t>
    </dgm:pt>
    <dgm:pt modelId="{9ABD26B7-E92E-4C9D-82B4-9AAFEB087401}">
      <dgm:prSet/>
      <dgm:spPr/>
      <dgm:t>
        <a:bodyPr/>
        <a:lstStyle/>
        <a:p>
          <a:r>
            <a:rPr lang="en-US"/>
            <a:t>TAs and ME!</a:t>
          </a:r>
        </a:p>
      </dgm:t>
    </dgm:pt>
    <dgm:pt modelId="{6029B31B-8C96-4D8D-979E-797EF16FA89F}" type="parTrans" cxnId="{BF9D545D-7D85-4FB8-95CE-DEFB23114CD4}">
      <dgm:prSet/>
      <dgm:spPr/>
      <dgm:t>
        <a:bodyPr/>
        <a:lstStyle/>
        <a:p>
          <a:endParaRPr lang="en-US"/>
        </a:p>
      </dgm:t>
    </dgm:pt>
    <dgm:pt modelId="{37AA91DE-B77F-4003-B4AE-2CC504BAE1B6}" type="sibTrans" cxnId="{BF9D545D-7D85-4FB8-95CE-DEFB23114CD4}">
      <dgm:prSet/>
      <dgm:spPr/>
      <dgm:t>
        <a:bodyPr/>
        <a:lstStyle/>
        <a:p>
          <a:endParaRPr lang="en-US"/>
        </a:p>
      </dgm:t>
    </dgm:pt>
    <dgm:pt modelId="{2B296820-E042-4A27-B445-DE6FE691B791}">
      <dgm:prSet/>
      <dgm:spPr/>
      <dgm:t>
        <a:bodyPr/>
        <a:lstStyle/>
        <a:p>
          <a:r>
            <a:rPr lang="en-US" b="1"/>
            <a:t>Keep track of methods you have tried</a:t>
          </a:r>
          <a:r>
            <a:rPr lang="en-US"/>
            <a:t>….</a:t>
          </a:r>
        </a:p>
      </dgm:t>
    </dgm:pt>
    <dgm:pt modelId="{5FF8234F-4FD9-42C4-BC45-2C059EFA7981}" type="parTrans" cxnId="{8D2E44B8-3141-4B70-9086-FE02FAD5ACEB}">
      <dgm:prSet/>
      <dgm:spPr/>
      <dgm:t>
        <a:bodyPr/>
        <a:lstStyle/>
        <a:p>
          <a:endParaRPr lang="en-US"/>
        </a:p>
      </dgm:t>
    </dgm:pt>
    <dgm:pt modelId="{7229D672-54F6-462E-984B-E7D58CCA16BB}" type="sibTrans" cxnId="{8D2E44B8-3141-4B70-9086-FE02FAD5ACEB}">
      <dgm:prSet/>
      <dgm:spPr/>
      <dgm:t>
        <a:bodyPr/>
        <a:lstStyle/>
        <a:p>
          <a:endParaRPr lang="en-US"/>
        </a:p>
      </dgm:t>
    </dgm:pt>
    <dgm:pt modelId="{3495C16B-CCF2-40DF-9CD4-B4A69661B3BD}">
      <dgm:prSet/>
      <dgm:spPr/>
      <dgm:t>
        <a:bodyPr/>
        <a:lstStyle/>
        <a:p>
          <a:r>
            <a:rPr lang="en-US"/>
            <a:t>can look back and see what was successful in the past</a:t>
          </a:r>
        </a:p>
      </dgm:t>
    </dgm:pt>
    <dgm:pt modelId="{0097958D-792E-42EC-8B75-D054DB343C57}" type="parTrans" cxnId="{1FEBB846-93C0-4570-9A08-9083EDE52777}">
      <dgm:prSet/>
      <dgm:spPr/>
      <dgm:t>
        <a:bodyPr/>
        <a:lstStyle/>
        <a:p>
          <a:endParaRPr lang="en-US"/>
        </a:p>
      </dgm:t>
    </dgm:pt>
    <dgm:pt modelId="{F6CCD123-9BCC-4ABE-B1E6-E29AFE55FFED}" type="sibTrans" cxnId="{1FEBB846-93C0-4570-9A08-9083EDE52777}">
      <dgm:prSet/>
      <dgm:spPr/>
      <dgm:t>
        <a:bodyPr/>
        <a:lstStyle/>
        <a:p>
          <a:endParaRPr lang="en-US"/>
        </a:p>
      </dgm:t>
    </dgm:pt>
    <dgm:pt modelId="{587AB2BF-F823-43E5-A208-D84B75EFB24B}">
      <dgm:prSet/>
      <dgm:spPr/>
      <dgm:t>
        <a:bodyPr/>
        <a:lstStyle/>
        <a:p>
          <a:r>
            <a:rPr lang="en-US"/>
            <a:t>THIS is why your data are so important!</a:t>
          </a:r>
        </a:p>
      </dgm:t>
    </dgm:pt>
    <dgm:pt modelId="{0A052C7A-AF13-4B01-9FD5-4FA108B797FB}" type="parTrans" cxnId="{440BDA09-B6FE-4F2F-9A18-8D4169BA3E0B}">
      <dgm:prSet/>
      <dgm:spPr/>
      <dgm:t>
        <a:bodyPr/>
        <a:lstStyle/>
        <a:p>
          <a:endParaRPr lang="en-US"/>
        </a:p>
      </dgm:t>
    </dgm:pt>
    <dgm:pt modelId="{9AB00A7F-7790-4022-96AD-757B5C1D11CA}" type="sibTrans" cxnId="{440BDA09-B6FE-4F2F-9A18-8D4169BA3E0B}">
      <dgm:prSet/>
      <dgm:spPr/>
      <dgm:t>
        <a:bodyPr/>
        <a:lstStyle/>
        <a:p>
          <a:endParaRPr lang="en-US"/>
        </a:p>
      </dgm:t>
    </dgm:pt>
    <dgm:pt modelId="{21656582-016F-4CB0-B9E2-D4B87DA58D9F}">
      <dgm:prSet/>
      <dgm:spPr/>
      <dgm:t>
        <a:bodyPr/>
        <a:lstStyle/>
        <a:p>
          <a:r>
            <a:rPr lang="en-US" b="1"/>
            <a:t>Think of alternative strategies</a:t>
          </a:r>
          <a:r>
            <a:rPr lang="en-US"/>
            <a:t>….here asking for others’ input REALLY helps. </a:t>
          </a:r>
        </a:p>
      </dgm:t>
    </dgm:pt>
    <dgm:pt modelId="{8E7ED5F2-D208-43E4-820F-88C2D7697961}" type="parTrans" cxnId="{133E2096-BAC6-4B43-B9AA-C7D78ED625BA}">
      <dgm:prSet/>
      <dgm:spPr/>
      <dgm:t>
        <a:bodyPr/>
        <a:lstStyle/>
        <a:p>
          <a:endParaRPr lang="en-US"/>
        </a:p>
      </dgm:t>
    </dgm:pt>
    <dgm:pt modelId="{08B8558B-B4E4-4CCC-8B69-57E8CB901B85}" type="sibTrans" cxnId="{133E2096-BAC6-4B43-B9AA-C7D78ED625BA}">
      <dgm:prSet/>
      <dgm:spPr/>
      <dgm:t>
        <a:bodyPr/>
        <a:lstStyle/>
        <a:p>
          <a:endParaRPr lang="en-US"/>
        </a:p>
      </dgm:t>
    </dgm:pt>
    <dgm:pt modelId="{1E6B281F-93B2-47CD-A8EF-22F073338509}">
      <dgm:prSet/>
      <dgm:spPr/>
      <dgm:t>
        <a:bodyPr/>
        <a:lstStyle/>
        <a:p>
          <a:r>
            <a:rPr lang="en-US" b="1"/>
            <a:t>Make sure you have an initial task analysis and are willing to revise </a:t>
          </a:r>
          <a:r>
            <a:rPr lang="en-US"/>
            <a:t>it as necessary……</a:t>
          </a:r>
        </a:p>
      </dgm:t>
    </dgm:pt>
    <dgm:pt modelId="{C405FBC3-7823-4B38-ACD9-80EED1F03DC8}" type="parTrans" cxnId="{885B467D-A886-48A6-8609-BE9285726B2A}">
      <dgm:prSet/>
      <dgm:spPr/>
      <dgm:t>
        <a:bodyPr/>
        <a:lstStyle/>
        <a:p>
          <a:endParaRPr lang="en-US"/>
        </a:p>
      </dgm:t>
    </dgm:pt>
    <dgm:pt modelId="{84F9CC4D-9983-46FC-A2CB-569F04FB5471}" type="sibTrans" cxnId="{885B467D-A886-48A6-8609-BE9285726B2A}">
      <dgm:prSet/>
      <dgm:spPr/>
      <dgm:t>
        <a:bodyPr/>
        <a:lstStyle/>
        <a:p>
          <a:endParaRPr lang="en-US"/>
        </a:p>
      </dgm:t>
    </dgm:pt>
    <dgm:pt modelId="{C1017746-1013-43A9-BDFB-AE450FEB7725}">
      <dgm:prSet/>
      <dgm:spPr/>
      <dgm:t>
        <a:bodyPr/>
        <a:lstStyle/>
        <a:p>
          <a:r>
            <a:rPr lang="en-US"/>
            <a:t>What is the task analysis for your target behavior?</a:t>
          </a:r>
        </a:p>
      </dgm:t>
    </dgm:pt>
    <dgm:pt modelId="{8130CB71-0407-4C83-A98D-D7315ADD0A4A}" type="parTrans" cxnId="{CE8CC3A4-5529-4C33-BA2E-BFF949920108}">
      <dgm:prSet/>
      <dgm:spPr/>
      <dgm:t>
        <a:bodyPr/>
        <a:lstStyle/>
        <a:p>
          <a:endParaRPr lang="en-US"/>
        </a:p>
      </dgm:t>
    </dgm:pt>
    <dgm:pt modelId="{2E0AD2F6-E4B9-4DA5-ADD9-86C96D044BB7}" type="sibTrans" cxnId="{CE8CC3A4-5529-4C33-BA2E-BFF949920108}">
      <dgm:prSet/>
      <dgm:spPr/>
      <dgm:t>
        <a:bodyPr/>
        <a:lstStyle/>
        <a:p>
          <a:endParaRPr lang="en-US"/>
        </a:p>
      </dgm:t>
    </dgm:pt>
    <dgm:pt modelId="{3718427C-8466-4B3A-9520-D29EBD4EFD28}">
      <dgm:prSet/>
      <dgm:spPr/>
      <dgm:t>
        <a:bodyPr/>
        <a:lstStyle/>
        <a:p>
          <a:r>
            <a:rPr lang="en-US"/>
            <a:t>Ask yourself what BEHAVIORS do you want your dog to do, and what do those behaviors look like!</a:t>
          </a:r>
        </a:p>
      </dgm:t>
    </dgm:pt>
    <dgm:pt modelId="{7B3C9D70-BE97-4682-BBEE-02DF63ABFA89}" type="parTrans" cxnId="{55CC209D-5E6B-4050-8301-A25BC7C000F3}">
      <dgm:prSet/>
      <dgm:spPr/>
      <dgm:t>
        <a:bodyPr/>
        <a:lstStyle/>
        <a:p>
          <a:endParaRPr lang="en-US"/>
        </a:p>
      </dgm:t>
    </dgm:pt>
    <dgm:pt modelId="{ADC0F31A-50DF-4620-9E34-101AAC61B2C3}" type="sibTrans" cxnId="{55CC209D-5E6B-4050-8301-A25BC7C000F3}">
      <dgm:prSet/>
      <dgm:spPr/>
      <dgm:t>
        <a:bodyPr/>
        <a:lstStyle/>
        <a:p>
          <a:endParaRPr lang="en-US"/>
        </a:p>
      </dgm:t>
    </dgm:pt>
    <dgm:pt modelId="{170C7F5B-3FB2-4D9A-AFEA-003ADC2C23F3}" type="pres">
      <dgm:prSet presAssocID="{4F18179B-5475-48A2-8B07-1F70F915740D}" presName="linear" presStyleCnt="0">
        <dgm:presLayoutVars>
          <dgm:animLvl val="lvl"/>
          <dgm:resizeHandles val="exact"/>
        </dgm:presLayoutVars>
      </dgm:prSet>
      <dgm:spPr/>
    </dgm:pt>
    <dgm:pt modelId="{50FCDA53-853E-4903-8B22-7327EC0711E2}" type="pres">
      <dgm:prSet presAssocID="{0029E24A-F656-4711-8DE5-4E6E3CE6CFB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642CE01-CE2D-4947-8E61-2B29B4DB1C44}" type="pres">
      <dgm:prSet presAssocID="{0029E24A-F656-4711-8DE5-4E6E3CE6CFB8}" presName="childText" presStyleLbl="revTx" presStyleIdx="0" presStyleCnt="3">
        <dgm:presLayoutVars>
          <dgm:bulletEnabled val="1"/>
        </dgm:presLayoutVars>
      </dgm:prSet>
      <dgm:spPr/>
    </dgm:pt>
    <dgm:pt modelId="{3295A677-7542-4B59-AE8C-F1D75268DF7D}" type="pres">
      <dgm:prSet presAssocID="{2B296820-E042-4A27-B445-DE6FE691B79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D5C626-A79A-4C70-AB31-95349E401483}" type="pres">
      <dgm:prSet presAssocID="{2B296820-E042-4A27-B445-DE6FE691B791}" presName="childText" presStyleLbl="revTx" presStyleIdx="1" presStyleCnt="3">
        <dgm:presLayoutVars>
          <dgm:bulletEnabled val="1"/>
        </dgm:presLayoutVars>
      </dgm:prSet>
      <dgm:spPr/>
    </dgm:pt>
    <dgm:pt modelId="{4EE0A3BA-49D0-4855-A56A-61E892BDFAE6}" type="pres">
      <dgm:prSet presAssocID="{21656582-016F-4CB0-B9E2-D4B87DA58D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F320F75-ABA1-4054-92DC-A9FBD3863203}" type="pres">
      <dgm:prSet presAssocID="{08B8558B-B4E4-4CCC-8B69-57E8CB901B85}" presName="spacer" presStyleCnt="0"/>
      <dgm:spPr/>
    </dgm:pt>
    <dgm:pt modelId="{FA4969E5-0617-4064-BD5B-FB05DF5DD32E}" type="pres">
      <dgm:prSet presAssocID="{1E6B281F-93B2-47CD-A8EF-22F07333850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1C12C11-616D-4F99-AD5A-716CEC26EE58}" type="pres">
      <dgm:prSet presAssocID="{1E6B281F-93B2-47CD-A8EF-22F07333850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40BDA09-B6FE-4F2F-9A18-8D4169BA3E0B}" srcId="{2B296820-E042-4A27-B445-DE6FE691B791}" destId="{587AB2BF-F823-43E5-A208-D84B75EFB24B}" srcOrd="1" destOrd="0" parTransId="{0A052C7A-AF13-4B01-9FD5-4FA108B797FB}" sibTransId="{9AB00A7F-7790-4022-96AD-757B5C1D11CA}"/>
    <dgm:cxn modelId="{35D63F1C-0FF2-4414-83E1-1D579AB0F560}" type="presOf" srcId="{4F18179B-5475-48A2-8B07-1F70F915740D}" destId="{170C7F5B-3FB2-4D9A-AFEA-003ADC2C23F3}" srcOrd="0" destOrd="0" presId="urn:microsoft.com/office/officeart/2005/8/layout/vList2"/>
    <dgm:cxn modelId="{BF9D545D-7D85-4FB8-95CE-DEFB23114CD4}" srcId="{0029E24A-F656-4711-8DE5-4E6E3CE6CFB8}" destId="{9ABD26B7-E92E-4C9D-82B4-9AAFEB087401}" srcOrd="1" destOrd="0" parTransId="{6029B31B-8C96-4D8D-979E-797EF16FA89F}" sibTransId="{37AA91DE-B77F-4003-B4AE-2CC504BAE1B6}"/>
    <dgm:cxn modelId="{65CE3D60-2D31-4DAD-A1C3-2644A3DBB6C2}" type="presOf" srcId="{B11EBFBE-7E63-454F-9360-F895272824A9}" destId="{E642CE01-CE2D-4947-8E61-2B29B4DB1C44}" srcOrd="0" destOrd="0" presId="urn:microsoft.com/office/officeart/2005/8/layout/vList2"/>
    <dgm:cxn modelId="{D5B19D44-BFBD-426D-987D-33A0C525CCC2}" srcId="{0029E24A-F656-4711-8DE5-4E6E3CE6CFB8}" destId="{B11EBFBE-7E63-454F-9360-F895272824A9}" srcOrd="0" destOrd="0" parTransId="{26893026-C17D-4AE9-A677-DC6907559629}" sibTransId="{DDE8765E-E028-4293-B151-5B801725FD3A}"/>
    <dgm:cxn modelId="{1FEBB846-93C0-4570-9A08-9083EDE52777}" srcId="{2B296820-E042-4A27-B445-DE6FE691B791}" destId="{3495C16B-CCF2-40DF-9CD4-B4A69661B3BD}" srcOrd="0" destOrd="0" parTransId="{0097958D-792E-42EC-8B75-D054DB343C57}" sibTransId="{F6CCD123-9BCC-4ABE-B1E6-E29AFE55FFED}"/>
    <dgm:cxn modelId="{FD4E4354-C03D-4851-AEC5-D3D50A53DC60}" type="presOf" srcId="{21656582-016F-4CB0-B9E2-D4B87DA58D9F}" destId="{4EE0A3BA-49D0-4855-A56A-61E892BDFAE6}" srcOrd="0" destOrd="0" presId="urn:microsoft.com/office/officeart/2005/8/layout/vList2"/>
    <dgm:cxn modelId="{885B467D-A886-48A6-8609-BE9285726B2A}" srcId="{4F18179B-5475-48A2-8B07-1F70F915740D}" destId="{1E6B281F-93B2-47CD-A8EF-22F073338509}" srcOrd="3" destOrd="0" parTransId="{C405FBC3-7823-4B38-ACD9-80EED1F03DC8}" sibTransId="{84F9CC4D-9983-46FC-A2CB-569F04FB5471}"/>
    <dgm:cxn modelId="{133E2096-BAC6-4B43-B9AA-C7D78ED625BA}" srcId="{4F18179B-5475-48A2-8B07-1F70F915740D}" destId="{21656582-016F-4CB0-B9E2-D4B87DA58D9F}" srcOrd="2" destOrd="0" parTransId="{8E7ED5F2-D208-43E4-820F-88C2D7697961}" sibTransId="{08B8558B-B4E4-4CCC-8B69-57E8CB901B85}"/>
    <dgm:cxn modelId="{A96EFE99-EDC9-4171-923E-06FC354C4C36}" type="presOf" srcId="{3718427C-8466-4B3A-9520-D29EBD4EFD28}" destId="{31C12C11-616D-4F99-AD5A-716CEC26EE58}" srcOrd="0" destOrd="1" presId="urn:microsoft.com/office/officeart/2005/8/layout/vList2"/>
    <dgm:cxn modelId="{55CC209D-5E6B-4050-8301-A25BC7C000F3}" srcId="{1E6B281F-93B2-47CD-A8EF-22F073338509}" destId="{3718427C-8466-4B3A-9520-D29EBD4EFD28}" srcOrd="1" destOrd="0" parTransId="{7B3C9D70-BE97-4682-BBEE-02DF63ABFA89}" sibTransId="{ADC0F31A-50DF-4620-9E34-101AAC61B2C3}"/>
    <dgm:cxn modelId="{CE8CC3A4-5529-4C33-BA2E-BFF949920108}" srcId="{1E6B281F-93B2-47CD-A8EF-22F073338509}" destId="{C1017746-1013-43A9-BDFB-AE450FEB7725}" srcOrd="0" destOrd="0" parTransId="{8130CB71-0407-4C83-A98D-D7315ADD0A4A}" sibTransId="{2E0AD2F6-E4B9-4DA5-ADD9-86C96D044BB7}"/>
    <dgm:cxn modelId="{765582A6-E550-443D-B6EE-5643B261531B}" type="presOf" srcId="{587AB2BF-F823-43E5-A208-D84B75EFB24B}" destId="{06D5C626-A79A-4C70-AB31-95349E401483}" srcOrd="0" destOrd="1" presId="urn:microsoft.com/office/officeart/2005/8/layout/vList2"/>
    <dgm:cxn modelId="{2CC16FAE-4353-4954-B318-C59814382152}" srcId="{4F18179B-5475-48A2-8B07-1F70F915740D}" destId="{0029E24A-F656-4711-8DE5-4E6E3CE6CFB8}" srcOrd="0" destOrd="0" parTransId="{693E1840-C0D3-4078-ACCC-D86EA308AC0F}" sibTransId="{7364CD61-AEFA-4E17-AC5C-2DA1308B7C45}"/>
    <dgm:cxn modelId="{61C53DB1-F4E7-4D1A-A473-FF948053D007}" type="presOf" srcId="{1E6B281F-93B2-47CD-A8EF-22F073338509}" destId="{FA4969E5-0617-4064-BD5B-FB05DF5DD32E}" srcOrd="0" destOrd="0" presId="urn:microsoft.com/office/officeart/2005/8/layout/vList2"/>
    <dgm:cxn modelId="{92008EB7-7626-4630-B5C2-EA8E67C3FD2D}" type="presOf" srcId="{C1017746-1013-43A9-BDFB-AE450FEB7725}" destId="{31C12C11-616D-4F99-AD5A-716CEC26EE58}" srcOrd="0" destOrd="0" presId="urn:microsoft.com/office/officeart/2005/8/layout/vList2"/>
    <dgm:cxn modelId="{8D2E44B8-3141-4B70-9086-FE02FAD5ACEB}" srcId="{4F18179B-5475-48A2-8B07-1F70F915740D}" destId="{2B296820-E042-4A27-B445-DE6FE691B791}" srcOrd="1" destOrd="0" parTransId="{5FF8234F-4FD9-42C4-BC45-2C059EFA7981}" sibTransId="{7229D672-54F6-462E-984B-E7D58CCA16BB}"/>
    <dgm:cxn modelId="{02A4C1C3-2466-48E5-A7D9-6F7537442101}" type="presOf" srcId="{3495C16B-CCF2-40DF-9CD4-B4A69661B3BD}" destId="{06D5C626-A79A-4C70-AB31-95349E401483}" srcOrd="0" destOrd="0" presId="urn:microsoft.com/office/officeart/2005/8/layout/vList2"/>
    <dgm:cxn modelId="{F994DEC3-D125-4021-97A8-B9D25C63B17E}" type="presOf" srcId="{2B296820-E042-4A27-B445-DE6FE691B791}" destId="{3295A677-7542-4B59-AE8C-F1D75268DF7D}" srcOrd="0" destOrd="0" presId="urn:microsoft.com/office/officeart/2005/8/layout/vList2"/>
    <dgm:cxn modelId="{F74A49CF-7315-4824-8D6A-B23F51E11DDB}" type="presOf" srcId="{0029E24A-F656-4711-8DE5-4E6E3CE6CFB8}" destId="{50FCDA53-853E-4903-8B22-7327EC0711E2}" srcOrd="0" destOrd="0" presId="urn:microsoft.com/office/officeart/2005/8/layout/vList2"/>
    <dgm:cxn modelId="{A1B19BFC-363C-41B9-AAF5-2C5A0A066279}" type="presOf" srcId="{9ABD26B7-E92E-4C9D-82B4-9AAFEB087401}" destId="{E642CE01-CE2D-4947-8E61-2B29B4DB1C44}" srcOrd="0" destOrd="1" presId="urn:microsoft.com/office/officeart/2005/8/layout/vList2"/>
    <dgm:cxn modelId="{841B31CC-00D5-4328-875A-8E2FBB88BAB5}" type="presParOf" srcId="{170C7F5B-3FB2-4D9A-AFEA-003ADC2C23F3}" destId="{50FCDA53-853E-4903-8B22-7327EC0711E2}" srcOrd="0" destOrd="0" presId="urn:microsoft.com/office/officeart/2005/8/layout/vList2"/>
    <dgm:cxn modelId="{3E8E1F58-8129-4492-99DE-DFA9F7C2C989}" type="presParOf" srcId="{170C7F5B-3FB2-4D9A-AFEA-003ADC2C23F3}" destId="{E642CE01-CE2D-4947-8E61-2B29B4DB1C44}" srcOrd="1" destOrd="0" presId="urn:microsoft.com/office/officeart/2005/8/layout/vList2"/>
    <dgm:cxn modelId="{F9AEEDF7-F1E7-4FD1-AF5B-6052350233A6}" type="presParOf" srcId="{170C7F5B-3FB2-4D9A-AFEA-003ADC2C23F3}" destId="{3295A677-7542-4B59-AE8C-F1D75268DF7D}" srcOrd="2" destOrd="0" presId="urn:microsoft.com/office/officeart/2005/8/layout/vList2"/>
    <dgm:cxn modelId="{D2772776-781D-473D-B9F5-AC0C87AB7EAA}" type="presParOf" srcId="{170C7F5B-3FB2-4D9A-AFEA-003ADC2C23F3}" destId="{06D5C626-A79A-4C70-AB31-95349E401483}" srcOrd="3" destOrd="0" presId="urn:microsoft.com/office/officeart/2005/8/layout/vList2"/>
    <dgm:cxn modelId="{EF044D43-A4D6-428E-B244-43DCD428239F}" type="presParOf" srcId="{170C7F5B-3FB2-4D9A-AFEA-003ADC2C23F3}" destId="{4EE0A3BA-49D0-4855-A56A-61E892BDFAE6}" srcOrd="4" destOrd="0" presId="urn:microsoft.com/office/officeart/2005/8/layout/vList2"/>
    <dgm:cxn modelId="{E218CE3F-539D-4566-9EAE-8A843504C3F2}" type="presParOf" srcId="{170C7F5B-3FB2-4D9A-AFEA-003ADC2C23F3}" destId="{8F320F75-ABA1-4054-92DC-A9FBD3863203}" srcOrd="5" destOrd="0" presId="urn:microsoft.com/office/officeart/2005/8/layout/vList2"/>
    <dgm:cxn modelId="{2FD243A5-C548-4B5E-9C4A-687D770A3C90}" type="presParOf" srcId="{170C7F5B-3FB2-4D9A-AFEA-003ADC2C23F3}" destId="{FA4969E5-0617-4064-BD5B-FB05DF5DD32E}" srcOrd="6" destOrd="0" presId="urn:microsoft.com/office/officeart/2005/8/layout/vList2"/>
    <dgm:cxn modelId="{7DCE72FC-063D-4877-AAEE-B8F734387A6E}" type="presParOf" srcId="{170C7F5B-3FB2-4D9A-AFEA-003ADC2C23F3}" destId="{31C12C11-616D-4F99-AD5A-716CEC26EE5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D03587-4ECE-4E68-85AF-EA3187D874A6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1B16458-FDB2-4CD2-A44C-D5E3E87D49DD}">
      <dgm:prSet/>
      <dgm:spPr/>
      <dgm:t>
        <a:bodyPr/>
        <a:lstStyle/>
        <a:p>
          <a:r>
            <a:rPr lang="en-US"/>
            <a:t>Unconditioned stimulus or US:</a:t>
          </a:r>
        </a:p>
      </dgm:t>
    </dgm:pt>
    <dgm:pt modelId="{B82AA38E-5596-418E-878D-76A04850D7DA}" type="parTrans" cxnId="{505BC4FE-4328-4D31-BA1F-F515EE8941D8}">
      <dgm:prSet/>
      <dgm:spPr/>
      <dgm:t>
        <a:bodyPr/>
        <a:lstStyle/>
        <a:p>
          <a:endParaRPr lang="en-US"/>
        </a:p>
      </dgm:t>
    </dgm:pt>
    <dgm:pt modelId="{66410E2B-0C1B-4F29-B745-6D14A1DD2D21}" type="sibTrans" cxnId="{505BC4FE-4328-4D31-BA1F-F515EE8941D8}">
      <dgm:prSet/>
      <dgm:spPr/>
      <dgm:t>
        <a:bodyPr/>
        <a:lstStyle/>
        <a:p>
          <a:endParaRPr lang="en-US"/>
        </a:p>
      </dgm:t>
    </dgm:pt>
    <dgm:pt modelId="{81905FD7-5CDE-46D5-BF80-6298A0FB3568}">
      <dgm:prSet/>
      <dgm:spPr/>
      <dgm:t>
        <a:bodyPr/>
        <a:lstStyle/>
        <a:p>
          <a:r>
            <a:rPr lang="en-US"/>
            <a:t>The stimulus that automatically elicited the behavior (usually innate)</a:t>
          </a:r>
        </a:p>
      </dgm:t>
    </dgm:pt>
    <dgm:pt modelId="{DF8290A3-9E8D-420B-B38E-20372CC6565B}" type="parTrans" cxnId="{E21F1720-E435-4278-B262-0FADF0D307BC}">
      <dgm:prSet/>
      <dgm:spPr/>
      <dgm:t>
        <a:bodyPr/>
        <a:lstStyle/>
        <a:p>
          <a:endParaRPr lang="en-US"/>
        </a:p>
      </dgm:t>
    </dgm:pt>
    <dgm:pt modelId="{C714352E-2ADB-4F59-895B-C05C94FC4B3A}" type="sibTrans" cxnId="{E21F1720-E435-4278-B262-0FADF0D307BC}">
      <dgm:prSet/>
      <dgm:spPr/>
      <dgm:t>
        <a:bodyPr/>
        <a:lstStyle/>
        <a:p>
          <a:endParaRPr lang="en-US"/>
        </a:p>
      </dgm:t>
    </dgm:pt>
    <dgm:pt modelId="{127B4B4E-0AF8-4982-9BD9-5ABD2C035535}">
      <dgm:prSet/>
      <dgm:spPr/>
      <dgm:t>
        <a:bodyPr/>
        <a:lstStyle/>
        <a:p>
          <a:r>
            <a:rPr lang="en-US"/>
            <a:t>E.g., the food elicited the slobber</a:t>
          </a:r>
        </a:p>
      </dgm:t>
    </dgm:pt>
    <dgm:pt modelId="{B3772CE9-C862-43B4-8BC0-5E9CF7543052}" type="parTrans" cxnId="{3C3EDD55-73EA-406C-AC45-3F6A9E61F4C6}">
      <dgm:prSet/>
      <dgm:spPr/>
      <dgm:t>
        <a:bodyPr/>
        <a:lstStyle/>
        <a:p>
          <a:endParaRPr lang="en-US"/>
        </a:p>
      </dgm:t>
    </dgm:pt>
    <dgm:pt modelId="{149E8A64-F1EB-4680-A8FD-5EB6F268A05D}" type="sibTrans" cxnId="{3C3EDD55-73EA-406C-AC45-3F6A9E61F4C6}">
      <dgm:prSet/>
      <dgm:spPr/>
      <dgm:t>
        <a:bodyPr/>
        <a:lstStyle/>
        <a:p>
          <a:endParaRPr lang="en-US"/>
        </a:p>
      </dgm:t>
    </dgm:pt>
    <dgm:pt modelId="{5EC30C8E-8DD7-4172-BBF4-76745BA7AE8E}">
      <dgm:prSet/>
      <dgm:spPr/>
      <dgm:t>
        <a:bodyPr/>
        <a:lstStyle/>
        <a:p>
          <a:r>
            <a:rPr lang="en-US"/>
            <a:t>Unconditioned response or UR</a:t>
          </a:r>
        </a:p>
      </dgm:t>
    </dgm:pt>
    <dgm:pt modelId="{C19B8EFD-D540-4F4E-A705-95BACE1EB0E4}" type="parTrans" cxnId="{1D33753C-8207-43E9-BF7B-781F859022EF}">
      <dgm:prSet/>
      <dgm:spPr/>
      <dgm:t>
        <a:bodyPr/>
        <a:lstStyle/>
        <a:p>
          <a:endParaRPr lang="en-US"/>
        </a:p>
      </dgm:t>
    </dgm:pt>
    <dgm:pt modelId="{039883E7-B190-4542-8B37-F9F6BA7AB41C}" type="sibTrans" cxnId="{1D33753C-8207-43E9-BF7B-781F859022EF}">
      <dgm:prSet/>
      <dgm:spPr/>
      <dgm:t>
        <a:bodyPr/>
        <a:lstStyle/>
        <a:p>
          <a:endParaRPr lang="en-US"/>
        </a:p>
      </dgm:t>
    </dgm:pt>
    <dgm:pt modelId="{17AA19DF-93A8-4251-8DBF-8989055ABA27}">
      <dgm:prSet/>
      <dgm:spPr/>
      <dgm:t>
        <a:bodyPr/>
        <a:lstStyle/>
        <a:p>
          <a:r>
            <a:rPr lang="en-US"/>
            <a:t>The behavior that is automatically elicited</a:t>
          </a:r>
        </a:p>
      </dgm:t>
    </dgm:pt>
    <dgm:pt modelId="{51FB5968-24DF-4F85-9211-DD2FCBAFD89E}" type="parTrans" cxnId="{5B40BCFE-DE98-4924-872C-D5914F8187FF}">
      <dgm:prSet/>
      <dgm:spPr/>
      <dgm:t>
        <a:bodyPr/>
        <a:lstStyle/>
        <a:p>
          <a:endParaRPr lang="en-US"/>
        </a:p>
      </dgm:t>
    </dgm:pt>
    <dgm:pt modelId="{9BE212CB-B066-48D5-8B3E-0D67F3AE20CD}" type="sibTrans" cxnId="{5B40BCFE-DE98-4924-872C-D5914F8187FF}">
      <dgm:prSet/>
      <dgm:spPr/>
      <dgm:t>
        <a:bodyPr/>
        <a:lstStyle/>
        <a:p>
          <a:endParaRPr lang="en-US"/>
        </a:p>
      </dgm:t>
    </dgm:pt>
    <dgm:pt modelId="{287AE387-8143-4CDA-9369-90783F723D11}">
      <dgm:prSet/>
      <dgm:spPr/>
      <dgm:t>
        <a:bodyPr/>
        <a:lstStyle/>
        <a:p>
          <a:r>
            <a:rPr lang="en-US"/>
            <a:t>Unlearned; often reflexive</a:t>
          </a:r>
        </a:p>
      </dgm:t>
    </dgm:pt>
    <dgm:pt modelId="{60251F53-3C98-4743-A67A-8822C6EF8E39}" type="parTrans" cxnId="{1E5B1B98-AE4F-4A06-9577-278FA096FD77}">
      <dgm:prSet/>
      <dgm:spPr/>
      <dgm:t>
        <a:bodyPr/>
        <a:lstStyle/>
        <a:p>
          <a:endParaRPr lang="en-US"/>
        </a:p>
      </dgm:t>
    </dgm:pt>
    <dgm:pt modelId="{0A8220EE-E5EB-4B2D-BF18-D5855D42FA7A}" type="sibTrans" cxnId="{1E5B1B98-AE4F-4A06-9577-278FA096FD77}">
      <dgm:prSet/>
      <dgm:spPr/>
      <dgm:t>
        <a:bodyPr/>
        <a:lstStyle/>
        <a:p>
          <a:endParaRPr lang="en-US"/>
        </a:p>
      </dgm:t>
    </dgm:pt>
    <dgm:pt modelId="{B4BFB624-E234-4BEC-A21F-4AE9B4DC776F}">
      <dgm:prSet/>
      <dgm:spPr/>
      <dgm:t>
        <a:bodyPr/>
        <a:lstStyle/>
        <a:p>
          <a:r>
            <a:rPr lang="en-US"/>
            <a:t>Conditioned stimulus or CS:</a:t>
          </a:r>
        </a:p>
      </dgm:t>
    </dgm:pt>
    <dgm:pt modelId="{EDC7FE24-94B8-4017-A6AD-352E8EA03B82}" type="parTrans" cxnId="{DEEE9339-2F68-4C6F-8735-4BB1F7E06ABC}">
      <dgm:prSet/>
      <dgm:spPr/>
      <dgm:t>
        <a:bodyPr/>
        <a:lstStyle/>
        <a:p>
          <a:endParaRPr lang="en-US"/>
        </a:p>
      </dgm:t>
    </dgm:pt>
    <dgm:pt modelId="{CBD1AAC1-77BC-4229-91A6-113BBF2F03E1}" type="sibTrans" cxnId="{DEEE9339-2F68-4C6F-8735-4BB1F7E06ABC}">
      <dgm:prSet/>
      <dgm:spPr/>
      <dgm:t>
        <a:bodyPr/>
        <a:lstStyle/>
        <a:p>
          <a:endParaRPr lang="en-US"/>
        </a:p>
      </dgm:t>
    </dgm:pt>
    <dgm:pt modelId="{34691246-438D-435C-B4EB-095297E4F3BA}">
      <dgm:prSet/>
      <dgm:spPr/>
      <dgm:t>
        <a:bodyPr/>
        <a:lstStyle/>
        <a:p>
          <a:r>
            <a:rPr lang="en-US"/>
            <a:t>The stimulus that predicts the US</a:t>
          </a:r>
        </a:p>
      </dgm:t>
    </dgm:pt>
    <dgm:pt modelId="{150C873B-1558-4F2D-8EB9-A3DC121BC72B}" type="parTrans" cxnId="{102B2BCF-01BE-491F-BFFB-95EC04BBB949}">
      <dgm:prSet/>
      <dgm:spPr/>
      <dgm:t>
        <a:bodyPr/>
        <a:lstStyle/>
        <a:p>
          <a:endParaRPr lang="en-US"/>
        </a:p>
      </dgm:t>
    </dgm:pt>
    <dgm:pt modelId="{F094D559-0BF6-4702-BDED-851CAB5A6DDA}" type="sibTrans" cxnId="{102B2BCF-01BE-491F-BFFB-95EC04BBB949}">
      <dgm:prSet/>
      <dgm:spPr/>
      <dgm:t>
        <a:bodyPr/>
        <a:lstStyle/>
        <a:p>
          <a:endParaRPr lang="en-US"/>
        </a:p>
      </dgm:t>
    </dgm:pt>
    <dgm:pt modelId="{002FA71B-0232-48EB-BF0C-8FBCEB34DB76}">
      <dgm:prSet/>
      <dgm:spPr/>
      <dgm:t>
        <a:bodyPr/>
        <a:lstStyle/>
        <a:p>
          <a:r>
            <a:rPr lang="en-US"/>
            <a:t>Is a learned (thus conditioned) stimulus</a:t>
          </a:r>
        </a:p>
      </dgm:t>
    </dgm:pt>
    <dgm:pt modelId="{2AE4D566-B5A4-4384-8B03-EB3F9A9A0DC6}" type="parTrans" cxnId="{5B3EBEF0-3238-4246-B838-B17B75432AD7}">
      <dgm:prSet/>
      <dgm:spPr/>
      <dgm:t>
        <a:bodyPr/>
        <a:lstStyle/>
        <a:p>
          <a:endParaRPr lang="en-US"/>
        </a:p>
      </dgm:t>
    </dgm:pt>
    <dgm:pt modelId="{93E159D7-0946-408A-AD80-34A53F82C528}" type="sibTrans" cxnId="{5B3EBEF0-3238-4246-B838-B17B75432AD7}">
      <dgm:prSet/>
      <dgm:spPr/>
      <dgm:t>
        <a:bodyPr/>
        <a:lstStyle/>
        <a:p>
          <a:endParaRPr lang="en-US"/>
        </a:p>
      </dgm:t>
    </dgm:pt>
    <dgm:pt modelId="{0286CB81-45C5-4D29-8143-9A89DAD758DE}">
      <dgm:prSet/>
      <dgm:spPr/>
      <dgm:t>
        <a:bodyPr/>
        <a:lstStyle/>
        <a:p>
          <a:r>
            <a:rPr lang="en-US"/>
            <a:t>Conditioned response or CR:</a:t>
          </a:r>
        </a:p>
      </dgm:t>
    </dgm:pt>
    <dgm:pt modelId="{0EC70E91-2825-450B-92E3-4CFD4EB9A32C}" type="parTrans" cxnId="{7BB38C05-D07D-4C89-B9AD-1E3EF34E9936}">
      <dgm:prSet/>
      <dgm:spPr/>
      <dgm:t>
        <a:bodyPr/>
        <a:lstStyle/>
        <a:p>
          <a:endParaRPr lang="en-US"/>
        </a:p>
      </dgm:t>
    </dgm:pt>
    <dgm:pt modelId="{FA329596-4EE3-4C72-839B-BF522F570B31}" type="sibTrans" cxnId="{7BB38C05-D07D-4C89-B9AD-1E3EF34E9936}">
      <dgm:prSet/>
      <dgm:spPr/>
      <dgm:t>
        <a:bodyPr/>
        <a:lstStyle/>
        <a:p>
          <a:endParaRPr lang="en-US"/>
        </a:p>
      </dgm:t>
    </dgm:pt>
    <dgm:pt modelId="{B1288F64-C93E-49CC-802A-35214C8E9FEA}">
      <dgm:prSet/>
      <dgm:spPr/>
      <dgm:t>
        <a:bodyPr/>
        <a:lstStyle/>
        <a:p>
          <a:r>
            <a:rPr lang="en-US"/>
            <a:t>The behavior that occurs to the CS</a:t>
          </a:r>
        </a:p>
      </dgm:t>
    </dgm:pt>
    <dgm:pt modelId="{01D9CB35-1A67-4E0B-A53C-B8EACA4A4F55}" type="parTrans" cxnId="{231095EB-DAA5-4E32-AFDF-D2974F31C093}">
      <dgm:prSet/>
      <dgm:spPr/>
      <dgm:t>
        <a:bodyPr/>
        <a:lstStyle/>
        <a:p>
          <a:endParaRPr lang="en-US"/>
        </a:p>
      </dgm:t>
    </dgm:pt>
    <dgm:pt modelId="{16D3A994-8504-4262-8166-1C3B10259B79}" type="sibTrans" cxnId="{231095EB-DAA5-4E32-AFDF-D2974F31C093}">
      <dgm:prSet/>
      <dgm:spPr/>
      <dgm:t>
        <a:bodyPr/>
        <a:lstStyle/>
        <a:p>
          <a:endParaRPr lang="en-US"/>
        </a:p>
      </dgm:t>
    </dgm:pt>
    <dgm:pt modelId="{9441B240-3651-4F61-8C1C-85A43C6230CC}">
      <dgm:prSet/>
      <dgm:spPr/>
      <dgm:t>
        <a:bodyPr/>
        <a:lstStyle/>
        <a:p>
          <a:r>
            <a:rPr lang="en-US"/>
            <a:t>Often very similar to the unconditioned response</a:t>
          </a:r>
        </a:p>
      </dgm:t>
    </dgm:pt>
    <dgm:pt modelId="{B4D9B8FF-9341-42AE-A974-404C73FA5374}" type="parTrans" cxnId="{86620A7E-C426-4E3E-8D5A-53F63FD0C273}">
      <dgm:prSet/>
      <dgm:spPr/>
      <dgm:t>
        <a:bodyPr/>
        <a:lstStyle/>
        <a:p>
          <a:endParaRPr lang="en-US"/>
        </a:p>
      </dgm:t>
    </dgm:pt>
    <dgm:pt modelId="{D92A62CF-6578-43C3-A6B4-43397F510065}" type="sibTrans" cxnId="{86620A7E-C426-4E3E-8D5A-53F63FD0C273}">
      <dgm:prSet/>
      <dgm:spPr/>
      <dgm:t>
        <a:bodyPr/>
        <a:lstStyle/>
        <a:p>
          <a:endParaRPr lang="en-US"/>
        </a:p>
      </dgm:t>
    </dgm:pt>
    <dgm:pt modelId="{47BC9D62-8692-46DE-B293-DE4DF3F04B76}">
      <dgm:prSet/>
      <dgm:spPr/>
      <dgm:t>
        <a:bodyPr/>
        <a:lstStyle/>
        <a:p>
          <a:r>
            <a:rPr lang="en-US"/>
            <a:t>Occurs because the CS predicts the US</a:t>
          </a:r>
        </a:p>
      </dgm:t>
    </dgm:pt>
    <dgm:pt modelId="{63B97AA1-99DB-4584-AF69-DA01D8C2A534}" type="parTrans" cxnId="{6BA331C5-0BE2-4F51-9A83-C0B21EC60A33}">
      <dgm:prSet/>
      <dgm:spPr/>
      <dgm:t>
        <a:bodyPr/>
        <a:lstStyle/>
        <a:p>
          <a:endParaRPr lang="en-US"/>
        </a:p>
      </dgm:t>
    </dgm:pt>
    <dgm:pt modelId="{94225D0E-4DD8-4E29-A247-A4B02AC1003C}" type="sibTrans" cxnId="{6BA331C5-0BE2-4F51-9A83-C0B21EC60A33}">
      <dgm:prSet/>
      <dgm:spPr/>
      <dgm:t>
        <a:bodyPr/>
        <a:lstStyle/>
        <a:p>
          <a:endParaRPr lang="en-US"/>
        </a:p>
      </dgm:t>
    </dgm:pt>
    <dgm:pt modelId="{691C349B-A868-48A5-89B4-53D950C82FA3}" type="pres">
      <dgm:prSet presAssocID="{1ED03587-4ECE-4E68-85AF-EA3187D874A6}" presName="linear" presStyleCnt="0">
        <dgm:presLayoutVars>
          <dgm:dir/>
          <dgm:animLvl val="lvl"/>
          <dgm:resizeHandles val="exact"/>
        </dgm:presLayoutVars>
      </dgm:prSet>
      <dgm:spPr/>
    </dgm:pt>
    <dgm:pt modelId="{EBCEC06E-71F7-4924-9390-E7A93576986D}" type="pres">
      <dgm:prSet presAssocID="{31B16458-FDB2-4CD2-A44C-D5E3E87D49DD}" presName="parentLin" presStyleCnt="0"/>
      <dgm:spPr/>
    </dgm:pt>
    <dgm:pt modelId="{92207BBF-2B40-4F9B-A7E8-8E843490E0C3}" type="pres">
      <dgm:prSet presAssocID="{31B16458-FDB2-4CD2-A44C-D5E3E87D49DD}" presName="parentLeftMargin" presStyleLbl="node1" presStyleIdx="0" presStyleCnt="4"/>
      <dgm:spPr/>
    </dgm:pt>
    <dgm:pt modelId="{BAF4E37D-1A04-4BDD-ADE2-37861BD9644B}" type="pres">
      <dgm:prSet presAssocID="{31B16458-FDB2-4CD2-A44C-D5E3E87D49D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A88A98D-1FF4-4F02-92F0-6F0206DD534E}" type="pres">
      <dgm:prSet presAssocID="{31B16458-FDB2-4CD2-A44C-D5E3E87D49DD}" presName="negativeSpace" presStyleCnt="0"/>
      <dgm:spPr/>
    </dgm:pt>
    <dgm:pt modelId="{E3D4B789-63DC-4515-AFC1-2325CC75624E}" type="pres">
      <dgm:prSet presAssocID="{31B16458-FDB2-4CD2-A44C-D5E3E87D49DD}" presName="childText" presStyleLbl="conFgAcc1" presStyleIdx="0" presStyleCnt="4">
        <dgm:presLayoutVars>
          <dgm:bulletEnabled val="1"/>
        </dgm:presLayoutVars>
      </dgm:prSet>
      <dgm:spPr/>
    </dgm:pt>
    <dgm:pt modelId="{FF6FEE6A-D0FA-442A-90BC-DEE176D3A06C}" type="pres">
      <dgm:prSet presAssocID="{66410E2B-0C1B-4F29-B745-6D14A1DD2D21}" presName="spaceBetweenRectangles" presStyleCnt="0"/>
      <dgm:spPr/>
    </dgm:pt>
    <dgm:pt modelId="{2127FBF7-78E7-443C-9E45-02B638D83218}" type="pres">
      <dgm:prSet presAssocID="{5EC30C8E-8DD7-4172-BBF4-76745BA7AE8E}" presName="parentLin" presStyleCnt="0"/>
      <dgm:spPr/>
    </dgm:pt>
    <dgm:pt modelId="{07DAD035-E8AB-47F4-8F0F-D857A6A50B78}" type="pres">
      <dgm:prSet presAssocID="{5EC30C8E-8DD7-4172-BBF4-76745BA7AE8E}" presName="parentLeftMargin" presStyleLbl="node1" presStyleIdx="0" presStyleCnt="4"/>
      <dgm:spPr/>
    </dgm:pt>
    <dgm:pt modelId="{E8085BC9-DCB6-490F-8674-99C8DE191CA1}" type="pres">
      <dgm:prSet presAssocID="{5EC30C8E-8DD7-4172-BBF4-76745BA7AE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B692AFD-DBCA-4DB8-AE04-7CE447C8B695}" type="pres">
      <dgm:prSet presAssocID="{5EC30C8E-8DD7-4172-BBF4-76745BA7AE8E}" presName="negativeSpace" presStyleCnt="0"/>
      <dgm:spPr/>
    </dgm:pt>
    <dgm:pt modelId="{FCEAD2BA-F665-4D0A-B4F0-DD7D686CA80E}" type="pres">
      <dgm:prSet presAssocID="{5EC30C8E-8DD7-4172-BBF4-76745BA7AE8E}" presName="childText" presStyleLbl="conFgAcc1" presStyleIdx="1" presStyleCnt="4">
        <dgm:presLayoutVars>
          <dgm:bulletEnabled val="1"/>
        </dgm:presLayoutVars>
      </dgm:prSet>
      <dgm:spPr/>
    </dgm:pt>
    <dgm:pt modelId="{F0AEEFC6-543D-448A-BE67-33D7D346F91D}" type="pres">
      <dgm:prSet presAssocID="{039883E7-B190-4542-8B37-F9F6BA7AB41C}" presName="spaceBetweenRectangles" presStyleCnt="0"/>
      <dgm:spPr/>
    </dgm:pt>
    <dgm:pt modelId="{3E10DFC3-9BD8-43A1-8358-A4034B0121C9}" type="pres">
      <dgm:prSet presAssocID="{B4BFB624-E234-4BEC-A21F-4AE9B4DC776F}" presName="parentLin" presStyleCnt="0"/>
      <dgm:spPr/>
    </dgm:pt>
    <dgm:pt modelId="{75176EC2-9618-416B-87EB-B9A7F6F954EE}" type="pres">
      <dgm:prSet presAssocID="{B4BFB624-E234-4BEC-A21F-4AE9B4DC776F}" presName="parentLeftMargin" presStyleLbl="node1" presStyleIdx="1" presStyleCnt="4"/>
      <dgm:spPr/>
    </dgm:pt>
    <dgm:pt modelId="{3EFBED8D-E6BA-4FB4-A603-DE25C25FCB79}" type="pres">
      <dgm:prSet presAssocID="{B4BFB624-E234-4BEC-A21F-4AE9B4DC776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6AAB56-5FBA-4BDF-A2C4-8C9DBCD81E3C}" type="pres">
      <dgm:prSet presAssocID="{B4BFB624-E234-4BEC-A21F-4AE9B4DC776F}" presName="negativeSpace" presStyleCnt="0"/>
      <dgm:spPr/>
    </dgm:pt>
    <dgm:pt modelId="{25CF4C07-E8B4-4090-9202-F9FAFF31026E}" type="pres">
      <dgm:prSet presAssocID="{B4BFB624-E234-4BEC-A21F-4AE9B4DC776F}" presName="childText" presStyleLbl="conFgAcc1" presStyleIdx="2" presStyleCnt="4">
        <dgm:presLayoutVars>
          <dgm:bulletEnabled val="1"/>
        </dgm:presLayoutVars>
      </dgm:prSet>
      <dgm:spPr/>
    </dgm:pt>
    <dgm:pt modelId="{DFBC2DAA-4425-449F-A7A2-6A18730A1D32}" type="pres">
      <dgm:prSet presAssocID="{CBD1AAC1-77BC-4229-91A6-113BBF2F03E1}" presName="spaceBetweenRectangles" presStyleCnt="0"/>
      <dgm:spPr/>
    </dgm:pt>
    <dgm:pt modelId="{3926CD28-8EAC-4EE7-BAE6-18A725DD63AA}" type="pres">
      <dgm:prSet presAssocID="{0286CB81-45C5-4D29-8143-9A89DAD758DE}" presName="parentLin" presStyleCnt="0"/>
      <dgm:spPr/>
    </dgm:pt>
    <dgm:pt modelId="{6413B99D-EE51-4881-B6E8-6FB9BD72A2D7}" type="pres">
      <dgm:prSet presAssocID="{0286CB81-45C5-4D29-8143-9A89DAD758DE}" presName="parentLeftMargin" presStyleLbl="node1" presStyleIdx="2" presStyleCnt="4"/>
      <dgm:spPr/>
    </dgm:pt>
    <dgm:pt modelId="{C16F766A-D232-4884-B6C3-94C3F271AE03}" type="pres">
      <dgm:prSet presAssocID="{0286CB81-45C5-4D29-8143-9A89DAD758D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49D7C59-1349-4653-9BCA-79B7A80277F1}" type="pres">
      <dgm:prSet presAssocID="{0286CB81-45C5-4D29-8143-9A89DAD758DE}" presName="negativeSpace" presStyleCnt="0"/>
      <dgm:spPr/>
    </dgm:pt>
    <dgm:pt modelId="{3D2977CC-D23A-42CD-B430-06462D513E15}" type="pres">
      <dgm:prSet presAssocID="{0286CB81-45C5-4D29-8143-9A89DAD758D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BB38C05-D07D-4C89-B9AD-1E3EF34E9936}" srcId="{1ED03587-4ECE-4E68-85AF-EA3187D874A6}" destId="{0286CB81-45C5-4D29-8143-9A89DAD758DE}" srcOrd="3" destOrd="0" parTransId="{0EC70E91-2825-450B-92E3-4CFD4EB9A32C}" sibTransId="{FA329596-4EE3-4C72-839B-BF522F570B31}"/>
    <dgm:cxn modelId="{F8055F0D-6512-4222-A284-07ADEA0D22E6}" type="presOf" srcId="{5EC30C8E-8DD7-4172-BBF4-76745BA7AE8E}" destId="{07DAD035-E8AB-47F4-8F0F-D857A6A50B78}" srcOrd="0" destOrd="0" presId="urn:microsoft.com/office/officeart/2005/8/layout/list1"/>
    <dgm:cxn modelId="{FA98CC19-213D-412D-A612-E108CE7B7127}" type="presOf" srcId="{B1288F64-C93E-49CC-802A-35214C8E9FEA}" destId="{3D2977CC-D23A-42CD-B430-06462D513E15}" srcOrd="0" destOrd="0" presId="urn:microsoft.com/office/officeart/2005/8/layout/list1"/>
    <dgm:cxn modelId="{ED7C681D-0482-422C-BD57-89FD07F63B53}" type="presOf" srcId="{1ED03587-4ECE-4E68-85AF-EA3187D874A6}" destId="{691C349B-A868-48A5-89B4-53D950C82FA3}" srcOrd="0" destOrd="0" presId="urn:microsoft.com/office/officeart/2005/8/layout/list1"/>
    <dgm:cxn modelId="{E21F1720-E435-4278-B262-0FADF0D307BC}" srcId="{31B16458-FDB2-4CD2-A44C-D5E3E87D49DD}" destId="{81905FD7-5CDE-46D5-BF80-6298A0FB3568}" srcOrd="0" destOrd="0" parTransId="{DF8290A3-9E8D-420B-B38E-20372CC6565B}" sibTransId="{C714352E-2ADB-4F59-895B-C05C94FC4B3A}"/>
    <dgm:cxn modelId="{B4B11F27-6CFC-41C1-A5C7-7C18529C5E59}" type="presOf" srcId="{81905FD7-5CDE-46D5-BF80-6298A0FB3568}" destId="{E3D4B789-63DC-4515-AFC1-2325CC75624E}" srcOrd="0" destOrd="0" presId="urn:microsoft.com/office/officeart/2005/8/layout/list1"/>
    <dgm:cxn modelId="{6170F731-07E1-48CA-AED3-8DCCDB351813}" type="presOf" srcId="{31B16458-FDB2-4CD2-A44C-D5E3E87D49DD}" destId="{BAF4E37D-1A04-4BDD-ADE2-37861BD9644B}" srcOrd="1" destOrd="0" presId="urn:microsoft.com/office/officeart/2005/8/layout/list1"/>
    <dgm:cxn modelId="{DEEE9339-2F68-4C6F-8735-4BB1F7E06ABC}" srcId="{1ED03587-4ECE-4E68-85AF-EA3187D874A6}" destId="{B4BFB624-E234-4BEC-A21F-4AE9B4DC776F}" srcOrd="2" destOrd="0" parTransId="{EDC7FE24-94B8-4017-A6AD-352E8EA03B82}" sibTransId="{CBD1AAC1-77BC-4229-91A6-113BBF2F03E1}"/>
    <dgm:cxn modelId="{1D33753C-8207-43E9-BF7B-781F859022EF}" srcId="{1ED03587-4ECE-4E68-85AF-EA3187D874A6}" destId="{5EC30C8E-8DD7-4172-BBF4-76745BA7AE8E}" srcOrd="1" destOrd="0" parTransId="{C19B8EFD-D540-4F4E-A705-95BACE1EB0E4}" sibTransId="{039883E7-B190-4542-8B37-F9F6BA7AB41C}"/>
    <dgm:cxn modelId="{E288EF44-CE4D-4FF9-A5AE-37B262C40743}" type="presOf" srcId="{127B4B4E-0AF8-4982-9BD9-5ABD2C035535}" destId="{E3D4B789-63DC-4515-AFC1-2325CC75624E}" srcOrd="0" destOrd="1" presId="urn:microsoft.com/office/officeart/2005/8/layout/list1"/>
    <dgm:cxn modelId="{B4A80966-2F36-473A-A47C-FDF82675EB79}" type="presOf" srcId="{B4BFB624-E234-4BEC-A21F-4AE9B4DC776F}" destId="{75176EC2-9618-416B-87EB-B9A7F6F954EE}" srcOrd="0" destOrd="0" presId="urn:microsoft.com/office/officeart/2005/8/layout/list1"/>
    <dgm:cxn modelId="{FB87AC47-34B5-4858-B2C6-26406F051A32}" type="presOf" srcId="{287AE387-8143-4CDA-9369-90783F723D11}" destId="{FCEAD2BA-F665-4D0A-B4F0-DD7D686CA80E}" srcOrd="0" destOrd="1" presId="urn:microsoft.com/office/officeart/2005/8/layout/list1"/>
    <dgm:cxn modelId="{25BA9769-71AF-43EF-8F8F-A563C924F45E}" type="presOf" srcId="{002FA71B-0232-48EB-BF0C-8FBCEB34DB76}" destId="{25CF4C07-E8B4-4090-9202-F9FAFF31026E}" srcOrd="0" destOrd="1" presId="urn:microsoft.com/office/officeart/2005/8/layout/list1"/>
    <dgm:cxn modelId="{C00B306F-E3B3-4981-94E4-CC55DD1D598C}" type="presOf" srcId="{9441B240-3651-4F61-8C1C-85A43C6230CC}" destId="{3D2977CC-D23A-42CD-B430-06462D513E15}" srcOrd="0" destOrd="1" presId="urn:microsoft.com/office/officeart/2005/8/layout/list1"/>
    <dgm:cxn modelId="{9CC07352-D103-4A31-A12A-052D05CD0D9E}" type="presOf" srcId="{47BC9D62-8692-46DE-B293-DE4DF3F04B76}" destId="{3D2977CC-D23A-42CD-B430-06462D513E15}" srcOrd="0" destOrd="2" presId="urn:microsoft.com/office/officeart/2005/8/layout/list1"/>
    <dgm:cxn modelId="{3C3EDD55-73EA-406C-AC45-3F6A9E61F4C6}" srcId="{31B16458-FDB2-4CD2-A44C-D5E3E87D49DD}" destId="{127B4B4E-0AF8-4982-9BD9-5ABD2C035535}" srcOrd="1" destOrd="0" parTransId="{B3772CE9-C862-43B4-8BC0-5E9CF7543052}" sibTransId="{149E8A64-F1EB-4680-A8FD-5EB6F268A05D}"/>
    <dgm:cxn modelId="{B1A9D17C-EDB3-48A7-A1EE-5B3EA62DC80E}" type="presOf" srcId="{0286CB81-45C5-4D29-8143-9A89DAD758DE}" destId="{6413B99D-EE51-4881-B6E8-6FB9BD72A2D7}" srcOrd="0" destOrd="0" presId="urn:microsoft.com/office/officeart/2005/8/layout/list1"/>
    <dgm:cxn modelId="{86620A7E-C426-4E3E-8D5A-53F63FD0C273}" srcId="{0286CB81-45C5-4D29-8143-9A89DAD758DE}" destId="{9441B240-3651-4F61-8C1C-85A43C6230CC}" srcOrd="1" destOrd="0" parTransId="{B4D9B8FF-9341-42AE-A974-404C73FA5374}" sibTransId="{D92A62CF-6578-43C3-A6B4-43397F510065}"/>
    <dgm:cxn modelId="{8797847E-6BCB-47AA-B7DC-CCC2D59D57A7}" type="presOf" srcId="{B4BFB624-E234-4BEC-A21F-4AE9B4DC776F}" destId="{3EFBED8D-E6BA-4FB4-A603-DE25C25FCB79}" srcOrd="1" destOrd="0" presId="urn:microsoft.com/office/officeart/2005/8/layout/list1"/>
    <dgm:cxn modelId="{7A26D392-9593-4CB6-BF04-15B937D86004}" type="presOf" srcId="{34691246-438D-435C-B4EB-095297E4F3BA}" destId="{25CF4C07-E8B4-4090-9202-F9FAFF31026E}" srcOrd="0" destOrd="0" presId="urn:microsoft.com/office/officeart/2005/8/layout/list1"/>
    <dgm:cxn modelId="{1E5B1B98-AE4F-4A06-9577-278FA096FD77}" srcId="{5EC30C8E-8DD7-4172-BBF4-76745BA7AE8E}" destId="{287AE387-8143-4CDA-9369-90783F723D11}" srcOrd="1" destOrd="0" parTransId="{60251F53-3C98-4743-A67A-8822C6EF8E39}" sibTransId="{0A8220EE-E5EB-4B2D-BF18-D5855D42FA7A}"/>
    <dgm:cxn modelId="{C9A7A1A8-67E1-4001-A7F4-D17CD27B8316}" type="presOf" srcId="{5EC30C8E-8DD7-4172-BBF4-76745BA7AE8E}" destId="{E8085BC9-DCB6-490F-8674-99C8DE191CA1}" srcOrd="1" destOrd="0" presId="urn:microsoft.com/office/officeart/2005/8/layout/list1"/>
    <dgm:cxn modelId="{91D2F8AE-0B2E-459E-BBC7-7B632407EFB2}" type="presOf" srcId="{0286CB81-45C5-4D29-8143-9A89DAD758DE}" destId="{C16F766A-D232-4884-B6C3-94C3F271AE03}" srcOrd="1" destOrd="0" presId="urn:microsoft.com/office/officeart/2005/8/layout/list1"/>
    <dgm:cxn modelId="{6BA331C5-0BE2-4F51-9A83-C0B21EC60A33}" srcId="{0286CB81-45C5-4D29-8143-9A89DAD758DE}" destId="{47BC9D62-8692-46DE-B293-DE4DF3F04B76}" srcOrd="2" destOrd="0" parTransId="{63B97AA1-99DB-4584-AF69-DA01D8C2A534}" sibTransId="{94225D0E-4DD8-4E29-A247-A4B02AC1003C}"/>
    <dgm:cxn modelId="{102B2BCF-01BE-491F-BFFB-95EC04BBB949}" srcId="{B4BFB624-E234-4BEC-A21F-4AE9B4DC776F}" destId="{34691246-438D-435C-B4EB-095297E4F3BA}" srcOrd="0" destOrd="0" parTransId="{150C873B-1558-4F2D-8EB9-A3DC121BC72B}" sibTransId="{F094D559-0BF6-4702-BDED-851CAB5A6DDA}"/>
    <dgm:cxn modelId="{44CC1ED8-0C9D-40C0-A279-0EA3DEA2A211}" type="presOf" srcId="{31B16458-FDB2-4CD2-A44C-D5E3E87D49DD}" destId="{92207BBF-2B40-4F9B-A7E8-8E843490E0C3}" srcOrd="0" destOrd="0" presId="urn:microsoft.com/office/officeart/2005/8/layout/list1"/>
    <dgm:cxn modelId="{46FD8FE8-B411-46F9-B901-9A3C8B2C2F70}" type="presOf" srcId="{17AA19DF-93A8-4251-8DBF-8989055ABA27}" destId="{FCEAD2BA-F665-4D0A-B4F0-DD7D686CA80E}" srcOrd="0" destOrd="0" presId="urn:microsoft.com/office/officeart/2005/8/layout/list1"/>
    <dgm:cxn modelId="{231095EB-DAA5-4E32-AFDF-D2974F31C093}" srcId="{0286CB81-45C5-4D29-8143-9A89DAD758DE}" destId="{B1288F64-C93E-49CC-802A-35214C8E9FEA}" srcOrd="0" destOrd="0" parTransId="{01D9CB35-1A67-4E0B-A53C-B8EACA4A4F55}" sibTransId="{16D3A994-8504-4262-8166-1C3B10259B79}"/>
    <dgm:cxn modelId="{5B3EBEF0-3238-4246-B838-B17B75432AD7}" srcId="{B4BFB624-E234-4BEC-A21F-4AE9B4DC776F}" destId="{002FA71B-0232-48EB-BF0C-8FBCEB34DB76}" srcOrd="1" destOrd="0" parTransId="{2AE4D566-B5A4-4384-8B03-EB3F9A9A0DC6}" sibTransId="{93E159D7-0946-408A-AD80-34A53F82C528}"/>
    <dgm:cxn modelId="{5B40BCFE-DE98-4924-872C-D5914F8187FF}" srcId="{5EC30C8E-8DD7-4172-BBF4-76745BA7AE8E}" destId="{17AA19DF-93A8-4251-8DBF-8989055ABA27}" srcOrd="0" destOrd="0" parTransId="{51FB5968-24DF-4F85-9211-DD2FCBAFD89E}" sibTransId="{9BE212CB-B066-48D5-8B3E-0D67F3AE20CD}"/>
    <dgm:cxn modelId="{505BC4FE-4328-4D31-BA1F-F515EE8941D8}" srcId="{1ED03587-4ECE-4E68-85AF-EA3187D874A6}" destId="{31B16458-FDB2-4CD2-A44C-D5E3E87D49DD}" srcOrd="0" destOrd="0" parTransId="{B82AA38E-5596-418E-878D-76A04850D7DA}" sibTransId="{66410E2B-0C1B-4F29-B745-6D14A1DD2D21}"/>
    <dgm:cxn modelId="{0DDC8492-635F-4DC7-8D15-6B30A186347C}" type="presParOf" srcId="{691C349B-A868-48A5-89B4-53D950C82FA3}" destId="{EBCEC06E-71F7-4924-9390-E7A93576986D}" srcOrd="0" destOrd="0" presId="urn:microsoft.com/office/officeart/2005/8/layout/list1"/>
    <dgm:cxn modelId="{6A2736A7-FA1B-4B1E-BA59-C70068FFED6D}" type="presParOf" srcId="{EBCEC06E-71F7-4924-9390-E7A93576986D}" destId="{92207BBF-2B40-4F9B-A7E8-8E843490E0C3}" srcOrd="0" destOrd="0" presId="urn:microsoft.com/office/officeart/2005/8/layout/list1"/>
    <dgm:cxn modelId="{8DCDE12F-B030-4C66-9C9B-0D46768091E5}" type="presParOf" srcId="{EBCEC06E-71F7-4924-9390-E7A93576986D}" destId="{BAF4E37D-1A04-4BDD-ADE2-37861BD9644B}" srcOrd="1" destOrd="0" presId="urn:microsoft.com/office/officeart/2005/8/layout/list1"/>
    <dgm:cxn modelId="{A95BFD8E-2EF3-44C4-9C58-B5C5CA82928D}" type="presParOf" srcId="{691C349B-A868-48A5-89B4-53D950C82FA3}" destId="{9A88A98D-1FF4-4F02-92F0-6F0206DD534E}" srcOrd="1" destOrd="0" presId="urn:microsoft.com/office/officeart/2005/8/layout/list1"/>
    <dgm:cxn modelId="{14195D86-51E4-445E-845D-9A491BD1F018}" type="presParOf" srcId="{691C349B-A868-48A5-89B4-53D950C82FA3}" destId="{E3D4B789-63DC-4515-AFC1-2325CC75624E}" srcOrd="2" destOrd="0" presId="urn:microsoft.com/office/officeart/2005/8/layout/list1"/>
    <dgm:cxn modelId="{D4B0B9FD-7239-4D9A-8C0A-A5106EE4354E}" type="presParOf" srcId="{691C349B-A868-48A5-89B4-53D950C82FA3}" destId="{FF6FEE6A-D0FA-442A-90BC-DEE176D3A06C}" srcOrd="3" destOrd="0" presId="urn:microsoft.com/office/officeart/2005/8/layout/list1"/>
    <dgm:cxn modelId="{E9E33703-F0C4-412B-B350-558F328828E3}" type="presParOf" srcId="{691C349B-A868-48A5-89B4-53D950C82FA3}" destId="{2127FBF7-78E7-443C-9E45-02B638D83218}" srcOrd="4" destOrd="0" presId="urn:microsoft.com/office/officeart/2005/8/layout/list1"/>
    <dgm:cxn modelId="{2C152320-02AF-416F-B70C-AE6D659ECDC3}" type="presParOf" srcId="{2127FBF7-78E7-443C-9E45-02B638D83218}" destId="{07DAD035-E8AB-47F4-8F0F-D857A6A50B78}" srcOrd="0" destOrd="0" presId="urn:microsoft.com/office/officeart/2005/8/layout/list1"/>
    <dgm:cxn modelId="{112F1E73-45FE-4FBC-A267-7EF5518424DD}" type="presParOf" srcId="{2127FBF7-78E7-443C-9E45-02B638D83218}" destId="{E8085BC9-DCB6-490F-8674-99C8DE191CA1}" srcOrd="1" destOrd="0" presId="urn:microsoft.com/office/officeart/2005/8/layout/list1"/>
    <dgm:cxn modelId="{7771FF45-0FAC-483B-B88C-952D004C15DC}" type="presParOf" srcId="{691C349B-A868-48A5-89B4-53D950C82FA3}" destId="{8B692AFD-DBCA-4DB8-AE04-7CE447C8B695}" srcOrd="5" destOrd="0" presId="urn:microsoft.com/office/officeart/2005/8/layout/list1"/>
    <dgm:cxn modelId="{19AB72F3-76F2-438D-BEF9-87A06478BFB0}" type="presParOf" srcId="{691C349B-A868-48A5-89B4-53D950C82FA3}" destId="{FCEAD2BA-F665-4D0A-B4F0-DD7D686CA80E}" srcOrd="6" destOrd="0" presId="urn:microsoft.com/office/officeart/2005/8/layout/list1"/>
    <dgm:cxn modelId="{E9436113-86FD-4753-B8C7-1FE73F27779D}" type="presParOf" srcId="{691C349B-A868-48A5-89B4-53D950C82FA3}" destId="{F0AEEFC6-543D-448A-BE67-33D7D346F91D}" srcOrd="7" destOrd="0" presId="urn:microsoft.com/office/officeart/2005/8/layout/list1"/>
    <dgm:cxn modelId="{FDB9BAE4-1D92-46A0-A8B3-48296A29679F}" type="presParOf" srcId="{691C349B-A868-48A5-89B4-53D950C82FA3}" destId="{3E10DFC3-9BD8-43A1-8358-A4034B0121C9}" srcOrd="8" destOrd="0" presId="urn:microsoft.com/office/officeart/2005/8/layout/list1"/>
    <dgm:cxn modelId="{7984A8BB-B91A-4C43-A0E1-DC4D36488097}" type="presParOf" srcId="{3E10DFC3-9BD8-43A1-8358-A4034B0121C9}" destId="{75176EC2-9618-416B-87EB-B9A7F6F954EE}" srcOrd="0" destOrd="0" presId="urn:microsoft.com/office/officeart/2005/8/layout/list1"/>
    <dgm:cxn modelId="{A7D466AB-DE67-417F-9FB8-FE4B95B25DA0}" type="presParOf" srcId="{3E10DFC3-9BD8-43A1-8358-A4034B0121C9}" destId="{3EFBED8D-E6BA-4FB4-A603-DE25C25FCB79}" srcOrd="1" destOrd="0" presId="urn:microsoft.com/office/officeart/2005/8/layout/list1"/>
    <dgm:cxn modelId="{7F0C491C-8AD4-40C5-8F90-3C8F005D1D12}" type="presParOf" srcId="{691C349B-A868-48A5-89B4-53D950C82FA3}" destId="{C86AAB56-5FBA-4BDF-A2C4-8C9DBCD81E3C}" srcOrd="9" destOrd="0" presId="urn:microsoft.com/office/officeart/2005/8/layout/list1"/>
    <dgm:cxn modelId="{FAC16850-A280-498D-B467-129936052E7A}" type="presParOf" srcId="{691C349B-A868-48A5-89B4-53D950C82FA3}" destId="{25CF4C07-E8B4-4090-9202-F9FAFF31026E}" srcOrd="10" destOrd="0" presId="urn:microsoft.com/office/officeart/2005/8/layout/list1"/>
    <dgm:cxn modelId="{6ADA41AF-AF65-4D1F-8648-A1CE63C27157}" type="presParOf" srcId="{691C349B-A868-48A5-89B4-53D950C82FA3}" destId="{DFBC2DAA-4425-449F-A7A2-6A18730A1D32}" srcOrd="11" destOrd="0" presId="urn:microsoft.com/office/officeart/2005/8/layout/list1"/>
    <dgm:cxn modelId="{41526C74-7867-4601-880D-3C9D9C2D67CE}" type="presParOf" srcId="{691C349B-A868-48A5-89B4-53D950C82FA3}" destId="{3926CD28-8EAC-4EE7-BAE6-18A725DD63AA}" srcOrd="12" destOrd="0" presId="urn:microsoft.com/office/officeart/2005/8/layout/list1"/>
    <dgm:cxn modelId="{884D5D85-06BF-4EB5-B8D2-BB0CE6E44952}" type="presParOf" srcId="{3926CD28-8EAC-4EE7-BAE6-18A725DD63AA}" destId="{6413B99D-EE51-4881-B6E8-6FB9BD72A2D7}" srcOrd="0" destOrd="0" presId="urn:microsoft.com/office/officeart/2005/8/layout/list1"/>
    <dgm:cxn modelId="{47E95D5E-9DB6-4A8C-956D-7441B75634D1}" type="presParOf" srcId="{3926CD28-8EAC-4EE7-BAE6-18A725DD63AA}" destId="{C16F766A-D232-4884-B6C3-94C3F271AE03}" srcOrd="1" destOrd="0" presId="urn:microsoft.com/office/officeart/2005/8/layout/list1"/>
    <dgm:cxn modelId="{354D5B23-0557-41C0-B355-1F989F8410F0}" type="presParOf" srcId="{691C349B-A868-48A5-89B4-53D950C82FA3}" destId="{949D7C59-1349-4653-9BCA-79B7A80277F1}" srcOrd="13" destOrd="0" presId="urn:microsoft.com/office/officeart/2005/8/layout/list1"/>
    <dgm:cxn modelId="{059EB28C-281E-4A93-BB05-108D1296D805}" type="presParOf" srcId="{691C349B-A868-48A5-89B4-53D950C82FA3}" destId="{3D2977CC-D23A-42CD-B430-06462D513E1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D5C5F-B851-4FFA-AE76-6F606B4BBD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D427E5-B4F1-47C6-A4EF-FC2405346F12}">
      <dgm:prSet/>
      <dgm:spPr/>
      <dgm:t>
        <a:bodyPr/>
        <a:lstStyle/>
        <a:p>
          <a:r>
            <a:rPr lang="en-US"/>
            <a:t>Now defined reinforcement and punishment:</a:t>
          </a:r>
        </a:p>
      </dgm:t>
    </dgm:pt>
    <dgm:pt modelId="{B469769A-0D28-40A1-AF0C-A3000DC46082}" type="parTrans" cxnId="{0D3FBABB-A926-4724-A2F7-A49A411AC51C}">
      <dgm:prSet/>
      <dgm:spPr/>
      <dgm:t>
        <a:bodyPr/>
        <a:lstStyle/>
        <a:p>
          <a:endParaRPr lang="en-US"/>
        </a:p>
      </dgm:t>
    </dgm:pt>
    <dgm:pt modelId="{9F80E09A-64BA-46DA-AA37-F7BD1D746137}" type="sibTrans" cxnId="{0D3FBABB-A926-4724-A2F7-A49A411AC51C}">
      <dgm:prSet/>
      <dgm:spPr/>
      <dgm:t>
        <a:bodyPr/>
        <a:lstStyle/>
        <a:p>
          <a:endParaRPr lang="en-US"/>
        </a:p>
      </dgm:t>
    </dgm:pt>
    <dgm:pt modelId="{B8F38B66-BF92-4C9D-90A2-4F379EC21083}">
      <dgm:prSet/>
      <dgm:spPr/>
      <dgm:t>
        <a:bodyPr/>
        <a:lstStyle/>
        <a:p>
          <a:r>
            <a:rPr lang="en-US"/>
            <a:t>A reinforcer is any stimulus which increases the probability of a response when delivered contingently</a:t>
          </a:r>
        </a:p>
      </dgm:t>
    </dgm:pt>
    <dgm:pt modelId="{BC921F76-0B3D-4336-875E-E12FB36917DE}" type="parTrans" cxnId="{7DC3B3A1-E79A-4B81-B58D-6E4D19B20202}">
      <dgm:prSet/>
      <dgm:spPr/>
      <dgm:t>
        <a:bodyPr/>
        <a:lstStyle/>
        <a:p>
          <a:endParaRPr lang="en-US"/>
        </a:p>
      </dgm:t>
    </dgm:pt>
    <dgm:pt modelId="{8431FFBB-C17F-4EC3-B761-1D47B6F9516B}" type="sibTrans" cxnId="{7DC3B3A1-E79A-4B81-B58D-6E4D19B20202}">
      <dgm:prSet/>
      <dgm:spPr/>
      <dgm:t>
        <a:bodyPr/>
        <a:lstStyle/>
        <a:p>
          <a:endParaRPr lang="en-US"/>
        </a:p>
      </dgm:t>
    </dgm:pt>
    <dgm:pt modelId="{5914FC6D-876B-4214-B70C-CBF01DE27675}">
      <dgm:prSet/>
      <dgm:spPr/>
      <dgm:t>
        <a:bodyPr/>
        <a:lstStyle/>
        <a:p>
          <a:r>
            <a:rPr lang="en-US"/>
            <a:t>A punisher is any stimulus which decreases the probability of a response when delivered contingently</a:t>
          </a:r>
        </a:p>
      </dgm:t>
    </dgm:pt>
    <dgm:pt modelId="{00642AB8-3470-46AD-9B5F-A156F286CA07}" type="parTrans" cxnId="{AE1FB5E0-82A4-42FD-A010-3431B2EE6183}">
      <dgm:prSet/>
      <dgm:spPr/>
      <dgm:t>
        <a:bodyPr/>
        <a:lstStyle/>
        <a:p>
          <a:endParaRPr lang="en-US"/>
        </a:p>
      </dgm:t>
    </dgm:pt>
    <dgm:pt modelId="{1192A4D4-DBF8-4478-8552-DAC6F50C9E84}" type="sibTrans" cxnId="{AE1FB5E0-82A4-42FD-A010-3431B2EE6183}">
      <dgm:prSet/>
      <dgm:spPr/>
      <dgm:t>
        <a:bodyPr/>
        <a:lstStyle/>
        <a:p>
          <a:endParaRPr lang="en-US"/>
        </a:p>
      </dgm:t>
    </dgm:pt>
    <dgm:pt modelId="{5285FF32-5DCA-4CB6-AD61-C485969299B4}">
      <dgm:prSet/>
      <dgm:spPr/>
      <dgm:t>
        <a:bodyPr/>
        <a:lstStyle/>
        <a:p>
          <a:r>
            <a:rPr lang="en-US"/>
            <a:t>Also noted could deliver reinforcers and punishers in TWO ways:</a:t>
          </a:r>
        </a:p>
      </dgm:t>
    </dgm:pt>
    <dgm:pt modelId="{959F07AE-8584-42F9-A1DB-75F016EA7F52}" type="parTrans" cxnId="{49FFE694-5DE1-4E42-AB20-0CAEB501FC68}">
      <dgm:prSet/>
      <dgm:spPr/>
      <dgm:t>
        <a:bodyPr/>
        <a:lstStyle/>
        <a:p>
          <a:endParaRPr lang="en-US"/>
        </a:p>
      </dgm:t>
    </dgm:pt>
    <dgm:pt modelId="{9E4259E7-C79D-4B96-89BE-3514C7C6C3C4}" type="sibTrans" cxnId="{49FFE694-5DE1-4E42-AB20-0CAEB501FC68}">
      <dgm:prSet/>
      <dgm:spPr/>
      <dgm:t>
        <a:bodyPr/>
        <a:lstStyle/>
        <a:p>
          <a:endParaRPr lang="en-US"/>
        </a:p>
      </dgm:t>
    </dgm:pt>
    <dgm:pt modelId="{7412BE26-427C-4064-A42C-62C413C6FF8E}">
      <dgm:prSet/>
      <dgm:spPr/>
      <dgm:t>
        <a:bodyPr/>
        <a:lstStyle/>
        <a:p>
          <a:r>
            <a:rPr lang="en-US"/>
            <a:t>Add something: positive</a:t>
          </a:r>
        </a:p>
      </dgm:t>
    </dgm:pt>
    <dgm:pt modelId="{8EC97FF7-0C2D-4944-8F1D-5D59240F9157}" type="parTrans" cxnId="{85A8CBD2-3CAD-480E-9826-2903700767B4}">
      <dgm:prSet/>
      <dgm:spPr/>
      <dgm:t>
        <a:bodyPr/>
        <a:lstStyle/>
        <a:p>
          <a:endParaRPr lang="en-US"/>
        </a:p>
      </dgm:t>
    </dgm:pt>
    <dgm:pt modelId="{D585A7BD-EE5A-42B9-B47F-9788E4436FC8}" type="sibTrans" cxnId="{85A8CBD2-3CAD-480E-9826-2903700767B4}">
      <dgm:prSet/>
      <dgm:spPr/>
      <dgm:t>
        <a:bodyPr/>
        <a:lstStyle/>
        <a:p>
          <a:endParaRPr lang="en-US"/>
        </a:p>
      </dgm:t>
    </dgm:pt>
    <dgm:pt modelId="{F8C48B6D-0785-4315-9C56-B2714B425D27}">
      <dgm:prSet/>
      <dgm:spPr/>
      <dgm:t>
        <a:bodyPr/>
        <a:lstStyle/>
        <a:p>
          <a:r>
            <a:rPr lang="en-US"/>
            <a:t>Take away something: negative</a:t>
          </a:r>
        </a:p>
      </dgm:t>
    </dgm:pt>
    <dgm:pt modelId="{021AFFAE-03E5-433D-B20F-9E87FCA6165F}" type="parTrans" cxnId="{C33645A7-C1F9-4E20-A8B4-B19A2D1489A7}">
      <dgm:prSet/>
      <dgm:spPr/>
      <dgm:t>
        <a:bodyPr/>
        <a:lstStyle/>
        <a:p>
          <a:endParaRPr lang="en-US"/>
        </a:p>
      </dgm:t>
    </dgm:pt>
    <dgm:pt modelId="{C64446F2-9A56-4781-83EC-7209439A9523}" type="sibTrans" cxnId="{C33645A7-C1F9-4E20-A8B4-B19A2D1489A7}">
      <dgm:prSet/>
      <dgm:spPr/>
      <dgm:t>
        <a:bodyPr/>
        <a:lstStyle/>
        <a:p>
          <a:endParaRPr lang="en-US"/>
        </a:p>
      </dgm:t>
    </dgm:pt>
    <dgm:pt modelId="{26683A27-B1BE-4613-AE13-C680C16F7EF6}" type="pres">
      <dgm:prSet presAssocID="{803D5C5F-B851-4FFA-AE76-6F606B4BBDAA}" presName="linear" presStyleCnt="0">
        <dgm:presLayoutVars>
          <dgm:animLvl val="lvl"/>
          <dgm:resizeHandles val="exact"/>
        </dgm:presLayoutVars>
      </dgm:prSet>
      <dgm:spPr/>
    </dgm:pt>
    <dgm:pt modelId="{CE3A691C-29D4-49D5-8A0D-C3BAD1589930}" type="pres">
      <dgm:prSet presAssocID="{1BD427E5-B4F1-47C6-A4EF-FC2405346F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F442BFD-8DF1-4F61-8F09-B058CAB61267}" type="pres">
      <dgm:prSet presAssocID="{1BD427E5-B4F1-47C6-A4EF-FC2405346F12}" presName="childText" presStyleLbl="revTx" presStyleIdx="0" presStyleCnt="2">
        <dgm:presLayoutVars>
          <dgm:bulletEnabled val="1"/>
        </dgm:presLayoutVars>
      </dgm:prSet>
      <dgm:spPr/>
    </dgm:pt>
    <dgm:pt modelId="{A86A0E98-1057-47CE-B1F9-432464D2CF30}" type="pres">
      <dgm:prSet presAssocID="{5285FF32-5DCA-4CB6-AD61-C485969299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EFBDCF8-7384-4981-9A27-CB99421E438C}" type="pres">
      <dgm:prSet presAssocID="{5285FF32-5DCA-4CB6-AD61-C485969299B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8714119-D278-4F28-9C77-05E72858E86D}" type="presOf" srcId="{7412BE26-427C-4064-A42C-62C413C6FF8E}" destId="{4EFBDCF8-7384-4981-9A27-CB99421E438C}" srcOrd="0" destOrd="0" presId="urn:microsoft.com/office/officeart/2005/8/layout/vList2"/>
    <dgm:cxn modelId="{6273372C-FC90-4DE0-BBA4-A55CA9E82CB4}" type="presOf" srcId="{B8F38B66-BF92-4C9D-90A2-4F379EC21083}" destId="{4F442BFD-8DF1-4F61-8F09-B058CAB61267}" srcOrd="0" destOrd="0" presId="urn:microsoft.com/office/officeart/2005/8/layout/vList2"/>
    <dgm:cxn modelId="{9869623B-5447-4895-A875-C03935ED6B5F}" type="presOf" srcId="{1BD427E5-B4F1-47C6-A4EF-FC2405346F12}" destId="{CE3A691C-29D4-49D5-8A0D-C3BAD1589930}" srcOrd="0" destOrd="0" presId="urn:microsoft.com/office/officeart/2005/8/layout/vList2"/>
    <dgm:cxn modelId="{F5D54264-0AC0-4D35-8EFE-351F33D5FFA0}" type="presOf" srcId="{5285FF32-5DCA-4CB6-AD61-C485969299B4}" destId="{A86A0E98-1057-47CE-B1F9-432464D2CF30}" srcOrd="0" destOrd="0" presId="urn:microsoft.com/office/officeart/2005/8/layout/vList2"/>
    <dgm:cxn modelId="{A9225848-DA5E-4D2F-85D3-C2BEFADBCE29}" type="presOf" srcId="{5914FC6D-876B-4214-B70C-CBF01DE27675}" destId="{4F442BFD-8DF1-4F61-8F09-B058CAB61267}" srcOrd="0" destOrd="1" presId="urn:microsoft.com/office/officeart/2005/8/layout/vList2"/>
    <dgm:cxn modelId="{49FFE694-5DE1-4E42-AB20-0CAEB501FC68}" srcId="{803D5C5F-B851-4FFA-AE76-6F606B4BBDAA}" destId="{5285FF32-5DCA-4CB6-AD61-C485969299B4}" srcOrd="1" destOrd="0" parTransId="{959F07AE-8584-42F9-A1DB-75F016EA7F52}" sibTransId="{9E4259E7-C79D-4B96-89BE-3514C7C6C3C4}"/>
    <dgm:cxn modelId="{6E4D9899-814E-4145-B31C-2895B2747C6A}" type="presOf" srcId="{803D5C5F-B851-4FFA-AE76-6F606B4BBDAA}" destId="{26683A27-B1BE-4613-AE13-C680C16F7EF6}" srcOrd="0" destOrd="0" presId="urn:microsoft.com/office/officeart/2005/8/layout/vList2"/>
    <dgm:cxn modelId="{8E934B9A-2256-4C9D-9A0D-FDA595619728}" type="presOf" srcId="{F8C48B6D-0785-4315-9C56-B2714B425D27}" destId="{4EFBDCF8-7384-4981-9A27-CB99421E438C}" srcOrd="0" destOrd="1" presId="urn:microsoft.com/office/officeart/2005/8/layout/vList2"/>
    <dgm:cxn modelId="{7DC3B3A1-E79A-4B81-B58D-6E4D19B20202}" srcId="{1BD427E5-B4F1-47C6-A4EF-FC2405346F12}" destId="{B8F38B66-BF92-4C9D-90A2-4F379EC21083}" srcOrd="0" destOrd="0" parTransId="{BC921F76-0B3D-4336-875E-E12FB36917DE}" sibTransId="{8431FFBB-C17F-4EC3-B761-1D47B6F9516B}"/>
    <dgm:cxn modelId="{C33645A7-C1F9-4E20-A8B4-B19A2D1489A7}" srcId="{5285FF32-5DCA-4CB6-AD61-C485969299B4}" destId="{F8C48B6D-0785-4315-9C56-B2714B425D27}" srcOrd="1" destOrd="0" parTransId="{021AFFAE-03E5-433D-B20F-9E87FCA6165F}" sibTransId="{C64446F2-9A56-4781-83EC-7209439A9523}"/>
    <dgm:cxn modelId="{0D3FBABB-A926-4724-A2F7-A49A411AC51C}" srcId="{803D5C5F-B851-4FFA-AE76-6F606B4BBDAA}" destId="{1BD427E5-B4F1-47C6-A4EF-FC2405346F12}" srcOrd="0" destOrd="0" parTransId="{B469769A-0D28-40A1-AF0C-A3000DC46082}" sibTransId="{9F80E09A-64BA-46DA-AA37-F7BD1D746137}"/>
    <dgm:cxn modelId="{85A8CBD2-3CAD-480E-9826-2903700767B4}" srcId="{5285FF32-5DCA-4CB6-AD61-C485969299B4}" destId="{7412BE26-427C-4064-A42C-62C413C6FF8E}" srcOrd="0" destOrd="0" parTransId="{8EC97FF7-0C2D-4944-8F1D-5D59240F9157}" sibTransId="{D585A7BD-EE5A-42B9-B47F-9788E4436FC8}"/>
    <dgm:cxn modelId="{AE1FB5E0-82A4-42FD-A010-3431B2EE6183}" srcId="{1BD427E5-B4F1-47C6-A4EF-FC2405346F12}" destId="{5914FC6D-876B-4214-B70C-CBF01DE27675}" srcOrd="1" destOrd="0" parTransId="{00642AB8-3470-46AD-9B5F-A156F286CA07}" sibTransId="{1192A4D4-DBF8-4478-8552-DAC6F50C9E84}"/>
    <dgm:cxn modelId="{EE60F91F-6E4A-4225-85F7-E16D2BCD971B}" type="presParOf" srcId="{26683A27-B1BE-4613-AE13-C680C16F7EF6}" destId="{CE3A691C-29D4-49D5-8A0D-C3BAD1589930}" srcOrd="0" destOrd="0" presId="urn:microsoft.com/office/officeart/2005/8/layout/vList2"/>
    <dgm:cxn modelId="{9F89ACD4-006C-407A-9888-C6ABEF2E0849}" type="presParOf" srcId="{26683A27-B1BE-4613-AE13-C680C16F7EF6}" destId="{4F442BFD-8DF1-4F61-8F09-B058CAB61267}" srcOrd="1" destOrd="0" presId="urn:microsoft.com/office/officeart/2005/8/layout/vList2"/>
    <dgm:cxn modelId="{33203C1E-7FB2-4398-9DF9-02101066D498}" type="presParOf" srcId="{26683A27-B1BE-4613-AE13-C680C16F7EF6}" destId="{A86A0E98-1057-47CE-B1F9-432464D2CF30}" srcOrd="2" destOrd="0" presId="urn:microsoft.com/office/officeart/2005/8/layout/vList2"/>
    <dgm:cxn modelId="{CD773CF2-7B86-4F95-B7B2-6605491A6B41}" type="presParOf" srcId="{26683A27-B1BE-4613-AE13-C680C16F7EF6}" destId="{4EFBDCF8-7384-4981-9A27-CB99421E438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C54070-B4C2-4439-B649-E6C35990148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618070-8289-40FB-A3A8-871DDDBD8E9A}">
      <dgm:prSet/>
      <dgm:spPr/>
      <dgm:t>
        <a:bodyPr/>
        <a:lstStyle/>
        <a:p>
          <a:r>
            <a:rPr lang="en-US" b="1"/>
            <a:t>Reinforcer = rate of response INCREASES</a:t>
          </a:r>
          <a:endParaRPr lang="en-US"/>
        </a:p>
      </dgm:t>
    </dgm:pt>
    <dgm:pt modelId="{709D6BAB-C543-4FDD-917F-BB92285642C0}" type="parTrans" cxnId="{B25B38E5-D6EB-42EB-97FD-AFDB285BC359}">
      <dgm:prSet/>
      <dgm:spPr/>
      <dgm:t>
        <a:bodyPr/>
        <a:lstStyle/>
        <a:p>
          <a:endParaRPr lang="en-US"/>
        </a:p>
      </dgm:t>
    </dgm:pt>
    <dgm:pt modelId="{F7E63419-E5D6-416C-B857-DCE7FBB53159}" type="sibTrans" cxnId="{B25B38E5-D6EB-42EB-97FD-AFDB285BC359}">
      <dgm:prSet/>
      <dgm:spPr/>
      <dgm:t>
        <a:bodyPr/>
        <a:lstStyle/>
        <a:p>
          <a:endParaRPr lang="en-US"/>
        </a:p>
      </dgm:t>
    </dgm:pt>
    <dgm:pt modelId="{D9AFE231-0DF9-4E3D-BA5C-AE26B93461A8}">
      <dgm:prSet/>
      <dgm:spPr/>
      <dgm:t>
        <a:bodyPr/>
        <a:lstStyle/>
        <a:p>
          <a:r>
            <a:rPr lang="en-US" b="1"/>
            <a:t>Punisher = rate of response DECREASES</a:t>
          </a:r>
          <a:endParaRPr lang="en-US"/>
        </a:p>
      </dgm:t>
    </dgm:pt>
    <dgm:pt modelId="{C6132F0C-7E4B-4F69-A925-EE24318F1FBB}" type="parTrans" cxnId="{92B86D56-BDB1-442A-98C9-9F2F4986B00E}">
      <dgm:prSet/>
      <dgm:spPr/>
      <dgm:t>
        <a:bodyPr/>
        <a:lstStyle/>
        <a:p>
          <a:endParaRPr lang="en-US"/>
        </a:p>
      </dgm:t>
    </dgm:pt>
    <dgm:pt modelId="{E5941CDB-B4C0-41F5-8304-99E1293A9A39}" type="sibTrans" cxnId="{92B86D56-BDB1-442A-98C9-9F2F4986B00E}">
      <dgm:prSet/>
      <dgm:spPr/>
      <dgm:t>
        <a:bodyPr/>
        <a:lstStyle/>
        <a:p>
          <a:endParaRPr lang="en-US"/>
        </a:p>
      </dgm:t>
    </dgm:pt>
    <dgm:pt modelId="{2857A360-B420-4CB8-9E6F-AFE2F7759B0E}">
      <dgm:prSet/>
      <dgm:spPr/>
      <dgm:t>
        <a:bodyPr/>
        <a:lstStyle/>
        <a:p>
          <a:r>
            <a:rPr lang="en-US"/>
            <a:t>Positive: something is ADDED to environment</a:t>
          </a:r>
        </a:p>
      </dgm:t>
    </dgm:pt>
    <dgm:pt modelId="{DFCF5C09-807D-4876-B25F-E8B26A7A57B9}" type="parTrans" cxnId="{11305986-AD28-45E3-8E90-25C6425B75F9}">
      <dgm:prSet/>
      <dgm:spPr/>
      <dgm:t>
        <a:bodyPr/>
        <a:lstStyle/>
        <a:p>
          <a:endParaRPr lang="en-US"/>
        </a:p>
      </dgm:t>
    </dgm:pt>
    <dgm:pt modelId="{48BECE44-DBDA-4A16-8CEF-698EFDC3A80D}" type="sibTrans" cxnId="{11305986-AD28-45E3-8E90-25C6425B75F9}">
      <dgm:prSet/>
      <dgm:spPr/>
      <dgm:t>
        <a:bodyPr/>
        <a:lstStyle/>
        <a:p>
          <a:endParaRPr lang="en-US"/>
        </a:p>
      </dgm:t>
    </dgm:pt>
    <dgm:pt modelId="{EC801522-EE59-4B63-AA6B-CCE8A4FD007A}">
      <dgm:prSet/>
      <dgm:spPr/>
      <dgm:t>
        <a:bodyPr/>
        <a:lstStyle/>
        <a:p>
          <a:r>
            <a:rPr lang="en-US"/>
            <a:t>Negative: something is TAKEN AWAY from environment</a:t>
          </a:r>
        </a:p>
      </dgm:t>
    </dgm:pt>
    <dgm:pt modelId="{789553C4-C613-4577-AB9C-12707B273AB5}" type="parTrans" cxnId="{0EAACEBF-D45B-46A4-806D-B7EF431FD741}">
      <dgm:prSet/>
      <dgm:spPr/>
      <dgm:t>
        <a:bodyPr/>
        <a:lstStyle/>
        <a:p>
          <a:endParaRPr lang="en-US"/>
        </a:p>
      </dgm:t>
    </dgm:pt>
    <dgm:pt modelId="{B7714EA8-5F2A-4DC5-ADC2-4C616E48A8D5}" type="sibTrans" cxnId="{0EAACEBF-D45B-46A4-806D-B7EF431FD741}">
      <dgm:prSet/>
      <dgm:spPr/>
      <dgm:t>
        <a:bodyPr/>
        <a:lstStyle/>
        <a:p>
          <a:endParaRPr lang="en-US"/>
        </a:p>
      </dgm:t>
    </dgm:pt>
    <dgm:pt modelId="{46B5BCB0-6926-476F-8180-EC24090EE310}">
      <dgm:prSet/>
      <dgm:spPr/>
      <dgm:t>
        <a:bodyPr/>
        <a:lstStyle/>
        <a:p>
          <a:r>
            <a:rPr lang="en-US"/>
            <a:t>Can make a 4x4 contingency table</a:t>
          </a:r>
        </a:p>
      </dgm:t>
    </dgm:pt>
    <dgm:pt modelId="{DD794560-152A-430A-8D4F-67A89E69FB46}" type="parTrans" cxnId="{E610972F-9A70-49FF-88DD-149E91EE45B5}">
      <dgm:prSet/>
      <dgm:spPr/>
      <dgm:t>
        <a:bodyPr/>
        <a:lstStyle/>
        <a:p>
          <a:endParaRPr lang="en-US"/>
        </a:p>
      </dgm:t>
    </dgm:pt>
    <dgm:pt modelId="{C626166B-469A-4FAE-A2F3-549D10738EA3}" type="sibTrans" cxnId="{E610972F-9A70-49FF-88DD-149E91EE45B5}">
      <dgm:prSet/>
      <dgm:spPr/>
      <dgm:t>
        <a:bodyPr/>
        <a:lstStyle/>
        <a:p>
          <a:endParaRPr lang="en-US"/>
        </a:p>
      </dgm:t>
    </dgm:pt>
    <dgm:pt modelId="{7EB630F0-E2F5-4B78-B096-B464FACE089F}" type="pres">
      <dgm:prSet presAssocID="{85C54070-B4C2-4439-B649-E6C359901486}" presName="linear" presStyleCnt="0">
        <dgm:presLayoutVars>
          <dgm:animLvl val="lvl"/>
          <dgm:resizeHandles val="exact"/>
        </dgm:presLayoutVars>
      </dgm:prSet>
      <dgm:spPr/>
    </dgm:pt>
    <dgm:pt modelId="{2F13C196-1029-47A8-A946-0B9614904489}" type="pres">
      <dgm:prSet presAssocID="{20618070-8289-40FB-A3A8-871DDDBD8E9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6C91C59-7510-43CB-8F26-9CD6333B7BE7}" type="pres">
      <dgm:prSet presAssocID="{F7E63419-E5D6-416C-B857-DCE7FBB53159}" presName="spacer" presStyleCnt="0"/>
      <dgm:spPr/>
    </dgm:pt>
    <dgm:pt modelId="{4D229E0E-FB7F-4D1F-B812-AFF6FAB7C2BB}" type="pres">
      <dgm:prSet presAssocID="{D9AFE231-0DF9-4E3D-BA5C-AE26B93461A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C3F6CAF-72C7-4305-8B9C-803DDB372FB9}" type="pres">
      <dgm:prSet presAssocID="{E5941CDB-B4C0-41F5-8304-99E1293A9A39}" presName="spacer" presStyleCnt="0"/>
      <dgm:spPr/>
    </dgm:pt>
    <dgm:pt modelId="{23BF4572-873E-42CA-96B6-1CDEC4988039}" type="pres">
      <dgm:prSet presAssocID="{2857A360-B420-4CB8-9E6F-AFE2F7759B0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A26F4BA-93A3-4FFB-9438-5A0BAB0E80B2}" type="pres">
      <dgm:prSet presAssocID="{48BECE44-DBDA-4A16-8CEF-698EFDC3A80D}" presName="spacer" presStyleCnt="0"/>
      <dgm:spPr/>
    </dgm:pt>
    <dgm:pt modelId="{91AF7B1D-4834-4735-A43A-98FFCB89D373}" type="pres">
      <dgm:prSet presAssocID="{EC801522-EE59-4B63-AA6B-CCE8A4FD007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B125648-64B1-4719-8A5A-3D1EDA1D55CE}" type="pres">
      <dgm:prSet presAssocID="{B7714EA8-5F2A-4DC5-ADC2-4C616E48A8D5}" presName="spacer" presStyleCnt="0"/>
      <dgm:spPr/>
    </dgm:pt>
    <dgm:pt modelId="{87F5F9ED-D277-4BD4-99EB-0718A772A749}" type="pres">
      <dgm:prSet presAssocID="{46B5BCB0-6926-476F-8180-EC24090EE31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A156300-116F-4780-88D2-220B28B68101}" type="presOf" srcId="{D9AFE231-0DF9-4E3D-BA5C-AE26B93461A8}" destId="{4D229E0E-FB7F-4D1F-B812-AFF6FAB7C2BB}" srcOrd="0" destOrd="0" presId="urn:microsoft.com/office/officeart/2005/8/layout/vList2"/>
    <dgm:cxn modelId="{892B5E01-969F-42D3-964E-2A0274CFF59C}" type="presOf" srcId="{2857A360-B420-4CB8-9E6F-AFE2F7759B0E}" destId="{23BF4572-873E-42CA-96B6-1CDEC4988039}" srcOrd="0" destOrd="0" presId="urn:microsoft.com/office/officeart/2005/8/layout/vList2"/>
    <dgm:cxn modelId="{02F10A14-1A93-47D1-B1A8-3A1E16BA70A6}" type="presOf" srcId="{46B5BCB0-6926-476F-8180-EC24090EE310}" destId="{87F5F9ED-D277-4BD4-99EB-0718A772A749}" srcOrd="0" destOrd="0" presId="urn:microsoft.com/office/officeart/2005/8/layout/vList2"/>
    <dgm:cxn modelId="{E610972F-9A70-49FF-88DD-149E91EE45B5}" srcId="{85C54070-B4C2-4439-B649-E6C359901486}" destId="{46B5BCB0-6926-476F-8180-EC24090EE310}" srcOrd="4" destOrd="0" parTransId="{DD794560-152A-430A-8D4F-67A89E69FB46}" sibTransId="{C626166B-469A-4FAE-A2F3-549D10738EA3}"/>
    <dgm:cxn modelId="{76E71036-50EC-46F0-A704-8589C7EFF388}" type="presOf" srcId="{20618070-8289-40FB-A3A8-871DDDBD8E9A}" destId="{2F13C196-1029-47A8-A946-0B9614904489}" srcOrd="0" destOrd="0" presId="urn:microsoft.com/office/officeart/2005/8/layout/vList2"/>
    <dgm:cxn modelId="{F8DC586C-5F0A-4749-8826-E223FF342346}" type="presOf" srcId="{EC801522-EE59-4B63-AA6B-CCE8A4FD007A}" destId="{91AF7B1D-4834-4735-A43A-98FFCB89D373}" srcOrd="0" destOrd="0" presId="urn:microsoft.com/office/officeart/2005/8/layout/vList2"/>
    <dgm:cxn modelId="{92B86D56-BDB1-442A-98C9-9F2F4986B00E}" srcId="{85C54070-B4C2-4439-B649-E6C359901486}" destId="{D9AFE231-0DF9-4E3D-BA5C-AE26B93461A8}" srcOrd="1" destOrd="0" parTransId="{C6132F0C-7E4B-4F69-A925-EE24318F1FBB}" sibTransId="{E5941CDB-B4C0-41F5-8304-99E1293A9A39}"/>
    <dgm:cxn modelId="{11305986-AD28-45E3-8E90-25C6425B75F9}" srcId="{85C54070-B4C2-4439-B649-E6C359901486}" destId="{2857A360-B420-4CB8-9E6F-AFE2F7759B0E}" srcOrd="2" destOrd="0" parTransId="{DFCF5C09-807D-4876-B25F-E8B26A7A57B9}" sibTransId="{48BECE44-DBDA-4A16-8CEF-698EFDC3A80D}"/>
    <dgm:cxn modelId="{0EAACEBF-D45B-46A4-806D-B7EF431FD741}" srcId="{85C54070-B4C2-4439-B649-E6C359901486}" destId="{EC801522-EE59-4B63-AA6B-CCE8A4FD007A}" srcOrd="3" destOrd="0" parTransId="{789553C4-C613-4577-AB9C-12707B273AB5}" sibTransId="{B7714EA8-5F2A-4DC5-ADC2-4C616E48A8D5}"/>
    <dgm:cxn modelId="{B25B38E5-D6EB-42EB-97FD-AFDB285BC359}" srcId="{85C54070-B4C2-4439-B649-E6C359901486}" destId="{20618070-8289-40FB-A3A8-871DDDBD8E9A}" srcOrd="0" destOrd="0" parTransId="{709D6BAB-C543-4FDD-917F-BB92285642C0}" sibTransId="{F7E63419-E5D6-416C-B857-DCE7FBB53159}"/>
    <dgm:cxn modelId="{05CFBAF2-8809-4D64-8A8E-B29233C6D837}" type="presOf" srcId="{85C54070-B4C2-4439-B649-E6C359901486}" destId="{7EB630F0-E2F5-4B78-B096-B464FACE089F}" srcOrd="0" destOrd="0" presId="urn:microsoft.com/office/officeart/2005/8/layout/vList2"/>
    <dgm:cxn modelId="{7750A543-56F7-4525-AE52-DD75A8DBAC3A}" type="presParOf" srcId="{7EB630F0-E2F5-4B78-B096-B464FACE089F}" destId="{2F13C196-1029-47A8-A946-0B9614904489}" srcOrd="0" destOrd="0" presId="urn:microsoft.com/office/officeart/2005/8/layout/vList2"/>
    <dgm:cxn modelId="{5157867E-D5F0-4637-9920-D465CEE28D4A}" type="presParOf" srcId="{7EB630F0-E2F5-4B78-B096-B464FACE089F}" destId="{76C91C59-7510-43CB-8F26-9CD6333B7BE7}" srcOrd="1" destOrd="0" presId="urn:microsoft.com/office/officeart/2005/8/layout/vList2"/>
    <dgm:cxn modelId="{9AA70218-1CB0-4EE6-B017-41C8EFE553B5}" type="presParOf" srcId="{7EB630F0-E2F5-4B78-B096-B464FACE089F}" destId="{4D229E0E-FB7F-4D1F-B812-AFF6FAB7C2BB}" srcOrd="2" destOrd="0" presId="urn:microsoft.com/office/officeart/2005/8/layout/vList2"/>
    <dgm:cxn modelId="{30D6B0B5-4EE8-45CD-A252-E78CD4019B00}" type="presParOf" srcId="{7EB630F0-E2F5-4B78-B096-B464FACE089F}" destId="{1C3F6CAF-72C7-4305-8B9C-803DDB372FB9}" srcOrd="3" destOrd="0" presId="urn:microsoft.com/office/officeart/2005/8/layout/vList2"/>
    <dgm:cxn modelId="{5D0702AE-6DE5-474F-89D9-157BA243DE90}" type="presParOf" srcId="{7EB630F0-E2F5-4B78-B096-B464FACE089F}" destId="{23BF4572-873E-42CA-96B6-1CDEC4988039}" srcOrd="4" destOrd="0" presId="urn:microsoft.com/office/officeart/2005/8/layout/vList2"/>
    <dgm:cxn modelId="{355AC8F5-CD31-4120-B0D2-F85AC41FDC4C}" type="presParOf" srcId="{7EB630F0-E2F5-4B78-B096-B464FACE089F}" destId="{5A26F4BA-93A3-4FFB-9438-5A0BAB0E80B2}" srcOrd="5" destOrd="0" presId="urn:microsoft.com/office/officeart/2005/8/layout/vList2"/>
    <dgm:cxn modelId="{A276FB3C-71B1-43A8-AD04-6344F4024B55}" type="presParOf" srcId="{7EB630F0-E2F5-4B78-B096-B464FACE089F}" destId="{91AF7B1D-4834-4735-A43A-98FFCB89D373}" srcOrd="6" destOrd="0" presId="urn:microsoft.com/office/officeart/2005/8/layout/vList2"/>
    <dgm:cxn modelId="{83590660-8410-4449-84EF-84B14A0881AD}" type="presParOf" srcId="{7EB630F0-E2F5-4B78-B096-B464FACE089F}" destId="{5B125648-64B1-4719-8A5A-3D1EDA1D55CE}" srcOrd="7" destOrd="0" presId="urn:microsoft.com/office/officeart/2005/8/layout/vList2"/>
    <dgm:cxn modelId="{CA0D6CF9-AD8A-4F6B-8D95-F6F463E3F885}" type="presParOf" srcId="{7EB630F0-E2F5-4B78-B096-B464FACE089F}" destId="{87F5F9ED-D277-4BD4-99EB-0718A772A74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FC3630-F72D-458D-B450-9B8672B23F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FAF47E9-0294-4877-BCA1-649543C2B6D0}">
      <dgm:prSet/>
      <dgm:spPr/>
      <dgm:t>
        <a:bodyPr/>
        <a:lstStyle/>
        <a:p>
          <a:r>
            <a:rPr lang="en-US" b="1"/>
            <a:t>What is shaping</a:t>
          </a:r>
          <a:endParaRPr lang="en-US"/>
        </a:p>
      </dgm:t>
    </dgm:pt>
    <dgm:pt modelId="{47C1B8B4-610D-4335-8BA4-9BC948407FA8}" type="parTrans" cxnId="{B7C3A54E-850A-4251-8AA1-6B9D2C732441}">
      <dgm:prSet/>
      <dgm:spPr/>
      <dgm:t>
        <a:bodyPr/>
        <a:lstStyle/>
        <a:p>
          <a:endParaRPr lang="en-US"/>
        </a:p>
      </dgm:t>
    </dgm:pt>
    <dgm:pt modelId="{AD0151D9-E0C4-488A-B055-196C756E78CC}" type="sibTrans" cxnId="{B7C3A54E-850A-4251-8AA1-6B9D2C732441}">
      <dgm:prSet/>
      <dgm:spPr/>
      <dgm:t>
        <a:bodyPr/>
        <a:lstStyle/>
        <a:p>
          <a:endParaRPr lang="en-US"/>
        </a:p>
      </dgm:t>
    </dgm:pt>
    <dgm:pt modelId="{C699E6C2-8CE1-4920-AEA0-C33483C3726B}">
      <dgm:prSet/>
      <dgm:spPr/>
      <dgm:t>
        <a:bodyPr/>
        <a:lstStyle/>
        <a:p>
          <a:r>
            <a:rPr lang="en-US" i="1"/>
            <a:t>Differential reinforcement of successive approximations of a target behavior until organism exhibits target behavior</a:t>
          </a:r>
          <a:endParaRPr lang="en-US"/>
        </a:p>
      </dgm:t>
    </dgm:pt>
    <dgm:pt modelId="{CA6C994A-C894-4C02-9DF8-4ED07B770574}" type="parTrans" cxnId="{FE8E6105-BFF5-424E-A7E1-802FAF42B2B6}">
      <dgm:prSet/>
      <dgm:spPr/>
      <dgm:t>
        <a:bodyPr/>
        <a:lstStyle/>
        <a:p>
          <a:endParaRPr lang="en-US"/>
        </a:p>
      </dgm:t>
    </dgm:pt>
    <dgm:pt modelId="{83E0981E-FF46-421E-A582-1C232353A251}" type="sibTrans" cxnId="{FE8E6105-BFF5-424E-A7E1-802FAF42B2B6}">
      <dgm:prSet/>
      <dgm:spPr/>
      <dgm:t>
        <a:bodyPr/>
        <a:lstStyle/>
        <a:p>
          <a:endParaRPr lang="en-US"/>
        </a:p>
      </dgm:t>
    </dgm:pt>
    <dgm:pt modelId="{95DF4452-4C34-4DA6-9CE1-AEC2EB0CB1CE}">
      <dgm:prSet/>
      <dgm:spPr/>
      <dgm:t>
        <a:bodyPr/>
        <a:lstStyle/>
        <a:p>
          <a:r>
            <a:rPr lang="en-US" b="1"/>
            <a:t>Differential reinforcement </a:t>
          </a:r>
          <a:r>
            <a:rPr lang="en-US"/>
            <a:t>= Reinforcing one particular behavior but not all others.</a:t>
          </a:r>
        </a:p>
      </dgm:t>
    </dgm:pt>
    <dgm:pt modelId="{D2712226-AB7A-4DB0-8B2F-84621B2C923D}" type="parTrans" cxnId="{6CB9771A-CF2B-4386-B430-0E04BF669437}">
      <dgm:prSet/>
      <dgm:spPr/>
      <dgm:t>
        <a:bodyPr/>
        <a:lstStyle/>
        <a:p>
          <a:endParaRPr lang="en-US"/>
        </a:p>
      </dgm:t>
    </dgm:pt>
    <dgm:pt modelId="{EE5034B9-3C80-4410-A3C0-4985F0501896}" type="sibTrans" cxnId="{6CB9771A-CF2B-4386-B430-0E04BF669437}">
      <dgm:prSet/>
      <dgm:spPr/>
      <dgm:t>
        <a:bodyPr/>
        <a:lstStyle/>
        <a:p>
          <a:endParaRPr lang="en-US"/>
        </a:p>
      </dgm:t>
    </dgm:pt>
    <dgm:pt modelId="{3CA11A63-2FE9-41BF-AA73-4AD250961B0C}">
      <dgm:prSet/>
      <dgm:spPr/>
      <dgm:t>
        <a:bodyPr/>
        <a:lstStyle/>
        <a:p>
          <a:r>
            <a:rPr lang="en-US"/>
            <a:t>Touching nose to red end of stick = reward</a:t>
          </a:r>
        </a:p>
      </dgm:t>
    </dgm:pt>
    <dgm:pt modelId="{1D42E7B2-45D4-461E-BE63-9229348268E6}" type="parTrans" cxnId="{1D4919CD-6C7F-46E7-BCB2-DAB45530A3C8}">
      <dgm:prSet/>
      <dgm:spPr/>
      <dgm:t>
        <a:bodyPr/>
        <a:lstStyle/>
        <a:p>
          <a:endParaRPr lang="en-US"/>
        </a:p>
      </dgm:t>
    </dgm:pt>
    <dgm:pt modelId="{C6FB03B1-8A60-47D6-8182-E76156E0E453}" type="sibTrans" cxnId="{1D4919CD-6C7F-46E7-BCB2-DAB45530A3C8}">
      <dgm:prSet/>
      <dgm:spPr/>
      <dgm:t>
        <a:bodyPr/>
        <a:lstStyle/>
        <a:p>
          <a:endParaRPr lang="en-US"/>
        </a:p>
      </dgm:t>
    </dgm:pt>
    <dgm:pt modelId="{14029C90-6D81-4DA8-8CB9-7DB9EF1E4FC4}">
      <dgm:prSet/>
      <dgm:spPr/>
      <dgm:t>
        <a:bodyPr/>
        <a:lstStyle/>
        <a:p>
          <a:r>
            <a:rPr lang="en-US"/>
            <a:t>Any other behavior not get reward</a:t>
          </a:r>
        </a:p>
      </dgm:t>
    </dgm:pt>
    <dgm:pt modelId="{5101F036-AC85-4243-A288-C529EE28B702}" type="parTrans" cxnId="{AD17F49B-3B35-4A0F-9548-6D633443BB6E}">
      <dgm:prSet/>
      <dgm:spPr/>
      <dgm:t>
        <a:bodyPr/>
        <a:lstStyle/>
        <a:p>
          <a:endParaRPr lang="en-US"/>
        </a:p>
      </dgm:t>
    </dgm:pt>
    <dgm:pt modelId="{26BD8655-7BFD-441B-8998-66D2160A1B43}" type="sibTrans" cxnId="{AD17F49B-3B35-4A0F-9548-6D633443BB6E}">
      <dgm:prSet/>
      <dgm:spPr/>
      <dgm:t>
        <a:bodyPr/>
        <a:lstStyle/>
        <a:p>
          <a:endParaRPr lang="en-US"/>
        </a:p>
      </dgm:t>
    </dgm:pt>
    <dgm:pt modelId="{612A936D-D7A2-4838-9D63-DED9C22D3B74}">
      <dgm:prSet/>
      <dgm:spPr/>
      <dgm:t>
        <a:bodyPr/>
        <a:lstStyle/>
        <a:p>
          <a:r>
            <a:rPr lang="en-US" b="1"/>
            <a:t>Successive approximations</a:t>
          </a:r>
          <a:r>
            <a:rPr lang="en-US"/>
            <a:t>: </a:t>
          </a:r>
        </a:p>
      </dgm:t>
    </dgm:pt>
    <dgm:pt modelId="{624025EA-7A16-492B-AA13-C8AE26673BF8}" type="parTrans" cxnId="{3B0AFB53-BD4D-41D3-A4B1-F6706DC1C01F}">
      <dgm:prSet/>
      <dgm:spPr/>
      <dgm:t>
        <a:bodyPr/>
        <a:lstStyle/>
        <a:p>
          <a:endParaRPr lang="en-US"/>
        </a:p>
      </dgm:t>
    </dgm:pt>
    <dgm:pt modelId="{3C704B60-BCA7-4CCA-8260-22EEB927BA83}" type="sibTrans" cxnId="{3B0AFB53-BD4D-41D3-A4B1-F6706DC1C01F}">
      <dgm:prSet/>
      <dgm:spPr/>
      <dgm:t>
        <a:bodyPr/>
        <a:lstStyle/>
        <a:p>
          <a:endParaRPr lang="en-US"/>
        </a:p>
      </dgm:t>
    </dgm:pt>
    <dgm:pt modelId="{9F78909F-1E1F-4AE6-9313-21EA1051C90B}">
      <dgm:prSet/>
      <dgm:spPr/>
      <dgm:t>
        <a:bodyPr/>
        <a:lstStyle/>
        <a:p>
          <a:r>
            <a:rPr lang="en-US"/>
            <a:t>Break behavior into individual components or building blocks</a:t>
          </a:r>
        </a:p>
      </dgm:t>
    </dgm:pt>
    <dgm:pt modelId="{D7E75BF5-B75F-4C81-B93F-56BF75C17A9E}" type="parTrans" cxnId="{CCC595BF-A83C-40F6-BAEF-883DD45537AF}">
      <dgm:prSet/>
      <dgm:spPr/>
      <dgm:t>
        <a:bodyPr/>
        <a:lstStyle/>
        <a:p>
          <a:endParaRPr lang="en-US"/>
        </a:p>
      </dgm:t>
    </dgm:pt>
    <dgm:pt modelId="{8ACD1DCE-EDFF-44AA-8608-9265CE42856B}" type="sibTrans" cxnId="{CCC595BF-A83C-40F6-BAEF-883DD45537AF}">
      <dgm:prSet/>
      <dgm:spPr/>
      <dgm:t>
        <a:bodyPr/>
        <a:lstStyle/>
        <a:p>
          <a:endParaRPr lang="en-US"/>
        </a:p>
      </dgm:t>
    </dgm:pt>
    <dgm:pt modelId="{C570793B-8441-4278-A169-603ED6954012}">
      <dgm:prSet/>
      <dgm:spPr/>
      <dgm:t>
        <a:bodyPr/>
        <a:lstStyle/>
        <a:p>
          <a:r>
            <a:rPr lang="en-US"/>
            <a:t>Reinforcer each step or block until organism can complete all steps/blocks in order = target behavior</a:t>
          </a:r>
        </a:p>
      </dgm:t>
    </dgm:pt>
    <dgm:pt modelId="{004F23D6-A0A9-4EBB-93F3-08E6EEC4A629}" type="parTrans" cxnId="{1578DB72-975C-4D4B-9A00-AF0CFF4BA9C1}">
      <dgm:prSet/>
      <dgm:spPr/>
      <dgm:t>
        <a:bodyPr/>
        <a:lstStyle/>
        <a:p>
          <a:endParaRPr lang="en-US"/>
        </a:p>
      </dgm:t>
    </dgm:pt>
    <dgm:pt modelId="{62982F0C-5361-4CD2-9E4C-6878EE0B7E01}" type="sibTrans" cxnId="{1578DB72-975C-4D4B-9A00-AF0CFF4BA9C1}">
      <dgm:prSet/>
      <dgm:spPr/>
      <dgm:t>
        <a:bodyPr/>
        <a:lstStyle/>
        <a:p>
          <a:endParaRPr lang="en-US"/>
        </a:p>
      </dgm:t>
    </dgm:pt>
    <dgm:pt modelId="{5E3A4B58-A3DE-4B71-A485-675111401DE1}" type="pres">
      <dgm:prSet presAssocID="{2EFC3630-F72D-458D-B450-9B8672B23FD8}" presName="linear" presStyleCnt="0">
        <dgm:presLayoutVars>
          <dgm:animLvl val="lvl"/>
          <dgm:resizeHandles val="exact"/>
        </dgm:presLayoutVars>
      </dgm:prSet>
      <dgm:spPr/>
    </dgm:pt>
    <dgm:pt modelId="{6A2239D4-D4AC-42D5-8A56-DE2CE63BD6C7}" type="pres">
      <dgm:prSet presAssocID="{5FAF47E9-0294-4877-BCA1-649543C2B6D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7ADE26-E9BB-4F68-BB59-B0B378378276}" type="pres">
      <dgm:prSet presAssocID="{5FAF47E9-0294-4877-BCA1-649543C2B6D0}" presName="childText" presStyleLbl="revTx" presStyleIdx="0" presStyleCnt="3">
        <dgm:presLayoutVars>
          <dgm:bulletEnabled val="1"/>
        </dgm:presLayoutVars>
      </dgm:prSet>
      <dgm:spPr/>
    </dgm:pt>
    <dgm:pt modelId="{AE25A425-A0F3-4DD8-9E1E-16ACE3263DF9}" type="pres">
      <dgm:prSet presAssocID="{95DF4452-4C34-4DA6-9CE1-AEC2EB0CB1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A679774-888F-4903-BCE1-10772B5BD0AF}" type="pres">
      <dgm:prSet presAssocID="{95DF4452-4C34-4DA6-9CE1-AEC2EB0CB1CE}" presName="childText" presStyleLbl="revTx" presStyleIdx="1" presStyleCnt="3">
        <dgm:presLayoutVars>
          <dgm:bulletEnabled val="1"/>
        </dgm:presLayoutVars>
      </dgm:prSet>
      <dgm:spPr/>
    </dgm:pt>
    <dgm:pt modelId="{3DE82603-C6B4-4BC5-B86D-0C899B005B88}" type="pres">
      <dgm:prSet presAssocID="{612A936D-D7A2-4838-9D63-DED9C22D3B7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61DC8B6-B4E8-4111-B98F-7435F96B91A0}" type="pres">
      <dgm:prSet presAssocID="{612A936D-D7A2-4838-9D63-DED9C22D3B7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E8E6105-BFF5-424E-A7E1-802FAF42B2B6}" srcId="{5FAF47E9-0294-4877-BCA1-649543C2B6D0}" destId="{C699E6C2-8CE1-4920-AEA0-C33483C3726B}" srcOrd="0" destOrd="0" parTransId="{CA6C994A-C894-4C02-9DF8-4ED07B770574}" sibTransId="{83E0981E-FF46-421E-A582-1C232353A251}"/>
    <dgm:cxn modelId="{2A93F609-7C62-4457-BEFD-3241152B5CCB}" type="presOf" srcId="{C570793B-8441-4278-A169-603ED6954012}" destId="{161DC8B6-B4E8-4111-B98F-7435F96B91A0}" srcOrd="0" destOrd="1" presId="urn:microsoft.com/office/officeart/2005/8/layout/vList2"/>
    <dgm:cxn modelId="{6CB9771A-CF2B-4386-B430-0E04BF669437}" srcId="{2EFC3630-F72D-458D-B450-9B8672B23FD8}" destId="{95DF4452-4C34-4DA6-9CE1-AEC2EB0CB1CE}" srcOrd="1" destOrd="0" parTransId="{D2712226-AB7A-4DB0-8B2F-84621B2C923D}" sibTransId="{EE5034B9-3C80-4410-A3C0-4985F0501896}"/>
    <dgm:cxn modelId="{3E75F92F-CAEC-48FC-8D41-C983B442667C}" type="presOf" srcId="{612A936D-D7A2-4838-9D63-DED9C22D3B74}" destId="{3DE82603-C6B4-4BC5-B86D-0C899B005B88}" srcOrd="0" destOrd="0" presId="urn:microsoft.com/office/officeart/2005/8/layout/vList2"/>
    <dgm:cxn modelId="{B7C3A54E-850A-4251-8AA1-6B9D2C732441}" srcId="{2EFC3630-F72D-458D-B450-9B8672B23FD8}" destId="{5FAF47E9-0294-4877-BCA1-649543C2B6D0}" srcOrd="0" destOrd="0" parTransId="{47C1B8B4-610D-4335-8BA4-9BC948407FA8}" sibTransId="{AD0151D9-E0C4-488A-B055-196C756E78CC}"/>
    <dgm:cxn modelId="{1578DB72-975C-4D4B-9A00-AF0CFF4BA9C1}" srcId="{612A936D-D7A2-4838-9D63-DED9C22D3B74}" destId="{C570793B-8441-4278-A169-603ED6954012}" srcOrd="1" destOrd="0" parTransId="{004F23D6-A0A9-4EBB-93F3-08E6EEC4A629}" sibTransId="{62982F0C-5361-4CD2-9E4C-6878EE0B7E01}"/>
    <dgm:cxn modelId="{3B0AFB53-BD4D-41D3-A4B1-F6706DC1C01F}" srcId="{2EFC3630-F72D-458D-B450-9B8672B23FD8}" destId="{612A936D-D7A2-4838-9D63-DED9C22D3B74}" srcOrd="2" destOrd="0" parTransId="{624025EA-7A16-492B-AA13-C8AE26673BF8}" sibTransId="{3C704B60-BCA7-4CCA-8260-22EEB927BA83}"/>
    <dgm:cxn modelId="{4EEE8D74-83D3-490D-8021-CCC2B55AB838}" type="presOf" srcId="{5FAF47E9-0294-4877-BCA1-649543C2B6D0}" destId="{6A2239D4-D4AC-42D5-8A56-DE2CE63BD6C7}" srcOrd="0" destOrd="0" presId="urn:microsoft.com/office/officeart/2005/8/layout/vList2"/>
    <dgm:cxn modelId="{AD17F49B-3B35-4A0F-9548-6D633443BB6E}" srcId="{95DF4452-4C34-4DA6-9CE1-AEC2EB0CB1CE}" destId="{14029C90-6D81-4DA8-8CB9-7DB9EF1E4FC4}" srcOrd="1" destOrd="0" parTransId="{5101F036-AC85-4243-A288-C529EE28B702}" sibTransId="{26BD8655-7BFD-441B-8998-66D2160A1B43}"/>
    <dgm:cxn modelId="{0A6200A1-CC4F-4DA2-8E07-56A1AB5D5408}" type="presOf" srcId="{9F78909F-1E1F-4AE6-9313-21EA1051C90B}" destId="{161DC8B6-B4E8-4111-B98F-7435F96B91A0}" srcOrd="0" destOrd="0" presId="urn:microsoft.com/office/officeart/2005/8/layout/vList2"/>
    <dgm:cxn modelId="{CCC595BF-A83C-40F6-BAEF-883DD45537AF}" srcId="{612A936D-D7A2-4838-9D63-DED9C22D3B74}" destId="{9F78909F-1E1F-4AE6-9313-21EA1051C90B}" srcOrd="0" destOrd="0" parTransId="{D7E75BF5-B75F-4C81-B93F-56BF75C17A9E}" sibTransId="{8ACD1DCE-EDFF-44AA-8608-9265CE42856B}"/>
    <dgm:cxn modelId="{1D4919CD-6C7F-46E7-BCB2-DAB45530A3C8}" srcId="{95DF4452-4C34-4DA6-9CE1-AEC2EB0CB1CE}" destId="{3CA11A63-2FE9-41BF-AA73-4AD250961B0C}" srcOrd="0" destOrd="0" parTransId="{1D42E7B2-45D4-461E-BE63-9229348268E6}" sibTransId="{C6FB03B1-8A60-47D6-8182-E76156E0E453}"/>
    <dgm:cxn modelId="{A90A3DCF-2B2B-45B0-B1C9-BE11FD743D84}" type="presOf" srcId="{3CA11A63-2FE9-41BF-AA73-4AD250961B0C}" destId="{2A679774-888F-4903-BCE1-10772B5BD0AF}" srcOrd="0" destOrd="0" presId="urn:microsoft.com/office/officeart/2005/8/layout/vList2"/>
    <dgm:cxn modelId="{197864CF-E839-44A2-B88E-640E549C3B39}" type="presOf" srcId="{95DF4452-4C34-4DA6-9CE1-AEC2EB0CB1CE}" destId="{AE25A425-A0F3-4DD8-9E1E-16ACE3263DF9}" srcOrd="0" destOrd="0" presId="urn:microsoft.com/office/officeart/2005/8/layout/vList2"/>
    <dgm:cxn modelId="{DD1FF4EE-5061-4543-94BA-DA3D80E2DB0E}" type="presOf" srcId="{2EFC3630-F72D-458D-B450-9B8672B23FD8}" destId="{5E3A4B58-A3DE-4B71-A485-675111401DE1}" srcOrd="0" destOrd="0" presId="urn:microsoft.com/office/officeart/2005/8/layout/vList2"/>
    <dgm:cxn modelId="{0DF2A7F7-F689-4256-87BC-A68548EF5F48}" type="presOf" srcId="{C699E6C2-8CE1-4920-AEA0-C33483C3726B}" destId="{627ADE26-E9BB-4F68-BB59-B0B378378276}" srcOrd="0" destOrd="0" presId="urn:microsoft.com/office/officeart/2005/8/layout/vList2"/>
    <dgm:cxn modelId="{D258EDFF-084E-41B4-8AF3-183F80651F7F}" type="presOf" srcId="{14029C90-6D81-4DA8-8CB9-7DB9EF1E4FC4}" destId="{2A679774-888F-4903-BCE1-10772B5BD0AF}" srcOrd="0" destOrd="1" presId="urn:microsoft.com/office/officeart/2005/8/layout/vList2"/>
    <dgm:cxn modelId="{50421602-76C0-496E-9D62-D957AC5BCE7D}" type="presParOf" srcId="{5E3A4B58-A3DE-4B71-A485-675111401DE1}" destId="{6A2239D4-D4AC-42D5-8A56-DE2CE63BD6C7}" srcOrd="0" destOrd="0" presId="urn:microsoft.com/office/officeart/2005/8/layout/vList2"/>
    <dgm:cxn modelId="{5E94493D-A8E9-46DF-B920-CE4AF398709A}" type="presParOf" srcId="{5E3A4B58-A3DE-4B71-A485-675111401DE1}" destId="{627ADE26-E9BB-4F68-BB59-B0B378378276}" srcOrd="1" destOrd="0" presId="urn:microsoft.com/office/officeart/2005/8/layout/vList2"/>
    <dgm:cxn modelId="{06E40D65-9C2B-4A3E-B19B-715AA730AD1A}" type="presParOf" srcId="{5E3A4B58-A3DE-4B71-A485-675111401DE1}" destId="{AE25A425-A0F3-4DD8-9E1E-16ACE3263DF9}" srcOrd="2" destOrd="0" presId="urn:microsoft.com/office/officeart/2005/8/layout/vList2"/>
    <dgm:cxn modelId="{0E3969D0-2815-4F78-825E-9A4AB5C64016}" type="presParOf" srcId="{5E3A4B58-A3DE-4B71-A485-675111401DE1}" destId="{2A679774-888F-4903-BCE1-10772B5BD0AF}" srcOrd="3" destOrd="0" presId="urn:microsoft.com/office/officeart/2005/8/layout/vList2"/>
    <dgm:cxn modelId="{B7A00200-BA0B-43E2-A383-972B30157FFE}" type="presParOf" srcId="{5E3A4B58-A3DE-4B71-A485-675111401DE1}" destId="{3DE82603-C6B4-4BC5-B86D-0C899B005B88}" srcOrd="4" destOrd="0" presId="urn:microsoft.com/office/officeart/2005/8/layout/vList2"/>
    <dgm:cxn modelId="{C0454D75-3E12-4366-A2FA-8C0BB9441E23}" type="presParOf" srcId="{5E3A4B58-A3DE-4B71-A485-675111401DE1}" destId="{161DC8B6-B4E8-4111-B98F-7435F96B91A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1D3D89-8B63-4889-A430-8470DDC7E3C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3ECF600-7219-45AF-A94F-7712A820F321}">
      <dgm:prSet/>
      <dgm:spPr/>
      <dgm:t>
        <a:bodyPr/>
        <a:lstStyle/>
        <a:p>
          <a:r>
            <a:rPr lang="en-US"/>
            <a:t>Methods:</a:t>
          </a:r>
        </a:p>
      </dgm:t>
    </dgm:pt>
    <dgm:pt modelId="{32004A11-1E23-473C-86FF-79E9AFA7CFC4}" type="parTrans" cxnId="{3E9CD981-A135-4794-B870-5EF966C10C00}">
      <dgm:prSet/>
      <dgm:spPr/>
      <dgm:t>
        <a:bodyPr/>
        <a:lstStyle/>
        <a:p>
          <a:endParaRPr lang="en-US"/>
        </a:p>
      </dgm:t>
    </dgm:pt>
    <dgm:pt modelId="{67B3C2B8-61A0-47AD-B424-E1AFD9D51F02}" type="sibTrans" cxnId="{3E9CD981-A135-4794-B870-5EF966C10C00}">
      <dgm:prSet/>
      <dgm:spPr/>
      <dgm:t>
        <a:bodyPr/>
        <a:lstStyle/>
        <a:p>
          <a:endParaRPr lang="en-US"/>
        </a:p>
      </dgm:t>
    </dgm:pt>
    <dgm:pt modelId="{52E6D873-9CB1-4E4B-A71B-F3185C4B8510}">
      <dgm:prSet/>
      <dgm:spPr/>
      <dgm:t>
        <a:bodyPr/>
        <a:lstStyle/>
        <a:p>
          <a:r>
            <a:rPr lang="en-US"/>
            <a:t>Behaviors to be shaped or developed</a:t>
          </a:r>
        </a:p>
      </dgm:t>
    </dgm:pt>
    <dgm:pt modelId="{8986BF7B-8511-488C-95B1-6D36F96E852C}" type="parTrans" cxnId="{8839E137-37A5-402D-84E7-32CBFF582737}">
      <dgm:prSet/>
      <dgm:spPr/>
      <dgm:t>
        <a:bodyPr/>
        <a:lstStyle/>
        <a:p>
          <a:endParaRPr lang="en-US"/>
        </a:p>
      </dgm:t>
    </dgm:pt>
    <dgm:pt modelId="{21AFF6D4-D967-4B1D-8234-02CBFF800911}" type="sibTrans" cxnId="{8839E137-37A5-402D-84E7-32CBFF582737}">
      <dgm:prSet/>
      <dgm:spPr/>
      <dgm:t>
        <a:bodyPr/>
        <a:lstStyle/>
        <a:p>
          <a:endParaRPr lang="en-US"/>
        </a:p>
      </dgm:t>
    </dgm:pt>
    <dgm:pt modelId="{1A50C2CE-0D59-447E-8504-79F97633EFD8}">
      <dgm:prSet/>
      <dgm:spPr/>
      <dgm:t>
        <a:bodyPr/>
        <a:lstStyle/>
        <a:p>
          <a:r>
            <a:rPr lang="en-US"/>
            <a:t>Sequence of steps used to develop them</a:t>
          </a:r>
        </a:p>
      </dgm:t>
    </dgm:pt>
    <dgm:pt modelId="{E2F51E02-A59E-425B-9D65-CE0074B6A454}" type="parTrans" cxnId="{87224DE3-1E64-47BB-AC1B-72A41FDE769F}">
      <dgm:prSet/>
      <dgm:spPr/>
      <dgm:t>
        <a:bodyPr/>
        <a:lstStyle/>
        <a:p>
          <a:endParaRPr lang="en-US"/>
        </a:p>
      </dgm:t>
    </dgm:pt>
    <dgm:pt modelId="{EFFD37F0-9EC6-46FA-87B1-07A9706C42B9}" type="sibTrans" cxnId="{87224DE3-1E64-47BB-AC1B-72A41FDE769F}">
      <dgm:prSet/>
      <dgm:spPr/>
      <dgm:t>
        <a:bodyPr/>
        <a:lstStyle/>
        <a:p>
          <a:endParaRPr lang="en-US"/>
        </a:p>
      </dgm:t>
    </dgm:pt>
    <dgm:pt modelId="{15A1FEF6-D42B-487B-A9D3-AA79241A79D8}">
      <dgm:prSet/>
      <dgm:spPr/>
      <dgm:t>
        <a:bodyPr/>
        <a:lstStyle/>
        <a:p>
          <a:r>
            <a:rPr lang="en-US"/>
            <a:t>Principles</a:t>
          </a:r>
        </a:p>
      </dgm:t>
    </dgm:pt>
    <dgm:pt modelId="{9BE52E8D-4CAC-488A-A326-78B2B5F8C5CE}" type="parTrans" cxnId="{C267841B-2D43-49D8-8A07-D943F7EC61BE}">
      <dgm:prSet/>
      <dgm:spPr/>
      <dgm:t>
        <a:bodyPr/>
        <a:lstStyle/>
        <a:p>
          <a:endParaRPr lang="en-US"/>
        </a:p>
      </dgm:t>
    </dgm:pt>
    <dgm:pt modelId="{28CA52F0-6C4F-4E2A-8659-295DCCBA7700}" type="sibTrans" cxnId="{C267841B-2D43-49D8-8A07-D943F7EC61BE}">
      <dgm:prSet/>
      <dgm:spPr/>
      <dgm:t>
        <a:bodyPr/>
        <a:lstStyle/>
        <a:p>
          <a:endParaRPr lang="en-US"/>
        </a:p>
      </dgm:t>
    </dgm:pt>
    <dgm:pt modelId="{C8A5F016-2ABB-40D9-9739-097FAAC68125}">
      <dgm:prSet/>
      <dgm:spPr/>
      <dgm:t>
        <a:bodyPr/>
        <a:lstStyle/>
        <a:p>
          <a:r>
            <a:rPr lang="en-US"/>
            <a:t>Theory</a:t>
          </a:r>
        </a:p>
      </dgm:t>
    </dgm:pt>
    <dgm:pt modelId="{5D59F1D0-65B2-47A1-8F80-F34DAC43ACFD}" type="parTrans" cxnId="{2EC77A81-BAD5-44B0-B1CD-D3505DEF36F1}">
      <dgm:prSet/>
      <dgm:spPr/>
      <dgm:t>
        <a:bodyPr/>
        <a:lstStyle/>
        <a:p>
          <a:endParaRPr lang="en-US"/>
        </a:p>
      </dgm:t>
    </dgm:pt>
    <dgm:pt modelId="{A44F2DD0-A1A5-4043-A5C7-5C5612997192}" type="sibTrans" cxnId="{2EC77A81-BAD5-44B0-B1CD-D3505DEF36F1}">
      <dgm:prSet/>
      <dgm:spPr/>
      <dgm:t>
        <a:bodyPr/>
        <a:lstStyle/>
        <a:p>
          <a:endParaRPr lang="en-US"/>
        </a:p>
      </dgm:t>
    </dgm:pt>
    <dgm:pt modelId="{31F7AFF5-B873-438A-867D-3BEB0C19BEB2}">
      <dgm:prSet/>
      <dgm:spPr/>
      <dgm:t>
        <a:bodyPr/>
        <a:lstStyle/>
        <a:p>
          <a:r>
            <a:rPr lang="en-US"/>
            <a:t>Rules governing how, when, why particular behaviors are reinforced</a:t>
          </a:r>
        </a:p>
      </dgm:t>
    </dgm:pt>
    <dgm:pt modelId="{1A39EA9E-64CF-45CF-BA5D-A1F7C8446BCB}" type="parTrans" cxnId="{F7355900-DE8E-48A6-B6B1-5AAD1487EF58}">
      <dgm:prSet/>
      <dgm:spPr/>
      <dgm:t>
        <a:bodyPr/>
        <a:lstStyle/>
        <a:p>
          <a:endParaRPr lang="en-US"/>
        </a:p>
      </dgm:t>
    </dgm:pt>
    <dgm:pt modelId="{4D1A3609-0135-4327-93CF-12BEC520FB4B}" type="sibTrans" cxnId="{F7355900-DE8E-48A6-B6B1-5AAD1487EF58}">
      <dgm:prSet/>
      <dgm:spPr/>
      <dgm:t>
        <a:bodyPr/>
        <a:lstStyle/>
        <a:p>
          <a:endParaRPr lang="en-US"/>
        </a:p>
      </dgm:t>
    </dgm:pt>
    <dgm:pt modelId="{FBF19426-0A5B-49D7-B485-E677F8BC2A5C}">
      <dgm:prSet/>
      <dgm:spPr/>
      <dgm:t>
        <a:bodyPr/>
        <a:lstStyle/>
        <a:p>
          <a:r>
            <a:rPr lang="en-US"/>
            <a:t>Equally as important to understanding shaping as method!!!!!!!!</a:t>
          </a:r>
        </a:p>
      </dgm:t>
    </dgm:pt>
    <dgm:pt modelId="{F96907F7-6EF4-48E4-AFD6-88CFCE75EDA7}" type="parTrans" cxnId="{E131DF6A-45F8-4495-AAFF-5EABF27F9973}">
      <dgm:prSet/>
      <dgm:spPr/>
      <dgm:t>
        <a:bodyPr/>
        <a:lstStyle/>
        <a:p>
          <a:endParaRPr lang="en-US"/>
        </a:p>
      </dgm:t>
    </dgm:pt>
    <dgm:pt modelId="{16CE478B-D531-4DBD-88CE-CB1E0C5A096A}" type="sibTrans" cxnId="{E131DF6A-45F8-4495-AAFF-5EABF27F9973}">
      <dgm:prSet/>
      <dgm:spPr/>
      <dgm:t>
        <a:bodyPr/>
        <a:lstStyle/>
        <a:p>
          <a:endParaRPr lang="en-US"/>
        </a:p>
      </dgm:t>
    </dgm:pt>
    <dgm:pt modelId="{6209B469-AD49-4B1E-A72E-86797A361C93}" type="pres">
      <dgm:prSet presAssocID="{9E1D3D89-8B63-4889-A430-8470DDC7E3C7}" presName="linear" presStyleCnt="0">
        <dgm:presLayoutVars>
          <dgm:dir/>
          <dgm:animLvl val="lvl"/>
          <dgm:resizeHandles val="exact"/>
        </dgm:presLayoutVars>
      </dgm:prSet>
      <dgm:spPr/>
    </dgm:pt>
    <dgm:pt modelId="{114EEEAF-B27C-4B9C-A52E-13AED4D2E571}" type="pres">
      <dgm:prSet presAssocID="{E3ECF600-7219-45AF-A94F-7712A820F321}" presName="parentLin" presStyleCnt="0"/>
      <dgm:spPr/>
    </dgm:pt>
    <dgm:pt modelId="{6F4AA43A-C59C-4100-8C2D-67596A943290}" type="pres">
      <dgm:prSet presAssocID="{E3ECF600-7219-45AF-A94F-7712A820F321}" presName="parentLeftMargin" presStyleLbl="node1" presStyleIdx="0" presStyleCnt="2"/>
      <dgm:spPr/>
    </dgm:pt>
    <dgm:pt modelId="{538B4664-A533-4902-9864-BCA937CA9D79}" type="pres">
      <dgm:prSet presAssocID="{E3ECF600-7219-45AF-A94F-7712A820F3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D3FCD93-1816-40EB-B725-26F4B03EB803}" type="pres">
      <dgm:prSet presAssocID="{E3ECF600-7219-45AF-A94F-7712A820F321}" presName="negativeSpace" presStyleCnt="0"/>
      <dgm:spPr/>
    </dgm:pt>
    <dgm:pt modelId="{237BE7E5-956A-403B-AA37-7EFD2444566A}" type="pres">
      <dgm:prSet presAssocID="{E3ECF600-7219-45AF-A94F-7712A820F321}" presName="childText" presStyleLbl="conFgAcc1" presStyleIdx="0" presStyleCnt="2">
        <dgm:presLayoutVars>
          <dgm:bulletEnabled val="1"/>
        </dgm:presLayoutVars>
      </dgm:prSet>
      <dgm:spPr/>
    </dgm:pt>
    <dgm:pt modelId="{FD825D39-4BBD-4FAA-B02F-A50D4258074E}" type="pres">
      <dgm:prSet presAssocID="{67B3C2B8-61A0-47AD-B424-E1AFD9D51F02}" presName="spaceBetweenRectangles" presStyleCnt="0"/>
      <dgm:spPr/>
    </dgm:pt>
    <dgm:pt modelId="{AD1671FE-31BD-4B5D-AF97-5917DEC8B540}" type="pres">
      <dgm:prSet presAssocID="{15A1FEF6-D42B-487B-A9D3-AA79241A79D8}" presName="parentLin" presStyleCnt="0"/>
      <dgm:spPr/>
    </dgm:pt>
    <dgm:pt modelId="{C375B22E-5990-4578-AAF1-5D1BA8705A99}" type="pres">
      <dgm:prSet presAssocID="{15A1FEF6-D42B-487B-A9D3-AA79241A79D8}" presName="parentLeftMargin" presStyleLbl="node1" presStyleIdx="0" presStyleCnt="2"/>
      <dgm:spPr/>
    </dgm:pt>
    <dgm:pt modelId="{AFD9EBE8-51A7-465A-BE83-099C167BB006}" type="pres">
      <dgm:prSet presAssocID="{15A1FEF6-D42B-487B-A9D3-AA79241A79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DE44297-3149-483E-B636-15BCB456DBDA}" type="pres">
      <dgm:prSet presAssocID="{15A1FEF6-D42B-487B-A9D3-AA79241A79D8}" presName="negativeSpace" presStyleCnt="0"/>
      <dgm:spPr/>
    </dgm:pt>
    <dgm:pt modelId="{057F521D-AEA4-4C36-B9C7-9ECCC20AC98A}" type="pres">
      <dgm:prSet presAssocID="{15A1FEF6-D42B-487B-A9D3-AA79241A79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7355900-DE8E-48A6-B6B1-5AAD1487EF58}" srcId="{15A1FEF6-D42B-487B-A9D3-AA79241A79D8}" destId="{31F7AFF5-B873-438A-867D-3BEB0C19BEB2}" srcOrd="1" destOrd="0" parTransId="{1A39EA9E-64CF-45CF-BA5D-A1F7C8446BCB}" sibTransId="{4D1A3609-0135-4327-93CF-12BEC520FB4B}"/>
    <dgm:cxn modelId="{8A8FE614-ED01-499C-A917-009E84C673AD}" type="presOf" srcId="{31F7AFF5-B873-438A-867D-3BEB0C19BEB2}" destId="{057F521D-AEA4-4C36-B9C7-9ECCC20AC98A}" srcOrd="0" destOrd="1" presId="urn:microsoft.com/office/officeart/2005/8/layout/list1"/>
    <dgm:cxn modelId="{8B8ABD18-AC1D-4592-826E-28274749E67A}" type="presOf" srcId="{15A1FEF6-D42B-487B-A9D3-AA79241A79D8}" destId="{C375B22E-5990-4578-AAF1-5D1BA8705A99}" srcOrd="0" destOrd="0" presId="urn:microsoft.com/office/officeart/2005/8/layout/list1"/>
    <dgm:cxn modelId="{C267841B-2D43-49D8-8A07-D943F7EC61BE}" srcId="{9E1D3D89-8B63-4889-A430-8470DDC7E3C7}" destId="{15A1FEF6-D42B-487B-A9D3-AA79241A79D8}" srcOrd="1" destOrd="0" parTransId="{9BE52E8D-4CAC-488A-A326-78B2B5F8C5CE}" sibTransId="{28CA52F0-6C4F-4E2A-8659-295DCCBA7700}"/>
    <dgm:cxn modelId="{8839E137-37A5-402D-84E7-32CBFF582737}" srcId="{E3ECF600-7219-45AF-A94F-7712A820F321}" destId="{52E6D873-9CB1-4E4B-A71B-F3185C4B8510}" srcOrd="0" destOrd="0" parTransId="{8986BF7B-8511-488C-95B1-6D36F96E852C}" sibTransId="{21AFF6D4-D967-4B1D-8234-02CBFF800911}"/>
    <dgm:cxn modelId="{2D264F41-B318-4A08-97C2-7DD1BFD1915A}" type="presOf" srcId="{E3ECF600-7219-45AF-A94F-7712A820F321}" destId="{6F4AA43A-C59C-4100-8C2D-67596A943290}" srcOrd="0" destOrd="0" presId="urn:microsoft.com/office/officeart/2005/8/layout/list1"/>
    <dgm:cxn modelId="{B3AA6D47-38CD-4156-B713-512B78C7CA19}" type="presOf" srcId="{FBF19426-0A5B-49D7-B485-E677F8BC2A5C}" destId="{057F521D-AEA4-4C36-B9C7-9ECCC20AC98A}" srcOrd="0" destOrd="2" presId="urn:microsoft.com/office/officeart/2005/8/layout/list1"/>
    <dgm:cxn modelId="{E131DF6A-45F8-4495-AAFF-5EABF27F9973}" srcId="{15A1FEF6-D42B-487B-A9D3-AA79241A79D8}" destId="{FBF19426-0A5B-49D7-B485-E677F8BC2A5C}" srcOrd="2" destOrd="0" parTransId="{F96907F7-6EF4-48E4-AFD6-88CFCE75EDA7}" sibTransId="{16CE478B-D531-4DBD-88CE-CB1E0C5A096A}"/>
    <dgm:cxn modelId="{925EF26A-20AA-40BA-94A7-F5E8E185C886}" type="presOf" srcId="{15A1FEF6-D42B-487B-A9D3-AA79241A79D8}" destId="{AFD9EBE8-51A7-465A-BE83-099C167BB006}" srcOrd="1" destOrd="0" presId="urn:microsoft.com/office/officeart/2005/8/layout/list1"/>
    <dgm:cxn modelId="{0E60B86B-44B1-44A3-9058-688E8D2F4528}" type="presOf" srcId="{9E1D3D89-8B63-4889-A430-8470DDC7E3C7}" destId="{6209B469-AD49-4B1E-A72E-86797A361C93}" srcOrd="0" destOrd="0" presId="urn:microsoft.com/office/officeart/2005/8/layout/list1"/>
    <dgm:cxn modelId="{DD0ED857-D8B0-45E5-9651-E0E86D8B7101}" type="presOf" srcId="{52E6D873-9CB1-4E4B-A71B-F3185C4B8510}" destId="{237BE7E5-956A-403B-AA37-7EFD2444566A}" srcOrd="0" destOrd="0" presId="urn:microsoft.com/office/officeart/2005/8/layout/list1"/>
    <dgm:cxn modelId="{2EC77A81-BAD5-44B0-B1CD-D3505DEF36F1}" srcId="{15A1FEF6-D42B-487B-A9D3-AA79241A79D8}" destId="{C8A5F016-2ABB-40D9-9739-097FAAC68125}" srcOrd="0" destOrd="0" parTransId="{5D59F1D0-65B2-47A1-8F80-F34DAC43ACFD}" sibTransId="{A44F2DD0-A1A5-4043-A5C7-5C5612997192}"/>
    <dgm:cxn modelId="{3E9CD981-A135-4794-B870-5EF966C10C00}" srcId="{9E1D3D89-8B63-4889-A430-8470DDC7E3C7}" destId="{E3ECF600-7219-45AF-A94F-7712A820F321}" srcOrd="0" destOrd="0" parTransId="{32004A11-1E23-473C-86FF-79E9AFA7CFC4}" sibTransId="{67B3C2B8-61A0-47AD-B424-E1AFD9D51F02}"/>
    <dgm:cxn modelId="{B3CB65BC-7560-4A10-BBF6-727C354EDAA6}" type="presOf" srcId="{C8A5F016-2ABB-40D9-9739-097FAAC68125}" destId="{057F521D-AEA4-4C36-B9C7-9ECCC20AC98A}" srcOrd="0" destOrd="0" presId="urn:microsoft.com/office/officeart/2005/8/layout/list1"/>
    <dgm:cxn modelId="{D6B1BEC6-8DFA-468E-BF5D-7E47F582771E}" type="presOf" srcId="{1A50C2CE-0D59-447E-8504-79F97633EFD8}" destId="{237BE7E5-956A-403B-AA37-7EFD2444566A}" srcOrd="0" destOrd="1" presId="urn:microsoft.com/office/officeart/2005/8/layout/list1"/>
    <dgm:cxn modelId="{87224DE3-1E64-47BB-AC1B-72A41FDE769F}" srcId="{E3ECF600-7219-45AF-A94F-7712A820F321}" destId="{1A50C2CE-0D59-447E-8504-79F97633EFD8}" srcOrd="1" destOrd="0" parTransId="{E2F51E02-A59E-425B-9D65-CE0074B6A454}" sibTransId="{EFFD37F0-9EC6-46FA-87B1-07A9706C42B9}"/>
    <dgm:cxn modelId="{772053EE-258C-4669-8F6B-08E834A0740A}" type="presOf" srcId="{E3ECF600-7219-45AF-A94F-7712A820F321}" destId="{538B4664-A533-4902-9864-BCA937CA9D79}" srcOrd="1" destOrd="0" presId="urn:microsoft.com/office/officeart/2005/8/layout/list1"/>
    <dgm:cxn modelId="{0246CF90-C737-4878-943A-1B0AB0EEA2FE}" type="presParOf" srcId="{6209B469-AD49-4B1E-A72E-86797A361C93}" destId="{114EEEAF-B27C-4B9C-A52E-13AED4D2E571}" srcOrd="0" destOrd="0" presId="urn:microsoft.com/office/officeart/2005/8/layout/list1"/>
    <dgm:cxn modelId="{7F94914D-2032-4AF6-BD8A-17192DDF2AF0}" type="presParOf" srcId="{114EEEAF-B27C-4B9C-A52E-13AED4D2E571}" destId="{6F4AA43A-C59C-4100-8C2D-67596A943290}" srcOrd="0" destOrd="0" presId="urn:microsoft.com/office/officeart/2005/8/layout/list1"/>
    <dgm:cxn modelId="{E65C526A-7D71-4B30-9898-A947A1B240F6}" type="presParOf" srcId="{114EEEAF-B27C-4B9C-A52E-13AED4D2E571}" destId="{538B4664-A533-4902-9864-BCA937CA9D79}" srcOrd="1" destOrd="0" presId="urn:microsoft.com/office/officeart/2005/8/layout/list1"/>
    <dgm:cxn modelId="{F75CE92C-7696-4AF7-91DA-2381EBC7C51D}" type="presParOf" srcId="{6209B469-AD49-4B1E-A72E-86797A361C93}" destId="{5D3FCD93-1816-40EB-B725-26F4B03EB803}" srcOrd="1" destOrd="0" presId="urn:microsoft.com/office/officeart/2005/8/layout/list1"/>
    <dgm:cxn modelId="{700D318A-7652-4945-B9AD-85BA93535E28}" type="presParOf" srcId="{6209B469-AD49-4B1E-A72E-86797A361C93}" destId="{237BE7E5-956A-403B-AA37-7EFD2444566A}" srcOrd="2" destOrd="0" presId="urn:microsoft.com/office/officeart/2005/8/layout/list1"/>
    <dgm:cxn modelId="{EEF3A3CB-0591-45A5-95BB-E02A0207832C}" type="presParOf" srcId="{6209B469-AD49-4B1E-A72E-86797A361C93}" destId="{FD825D39-4BBD-4FAA-B02F-A50D4258074E}" srcOrd="3" destOrd="0" presId="urn:microsoft.com/office/officeart/2005/8/layout/list1"/>
    <dgm:cxn modelId="{A9E41DE2-63F1-4804-ADDB-6291805C003A}" type="presParOf" srcId="{6209B469-AD49-4B1E-A72E-86797A361C93}" destId="{AD1671FE-31BD-4B5D-AF97-5917DEC8B540}" srcOrd="4" destOrd="0" presId="urn:microsoft.com/office/officeart/2005/8/layout/list1"/>
    <dgm:cxn modelId="{53C6DF6A-F3AB-4603-A336-E3A677E1E6E8}" type="presParOf" srcId="{AD1671FE-31BD-4B5D-AF97-5917DEC8B540}" destId="{C375B22E-5990-4578-AAF1-5D1BA8705A99}" srcOrd="0" destOrd="0" presId="urn:microsoft.com/office/officeart/2005/8/layout/list1"/>
    <dgm:cxn modelId="{70FE6D45-282D-4725-920A-153DDF043C4E}" type="presParOf" srcId="{AD1671FE-31BD-4B5D-AF97-5917DEC8B540}" destId="{AFD9EBE8-51A7-465A-BE83-099C167BB006}" srcOrd="1" destOrd="0" presId="urn:microsoft.com/office/officeart/2005/8/layout/list1"/>
    <dgm:cxn modelId="{5C4F6138-F066-460C-9152-DC7C444F1C65}" type="presParOf" srcId="{6209B469-AD49-4B1E-A72E-86797A361C93}" destId="{5DE44297-3149-483E-B636-15BCB456DBDA}" srcOrd="5" destOrd="0" presId="urn:microsoft.com/office/officeart/2005/8/layout/list1"/>
    <dgm:cxn modelId="{24F59EDC-A0CC-41B0-8CEB-70AFA918B358}" type="presParOf" srcId="{6209B469-AD49-4B1E-A72E-86797A361C93}" destId="{057F521D-AEA4-4C36-B9C7-9ECCC20AC98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95C088-510D-4770-8FFF-0233C210F7DA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61F9A5-04C3-470A-A1D5-D3DB8B112D25}">
      <dgm:prSet/>
      <dgm:spPr/>
      <dgm:t>
        <a:bodyPr/>
        <a:lstStyle/>
        <a:p>
          <a:r>
            <a:rPr lang="en-US" dirty="0"/>
            <a:t>Raise small</a:t>
          </a:r>
        </a:p>
      </dgm:t>
    </dgm:pt>
    <dgm:pt modelId="{40028727-CB28-4C0C-AEC3-9239D5A7810E}" type="parTrans" cxnId="{801CE8DC-8EB2-4F06-89F3-9317B782F7B7}">
      <dgm:prSet/>
      <dgm:spPr/>
      <dgm:t>
        <a:bodyPr/>
        <a:lstStyle/>
        <a:p>
          <a:endParaRPr lang="en-US"/>
        </a:p>
      </dgm:t>
    </dgm:pt>
    <dgm:pt modelId="{E9E9FD96-BA19-46C3-AE2D-9089FDD5FC3D}" type="sibTrans" cxnId="{801CE8DC-8EB2-4F06-89F3-9317B782F7B7}">
      <dgm:prSet/>
      <dgm:spPr/>
      <dgm:t>
        <a:bodyPr/>
        <a:lstStyle/>
        <a:p>
          <a:endParaRPr lang="en-US"/>
        </a:p>
      </dgm:t>
    </dgm:pt>
    <dgm:pt modelId="{17B95C88-4E36-4E16-A070-E348D783F775}">
      <dgm:prSet/>
      <dgm:spPr/>
      <dgm:t>
        <a:bodyPr/>
        <a:lstStyle/>
        <a:p>
          <a:r>
            <a:rPr lang="en-US"/>
            <a:t>Raise criteria in small increments</a:t>
          </a:r>
        </a:p>
      </dgm:t>
    </dgm:pt>
    <dgm:pt modelId="{0EDF89BA-5BFF-4FE5-9205-F07CBE29DAA6}" type="parTrans" cxnId="{2E873CCC-A660-4C45-A433-63D5284DC123}">
      <dgm:prSet/>
      <dgm:spPr/>
      <dgm:t>
        <a:bodyPr/>
        <a:lstStyle/>
        <a:p>
          <a:endParaRPr lang="en-US"/>
        </a:p>
      </dgm:t>
    </dgm:pt>
    <dgm:pt modelId="{272957B1-EC61-4FC5-870F-2FBBA49CDDEB}" type="sibTrans" cxnId="{2E873CCC-A660-4C45-A433-63D5284DC123}">
      <dgm:prSet/>
      <dgm:spPr/>
      <dgm:t>
        <a:bodyPr/>
        <a:lstStyle/>
        <a:p>
          <a:endParaRPr lang="en-US"/>
        </a:p>
      </dgm:t>
    </dgm:pt>
    <dgm:pt modelId="{7F0EEE12-89E7-4180-B0D1-9C5D847786B7}">
      <dgm:prSet/>
      <dgm:spPr/>
      <dgm:t>
        <a:bodyPr/>
        <a:lstStyle/>
        <a:p>
          <a:r>
            <a:rPr lang="en-US" dirty="0"/>
            <a:t>Train One</a:t>
          </a:r>
        </a:p>
      </dgm:t>
    </dgm:pt>
    <dgm:pt modelId="{509E95BF-4755-4E39-97DE-E25B3239B811}" type="parTrans" cxnId="{AA9CF0BA-4910-4EB5-8362-27FC59A7228D}">
      <dgm:prSet/>
      <dgm:spPr/>
      <dgm:t>
        <a:bodyPr/>
        <a:lstStyle/>
        <a:p>
          <a:endParaRPr lang="en-US"/>
        </a:p>
      </dgm:t>
    </dgm:pt>
    <dgm:pt modelId="{6A36279D-82C7-4398-9E5B-4AE2489E8A66}" type="sibTrans" cxnId="{AA9CF0BA-4910-4EB5-8362-27FC59A7228D}">
      <dgm:prSet/>
      <dgm:spPr/>
      <dgm:t>
        <a:bodyPr/>
        <a:lstStyle/>
        <a:p>
          <a:endParaRPr lang="en-US"/>
        </a:p>
      </dgm:t>
    </dgm:pt>
    <dgm:pt modelId="{B1F41E5D-C8D7-4D3A-8187-F592483DC354}">
      <dgm:prSet/>
      <dgm:spPr/>
      <dgm:t>
        <a:bodyPr/>
        <a:lstStyle/>
        <a:p>
          <a:r>
            <a:rPr lang="en-US"/>
            <a:t>Train only one aspect of any particular behavior at a time</a:t>
          </a:r>
        </a:p>
      </dgm:t>
    </dgm:pt>
    <dgm:pt modelId="{CE6B141B-2C89-49A6-BCA2-77B765B7B214}" type="parTrans" cxnId="{57F4E166-8B8C-4EF2-B51F-70CC0C2B18AC}">
      <dgm:prSet/>
      <dgm:spPr/>
      <dgm:t>
        <a:bodyPr/>
        <a:lstStyle/>
        <a:p>
          <a:endParaRPr lang="en-US"/>
        </a:p>
      </dgm:t>
    </dgm:pt>
    <dgm:pt modelId="{0454AC70-D92B-40CE-9B82-8EEAD483F74F}" type="sibTrans" cxnId="{57F4E166-8B8C-4EF2-B51F-70CC0C2B18AC}">
      <dgm:prSet/>
      <dgm:spPr/>
      <dgm:t>
        <a:bodyPr/>
        <a:lstStyle/>
        <a:p>
          <a:endParaRPr lang="en-US"/>
        </a:p>
      </dgm:t>
    </dgm:pt>
    <dgm:pt modelId="{A1E8049E-5C7F-405C-AB3C-F0D79F6B3270}">
      <dgm:prSet/>
      <dgm:spPr/>
      <dgm:t>
        <a:bodyPr/>
        <a:lstStyle/>
        <a:p>
          <a:r>
            <a:rPr lang="en-US" dirty="0"/>
            <a:t>Put on VR</a:t>
          </a:r>
        </a:p>
      </dgm:t>
    </dgm:pt>
    <dgm:pt modelId="{153EE22A-2865-4C59-8942-629C26E1A5EC}" type="parTrans" cxnId="{6484EE5C-0A2C-4F19-B4B7-56EEF50ACDB8}">
      <dgm:prSet/>
      <dgm:spPr/>
      <dgm:t>
        <a:bodyPr/>
        <a:lstStyle/>
        <a:p>
          <a:endParaRPr lang="en-US"/>
        </a:p>
      </dgm:t>
    </dgm:pt>
    <dgm:pt modelId="{373CBCB0-7A03-4D6F-987E-76014E1DEF47}" type="sibTrans" cxnId="{6484EE5C-0A2C-4F19-B4B7-56EEF50ACDB8}">
      <dgm:prSet/>
      <dgm:spPr/>
      <dgm:t>
        <a:bodyPr/>
        <a:lstStyle/>
        <a:p>
          <a:endParaRPr lang="en-US"/>
        </a:p>
      </dgm:t>
    </dgm:pt>
    <dgm:pt modelId="{A08F5B8C-9F5A-46EC-BCFB-ACB96E54C2A3}">
      <dgm:prSet/>
      <dgm:spPr/>
      <dgm:t>
        <a:bodyPr/>
        <a:lstStyle/>
        <a:p>
          <a:r>
            <a:rPr lang="en-US"/>
            <a:t>During shaping, put current level of response onto variable schedule before adding/raising criteria</a:t>
          </a:r>
        </a:p>
      </dgm:t>
    </dgm:pt>
    <dgm:pt modelId="{27EDF1A8-8516-48D0-8500-F026C4682D79}" type="parTrans" cxnId="{B3B16762-0B7B-4366-A602-8996A4875324}">
      <dgm:prSet/>
      <dgm:spPr/>
      <dgm:t>
        <a:bodyPr/>
        <a:lstStyle/>
        <a:p>
          <a:endParaRPr lang="en-US"/>
        </a:p>
      </dgm:t>
    </dgm:pt>
    <dgm:pt modelId="{31F06804-E846-48B0-B926-2A6738B2C7D6}" type="sibTrans" cxnId="{B3B16762-0B7B-4366-A602-8996A4875324}">
      <dgm:prSet/>
      <dgm:spPr/>
      <dgm:t>
        <a:bodyPr/>
        <a:lstStyle/>
        <a:p>
          <a:endParaRPr lang="en-US"/>
        </a:p>
      </dgm:t>
    </dgm:pt>
    <dgm:pt modelId="{FC969101-F350-4D76-9001-D212264FF981}">
      <dgm:prSet/>
      <dgm:spPr/>
      <dgm:t>
        <a:bodyPr/>
        <a:lstStyle/>
        <a:p>
          <a:r>
            <a:rPr lang="en-US" dirty="0"/>
            <a:t>Relax Criterion</a:t>
          </a:r>
        </a:p>
      </dgm:t>
    </dgm:pt>
    <dgm:pt modelId="{AD8F8FF8-0612-401A-98FB-3BC94050DA32}" type="parTrans" cxnId="{95942D09-DE14-4783-AC38-09DCB51F49E1}">
      <dgm:prSet/>
      <dgm:spPr/>
      <dgm:t>
        <a:bodyPr/>
        <a:lstStyle/>
        <a:p>
          <a:endParaRPr lang="en-US"/>
        </a:p>
      </dgm:t>
    </dgm:pt>
    <dgm:pt modelId="{14561A51-182A-4991-A92A-2C9F7F5561F7}" type="sibTrans" cxnId="{95942D09-DE14-4783-AC38-09DCB51F49E1}">
      <dgm:prSet/>
      <dgm:spPr/>
      <dgm:t>
        <a:bodyPr/>
        <a:lstStyle/>
        <a:p>
          <a:endParaRPr lang="en-US"/>
        </a:p>
      </dgm:t>
    </dgm:pt>
    <dgm:pt modelId="{43E29D8E-0BC4-4C6C-A5DC-139E9DF4AED2}">
      <dgm:prSet/>
      <dgm:spPr/>
      <dgm:t>
        <a:bodyPr/>
        <a:lstStyle/>
        <a:p>
          <a:r>
            <a:rPr lang="en-US"/>
            <a:t>When introducing new criterion, temporarily relax older ones</a:t>
          </a:r>
        </a:p>
      </dgm:t>
    </dgm:pt>
    <dgm:pt modelId="{37AA56A7-9F1A-4E89-90A2-BEB316AC0107}" type="parTrans" cxnId="{998ACB89-0A44-4C37-92DD-F5AC51F8A510}">
      <dgm:prSet/>
      <dgm:spPr/>
      <dgm:t>
        <a:bodyPr/>
        <a:lstStyle/>
        <a:p>
          <a:endParaRPr lang="en-US"/>
        </a:p>
      </dgm:t>
    </dgm:pt>
    <dgm:pt modelId="{3226C8F6-AE25-4120-8190-19DE1A5AFFA0}" type="sibTrans" cxnId="{998ACB89-0A44-4C37-92DD-F5AC51F8A510}">
      <dgm:prSet/>
      <dgm:spPr/>
      <dgm:t>
        <a:bodyPr/>
        <a:lstStyle/>
        <a:p>
          <a:endParaRPr lang="en-US"/>
        </a:p>
      </dgm:t>
    </dgm:pt>
    <dgm:pt modelId="{DF22FE22-F6C3-4616-AB75-8EAA274E2C39}">
      <dgm:prSet/>
      <dgm:spPr/>
      <dgm:t>
        <a:bodyPr/>
        <a:lstStyle/>
        <a:p>
          <a:r>
            <a:rPr lang="en-US"/>
            <a:t>Stay ahead</a:t>
          </a:r>
        </a:p>
      </dgm:t>
    </dgm:pt>
    <dgm:pt modelId="{30A879B4-0A95-4DCB-AA09-2D1296422F09}" type="parTrans" cxnId="{169C886F-E4AF-4576-9CC4-8E82AC7F8635}">
      <dgm:prSet/>
      <dgm:spPr/>
      <dgm:t>
        <a:bodyPr/>
        <a:lstStyle/>
        <a:p>
          <a:endParaRPr lang="en-US"/>
        </a:p>
      </dgm:t>
    </dgm:pt>
    <dgm:pt modelId="{F38DCCB8-1301-4654-B742-843B845BB39C}" type="sibTrans" cxnId="{169C886F-E4AF-4576-9CC4-8E82AC7F8635}">
      <dgm:prSet/>
      <dgm:spPr/>
      <dgm:t>
        <a:bodyPr/>
        <a:lstStyle/>
        <a:p>
          <a:endParaRPr lang="en-US"/>
        </a:p>
      </dgm:t>
    </dgm:pt>
    <dgm:pt modelId="{EE806FAF-3A98-4F55-97C7-3DFC943F88D2}">
      <dgm:prSet/>
      <dgm:spPr/>
      <dgm:t>
        <a:bodyPr/>
        <a:lstStyle/>
        <a:p>
          <a:r>
            <a:rPr lang="en-US"/>
            <a:t>Stay ahead of your subject</a:t>
          </a:r>
        </a:p>
      </dgm:t>
    </dgm:pt>
    <dgm:pt modelId="{99962273-6340-4917-B599-9F0FB5E389B9}" type="parTrans" cxnId="{24610E02-1BD0-402B-8B67-40A7F650A7A6}">
      <dgm:prSet/>
      <dgm:spPr/>
      <dgm:t>
        <a:bodyPr/>
        <a:lstStyle/>
        <a:p>
          <a:endParaRPr lang="en-US"/>
        </a:p>
      </dgm:t>
    </dgm:pt>
    <dgm:pt modelId="{F1E7742A-77E9-4FA4-BB61-035EA17DFF7D}" type="sibTrans" cxnId="{24610E02-1BD0-402B-8B67-40A7F650A7A6}">
      <dgm:prSet/>
      <dgm:spPr/>
      <dgm:t>
        <a:bodyPr/>
        <a:lstStyle/>
        <a:p>
          <a:endParaRPr lang="en-US"/>
        </a:p>
      </dgm:t>
    </dgm:pt>
    <dgm:pt modelId="{88D72101-070F-4520-9D03-833AAEA342A3}">
      <dgm:prSet/>
      <dgm:spPr/>
      <dgm:t>
        <a:bodyPr/>
        <a:lstStyle/>
        <a:p>
          <a:r>
            <a:rPr lang="en-US" dirty="0"/>
            <a:t>Don’t change </a:t>
          </a:r>
        </a:p>
      </dgm:t>
    </dgm:pt>
    <dgm:pt modelId="{0B3228D3-2C18-4BD3-8137-6E4898D23263}" type="parTrans" cxnId="{961A1142-9BF1-4A51-BBFE-FA6D8DA2AAB0}">
      <dgm:prSet/>
      <dgm:spPr/>
      <dgm:t>
        <a:bodyPr/>
        <a:lstStyle/>
        <a:p>
          <a:endParaRPr lang="en-US"/>
        </a:p>
      </dgm:t>
    </dgm:pt>
    <dgm:pt modelId="{DE7966E0-5C83-46EA-8304-996C5C0A0E57}" type="sibTrans" cxnId="{961A1142-9BF1-4A51-BBFE-FA6D8DA2AAB0}">
      <dgm:prSet/>
      <dgm:spPr/>
      <dgm:t>
        <a:bodyPr/>
        <a:lstStyle/>
        <a:p>
          <a:endParaRPr lang="en-US"/>
        </a:p>
      </dgm:t>
    </dgm:pt>
    <dgm:pt modelId="{A97E9481-8A62-4329-B4A3-B0770CE1296C}">
      <dgm:prSet/>
      <dgm:spPr/>
      <dgm:t>
        <a:bodyPr/>
        <a:lstStyle/>
        <a:p>
          <a:r>
            <a:rPr lang="en-US"/>
            <a:t>Don’t change trainers in midstream!</a:t>
          </a:r>
        </a:p>
      </dgm:t>
    </dgm:pt>
    <dgm:pt modelId="{1C805336-B80D-4622-9D90-9A25B161E929}" type="parTrans" cxnId="{71B51635-E4E0-4EAD-B6A4-9B3658AEC182}">
      <dgm:prSet/>
      <dgm:spPr/>
      <dgm:t>
        <a:bodyPr/>
        <a:lstStyle/>
        <a:p>
          <a:endParaRPr lang="en-US"/>
        </a:p>
      </dgm:t>
    </dgm:pt>
    <dgm:pt modelId="{D1C990BD-211F-4785-866D-2063547147F0}" type="sibTrans" cxnId="{71B51635-E4E0-4EAD-B6A4-9B3658AEC182}">
      <dgm:prSet/>
      <dgm:spPr/>
      <dgm:t>
        <a:bodyPr/>
        <a:lstStyle/>
        <a:p>
          <a:endParaRPr lang="en-US"/>
        </a:p>
      </dgm:t>
    </dgm:pt>
    <dgm:pt modelId="{DC44457C-4807-4E1F-8FA9-0563D5CCC5A0}">
      <dgm:prSet/>
      <dgm:spPr/>
      <dgm:t>
        <a:bodyPr/>
        <a:lstStyle/>
        <a:p>
          <a:r>
            <a:rPr lang="en-US" dirty="0"/>
            <a:t>Find Alternative</a:t>
          </a:r>
        </a:p>
      </dgm:t>
    </dgm:pt>
    <dgm:pt modelId="{5A0232BE-8468-42BB-8BE8-5F76EEAF15F0}" type="parTrans" cxnId="{17C0C54D-2652-455F-9883-3777C6EB6201}">
      <dgm:prSet/>
      <dgm:spPr/>
      <dgm:t>
        <a:bodyPr/>
        <a:lstStyle/>
        <a:p>
          <a:endParaRPr lang="en-US"/>
        </a:p>
      </dgm:t>
    </dgm:pt>
    <dgm:pt modelId="{BB1A0559-617E-40B0-8246-96CD069AFE96}" type="sibTrans" cxnId="{17C0C54D-2652-455F-9883-3777C6EB6201}">
      <dgm:prSet/>
      <dgm:spPr/>
      <dgm:t>
        <a:bodyPr/>
        <a:lstStyle/>
        <a:p>
          <a:endParaRPr lang="en-US"/>
        </a:p>
      </dgm:t>
    </dgm:pt>
    <dgm:pt modelId="{1C89DEC3-9E93-4333-A9E3-AD7AF40259FE}">
      <dgm:prSet/>
      <dgm:spPr/>
      <dgm:t>
        <a:bodyPr/>
        <a:lstStyle/>
        <a:p>
          <a:r>
            <a:rPr lang="en-US"/>
            <a:t>If one shaping procedure not working, find another</a:t>
          </a:r>
        </a:p>
      </dgm:t>
    </dgm:pt>
    <dgm:pt modelId="{D545BA5A-D8B7-4FAB-B299-EE8C73B2C1FE}" type="parTrans" cxnId="{666C229F-4D27-4D64-BDD6-CB3128FB47A8}">
      <dgm:prSet/>
      <dgm:spPr/>
      <dgm:t>
        <a:bodyPr/>
        <a:lstStyle/>
        <a:p>
          <a:endParaRPr lang="en-US"/>
        </a:p>
      </dgm:t>
    </dgm:pt>
    <dgm:pt modelId="{E97D0D07-9569-4675-A5D4-FA279B12FEC2}" type="sibTrans" cxnId="{666C229F-4D27-4D64-BDD6-CB3128FB47A8}">
      <dgm:prSet/>
      <dgm:spPr/>
      <dgm:t>
        <a:bodyPr/>
        <a:lstStyle/>
        <a:p>
          <a:endParaRPr lang="en-US"/>
        </a:p>
      </dgm:t>
    </dgm:pt>
    <dgm:pt modelId="{06BC194F-CD9D-4FD6-A3D5-D683590B3FBE}">
      <dgm:prSet/>
      <dgm:spPr/>
      <dgm:t>
        <a:bodyPr/>
        <a:lstStyle/>
        <a:p>
          <a:r>
            <a:rPr lang="en-US"/>
            <a:t>Don’t interrupt</a:t>
          </a:r>
        </a:p>
      </dgm:t>
    </dgm:pt>
    <dgm:pt modelId="{8D182B5B-252D-4482-8418-B3289B42EF6E}" type="parTrans" cxnId="{0E23EF54-C98D-4B0A-97D5-C148DDBF9513}">
      <dgm:prSet/>
      <dgm:spPr/>
      <dgm:t>
        <a:bodyPr/>
        <a:lstStyle/>
        <a:p>
          <a:endParaRPr lang="en-US"/>
        </a:p>
      </dgm:t>
    </dgm:pt>
    <dgm:pt modelId="{329336F0-43BD-4164-9F0F-DCE0370E1E60}" type="sibTrans" cxnId="{0E23EF54-C98D-4B0A-97D5-C148DDBF9513}">
      <dgm:prSet/>
      <dgm:spPr/>
      <dgm:t>
        <a:bodyPr/>
        <a:lstStyle/>
        <a:p>
          <a:endParaRPr lang="en-US"/>
        </a:p>
      </dgm:t>
    </dgm:pt>
    <dgm:pt modelId="{F0488D70-8ACE-46A8-A527-8EB4307583DF}">
      <dgm:prSet/>
      <dgm:spPr/>
      <dgm:t>
        <a:bodyPr/>
        <a:lstStyle/>
        <a:p>
          <a:r>
            <a:rPr lang="en-US"/>
            <a:t>Don’t interrupt a training session gratuitously- that is punishment</a:t>
          </a:r>
        </a:p>
      </dgm:t>
    </dgm:pt>
    <dgm:pt modelId="{82EB6861-5388-4186-99D5-AC3B7D9B9C17}" type="parTrans" cxnId="{1BBD8E60-655A-43C1-AB71-C7FECDB56FBB}">
      <dgm:prSet/>
      <dgm:spPr/>
      <dgm:t>
        <a:bodyPr/>
        <a:lstStyle/>
        <a:p>
          <a:endParaRPr lang="en-US"/>
        </a:p>
      </dgm:t>
    </dgm:pt>
    <dgm:pt modelId="{CA75EB25-741E-415B-AC33-0D6EA2E86A01}" type="sibTrans" cxnId="{1BBD8E60-655A-43C1-AB71-C7FECDB56FBB}">
      <dgm:prSet/>
      <dgm:spPr/>
      <dgm:t>
        <a:bodyPr/>
        <a:lstStyle/>
        <a:p>
          <a:endParaRPr lang="en-US"/>
        </a:p>
      </dgm:t>
    </dgm:pt>
    <dgm:pt modelId="{D4DFCB76-4C87-4498-9C49-3449330D6288}">
      <dgm:prSet/>
      <dgm:spPr/>
      <dgm:t>
        <a:bodyPr/>
        <a:lstStyle/>
        <a:p>
          <a:r>
            <a:rPr lang="en-US" dirty="0"/>
            <a:t>Take A Step Back</a:t>
          </a:r>
        </a:p>
      </dgm:t>
    </dgm:pt>
    <dgm:pt modelId="{473F9F69-5EC9-48CF-A792-02556B85A9C4}" type="parTrans" cxnId="{ECB0B9D3-7316-4366-BC13-264922BFFA7D}">
      <dgm:prSet/>
      <dgm:spPr/>
      <dgm:t>
        <a:bodyPr/>
        <a:lstStyle/>
        <a:p>
          <a:endParaRPr lang="en-US"/>
        </a:p>
      </dgm:t>
    </dgm:pt>
    <dgm:pt modelId="{5AEF5634-39DD-421C-B7B7-1C44C349C12C}" type="sibTrans" cxnId="{ECB0B9D3-7316-4366-BC13-264922BFFA7D}">
      <dgm:prSet/>
      <dgm:spPr/>
      <dgm:t>
        <a:bodyPr/>
        <a:lstStyle/>
        <a:p>
          <a:endParaRPr lang="en-US"/>
        </a:p>
      </dgm:t>
    </dgm:pt>
    <dgm:pt modelId="{B99EE05C-6D83-4624-A203-34D88965A5FB}">
      <dgm:prSet/>
      <dgm:spPr/>
      <dgm:t>
        <a:bodyPr/>
        <a:lstStyle/>
        <a:p>
          <a:r>
            <a:rPr lang="en-US"/>
            <a:t>If behavior deteriorates, take a step back (go back to kindergarten)</a:t>
          </a:r>
        </a:p>
      </dgm:t>
    </dgm:pt>
    <dgm:pt modelId="{E9D5CE26-11B2-44B8-AC7E-5E2B536D7E1C}" type="parTrans" cxnId="{BAB8C58F-51AE-4E9F-B954-6E3BB6DE7FC1}">
      <dgm:prSet/>
      <dgm:spPr/>
      <dgm:t>
        <a:bodyPr/>
        <a:lstStyle/>
        <a:p>
          <a:endParaRPr lang="en-US"/>
        </a:p>
      </dgm:t>
    </dgm:pt>
    <dgm:pt modelId="{EA9BDBF0-6CB3-442D-A409-38E85B0A3E34}" type="sibTrans" cxnId="{BAB8C58F-51AE-4E9F-B954-6E3BB6DE7FC1}">
      <dgm:prSet/>
      <dgm:spPr/>
      <dgm:t>
        <a:bodyPr/>
        <a:lstStyle/>
        <a:p>
          <a:endParaRPr lang="en-US"/>
        </a:p>
      </dgm:t>
    </dgm:pt>
    <dgm:pt modelId="{BEE92695-E9A3-4BE3-A264-9650A45C6ECB}">
      <dgm:prSet/>
      <dgm:spPr/>
      <dgm:t>
        <a:bodyPr/>
        <a:lstStyle/>
        <a:p>
          <a:r>
            <a:rPr lang="en-US" dirty="0"/>
            <a:t>End Happy</a:t>
          </a:r>
        </a:p>
      </dgm:t>
    </dgm:pt>
    <dgm:pt modelId="{962133A8-CF34-4480-81E6-8010E23C5B25}" type="parTrans" cxnId="{9A4D9F3F-88F3-4F5A-AC98-A4FFCB379F07}">
      <dgm:prSet/>
      <dgm:spPr/>
      <dgm:t>
        <a:bodyPr/>
        <a:lstStyle/>
        <a:p>
          <a:endParaRPr lang="en-US"/>
        </a:p>
      </dgm:t>
    </dgm:pt>
    <dgm:pt modelId="{D6C553A6-8BE7-4895-B24F-386C1C627323}" type="sibTrans" cxnId="{9A4D9F3F-88F3-4F5A-AC98-A4FFCB379F07}">
      <dgm:prSet/>
      <dgm:spPr/>
      <dgm:t>
        <a:bodyPr/>
        <a:lstStyle/>
        <a:p>
          <a:endParaRPr lang="en-US"/>
        </a:p>
      </dgm:t>
    </dgm:pt>
    <dgm:pt modelId="{C0F5BA63-D44F-4558-B543-1F9083B9ED4C}">
      <dgm:prSet/>
      <dgm:spPr/>
      <dgm:t>
        <a:bodyPr/>
        <a:lstStyle/>
        <a:p>
          <a:r>
            <a:rPr lang="en-US"/>
            <a:t>End each session with success (even if must go back to earlier behavioral step)</a:t>
          </a:r>
        </a:p>
      </dgm:t>
    </dgm:pt>
    <dgm:pt modelId="{8ECE3845-10EB-4A7A-9E62-7A132EDDC254}" type="parTrans" cxnId="{B7645C00-C51C-4166-A8BB-3D56F74FA981}">
      <dgm:prSet/>
      <dgm:spPr/>
      <dgm:t>
        <a:bodyPr/>
        <a:lstStyle/>
        <a:p>
          <a:endParaRPr lang="en-US"/>
        </a:p>
      </dgm:t>
    </dgm:pt>
    <dgm:pt modelId="{70375A23-8DD0-48ED-8B03-4E90EBED0C54}" type="sibTrans" cxnId="{B7645C00-C51C-4166-A8BB-3D56F74FA981}">
      <dgm:prSet/>
      <dgm:spPr/>
      <dgm:t>
        <a:bodyPr/>
        <a:lstStyle/>
        <a:p>
          <a:endParaRPr lang="en-US"/>
        </a:p>
      </dgm:t>
    </dgm:pt>
    <dgm:pt modelId="{696A5DD8-1087-4E41-844A-0A80B409B925}" type="pres">
      <dgm:prSet presAssocID="{DD95C088-510D-4770-8FFF-0233C210F7DA}" presName="Name0" presStyleCnt="0">
        <dgm:presLayoutVars>
          <dgm:dir/>
          <dgm:animLvl val="lvl"/>
          <dgm:resizeHandles val="exact"/>
        </dgm:presLayoutVars>
      </dgm:prSet>
      <dgm:spPr/>
    </dgm:pt>
    <dgm:pt modelId="{0F5D00B1-29ED-46A8-863D-AB675C1C520A}" type="pres">
      <dgm:prSet presAssocID="{A361F9A5-04C3-470A-A1D5-D3DB8B112D25}" presName="linNode" presStyleCnt="0"/>
      <dgm:spPr/>
    </dgm:pt>
    <dgm:pt modelId="{5FA6805C-3431-483E-8DDC-0938630DE1E5}" type="pres">
      <dgm:prSet presAssocID="{A361F9A5-04C3-470A-A1D5-D3DB8B112D25}" presName="parentText" presStyleLbl="node1" presStyleIdx="0" presStyleCnt="10">
        <dgm:presLayoutVars>
          <dgm:chMax val="1"/>
          <dgm:bulletEnabled val="1"/>
        </dgm:presLayoutVars>
      </dgm:prSet>
      <dgm:spPr/>
    </dgm:pt>
    <dgm:pt modelId="{8EFA6F75-09D6-432B-99E1-8586599174B6}" type="pres">
      <dgm:prSet presAssocID="{A361F9A5-04C3-470A-A1D5-D3DB8B112D25}" presName="descendantText" presStyleLbl="alignAccFollowNode1" presStyleIdx="0" presStyleCnt="10">
        <dgm:presLayoutVars>
          <dgm:bulletEnabled val="1"/>
        </dgm:presLayoutVars>
      </dgm:prSet>
      <dgm:spPr/>
    </dgm:pt>
    <dgm:pt modelId="{BBB89EE4-C993-430F-B109-F6806D147123}" type="pres">
      <dgm:prSet presAssocID="{E9E9FD96-BA19-46C3-AE2D-9089FDD5FC3D}" presName="sp" presStyleCnt="0"/>
      <dgm:spPr/>
    </dgm:pt>
    <dgm:pt modelId="{C81D8AD5-66C7-451B-B6B7-386B8CE5B069}" type="pres">
      <dgm:prSet presAssocID="{7F0EEE12-89E7-4180-B0D1-9C5D847786B7}" presName="linNode" presStyleCnt="0"/>
      <dgm:spPr/>
    </dgm:pt>
    <dgm:pt modelId="{15A3FDB6-93A0-46B3-ACF1-736D4AFA774C}" type="pres">
      <dgm:prSet presAssocID="{7F0EEE12-89E7-4180-B0D1-9C5D847786B7}" presName="parentText" presStyleLbl="node1" presStyleIdx="1" presStyleCnt="10">
        <dgm:presLayoutVars>
          <dgm:chMax val="1"/>
          <dgm:bulletEnabled val="1"/>
        </dgm:presLayoutVars>
      </dgm:prSet>
      <dgm:spPr/>
    </dgm:pt>
    <dgm:pt modelId="{90E25E21-8AC2-4E2C-89E9-39EB87E5DCD1}" type="pres">
      <dgm:prSet presAssocID="{7F0EEE12-89E7-4180-B0D1-9C5D847786B7}" presName="descendantText" presStyleLbl="alignAccFollowNode1" presStyleIdx="1" presStyleCnt="10">
        <dgm:presLayoutVars>
          <dgm:bulletEnabled val="1"/>
        </dgm:presLayoutVars>
      </dgm:prSet>
      <dgm:spPr/>
    </dgm:pt>
    <dgm:pt modelId="{8EE4C8B8-04A5-43C1-8937-98D667E22E47}" type="pres">
      <dgm:prSet presAssocID="{6A36279D-82C7-4398-9E5B-4AE2489E8A66}" presName="sp" presStyleCnt="0"/>
      <dgm:spPr/>
    </dgm:pt>
    <dgm:pt modelId="{F9DEC503-0BA6-4F1A-BFD6-3843632E2854}" type="pres">
      <dgm:prSet presAssocID="{A1E8049E-5C7F-405C-AB3C-F0D79F6B3270}" presName="linNode" presStyleCnt="0"/>
      <dgm:spPr/>
    </dgm:pt>
    <dgm:pt modelId="{7A5FDBF3-E9F3-4C85-93C2-15448BCAD427}" type="pres">
      <dgm:prSet presAssocID="{A1E8049E-5C7F-405C-AB3C-F0D79F6B3270}" presName="parentText" presStyleLbl="node1" presStyleIdx="2" presStyleCnt="10">
        <dgm:presLayoutVars>
          <dgm:chMax val="1"/>
          <dgm:bulletEnabled val="1"/>
        </dgm:presLayoutVars>
      </dgm:prSet>
      <dgm:spPr/>
    </dgm:pt>
    <dgm:pt modelId="{6110CDB8-42E1-4285-B95D-D6FF6FB86E6F}" type="pres">
      <dgm:prSet presAssocID="{A1E8049E-5C7F-405C-AB3C-F0D79F6B3270}" presName="descendantText" presStyleLbl="alignAccFollowNode1" presStyleIdx="2" presStyleCnt="10">
        <dgm:presLayoutVars>
          <dgm:bulletEnabled val="1"/>
        </dgm:presLayoutVars>
      </dgm:prSet>
      <dgm:spPr/>
    </dgm:pt>
    <dgm:pt modelId="{8C623CC2-62E5-4270-A901-5FE2D3F11157}" type="pres">
      <dgm:prSet presAssocID="{373CBCB0-7A03-4D6F-987E-76014E1DEF47}" presName="sp" presStyleCnt="0"/>
      <dgm:spPr/>
    </dgm:pt>
    <dgm:pt modelId="{BD180152-876D-4FA0-93AB-250B521C508C}" type="pres">
      <dgm:prSet presAssocID="{FC969101-F350-4D76-9001-D212264FF981}" presName="linNode" presStyleCnt="0"/>
      <dgm:spPr/>
    </dgm:pt>
    <dgm:pt modelId="{3B436A54-9C1B-4621-83BF-A474CDB587C0}" type="pres">
      <dgm:prSet presAssocID="{FC969101-F350-4D76-9001-D212264FF981}" presName="parentText" presStyleLbl="node1" presStyleIdx="3" presStyleCnt="10">
        <dgm:presLayoutVars>
          <dgm:chMax val="1"/>
          <dgm:bulletEnabled val="1"/>
        </dgm:presLayoutVars>
      </dgm:prSet>
      <dgm:spPr/>
    </dgm:pt>
    <dgm:pt modelId="{C7BF264A-E5FC-4BC2-B7A3-3654FE7BA5BC}" type="pres">
      <dgm:prSet presAssocID="{FC969101-F350-4D76-9001-D212264FF981}" presName="descendantText" presStyleLbl="alignAccFollowNode1" presStyleIdx="3" presStyleCnt="10">
        <dgm:presLayoutVars>
          <dgm:bulletEnabled val="1"/>
        </dgm:presLayoutVars>
      </dgm:prSet>
      <dgm:spPr/>
    </dgm:pt>
    <dgm:pt modelId="{FDB063A5-9347-487F-BC26-A23C9D77DF76}" type="pres">
      <dgm:prSet presAssocID="{14561A51-182A-4991-A92A-2C9F7F5561F7}" presName="sp" presStyleCnt="0"/>
      <dgm:spPr/>
    </dgm:pt>
    <dgm:pt modelId="{53E06A81-2D6B-49EC-90FE-B34CBA5954F2}" type="pres">
      <dgm:prSet presAssocID="{DF22FE22-F6C3-4616-AB75-8EAA274E2C39}" presName="linNode" presStyleCnt="0"/>
      <dgm:spPr/>
    </dgm:pt>
    <dgm:pt modelId="{BADA96C7-AA39-4C60-B942-184B12DA8609}" type="pres">
      <dgm:prSet presAssocID="{DF22FE22-F6C3-4616-AB75-8EAA274E2C39}" presName="parentText" presStyleLbl="node1" presStyleIdx="4" presStyleCnt="10">
        <dgm:presLayoutVars>
          <dgm:chMax val="1"/>
          <dgm:bulletEnabled val="1"/>
        </dgm:presLayoutVars>
      </dgm:prSet>
      <dgm:spPr/>
    </dgm:pt>
    <dgm:pt modelId="{9B05C04F-8CDF-4A06-9EC9-D444E356F30F}" type="pres">
      <dgm:prSet presAssocID="{DF22FE22-F6C3-4616-AB75-8EAA274E2C39}" presName="descendantText" presStyleLbl="alignAccFollowNode1" presStyleIdx="4" presStyleCnt="10">
        <dgm:presLayoutVars>
          <dgm:bulletEnabled val="1"/>
        </dgm:presLayoutVars>
      </dgm:prSet>
      <dgm:spPr/>
    </dgm:pt>
    <dgm:pt modelId="{DFBD24E7-714F-4131-99AA-19C786C4C201}" type="pres">
      <dgm:prSet presAssocID="{F38DCCB8-1301-4654-B742-843B845BB39C}" presName="sp" presStyleCnt="0"/>
      <dgm:spPr/>
    </dgm:pt>
    <dgm:pt modelId="{F490846B-B423-4E3E-900C-2226E9E4176B}" type="pres">
      <dgm:prSet presAssocID="{88D72101-070F-4520-9D03-833AAEA342A3}" presName="linNode" presStyleCnt="0"/>
      <dgm:spPr/>
    </dgm:pt>
    <dgm:pt modelId="{DBBA38AA-FB27-4EF2-B296-D24FEE59E31A}" type="pres">
      <dgm:prSet presAssocID="{88D72101-070F-4520-9D03-833AAEA342A3}" presName="parentText" presStyleLbl="node1" presStyleIdx="5" presStyleCnt="10">
        <dgm:presLayoutVars>
          <dgm:chMax val="1"/>
          <dgm:bulletEnabled val="1"/>
        </dgm:presLayoutVars>
      </dgm:prSet>
      <dgm:spPr/>
    </dgm:pt>
    <dgm:pt modelId="{6464AF13-C5B9-4D30-A039-0083079D0C5F}" type="pres">
      <dgm:prSet presAssocID="{88D72101-070F-4520-9D03-833AAEA342A3}" presName="descendantText" presStyleLbl="alignAccFollowNode1" presStyleIdx="5" presStyleCnt="10">
        <dgm:presLayoutVars>
          <dgm:bulletEnabled val="1"/>
        </dgm:presLayoutVars>
      </dgm:prSet>
      <dgm:spPr/>
    </dgm:pt>
    <dgm:pt modelId="{B191BA4B-2CD8-4465-8353-46B765D66C55}" type="pres">
      <dgm:prSet presAssocID="{DE7966E0-5C83-46EA-8304-996C5C0A0E57}" presName="sp" presStyleCnt="0"/>
      <dgm:spPr/>
    </dgm:pt>
    <dgm:pt modelId="{F254039A-1A78-4F31-AD6C-969D18F10B7D}" type="pres">
      <dgm:prSet presAssocID="{DC44457C-4807-4E1F-8FA9-0563D5CCC5A0}" presName="linNode" presStyleCnt="0"/>
      <dgm:spPr/>
    </dgm:pt>
    <dgm:pt modelId="{DE0191CE-C05F-4BE0-B053-6E009802719E}" type="pres">
      <dgm:prSet presAssocID="{DC44457C-4807-4E1F-8FA9-0563D5CCC5A0}" presName="parentText" presStyleLbl="node1" presStyleIdx="6" presStyleCnt="10">
        <dgm:presLayoutVars>
          <dgm:chMax val="1"/>
          <dgm:bulletEnabled val="1"/>
        </dgm:presLayoutVars>
      </dgm:prSet>
      <dgm:spPr/>
    </dgm:pt>
    <dgm:pt modelId="{E62C9100-E9E8-4DE9-8A34-C177C8F50F60}" type="pres">
      <dgm:prSet presAssocID="{DC44457C-4807-4E1F-8FA9-0563D5CCC5A0}" presName="descendantText" presStyleLbl="alignAccFollowNode1" presStyleIdx="6" presStyleCnt="10">
        <dgm:presLayoutVars>
          <dgm:bulletEnabled val="1"/>
        </dgm:presLayoutVars>
      </dgm:prSet>
      <dgm:spPr/>
    </dgm:pt>
    <dgm:pt modelId="{A5E3D7F9-9BBF-48C1-AB78-F9AFE17F4AE8}" type="pres">
      <dgm:prSet presAssocID="{BB1A0559-617E-40B0-8246-96CD069AFE96}" presName="sp" presStyleCnt="0"/>
      <dgm:spPr/>
    </dgm:pt>
    <dgm:pt modelId="{B4F30DC4-5804-4C05-BD70-C0D0D9E469A7}" type="pres">
      <dgm:prSet presAssocID="{06BC194F-CD9D-4FD6-A3D5-D683590B3FBE}" presName="linNode" presStyleCnt="0"/>
      <dgm:spPr/>
    </dgm:pt>
    <dgm:pt modelId="{A769BD01-3EDB-4798-98C2-2D05102D2EED}" type="pres">
      <dgm:prSet presAssocID="{06BC194F-CD9D-4FD6-A3D5-D683590B3FBE}" presName="parentText" presStyleLbl="node1" presStyleIdx="7" presStyleCnt="10">
        <dgm:presLayoutVars>
          <dgm:chMax val="1"/>
          <dgm:bulletEnabled val="1"/>
        </dgm:presLayoutVars>
      </dgm:prSet>
      <dgm:spPr/>
    </dgm:pt>
    <dgm:pt modelId="{CD2CC7BE-61C2-4B21-84A8-E992E9650632}" type="pres">
      <dgm:prSet presAssocID="{06BC194F-CD9D-4FD6-A3D5-D683590B3FBE}" presName="descendantText" presStyleLbl="alignAccFollowNode1" presStyleIdx="7" presStyleCnt="10">
        <dgm:presLayoutVars>
          <dgm:bulletEnabled val="1"/>
        </dgm:presLayoutVars>
      </dgm:prSet>
      <dgm:spPr/>
    </dgm:pt>
    <dgm:pt modelId="{6B7B7AE2-C46B-4544-8E87-6CA72145EEB8}" type="pres">
      <dgm:prSet presAssocID="{329336F0-43BD-4164-9F0F-DCE0370E1E60}" presName="sp" presStyleCnt="0"/>
      <dgm:spPr/>
    </dgm:pt>
    <dgm:pt modelId="{3305B1FF-335F-40CF-8125-76F45A1890EC}" type="pres">
      <dgm:prSet presAssocID="{D4DFCB76-4C87-4498-9C49-3449330D6288}" presName="linNode" presStyleCnt="0"/>
      <dgm:spPr/>
    </dgm:pt>
    <dgm:pt modelId="{AA47712F-ADD3-494D-963F-529F87DC549B}" type="pres">
      <dgm:prSet presAssocID="{D4DFCB76-4C87-4498-9C49-3449330D6288}" presName="parentText" presStyleLbl="node1" presStyleIdx="8" presStyleCnt="10">
        <dgm:presLayoutVars>
          <dgm:chMax val="1"/>
          <dgm:bulletEnabled val="1"/>
        </dgm:presLayoutVars>
      </dgm:prSet>
      <dgm:spPr/>
    </dgm:pt>
    <dgm:pt modelId="{A9DA5576-8997-4FC0-BF6A-BA98C843FFCB}" type="pres">
      <dgm:prSet presAssocID="{D4DFCB76-4C87-4498-9C49-3449330D6288}" presName="descendantText" presStyleLbl="alignAccFollowNode1" presStyleIdx="8" presStyleCnt="10">
        <dgm:presLayoutVars>
          <dgm:bulletEnabled val="1"/>
        </dgm:presLayoutVars>
      </dgm:prSet>
      <dgm:spPr/>
    </dgm:pt>
    <dgm:pt modelId="{649DD49F-B782-451A-A4BF-8170982660A2}" type="pres">
      <dgm:prSet presAssocID="{5AEF5634-39DD-421C-B7B7-1C44C349C12C}" presName="sp" presStyleCnt="0"/>
      <dgm:spPr/>
    </dgm:pt>
    <dgm:pt modelId="{46AD3D0F-A3F4-461C-A7FE-4224B952B1BE}" type="pres">
      <dgm:prSet presAssocID="{BEE92695-E9A3-4BE3-A264-9650A45C6ECB}" presName="linNode" presStyleCnt="0"/>
      <dgm:spPr/>
    </dgm:pt>
    <dgm:pt modelId="{0AA79545-85C9-4208-AC29-5FE3896A74EB}" type="pres">
      <dgm:prSet presAssocID="{BEE92695-E9A3-4BE3-A264-9650A45C6ECB}" presName="parentText" presStyleLbl="node1" presStyleIdx="9" presStyleCnt="10">
        <dgm:presLayoutVars>
          <dgm:chMax val="1"/>
          <dgm:bulletEnabled val="1"/>
        </dgm:presLayoutVars>
      </dgm:prSet>
      <dgm:spPr/>
    </dgm:pt>
    <dgm:pt modelId="{9969332A-9827-4DBE-ABB2-6C9E8AB9000D}" type="pres">
      <dgm:prSet presAssocID="{BEE92695-E9A3-4BE3-A264-9650A45C6ECB}" presName="descendantText" presStyleLbl="alignAccFollowNode1" presStyleIdx="9" presStyleCnt="10">
        <dgm:presLayoutVars>
          <dgm:bulletEnabled val="1"/>
        </dgm:presLayoutVars>
      </dgm:prSet>
      <dgm:spPr/>
    </dgm:pt>
  </dgm:ptLst>
  <dgm:cxnLst>
    <dgm:cxn modelId="{B7645C00-C51C-4166-A8BB-3D56F74FA981}" srcId="{BEE92695-E9A3-4BE3-A264-9650A45C6ECB}" destId="{C0F5BA63-D44F-4558-B543-1F9083B9ED4C}" srcOrd="0" destOrd="0" parTransId="{8ECE3845-10EB-4A7A-9E62-7A132EDDC254}" sibTransId="{70375A23-8DD0-48ED-8B03-4E90EBED0C54}"/>
    <dgm:cxn modelId="{24610E02-1BD0-402B-8B67-40A7F650A7A6}" srcId="{DF22FE22-F6C3-4616-AB75-8EAA274E2C39}" destId="{EE806FAF-3A98-4F55-97C7-3DFC943F88D2}" srcOrd="0" destOrd="0" parTransId="{99962273-6340-4917-B599-9F0FB5E389B9}" sibTransId="{F1E7742A-77E9-4FA4-BB61-035EA17DFF7D}"/>
    <dgm:cxn modelId="{95942D09-DE14-4783-AC38-09DCB51F49E1}" srcId="{DD95C088-510D-4770-8FFF-0233C210F7DA}" destId="{FC969101-F350-4D76-9001-D212264FF981}" srcOrd="3" destOrd="0" parTransId="{AD8F8FF8-0612-401A-98FB-3BC94050DA32}" sibTransId="{14561A51-182A-4991-A92A-2C9F7F5561F7}"/>
    <dgm:cxn modelId="{58D0C914-A9F6-4D9C-8FF5-2B1AE4218B99}" type="presOf" srcId="{DD95C088-510D-4770-8FFF-0233C210F7DA}" destId="{696A5DD8-1087-4E41-844A-0A80B409B925}" srcOrd="0" destOrd="0" presId="urn:microsoft.com/office/officeart/2005/8/layout/vList5"/>
    <dgm:cxn modelId="{27244733-70B3-4912-B3B7-67DF1D52523A}" type="presOf" srcId="{BEE92695-E9A3-4BE3-A264-9650A45C6ECB}" destId="{0AA79545-85C9-4208-AC29-5FE3896A74EB}" srcOrd="0" destOrd="0" presId="urn:microsoft.com/office/officeart/2005/8/layout/vList5"/>
    <dgm:cxn modelId="{71B51635-E4E0-4EAD-B6A4-9B3658AEC182}" srcId="{88D72101-070F-4520-9D03-833AAEA342A3}" destId="{A97E9481-8A62-4329-B4A3-B0770CE1296C}" srcOrd="0" destOrd="0" parTransId="{1C805336-B80D-4622-9D90-9A25B161E929}" sibTransId="{D1C990BD-211F-4785-866D-2063547147F0}"/>
    <dgm:cxn modelId="{9A4D9F3F-88F3-4F5A-AC98-A4FFCB379F07}" srcId="{DD95C088-510D-4770-8FFF-0233C210F7DA}" destId="{BEE92695-E9A3-4BE3-A264-9650A45C6ECB}" srcOrd="9" destOrd="0" parTransId="{962133A8-CF34-4480-81E6-8010E23C5B25}" sibTransId="{D6C553A6-8BE7-4895-B24F-386C1C627323}"/>
    <dgm:cxn modelId="{6484EE5C-0A2C-4F19-B4B7-56EEF50ACDB8}" srcId="{DD95C088-510D-4770-8FFF-0233C210F7DA}" destId="{A1E8049E-5C7F-405C-AB3C-F0D79F6B3270}" srcOrd="2" destOrd="0" parTransId="{153EE22A-2865-4C59-8942-629C26E1A5EC}" sibTransId="{373CBCB0-7A03-4D6F-987E-76014E1DEF47}"/>
    <dgm:cxn modelId="{1BBD8E60-655A-43C1-AB71-C7FECDB56FBB}" srcId="{06BC194F-CD9D-4FD6-A3D5-D683590B3FBE}" destId="{F0488D70-8ACE-46A8-A527-8EB4307583DF}" srcOrd="0" destOrd="0" parTransId="{82EB6861-5388-4186-99D5-AC3B7D9B9C17}" sibTransId="{CA75EB25-741E-415B-AC33-0D6EA2E86A01}"/>
    <dgm:cxn modelId="{961A1142-9BF1-4A51-BBFE-FA6D8DA2AAB0}" srcId="{DD95C088-510D-4770-8FFF-0233C210F7DA}" destId="{88D72101-070F-4520-9D03-833AAEA342A3}" srcOrd="5" destOrd="0" parTransId="{0B3228D3-2C18-4BD3-8137-6E4898D23263}" sibTransId="{DE7966E0-5C83-46EA-8304-996C5C0A0E57}"/>
    <dgm:cxn modelId="{B3B16762-0B7B-4366-A602-8996A4875324}" srcId="{A1E8049E-5C7F-405C-AB3C-F0D79F6B3270}" destId="{A08F5B8C-9F5A-46EC-BCFB-ACB96E54C2A3}" srcOrd="0" destOrd="0" parTransId="{27EDF1A8-8516-48D0-8500-F026C4682D79}" sibTransId="{31F06804-E846-48B0-B926-2A6738B2C7D6}"/>
    <dgm:cxn modelId="{57F4E166-8B8C-4EF2-B51F-70CC0C2B18AC}" srcId="{7F0EEE12-89E7-4180-B0D1-9C5D847786B7}" destId="{B1F41E5D-C8D7-4D3A-8187-F592483DC354}" srcOrd="0" destOrd="0" parTransId="{CE6B141B-2C89-49A6-BCA2-77B765B7B214}" sibTransId="{0454AC70-D92B-40CE-9B82-8EEAD483F74F}"/>
    <dgm:cxn modelId="{17C0C54D-2652-455F-9883-3777C6EB6201}" srcId="{DD95C088-510D-4770-8FFF-0233C210F7DA}" destId="{DC44457C-4807-4E1F-8FA9-0563D5CCC5A0}" srcOrd="6" destOrd="0" parTransId="{5A0232BE-8468-42BB-8BE8-5F76EEAF15F0}" sibTransId="{BB1A0559-617E-40B0-8246-96CD069AFE96}"/>
    <dgm:cxn modelId="{169C886F-E4AF-4576-9CC4-8E82AC7F8635}" srcId="{DD95C088-510D-4770-8FFF-0233C210F7DA}" destId="{DF22FE22-F6C3-4616-AB75-8EAA274E2C39}" srcOrd="4" destOrd="0" parTransId="{30A879B4-0A95-4DCB-AA09-2D1296422F09}" sibTransId="{F38DCCB8-1301-4654-B742-843B845BB39C}"/>
    <dgm:cxn modelId="{C1ACF271-5FBC-4035-A427-6CF48A5018E5}" type="presOf" srcId="{17B95C88-4E36-4E16-A070-E348D783F775}" destId="{8EFA6F75-09D6-432B-99E1-8586599174B6}" srcOrd="0" destOrd="0" presId="urn:microsoft.com/office/officeart/2005/8/layout/vList5"/>
    <dgm:cxn modelId="{0E23EF54-C98D-4B0A-97D5-C148DDBF9513}" srcId="{DD95C088-510D-4770-8FFF-0233C210F7DA}" destId="{06BC194F-CD9D-4FD6-A3D5-D683590B3FBE}" srcOrd="7" destOrd="0" parTransId="{8D182B5B-252D-4482-8418-B3289B42EF6E}" sibTransId="{329336F0-43BD-4164-9F0F-DCE0370E1E60}"/>
    <dgm:cxn modelId="{48E40B83-11C2-404A-A6C7-D007B9C33654}" type="presOf" srcId="{EE806FAF-3A98-4F55-97C7-3DFC943F88D2}" destId="{9B05C04F-8CDF-4A06-9EC9-D444E356F30F}" srcOrd="0" destOrd="0" presId="urn:microsoft.com/office/officeart/2005/8/layout/vList5"/>
    <dgm:cxn modelId="{998ACB89-0A44-4C37-92DD-F5AC51F8A510}" srcId="{FC969101-F350-4D76-9001-D212264FF981}" destId="{43E29D8E-0BC4-4C6C-A5DC-139E9DF4AED2}" srcOrd="0" destOrd="0" parTransId="{37AA56A7-9F1A-4E89-90A2-BEB316AC0107}" sibTransId="{3226C8F6-AE25-4120-8190-19DE1A5AFFA0}"/>
    <dgm:cxn modelId="{BAB8C58F-51AE-4E9F-B954-6E3BB6DE7FC1}" srcId="{D4DFCB76-4C87-4498-9C49-3449330D6288}" destId="{B99EE05C-6D83-4624-A203-34D88965A5FB}" srcOrd="0" destOrd="0" parTransId="{E9D5CE26-11B2-44B8-AC7E-5E2B536D7E1C}" sibTransId="{EA9BDBF0-6CB3-442D-A409-38E85B0A3E34}"/>
    <dgm:cxn modelId="{7FF4D398-E498-476C-A733-56DA74687C55}" type="presOf" srcId="{1C89DEC3-9E93-4333-A9E3-AD7AF40259FE}" destId="{E62C9100-E9E8-4DE9-8A34-C177C8F50F60}" srcOrd="0" destOrd="0" presId="urn:microsoft.com/office/officeart/2005/8/layout/vList5"/>
    <dgm:cxn modelId="{666C229F-4D27-4D64-BDD6-CB3128FB47A8}" srcId="{DC44457C-4807-4E1F-8FA9-0563D5CCC5A0}" destId="{1C89DEC3-9E93-4333-A9E3-AD7AF40259FE}" srcOrd="0" destOrd="0" parTransId="{D545BA5A-D8B7-4FAB-B299-EE8C73B2C1FE}" sibTransId="{E97D0D07-9569-4675-A5D4-FA279B12FEC2}"/>
    <dgm:cxn modelId="{484ED6B5-58E5-44E5-B7BE-C9EB326BD929}" type="presOf" srcId="{A08F5B8C-9F5A-46EC-BCFB-ACB96E54C2A3}" destId="{6110CDB8-42E1-4285-B95D-D6FF6FB86E6F}" srcOrd="0" destOrd="0" presId="urn:microsoft.com/office/officeart/2005/8/layout/vList5"/>
    <dgm:cxn modelId="{7E56E7B7-C933-4D48-93CC-35A438E995E5}" type="presOf" srcId="{F0488D70-8ACE-46A8-A527-8EB4307583DF}" destId="{CD2CC7BE-61C2-4B21-84A8-E992E9650632}" srcOrd="0" destOrd="0" presId="urn:microsoft.com/office/officeart/2005/8/layout/vList5"/>
    <dgm:cxn modelId="{B2333EB8-F199-41B1-929D-C7EAF55A3503}" type="presOf" srcId="{D4DFCB76-4C87-4498-9C49-3449330D6288}" destId="{AA47712F-ADD3-494D-963F-529F87DC549B}" srcOrd="0" destOrd="0" presId="urn:microsoft.com/office/officeart/2005/8/layout/vList5"/>
    <dgm:cxn modelId="{CA64DAB8-CD5D-42D6-86EC-501F39E6F418}" type="presOf" srcId="{43E29D8E-0BC4-4C6C-A5DC-139E9DF4AED2}" destId="{C7BF264A-E5FC-4BC2-B7A3-3654FE7BA5BC}" srcOrd="0" destOrd="0" presId="urn:microsoft.com/office/officeart/2005/8/layout/vList5"/>
    <dgm:cxn modelId="{AA9CF0BA-4910-4EB5-8362-27FC59A7228D}" srcId="{DD95C088-510D-4770-8FFF-0233C210F7DA}" destId="{7F0EEE12-89E7-4180-B0D1-9C5D847786B7}" srcOrd="1" destOrd="0" parTransId="{509E95BF-4755-4E39-97DE-E25B3239B811}" sibTransId="{6A36279D-82C7-4398-9E5B-4AE2489E8A66}"/>
    <dgm:cxn modelId="{C6CD03C2-63E8-40CD-A3CB-75B056A17BD8}" type="presOf" srcId="{A361F9A5-04C3-470A-A1D5-D3DB8B112D25}" destId="{5FA6805C-3431-483E-8DDC-0938630DE1E5}" srcOrd="0" destOrd="0" presId="urn:microsoft.com/office/officeart/2005/8/layout/vList5"/>
    <dgm:cxn modelId="{D33D03C3-7104-4461-80E9-4CD7A2EA275D}" type="presOf" srcId="{88D72101-070F-4520-9D03-833AAEA342A3}" destId="{DBBA38AA-FB27-4EF2-B296-D24FEE59E31A}" srcOrd="0" destOrd="0" presId="urn:microsoft.com/office/officeart/2005/8/layout/vList5"/>
    <dgm:cxn modelId="{2E873CCC-A660-4C45-A433-63D5284DC123}" srcId="{A361F9A5-04C3-470A-A1D5-D3DB8B112D25}" destId="{17B95C88-4E36-4E16-A070-E348D783F775}" srcOrd="0" destOrd="0" parTransId="{0EDF89BA-5BFF-4FE5-9205-F07CBE29DAA6}" sibTransId="{272957B1-EC61-4FC5-870F-2FBBA49CDDEB}"/>
    <dgm:cxn modelId="{ECB0B9D3-7316-4366-BC13-264922BFFA7D}" srcId="{DD95C088-510D-4770-8FFF-0233C210F7DA}" destId="{D4DFCB76-4C87-4498-9C49-3449330D6288}" srcOrd="8" destOrd="0" parTransId="{473F9F69-5EC9-48CF-A792-02556B85A9C4}" sibTransId="{5AEF5634-39DD-421C-B7B7-1C44C349C12C}"/>
    <dgm:cxn modelId="{AB66ECD8-2290-4175-AC9E-EAF2EE76AB0B}" type="presOf" srcId="{DF22FE22-F6C3-4616-AB75-8EAA274E2C39}" destId="{BADA96C7-AA39-4C60-B942-184B12DA8609}" srcOrd="0" destOrd="0" presId="urn:microsoft.com/office/officeart/2005/8/layout/vList5"/>
    <dgm:cxn modelId="{20397BD9-D7C0-470C-99B1-707331F50C17}" type="presOf" srcId="{A97E9481-8A62-4329-B4A3-B0770CE1296C}" destId="{6464AF13-C5B9-4D30-A039-0083079D0C5F}" srcOrd="0" destOrd="0" presId="urn:microsoft.com/office/officeart/2005/8/layout/vList5"/>
    <dgm:cxn modelId="{10DDB8D9-2DC2-4FFE-9752-F6114B9D2171}" type="presOf" srcId="{7F0EEE12-89E7-4180-B0D1-9C5D847786B7}" destId="{15A3FDB6-93A0-46B3-ACF1-736D4AFA774C}" srcOrd="0" destOrd="0" presId="urn:microsoft.com/office/officeart/2005/8/layout/vList5"/>
    <dgm:cxn modelId="{A8B8D7DC-E5EF-4008-B1B7-A556902446E1}" type="presOf" srcId="{DC44457C-4807-4E1F-8FA9-0563D5CCC5A0}" destId="{DE0191CE-C05F-4BE0-B053-6E009802719E}" srcOrd="0" destOrd="0" presId="urn:microsoft.com/office/officeart/2005/8/layout/vList5"/>
    <dgm:cxn modelId="{801CE8DC-8EB2-4F06-89F3-9317B782F7B7}" srcId="{DD95C088-510D-4770-8FFF-0233C210F7DA}" destId="{A361F9A5-04C3-470A-A1D5-D3DB8B112D25}" srcOrd="0" destOrd="0" parTransId="{40028727-CB28-4C0C-AEC3-9239D5A7810E}" sibTransId="{E9E9FD96-BA19-46C3-AE2D-9089FDD5FC3D}"/>
    <dgm:cxn modelId="{6DCEBAE1-602D-4A63-87F6-9B5750FD1988}" type="presOf" srcId="{B1F41E5D-C8D7-4D3A-8187-F592483DC354}" destId="{90E25E21-8AC2-4E2C-89E9-39EB87E5DCD1}" srcOrd="0" destOrd="0" presId="urn:microsoft.com/office/officeart/2005/8/layout/vList5"/>
    <dgm:cxn modelId="{B71C43E2-7371-4F7D-9C98-4A65602E9865}" type="presOf" srcId="{B99EE05C-6D83-4624-A203-34D88965A5FB}" destId="{A9DA5576-8997-4FC0-BF6A-BA98C843FFCB}" srcOrd="0" destOrd="0" presId="urn:microsoft.com/office/officeart/2005/8/layout/vList5"/>
    <dgm:cxn modelId="{68F1D6E7-01BA-4EAB-B812-AF377F90A348}" type="presOf" srcId="{A1E8049E-5C7F-405C-AB3C-F0D79F6B3270}" destId="{7A5FDBF3-E9F3-4C85-93C2-15448BCAD427}" srcOrd="0" destOrd="0" presId="urn:microsoft.com/office/officeart/2005/8/layout/vList5"/>
    <dgm:cxn modelId="{39DB66ED-70CF-4940-BFEC-90125BE6BD32}" type="presOf" srcId="{C0F5BA63-D44F-4558-B543-1F9083B9ED4C}" destId="{9969332A-9827-4DBE-ABB2-6C9E8AB9000D}" srcOrd="0" destOrd="0" presId="urn:microsoft.com/office/officeart/2005/8/layout/vList5"/>
    <dgm:cxn modelId="{5F758AF0-A33E-4D74-979D-F665A5D1EDAF}" type="presOf" srcId="{FC969101-F350-4D76-9001-D212264FF981}" destId="{3B436A54-9C1B-4621-83BF-A474CDB587C0}" srcOrd="0" destOrd="0" presId="urn:microsoft.com/office/officeart/2005/8/layout/vList5"/>
    <dgm:cxn modelId="{AAC926FE-0C4A-4CAB-9B06-5ACE12D9F598}" type="presOf" srcId="{06BC194F-CD9D-4FD6-A3D5-D683590B3FBE}" destId="{A769BD01-3EDB-4798-98C2-2D05102D2EED}" srcOrd="0" destOrd="0" presId="urn:microsoft.com/office/officeart/2005/8/layout/vList5"/>
    <dgm:cxn modelId="{A889BD45-654A-4D94-AA1C-E7BC87867FB5}" type="presParOf" srcId="{696A5DD8-1087-4E41-844A-0A80B409B925}" destId="{0F5D00B1-29ED-46A8-863D-AB675C1C520A}" srcOrd="0" destOrd="0" presId="urn:microsoft.com/office/officeart/2005/8/layout/vList5"/>
    <dgm:cxn modelId="{74FBD5BE-8F8E-4DE3-8C30-A6CA7B5DE8E6}" type="presParOf" srcId="{0F5D00B1-29ED-46A8-863D-AB675C1C520A}" destId="{5FA6805C-3431-483E-8DDC-0938630DE1E5}" srcOrd="0" destOrd="0" presId="urn:microsoft.com/office/officeart/2005/8/layout/vList5"/>
    <dgm:cxn modelId="{889BCB60-FAA2-4533-BDD3-CD8FB5BC8B76}" type="presParOf" srcId="{0F5D00B1-29ED-46A8-863D-AB675C1C520A}" destId="{8EFA6F75-09D6-432B-99E1-8586599174B6}" srcOrd="1" destOrd="0" presId="urn:microsoft.com/office/officeart/2005/8/layout/vList5"/>
    <dgm:cxn modelId="{8D2F5338-ACA9-4DCD-937A-A1228C3CD5F5}" type="presParOf" srcId="{696A5DD8-1087-4E41-844A-0A80B409B925}" destId="{BBB89EE4-C993-430F-B109-F6806D147123}" srcOrd="1" destOrd="0" presId="urn:microsoft.com/office/officeart/2005/8/layout/vList5"/>
    <dgm:cxn modelId="{D88F6D87-52EB-40FE-BA65-506FBE879B64}" type="presParOf" srcId="{696A5DD8-1087-4E41-844A-0A80B409B925}" destId="{C81D8AD5-66C7-451B-B6B7-386B8CE5B069}" srcOrd="2" destOrd="0" presId="urn:microsoft.com/office/officeart/2005/8/layout/vList5"/>
    <dgm:cxn modelId="{1EB1F6E5-B555-4CDC-8D4A-0AC6D4223B23}" type="presParOf" srcId="{C81D8AD5-66C7-451B-B6B7-386B8CE5B069}" destId="{15A3FDB6-93A0-46B3-ACF1-736D4AFA774C}" srcOrd="0" destOrd="0" presId="urn:microsoft.com/office/officeart/2005/8/layout/vList5"/>
    <dgm:cxn modelId="{7E22E5F1-ABE1-466D-ABED-4BA92BA98BFD}" type="presParOf" srcId="{C81D8AD5-66C7-451B-B6B7-386B8CE5B069}" destId="{90E25E21-8AC2-4E2C-89E9-39EB87E5DCD1}" srcOrd="1" destOrd="0" presId="urn:microsoft.com/office/officeart/2005/8/layout/vList5"/>
    <dgm:cxn modelId="{96394344-F097-4330-BCE0-250E5CB73AED}" type="presParOf" srcId="{696A5DD8-1087-4E41-844A-0A80B409B925}" destId="{8EE4C8B8-04A5-43C1-8937-98D667E22E47}" srcOrd="3" destOrd="0" presId="urn:microsoft.com/office/officeart/2005/8/layout/vList5"/>
    <dgm:cxn modelId="{4243DA6A-A1B3-4D80-8C9D-8D7FFAC7898A}" type="presParOf" srcId="{696A5DD8-1087-4E41-844A-0A80B409B925}" destId="{F9DEC503-0BA6-4F1A-BFD6-3843632E2854}" srcOrd="4" destOrd="0" presId="urn:microsoft.com/office/officeart/2005/8/layout/vList5"/>
    <dgm:cxn modelId="{2772C72E-320F-4157-8C11-32C8DE98CB86}" type="presParOf" srcId="{F9DEC503-0BA6-4F1A-BFD6-3843632E2854}" destId="{7A5FDBF3-E9F3-4C85-93C2-15448BCAD427}" srcOrd="0" destOrd="0" presId="urn:microsoft.com/office/officeart/2005/8/layout/vList5"/>
    <dgm:cxn modelId="{E6D45201-596E-445A-AB26-5B0D437F1E51}" type="presParOf" srcId="{F9DEC503-0BA6-4F1A-BFD6-3843632E2854}" destId="{6110CDB8-42E1-4285-B95D-D6FF6FB86E6F}" srcOrd="1" destOrd="0" presId="urn:microsoft.com/office/officeart/2005/8/layout/vList5"/>
    <dgm:cxn modelId="{AC8A169F-87C1-4A35-B0A1-FD3A56C39334}" type="presParOf" srcId="{696A5DD8-1087-4E41-844A-0A80B409B925}" destId="{8C623CC2-62E5-4270-A901-5FE2D3F11157}" srcOrd="5" destOrd="0" presId="urn:microsoft.com/office/officeart/2005/8/layout/vList5"/>
    <dgm:cxn modelId="{1E30FEF4-3AB0-437E-989B-D13DDEEB8575}" type="presParOf" srcId="{696A5DD8-1087-4E41-844A-0A80B409B925}" destId="{BD180152-876D-4FA0-93AB-250B521C508C}" srcOrd="6" destOrd="0" presId="urn:microsoft.com/office/officeart/2005/8/layout/vList5"/>
    <dgm:cxn modelId="{9B123329-F5C6-485C-96D1-97B6DA89D6B5}" type="presParOf" srcId="{BD180152-876D-4FA0-93AB-250B521C508C}" destId="{3B436A54-9C1B-4621-83BF-A474CDB587C0}" srcOrd="0" destOrd="0" presId="urn:microsoft.com/office/officeart/2005/8/layout/vList5"/>
    <dgm:cxn modelId="{D8188506-8F2D-4C50-98E9-42E1026A5C11}" type="presParOf" srcId="{BD180152-876D-4FA0-93AB-250B521C508C}" destId="{C7BF264A-E5FC-4BC2-B7A3-3654FE7BA5BC}" srcOrd="1" destOrd="0" presId="urn:microsoft.com/office/officeart/2005/8/layout/vList5"/>
    <dgm:cxn modelId="{881570F0-A45E-43D1-A35F-708D36DFB397}" type="presParOf" srcId="{696A5DD8-1087-4E41-844A-0A80B409B925}" destId="{FDB063A5-9347-487F-BC26-A23C9D77DF76}" srcOrd="7" destOrd="0" presId="urn:microsoft.com/office/officeart/2005/8/layout/vList5"/>
    <dgm:cxn modelId="{07FD61BA-096B-475A-AB0D-75D21B7B7158}" type="presParOf" srcId="{696A5DD8-1087-4E41-844A-0A80B409B925}" destId="{53E06A81-2D6B-49EC-90FE-B34CBA5954F2}" srcOrd="8" destOrd="0" presId="urn:microsoft.com/office/officeart/2005/8/layout/vList5"/>
    <dgm:cxn modelId="{456D9330-7428-4E70-84DD-6F4FAC94F7A2}" type="presParOf" srcId="{53E06A81-2D6B-49EC-90FE-B34CBA5954F2}" destId="{BADA96C7-AA39-4C60-B942-184B12DA8609}" srcOrd="0" destOrd="0" presId="urn:microsoft.com/office/officeart/2005/8/layout/vList5"/>
    <dgm:cxn modelId="{E9553A92-3192-4EB1-88FF-CB24775072DC}" type="presParOf" srcId="{53E06A81-2D6B-49EC-90FE-B34CBA5954F2}" destId="{9B05C04F-8CDF-4A06-9EC9-D444E356F30F}" srcOrd="1" destOrd="0" presId="urn:microsoft.com/office/officeart/2005/8/layout/vList5"/>
    <dgm:cxn modelId="{578B91BE-07B3-461D-A55D-32B9169B4754}" type="presParOf" srcId="{696A5DD8-1087-4E41-844A-0A80B409B925}" destId="{DFBD24E7-714F-4131-99AA-19C786C4C201}" srcOrd="9" destOrd="0" presId="urn:microsoft.com/office/officeart/2005/8/layout/vList5"/>
    <dgm:cxn modelId="{A4181602-7692-408F-BA6D-42484C475702}" type="presParOf" srcId="{696A5DD8-1087-4E41-844A-0A80B409B925}" destId="{F490846B-B423-4E3E-900C-2226E9E4176B}" srcOrd="10" destOrd="0" presId="urn:microsoft.com/office/officeart/2005/8/layout/vList5"/>
    <dgm:cxn modelId="{28AB15B3-289A-4DA2-A9C7-A5AEC6C4EC75}" type="presParOf" srcId="{F490846B-B423-4E3E-900C-2226E9E4176B}" destId="{DBBA38AA-FB27-4EF2-B296-D24FEE59E31A}" srcOrd="0" destOrd="0" presId="urn:microsoft.com/office/officeart/2005/8/layout/vList5"/>
    <dgm:cxn modelId="{AD0881EB-904C-4EF7-9A3A-F8E2694CD5C1}" type="presParOf" srcId="{F490846B-B423-4E3E-900C-2226E9E4176B}" destId="{6464AF13-C5B9-4D30-A039-0083079D0C5F}" srcOrd="1" destOrd="0" presId="urn:microsoft.com/office/officeart/2005/8/layout/vList5"/>
    <dgm:cxn modelId="{C4FBDEFD-9190-42F3-9176-F6A123BF34B6}" type="presParOf" srcId="{696A5DD8-1087-4E41-844A-0A80B409B925}" destId="{B191BA4B-2CD8-4465-8353-46B765D66C55}" srcOrd="11" destOrd="0" presId="urn:microsoft.com/office/officeart/2005/8/layout/vList5"/>
    <dgm:cxn modelId="{AC7239AC-8310-4812-B41B-C0B9A6FFC848}" type="presParOf" srcId="{696A5DD8-1087-4E41-844A-0A80B409B925}" destId="{F254039A-1A78-4F31-AD6C-969D18F10B7D}" srcOrd="12" destOrd="0" presId="urn:microsoft.com/office/officeart/2005/8/layout/vList5"/>
    <dgm:cxn modelId="{4A76152F-A978-483C-A0A0-B86E068F75DA}" type="presParOf" srcId="{F254039A-1A78-4F31-AD6C-969D18F10B7D}" destId="{DE0191CE-C05F-4BE0-B053-6E009802719E}" srcOrd="0" destOrd="0" presId="urn:microsoft.com/office/officeart/2005/8/layout/vList5"/>
    <dgm:cxn modelId="{33931DDD-C243-44EC-A876-31436EB6B4CF}" type="presParOf" srcId="{F254039A-1A78-4F31-AD6C-969D18F10B7D}" destId="{E62C9100-E9E8-4DE9-8A34-C177C8F50F60}" srcOrd="1" destOrd="0" presId="urn:microsoft.com/office/officeart/2005/8/layout/vList5"/>
    <dgm:cxn modelId="{FA33B65C-3F06-495D-A22B-D30AAFDFAFA5}" type="presParOf" srcId="{696A5DD8-1087-4E41-844A-0A80B409B925}" destId="{A5E3D7F9-9BBF-48C1-AB78-F9AFE17F4AE8}" srcOrd="13" destOrd="0" presId="urn:microsoft.com/office/officeart/2005/8/layout/vList5"/>
    <dgm:cxn modelId="{5FD75EAD-1184-44B4-81F4-D103022A7DC2}" type="presParOf" srcId="{696A5DD8-1087-4E41-844A-0A80B409B925}" destId="{B4F30DC4-5804-4C05-BD70-C0D0D9E469A7}" srcOrd="14" destOrd="0" presId="urn:microsoft.com/office/officeart/2005/8/layout/vList5"/>
    <dgm:cxn modelId="{F66E2FEB-4D59-48F9-9FFA-45364D28913B}" type="presParOf" srcId="{B4F30DC4-5804-4C05-BD70-C0D0D9E469A7}" destId="{A769BD01-3EDB-4798-98C2-2D05102D2EED}" srcOrd="0" destOrd="0" presId="urn:microsoft.com/office/officeart/2005/8/layout/vList5"/>
    <dgm:cxn modelId="{20E6457D-AD68-4C84-869D-02A1483E2E76}" type="presParOf" srcId="{B4F30DC4-5804-4C05-BD70-C0D0D9E469A7}" destId="{CD2CC7BE-61C2-4B21-84A8-E992E9650632}" srcOrd="1" destOrd="0" presId="urn:microsoft.com/office/officeart/2005/8/layout/vList5"/>
    <dgm:cxn modelId="{A05AED9D-B1F2-46FE-8371-F70856120ED5}" type="presParOf" srcId="{696A5DD8-1087-4E41-844A-0A80B409B925}" destId="{6B7B7AE2-C46B-4544-8E87-6CA72145EEB8}" srcOrd="15" destOrd="0" presId="urn:microsoft.com/office/officeart/2005/8/layout/vList5"/>
    <dgm:cxn modelId="{94466BAB-8500-4FBA-BC0E-24C22D8FE2CB}" type="presParOf" srcId="{696A5DD8-1087-4E41-844A-0A80B409B925}" destId="{3305B1FF-335F-40CF-8125-76F45A1890EC}" srcOrd="16" destOrd="0" presId="urn:microsoft.com/office/officeart/2005/8/layout/vList5"/>
    <dgm:cxn modelId="{73290215-0F18-4067-8BFB-B5836E384963}" type="presParOf" srcId="{3305B1FF-335F-40CF-8125-76F45A1890EC}" destId="{AA47712F-ADD3-494D-963F-529F87DC549B}" srcOrd="0" destOrd="0" presId="urn:microsoft.com/office/officeart/2005/8/layout/vList5"/>
    <dgm:cxn modelId="{644F1276-ADB3-4C77-A164-544BB90BC346}" type="presParOf" srcId="{3305B1FF-335F-40CF-8125-76F45A1890EC}" destId="{A9DA5576-8997-4FC0-BF6A-BA98C843FFCB}" srcOrd="1" destOrd="0" presId="urn:microsoft.com/office/officeart/2005/8/layout/vList5"/>
    <dgm:cxn modelId="{6018F512-0774-4D25-94A7-FD85406213B3}" type="presParOf" srcId="{696A5DD8-1087-4E41-844A-0A80B409B925}" destId="{649DD49F-B782-451A-A4BF-8170982660A2}" srcOrd="17" destOrd="0" presId="urn:microsoft.com/office/officeart/2005/8/layout/vList5"/>
    <dgm:cxn modelId="{FD80333D-7034-470B-B947-DCA6A2587CEF}" type="presParOf" srcId="{696A5DD8-1087-4E41-844A-0A80B409B925}" destId="{46AD3D0F-A3F4-461C-A7FE-4224B952B1BE}" srcOrd="18" destOrd="0" presId="urn:microsoft.com/office/officeart/2005/8/layout/vList5"/>
    <dgm:cxn modelId="{03254FBD-2298-4E2A-9210-4EB0E7B86D13}" type="presParOf" srcId="{46AD3D0F-A3F4-461C-A7FE-4224B952B1BE}" destId="{0AA79545-85C9-4208-AC29-5FE3896A74EB}" srcOrd="0" destOrd="0" presId="urn:microsoft.com/office/officeart/2005/8/layout/vList5"/>
    <dgm:cxn modelId="{0A1D6FD8-548D-483E-ACCF-B60AD2D9C9CE}" type="presParOf" srcId="{46AD3D0F-A3F4-461C-A7FE-4224B952B1BE}" destId="{9969332A-9827-4DBE-ABB2-6C9E8AB900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1C48CB-C710-47EA-9B9F-748064D277F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DCE222F-8BCC-410A-9539-94244197D05B}">
      <dgm:prSet/>
      <dgm:spPr/>
      <dgm:t>
        <a:bodyPr/>
        <a:lstStyle/>
        <a:p>
          <a:r>
            <a:rPr lang="en-US" b="1"/>
            <a:t>Define target behavior </a:t>
          </a:r>
          <a:r>
            <a:rPr lang="en-US"/>
            <a:t>and Identify starting behavior</a:t>
          </a:r>
        </a:p>
      </dgm:t>
    </dgm:pt>
    <dgm:pt modelId="{1D91AEE0-DFBB-4BC3-B11E-ECBC12C65B6E}" type="parTrans" cxnId="{BA74AEE6-4DE5-4A70-9B60-41746F07DA25}">
      <dgm:prSet/>
      <dgm:spPr/>
      <dgm:t>
        <a:bodyPr/>
        <a:lstStyle/>
        <a:p>
          <a:endParaRPr lang="en-US"/>
        </a:p>
      </dgm:t>
    </dgm:pt>
    <dgm:pt modelId="{EF2734D4-EE0D-4E99-92A5-4BE44C061CD8}" type="sibTrans" cxnId="{BA74AEE6-4DE5-4A70-9B60-41746F07DA25}">
      <dgm:prSet/>
      <dgm:spPr/>
      <dgm:t>
        <a:bodyPr/>
        <a:lstStyle/>
        <a:p>
          <a:endParaRPr lang="en-US"/>
        </a:p>
      </dgm:t>
    </dgm:pt>
    <dgm:pt modelId="{7866F8F7-7BB5-4EDE-8248-2E49CE7234F6}">
      <dgm:prSet/>
      <dgm:spPr/>
      <dgm:t>
        <a:bodyPr/>
        <a:lstStyle/>
        <a:p>
          <a:r>
            <a:rPr lang="en-US"/>
            <a:t>Target behavior = final behavior</a:t>
          </a:r>
        </a:p>
      </dgm:t>
    </dgm:pt>
    <dgm:pt modelId="{405F4AE8-40D3-4C32-9376-DA0F87FE2504}" type="parTrans" cxnId="{BE83D7C9-4D2C-495E-AE16-0A71D11D065F}">
      <dgm:prSet/>
      <dgm:spPr/>
      <dgm:t>
        <a:bodyPr/>
        <a:lstStyle/>
        <a:p>
          <a:endParaRPr lang="en-US"/>
        </a:p>
      </dgm:t>
    </dgm:pt>
    <dgm:pt modelId="{B008431B-BFF0-4492-9B9C-984AF8BD2E93}" type="sibTrans" cxnId="{BE83D7C9-4D2C-495E-AE16-0A71D11D065F}">
      <dgm:prSet/>
      <dgm:spPr/>
      <dgm:t>
        <a:bodyPr/>
        <a:lstStyle/>
        <a:p>
          <a:endParaRPr lang="en-US"/>
        </a:p>
      </dgm:t>
    </dgm:pt>
    <dgm:pt modelId="{0ED533B0-0D46-4783-BEF7-68750BF551DC}">
      <dgm:prSet/>
      <dgm:spPr/>
      <dgm:t>
        <a:bodyPr/>
        <a:lstStyle/>
        <a:p>
          <a:r>
            <a:rPr lang="en-US"/>
            <a:t>Starting behavior = beginning of final behavior</a:t>
          </a:r>
        </a:p>
      </dgm:t>
    </dgm:pt>
    <dgm:pt modelId="{A400E369-7A0C-43B7-9409-028CD24A3164}" type="parTrans" cxnId="{87322B16-A487-44AD-BDF6-5CC04B532578}">
      <dgm:prSet/>
      <dgm:spPr/>
      <dgm:t>
        <a:bodyPr/>
        <a:lstStyle/>
        <a:p>
          <a:endParaRPr lang="en-US"/>
        </a:p>
      </dgm:t>
    </dgm:pt>
    <dgm:pt modelId="{04055ED1-6FE3-4A59-A267-F9630CC69131}" type="sibTrans" cxnId="{87322B16-A487-44AD-BDF6-5CC04B532578}">
      <dgm:prSet/>
      <dgm:spPr/>
      <dgm:t>
        <a:bodyPr/>
        <a:lstStyle/>
        <a:p>
          <a:endParaRPr lang="en-US"/>
        </a:p>
      </dgm:t>
    </dgm:pt>
    <dgm:pt modelId="{11F48EB8-3B0F-4DFB-B6DF-4D8292942AE4}">
      <dgm:prSet/>
      <dgm:spPr/>
      <dgm:t>
        <a:bodyPr/>
        <a:lstStyle/>
        <a:p>
          <a:r>
            <a:rPr lang="en-US" b="1"/>
            <a:t>Choose shaping steps </a:t>
          </a:r>
          <a:r>
            <a:rPr lang="en-US"/>
            <a:t>(this is critical)</a:t>
          </a:r>
        </a:p>
      </dgm:t>
    </dgm:pt>
    <dgm:pt modelId="{9664E8F7-2AC7-498D-B4B4-1F99CEDA5D9B}" type="parTrans" cxnId="{5EF357CD-36ED-46D3-B4D8-4F57256C29EE}">
      <dgm:prSet/>
      <dgm:spPr/>
      <dgm:t>
        <a:bodyPr/>
        <a:lstStyle/>
        <a:p>
          <a:endParaRPr lang="en-US"/>
        </a:p>
      </dgm:t>
    </dgm:pt>
    <dgm:pt modelId="{B76161F4-98CE-4B24-84C2-C6102FC8D7E9}" type="sibTrans" cxnId="{5EF357CD-36ED-46D3-B4D8-4F57256C29EE}">
      <dgm:prSet/>
      <dgm:spPr/>
      <dgm:t>
        <a:bodyPr/>
        <a:lstStyle/>
        <a:p>
          <a:endParaRPr lang="en-US"/>
        </a:p>
      </dgm:t>
    </dgm:pt>
    <dgm:pt modelId="{40A7702A-C207-414B-9631-E086517A4439}">
      <dgm:prSet/>
      <dgm:spPr/>
      <dgm:t>
        <a:bodyPr/>
        <a:lstStyle/>
        <a:p>
          <a:r>
            <a:rPr lang="en-US"/>
            <a:t>Each step must be closer approximation than last</a:t>
          </a:r>
        </a:p>
      </dgm:t>
    </dgm:pt>
    <dgm:pt modelId="{F605AD4F-1D1F-49A6-9444-9C46CA77DB6B}" type="parTrans" cxnId="{30D6C944-70A0-4795-8F7E-6CDDE656EE96}">
      <dgm:prSet/>
      <dgm:spPr/>
      <dgm:t>
        <a:bodyPr/>
        <a:lstStyle/>
        <a:p>
          <a:endParaRPr lang="en-US"/>
        </a:p>
      </dgm:t>
    </dgm:pt>
    <dgm:pt modelId="{458BA0BB-E661-4507-A347-4CD47C1A33E1}" type="sibTrans" cxnId="{30D6C944-70A0-4795-8F7E-6CDDE656EE96}">
      <dgm:prSet/>
      <dgm:spPr/>
      <dgm:t>
        <a:bodyPr/>
        <a:lstStyle/>
        <a:p>
          <a:endParaRPr lang="en-US"/>
        </a:p>
      </dgm:t>
    </dgm:pt>
    <dgm:pt modelId="{87CFD53C-02B2-4B3C-9CD9-F5DE728C7A43}">
      <dgm:prSet/>
      <dgm:spPr/>
      <dgm:t>
        <a:bodyPr/>
        <a:lstStyle/>
        <a:p>
          <a:r>
            <a:rPr lang="en-US"/>
            <a:t>Make steps discriminable, but not too big </a:t>
          </a:r>
        </a:p>
      </dgm:t>
    </dgm:pt>
    <dgm:pt modelId="{E4198C9A-512A-4947-8B3D-B216717436D5}" type="parTrans" cxnId="{0231EE6A-5381-4314-910C-F3E50E94A5C6}">
      <dgm:prSet/>
      <dgm:spPr/>
      <dgm:t>
        <a:bodyPr/>
        <a:lstStyle/>
        <a:p>
          <a:endParaRPr lang="en-US"/>
        </a:p>
      </dgm:t>
    </dgm:pt>
    <dgm:pt modelId="{43B47371-2319-44AB-A8E9-68315B23E591}" type="sibTrans" cxnId="{0231EE6A-5381-4314-910C-F3E50E94A5C6}">
      <dgm:prSet/>
      <dgm:spPr/>
      <dgm:t>
        <a:bodyPr/>
        <a:lstStyle/>
        <a:p>
          <a:endParaRPr lang="en-US"/>
        </a:p>
      </dgm:t>
    </dgm:pt>
    <dgm:pt modelId="{6FF40AB3-88CD-4EC1-8EB5-0C081BFD7932}">
      <dgm:prSet/>
      <dgm:spPr/>
      <dgm:t>
        <a:bodyPr/>
        <a:lstStyle/>
        <a:p>
          <a:r>
            <a:rPr lang="en-US"/>
            <a:t>This is the hard part!</a:t>
          </a:r>
        </a:p>
      </dgm:t>
    </dgm:pt>
    <dgm:pt modelId="{883CA608-266F-402E-ACCD-E6FEFB47FB53}" type="parTrans" cxnId="{CFF9AD61-9C37-483C-9925-AC0A6C3E5983}">
      <dgm:prSet/>
      <dgm:spPr/>
      <dgm:t>
        <a:bodyPr/>
        <a:lstStyle/>
        <a:p>
          <a:endParaRPr lang="en-US"/>
        </a:p>
      </dgm:t>
    </dgm:pt>
    <dgm:pt modelId="{6D8782FE-5FC3-4A29-82D6-A42361E54216}" type="sibTrans" cxnId="{CFF9AD61-9C37-483C-9925-AC0A6C3E5983}">
      <dgm:prSet/>
      <dgm:spPr/>
      <dgm:t>
        <a:bodyPr/>
        <a:lstStyle/>
        <a:p>
          <a:endParaRPr lang="en-US"/>
        </a:p>
      </dgm:t>
    </dgm:pt>
    <dgm:pt modelId="{3E3A6704-1138-4C74-9B39-07DA8F910774}">
      <dgm:prSet/>
      <dgm:spPr/>
      <dgm:t>
        <a:bodyPr/>
        <a:lstStyle/>
        <a:p>
          <a:r>
            <a:rPr lang="en-US"/>
            <a:t>Be careful of </a:t>
          </a:r>
          <a:r>
            <a:rPr lang="en-US" b="1"/>
            <a:t>ratio strain</a:t>
          </a:r>
          <a:endParaRPr lang="en-US"/>
        </a:p>
      </dgm:t>
    </dgm:pt>
    <dgm:pt modelId="{05A6B951-0EEC-41D6-BA59-61D8F32E9FB2}" type="parTrans" cxnId="{10AD73A7-73E4-4E8C-9D0B-DEE40729B263}">
      <dgm:prSet/>
      <dgm:spPr/>
      <dgm:t>
        <a:bodyPr/>
        <a:lstStyle/>
        <a:p>
          <a:endParaRPr lang="en-US"/>
        </a:p>
      </dgm:t>
    </dgm:pt>
    <dgm:pt modelId="{A998292B-5BDA-4643-8AA4-0316661FDEDA}" type="sibTrans" cxnId="{10AD73A7-73E4-4E8C-9D0B-DEE40729B263}">
      <dgm:prSet/>
      <dgm:spPr/>
      <dgm:t>
        <a:bodyPr/>
        <a:lstStyle/>
        <a:p>
          <a:endParaRPr lang="en-US"/>
        </a:p>
      </dgm:t>
    </dgm:pt>
    <dgm:pt modelId="{FCC4DB34-2ACD-4F9E-8FA0-FDEE461EF788}">
      <dgm:prSet/>
      <dgm:spPr/>
      <dgm:t>
        <a:bodyPr/>
        <a:lstStyle/>
        <a:p>
          <a:r>
            <a:rPr lang="en-US"/>
            <a:t>Too big a jump in behavioral criteria</a:t>
          </a:r>
        </a:p>
      </dgm:t>
    </dgm:pt>
    <dgm:pt modelId="{1D533420-64ED-433A-B35B-6396FB645F67}" type="parTrans" cxnId="{BB4316C0-E411-414E-A184-AC015C468F75}">
      <dgm:prSet/>
      <dgm:spPr/>
      <dgm:t>
        <a:bodyPr/>
        <a:lstStyle/>
        <a:p>
          <a:endParaRPr lang="en-US"/>
        </a:p>
      </dgm:t>
    </dgm:pt>
    <dgm:pt modelId="{87960148-B550-49BA-836B-D6EC3E2F7451}" type="sibTrans" cxnId="{BB4316C0-E411-414E-A184-AC015C468F75}">
      <dgm:prSet/>
      <dgm:spPr/>
      <dgm:t>
        <a:bodyPr/>
        <a:lstStyle/>
        <a:p>
          <a:endParaRPr lang="en-US"/>
        </a:p>
      </dgm:t>
    </dgm:pt>
    <dgm:pt modelId="{F954A3AD-7EC8-40C0-BC9B-8160E64DCE1B}">
      <dgm:prSet/>
      <dgm:spPr/>
      <dgm:t>
        <a:bodyPr/>
        <a:lstStyle/>
        <a:p>
          <a:r>
            <a:rPr lang="en-US"/>
            <a:t>Too big a jump in partial reinforcement</a:t>
          </a:r>
        </a:p>
      </dgm:t>
    </dgm:pt>
    <dgm:pt modelId="{EE5A9ED3-A53E-434C-8DC3-8F9543698F63}" type="parTrans" cxnId="{A5A0DD34-FD9A-4766-9B40-32030B253D54}">
      <dgm:prSet/>
      <dgm:spPr/>
      <dgm:t>
        <a:bodyPr/>
        <a:lstStyle/>
        <a:p>
          <a:endParaRPr lang="en-US"/>
        </a:p>
      </dgm:t>
    </dgm:pt>
    <dgm:pt modelId="{A9EC6998-4E7D-4760-A35B-8087831DF7FD}" type="sibTrans" cxnId="{A5A0DD34-FD9A-4766-9B40-32030B253D54}">
      <dgm:prSet/>
      <dgm:spPr/>
      <dgm:t>
        <a:bodyPr/>
        <a:lstStyle/>
        <a:p>
          <a:endParaRPr lang="en-US"/>
        </a:p>
      </dgm:t>
    </dgm:pt>
    <dgm:pt modelId="{01A69DDE-8777-4109-AF85-73C996EAC799}">
      <dgm:prSet/>
      <dgm:spPr/>
      <dgm:t>
        <a:bodyPr/>
        <a:lstStyle/>
        <a:p>
          <a:r>
            <a:rPr lang="en-US"/>
            <a:t>What are steps to tying your shoes? Setting the table? </a:t>
          </a:r>
        </a:p>
      </dgm:t>
    </dgm:pt>
    <dgm:pt modelId="{63732486-B72C-4AE1-BB20-598A49C747B6}" type="parTrans" cxnId="{98F70C8C-3EBB-4F50-B4A8-72643EE00D7A}">
      <dgm:prSet/>
      <dgm:spPr/>
      <dgm:t>
        <a:bodyPr/>
        <a:lstStyle/>
        <a:p>
          <a:endParaRPr lang="en-US"/>
        </a:p>
      </dgm:t>
    </dgm:pt>
    <dgm:pt modelId="{9FB8165E-A3A2-4001-8E8F-F90B9E83A987}" type="sibTrans" cxnId="{98F70C8C-3EBB-4F50-B4A8-72643EE00D7A}">
      <dgm:prSet/>
      <dgm:spPr/>
      <dgm:t>
        <a:bodyPr/>
        <a:lstStyle/>
        <a:p>
          <a:endParaRPr lang="en-US"/>
        </a:p>
      </dgm:t>
    </dgm:pt>
    <dgm:pt modelId="{FC56EBA9-1BE6-4690-BE23-3B47BEBE6B3B}" type="pres">
      <dgm:prSet presAssocID="{0F1C48CB-C710-47EA-9B9F-748064D277FA}" presName="root" presStyleCnt="0">
        <dgm:presLayoutVars>
          <dgm:dir/>
          <dgm:resizeHandles val="exact"/>
        </dgm:presLayoutVars>
      </dgm:prSet>
      <dgm:spPr/>
    </dgm:pt>
    <dgm:pt modelId="{6EE69F5B-CE73-4638-9DE8-27A5E147F284}" type="pres">
      <dgm:prSet presAssocID="{4DCE222F-8BCC-410A-9539-94244197D05B}" presName="compNode" presStyleCnt="0"/>
      <dgm:spPr/>
    </dgm:pt>
    <dgm:pt modelId="{4199EE06-E061-4E5C-91A3-0C2D39004081}" type="pres">
      <dgm:prSet presAssocID="{4DCE222F-8BCC-410A-9539-94244197D05B}" presName="bgRect" presStyleLbl="bgShp" presStyleIdx="0" presStyleCnt="4"/>
      <dgm:spPr/>
    </dgm:pt>
    <dgm:pt modelId="{BB1EA528-1FCB-43AA-B3BB-812AA98EDD38}" type="pres">
      <dgm:prSet presAssocID="{4DCE222F-8BCC-410A-9539-94244197D05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5934173-60F0-4C2A-B601-4815B6EECED6}" type="pres">
      <dgm:prSet presAssocID="{4DCE222F-8BCC-410A-9539-94244197D05B}" presName="spaceRect" presStyleCnt="0"/>
      <dgm:spPr/>
    </dgm:pt>
    <dgm:pt modelId="{33006437-4054-4993-84AE-D12DBE0A61CC}" type="pres">
      <dgm:prSet presAssocID="{4DCE222F-8BCC-410A-9539-94244197D05B}" presName="parTx" presStyleLbl="revTx" presStyleIdx="0" presStyleCnt="7">
        <dgm:presLayoutVars>
          <dgm:chMax val="0"/>
          <dgm:chPref val="0"/>
        </dgm:presLayoutVars>
      </dgm:prSet>
      <dgm:spPr/>
    </dgm:pt>
    <dgm:pt modelId="{F5A642EC-7D11-4D7C-9DAD-E19F43438961}" type="pres">
      <dgm:prSet presAssocID="{4DCE222F-8BCC-410A-9539-94244197D05B}" presName="desTx" presStyleLbl="revTx" presStyleIdx="1" presStyleCnt="7">
        <dgm:presLayoutVars/>
      </dgm:prSet>
      <dgm:spPr/>
    </dgm:pt>
    <dgm:pt modelId="{D3D6B438-C978-4AD1-A01B-78AB4E35B8A9}" type="pres">
      <dgm:prSet presAssocID="{EF2734D4-EE0D-4E99-92A5-4BE44C061CD8}" presName="sibTrans" presStyleCnt="0"/>
      <dgm:spPr/>
    </dgm:pt>
    <dgm:pt modelId="{E345BB27-8880-4966-AA8A-0D96CE205D0F}" type="pres">
      <dgm:prSet presAssocID="{11F48EB8-3B0F-4DFB-B6DF-4D8292942AE4}" presName="compNode" presStyleCnt="0"/>
      <dgm:spPr/>
    </dgm:pt>
    <dgm:pt modelId="{9DE5D19C-6F8B-4453-AAEB-F8D89DF551D2}" type="pres">
      <dgm:prSet presAssocID="{11F48EB8-3B0F-4DFB-B6DF-4D8292942AE4}" presName="bgRect" presStyleLbl="bgShp" presStyleIdx="1" presStyleCnt="4"/>
      <dgm:spPr/>
    </dgm:pt>
    <dgm:pt modelId="{A427142D-9F7F-45D7-858D-600D1491553D}" type="pres">
      <dgm:prSet presAssocID="{11F48EB8-3B0F-4DFB-B6DF-4D8292942AE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CDFEEB9-8450-4F9F-8AFC-75C326F7626B}" type="pres">
      <dgm:prSet presAssocID="{11F48EB8-3B0F-4DFB-B6DF-4D8292942AE4}" presName="spaceRect" presStyleCnt="0"/>
      <dgm:spPr/>
    </dgm:pt>
    <dgm:pt modelId="{E4864D54-2437-4A3A-97A2-E9E70C6A326B}" type="pres">
      <dgm:prSet presAssocID="{11F48EB8-3B0F-4DFB-B6DF-4D8292942AE4}" presName="parTx" presStyleLbl="revTx" presStyleIdx="2" presStyleCnt="7">
        <dgm:presLayoutVars>
          <dgm:chMax val="0"/>
          <dgm:chPref val="0"/>
        </dgm:presLayoutVars>
      </dgm:prSet>
      <dgm:spPr/>
    </dgm:pt>
    <dgm:pt modelId="{D427E2BD-6CD7-461C-9917-4A7503DA1A78}" type="pres">
      <dgm:prSet presAssocID="{11F48EB8-3B0F-4DFB-B6DF-4D8292942AE4}" presName="desTx" presStyleLbl="revTx" presStyleIdx="3" presStyleCnt="7">
        <dgm:presLayoutVars/>
      </dgm:prSet>
      <dgm:spPr/>
    </dgm:pt>
    <dgm:pt modelId="{2E8F9293-B018-4B03-8F38-0D7B71D44ED7}" type="pres">
      <dgm:prSet presAssocID="{B76161F4-98CE-4B24-84C2-C6102FC8D7E9}" presName="sibTrans" presStyleCnt="0"/>
      <dgm:spPr/>
    </dgm:pt>
    <dgm:pt modelId="{B86A676F-247A-4B6E-8978-C90108527FE1}" type="pres">
      <dgm:prSet presAssocID="{3E3A6704-1138-4C74-9B39-07DA8F910774}" presName="compNode" presStyleCnt="0"/>
      <dgm:spPr/>
    </dgm:pt>
    <dgm:pt modelId="{B9D0C4FF-325D-48B9-9744-30B4FAD45519}" type="pres">
      <dgm:prSet presAssocID="{3E3A6704-1138-4C74-9B39-07DA8F910774}" presName="bgRect" presStyleLbl="bgShp" presStyleIdx="2" presStyleCnt="4"/>
      <dgm:spPr/>
    </dgm:pt>
    <dgm:pt modelId="{CF8367A2-EBAB-4B4D-8876-350590800DD6}" type="pres">
      <dgm:prSet presAssocID="{3E3A6704-1138-4C74-9B39-07DA8F91077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27BF41D3-097F-4638-9401-279858D2805E}" type="pres">
      <dgm:prSet presAssocID="{3E3A6704-1138-4C74-9B39-07DA8F910774}" presName="spaceRect" presStyleCnt="0"/>
      <dgm:spPr/>
    </dgm:pt>
    <dgm:pt modelId="{F08AFF48-FED6-46D8-848B-CFF0317795C4}" type="pres">
      <dgm:prSet presAssocID="{3E3A6704-1138-4C74-9B39-07DA8F910774}" presName="parTx" presStyleLbl="revTx" presStyleIdx="4" presStyleCnt="7">
        <dgm:presLayoutVars>
          <dgm:chMax val="0"/>
          <dgm:chPref val="0"/>
        </dgm:presLayoutVars>
      </dgm:prSet>
      <dgm:spPr/>
    </dgm:pt>
    <dgm:pt modelId="{908CA9C3-8FFB-4B76-A97F-DE7FD3D2A947}" type="pres">
      <dgm:prSet presAssocID="{3E3A6704-1138-4C74-9B39-07DA8F910774}" presName="desTx" presStyleLbl="revTx" presStyleIdx="5" presStyleCnt="7">
        <dgm:presLayoutVars/>
      </dgm:prSet>
      <dgm:spPr/>
    </dgm:pt>
    <dgm:pt modelId="{65F35846-86B5-438E-8BC9-5DCB1974FB06}" type="pres">
      <dgm:prSet presAssocID="{A998292B-5BDA-4643-8AA4-0316661FDEDA}" presName="sibTrans" presStyleCnt="0"/>
      <dgm:spPr/>
    </dgm:pt>
    <dgm:pt modelId="{666F6A6C-1841-4CB5-AE7C-F7DDB40CA874}" type="pres">
      <dgm:prSet presAssocID="{01A69DDE-8777-4109-AF85-73C996EAC799}" presName="compNode" presStyleCnt="0"/>
      <dgm:spPr/>
    </dgm:pt>
    <dgm:pt modelId="{DF2966FF-29E7-4667-831B-E4115E4D7CF7}" type="pres">
      <dgm:prSet presAssocID="{01A69DDE-8777-4109-AF85-73C996EAC799}" presName="bgRect" presStyleLbl="bgShp" presStyleIdx="3" presStyleCnt="4"/>
      <dgm:spPr/>
    </dgm:pt>
    <dgm:pt modelId="{386F4D36-2427-4BF0-8073-560EEFFD279E}" type="pres">
      <dgm:prSet presAssocID="{01A69DDE-8777-4109-AF85-73C996EAC79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e"/>
        </a:ext>
      </dgm:extLst>
    </dgm:pt>
    <dgm:pt modelId="{C33AD3B4-1397-498E-A0D6-1718FC4C2E84}" type="pres">
      <dgm:prSet presAssocID="{01A69DDE-8777-4109-AF85-73C996EAC799}" presName="spaceRect" presStyleCnt="0"/>
      <dgm:spPr/>
    </dgm:pt>
    <dgm:pt modelId="{26C76C2A-FA8E-41A5-A02E-9165E175A46E}" type="pres">
      <dgm:prSet presAssocID="{01A69DDE-8777-4109-AF85-73C996EAC799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635C170F-0209-4F4D-B344-79231AFC1D4E}" type="presOf" srcId="{0F1C48CB-C710-47EA-9B9F-748064D277FA}" destId="{FC56EBA9-1BE6-4690-BE23-3B47BEBE6B3B}" srcOrd="0" destOrd="0" presId="urn:microsoft.com/office/officeart/2018/2/layout/IconVerticalSolidList"/>
    <dgm:cxn modelId="{87322B16-A487-44AD-BDF6-5CC04B532578}" srcId="{4DCE222F-8BCC-410A-9539-94244197D05B}" destId="{0ED533B0-0D46-4783-BEF7-68750BF551DC}" srcOrd="1" destOrd="0" parTransId="{A400E369-7A0C-43B7-9409-028CD24A3164}" sibTransId="{04055ED1-6FE3-4A59-A267-F9630CC69131}"/>
    <dgm:cxn modelId="{A5A0DD34-FD9A-4766-9B40-32030B253D54}" srcId="{3E3A6704-1138-4C74-9B39-07DA8F910774}" destId="{F954A3AD-7EC8-40C0-BC9B-8160E64DCE1B}" srcOrd="1" destOrd="0" parTransId="{EE5A9ED3-A53E-434C-8DC3-8F9543698F63}" sibTransId="{A9EC6998-4E7D-4760-A35B-8087831DF7FD}"/>
    <dgm:cxn modelId="{A7EF2E3B-DACB-467D-A66E-4F67B8D4146E}" type="presOf" srcId="{FCC4DB34-2ACD-4F9E-8FA0-FDEE461EF788}" destId="{908CA9C3-8FFB-4B76-A97F-DE7FD3D2A947}" srcOrd="0" destOrd="0" presId="urn:microsoft.com/office/officeart/2018/2/layout/IconVerticalSolidList"/>
    <dgm:cxn modelId="{43C8455E-F400-4471-8FB2-5C77704D1CDB}" type="presOf" srcId="{7866F8F7-7BB5-4EDE-8248-2E49CE7234F6}" destId="{F5A642EC-7D11-4D7C-9DAD-E19F43438961}" srcOrd="0" destOrd="0" presId="urn:microsoft.com/office/officeart/2018/2/layout/IconVerticalSolidList"/>
    <dgm:cxn modelId="{CFF9AD61-9C37-483C-9925-AC0A6C3E5983}" srcId="{11F48EB8-3B0F-4DFB-B6DF-4D8292942AE4}" destId="{6FF40AB3-88CD-4EC1-8EB5-0C081BFD7932}" srcOrd="2" destOrd="0" parTransId="{883CA608-266F-402E-ACCD-E6FEFB47FB53}" sibTransId="{6D8782FE-5FC3-4A29-82D6-A42361E54216}"/>
    <dgm:cxn modelId="{84811543-7BDC-45C5-8412-9E371DF113B1}" type="presOf" srcId="{01A69DDE-8777-4109-AF85-73C996EAC799}" destId="{26C76C2A-FA8E-41A5-A02E-9165E175A46E}" srcOrd="0" destOrd="0" presId="urn:microsoft.com/office/officeart/2018/2/layout/IconVerticalSolidList"/>
    <dgm:cxn modelId="{30D6C944-70A0-4795-8F7E-6CDDE656EE96}" srcId="{11F48EB8-3B0F-4DFB-B6DF-4D8292942AE4}" destId="{40A7702A-C207-414B-9631-E086517A4439}" srcOrd="0" destOrd="0" parTransId="{F605AD4F-1D1F-49A6-9444-9C46CA77DB6B}" sibTransId="{458BA0BB-E661-4507-A347-4CD47C1A33E1}"/>
    <dgm:cxn modelId="{0231EE6A-5381-4314-910C-F3E50E94A5C6}" srcId="{11F48EB8-3B0F-4DFB-B6DF-4D8292942AE4}" destId="{87CFD53C-02B2-4B3C-9CD9-F5DE728C7A43}" srcOrd="1" destOrd="0" parTransId="{E4198C9A-512A-4947-8B3D-B216717436D5}" sibTransId="{43B47371-2319-44AB-A8E9-68315B23E591}"/>
    <dgm:cxn modelId="{348ABD56-03E6-4221-B7BC-08569D5530F6}" type="presOf" srcId="{11F48EB8-3B0F-4DFB-B6DF-4D8292942AE4}" destId="{E4864D54-2437-4A3A-97A2-E9E70C6A326B}" srcOrd="0" destOrd="0" presId="urn:microsoft.com/office/officeart/2018/2/layout/IconVerticalSolidList"/>
    <dgm:cxn modelId="{98F70C8C-3EBB-4F50-B4A8-72643EE00D7A}" srcId="{0F1C48CB-C710-47EA-9B9F-748064D277FA}" destId="{01A69DDE-8777-4109-AF85-73C996EAC799}" srcOrd="3" destOrd="0" parTransId="{63732486-B72C-4AE1-BB20-598A49C747B6}" sibTransId="{9FB8165E-A3A2-4001-8E8F-F90B9E83A987}"/>
    <dgm:cxn modelId="{5BF8689B-755C-4C3E-83F9-62AA380D2322}" type="presOf" srcId="{F954A3AD-7EC8-40C0-BC9B-8160E64DCE1B}" destId="{908CA9C3-8FFB-4B76-A97F-DE7FD3D2A947}" srcOrd="0" destOrd="1" presId="urn:microsoft.com/office/officeart/2018/2/layout/IconVerticalSolidList"/>
    <dgm:cxn modelId="{10AD73A7-73E4-4E8C-9D0B-DEE40729B263}" srcId="{0F1C48CB-C710-47EA-9B9F-748064D277FA}" destId="{3E3A6704-1138-4C74-9B39-07DA8F910774}" srcOrd="2" destOrd="0" parTransId="{05A6B951-0EEC-41D6-BA59-61D8F32E9FB2}" sibTransId="{A998292B-5BDA-4643-8AA4-0316661FDEDA}"/>
    <dgm:cxn modelId="{42494DA8-F5E3-4730-9B1A-AE046ACA43F1}" type="presOf" srcId="{6FF40AB3-88CD-4EC1-8EB5-0C081BFD7932}" destId="{D427E2BD-6CD7-461C-9917-4A7503DA1A78}" srcOrd="0" destOrd="2" presId="urn:microsoft.com/office/officeart/2018/2/layout/IconVerticalSolidList"/>
    <dgm:cxn modelId="{BB4316C0-E411-414E-A184-AC015C468F75}" srcId="{3E3A6704-1138-4C74-9B39-07DA8F910774}" destId="{FCC4DB34-2ACD-4F9E-8FA0-FDEE461EF788}" srcOrd="0" destOrd="0" parTransId="{1D533420-64ED-433A-B35B-6396FB645F67}" sibTransId="{87960148-B550-49BA-836B-D6EC3E2F7451}"/>
    <dgm:cxn modelId="{BE83D7C9-4D2C-495E-AE16-0A71D11D065F}" srcId="{4DCE222F-8BCC-410A-9539-94244197D05B}" destId="{7866F8F7-7BB5-4EDE-8248-2E49CE7234F6}" srcOrd="0" destOrd="0" parTransId="{405F4AE8-40D3-4C32-9376-DA0F87FE2504}" sibTransId="{B008431B-BFF0-4492-9B9C-984AF8BD2E93}"/>
    <dgm:cxn modelId="{5EF357CD-36ED-46D3-B4D8-4F57256C29EE}" srcId="{0F1C48CB-C710-47EA-9B9F-748064D277FA}" destId="{11F48EB8-3B0F-4DFB-B6DF-4D8292942AE4}" srcOrd="1" destOrd="0" parTransId="{9664E8F7-2AC7-498D-B4B4-1F99CEDA5D9B}" sibTransId="{B76161F4-98CE-4B24-84C2-C6102FC8D7E9}"/>
    <dgm:cxn modelId="{0BBD9FCE-DD42-4E7E-A6AB-088B92779653}" type="presOf" srcId="{0ED533B0-0D46-4783-BEF7-68750BF551DC}" destId="{F5A642EC-7D11-4D7C-9DAD-E19F43438961}" srcOrd="0" destOrd="1" presId="urn:microsoft.com/office/officeart/2018/2/layout/IconVerticalSolidList"/>
    <dgm:cxn modelId="{3086D0DC-1FD2-4AD3-A423-329C671880D3}" type="presOf" srcId="{40A7702A-C207-414B-9631-E086517A4439}" destId="{D427E2BD-6CD7-461C-9917-4A7503DA1A78}" srcOrd="0" destOrd="0" presId="urn:microsoft.com/office/officeart/2018/2/layout/IconVerticalSolidList"/>
    <dgm:cxn modelId="{015B23E1-1998-44C2-B73F-DD1D0B1D9559}" type="presOf" srcId="{4DCE222F-8BCC-410A-9539-94244197D05B}" destId="{33006437-4054-4993-84AE-D12DBE0A61CC}" srcOrd="0" destOrd="0" presId="urn:microsoft.com/office/officeart/2018/2/layout/IconVerticalSolidList"/>
    <dgm:cxn modelId="{BA74AEE6-4DE5-4A70-9B60-41746F07DA25}" srcId="{0F1C48CB-C710-47EA-9B9F-748064D277FA}" destId="{4DCE222F-8BCC-410A-9539-94244197D05B}" srcOrd="0" destOrd="0" parTransId="{1D91AEE0-DFBB-4BC3-B11E-ECBC12C65B6E}" sibTransId="{EF2734D4-EE0D-4E99-92A5-4BE44C061CD8}"/>
    <dgm:cxn modelId="{609397F0-733A-47E2-A4F4-95CB6DA938FE}" type="presOf" srcId="{3E3A6704-1138-4C74-9B39-07DA8F910774}" destId="{F08AFF48-FED6-46D8-848B-CFF0317795C4}" srcOrd="0" destOrd="0" presId="urn:microsoft.com/office/officeart/2018/2/layout/IconVerticalSolidList"/>
    <dgm:cxn modelId="{5572C6F6-196F-4B95-AE6E-0B71B8BDB887}" type="presOf" srcId="{87CFD53C-02B2-4B3C-9CD9-F5DE728C7A43}" destId="{D427E2BD-6CD7-461C-9917-4A7503DA1A78}" srcOrd="0" destOrd="1" presId="urn:microsoft.com/office/officeart/2018/2/layout/IconVerticalSolidList"/>
    <dgm:cxn modelId="{E3DE7395-3413-47E9-A1DD-20F0664830C6}" type="presParOf" srcId="{FC56EBA9-1BE6-4690-BE23-3B47BEBE6B3B}" destId="{6EE69F5B-CE73-4638-9DE8-27A5E147F284}" srcOrd="0" destOrd="0" presId="urn:microsoft.com/office/officeart/2018/2/layout/IconVerticalSolidList"/>
    <dgm:cxn modelId="{6883C513-7065-41E7-97AE-4C16D8D0A3F8}" type="presParOf" srcId="{6EE69F5B-CE73-4638-9DE8-27A5E147F284}" destId="{4199EE06-E061-4E5C-91A3-0C2D39004081}" srcOrd="0" destOrd="0" presId="urn:microsoft.com/office/officeart/2018/2/layout/IconVerticalSolidList"/>
    <dgm:cxn modelId="{B2102DE6-3C02-4C77-9499-67141738D976}" type="presParOf" srcId="{6EE69F5B-CE73-4638-9DE8-27A5E147F284}" destId="{BB1EA528-1FCB-43AA-B3BB-812AA98EDD38}" srcOrd="1" destOrd="0" presId="urn:microsoft.com/office/officeart/2018/2/layout/IconVerticalSolidList"/>
    <dgm:cxn modelId="{C8FEE1DE-C2B0-42BB-9936-576212B81F63}" type="presParOf" srcId="{6EE69F5B-CE73-4638-9DE8-27A5E147F284}" destId="{C5934173-60F0-4C2A-B601-4815B6EECED6}" srcOrd="2" destOrd="0" presId="urn:microsoft.com/office/officeart/2018/2/layout/IconVerticalSolidList"/>
    <dgm:cxn modelId="{7A9C3C84-C78B-48DC-94D4-3C613CC024E9}" type="presParOf" srcId="{6EE69F5B-CE73-4638-9DE8-27A5E147F284}" destId="{33006437-4054-4993-84AE-D12DBE0A61CC}" srcOrd="3" destOrd="0" presId="urn:microsoft.com/office/officeart/2018/2/layout/IconVerticalSolidList"/>
    <dgm:cxn modelId="{4840DDEA-4F8F-4776-8C67-22D5462B3B6F}" type="presParOf" srcId="{6EE69F5B-CE73-4638-9DE8-27A5E147F284}" destId="{F5A642EC-7D11-4D7C-9DAD-E19F43438961}" srcOrd="4" destOrd="0" presId="urn:microsoft.com/office/officeart/2018/2/layout/IconVerticalSolidList"/>
    <dgm:cxn modelId="{03EDE6B0-BDDC-4116-BCC1-171386D93E46}" type="presParOf" srcId="{FC56EBA9-1BE6-4690-BE23-3B47BEBE6B3B}" destId="{D3D6B438-C978-4AD1-A01B-78AB4E35B8A9}" srcOrd="1" destOrd="0" presId="urn:microsoft.com/office/officeart/2018/2/layout/IconVerticalSolidList"/>
    <dgm:cxn modelId="{9BB4999E-F2EE-482B-A16D-9726E805320E}" type="presParOf" srcId="{FC56EBA9-1BE6-4690-BE23-3B47BEBE6B3B}" destId="{E345BB27-8880-4966-AA8A-0D96CE205D0F}" srcOrd="2" destOrd="0" presId="urn:microsoft.com/office/officeart/2018/2/layout/IconVerticalSolidList"/>
    <dgm:cxn modelId="{B2D9DAC8-D54F-4AA3-99CD-DF6C9E17C7F5}" type="presParOf" srcId="{E345BB27-8880-4966-AA8A-0D96CE205D0F}" destId="{9DE5D19C-6F8B-4453-AAEB-F8D89DF551D2}" srcOrd="0" destOrd="0" presId="urn:microsoft.com/office/officeart/2018/2/layout/IconVerticalSolidList"/>
    <dgm:cxn modelId="{27F8ECF1-39C9-45A4-9159-F3586EC3101D}" type="presParOf" srcId="{E345BB27-8880-4966-AA8A-0D96CE205D0F}" destId="{A427142D-9F7F-45D7-858D-600D1491553D}" srcOrd="1" destOrd="0" presId="urn:microsoft.com/office/officeart/2018/2/layout/IconVerticalSolidList"/>
    <dgm:cxn modelId="{5A65AEE7-1595-4CE0-833D-041C4B3A1399}" type="presParOf" srcId="{E345BB27-8880-4966-AA8A-0D96CE205D0F}" destId="{0CDFEEB9-8450-4F9F-8AFC-75C326F7626B}" srcOrd="2" destOrd="0" presId="urn:microsoft.com/office/officeart/2018/2/layout/IconVerticalSolidList"/>
    <dgm:cxn modelId="{FF41FF0A-8B63-4056-BAA5-06D4C7E8429D}" type="presParOf" srcId="{E345BB27-8880-4966-AA8A-0D96CE205D0F}" destId="{E4864D54-2437-4A3A-97A2-E9E70C6A326B}" srcOrd="3" destOrd="0" presId="urn:microsoft.com/office/officeart/2018/2/layout/IconVerticalSolidList"/>
    <dgm:cxn modelId="{FB9564F4-C174-4E58-B6CA-6B5F808F0E78}" type="presParOf" srcId="{E345BB27-8880-4966-AA8A-0D96CE205D0F}" destId="{D427E2BD-6CD7-461C-9917-4A7503DA1A78}" srcOrd="4" destOrd="0" presId="urn:microsoft.com/office/officeart/2018/2/layout/IconVerticalSolidList"/>
    <dgm:cxn modelId="{4B19738D-0375-4905-8C81-6A8FCD1C2107}" type="presParOf" srcId="{FC56EBA9-1BE6-4690-BE23-3B47BEBE6B3B}" destId="{2E8F9293-B018-4B03-8F38-0D7B71D44ED7}" srcOrd="3" destOrd="0" presId="urn:microsoft.com/office/officeart/2018/2/layout/IconVerticalSolidList"/>
    <dgm:cxn modelId="{B1805C69-3F0D-46A1-8E40-C45CEE5D1966}" type="presParOf" srcId="{FC56EBA9-1BE6-4690-BE23-3B47BEBE6B3B}" destId="{B86A676F-247A-4B6E-8978-C90108527FE1}" srcOrd="4" destOrd="0" presId="urn:microsoft.com/office/officeart/2018/2/layout/IconVerticalSolidList"/>
    <dgm:cxn modelId="{881AC491-43EA-45D3-9A1D-1EFA2200EF4C}" type="presParOf" srcId="{B86A676F-247A-4B6E-8978-C90108527FE1}" destId="{B9D0C4FF-325D-48B9-9744-30B4FAD45519}" srcOrd="0" destOrd="0" presId="urn:microsoft.com/office/officeart/2018/2/layout/IconVerticalSolidList"/>
    <dgm:cxn modelId="{F52F7358-5A3E-4A9C-A033-44EC1C6C4589}" type="presParOf" srcId="{B86A676F-247A-4B6E-8978-C90108527FE1}" destId="{CF8367A2-EBAB-4B4D-8876-350590800DD6}" srcOrd="1" destOrd="0" presId="urn:microsoft.com/office/officeart/2018/2/layout/IconVerticalSolidList"/>
    <dgm:cxn modelId="{EDD67F08-EB88-4276-A3C3-05FA31D04FDA}" type="presParOf" srcId="{B86A676F-247A-4B6E-8978-C90108527FE1}" destId="{27BF41D3-097F-4638-9401-279858D2805E}" srcOrd="2" destOrd="0" presId="urn:microsoft.com/office/officeart/2018/2/layout/IconVerticalSolidList"/>
    <dgm:cxn modelId="{B83D4B58-D8CE-402F-8E1E-67DFEA9572E3}" type="presParOf" srcId="{B86A676F-247A-4B6E-8978-C90108527FE1}" destId="{F08AFF48-FED6-46D8-848B-CFF0317795C4}" srcOrd="3" destOrd="0" presId="urn:microsoft.com/office/officeart/2018/2/layout/IconVerticalSolidList"/>
    <dgm:cxn modelId="{8BD38A45-99B7-403D-996E-262B9094C788}" type="presParOf" srcId="{B86A676F-247A-4B6E-8978-C90108527FE1}" destId="{908CA9C3-8FFB-4B76-A97F-DE7FD3D2A947}" srcOrd="4" destOrd="0" presId="urn:microsoft.com/office/officeart/2018/2/layout/IconVerticalSolidList"/>
    <dgm:cxn modelId="{05AE47D4-D85F-4EE8-98C1-754219E96B83}" type="presParOf" srcId="{FC56EBA9-1BE6-4690-BE23-3B47BEBE6B3B}" destId="{65F35846-86B5-438E-8BC9-5DCB1974FB06}" srcOrd="5" destOrd="0" presId="urn:microsoft.com/office/officeart/2018/2/layout/IconVerticalSolidList"/>
    <dgm:cxn modelId="{0556C0A6-CCC7-47E9-98C7-6F3FDED74F48}" type="presParOf" srcId="{FC56EBA9-1BE6-4690-BE23-3B47BEBE6B3B}" destId="{666F6A6C-1841-4CB5-AE7C-F7DDB40CA874}" srcOrd="6" destOrd="0" presId="urn:microsoft.com/office/officeart/2018/2/layout/IconVerticalSolidList"/>
    <dgm:cxn modelId="{2679D091-07C1-4C23-A293-C005EBC222D2}" type="presParOf" srcId="{666F6A6C-1841-4CB5-AE7C-F7DDB40CA874}" destId="{DF2966FF-29E7-4667-831B-E4115E4D7CF7}" srcOrd="0" destOrd="0" presId="urn:microsoft.com/office/officeart/2018/2/layout/IconVerticalSolidList"/>
    <dgm:cxn modelId="{936FF3F2-D77C-4F8D-9318-772D881438B4}" type="presParOf" srcId="{666F6A6C-1841-4CB5-AE7C-F7DDB40CA874}" destId="{386F4D36-2427-4BF0-8073-560EEFFD279E}" srcOrd="1" destOrd="0" presId="urn:microsoft.com/office/officeart/2018/2/layout/IconVerticalSolidList"/>
    <dgm:cxn modelId="{97C27142-BA03-4BCF-8854-7B20B96E57C4}" type="presParOf" srcId="{666F6A6C-1841-4CB5-AE7C-F7DDB40CA874}" destId="{C33AD3B4-1397-498E-A0D6-1718FC4C2E84}" srcOrd="2" destOrd="0" presId="urn:microsoft.com/office/officeart/2018/2/layout/IconVerticalSolidList"/>
    <dgm:cxn modelId="{4393ECD0-088B-4D3A-9B0F-B852E877D620}" type="presParOf" srcId="{666F6A6C-1841-4CB5-AE7C-F7DDB40CA874}" destId="{26C76C2A-FA8E-41A5-A02E-9165E175A46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243945-39AC-4891-B504-3F9C85EBEDA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E9BB03-F61D-4448-B927-79D5B18C8D6D}">
      <dgm:prSet/>
      <dgm:spPr/>
      <dgm:t>
        <a:bodyPr/>
        <a:lstStyle/>
        <a:p>
          <a:r>
            <a:rPr lang="en-US" b="1"/>
            <a:t>Focus on ONE aspect at a time</a:t>
          </a:r>
          <a:endParaRPr lang="en-US"/>
        </a:p>
      </dgm:t>
    </dgm:pt>
    <dgm:pt modelId="{E234AD45-FF75-41EE-81C6-F53092EB61EB}" type="parTrans" cxnId="{963EECEA-4BE5-4265-93B0-98FC3763E4EE}">
      <dgm:prSet/>
      <dgm:spPr/>
      <dgm:t>
        <a:bodyPr/>
        <a:lstStyle/>
        <a:p>
          <a:endParaRPr lang="en-US"/>
        </a:p>
      </dgm:t>
    </dgm:pt>
    <dgm:pt modelId="{2E785500-E0B2-4F9F-9EDC-2F5B813A4DC7}" type="sibTrans" cxnId="{963EECEA-4BE5-4265-93B0-98FC3763E4EE}">
      <dgm:prSet/>
      <dgm:spPr/>
      <dgm:t>
        <a:bodyPr/>
        <a:lstStyle/>
        <a:p>
          <a:endParaRPr lang="en-US"/>
        </a:p>
      </dgm:t>
    </dgm:pt>
    <dgm:pt modelId="{A6B653E2-D715-488E-81F6-2E7172ED8069}">
      <dgm:prSet/>
      <dgm:spPr/>
      <dgm:t>
        <a:bodyPr/>
        <a:lstStyle/>
        <a:p>
          <a:r>
            <a:rPr lang="en-US" dirty="0"/>
            <a:t>Karen Pryor gives example: Training a dolphin to splash:</a:t>
          </a:r>
        </a:p>
      </dgm:t>
    </dgm:pt>
    <dgm:pt modelId="{74907A5F-ABB4-4696-B93E-58EF93C69B6C}" type="parTrans" cxnId="{4CB53E86-5122-49CC-97A5-ED8254FC6136}">
      <dgm:prSet/>
      <dgm:spPr/>
      <dgm:t>
        <a:bodyPr/>
        <a:lstStyle/>
        <a:p>
          <a:endParaRPr lang="en-US"/>
        </a:p>
      </dgm:t>
    </dgm:pt>
    <dgm:pt modelId="{D2658733-EBBA-4616-804C-726D721D2C2A}" type="sibTrans" cxnId="{4CB53E86-5122-49CC-97A5-ED8254FC6136}">
      <dgm:prSet/>
      <dgm:spPr/>
      <dgm:t>
        <a:bodyPr/>
        <a:lstStyle/>
        <a:p>
          <a:endParaRPr lang="en-US"/>
        </a:p>
      </dgm:t>
    </dgm:pt>
    <dgm:pt modelId="{A621810E-899D-4B6D-BBAE-B2558F9E5490}">
      <dgm:prSet/>
      <dgm:spPr/>
      <dgm:t>
        <a:bodyPr/>
        <a:lstStyle/>
        <a:p>
          <a:r>
            <a:rPr lang="en-US"/>
            <a:t>Two criteria: SIZE and DIRECTION of the splash</a:t>
          </a:r>
        </a:p>
      </dgm:t>
    </dgm:pt>
    <dgm:pt modelId="{B6A4BA2E-8129-437D-A8CA-3145AA284CF4}" type="parTrans" cxnId="{AE1C39AF-5608-45A6-87C1-3BBEB31B4567}">
      <dgm:prSet/>
      <dgm:spPr/>
      <dgm:t>
        <a:bodyPr/>
        <a:lstStyle/>
        <a:p>
          <a:endParaRPr lang="en-US"/>
        </a:p>
      </dgm:t>
    </dgm:pt>
    <dgm:pt modelId="{6A753CE7-8EED-495D-B8F1-F4D6507F8640}" type="sibTrans" cxnId="{AE1C39AF-5608-45A6-87C1-3BBEB31B4567}">
      <dgm:prSet/>
      <dgm:spPr/>
      <dgm:t>
        <a:bodyPr/>
        <a:lstStyle/>
        <a:p>
          <a:endParaRPr lang="en-US"/>
        </a:p>
      </dgm:t>
    </dgm:pt>
    <dgm:pt modelId="{038F7C21-8B03-4015-82CD-EFF0ED776F4B}">
      <dgm:prSet/>
      <dgm:spPr/>
      <dgm:t>
        <a:bodyPr/>
        <a:lstStyle/>
        <a:p>
          <a:r>
            <a:rPr lang="en-US"/>
            <a:t>Only work on one criteria at a time</a:t>
          </a:r>
        </a:p>
      </dgm:t>
    </dgm:pt>
    <dgm:pt modelId="{52F933EE-4A39-42F0-BB0B-4B18668068F8}" type="parTrans" cxnId="{B335DC28-4B67-4203-B767-7C9BA17D4305}">
      <dgm:prSet/>
      <dgm:spPr/>
      <dgm:t>
        <a:bodyPr/>
        <a:lstStyle/>
        <a:p>
          <a:endParaRPr lang="en-US"/>
        </a:p>
      </dgm:t>
    </dgm:pt>
    <dgm:pt modelId="{235BBE53-C0F7-445E-846E-FF731281EBEE}" type="sibTrans" cxnId="{B335DC28-4B67-4203-B767-7C9BA17D4305}">
      <dgm:prSet/>
      <dgm:spPr/>
      <dgm:t>
        <a:bodyPr/>
        <a:lstStyle/>
        <a:p>
          <a:endParaRPr lang="en-US"/>
        </a:p>
      </dgm:t>
    </dgm:pt>
    <dgm:pt modelId="{7B19D150-43A5-4696-980D-E2B0915A502C}">
      <dgm:prSet/>
      <dgm:spPr/>
      <dgm:t>
        <a:bodyPr/>
        <a:lstStyle/>
        <a:p>
          <a:r>
            <a:rPr lang="en-US"/>
            <a:t>When BOTH are at fluency, put together</a:t>
          </a:r>
        </a:p>
      </dgm:t>
    </dgm:pt>
    <dgm:pt modelId="{AE91BA16-7242-4403-A97B-1BC8A3E5654C}" type="parTrans" cxnId="{EE331BC6-9D2C-4701-A306-6DEE77F6635C}">
      <dgm:prSet/>
      <dgm:spPr/>
      <dgm:t>
        <a:bodyPr/>
        <a:lstStyle/>
        <a:p>
          <a:endParaRPr lang="en-US"/>
        </a:p>
      </dgm:t>
    </dgm:pt>
    <dgm:pt modelId="{9104DD8A-9323-4B68-8A3A-8F94B4970C48}" type="sibTrans" cxnId="{EE331BC6-9D2C-4701-A306-6DEE77F6635C}">
      <dgm:prSet/>
      <dgm:spPr/>
      <dgm:t>
        <a:bodyPr/>
        <a:lstStyle/>
        <a:p>
          <a:endParaRPr lang="en-US"/>
        </a:p>
      </dgm:t>
    </dgm:pt>
    <dgm:pt modelId="{63E5CCD0-DE26-4C5B-AA6E-A587C74C43E7}">
      <dgm:prSet/>
      <dgm:spPr/>
      <dgm:t>
        <a:bodyPr/>
        <a:lstStyle/>
        <a:p>
          <a:r>
            <a:rPr lang="en-US" dirty="0"/>
            <a:t>We will work on DISTANCE or DURATION or </a:t>
          </a:r>
          <a:r>
            <a:rPr lang="en-US" dirty="0">
              <a:solidFill>
                <a:srgbClr val="C00000"/>
              </a:solidFill>
            </a:rPr>
            <a:t>DISTRACTIONS</a:t>
          </a:r>
        </a:p>
      </dgm:t>
    </dgm:pt>
    <dgm:pt modelId="{099F8F86-F138-46F7-869B-71CDC3057FB5}" type="parTrans" cxnId="{38410985-4555-479F-BA32-35B935577E79}">
      <dgm:prSet/>
      <dgm:spPr/>
      <dgm:t>
        <a:bodyPr/>
        <a:lstStyle/>
        <a:p>
          <a:endParaRPr lang="en-US"/>
        </a:p>
      </dgm:t>
    </dgm:pt>
    <dgm:pt modelId="{5F931CEA-3482-4642-BB6C-55B20B7B9138}" type="sibTrans" cxnId="{38410985-4555-479F-BA32-35B935577E79}">
      <dgm:prSet/>
      <dgm:spPr/>
      <dgm:t>
        <a:bodyPr/>
        <a:lstStyle/>
        <a:p>
          <a:endParaRPr lang="en-US"/>
        </a:p>
      </dgm:t>
    </dgm:pt>
    <dgm:pt modelId="{2FE697B3-F0B5-4101-9410-CE104D8EE655}">
      <dgm:prSet/>
      <dgm:spPr/>
      <dgm:t>
        <a:bodyPr/>
        <a:lstStyle/>
        <a:p>
          <a:r>
            <a:rPr lang="en-US" dirty="0"/>
            <a:t>Then combos of 2: Distance + duration</a:t>
          </a:r>
        </a:p>
      </dgm:t>
    </dgm:pt>
    <dgm:pt modelId="{E03B03D6-EA56-4CEA-816E-B2CF5F4CCFF5}" type="parTrans" cxnId="{E241DE90-508D-4724-B76A-9DCF92B3579B}">
      <dgm:prSet/>
      <dgm:spPr/>
      <dgm:t>
        <a:bodyPr/>
        <a:lstStyle/>
        <a:p>
          <a:endParaRPr lang="en-US"/>
        </a:p>
      </dgm:t>
    </dgm:pt>
    <dgm:pt modelId="{1B414C99-796C-4474-AE7F-2662EA742D01}" type="sibTrans" cxnId="{E241DE90-508D-4724-B76A-9DCF92B3579B}">
      <dgm:prSet/>
      <dgm:spPr/>
      <dgm:t>
        <a:bodyPr/>
        <a:lstStyle/>
        <a:p>
          <a:endParaRPr lang="en-US"/>
        </a:p>
      </dgm:t>
    </dgm:pt>
    <dgm:pt modelId="{066B1DAC-A143-4BF6-85C7-2A8C67B02B84}">
      <dgm:prSet/>
      <dgm:spPr/>
      <dgm:t>
        <a:bodyPr/>
        <a:lstStyle/>
        <a:p>
          <a:r>
            <a:rPr lang="en-US" dirty="0"/>
            <a:t>Then all three together!</a:t>
          </a:r>
        </a:p>
      </dgm:t>
    </dgm:pt>
    <dgm:pt modelId="{D13F810F-134C-4344-8800-5645C91A0EAD}" type="parTrans" cxnId="{E16FF066-64DE-4250-9B28-BC76A5B4D96C}">
      <dgm:prSet/>
      <dgm:spPr/>
      <dgm:t>
        <a:bodyPr/>
        <a:lstStyle/>
        <a:p>
          <a:endParaRPr lang="en-US"/>
        </a:p>
      </dgm:t>
    </dgm:pt>
    <dgm:pt modelId="{3C67A516-5359-4BB0-BC8E-E09284E27B0F}" type="sibTrans" cxnId="{E16FF066-64DE-4250-9B28-BC76A5B4D96C}">
      <dgm:prSet/>
      <dgm:spPr/>
      <dgm:t>
        <a:bodyPr/>
        <a:lstStyle/>
        <a:p>
          <a:endParaRPr lang="en-US"/>
        </a:p>
      </dgm:t>
    </dgm:pt>
    <dgm:pt modelId="{1AFAC2B1-6D0D-4995-A0A1-ECEA4A9FAA61}">
      <dgm:prSet/>
      <dgm:spPr/>
      <dgm:t>
        <a:bodyPr/>
        <a:lstStyle/>
        <a:p>
          <a:r>
            <a:rPr lang="en-US" b="1" dirty="0"/>
            <a:t>Be consistent</a:t>
          </a:r>
          <a:endParaRPr lang="en-US" dirty="0"/>
        </a:p>
      </dgm:t>
    </dgm:pt>
    <dgm:pt modelId="{09E733E6-4F5B-4E02-AE46-310B466BADDC}" type="parTrans" cxnId="{40067C3A-51DA-4DA9-A099-FD584E78B318}">
      <dgm:prSet/>
      <dgm:spPr/>
      <dgm:t>
        <a:bodyPr/>
        <a:lstStyle/>
        <a:p>
          <a:endParaRPr lang="en-US"/>
        </a:p>
      </dgm:t>
    </dgm:pt>
    <dgm:pt modelId="{1A60F5A0-B399-46B9-B52F-DF5F54015FBC}" type="sibTrans" cxnId="{40067C3A-51DA-4DA9-A099-FD584E78B318}">
      <dgm:prSet/>
      <dgm:spPr/>
      <dgm:t>
        <a:bodyPr/>
        <a:lstStyle/>
        <a:p>
          <a:endParaRPr lang="en-US"/>
        </a:p>
      </dgm:t>
    </dgm:pt>
    <dgm:pt modelId="{830B31AA-FD34-4A89-873C-AC29BAA3AC73}">
      <dgm:prSet/>
      <dgm:spPr/>
      <dgm:t>
        <a:bodyPr/>
        <a:lstStyle/>
        <a:p>
          <a:r>
            <a:rPr lang="en-US"/>
            <a:t>Can train more than one behavior, just in separate sessions with clear S+ to differentiate </a:t>
          </a:r>
        </a:p>
      </dgm:t>
    </dgm:pt>
    <dgm:pt modelId="{EF0688D4-1F1E-453A-875D-483AFCDA2708}" type="parTrans" cxnId="{E5D35E36-2BB0-4ADA-BC14-21A5DC70EAE9}">
      <dgm:prSet/>
      <dgm:spPr/>
      <dgm:t>
        <a:bodyPr/>
        <a:lstStyle/>
        <a:p>
          <a:endParaRPr lang="en-US"/>
        </a:p>
      </dgm:t>
    </dgm:pt>
    <dgm:pt modelId="{30502FA1-EA1C-47E1-9697-ECC40CB1DD83}" type="sibTrans" cxnId="{E5D35E36-2BB0-4ADA-BC14-21A5DC70EAE9}">
      <dgm:prSet/>
      <dgm:spPr/>
      <dgm:t>
        <a:bodyPr/>
        <a:lstStyle/>
        <a:p>
          <a:endParaRPr lang="en-US"/>
        </a:p>
      </dgm:t>
    </dgm:pt>
    <dgm:pt modelId="{329AC961-0191-41F6-A670-0A427ED3A01F}">
      <dgm:prSet/>
      <dgm:spPr/>
      <dgm:t>
        <a:bodyPr/>
        <a:lstStyle/>
        <a:p>
          <a:r>
            <a:rPr lang="en-US"/>
            <a:t>For example: Two partners: one works on 1 behavior, other works on other behavior</a:t>
          </a:r>
        </a:p>
      </dgm:t>
    </dgm:pt>
    <dgm:pt modelId="{54068A17-AA46-4253-8FAE-C647B5A2B95F}" type="parTrans" cxnId="{88263FFD-AC91-4E73-8C49-0000B76014B3}">
      <dgm:prSet/>
      <dgm:spPr/>
      <dgm:t>
        <a:bodyPr/>
        <a:lstStyle/>
        <a:p>
          <a:endParaRPr lang="en-US"/>
        </a:p>
      </dgm:t>
    </dgm:pt>
    <dgm:pt modelId="{FEEA7DB3-068E-4EA7-AD54-E5384C401671}" type="sibTrans" cxnId="{88263FFD-AC91-4E73-8C49-0000B76014B3}">
      <dgm:prSet/>
      <dgm:spPr/>
      <dgm:t>
        <a:bodyPr/>
        <a:lstStyle/>
        <a:p>
          <a:endParaRPr lang="en-US"/>
        </a:p>
      </dgm:t>
    </dgm:pt>
    <dgm:pt modelId="{4E1364E2-C3D2-445D-AFA6-3AE28BB96F15}">
      <dgm:prSet/>
      <dgm:spPr/>
      <dgm:t>
        <a:bodyPr/>
        <a:lstStyle/>
        <a:p>
          <a:r>
            <a:rPr lang="en-US"/>
            <a:t>Move around, change up location, work on or off mat</a:t>
          </a:r>
        </a:p>
      </dgm:t>
    </dgm:pt>
    <dgm:pt modelId="{7CB160C0-F7F9-439F-8E83-499FA0DE6C0B}" type="parTrans" cxnId="{A64D7CBB-4D1D-4653-B723-E018824EB35E}">
      <dgm:prSet/>
      <dgm:spPr/>
      <dgm:t>
        <a:bodyPr/>
        <a:lstStyle/>
        <a:p>
          <a:endParaRPr lang="en-US"/>
        </a:p>
      </dgm:t>
    </dgm:pt>
    <dgm:pt modelId="{C78BC0C5-B0C2-441D-B821-EAE863505EB6}" type="sibTrans" cxnId="{A64D7CBB-4D1D-4653-B723-E018824EB35E}">
      <dgm:prSet/>
      <dgm:spPr/>
      <dgm:t>
        <a:bodyPr/>
        <a:lstStyle/>
        <a:p>
          <a:endParaRPr lang="en-US"/>
        </a:p>
      </dgm:t>
    </dgm:pt>
    <dgm:pt modelId="{9571CF50-F938-4EA9-9DBD-BABAECB87D42}">
      <dgm:prSet/>
      <dgm:spPr/>
      <dgm:t>
        <a:bodyPr/>
        <a:lstStyle/>
        <a:p>
          <a:endParaRPr lang="en-US" dirty="0">
            <a:solidFill>
              <a:srgbClr val="C00000"/>
            </a:solidFill>
          </a:endParaRPr>
        </a:p>
      </dgm:t>
    </dgm:pt>
    <dgm:pt modelId="{7E63EE01-D7DA-47AF-9DCB-D1F3F70CF045}" type="parTrans" cxnId="{FE9DCCE0-627A-4E31-8884-4CAA30D23512}">
      <dgm:prSet/>
      <dgm:spPr/>
      <dgm:t>
        <a:bodyPr/>
        <a:lstStyle/>
        <a:p>
          <a:endParaRPr lang="en-US"/>
        </a:p>
      </dgm:t>
    </dgm:pt>
    <dgm:pt modelId="{A1385642-86F8-438B-A75C-F4D49FB391FC}" type="sibTrans" cxnId="{FE9DCCE0-627A-4E31-8884-4CAA30D23512}">
      <dgm:prSet/>
      <dgm:spPr/>
      <dgm:t>
        <a:bodyPr/>
        <a:lstStyle/>
        <a:p>
          <a:endParaRPr lang="en-US"/>
        </a:p>
      </dgm:t>
    </dgm:pt>
    <dgm:pt modelId="{AB743E6B-E5F0-4256-9180-C8C9D9EC7FD9}">
      <dgm:prSet/>
      <dgm:spPr/>
      <dgm:t>
        <a:bodyPr/>
        <a:lstStyle/>
        <a:p>
          <a:endParaRPr lang="en-US" dirty="0"/>
        </a:p>
      </dgm:t>
    </dgm:pt>
    <dgm:pt modelId="{703887DF-9CE8-42DA-A6C2-3F0027D32852}" type="parTrans" cxnId="{28BE0D4C-E278-4310-874C-CEA765231D94}">
      <dgm:prSet/>
      <dgm:spPr/>
      <dgm:t>
        <a:bodyPr/>
        <a:lstStyle/>
        <a:p>
          <a:endParaRPr lang="en-US"/>
        </a:p>
      </dgm:t>
    </dgm:pt>
    <dgm:pt modelId="{669A7775-C598-4AC6-B61C-BD1FA873AA61}" type="sibTrans" cxnId="{28BE0D4C-E278-4310-874C-CEA765231D94}">
      <dgm:prSet/>
      <dgm:spPr/>
      <dgm:t>
        <a:bodyPr/>
        <a:lstStyle/>
        <a:p>
          <a:endParaRPr lang="en-US"/>
        </a:p>
      </dgm:t>
    </dgm:pt>
    <dgm:pt modelId="{0FCF1CBE-3834-48AA-BB8C-86A124E654C8}" type="pres">
      <dgm:prSet presAssocID="{24243945-39AC-4891-B504-3F9C85EBEDAF}" presName="linear" presStyleCnt="0">
        <dgm:presLayoutVars>
          <dgm:animLvl val="lvl"/>
          <dgm:resizeHandles val="exact"/>
        </dgm:presLayoutVars>
      </dgm:prSet>
      <dgm:spPr/>
    </dgm:pt>
    <dgm:pt modelId="{9E5B44B8-FCA5-4599-987E-DA6970E72C83}" type="pres">
      <dgm:prSet presAssocID="{E7E9BB03-F61D-4448-B927-79D5B18C8D6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FC168E4-59A3-4061-88B9-3B0B117F0336}" type="pres">
      <dgm:prSet presAssocID="{E7E9BB03-F61D-4448-B927-79D5B18C8D6D}" presName="childText" presStyleLbl="revTx" presStyleIdx="0" presStyleCnt="2">
        <dgm:presLayoutVars>
          <dgm:bulletEnabled val="1"/>
        </dgm:presLayoutVars>
      </dgm:prSet>
      <dgm:spPr/>
    </dgm:pt>
    <dgm:pt modelId="{A4FF12C9-070C-4557-9E25-4C51461B79FF}" type="pres">
      <dgm:prSet presAssocID="{830B31AA-FD34-4A89-873C-AC29BAA3AC7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F342BD0-4A60-40AC-967B-649693A14330}" type="pres">
      <dgm:prSet presAssocID="{830B31AA-FD34-4A89-873C-AC29BAA3AC7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7D0EB16-4622-4B14-85ED-0BCC09B02B82}" type="presOf" srcId="{AB743E6B-E5F0-4256-9180-C8C9D9EC7FD9}" destId="{9FC168E4-59A3-4061-88B9-3B0B117F0336}" srcOrd="0" destOrd="8" presId="urn:microsoft.com/office/officeart/2005/8/layout/vList2"/>
    <dgm:cxn modelId="{B335DC28-4B67-4203-B767-7C9BA17D4305}" srcId="{A6B653E2-D715-488E-81F6-2E7172ED8069}" destId="{038F7C21-8B03-4015-82CD-EFF0ED776F4B}" srcOrd="1" destOrd="0" parTransId="{52F933EE-4A39-42F0-BB0B-4B18668068F8}" sibTransId="{235BBE53-C0F7-445E-846E-FF731281EBEE}"/>
    <dgm:cxn modelId="{48B5C631-58ED-4961-AB4E-79CAA66E8502}" type="presOf" srcId="{A621810E-899D-4B6D-BBAE-B2558F9E5490}" destId="{9FC168E4-59A3-4061-88B9-3B0B117F0336}" srcOrd="0" destOrd="1" presId="urn:microsoft.com/office/officeart/2005/8/layout/vList2"/>
    <dgm:cxn modelId="{E5D35E36-2BB0-4ADA-BC14-21A5DC70EAE9}" srcId="{24243945-39AC-4891-B504-3F9C85EBEDAF}" destId="{830B31AA-FD34-4A89-873C-AC29BAA3AC73}" srcOrd="1" destOrd="0" parTransId="{EF0688D4-1F1E-453A-875D-483AFCDA2708}" sibTransId="{30502FA1-EA1C-47E1-9697-ECC40CB1DD83}"/>
    <dgm:cxn modelId="{40067C3A-51DA-4DA9-A099-FD584E78B318}" srcId="{E7E9BB03-F61D-4448-B927-79D5B18C8D6D}" destId="{1AFAC2B1-6D0D-4995-A0A1-ECEA4A9FAA61}" srcOrd="2" destOrd="0" parTransId="{09E733E6-4F5B-4E02-AE46-310B466BADDC}" sibTransId="{1A60F5A0-B399-46B9-B52F-DF5F54015FBC}"/>
    <dgm:cxn modelId="{E16FF066-64DE-4250-9B28-BC76A5B4D96C}" srcId="{63E5CCD0-DE26-4C5B-AA6E-A587C74C43E7}" destId="{066B1DAC-A143-4BF6-85C7-2A8C67B02B84}" srcOrd="1" destOrd="0" parTransId="{D13F810F-134C-4344-8800-5645C91A0EAD}" sibTransId="{3C67A516-5359-4BB0-BC8E-E09284E27B0F}"/>
    <dgm:cxn modelId="{6D607647-2A4A-4FDB-B46A-E21CE740B784}" type="presOf" srcId="{A6B653E2-D715-488E-81F6-2E7172ED8069}" destId="{9FC168E4-59A3-4061-88B9-3B0B117F0336}" srcOrd="0" destOrd="0" presId="urn:microsoft.com/office/officeart/2005/8/layout/vList2"/>
    <dgm:cxn modelId="{28BE0D4C-E278-4310-874C-CEA765231D94}" srcId="{E7E9BB03-F61D-4448-B927-79D5B18C8D6D}" destId="{AB743E6B-E5F0-4256-9180-C8C9D9EC7FD9}" srcOrd="1" destOrd="0" parTransId="{703887DF-9CE8-42DA-A6C2-3F0027D32852}" sibTransId="{669A7775-C598-4AC6-B61C-BD1FA873AA61}"/>
    <dgm:cxn modelId="{1E4C4C6E-11C2-4CCC-9EBD-0F23C66C2CF9}" type="presOf" srcId="{E7E9BB03-F61D-4448-B927-79D5B18C8D6D}" destId="{9E5B44B8-FCA5-4599-987E-DA6970E72C83}" srcOrd="0" destOrd="0" presId="urn:microsoft.com/office/officeart/2005/8/layout/vList2"/>
    <dgm:cxn modelId="{38410985-4555-479F-BA32-35B935577E79}" srcId="{A6B653E2-D715-488E-81F6-2E7172ED8069}" destId="{63E5CCD0-DE26-4C5B-AA6E-A587C74C43E7}" srcOrd="4" destOrd="0" parTransId="{099F8F86-F138-46F7-869B-71CDC3057FB5}" sibTransId="{5F931CEA-3482-4642-BB6C-55B20B7B9138}"/>
    <dgm:cxn modelId="{4CB53E86-5122-49CC-97A5-ED8254FC6136}" srcId="{E7E9BB03-F61D-4448-B927-79D5B18C8D6D}" destId="{A6B653E2-D715-488E-81F6-2E7172ED8069}" srcOrd="0" destOrd="0" parTransId="{74907A5F-ABB4-4696-B93E-58EF93C69B6C}" sibTransId="{D2658733-EBBA-4616-804C-726D721D2C2A}"/>
    <dgm:cxn modelId="{5CEAD587-DF94-4860-A77B-EA94F0006267}" type="presOf" srcId="{1AFAC2B1-6D0D-4995-A0A1-ECEA4A9FAA61}" destId="{9FC168E4-59A3-4061-88B9-3B0B117F0336}" srcOrd="0" destOrd="9" presId="urn:microsoft.com/office/officeart/2005/8/layout/vList2"/>
    <dgm:cxn modelId="{E241DE90-508D-4724-B76A-9DCF92B3579B}" srcId="{63E5CCD0-DE26-4C5B-AA6E-A587C74C43E7}" destId="{2FE697B3-F0B5-4101-9410-CE104D8EE655}" srcOrd="0" destOrd="0" parTransId="{E03B03D6-EA56-4CEA-816E-B2CF5F4CCFF5}" sibTransId="{1B414C99-796C-4474-AE7F-2662EA742D01}"/>
    <dgm:cxn modelId="{6CA2F2A1-11F7-4B14-813F-D473EC11BE4C}" type="presOf" srcId="{7B19D150-43A5-4696-980D-E2B0915A502C}" destId="{9FC168E4-59A3-4061-88B9-3B0B117F0336}" srcOrd="0" destOrd="3" presId="urn:microsoft.com/office/officeart/2005/8/layout/vList2"/>
    <dgm:cxn modelId="{659993A4-D68B-4E9B-8D74-04C3E69C4590}" type="presOf" srcId="{63E5CCD0-DE26-4C5B-AA6E-A587C74C43E7}" destId="{9FC168E4-59A3-4061-88B9-3B0B117F0336}" srcOrd="0" destOrd="5" presId="urn:microsoft.com/office/officeart/2005/8/layout/vList2"/>
    <dgm:cxn modelId="{0DFA7FA6-9154-4B3C-813D-320E07129195}" type="presOf" srcId="{4E1364E2-C3D2-445D-AFA6-3AE28BB96F15}" destId="{8F342BD0-4A60-40AC-967B-649693A14330}" srcOrd="0" destOrd="1" presId="urn:microsoft.com/office/officeart/2005/8/layout/vList2"/>
    <dgm:cxn modelId="{AE1C39AF-5608-45A6-87C1-3BBEB31B4567}" srcId="{A6B653E2-D715-488E-81F6-2E7172ED8069}" destId="{A621810E-899D-4B6D-BBAE-B2558F9E5490}" srcOrd="0" destOrd="0" parTransId="{B6A4BA2E-8129-437D-A8CA-3145AA284CF4}" sibTransId="{6A753CE7-8EED-495D-B8F1-F4D6507F8640}"/>
    <dgm:cxn modelId="{A64D7CBB-4D1D-4653-B723-E018824EB35E}" srcId="{830B31AA-FD34-4A89-873C-AC29BAA3AC73}" destId="{4E1364E2-C3D2-445D-AFA6-3AE28BB96F15}" srcOrd="1" destOrd="0" parTransId="{7CB160C0-F7F9-439F-8E83-499FA0DE6C0B}" sibTransId="{C78BC0C5-B0C2-441D-B821-EAE863505EB6}"/>
    <dgm:cxn modelId="{A7F1E0BE-BEFA-4B66-9FA9-C0AF7C2D310E}" type="presOf" srcId="{9571CF50-F938-4EA9-9DBD-BABAECB87D42}" destId="{9FC168E4-59A3-4061-88B9-3B0B117F0336}" srcOrd="0" destOrd="4" presId="urn:microsoft.com/office/officeart/2005/8/layout/vList2"/>
    <dgm:cxn modelId="{C7F746BF-A916-4D33-8A77-6EDFB9CAD853}" type="presOf" srcId="{329AC961-0191-41F6-A670-0A427ED3A01F}" destId="{8F342BD0-4A60-40AC-967B-649693A14330}" srcOrd="0" destOrd="0" presId="urn:microsoft.com/office/officeart/2005/8/layout/vList2"/>
    <dgm:cxn modelId="{EE331BC6-9D2C-4701-A306-6DEE77F6635C}" srcId="{A6B653E2-D715-488E-81F6-2E7172ED8069}" destId="{7B19D150-43A5-4696-980D-E2B0915A502C}" srcOrd="2" destOrd="0" parTransId="{AE91BA16-7242-4403-A97B-1BC8A3E5654C}" sibTransId="{9104DD8A-9323-4B68-8A3A-8F94B4970C48}"/>
    <dgm:cxn modelId="{AF5F4ACE-98AA-48B6-9E9E-BC2A5FE1869A}" type="presOf" srcId="{830B31AA-FD34-4A89-873C-AC29BAA3AC73}" destId="{A4FF12C9-070C-4557-9E25-4C51461B79FF}" srcOrd="0" destOrd="0" presId="urn:microsoft.com/office/officeart/2005/8/layout/vList2"/>
    <dgm:cxn modelId="{18F67FE0-CBEB-4CAC-B410-57FFBFC13286}" type="presOf" srcId="{038F7C21-8B03-4015-82CD-EFF0ED776F4B}" destId="{9FC168E4-59A3-4061-88B9-3B0B117F0336}" srcOrd="0" destOrd="2" presId="urn:microsoft.com/office/officeart/2005/8/layout/vList2"/>
    <dgm:cxn modelId="{FE9DCCE0-627A-4E31-8884-4CAA30D23512}" srcId="{A6B653E2-D715-488E-81F6-2E7172ED8069}" destId="{9571CF50-F938-4EA9-9DBD-BABAECB87D42}" srcOrd="3" destOrd="0" parTransId="{7E63EE01-D7DA-47AF-9DCB-D1F3F70CF045}" sibTransId="{A1385642-86F8-438B-A75C-F4D49FB391FC}"/>
    <dgm:cxn modelId="{963EECEA-4BE5-4265-93B0-98FC3763E4EE}" srcId="{24243945-39AC-4891-B504-3F9C85EBEDAF}" destId="{E7E9BB03-F61D-4448-B927-79D5B18C8D6D}" srcOrd="0" destOrd="0" parTransId="{E234AD45-FF75-41EE-81C6-F53092EB61EB}" sibTransId="{2E785500-E0B2-4F9F-9EDC-2F5B813A4DC7}"/>
    <dgm:cxn modelId="{0162CDF0-3A73-4748-A17C-6B45A979DBF4}" type="presOf" srcId="{2FE697B3-F0B5-4101-9410-CE104D8EE655}" destId="{9FC168E4-59A3-4061-88B9-3B0B117F0336}" srcOrd="0" destOrd="6" presId="urn:microsoft.com/office/officeart/2005/8/layout/vList2"/>
    <dgm:cxn modelId="{DA7110FA-BF95-4A05-BBA5-D3EBA2475147}" type="presOf" srcId="{24243945-39AC-4891-B504-3F9C85EBEDAF}" destId="{0FCF1CBE-3834-48AA-BB8C-86A124E654C8}" srcOrd="0" destOrd="0" presId="urn:microsoft.com/office/officeart/2005/8/layout/vList2"/>
    <dgm:cxn modelId="{5AC50BFD-B07D-4C27-96CC-D2AA280B9DAE}" type="presOf" srcId="{066B1DAC-A143-4BF6-85C7-2A8C67B02B84}" destId="{9FC168E4-59A3-4061-88B9-3B0B117F0336}" srcOrd="0" destOrd="7" presId="urn:microsoft.com/office/officeart/2005/8/layout/vList2"/>
    <dgm:cxn modelId="{88263FFD-AC91-4E73-8C49-0000B76014B3}" srcId="{830B31AA-FD34-4A89-873C-AC29BAA3AC73}" destId="{329AC961-0191-41F6-A670-0A427ED3A01F}" srcOrd="0" destOrd="0" parTransId="{54068A17-AA46-4253-8FAE-C647B5A2B95F}" sibTransId="{FEEA7DB3-068E-4EA7-AD54-E5384C401671}"/>
    <dgm:cxn modelId="{564F6156-A813-408A-A99E-6FF51D508BB6}" type="presParOf" srcId="{0FCF1CBE-3834-48AA-BB8C-86A124E654C8}" destId="{9E5B44B8-FCA5-4599-987E-DA6970E72C83}" srcOrd="0" destOrd="0" presId="urn:microsoft.com/office/officeart/2005/8/layout/vList2"/>
    <dgm:cxn modelId="{4CBB818D-8E8B-4BB2-B44F-930E43CAD60A}" type="presParOf" srcId="{0FCF1CBE-3834-48AA-BB8C-86A124E654C8}" destId="{9FC168E4-59A3-4061-88B9-3B0B117F0336}" srcOrd="1" destOrd="0" presId="urn:microsoft.com/office/officeart/2005/8/layout/vList2"/>
    <dgm:cxn modelId="{D31B4B0B-2732-4E8F-801F-37EBE52DB2AE}" type="presParOf" srcId="{0FCF1CBE-3834-48AA-BB8C-86A124E654C8}" destId="{A4FF12C9-070C-4557-9E25-4C51461B79FF}" srcOrd="2" destOrd="0" presId="urn:microsoft.com/office/officeart/2005/8/layout/vList2"/>
    <dgm:cxn modelId="{1CB411E5-D680-4CDB-8BCA-3799D0225AB9}" type="presParOf" srcId="{0FCF1CBE-3834-48AA-BB8C-86A124E654C8}" destId="{8F342BD0-4A60-40AC-967B-649693A1433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E3788-AE1B-47A0-9C0E-BB91AB36FF54}">
      <dsp:nvSpPr>
        <dsp:cNvPr id="0" name=""/>
        <dsp:cNvSpPr/>
      </dsp:nvSpPr>
      <dsp:spPr>
        <a:xfrm>
          <a:off x="0" y="40463"/>
          <a:ext cx="4697730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Ivan Pavlov</a:t>
          </a:r>
        </a:p>
      </dsp:txBody>
      <dsp:txXfrm>
        <a:off x="28100" y="68563"/>
        <a:ext cx="4641530" cy="519439"/>
      </dsp:txXfrm>
    </dsp:sp>
    <dsp:sp modelId="{F35A6C58-C3C0-41B4-BF37-2F99D320D598}">
      <dsp:nvSpPr>
        <dsp:cNvPr id="0" name=""/>
        <dsp:cNvSpPr/>
      </dsp:nvSpPr>
      <dsp:spPr>
        <a:xfrm>
          <a:off x="0" y="616103"/>
          <a:ext cx="4697730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Russian physiologist: Studied salivation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1901: discovered and wrote about classical conditioning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Found that his dogs reacted to both his presence and the time of day for feeding/experimentation</a:t>
          </a:r>
        </a:p>
      </dsp:txBody>
      <dsp:txXfrm>
        <a:off x="0" y="616103"/>
        <a:ext cx="4697730" cy="1788480"/>
      </dsp:txXfrm>
    </dsp:sp>
    <dsp:sp modelId="{63A48790-98F0-4367-BB9E-21D1327319D1}">
      <dsp:nvSpPr>
        <dsp:cNvPr id="0" name=""/>
        <dsp:cNvSpPr/>
      </dsp:nvSpPr>
      <dsp:spPr>
        <a:xfrm>
          <a:off x="0" y="2404583"/>
          <a:ext cx="4697730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Researched this:</a:t>
          </a:r>
        </a:p>
      </dsp:txBody>
      <dsp:txXfrm>
        <a:off x="28100" y="2432683"/>
        <a:ext cx="4641530" cy="519439"/>
      </dsp:txXfrm>
    </dsp:sp>
    <dsp:sp modelId="{1C31DCAD-FCA7-4BE1-9C19-B791590B13C4}">
      <dsp:nvSpPr>
        <dsp:cNvPr id="0" name=""/>
        <dsp:cNvSpPr/>
      </dsp:nvSpPr>
      <dsp:spPr>
        <a:xfrm>
          <a:off x="0" y="2980223"/>
          <a:ext cx="4697730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Measured amount of salivation during baseline: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Present food to dogs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Measure slobber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Then added a predictive stimulus: a Bell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Presented the Bell</a:t>
          </a:r>
          <a:r>
            <a:rPr lang="en-US" sz="1900" kern="1200">
              <a:sym typeface="Wingdings" panose="05000000000000000000" pitchFamily="2" charset="2"/>
            </a:rPr>
            <a:t></a:t>
          </a:r>
          <a:r>
            <a:rPr lang="en-US" sz="1900" kern="1200"/>
            <a:t>Food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Measured slobber to see if dogs would begin to slobber to the bell</a:t>
          </a:r>
        </a:p>
      </dsp:txBody>
      <dsp:txXfrm>
        <a:off x="0" y="2980223"/>
        <a:ext cx="4697730" cy="2484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8E0C9-C168-4C90-A740-5D0B474DB24F}">
      <dsp:nvSpPr>
        <dsp:cNvPr id="0" name=""/>
        <dsp:cNvSpPr/>
      </dsp:nvSpPr>
      <dsp:spPr>
        <a:xfrm>
          <a:off x="0" y="364639"/>
          <a:ext cx="4970928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Know the steps, don’t make it up on the fly (I will contradict this in a second)</a:t>
          </a:r>
          <a:endParaRPr lang="en-US" sz="2200" kern="1200" dirty="0"/>
        </a:p>
      </dsp:txBody>
      <dsp:txXfrm>
        <a:off x="42722" y="407361"/>
        <a:ext cx="4885484" cy="789716"/>
      </dsp:txXfrm>
    </dsp:sp>
    <dsp:sp modelId="{AD75FD8D-7AAC-49B6-9F36-E55141AE6FAA}">
      <dsp:nvSpPr>
        <dsp:cNvPr id="0" name=""/>
        <dsp:cNvSpPr/>
      </dsp:nvSpPr>
      <dsp:spPr>
        <a:xfrm>
          <a:off x="0" y="1303159"/>
          <a:ext cx="4970928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What do you want the dog to do next? </a:t>
          </a:r>
          <a:endParaRPr lang="en-US" sz="2200" kern="1200"/>
        </a:p>
      </dsp:txBody>
      <dsp:txXfrm>
        <a:off x="42722" y="1345881"/>
        <a:ext cx="4885484" cy="789716"/>
      </dsp:txXfrm>
    </dsp:sp>
    <dsp:sp modelId="{F4E7EFF2-B159-419C-8A71-D60E06219E1E}">
      <dsp:nvSpPr>
        <dsp:cNvPr id="0" name=""/>
        <dsp:cNvSpPr/>
      </dsp:nvSpPr>
      <dsp:spPr>
        <a:xfrm>
          <a:off x="0" y="2178320"/>
          <a:ext cx="4970928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82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The dog may surprise you and learn faster than you originally planned.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The step may be too small and needs to be combined with the next step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The dog outwits you (and he or she will!)- what is  your plan B?</a:t>
          </a:r>
        </a:p>
      </dsp:txBody>
      <dsp:txXfrm>
        <a:off x="0" y="2178320"/>
        <a:ext cx="4970928" cy="1593900"/>
      </dsp:txXfrm>
    </dsp:sp>
    <dsp:sp modelId="{6A7FE89D-E9D3-4553-A185-4DD8A0FFC291}">
      <dsp:nvSpPr>
        <dsp:cNvPr id="0" name=""/>
        <dsp:cNvSpPr/>
      </dsp:nvSpPr>
      <dsp:spPr>
        <a:xfrm>
          <a:off x="0" y="3772220"/>
          <a:ext cx="4970928" cy="875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Shaping “Breakthroughs” or ah-ha’s</a:t>
          </a:r>
          <a:endParaRPr lang="en-US" sz="2200" kern="1200"/>
        </a:p>
      </dsp:txBody>
      <dsp:txXfrm>
        <a:off x="42722" y="3814942"/>
        <a:ext cx="4885484" cy="789716"/>
      </dsp:txXfrm>
    </dsp:sp>
    <dsp:sp modelId="{100CC645-050F-4B33-829C-03676FFD97C9}">
      <dsp:nvSpPr>
        <dsp:cNvPr id="0" name=""/>
        <dsp:cNvSpPr/>
      </dsp:nvSpPr>
      <dsp:spPr>
        <a:xfrm>
          <a:off x="0" y="4647380"/>
          <a:ext cx="4970928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82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Sometimes the organism “Gets it”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Behaviors come together in fluid sequence without further shaping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GO WITH IT!</a:t>
          </a:r>
        </a:p>
      </dsp:txBody>
      <dsp:txXfrm>
        <a:off x="0" y="4647380"/>
        <a:ext cx="4970928" cy="11157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FCEE2-3777-461D-99AB-1EA40DB0C92E}">
      <dsp:nvSpPr>
        <dsp:cNvPr id="0" name=""/>
        <dsp:cNvSpPr/>
      </dsp:nvSpPr>
      <dsp:spPr>
        <a:xfrm>
          <a:off x="0" y="4430271"/>
          <a:ext cx="1221300" cy="14541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92024" rIns="8685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Change</a:t>
          </a:r>
        </a:p>
      </dsp:txBody>
      <dsp:txXfrm>
        <a:off x="0" y="4430271"/>
        <a:ext cx="1221300" cy="1454114"/>
      </dsp:txXfrm>
    </dsp:sp>
    <dsp:sp modelId="{BC2E3E5E-1B17-4C7E-A53C-E785BDC8D23E}">
      <dsp:nvSpPr>
        <dsp:cNvPr id="0" name=""/>
        <dsp:cNvSpPr/>
      </dsp:nvSpPr>
      <dsp:spPr>
        <a:xfrm>
          <a:off x="1221300" y="4430271"/>
          <a:ext cx="3663902" cy="14541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77800" rIns="74321" bIns="1778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Change ONE THING AT A TIME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Only way to evaluate if it is working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Write down what you tried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Again, give it several trials, then switch to new strategy</a:t>
          </a:r>
        </a:p>
      </dsp:txBody>
      <dsp:txXfrm>
        <a:off x="1221300" y="4430271"/>
        <a:ext cx="3663902" cy="1454114"/>
      </dsp:txXfrm>
    </dsp:sp>
    <dsp:sp modelId="{05141152-8746-462E-98C1-E06B26DA2EA6}">
      <dsp:nvSpPr>
        <dsp:cNvPr id="0" name=""/>
        <dsp:cNvSpPr/>
      </dsp:nvSpPr>
      <dsp:spPr>
        <a:xfrm rot="10800000">
          <a:off x="0" y="2215655"/>
          <a:ext cx="1221300" cy="223642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92024" rIns="8685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Try</a:t>
          </a:r>
        </a:p>
      </dsp:txBody>
      <dsp:txXfrm rot="-10800000">
        <a:off x="0" y="2215655"/>
        <a:ext cx="1221300" cy="1453677"/>
      </dsp:txXfrm>
    </dsp:sp>
    <dsp:sp modelId="{918A0EB1-341A-4B81-A12A-E8AC35D13553}">
      <dsp:nvSpPr>
        <dsp:cNvPr id="0" name=""/>
        <dsp:cNvSpPr/>
      </dsp:nvSpPr>
      <dsp:spPr>
        <a:xfrm>
          <a:off x="1221300" y="2215655"/>
          <a:ext cx="3663902" cy="1453677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203200" rIns="74321" bIns="203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Try different variations of your procedure: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Different reinforcers: pets, treats, back rubs, etc.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Different cues or ways of delivering a cue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Different steps in your shaping plan</a:t>
          </a:r>
        </a:p>
      </dsp:txBody>
      <dsp:txXfrm>
        <a:off x="1221300" y="2215655"/>
        <a:ext cx="3663902" cy="1453677"/>
      </dsp:txXfrm>
    </dsp:sp>
    <dsp:sp modelId="{27C8DF3F-AB7C-46D2-9F00-0F4CFCC3C3F6}">
      <dsp:nvSpPr>
        <dsp:cNvPr id="0" name=""/>
        <dsp:cNvSpPr/>
      </dsp:nvSpPr>
      <dsp:spPr>
        <a:xfrm rot="10800000">
          <a:off x="0" y="1040"/>
          <a:ext cx="1221300" cy="223642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92024" rIns="8685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Don’t give up</a:t>
          </a:r>
        </a:p>
      </dsp:txBody>
      <dsp:txXfrm rot="-10800000">
        <a:off x="0" y="1040"/>
        <a:ext cx="1221300" cy="1453677"/>
      </dsp:txXfrm>
    </dsp:sp>
    <dsp:sp modelId="{C4AE85AF-7711-4B27-B1C9-A8A3C70EE117}">
      <dsp:nvSpPr>
        <dsp:cNvPr id="0" name=""/>
        <dsp:cNvSpPr/>
      </dsp:nvSpPr>
      <dsp:spPr>
        <a:xfrm>
          <a:off x="1221300" y="1040"/>
          <a:ext cx="3663902" cy="1453677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304800" rIns="7432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Don’t give up too soon- give it 5-10 tries</a:t>
          </a:r>
        </a:p>
      </dsp:txBody>
      <dsp:txXfrm>
        <a:off x="1221300" y="1040"/>
        <a:ext cx="3663902" cy="14536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98481-0DD9-4879-AF9B-BE5E844910C5}">
      <dsp:nvSpPr>
        <dsp:cNvPr id="0" name=""/>
        <dsp:cNvSpPr/>
      </dsp:nvSpPr>
      <dsp:spPr>
        <a:xfrm>
          <a:off x="0" y="4790"/>
          <a:ext cx="4885203" cy="11520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Train 1 task at a time</a:t>
          </a:r>
          <a:endParaRPr lang="en-US" sz="2900" kern="1200" dirty="0"/>
        </a:p>
      </dsp:txBody>
      <dsp:txXfrm>
        <a:off x="56237" y="61027"/>
        <a:ext cx="4772729" cy="1039555"/>
      </dsp:txXfrm>
    </dsp:sp>
    <dsp:sp modelId="{B9FD98D6-D505-4841-B76A-010B2CD53FB5}">
      <dsp:nvSpPr>
        <dsp:cNvPr id="0" name=""/>
        <dsp:cNvSpPr/>
      </dsp:nvSpPr>
      <dsp:spPr>
        <a:xfrm>
          <a:off x="0" y="1156820"/>
          <a:ext cx="4885203" cy="2521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Stick to one task, take a break, THEN start another task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Make sure dog knows that you changed tasks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Can also switch trainers if having trouble….but make it clear what the trainer expects the  dog to do.</a:t>
          </a:r>
        </a:p>
      </dsp:txBody>
      <dsp:txXfrm>
        <a:off x="0" y="1156820"/>
        <a:ext cx="4885203" cy="2521260"/>
      </dsp:txXfrm>
    </dsp:sp>
    <dsp:sp modelId="{97126CC7-D651-45E2-8E29-82897FC7D42C}">
      <dsp:nvSpPr>
        <dsp:cNvPr id="0" name=""/>
        <dsp:cNvSpPr/>
      </dsp:nvSpPr>
      <dsp:spPr>
        <a:xfrm>
          <a:off x="0" y="3678080"/>
          <a:ext cx="4885203" cy="11520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You each have slightly different ways of training</a:t>
          </a:r>
          <a:endParaRPr lang="en-US" sz="2900" kern="1200"/>
        </a:p>
      </dsp:txBody>
      <dsp:txXfrm>
        <a:off x="56237" y="3734317"/>
        <a:ext cx="4772729" cy="1039555"/>
      </dsp:txXfrm>
    </dsp:sp>
    <dsp:sp modelId="{ED6452AB-0856-41F0-8C91-8B63EA733D2D}">
      <dsp:nvSpPr>
        <dsp:cNvPr id="0" name=""/>
        <dsp:cNvSpPr/>
      </dsp:nvSpPr>
      <dsp:spPr>
        <a:xfrm>
          <a:off x="0" y="4830110"/>
          <a:ext cx="4885203" cy="1050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Dog can tolerate difference in training, IF training for different behaviors</a:t>
          </a:r>
        </a:p>
      </dsp:txBody>
      <dsp:txXfrm>
        <a:off x="0" y="4830110"/>
        <a:ext cx="4885203" cy="10505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9642B-8457-4F69-92FA-50622A243042}">
      <dsp:nvSpPr>
        <dsp:cNvPr id="0" name=""/>
        <dsp:cNvSpPr/>
      </dsp:nvSpPr>
      <dsp:spPr>
        <a:xfrm rot="5400000">
          <a:off x="2173590" y="-127758"/>
          <a:ext cx="2296695" cy="312652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If you are distracted, you miss a behavior and it doesn’t get reinforced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What is the message to the dog? </a:t>
          </a:r>
        </a:p>
      </dsp:txBody>
      <dsp:txXfrm rot="-5400000">
        <a:off x="1758674" y="399273"/>
        <a:ext cx="3014414" cy="2072465"/>
      </dsp:txXfrm>
    </dsp:sp>
    <dsp:sp modelId="{503A8CB3-8989-41AD-8706-6147CB1B2193}">
      <dsp:nvSpPr>
        <dsp:cNvPr id="0" name=""/>
        <dsp:cNvSpPr/>
      </dsp:nvSpPr>
      <dsp:spPr>
        <a:xfrm>
          <a:off x="0" y="71"/>
          <a:ext cx="1758673" cy="28708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Pay attention to your dog!</a:t>
          </a:r>
          <a:endParaRPr lang="en-US" sz="1800" kern="1200"/>
        </a:p>
      </dsp:txBody>
      <dsp:txXfrm>
        <a:off x="85851" y="85922"/>
        <a:ext cx="1586971" cy="2699167"/>
      </dsp:txXfrm>
    </dsp:sp>
    <dsp:sp modelId="{8E50B85A-E6C4-4947-9745-5928DC42AB2F}">
      <dsp:nvSpPr>
        <dsp:cNvPr id="0" name=""/>
        <dsp:cNvSpPr/>
      </dsp:nvSpPr>
      <dsp:spPr>
        <a:xfrm rot="5400000">
          <a:off x="2173590" y="2886654"/>
          <a:ext cx="2296695" cy="3126529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This will induce extinction at best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Induce punishment of the desired response at worst</a:t>
          </a:r>
        </a:p>
      </dsp:txBody>
      <dsp:txXfrm rot="-5400000">
        <a:off x="1758674" y="3413686"/>
        <a:ext cx="3014414" cy="2072465"/>
      </dsp:txXfrm>
    </dsp:sp>
    <dsp:sp modelId="{8EFB888B-D15A-4513-B309-983CB7CB938C}">
      <dsp:nvSpPr>
        <dsp:cNvPr id="0" name=""/>
        <dsp:cNvSpPr/>
      </dsp:nvSpPr>
      <dsp:spPr>
        <a:xfrm>
          <a:off x="0" y="3014484"/>
          <a:ext cx="1758673" cy="287086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If you stop and start talking to others, read a text, etc., and the dog engages in the behavior- you just missed reinforcing it</a:t>
          </a:r>
        </a:p>
      </dsp:txBody>
      <dsp:txXfrm>
        <a:off x="85851" y="3100335"/>
        <a:ext cx="1586971" cy="26991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3BF80-29A0-4790-B650-B166386EFC5B}">
      <dsp:nvSpPr>
        <dsp:cNvPr id="0" name=""/>
        <dsp:cNvSpPr/>
      </dsp:nvSpPr>
      <dsp:spPr>
        <a:xfrm>
          <a:off x="0" y="437809"/>
          <a:ext cx="2673629" cy="1604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Don’t be afraid to go back to earlier step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1" kern="1200" dirty="0"/>
            <a:t>Change was too big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1" kern="1200" dirty="0"/>
            <a:t>Reinforce ratio was too high</a:t>
          </a:r>
        </a:p>
      </dsp:txBody>
      <dsp:txXfrm>
        <a:off x="0" y="437809"/>
        <a:ext cx="2673629" cy="1604177"/>
      </dsp:txXfrm>
    </dsp:sp>
    <dsp:sp modelId="{EC3F176F-ED5E-4744-A020-591A769EB1C2}">
      <dsp:nvSpPr>
        <dsp:cNvPr id="0" name=""/>
        <dsp:cNvSpPr/>
      </dsp:nvSpPr>
      <dsp:spPr>
        <a:xfrm>
          <a:off x="2940992" y="437809"/>
          <a:ext cx="2673629" cy="1604177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Re-establish the earlier behavior, then try again</a:t>
          </a:r>
        </a:p>
      </dsp:txBody>
      <dsp:txXfrm>
        <a:off x="2940992" y="437809"/>
        <a:ext cx="2673629" cy="1604177"/>
      </dsp:txXfrm>
    </dsp:sp>
    <dsp:sp modelId="{2F502981-EC43-450E-B585-1AFA16CD8B19}">
      <dsp:nvSpPr>
        <dsp:cNvPr id="0" name=""/>
        <dsp:cNvSpPr/>
      </dsp:nvSpPr>
      <dsp:spPr>
        <a:xfrm>
          <a:off x="5881985" y="437809"/>
          <a:ext cx="2673629" cy="1604177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Don’t let dog  “Get away” with not performing response</a:t>
          </a:r>
        </a:p>
      </dsp:txBody>
      <dsp:txXfrm>
        <a:off x="5881985" y="437809"/>
        <a:ext cx="2673629" cy="1604177"/>
      </dsp:txXfrm>
    </dsp:sp>
    <dsp:sp modelId="{CE8B2BFB-7D8F-4E6D-95A2-EC7F3AEF9816}">
      <dsp:nvSpPr>
        <dsp:cNvPr id="0" name=""/>
        <dsp:cNvSpPr/>
      </dsp:nvSpPr>
      <dsp:spPr>
        <a:xfrm>
          <a:off x="1470496" y="2309350"/>
          <a:ext cx="2673629" cy="1604177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Sometimes training is 2 steps forward, 1 step backward- SLOW progress</a:t>
          </a:r>
        </a:p>
      </dsp:txBody>
      <dsp:txXfrm>
        <a:off x="1470496" y="2309350"/>
        <a:ext cx="2673629" cy="1604177"/>
      </dsp:txXfrm>
    </dsp:sp>
    <dsp:sp modelId="{F4EDDB10-C4CE-4B9E-9ADF-C756853EADC7}">
      <dsp:nvSpPr>
        <dsp:cNvPr id="0" name=""/>
        <dsp:cNvSpPr/>
      </dsp:nvSpPr>
      <dsp:spPr>
        <a:xfrm>
          <a:off x="4411488" y="2309350"/>
          <a:ext cx="2673629" cy="160417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Listen to your dog! </a:t>
          </a:r>
          <a:r>
            <a:rPr lang="en-US" sz="2100" kern="1200"/>
            <a:t>Watch behaviors and nonverbal signals</a:t>
          </a:r>
        </a:p>
      </dsp:txBody>
      <dsp:txXfrm>
        <a:off x="4411488" y="2309350"/>
        <a:ext cx="2673629" cy="160417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BD668-BB32-4080-801C-D0F8526D8738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7E0F8-416B-4C06-8AEC-0D5F4C4FD62B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6CA59-53DD-4373-AC5C-69C807676287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/>
            <a:t>Always end on a reinforcer</a:t>
          </a:r>
          <a:r>
            <a:rPr lang="en-US" sz="1700" kern="1200"/>
            <a:t>, even if must go back to earlier behavioral step</a:t>
          </a:r>
        </a:p>
      </dsp:txBody>
      <dsp:txXfrm>
        <a:off x="1941716" y="718"/>
        <a:ext cx="2943486" cy="1681139"/>
      </dsp:txXfrm>
    </dsp:sp>
    <dsp:sp modelId="{4F574F7B-3FE1-4D64-AE51-DCAEECD88A37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416A2-6CBD-41AA-9117-223A5304FD06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0DB1B-6CE9-4E33-9D4F-FAA84DC463B0}">
      <dsp:nvSpPr>
        <dsp:cNvPr id="0" name=""/>
        <dsp:cNvSpPr/>
      </dsp:nvSpPr>
      <dsp:spPr>
        <a:xfrm>
          <a:off x="2091274" y="2102143"/>
          <a:ext cx="2644369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Ending with a reinforcer teaches dog that must engage in behavior when YOU ask it</a:t>
          </a:r>
        </a:p>
      </dsp:txBody>
      <dsp:txXfrm>
        <a:off x="2091274" y="2102143"/>
        <a:ext cx="2644369" cy="1681139"/>
      </dsp:txXfrm>
    </dsp:sp>
    <dsp:sp modelId="{E7E2CE2E-202F-4DC3-9B35-1B22A928E5F4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29773-E7AC-4A65-80CF-C59E261DA41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E799F-A84F-41D1-9594-0F2F1B0D9A3E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/>
            <a:t>Last thing dog will experience = reward</a:t>
          </a:r>
          <a:endParaRPr lang="en-US" sz="1700" kern="1200"/>
        </a:p>
      </dsp:txBody>
      <dsp:txXfrm>
        <a:off x="1941716" y="4203567"/>
        <a:ext cx="2943486" cy="168113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AB4F3-65AF-4570-A17E-0B631FDE4225}">
      <dsp:nvSpPr>
        <dsp:cNvPr id="0" name=""/>
        <dsp:cNvSpPr/>
      </dsp:nvSpPr>
      <dsp:spPr>
        <a:xfrm>
          <a:off x="9273" y="870267"/>
          <a:ext cx="2053425" cy="6160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66" tIns="162266" rIns="162266" bIns="16226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How long?</a:t>
          </a:r>
        </a:p>
      </dsp:txBody>
      <dsp:txXfrm>
        <a:off x="9273" y="870267"/>
        <a:ext cx="2053425" cy="616027"/>
      </dsp:txXfrm>
    </dsp:sp>
    <dsp:sp modelId="{0797E8F7-F628-4798-9A81-D1361098E815}">
      <dsp:nvSpPr>
        <dsp:cNvPr id="0" name=""/>
        <dsp:cNvSpPr/>
      </dsp:nvSpPr>
      <dsp:spPr>
        <a:xfrm>
          <a:off x="9273" y="1486295"/>
          <a:ext cx="2053425" cy="19947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833" tIns="202833" rIns="202833" bIns="202833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After several sessions, you will begin to have a sense of how long your dog will work (session duration)</a:t>
          </a:r>
        </a:p>
      </dsp:txBody>
      <dsp:txXfrm>
        <a:off x="9273" y="1486295"/>
        <a:ext cx="2053425" cy="1994775"/>
      </dsp:txXfrm>
    </dsp:sp>
    <dsp:sp modelId="{9EE45960-D068-4C82-8E43-90DCA0EF440E}">
      <dsp:nvSpPr>
        <dsp:cNvPr id="0" name=""/>
        <dsp:cNvSpPr/>
      </dsp:nvSpPr>
      <dsp:spPr>
        <a:xfrm>
          <a:off x="2170487" y="870267"/>
          <a:ext cx="2053425" cy="616027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66" tIns="162266" rIns="162266" bIns="16226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Quit if frustrated</a:t>
          </a:r>
        </a:p>
      </dsp:txBody>
      <dsp:txXfrm>
        <a:off x="2170487" y="870267"/>
        <a:ext cx="2053425" cy="616027"/>
      </dsp:txXfrm>
    </dsp:sp>
    <dsp:sp modelId="{2B56B2CB-1AB1-4CF9-AE23-7FF757667F30}">
      <dsp:nvSpPr>
        <dsp:cNvPr id="0" name=""/>
        <dsp:cNvSpPr/>
      </dsp:nvSpPr>
      <dsp:spPr>
        <a:xfrm>
          <a:off x="2170487" y="1486295"/>
          <a:ext cx="2053425" cy="1994775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833" tIns="202833" rIns="202833" bIns="202833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Quit before dog stops working- that way you are establishing contingencies, not the dog</a:t>
          </a:r>
        </a:p>
      </dsp:txBody>
      <dsp:txXfrm>
        <a:off x="2170487" y="1486295"/>
        <a:ext cx="2053425" cy="1994775"/>
      </dsp:txXfrm>
    </dsp:sp>
    <dsp:sp modelId="{35B8D2F7-B51B-46F7-A459-A8AB84091831}">
      <dsp:nvSpPr>
        <dsp:cNvPr id="0" name=""/>
        <dsp:cNvSpPr/>
      </dsp:nvSpPr>
      <dsp:spPr>
        <a:xfrm>
          <a:off x="4331702" y="870267"/>
          <a:ext cx="2053425" cy="616027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66" tIns="162266" rIns="162266" bIns="16226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Don’t start a new task at the end</a:t>
          </a:r>
        </a:p>
      </dsp:txBody>
      <dsp:txXfrm>
        <a:off x="4331702" y="870267"/>
        <a:ext cx="2053425" cy="616027"/>
      </dsp:txXfrm>
    </dsp:sp>
    <dsp:sp modelId="{5116512D-7DFB-46B5-841C-1EBCBF0D939B}">
      <dsp:nvSpPr>
        <dsp:cNvPr id="0" name=""/>
        <dsp:cNvSpPr/>
      </dsp:nvSpPr>
      <dsp:spPr>
        <a:xfrm>
          <a:off x="4331702" y="1486295"/>
          <a:ext cx="2053425" cy="1994775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833" tIns="202833" rIns="202833" bIns="202833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Don’t start a new shaping criterion at end of a session</a:t>
          </a:r>
        </a:p>
      </dsp:txBody>
      <dsp:txXfrm>
        <a:off x="4331702" y="1486295"/>
        <a:ext cx="2053425" cy="1994775"/>
      </dsp:txXfrm>
    </dsp:sp>
    <dsp:sp modelId="{D0AB8159-5149-436B-9FA0-3D742497074E}">
      <dsp:nvSpPr>
        <dsp:cNvPr id="0" name=""/>
        <dsp:cNvSpPr/>
      </dsp:nvSpPr>
      <dsp:spPr>
        <a:xfrm>
          <a:off x="6492916" y="870267"/>
          <a:ext cx="2053425" cy="61602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66" tIns="162266" rIns="162266" bIns="16226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End with FUN!!!!</a:t>
          </a:r>
        </a:p>
      </dsp:txBody>
      <dsp:txXfrm>
        <a:off x="6492916" y="870267"/>
        <a:ext cx="2053425" cy="616027"/>
      </dsp:txXfrm>
    </dsp:sp>
    <dsp:sp modelId="{0C40FE42-9D49-48CC-B440-E9F1B123FE41}">
      <dsp:nvSpPr>
        <dsp:cNvPr id="0" name=""/>
        <dsp:cNvSpPr/>
      </dsp:nvSpPr>
      <dsp:spPr>
        <a:xfrm>
          <a:off x="6492916" y="1486295"/>
          <a:ext cx="2053425" cy="199477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833" tIns="202833" rIns="202833" bIns="202833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End the session with some playtime!</a:t>
          </a:r>
        </a:p>
      </dsp:txBody>
      <dsp:txXfrm>
        <a:off x="6492916" y="1486295"/>
        <a:ext cx="2053425" cy="199477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96DA1-B813-463E-8D13-61C84FB79019}">
      <dsp:nvSpPr>
        <dsp:cNvPr id="0" name=""/>
        <dsp:cNvSpPr/>
      </dsp:nvSpPr>
      <dsp:spPr>
        <a:xfrm>
          <a:off x="0" y="419562"/>
          <a:ext cx="4885203" cy="326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583184" rIns="37914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Teach the dog to look at you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Makes sure dog is paying attention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Allows you to give direction for behavior</a:t>
          </a:r>
        </a:p>
      </dsp:txBody>
      <dsp:txXfrm>
        <a:off x="0" y="419562"/>
        <a:ext cx="4885203" cy="3263400"/>
      </dsp:txXfrm>
    </dsp:sp>
    <dsp:sp modelId="{64E06B0F-26E3-4121-8707-D53633DC6851}">
      <dsp:nvSpPr>
        <dsp:cNvPr id="0" name=""/>
        <dsp:cNvSpPr/>
      </dsp:nvSpPr>
      <dsp:spPr>
        <a:xfrm>
          <a:off x="244260" y="6282"/>
          <a:ext cx="3419642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Teach “look at me”</a:t>
          </a:r>
          <a:endParaRPr lang="en-US" sz="2800" kern="1200"/>
        </a:p>
      </dsp:txBody>
      <dsp:txXfrm>
        <a:off x="284609" y="46631"/>
        <a:ext cx="3338944" cy="745862"/>
      </dsp:txXfrm>
    </dsp:sp>
    <dsp:sp modelId="{AFB3F8B0-7F9E-4E16-8F63-047D66C2DA2B}">
      <dsp:nvSpPr>
        <dsp:cNvPr id="0" name=""/>
        <dsp:cNvSpPr/>
      </dsp:nvSpPr>
      <dsp:spPr>
        <a:xfrm>
          <a:off x="0" y="4247443"/>
          <a:ext cx="4885203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583184" rIns="37914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Mimicry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Modeling</a:t>
          </a:r>
        </a:p>
      </dsp:txBody>
      <dsp:txXfrm>
        <a:off x="0" y="4247443"/>
        <a:ext cx="4885203" cy="1631700"/>
      </dsp:txXfrm>
    </dsp:sp>
    <dsp:sp modelId="{714AF7E6-5798-4CDD-A3BC-F500FB8EF4F2}">
      <dsp:nvSpPr>
        <dsp:cNvPr id="0" name=""/>
        <dsp:cNvSpPr/>
      </dsp:nvSpPr>
      <dsp:spPr>
        <a:xfrm>
          <a:off x="244260" y="3834163"/>
          <a:ext cx="3419642" cy="8265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Also use:</a:t>
          </a:r>
        </a:p>
      </dsp:txBody>
      <dsp:txXfrm>
        <a:off x="284609" y="3874512"/>
        <a:ext cx="3338944" cy="7458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301A7-CB54-4B89-8DE3-583CDC85CDCC}">
      <dsp:nvSpPr>
        <dsp:cNvPr id="0" name=""/>
        <dsp:cNvSpPr/>
      </dsp:nvSpPr>
      <dsp:spPr>
        <a:xfrm>
          <a:off x="0" y="2442"/>
          <a:ext cx="48852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3F0EA-E916-4741-B350-AEEE08AC5EC1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5A044-CD82-4269-8295-8D1820190E21}">
      <dsp:nvSpPr>
        <dsp:cNvPr id="0" name=""/>
        <dsp:cNvSpPr/>
      </dsp:nvSpPr>
      <dsp:spPr>
        <a:xfrm>
          <a:off x="1429899" y="2442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steps might be involved?</a:t>
          </a:r>
        </a:p>
      </dsp:txBody>
      <dsp:txXfrm>
        <a:off x="1429899" y="2442"/>
        <a:ext cx="3455303" cy="1238008"/>
      </dsp:txXfrm>
    </dsp:sp>
    <dsp:sp modelId="{3CAA98DB-7635-4E35-876F-0C62D15B9B96}">
      <dsp:nvSpPr>
        <dsp:cNvPr id="0" name=""/>
        <dsp:cNvSpPr/>
      </dsp:nvSpPr>
      <dsp:spPr>
        <a:xfrm>
          <a:off x="0" y="1549953"/>
          <a:ext cx="48852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2596A-1685-430F-84D8-02139D4B5177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3D907-9AE4-4C87-9B0C-7ABA083752F3}">
      <dsp:nvSpPr>
        <dsp:cNvPr id="0" name=""/>
        <dsp:cNvSpPr/>
      </dsp:nvSpPr>
      <dsp:spPr>
        <a:xfrm>
          <a:off x="1429899" y="1549953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can we get our dog to do this?</a:t>
          </a:r>
        </a:p>
      </dsp:txBody>
      <dsp:txXfrm>
        <a:off x="1429899" y="1549953"/>
        <a:ext cx="3455303" cy="1238008"/>
      </dsp:txXfrm>
    </dsp:sp>
    <dsp:sp modelId="{963AE6AF-C1B6-4D96-A61E-CBC8EC6D90F3}">
      <dsp:nvSpPr>
        <dsp:cNvPr id="0" name=""/>
        <dsp:cNvSpPr/>
      </dsp:nvSpPr>
      <dsp:spPr>
        <a:xfrm>
          <a:off x="0" y="3097464"/>
          <a:ext cx="48852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62E5E-4798-48D6-BA57-2E5725954020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9A4AB-E190-4486-A8E0-3A732BBD6357}">
      <dsp:nvSpPr>
        <dsp:cNvPr id="0" name=""/>
        <dsp:cNvSpPr/>
      </dsp:nvSpPr>
      <dsp:spPr>
        <a:xfrm>
          <a:off x="1429899" y="3097464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will we consider “success” at each step?</a:t>
          </a:r>
        </a:p>
      </dsp:txBody>
      <dsp:txXfrm>
        <a:off x="1429899" y="3097464"/>
        <a:ext cx="3455303" cy="1238008"/>
      </dsp:txXfrm>
    </dsp:sp>
    <dsp:sp modelId="{00CD4E2B-775D-4AF1-BF74-6FC4F68DB8F9}">
      <dsp:nvSpPr>
        <dsp:cNvPr id="0" name=""/>
        <dsp:cNvSpPr/>
      </dsp:nvSpPr>
      <dsp:spPr>
        <a:xfrm>
          <a:off x="0" y="4644974"/>
          <a:ext cx="48852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2E909-80B4-40C9-9D36-09753647E365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D1D5B-AFA0-49AB-A262-D1352446FBC7}">
      <dsp:nvSpPr>
        <dsp:cNvPr id="0" name=""/>
        <dsp:cNvSpPr/>
      </dsp:nvSpPr>
      <dsp:spPr>
        <a:xfrm>
          <a:off x="1429899" y="4644974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Let’s look at Dr. Sophia Yin teaching this behavior!</a:t>
          </a:r>
        </a:p>
      </dsp:txBody>
      <dsp:txXfrm>
        <a:off x="1429899" y="4644974"/>
        <a:ext cx="3455303" cy="123800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CDA53-853E-4903-8B22-7327EC0711E2}">
      <dsp:nvSpPr>
        <dsp:cNvPr id="0" name=""/>
        <dsp:cNvSpPr/>
      </dsp:nvSpPr>
      <dsp:spPr>
        <a:xfrm>
          <a:off x="0" y="261838"/>
          <a:ext cx="4885203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Anticipate problems and be willing to ask for help/advice </a:t>
          </a:r>
          <a:r>
            <a:rPr lang="en-US" sz="2000" kern="1200"/>
            <a:t>from</a:t>
          </a:r>
        </a:p>
      </dsp:txBody>
      <dsp:txXfrm>
        <a:off x="38838" y="300676"/>
        <a:ext cx="4807527" cy="717924"/>
      </dsp:txXfrm>
    </dsp:sp>
    <dsp:sp modelId="{E642CE01-CE2D-4947-8E61-2B29B4DB1C44}">
      <dsp:nvSpPr>
        <dsp:cNvPr id="0" name=""/>
        <dsp:cNvSpPr/>
      </dsp:nvSpPr>
      <dsp:spPr>
        <a:xfrm>
          <a:off x="0" y="1057438"/>
          <a:ext cx="4885203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Other students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TAs and ME!</a:t>
          </a:r>
        </a:p>
      </dsp:txBody>
      <dsp:txXfrm>
        <a:off x="0" y="1057438"/>
        <a:ext cx="4885203" cy="548550"/>
      </dsp:txXfrm>
    </dsp:sp>
    <dsp:sp modelId="{3295A677-7542-4B59-AE8C-F1D75268DF7D}">
      <dsp:nvSpPr>
        <dsp:cNvPr id="0" name=""/>
        <dsp:cNvSpPr/>
      </dsp:nvSpPr>
      <dsp:spPr>
        <a:xfrm>
          <a:off x="0" y="1605988"/>
          <a:ext cx="4885203" cy="79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Keep track of methods you have tried</a:t>
          </a:r>
          <a:r>
            <a:rPr lang="en-US" sz="2000" kern="1200"/>
            <a:t>….</a:t>
          </a:r>
        </a:p>
      </dsp:txBody>
      <dsp:txXfrm>
        <a:off x="38838" y="1644826"/>
        <a:ext cx="4807527" cy="717924"/>
      </dsp:txXfrm>
    </dsp:sp>
    <dsp:sp modelId="{06D5C626-A79A-4C70-AB31-95349E401483}">
      <dsp:nvSpPr>
        <dsp:cNvPr id="0" name=""/>
        <dsp:cNvSpPr/>
      </dsp:nvSpPr>
      <dsp:spPr>
        <a:xfrm>
          <a:off x="0" y="2401588"/>
          <a:ext cx="4885203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can look back and see what was successful in the past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THIS is why your data are so important!</a:t>
          </a:r>
        </a:p>
      </dsp:txBody>
      <dsp:txXfrm>
        <a:off x="0" y="2401588"/>
        <a:ext cx="4885203" cy="786599"/>
      </dsp:txXfrm>
    </dsp:sp>
    <dsp:sp modelId="{4EE0A3BA-49D0-4855-A56A-61E892BDFAE6}">
      <dsp:nvSpPr>
        <dsp:cNvPr id="0" name=""/>
        <dsp:cNvSpPr/>
      </dsp:nvSpPr>
      <dsp:spPr>
        <a:xfrm>
          <a:off x="0" y="3188188"/>
          <a:ext cx="4885203" cy="79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Think of alternative strategies</a:t>
          </a:r>
          <a:r>
            <a:rPr lang="en-US" sz="2000" kern="1200"/>
            <a:t>….here asking for others’ input REALLY helps. </a:t>
          </a:r>
        </a:p>
      </dsp:txBody>
      <dsp:txXfrm>
        <a:off x="38838" y="3227026"/>
        <a:ext cx="4807527" cy="717924"/>
      </dsp:txXfrm>
    </dsp:sp>
    <dsp:sp modelId="{FA4969E5-0617-4064-BD5B-FB05DF5DD32E}">
      <dsp:nvSpPr>
        <dsp:cNvPr id="0" name=""/>
        <dsp:cNvSpPr/>
      </dsp:nvSpPr>
      <dsp:spPr>
        <a:xfrm>
          <a:off x="0" y="4041388"/>
          <a:ext cx="4885203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Make sure you have an initial task analysis and are willing to revise </a:t>
          </a:r>
          <a:r>
            <a:rPr lang="en-US" sz="2000" kern="1200"/>
            <a:t>it as necessary……</a:t>
          </a:r>
        </a:p>
      </dsp:txBody>
      <dsp:txXfrm>
        <a:off x="38838" y="4080226"/>
        <a:ext cx="4807527" cy="717924"/>
      </dsp:txXfrm>
    </dsp:sp>
    <dsp:sp modelId="{31C12C11-616D-4F99-AD5A-716CEC26EE58}">
      <dsp:nvSpPr>
        <dsp:cNvPr id="0" name=""/>
        <dsp:cNvSpPr/>
      </dsp:nvSpPr>
      <dsp:spPr>
        <a:xfrm>
          <a:off x="0" y="4836988"/>
          <a:ext cx="4885203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What is the task analysis for your target behavior?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Ask yourself what BEHAVIORS do you want your dog to do, and what do those behaviors look like!</a:t>
          </a:r>
        </a:p>
      </dsp:txBody>
      <dsp:txXfrm>
        <a:off x="0" y="4836988"/>
        <a:ext cx="4885203" cy="786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4B789-63DC-4515-AFC1-2325CC75624E}">
      <dsp:nvSpPr>
        <dsp:cNvPr id="0" name=""/>
        <dsp:cNvSpPr/>
      </dsp:nvSpPr>
      <dsp:spPr>
        <a:xfrm>
          <a:off x="0" y="424943"/>
          <a:ext cx="4697730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312420" rIns="36459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The stimulus that automatically elicited the behavior (usually innate)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E.g., the food elicited the slobber</a:t>
          </a:r>
        </a:p>
      </dsp:txBody>
      <dsp:txXfrm>
        <a:off x="0" y="424943"/>
        <a:ext cx="4697730" cy="1086750"/>
      </dsp:txXfrm>
    </dsp:sp>
    <dsp:sp modelId="{BAF4E37D-1A04-4BDD-ADE2-37861BD9644B}">
      <dsp:nvSpPr>
        <dsp:cNvPr id="0" name=""/>
        <dsp:cNvSpPr/>
      </dsp:nvSpPr>
      <dsp:spPr>
        <a:xfrm>
          <a:off x="234886" y="203543"/>
          <a:ext cx="3288411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Unconditioned stimulus or US:</a:t>
          </a:r>
        </a:p>
      </dsp:txBody>
      <dsp:txXfrm>
        <a:off x="256502" y="225159"/>
        <a:ext cx="3245179" cy="399568"/>
      </dsp:txXfrm>
    </dsp:sp>
    <dsp:sp modelId="{FCEAD2BA-F665-4D0A-B4F0-DD7D686CA80E}">
      <dsp:nvSpPr>
        <dsp:cNvPr id="0" name=""/>
        <dsp:cNvSpPr/>
      </dsp:nvSpPr>
      <dsp:spPr>
        <a:xfrm>
          <a:off x="0" y="1814093"/>
          <a:ext cx="469773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312420" rIns="36459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The behavior that is automatically elicited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Unlearned; often reflexive</a:t>
          </a:r>
        </a:p>
      </dsp:txBody>
      <dsp:txXfrm>
        <a:off x="0" y="1814093"/>
        <a:ext cx="4697730" cy="874125"/>
      </dsp:txXfrm>
    </dsp:sp>
    <dsp:sp modelId="{E8085BC9-DCB6-490F-8674-99C8DE191CA1}">
      <dsp:nvSpPr>
        <dsp:cNvPr id="0" name=""/>
        <dsp:cNvSpPr/>
      </dsp:nvSpPr>
      <dsp:spPr>
        <a:xfrm>
          <a:off x="234886" y="1592693"/>
          <a:ext cx="3288411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Unconditioned response or UR</a:t>
          </a:r>
        </a:p>
      </dsp:txBody>
      <dsp:txXfrm>
        <a:off x="256502" y="1614309"/>
        <a:ext cx="3245179" cy="399568"/>
      </dsp:txXfrm>
    </dsp:sp>
    <dsp:sp modelId="{25CF4C07-E8B4-4090-9202-F9FAFF31026E}">
      <dsp:nvSpPr>
        <dsp:cNvPr id="0" name=""/>
        <dsp:cNvSpPr/>
      </dsp:nvSpPr>
      <dsp:spPr>
        <a:xfrm>
          <a:off x="0" y="2990618"/>
          <a:ext cx="469773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312420" rIns="36459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The stimulus that predicts the US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Is a learned (thus conditioned) stimulus</a:t>
          </a:r>
        </a:p>
      </dsp:txBody>
      <dsp:txXfrm>
        <a:off x="0" y="2990618"/>
        <a:ext cx="4697730" cy="874125"/>
      </dsp:txXfrm>
    </dsp:sp>
    <dsp:sp modelId="{3EFBED8D-E6BA-4FB4-A603-DE25C25FCB79}">
      <dsp:nvSpPr>
        <dsp:cNvPr id="0" name=""/>
        <dsp:cNvSpPr/>
      </dsp:nvSpPr>
      <dsp:spPr>
        <a:xfrm>
          <a:off x="234886" y="2769218"/>
          <a:ext cx="3288411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Conditioned stimulus or CS:</a:t>
          </a:r>
        </a:p>
      </dsp:txBody>
      <dsp:txXfrm>
        <a:off x="256502" y="2790834"/>
        <a:ext cx="3245179" cy="399568"/>
      </dsp:txXfrm>
    </dsp:sp>
    <dsp:sp modelId="{3D2977CC-D23A-42CD-B430-06462D513E15}">
      <dsp:nvSpPr>
        <dsp:cNvPr id="0" name=""/>
        <dsp:cNvSpPr/>
      </dsp:nvSpPr>
      <dsp:spPr>
        <a:xfrm>
          <a:off x="0" y="4167144"/>
          <a:ext cx="469773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312420" rIns="36459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The behavior that occurs to the CS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Often very similar to the unconditioned response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Occurs because the CS predicts the US</a:t>
          </a:r>
        </a:p>
      </dsp:txBody>
      <dsp:txXfrm>
        <a:off x="0" y="4167144"/>
        <a:ext cx="4697730" cy="1134000"/>
      </dsp:txXfrm>
    </dsp:sp>
    <dsp:sp modelId="{C16F766A-D232-4884-B6C3-94C3F271AE03}">
      <dsp:nvSpPr>
        <dsp:cNvPr id="0" name=""/>
        <dsp:cNvSpPr/>
      </dsp:nvSpPr>
      <dsp:spPr>
        <a:xfrm>
          <a:off x="234886" y="3945744"/>
          <a:ext cx="3288411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Conditioned response or CR:</a:t>
          </a:r>
        </a:p>
      </dsp:txBody>
      <dsp:txXfrm>
        <a:off x="256502" y="3967360"/>
        <a:ext cx="3245179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A691C-29D4-49D5-8A0D-C3BAD1589930}">
      <dsp:nvSpPr>
        <dsp:cNvPr id="0" name=""/>
        <dsp:cNvSpPr/>
      </dsp:nvSpPr>
      <dsp:spPr>
        <a:xfrm>
          <a:off x="0" y="33117"/>
          <a:ext cx="4697730" cy="1454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Now defined reinforcement and punishment:</a:t>
          </a:r>
        </a:p>
      </dsp:txBody>
      <dsp:txXfrm>
        <a:off x="71001" y="104118"/>
        <a:ext cx="4555728" cy="1312454"/>
      </dsp:txXfrm>
    </dsp:sp>
    <dsp:sp modelId="{4F442BFD-8DF1-4F61-8F09-B058CAB61267}">
      <dsp:nvSpPr>
        <dsp:cNvPr id="0" name=""/>
        <dsp:cNvSpPr/>
      </dsp:nvSpPr>
      <dsp:spPr>
        <a:xfrm>
          <a:off x="0" y="1487573"/>
          <a:ext cx="4697730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 reinforcer is any stimulus which increases the probability of a response when delivered contingently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 punisher is any stimulus which decreases the probability of a response when delivered contingently</a:t>
          </a:r>
        </a:p>
      </dsp:txBody>
      <dsp:txXfrm>
        <a:off x="0" y="1487573"/>
        <a:ext cx="4697730" cy="1829880"/>
      </dsp:txXfrm>
    </dsp:sp>
    <dsp:sp modelId="{A86A0E98-1057-47CE-B1F9-432464D2CF30}">
      <dsp:nvSpPr>
        <dsp:cNvPr id="0" name=""/>
        <dsp:cNvSpPr/>
      </dsp:nvSpPr>
      <dsp:spPr>
        <a:xfrm>
          <a:off x="0" y="3317454"/>
          <a:ext cx="4697730" cy="1454456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Also noted could deliver reinforcers and punishers in TWO ways:</a:t>
          </a:r>
        </a:p>
      </dsp:txBody>
      <dsp:txXfrm>
        <a:off x="71001" y="3388455"/>
        <a:ext cx="4555728" cy="1312454"/>
      </dsp:txXfrm>
    </dsp:sp>
    <dsp:sp modelId="{4EFBDCF8-7384-4981-9A27-CB99421E438C}">
      <dsp:nvSpPr>
        <dsp:cNvPr id="0" name=""/>
        <dsp:cNvSpPr/>
      </dsp:nvSpPr>
      <dsp:spPr>
        <a:xfrm>
          <a:off x="0" y="4771910"/>
          <a:ext cx="4697730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Add something: positive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Take away something: negative</a:t>
          </a:r>
        </a:p>
      </dsp:txBody>
      <dsp:txXfrm>
        <a:off x="0" y="4771910"/>
        <a:ext cx="4697730" cy="6996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3C196-1029-47A8-A946-0B9614904489}">
      <dsp:nvSpPr>
        <dsp:cNvPr id="0" name=""/>
        <dsp:cNvSpPr/>
      </dsp:nvSpPr>
      <dsp:spPr>
        <a:xfrm>
          <a:off x="0" y="76437"/>
          <a:ext cx="4314825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Reinforcer = rate of response INCREASES</a:t>
          </a:r>
          <a:endParaRPr lang="en-US" sz="2500" kern="1200"/>
        </a:p>
      </dsp:txBody>
      <dsp:txXfrm>
        <a:off x="48547" y="124984"/>
        <a:ext cx="4217731" cy="897406"/>
      </dsp:txXfrm>
    </dsp:sp>
    <dsp:sp modelId="{4D229E0E-FB7F-4D1F-B812-AFF6FAB7C2BB}">
      <dsp:nvSpPr>
        <dsp:cNvPr id="0" name=""/>
        <dsp:cNvSpPr/>
      </dsp:nvSpPr>
      <dsp:spPr>
        <a:xfrm>
          <a:off x="0" y="1142937"/>
          <a:ext cx="4314825" cy="99450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Punisher = rate of response DECREASES</a:t>
          </a:r>
          <a:endParaRPr lang="en-US" sz="2500" kern="1200"/>
        </a:p>
      </dsp:txBody>
      <dsp:txXfrm>
        <a:off x="48547" y="1191484"/>
        <a:ext cx="4217731" cy="897406"/>
      </dsp:txXfrm>
    </dsp:sp>
    <dsp:sp modelId="{23BF4572-873E-42CA-96B6-1CDEC4988039}">
      <dsp:nvSpPr>
        <dsp:cNvPr id="0" name=""/>
        <dsp:cNvSpPr/>
      </dsp:nvSpPr>
      <dsp:spPr>
        <a:xfrm>
          <a:off x="0" y="2209437"/>
          <a:ext cx="4314825" cy="9945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Positive: something is ADDED to environment</a:t>
          </a:r>
        </a:p>
      </dsp:txBody>
      <dsp:txXfrm>
        <a:off x="48547" y="2257984"/>
        <a:ext cx="4217731" cy="897406"/>
      </dsp:txXfrm>
    </dsp:sp>
    <dsp:sp modelId="{91AF7B1D-4834-4735-A43A-98FFCB89D373}">
      <dsp:nvSpPr>
        <dsp:cNvPr id="0" name=""/>
        <dsp:cNvSpPr/>
      </dsp:nvSpPr>
      <dsp:spPr>
        <a:xfrm>
          <a:off x="0" y="3275937"/>
          <a:ext cx="4314825" cy="99450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Negative: something is TAKEN AWAY from environment</a:t>
          </a:r>
        </a:p>
      </dsp:txBody>
      <dsp:txXfrm>
        <a:off x="48547" y="3324484"/>
        <a:ext cx="4217731" cy="897406"/>
      </dsp:txXfrm>
    </dsp:sp>
    <dsp:sp modelId="{87F5F9ED-D277-4BD4-99EB-0718A772A749}">
      <dsp:nvSpPr>
        <dsp:cNvPr id="0" name=""/>
        <dsp:cNvSpPr/>
      </dsp:nvSpPr>
      <dsp:spPr>
        <a:xfrm>
          <a:off x="0" y="4342437"/>
          <a:ext cx="4314825" cy="9945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make a 4x4 contingency table</a:t>
          </a:r>
        </a:p>
      </dsp:txBody>
      <dsp:txXfrm>
        <a:off x="48547" y="4390984"/>
        <a:ext cx="4217731" cy="897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239D4-D4AC-42D5-8A56-DE2CE63BD6C7}">
      <dsp:nvSpPr>
        <dsp:cNvPr id="0" name=""/>
        <dsp:cNvSpPr/>
      </dsp:nvSpPr>
      <dsp:spPr>
        <a:xfrm>
          <a:off x="0" y="313414"/>
          <a:ext cx="469773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What is shaping</a:t>
          </a:r>
          <a:endParaRPr lang="en-US" sz="2000" kern="1200"/>
        </a:p>
      </dsp:txBody>
      <dsp:txXfrm>
        <a:off x="38784" y="352198"/>
        <a:ext cx="4620162" cy="716935"/>
      </dsp:txXfrm>
    </dsp:sp>
    <dsp:sp modelId="{627ADE26-E9BB-4F68-BB59-B0B378378276}">
      <dsp:nvSpPr>
        <dsp:cNvPr id="0" name=""/>
        <dsp:cNvSpPr/>
      </dsp:nvSpPr>
      <dsp:spPr>
        <a:xfrm>
          <a:off x="0" y="1107917"/>
          <a:ext cx="4697730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i="1" kern="1200"/>
            <a:t>Differential reinforcement of successive approximations of a target behavior until organism exhibits target behavior</a:t>
          </a:r>
          <a:endParaRPr lang="en-US" sz="1600" kern="1200"/>
        </a:p>
      </dsp:txBody>
      <dsp:txXfrm>
        <a:off x="0" y="1107917"/>
        <a:ext cx="4697730" cy="724500"/>
      </dsp:txXfrm>
    </dsp:sp>
    <dsp:sp modelId="{AE25A425-A0F3-4DD8-9E1E-16ACE3263DF9}">
      <dsp:nvSpPr>
        <dsp:cNvPr id="0" name=""/>
        <dsp:cNvSpPr/>
      </dsp:nvSpPr>
      <dsp:spPr>
        <a:xfrm>
          <a:off x="0" y="1832417"/>
          <a:ext cx="4697730" cy="79450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Differential reinforcement </a:t>
          </a:r>
          <a:r>
            <a:rPr lang="en-US" sz="2000" kern="1200"/>
            <a:t>= Reinforcing one particular behavior but not all others.</a:t>
          </a:r>
        </a:p>
      </dsp:txBody>
      <dsp:txXfrm>
        <a:off x="38784" y="1871201"/>
        <a:ext cx="4620162" cy="716935"/>
      </dsp:txXfrm>
    </dsp:sp>
    <dsp:sp modelId="{2A679774-888F-4903-BCE1-10772B5BD0AF}">
      <dsp:nvSpPr>
        <dsp:cNvPr id="0" name=""/>
        <dsp:cNvSpPr/>
      </dsp:nvSpPr>
      <dsp:spPr>
        <a:xfrm>
          <a:off x="0" y="2626920"/>
          <a:ext cx="4697730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Touching nose to red end of stick = reward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Any other behavior not get reward</a:t>
          </a:r>
        </a:p>
      </dsp:txBody>
      <dsp:txXfrm>
        <a:off x="0" y="2626920"/>
        <a:ext cx="4697730" cy="548550"/>
      </dsp:txXfrm>
    </dsp:sp>
    <dsp:sp modelId="{3DE82603-C6B4-4BC5-B86D-0C899B005B88}">
      <dsp:nvSpPr>
        <dsp:cNvPr id="0" name=""/>
        <dsp:cNvSpPr/>
      </dsp:nvSpPr>
      <dsp:spPr>
        <a:xfrm>
          <a:off x="0" y="3175470"/>
          <a:ext cx="4697730" cy="79450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Successive approximations</a:t>
          </a:r>
          <a:r>
            <a:rPr lang="en-US" sz="2000" kern="1200"/>
            <a:t>: </a:t>
          </a:r>
        </a:p>
      </dsp:txBody>
      <dsp:txXfrm>
        <a:off x="38784" y="3214254"/>
        <a:ext cx="4620162" cy="716935"/>
      </dsp:txXfrm>
    </dsp:sp>
    <dsp:sp modelId="{161DC8B6-B4E8-4111-B98F-7435F96B91A0}">
      <dsp:nvSpPr>
        <dsp:cNvPr id="0" name=""/>
        <dsp:cNvSpPr/>
      </dsp:nvSpPr>
      <dsp:spPr>
        <a:xfrm>
          <a:off x="0" y="3969973"/>
          <a:ext cx="4697730" cy="122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Break behavior into individual components or building blocks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Reinforcer each step or block until organism can complete all steps/blocks in order = target behavior</a:t>
          </a:r>
        </a:p>
      </dsp:txBody>
      <dsp:txXfrm>
        <a:off x="0" y="3969973"/>
        <a:ext cx="4697730" cy="12213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BE7E5-956A-403B-AA37-7EFD2444566A}">
      <dsp:nvSpPr>
        <dsp:cNvPr id="0" name=""/>
        <dsp:cNvSpPr/>
      </dsp:nvSpPr>
      <dsp:spPr>
        <a:xfrm>
          <a:off x="0" y="396931"/>
          <a:ext cx="4697730" cy="18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437388" rIns="36459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Behaviors to be shaped or developed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Sequence of steps used to develop them</a:t>
          </a:r>
        </a:p>
      </dsp:txBody>
      <dsp:txXfrm>
        <a:off x="0" y="396931"/>
        <a:ext cx="4697730" cy="1819125"/>
      </dsp:txXfrm>
    </dsp:sp>
    <dsp:sp modelId="{538B4664-A533-4902-9864-BCA937CA9D79}">
      <dsp:nvSpPr>
        <dsp:cNvPr id="0" name=""/>
        <dsp:cNvSpPr/>
      </dsp:nvSpPr>
      <dsp:spPr>
        <a:xfrm>
          <a:off x="234886" y="86971"/>
          <a:ext cx="3288411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Methods:</a:t>
          </a:r>
        </a:p>
      </dsp:txBody>
      <dsp:txXfrm>
        <a:off x="265148" y="117233"/>
        <a:ext cx="3227887" cy="559396"/>
      </dsp:txXfrm>
    </dsp:sp>
    <dsp:sp modelId="{057F521D-AEA4-4C36-B9C7-9ECCC20AC98A}">
      <dsp:nvSpPr>
        <dsp:cNvPr id="0" name=""/>
        <dsp:cNvSpPr/>
      </dsp:nvSpPr>
      <dsp:spPr>
        <a:xfrm>
          <a:off x="0" y="2639416"/>
          <a:ext cx="4697730" cy="277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437388" rIns="36459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Theory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Rules governing how, when, why particular behaviors are reinforced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Equally as important to understanding shaping as method!!!!!!!!</a:t>
          </a:r>
        </a:p>
      </dsp:txBody>
      <dsp:txXfrm>
        <a:off x="0" y="2639416"/>
        <a:ext cx="4697730" cy="2778300"/>
      </dsp:txXfrm>
    </dsp:sp>
    <dsp:sp modelId="{AFD9EBE8-51A7-465A-BE83-099C167BB006}">
      <dsp:nvSpPr>
        <dsp:cNvPr id="0" name=""/>
        <dsp:cNvSpPr/>
      </dsp:nvSpPr>
      <dsp:spPr>
        <a:xfrm>
          <a:off x="234886" y="2329456"/>
          <a:ext cx="3288411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Principles</a:t>
          </a:r>
        </a:p>
      </dsp:txBody>
      <dsp:txXfrm>
        <a:off x="265148" y="2359718"/>
        <a:ext cx="3227887" cy="55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A6F75-09D6-432B-99E1-8586599174B6}">
      <dsp:nvSpPr>
        <dsp:cNvPr id="0" name=""/>
        <dsp:cNvSpPr/>
      </dsp:nvSpPr>
      <dsp:spPr>
        <a:xfrm rot="5400000">
          <a:off x="2977385" y="-1257501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Raise criteria in small increments</a:t>
          </a:r>
        </a:p>
      </dsp:txBody>
      <dsp:txXfrm rot="-5400000">
        <a:off x="1671926" y="65600"/>
        <a:ext cx="2954670" cy="326109"/>
      </dsp:txXfrm>
    </dsp:sp>
    <dsp:sp modelId="{5FA6805C-3431-483E-8DDC-0938630DE1E5}">
      <dsp:nvSpPr>
        <dsp:cNvPr id="0" name=""/>
        <dsp:cNvSpPr/>
      </dsp:nvSpPr>
      <dsp:spPr>
        <a:xfrm>
          <a:off x="0" y="2783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Raise small</a:t>
          </a:r>
        </a:p>
      </dsp:txBody>
      <dsp:txXfrm>
        <a:off x="22052" y="24835"/>
        <a:ext cx="1627822" cy="407638"/>
      </dsp:txXfrm>
    </dsp:sp>
    <dsp:sp modelId="{90E25E21-8AC2-4E2C-89E9-39EB87E5DCD1}">
      <dsp:nvSpPr>
        <dsp:cNvPr id="0" name=""/>
        <dsp:cNvSpPr/>
      </dsp:nvSpPr>
      <dsp:spPr>
        <a:xfrm rot="5400000">
          <a:off x="2977385" y="-783171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558425"/>
            <a:satOff val="-486"/>
            <a:lumOff val="-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58425"/>
              <a:satOff val="-486"/>
              <a:lumOff val="-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Train only one aspect of any particular behavior at a time</a:t>
          </a:r>
        </a:p>
      </dsp:txBody>
      <dsp:txXfrm rot="-5400000">
        <a:off x="1671926" y="539930"/>
        <a:ext cx="2954670" cy="326109"/>
      </dsp:txXfrm>
    </dsp:sp>
    <dsp:sp modelId="{15A3FDB6-93A0-46B3-ACF1-736D4AFA774C}">
      <dsp:nvSpPr>
        <dsp:cNvPr id="0" name=""/>
        <dsp:cNvSpPr/>
      </dsp:nvSpPr>
      <dsp:spPr>
        <a:xfrm>
          <a:off x="0" y="477113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Train One</a:t>
          </a:r>
        </a:p>
      </dsp:txBody>
      <dsp:txXfrm>
        <a:off x="22052" y="499165"/>
        <a:ext cx="1627822" cy="407638"/>
      </dsp:txXfrm>
    </dsp:sp>
    <dsp:sp modelId="{6110CDB8-42E1-4285-B95D-D6FF6FB86E6F}">
      <dsp:nvSpPr>
        <dsp:cNvPr id="0" name=""/>
        <dsp:cNvSpPr/>
      </dsp:nvSpPr>
      <dsp:spPr>
        <a:xfrm rot="5400000">
          <a:off x="2977385" y="-308842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1116849"/>
            <a:satOff val="-973"/>
            <a:lumOff val="-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116849"/>
              <a:satOff val="-973"/>
              <a:lumOff val="-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During shaping, put current level of response onto variable schedule before adding/raising criteria</a:t>
          </a:r>
        </a:p>
      </dsp:txBody>
      <dsp:txXfrm rot="-5400000">
        <a:off x="1671926" y="1014259"/>
        <a:ext cx="2954670" cy="326109"/>
      </dsp:txXfrm>
    </dsp:sp>
    <dsp:sp modelId="{7A5FDBF3-E9F3-4C85-93C2-15448BCAD427}">
      <dsp:nvSpPr>
        <dsp:cNvPr id="0" name=""/>
        <dsp:cNvSpPr/>
      </dsp:nvSpPr>
      <dsp:spPr>
        <a:xfrm>
          <a:off x="0" y="951442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Put on VR</a:t>
          </a:r>
        </a:p>
      </dsp:txBody>
      <dsp:txXfrm>
        <a:off x="22052" y="973494"/>
        <a:ext cx="1627822" cy="407638"/>
      </dsp:txXfrm>
    </dsp:sp>
    <dsp:sp modelId="{C7BF264A-E5FC-4BC2-B7A3-3654FE7BA5BC}">
      <dsp:nvSpPr>
        <dsp:cNvPr id="0" name=""/>
        <dsp:cNvSpPr/>
      </dsp:nvSpPr>
      <dsp:spPr>
        <a:xfrm rot="5400000">
          <a:off x="2977385" y="165487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When introducing new criterion, temporarily relax older ones</a:t>
          </a:r>
        </a:p>
      </dsp:txBody>
      <dsp:txXfrm rot="-5400000">
        <a:off x="1671926" y="1488588"/>
        <a:ext cx="2954670" cy="326109"/>
      </dsp:txXfrm>
    </dsp:sp>
    <dsp:sp modelId="{3B436A54-9C1B-4621-83BF-A474CDB587C0}">
      <dsp:nvSpPr>
        <dsp:cNvPr id="0" name=""/>
        <dsp:cNvSpPr/>
      </dsp:nvSpPr>
      <dsp:spPr>
        <a:xfrm>
          <a:off x="0" y="1425772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Relax Criterion</a:t>
          </a:r>
        </a:p>
      </dsp:txBody>
      <dsp:txXfrm>
        <a:off x="22052" y="1447824"/>
        <a:ext cx="1627822" cy="407638"/>
      </dsp:txXfrm>
    </dsp:sp>
    <dsp:sp modelId="{9B05C04F-8CDF-4A06-9EC9-D444E356F30F}">
      <dsp:nvSpPr>
        <dsp:cNvPr id="0" name=""/>
        <dsp:cNvSpPr/>
      </dsp:nvSpPr>
      <dsp:spPr>
        <a:xfrm rot="5400000">
          <a:off x="2977385" y="639816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2233698"/>
            <a:satOff val="-1946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233698"/>
              <a:satOff val="-1946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Stay ahead of your subject</a:t>
          </a:r>
        </a:p>
      </dsp:txBody>
      <dsp:txXfrm rot="-5400000">
        <a:off x="1671926" y="1962917"/>
        <a:ext cx="2954670" cy="326109"/>
      </dsp:txXfrm>
    </dsp:sp>
    <dsp:sp modelId="{BADA96C7-AA39-4C60-B942-184B12DA8609}">
      <dsp:nvSpPr>
        <dsp:cNvPr id="0" name=""/>
        <dsp:cNvSpPr/>
      </dsp:nvSpPr>
      <dsp:spPr>
        <a:xfrm>
          <a:off x="0" y="1900101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Stay ahead</a:t>
          </a:r>
        </a:p>
      </dsp:txBody>
      <dsp:txXfrm>
        <a:off x="22052" y="1922153"/>
        <a:ext cx="1627822" cy="407638"/>
      </dsp:txXfrm>
    </dsp:sp>
    <dsp:sp modelId="{6464AF13-C5B9-4D30-A039-0083079D0C5F}">
      <dsp:nvSpPr>
        <dsp:cNvPr id="0" name=""/>
        <dsp:cNvSpPr/>
      </dsp:nvSpPr>
      <dsp:spPr>
        <a:xfrm rot="5400000">
          <a:off x="2977385" y="1114146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2792123"/>
            <a:satOff val="-2432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792123"/>
              <a:satOff val="-2432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Don’t change trainers in midstream!</a:t>
          </a:r>
        </a:p>
      </dsp:txBody>
      <dsp:txXfrm rot="-5400000">
        <a:off x="1671926" y="2437247"/>
        <a:ext cx="2954670" cy="326109"/>
      </dsp:txXfrm>
    </dsp:sp>
    <dsp:sp modelId="{DBBA38AA-FB27-4EF2-B296-D24FEE59E31A}">
      <dsp:nvSpPr>
        <dsp:cNvPr id="0" name=""/>
        <dsp:cNvSpPr/>
      </dsp:nvSpPr>
      <dsp:spPr>
        <a:xfrm>
          <a:off x="0" y="2374431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Don’t change </a:t>
          </a:r>
        </a:p>
      </dsp:txBody>
      <dsp:txXfrm>
        <a:off x="22052" y="2396483"/>
        <a:ext cx="1627822" cy="407638"/>
      </dsp:txXfrm>
    </dsp:sp>
    <dsp:sp modelId="{E62C9100-E9E8-4DE9-8A34-C177C8F50F60}">
      <dsp:nvSpPr>
        <dsp:cNvPr id="0" name=""/>
        <dsp:cNvSpPr/>
      </dsp:nvSpPr>
      <dsp:spPr>
        <a:xfrm rot="5400000">
          <a:off x="2977385" y="1588475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If one shaping procedure not working, find another</a:t>
          </a:r>
        </a:p>
      </dsp:txBody>
      <dsp:txXfrm rot="-5400000">
        <a:off x="1671926" y="2911576"/>
        <a:ext cx="2954670" cy="326109"/>
      </dsp:txXfrm>
    </dsp:sp>
    <dsp:sp modelId="{DE0191CE-C05F-4BE0-B053-6E009802719E}">
      <dsp:nvSpPr>
        <dsp:cNvPr id="0" name=""/>
        <dsp:cNvSpPr/>
      </dsp:nvSpPr>
      <dsp:spPr>
        <a:xfrm>
          <a:off x="0" y="2848761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Find Alternative</a:t>
          </a:r>
        </a:p>
      </dsp:txBody>
      <dsp:txXfrm>
        <a:off x="22052" y="2870813"/>
        <a:ext cx="1627822" cy="407638"/>
      </dsp:txXfrm>
    </dsp:sp>
    <dsp:sp modelId="{CD2CC7BE-61C2-4B21-84A8-E992E9650632}">
      <dsp:nvSpPr>
        <dsp:cNvPr id="0" name=""/>
        <dsp:cNvSpPr/>
      </dsp:nvSpPr>
      <dsp:spPr>
        <a:xfrm rot="5400000">
          <a:off x="2977385" y="2062805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3908972"/>
            <a:satOff val="-3405"/>
            <a:lumOff val="-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908972"/>
              <a:satOff val="-3405"/>
              <a:lumOff val="-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Don’t interrupt a training session gratuitously- that is punishment</a:t>
          </a:r>
        </a:p>
      </dsp:txBody>
      <dsp:txXfrm rot="-5400000">
        <a:off x="1671926" y="3385906"/>
        <a:ext cx="2954670" cy="326109"/>
      </dsp:txXfrm>
    </dsp:sp>
    <dsp:sp modelId="{A769BD01-3EDB-4798-98C2-2D05102D2EED}">
      <dsp:nvSpPr>
        <dsp:cNvPr id="0" name=""/>
        <dsp:cNvSpPr/>
      </dsp:nvSpPr>
      <dsp:spPr>
        <a:xfrm>
          <a:off x="0" y="3323090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Don’t interrupt</a:t>
          </a:r>
        </a:p>
      </dsp:txBody>
      <dsp:txXfrm>
        <a:off x="22052" y="3345142"/>
        <a:ext cx="1627822" cy="407638"/>
      </dsp:txXfrm>
    </dsp:sp>
    <dsp:sp modelId="{A9DA5576-8997-4FC0-BF6A-BA98C843FFCB}">
      <dsp:nvSpPr>
        <dsp:cNvPr id="0" name=""/>
        <dsp:cNvSpPr/>
      </dsp:nvSpPr>
      <dsp:spPr>
        <a:xfrm rot="5400000">
          <a:off x="2977385" y="2537135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4467396"/>
            <a:satOff val="-3892"/>
            <a:lumOff val="-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467396"/>
              <a:satOff val="-3892"/>
              <a:lumOff val="-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If behavior deteriorates, take a step back (go back to kindergarten)</a:t>
          </a:r>
        </a:p>
      </dsp:txBody>
      <dsp:txXfrm rot="-5400000">
        <a:off x="1671926" y="3860236"/>
        <a:ext cx="2954670" cy="326109"/>
      </dsp:txXfrm>
    </dsp:sp>
    <dsp:sp modelId="{AA47712F-ADD3-494D-963F-529F87DC549B}">
      <dsp:nvSpPr>
        <dsp:cNvPr id="0" name=""/>
        <dsp:cNvSpPr/>
      </dsp:nvSpPr>
      <dsp:spPr>
        <a:xfrm>
          <a:off x="0" y="3797420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Take A Step Back</a:t>
          </a:r>
        </a:p>
      </dsp:txBody>
      <dsp:txXfrm>
        <a:off x="22052" y="3819472"/>
        <a:ext cx="1627822" cy="407638"/>
      </dsp:txXfrm>
    </dsp:sp>
    <dsp:sp modelId="{9969332A-9827-4DBE-ABB2-6C9E8AB9000D}">
      <dsp:nvSpPr>
        <dsp:cNvPr id="0" name=""/>
        <dsp:cNvSpPr/>
      </dsp:nvSpPr>
      <dsp:spPr>
        <a:xfrm rot="5400000">
          <a:off x="2977385" y="3011464"/>
          <a:ext cx="361393" cy="2972312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End each session with success (even if must go back to earlier behavioral step)</a:t>
          </a:r>
        </a:p>
      </dsp:txBody>
      <dsp:txXfrm rot="-5400000">
        <a:off x="1671926" y="4334565"/>
        <a:ext cx="2954670" cy="326109"/>
      </dsp:txXfrm>
    </dsp:sp>
    <dsp:sp modelId="{0AA79545-85C9-4208-AC29-5FE3896A74EB}">
      <dsp:nvSpPr>
        <dsp:cNvPr id="0" name=""/>
        <dsp:cNvSpPr/>
      </dsp:nvSpPr>
      <dsp:spPr>
        <a:xfrm>
          <a:off x="0" y="4271749"/>
          <a:ext cx="1671926" cy="45174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End Happy</a:t>
          </a:r>
        </a:p>
      </dsp:txBody>
      <dsp:txXfrm>
        <a:off x="22052" y="4293801"/>
        <a:ext cx="1627822" cy="407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9EE06-E061-4E5C-91A3-0C2D39004081}">
      <dsp:nvSpPr>
        <dsp:cNvPr id="0" name=""/>
        <dsp:cNvSpPr/>
      </dsp:nvSpPr>
      <dsp:spPr>
        <a:xfrm>
          <a:off x="0" y="5314"/>
          <a:ext cx="4885203" cy="12367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EA528-1FCB-43AA-B3BB-812AA98EDD38}">
      <dsp:nvSpPr>
        <dsp:cNvPr id="0" name=""/>
        <dsp:cNvSpPr/>
      </dsp:nvSpPr>
      <dsp:spPr>
        <a:xfrm>
          <a:off x="374131" y="283593"/>
          <a:ext cx="680239" cy="6802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06437-4054-4993-84AE-D12DBE0A61CC}">
      <dsp:nvSpPr>
        <dsp:cNvPr id="0" name=""/>
        <dsp:cNvSpPr/>
      </dsp:nvSpPr>
      <dsp:spPr>
        <a:xfrm>
          <a:off x="1428503" y="5314"/>
          <a:ext cx="219834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Define target behavior </a:t>
          </a:r>
          <a:r>
            <a:rPr lang="en-US" sz="1700" kern="1200"/>
            <a:t>and Identify starting behavior</a:t>
          </a:r>
        </a:p>
      </dsp:txBody>
      <dsp:txXfrm>
        <a:off x="1428503" y="5314"/>
        <a:ext cx="2198341" cy="1236799"/>
      </dsp:txXfrm>
    </dsp:sp>
    <dsp:sp modelId="{F5A642EC-7D11-4D7C-9DAD-E19F43438961}">
      <dsp:nvSpPr>
        <dsp:cNvPr id="0" name=""/>
        <dsp:cNvSpPr/>
      </dsp:nvSpPr>
      <dsp:spPr>
        <a:xfrm>
          <a:off x="3626844" y="5314"/>
          <a:ext cx="125696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Target behavior = final behavior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Starting behavior = beginning of final behavior</a:t>
          </a:r>
        </a:p>
      </dsp:txBody>
      <dsp:txXfrm>
        <a:off x="3626844" y="5314"/>
        <a:ext cx="1256961" cy="1236799"/>
      </dsp:txXfrm>
    </dsp:sp>
    <dsp:sp modelId="{9DE5D19C-6F8B-4453-AAEB-F8D89DF551D2}">
      <dsp:nvSpPr>
        <dsp:cNvPr id="0" name=""/>
        <dsp:cNvSpPr/>
      </dsp:nvSpPr>
      <dsp:spPr>
        <a:xfrm>
          <a:off x="0" y="1551313"/>
          <a:ext cx="4885203" cy="1236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7142D-9F7F-45D7-858D-600D1491553D}">
      <dsp:nvSpPr>
        <dsp:cNvPr id="0" name=""/>
        <dsp:cNvSpPr/>
      </dsp:nvSpPr>
      <dsp:spPr>
        <a:xfrm>
          <a:off x="374131" y="1829593"/>
          <a:ext cx="680239" cy="6802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64D54-2437-4A3A-97A2-E9E70C6A326B}">
      <dsp:nvSpPr>
        <dsp:cNvPr id="0" name=""/>
        <dsp:cNvSpPr/>
      </dsp:nvSpPr>
      <dsp:spPr>
        <a:xfrm>
          <a:off x="1428503" y="1551313"/>
          <a:ext cx="219834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Choose shaping steps </a:t>
          </a:r>
          <a:r>
            <a:rPr lang="en-US" sz="1700" kern="1200"/>
            <a:t>(this is critical)</a:t>
          </a:r>
        </a:p>
      </dsp:txBody>
      <dsp:txXfrm>
        <a:off x="1428503" y="1551313"/>
        <a:ext cx="2198341" cy="1236799"/>
      </dsp:txXfrm>
    </dsp:sp>
    <dsp:sp modelId="{D427E2BD-6CD7-461C-9917-4A7503DA1A78}">
      <dsp:nvSpPr>
        <dsp:cNvPr id="0" name=""/>
        <dsp:cNvSpPr/>
      </dsp:nvSpPr>
      <dsp:spPr>
        <a:xfrm>
          <a:off x="3626844" y="1551313"/>
          <a:ext cx="125696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Each step must be closer approximation than last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Make steps discriminable, but not too big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This is the hard part!</a:t>
          </a:r>
        </a:p>
      </dsp:txBody>
      <dsp:txXfrm>
        <a:off x="3626844" y="1551313"/>
        <a:ext cx="1256961" cy="1236799"/>
      </dsp:txXfrm>
    </dsp:sp>
    <dsp:sp modelId="{B9D0C4FF-325D-48B9-9744-30B4FAD45519}">
      <dsp:nvSpPr>
        <dsp:cNvPr id="0" name=""/>
        <dsp:cNvSpPr/>
      </dsp:nvSpPr>
      <dsp:spPr>
        <a:xfrm>
          <a:off x="0" y="3097312"/>
          <a:ext cx="4885203" cy="1236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367A2-EBAB-4B4D-8876-350590800DD6}">
      <dsp:nvSpPr>
        <dsp:cNvPr id="0" name=""/>
        <dsp:cNvSpPr/>
      </dsp:nvSpPr>
      <dsp:spPr>
        <a:xfrm>
          <a:off x="374131" y="3375592"/>
          <a:ext cx="680239" cy="6802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AFF48-FED6-46D8-848B-CFF0317795C4}">
      <dsp:nvSpPr>
        <dsp:cNvPr id="0" name=""/>
        <dsp:cNvSpPr/>
      </dsp:nvSpPr>
      <dsp:spPr>
        <a:xfrm>
          <a:off x="1428503" y="3097312"/>
          <a:ext cx="219834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 careful of </a:t>
          </a:r>
          <a:r>
            <a:rPr lang="en-US" sz="1700" b="1" kern="1200"/>
            <a:t>ratio strain</a:t>
          </a:r>
          <a:endParaRPr lang="en-US" sz="1700" kern="1200"/>
        </a:p>
      </dsp:txBody>
      <dsp:txXfrm>
        <a:off x="1428503" y="3097312"/>
        <a:ext cx="2198341" cy="1236799"/>
      </dsp:txXfrm>
    </dsp:sp>
    <dsp:sp modelId="{908CA9C3-8FFB-4B76-A97F-DE7FD3D2A947}">
      <dsp:nvSpPr>
        <dsp:cNvPr id="0" name=""/>
        <dsp:cNvSpPr/>
      </dsp:nvSpPr>
      <dsp:spPr>
        <a:xfrm>
          <a:off x="3626844" y="3097312"/>
          <a:ext cx="125696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Too big a jump in behavioral criteria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Too big a jump in partial reinforcement</a:t>
          </a:r>
        </a:p>
      </dsp:txBody>
      <dsp:txXfrm>
        <a:off x="3626844" y="3097312"/>
        <a:ext cx="1256961" cy="1236799"/>
      </dsp:txXfrm>
    </dsp:sp>
    <dsp:sp modelId="{DF2966FF-29E7-4667-831B-E4115E4D7CF7}">
      <dsp:nvSpPr>
        <dsp:cNvPr id="0" name=""/>
        <dsp:cNvSpPr/>
      </dsp:nvSpPr>
      <dsp:spPr>
        <a:xfrm>
          <a:off x="0" y="4643312"/>
          <a:ext cx="4885203" cy="12367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F4D36-2427-4BF0-8073-560EEFFD279E}">
      <dsp:nvSpPr>
        <dsp:cNvPr id="0" name=""/>
        <dsp:cNvSpPr/>
      </dsp:nvSpPr>
      <dsp:spPr>
        <a:xfrm>
          <a:off x="374131" y="4921592"/>
          <a:ext cx="680239" cy="6802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76C2A-FA8E-41A5-A02E-9165E175A46E}">
      <dsp:nvSpPr>
        <dsp:cNvPr id="0" name=""/>
        <dsp:cNvSpPr/>
      </dsp:nvSpPr>
      <dsp:spPr>
        <a:xfrm>
          <a:off x="1428503" y="4643312"/>
          <a:ext cx="3455303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are steps to tying your shoes? Setting the table? </a:t>
          </a:r>
        </a:p>
      </dsp:txBody>
      <dsp:txXfrm>
        <a:off x="1428503" y="4643312"/>
        <a:ext cx="3455303" cy="12367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B44B8-FCA5-4599-987E-DA6970E72C83}">
      <dsp:nvSpPr>
        <dsp:cNvPr id="0" name=""/>
        <dsp:cNvSpPr/>
      </dsp:nvSpPr>
      <dsp:spPr>
        <a:xfrm>
          <a:off x="0" y="322336"/>
          <a:ext cx="5342771" cy="834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Focus on ONE aspect at a time</a:t>
          </a:r>
          <a:endParaRPr lang="en-US" sz="2100" kern="1200"/>
        </a:p>
      </dsp:txBody>
      <dsp:txXfrm>
        <a:off x="40724" y="363060"/>
        <a:ext cx="5261323" cy="752780"/>
      </dsp:txXfrm>
    </dsp:sp>
    <dsp:sp modelId="{9FC168E4-59A3-4061-88B9-3B0B117F0336}">
      <dsp:nvSpPr>
        <dsp:cNvPr id="0" name=""/>
        <dsp:cNvSpPr/>
      </dsp:nvSpPr>
      <dsp:spPr>
        <a:xfrm>
          <a:off x="0" y="1156564"/>
          <a:ext cx="5342771" cy="2955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63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Karen Pryor gives example: Training a dolphin to splash: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Two criteria: SIZE and DIRECTION of the splash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Only work on one criteria at a time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When BOTH are at fluency, put together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>
            <a:solidFill>
              <a:srgbClr val="C0000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We will work on DISTANCE or DURATION or </a:t>
          </a:r>
          <a:r>
            <a:rPr lang="en-US" sz="1600" kern="1200" dirty="0">
              <a:solidFill>
                <a:srgbClr val="C00000"/>
              </a:solidFill>
            </a:rPr>
            <a:t>DISTRACTIONS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Then combos of 2: Distance + duration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Then all three together!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/>
            <a:t>Be consistent</a:t>
          </a:r>
          <a:endParaRPr lang="en-US" sz="1600" kern="1200" dirty="0"/>
        </a:p>
      </dsp:txBody>
      <dsp:txXfrm>
        <a:off x="0" y="1156564"/>
        <a:ext cx="5342771" cy="2955960"/>
      </dsp:txXfrm>
    </dsp:sp>
    <dsp:sp modelId="{A4FF12C9-070C-4557-9E25-4C51461B79FF}">
      <dsp:nvSpPr>
        <dsp:cNvPr id="0" name=""/>
        <dsp:cNvSpPr/>
      </dsp:nvSpPr>
      <dsp:spPr>
        <a:xfrm>
          <a:off x="0" y="4112525"/>
          <a:ext cx="5342771" cy="8342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Can train more than one behavior, just in separate sessions with clear S+ to differentiate </a:t>
          </a:r>
        </a:p>
      </dsp:txBody>
      <dsp:txXfrm>
        <a:off x="40724" y="4153249"/>
        <a:ext cx="5261323" cy="752780"/>
      </dsp:txXfrm>
    </dsp:sp>
    <dsp:sp modelId="{8F342BD0-4A60-40AC-967B-649693A14330}">
      <dsp:nvSpPr>
        <dsp:cNvPr id="0" name=""/>
        <dsp:cNvSpPr/>
      </dsp:nvSpPr>
      <dsp:spPr>
        <a:xfrm>
          <a:off x="0" y="4946753"/>
          <a:ext cx="5342771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63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For example: Two partners: one works on 1 behavior, other works on other behavior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Move around, change up location, work on or off mat</a:t>
          </a:r>
        </a:p>
      </dsp:txBody>
      <dsp:txXfrm>
        <a:off x="0" y="4946753"/>
        <a:ext cx="5342771" cy="782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0C7FB-490E-407D-9B43-C497132FD5D4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79379-1C56-4D39-B345-1BEBFD66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9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0C3CFD-9214-4E09-90C5-6CA5FE47C68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2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F75EEA-A489-4939-B42C-2C5C45F52EB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5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2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5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4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4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4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0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4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5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2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9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7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DEA1-9282-4D34-ABF2-CDEA904FC179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234A-DC44-4A42-9FE0-9743A66BE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gefxJAjXSM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D74BC3-6CD7-4E12-9425-31D8A98465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3302" r="11698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Shaping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best tool you will ever learn!</a:t>
            </a:r>
          </a:p>
        </p:txBody>
      </p:sp>
    </p:spTree>
    <p:extLst>
      <p:ext uri="{BB962C8B-B14F-4D97-AF65-F5344CB8AC3E}">
        <p14:creationId xmlns:p14="http://schemas.microsoft.com/office/powerpoint/2010/main" val="2908444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26389B6-3D9A-440A-90C1-D5879F9524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5000"/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en-US" sz="3500"/>
              <a:t>Ten Laws of Shaping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DE5D26-2DC9-43B7-BA2B-BED28B1F47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927012"/>
              </p:ext>
            </p:extLst>
          </p:nvPr>
        </p:nvGraphicFramePr>
        <p:xfrm>
          <a:off x="3866534" y="1065862"/>
          <a:ext cx="4644239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637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288" y="303591"/>
            <a:ext cx="3250692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640263"/>
            <a:ext cx="2866644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Shaping Staircase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066" y="2050687"/>
            <a:ext cx="2763774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5207" y="2121763"/>
            <a:ext cx="2866644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Make a shaping plan: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Where should you start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-what can the dog do already?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2. Break into small, manageable steps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3. Devise a plan for getting from step to step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4. Have back up plans!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4476210" y="877531"/>
            <a:ext cx="3661142" cy="494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17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</a:rPr>
              <a:t>Raise Criteria in small increments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5E2A53-EEFB-45A1-9CB3-2FAB00E1F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69511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2604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Train one behavior at time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DC2BF56-F70B-4A55-ADE0-FC0529DAA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422254"/>
              </p:ext>
            </p:extLst>
          </p:nvPr>
        </p:nvGraphicFramePr>
        <p:xfrm>
          <a:off x="3648828" y="304800"/>
          <a:ext cx="5342771" cy="605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303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326"/>
            <a:ext cx="8020703" cy="73627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000" b="1" dirty="0"/>
              <a:t>Establish behavior before changing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64" y="990601"/>
            <a:ext cx="5748566" cy="5613074"/>
          </a:xfrm>
        </p:spPr>
        <p:txBody>
          <a:bodyPr anchor="t"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b="1" dirty="0">
                <a:solidFill>
                  <a:srgbClr val="C00000"/>
                </a:solidFill>
              </a:rPr>
              <a:t>Develop FLUENCY: </a:t>
            </a:r>
            <a:r>
              <a:rPr lang="en-US" sz="3100" dirty="0"/>
              <a:t>During shaping, put current level of response onto variable schedule before adding/raising criteria:</a:t>
            </a:r>
            <a:endParaRPr lang="en-US" sz="3100" b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b="1" dirty="0">
                <a:solidFill>
                  <a:srgbClr val="C00000"/>
                </a:solidFill>
              </a:rPr>
              <a:t>Use continuous reinforcement at first to establish behavior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b="1" dirty="0">
                <a:solidFill>
                  <a:srgbClr val="C00000"/>
                </a:solidFill>
              </a:rPr>
              <a:t>When meet criteria (e.g., 10 trials in a row correct), then move to partial reinforcement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Try every other; then gradually increase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Every other behavior; Then every third; Then every 5</a:t>
            </a:r>
            <a:r>
              <a:rPr lang="en-US" sz="3100" baseline="30000" dirty="0"/>
              <a:t>th; </a:t>
            </a:r>
            <a:r>
              <a:rPr lang="en-US" sz="3100" dirty="0"/>
              <a:t>Then randomly every 7</a:t>
            </a:r>
            <a:r>
              <a:rPr lang="en-US" sz="3100" baseline="30000" dirty="0"/>
              <a:t>th</a:t>
            </a:r>
            <a:r>
              <a:rPr lang="en-US" sz="3100" dirty="0"/>
              <a:t> or 8</a:t>
            </a:r>
            <a:r>
              <a:rPr lang="en-US" sz="3100" baseline="30000" dirty="0"/>
              <a:t>th</a:t>
            </a:r>
            <a:endParaRPr lang="en-US" sz="3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b="1" dirty="0">
                <a:solidFill>
                  <a:srgbClr val="C00000"/>
                </a:solidFill>
              </a:rPr>
              <a:t>Be VERY careful of ratio strain.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If lose the behavior, GO BACK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Set criteria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Must perform 20 trials at set reinforcer schedule before move to next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Tedious, but necessary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Makes sure the behavior is set before moving on, otherwise send confusing messages.</a:t>
            </a:r>
          </a:p>
          <a:p>
            <a:pPr>
              <a:lnSpc>
                <a:spcPct val="90000"/>
              </a:lnSpc>
            </a:pPr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26CDE039-7697-4DF0-B343-3FD074D14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67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 lvl="1" rtl="0">
              <a:lnSpc>
                <a:spcPct val="90000"/>
              </a:lnSpc>
              <a:spcBef>
                <a:spcPct val="0"/>
              </a:spcBef>
            </a:pPr>
            <a:r>
              <a:rPr lang="en-US" sz="2700" b="1"/>
              <a:t>When introducing new criterion, temporarily relax older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i="1"/>
              <a:t>Don’t be surprised that your dog may “forget” what was doing when you introduce a new task</a:t>
            </a:r>
          </a:p>
          <a:p>
            <a:pPr>
              <a:lnSpc>
                <a:spcPct val="90000"/>
              </a:lnSpc>
            </a:pPr>
            <a:endParaRPr lang="en-US" sz="2100" i="1"/>
          </a:p>
          <a:p>
            <a:pPr>
              <a:lnSpc>
                <a:spcPct val="90000"/>
              </a:lnSpc>
            </a:pPr>
            <a:r>
              <a:rPr lang="en-US" sz="2100"/>
              <a:t>If taught to sit and now working on down, just focus on “down” and not sit!</a:t>
            </a:r>
          </a:p>
          <a:p>
            <a:pPr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r>
              <a:rPr lang="en-US" sz="2100"/>
              <a:t>Once the new behavior is established, go back and “chain up”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That is, put the behaviors together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Puppy pushups!!!!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Skeleton">
            <a:extLst>
              <a:ext uri="{FF2B5EF4-FFF2-40B4-BE49-F238E27FC236}">
                <a16:creationId xmlns:a16="http://schemas.microsoft.com/office/drawing/2014/main" id="{9C4F5985-8A35-4719-AE5C-BD36011D8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40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Stay ahead of your DOG!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615ACBB6-BF5E-40DC-8EB3-7089527EF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331461"/>
              </p:ext>
            </p:extLst>
          </p:nvPr>
        </p:nvGraphicFramePr>
        <p:xfrm>
          <a:off x="3810001" y="228600"/>
          <a:ext cx="4970928" cy="612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749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lvl="1" rtl="0">
              <a:spcBef>
                <a:spcPct val="0"/>
              </a:spcBef>
            </a:pPr>
            <a:r>
              <a:rPr lang="en-US" b="1">
                <a:solidFill>
                  <a:srgbClr val="FFFFFF"/>
                </a:solidFill>
              </a:rPr>
              <a:t>If one shaping procedure not working, Find another!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8D706D-2356-4446-B4BC-036FC01BF3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10442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895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lvl="1" rtl="0">
              <a:spcBef>
                <a:spcPct val="0"/>
              </a:spcBef>
            </a:pPr>
            <a:r>
              <a:rPr lang="en-US" b="1">
                <a:solidFill>
                  <a:srgbClr val="FFFFFF"/>
                </a:solidFill>
              </a:rPr>
              <a:t>Don’t change trainers in midstream!</a:t>
            </a:r>
            <a:br>
              <a:rPr lang="en-US" b="1">
                <a:solidFill>
                  <a:srgbClr val="FFFFFF"/>
                </a:solidFill>
              </a:rPr>
            </a:br>
            <a:endParaRPr lang="en-US" b="1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DBD45B-9165-479A-991D-7F9C5D3C1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23822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28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>
                <a:solidFill>
                  <a:srgbClr val="FFFFFF"/>
                </a:solidFill>
              </a:rPr>
              <a:t>Don’t interrupt a training session gratuitously- that is punishment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611F94-78B6-4237-B597-163268D80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51986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82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5127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Pavlov’s Contribution</a:t>
            </a:r>
          </a:p>
        </p:txBody>
      </p:sp>
      <p:graphicFrame>
        <p:nvGraphicFramePr>
          <p:cNvPr id="5124" name="Content Placeholder 2">
            <a:extLst>
              <a:ext uri="{FF2B5EF4-FFF2-40B4-BE49-F238E27FC236}">
                <a16:creationId xmlns:a16="http://schemas.microsoft.com/office/drawing/2014/main" id="{E70A7482-14F4-7438-33BB-D40FBCF24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621929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87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33" y="320675"/>
            <a:ext cx="8555615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300" b="1"/>
              <a:t>If behavior deteriorates, </a:t>
            </a:r>
            <a:br>
              <a:rPr lang="en-US" sz="4300" b="1"/>
            </a:br>
            <a:r>
              <a:rPr lang="en-US" sz="4300" b="1"/>
              <a:t>take a step back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DE36EA-A6A0-4A99-8D55-63334A5A7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976517"/>
              </p:ext>
            </p:extLst>
          </p:nvPr>
        </p:nvGraphicFramePr>
        <p:xfrm>
          <a:off x="293534" y="1825625"/>
          <a:ext cx="855561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958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End each session with success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F56B684B-E0D6-421E-930A-5589D4DA5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26680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269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9144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33" y="320675"/>
            <a:ext cx="8555615" cy="1325563"/>
          </a:xfrm>
        </p:spPr>
        <p:txBody>
          <a:bodyPr>
            <a:normAutofit/>
          </a:bodyPr>
          <a:lstStyle/>
          <a:p>
            <a:r>
              <a:rPr lang="en-US" sz="4700" b="1">
                <a:solidFill>
                  <a:schemeClr val="bg1"/>
                </a:solidFill>
              </a:rPr>
              <a:t>Quit while you are ahead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BDF397-3A8C-45B5-8F41-4F055AD0C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42181"/>
              </p:ext>
            </p:extLst>
          </p:nvPr>
        </p:nvGraphicFramePr>
        <p:xfrm>
          <a:off x="293534" y="1976293"/>
          <a:ext cx="855561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617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Shaping Shortcuts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267FAB-69AB-47EF-93E8-5A99AE4E9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7681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2011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Let’s think about </a:t>
            </a:r>
            <a:br>
              <a:rPr lang="en-US" sz="4100">
                <a:solidFill>
                  <a:srgbClr val="FFFFFF"/>
                </a:solidFill>
              </a:rPr>
            </a:br>
            <a:r>
              <a:rPr lang="en-US" sz="4100">
                <a:solidFill>
                  <a:srgbClr val="FFFFFF"/>
                </a:solidFill>
              </a:rPr>
              <a:t>teaching a somersault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208D62-F417-4CBC-82BE-DA1E4E8F0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28036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324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gefxJAjXS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9889" y="457200"/>
            <a:ext cx="8664222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28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Problem Solving with your dog!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D9838E-ED98-4C3F-81AE-A6A5885CC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04036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816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97AF40-BB50-4464-90E0-D3FE8CA1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 and Concerns?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C5966-0406-45D7-9588-B58BF41FD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4026" y="4074718"/>
            <a:ext cx="45788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00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19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Labeled each </a:t>
            </a:r>
            <a:br>
              <a:rPr lang="en-US" sz="5200">
                <a:solidFill>
                  <a:schemeClr val="bg1"/>
                </a:solidFill>
              </a:rPr>
            </a:br>
            <a:r>
              <a:rPr lang="en-US" sz="5200">
                <a:solidFill>
                  <a:schemeClr val="bg1"/>
                </a:solidFill>
              </a:rPr>
              <a:t>part of these events:</a:t>
            </a:r>
          </a:p>
        </p:txBody>
      </p:sp>
      <p:graphicFrame>
        <p:nvGraphicFramePr>
          <p:cNvPr id="8196" name="Content Placeholder 2">
            <a:extLst>
              <a:ext uri="{FF2B5EF4-FFF2-40B4-BE49-F238E27FC236}">
                <a16:creationId xmlns:a16="http://schemas.microsoft.com/office/drawing/2014/main" id="{0614937F-E780-251B-2819-56570DC695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818045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65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Conditioning Procedure</a:t>
            </a:r>
          </a:p>
        </p:txBody>
      </p:sp>
      <p:graphicFrame>
        <p:nvGraphicFramePr>
          <p:cNvPr id="9219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1827213" y="2068513"/>
          <a:ext cx="7316787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9157" imgH="2365620" progId="Word.Document.8">
                  <p:embed/>
                </p:oleObj>
              </mc:Choice>
              <mc:Fallback>
                <p:oleObj name="Document" r:id="rId3" imgW="5489157" imgH="2365620" progId="Word.Document.8">
                  <p:embed/>
                  <p:pic>
                    <p:nvPicPr>
                      <p:cNvPr id="92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068513"/>
                        <a:ext cx="7316787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14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867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Skinner’s version of </a:t>
            </a:r>
            <a:br>
              <a:rPr lang="en-US" sz="5200">
                <a:solidFill>
                  <a:schemeClr val="bg1"/>
                </a:solidFill>
              </a:rPr>
            </a:br>
            <a:r>
              <a:rPr lang="en-US" sz="5200">
                <a:solidFill>
                  <a:schemeClr val="bg1"/>
                </a:solidFill>
              </a:rPr>
              <a:t>Law of Effect</a:t>
            </a:r>
          </a:p>
        </p:txBody>
      </p:sp>
      <p:graphicFrame>
        <p:nvGraphicFramePr>
          <p:cNvPr id="28676" name="Content Placeholder 2">
            <a:extLst>
              <a:ext uri="{FF2B5EF4-FFF2-40B4-BE49-F238E27FC236}">
                <a16:creationId xmlns:a16="http://schemas.microsoft.com/office/drawing/2014/main" id="{5F496D43-C6AD-A713-E3FD-79D95E399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882678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15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31751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rgbClr val="FFFFFF"/>
                </a:solidFill>
              </a:rPr>
              <a:t>Reinforcers vs. Punishers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Positive vs. Negative</a:t>
            </a:r>
          </a:p>
        </p:txBody>
      </p:sp>
      <p:graphicFrame>
        <p:nvGraphicFramePr>
          <p:cNvPr id="31748" name="Rectangle 3">
            <a:extLst>
              <a:ext uri="{FF2B5EF4-FFF2-40B4-BE49-F238E27FC236}">
                <a16:creationId xmlns:a16="http://schemas.microsoft.com/office/drawing/2014/main" id="{91022EF0-DA55-CD8F-217F-B087EFBAAC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060534"/>
              </p:ext>
            </p:extLst>
          </p:nvPr>
        </p:nvGraphicFramePr>
        <p:xfrm>
          <a:off x="4200525" y="623888"/>
          <a:ext cx="4314825" cy="541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505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wikispaces.psu.edu/download/attachments/189334539/Image%202%20Wiki.png?version=1&amp;modificationDate=1391296203000&amp;api=v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9" y="457200"/>
            <a:ext cx="796384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33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Shaping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F5E6FF6-C2AB-9C74-1454-7D9F8870C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490700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77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Methods vs. Principles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CA703BDB-025A-E42E-7F58-0A849FF83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08533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67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XY5HK7YVDQWF-1196-1152</_dlc_DocId>
    <_dlc_DocIdUrl xmlns="95c273cc-9201-4c1e-8c9f-fe8c80cbe9de">
      <Url>https://about.illinoisstate.edu/vfdouga/_layouts/DocIdRedir.aspx?ID=XY5HK7YVDQWF-1196-1152</Url>
      <Description>XY5HK7YVDQWF-1196-1152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AA52A-CC04-44E6-B6C0-44282D6267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09AF80-C7E7-42C7-9751-1835ACECF10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5E310FA-671D-4506-A0FE-FD63AE5B0630}">
  <ds:schemaRefs>
    <ds:schemaRef ds:uri="http://schemas.microsoft.com/sharepoint/v3"/>
    <ds:schemaRef ds:uri="95c273cc-9201-4c1e-8c9f-fe8c80cbe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0E22EE7-CF15-41CF-9185-E2C62D265A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1707</Words>
  <Application>Microsoft Office PowerPoint</Application>
  <PresentationFormat>On-screen Show (4:3)</PresentationFormat>
  <Paragraphs>224</Paragraphs>
  <Slides>27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Document</vt:lpstr>
      <vt:lpstr>Shaping</vt:lpstr>
      <vt:lpstr>Pavlov’s Contribution</vt:lpstr>
      <vt:lpstr>Labeled each  part of these events:</vt:lpstr>
      <vt:lpstr>Classical Conditioning Procedure</vt:lpstr>
      <vt:lpstr>Skinner’s version of  Law of Effect</vt:lpstr>
      <vt:lpstr>Reinforcers vs. Punishers Positive vs. Negative</vt:lpstr>
      <vt:lpstr>PowerPoint Presentation</vt:lpstr>
      <vt:lpstr>Shaping</vt:lpstr>
      <vt:lpstr>Methods vs. Principles</vt:lpstr>
      <vt:lpstr>Ten Laws of Shaping</vt:lpstr>
      <vt:lpstr>The Shaping Staircase</vt:lpstr>
      <vt:lpstr>Raise Criteria in small increments</vt:lpstr>
      <vt:lpstr>Train one behavior at time</vt:lpstr>
      <vt:lpstr>Establish behavior before changing criteria</vt:lpstr>
      <vt:lpstr>When introducing new criterion, temporarily relax older ones</vt:lpstr>
      <vt:lpstr>Stay ahead of your DOG!</vt:lpstr>
      <vt:lpstr>If one shaping procedure not working, Find another!</vt:lpstr>
      <vt:lpstr>Don’t change trainers in midstream! </vt:lpstr>
      <vt:lpstr>Don’t interrupt a training session gratuitously- that is punishment</vt:lpstr>
      <vt:lpstr>If behavior deteriorates,  take a step back</vt:lpstr>
      <vt:lpstr>End each session with success</vt:lpstr>
      <vt:lpstr>Quit while you are ahead</vt:lpstr>
      <vt:lpstr>Shaping Shortcuts</vt:lpstr>
      <vt:lpstr>Let’s think about  teaching a somersault</vt:lpstr>
      <vt:lpstr>PowerPoint Presentation</vt:lpstr>
      <vt:lpstr>Problem Solving with your dog!</vt:lpstr>
      <vt:lpstr>Questions and Concerns?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Shaping</dc:title>
  <dc:creator>Farmer-Dougan, Valeri</dc:creator>
  <cp:lastModifiedBy>Valeri Farmer-Dougan</cp:lastModifiedBy>
  <cp:revision>3</cp:revision>
  <dcterms:created xsi:type="dcterms:W3CDTF">2020-02-03T16:22:18Z</dcterms:created>
  <dcterms:modified xsi:type="dcterms:W3CDTF">2022-09-11T22:26:14Z</dcterms:modified>
</cp:coreProperties>
</file>