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44"/>
  </p:notesMasterIdLst>
  <p:sldIdLst>
    <p:sldId id="256" r:id="rId6"/>
    <p:sldId id="337" r:id="rId7"/>
    <p:sldId id="258" r:id="rId8"/>
    <p:sldId id="259" r:id="rId9"/>
    <p:sldId id="260" r:id="rId10"/>
    <p:sldId id="312" r:id="rId11"/>
    <p:sldId id="313" r:id="rId12"/>
    <p:sldId id="314" r:id="rId13"/>
    <p:sldId id="315" r:id="rId14"/>
    <p:sldId id="316" r:id="rId15"/>
    <p:sldId id="317" r:id="rId16"/>
    <p:sldId id="318" r:id="rId17"/>
    <p:sldId id="320" r:id="rId18"/>
    <p:sldId id="321" r:id="rId19"/>
    <p:sldId id="322" r:id="rId20"/>
    <p:sldId id="323" r:id="rId21"/>
    <p:sldId id="324" r:id="rId22"/>
    <p:sldId id="326" r:id="rId23"/>
    <p:sldId id="261" r:id="rId24"/>
    <p:sldId id="262" r:id="rId25"/>
    <p:sldId id="263" r:id="rId26"/>
    <p:sldId id="264" r:id="rId27"/>
    <p:sldId id="329" r:id="rId28"/>
    <p:sldId id="331" r:id="rId29"/>
    <p:sldId id="330" r:id="rId30"/>
    <p:sldId id="265" r:id="rId31"/>
    <p:sldId id="266" r:id="rId32"/>
    <p:sldId id="267" r:id="rId33"/>
    <p:sldId id="268" r:id="rId34"/>
    <p:sldId id="298" r:id="rId35"/>
    <p:sldId id="270" r:id="rId36"/>
    <p:sldId id="271" r:id="rId37"/>
    <p:sldId id="273" r:id="rId38"/>
    <p:sldId id="328" r:id="rId39"/>
    <p:sldId id="274" r:id="rId40"/>
    <p:sldId id="338" r:id="rId41"/>
    <p:sldId id="339" r:id="rId42"/>
    <p:sldId id="272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 autoAdjust="0"/>
    <p:restoredTop sz="94590" autoAdjust="0"/>
  </p:normalViewPr>
  <p:slideViewPr>
    <p:cSldViewPr>
      <p:cViewPr varScale="1">
        <p:scale>
          <a:sx n="95" d="100"/>
          <a:sy n="95" d="100"/>
        </p:scale>
        <p:origin x="115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6324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245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slide" Target="slides/slide36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tableStyles" Target="tableStyles.xml"/></Relationships>
</file>

<file path=ppt/diagrams/_rels/data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ata20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youtube.com/watch?v=hb4ceRjLVnw" TargetMode="External"/></Relationships>
</file>

<file path=ppt/diagrams/_rels/drawing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rawing20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youtube.com/watch?v=hb4ceRjLVnw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758497-6D79-4E10-A538-9665979CCDE3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433207F-6A93-46A4-A61C-5D9B550A9977}">
      <dgm:prSet/>
      <dgm:spPr/>
      <dgm:t>
        <a:bodyPr/>
        <a:lstStyle/>
        <a:p>
          <a:r>
            <a:rPr lang="en-US" dirty="0"/>
            <a:t>Baseline: no horse able to get beyond step 4 (front legs in trailer)</a:t>
          </a:r>
        </a:p>
      </dgm:t>
    </dgm:pt>
    <dgm:pt modelId="{2E1AC8C7-97C4-4B67-ADCF-15537A4B8D71}" type="parTrans" cxnId="{C5164380-1B3C-4892-B423-7990FDCA2352}">
      <dgm:prSet/>
      <dgm:spPr/>
      <dgm:t>
        <a:bodyPr/>
        <a:lstStyle/>
        <a:p>
          <a:endParaRPr lang="en-US"/>
        </a:p>
      </dgm:t>
    </dgm:pt>
    <dgm:pt modelId="{D62F373D-3A64-47C1-918A-8C98A579AB20}" type="sibTrans" cxnId="{C5164380-1B3C-4892-B423-7990FDCA2352}">
      <dgm:prSet/>
      <dgm:spPr/>
      <dgm:t>
        <a:bodyPr/>
        <a:lstStyle/>
        <a:p>
          <a:endParaRPr lang="en-US"/>
        </a:p>
      </dgm:t>
    </dgm:pt>
    <dgm:pt modelId="{4895F19A-9A9F-4E89-B096-AC701F571457}">
      <dgm:prSet/>
      <dgm:spPr/>
      <dgm:t>
        <a:bodyPr/>
        <a:lstStyle/>
        <a:p>
          <a:r>
            <a:rPr lang="en-US" dirty="0"/>
            <a:t>After initial target training: Range of step 6 to step 8 (3 to 4 legs in trailer)</a:t>
          </a:r>
        </a:p>
      </dgm:t>
    </dgm:pt>
    <dgm:pt modelId="{0373D8C3-4A62-4DC1-831C-6769A8E137F5}" type="parTrans" cxnId="{99738460-562F-40B8-ADA3-B7DE263A7ED8}">
      <dgm:prSet/>
      <dgm:spPr/>
      <dgm:t>
        <a:bodyPr/>
        <a:lstStyle/>
        <a:p>
          <a:endParaRPr lang="en-US"/>
        </a:p>
      </dgm:t>
    </dgm:pt>
    <dgm:pt modelId="{7A0B8D0D-72F6-414F-8380-6FFCFB7D1DF8}" type="sibTrans" cxnId="{99738460-562F-40B8-ADA3-B7DE263A7ED8}">
      <dgm:prSet/>
      <dgm:spPr/>
      <dgm:t>
        <a:bodyPr/>
        <a:lstStyle/>
        <a:p>
          <a:endParaRPr lang="en-US"/>
        </a:p>
      </dgm:t>
    </dgm:pt>
    <dgm:pt modelId="{5E869496-3F91-4BF6-8FAF-7A5392576C67}">
      <dgm:prSet/>
      <dgm:spPr/>
      <dgm:t>
        <a:bodyPr/>
        <a:lstStyle/>
        <a:p>
          <a:r>
            <a:rPr lang="en-US" dirty="0"/>
            <a:t>Fancy: 5 to 6 mastered</a:t>
          </a:r>
        </a:p>
      </dgm:t>
    </dgm:pt>
    <dgm:pt modelId="{78FC59AD-9D32-492B-A62B-D7BDDCD53847}" type="parTrans" cxnId="{C117E2BB-9433-4C75-96E6-AD5EF2494578}">
      <dgm:prSet/>
      <dgm:spPr/>
      <dgm:t>
        <a:bodyPr/>
        <a:lstStyle/>
        <a:p>
          <a:endParaRPr lang="en-US"/>
        </a:p>
      </dgm:t>
    </dgm:pt>
    <dgm:pt modelId="{1DBC7039-E532-4064-8BB4-548152754313}" type="sibTrans" cxnId="{C117E2BB-9433-4C75-96E6-AD5EF2494578}">
      <dgm:prSet/>
      <dgm:spPr/>
      <dgm:t>
        <a:bodyPr/>
        <a:lstStyle/>
        <a:p>
          <a:endParaRPr lang="en-US"/>
        </a:p>
      </dgm:t>
    </dgm:pt>
    <dgm:pt modelId="{E2C1B939-25D9-446D-9F99-1766C593316F}">
      <dgm:prSet/>
      <dgm:spPr/>
      <dgm:t>
        <a:bodyPr/>
        <a:lstStyle/>
        <a:p>
          <a:r>
            <a:rPr lang="en-US" dirty="0"/>
            <a:t>When added extension: all but Fancy reached criterion performance</a:t>
          </a:r>
        </a:p>
      </dgm:t>
    </dgm:pt>
    <dgm:pt modelId="{DBB588A2-F7F1-4A75-884D-4F2B4DFB66B8}" type="parTrans" cxnId="{BF8E3A09-F769-4155-83DA-B8132CB45569}">
      <dgm:prSet/>
      <dgm:spPr/>
      <dgm:t>
        <a:bodyPr/>
        <a:lstStyle/>
        <a:p>
          <a:endParaRPr lang="en-US"/>
        </a:p>
      </dgm:t>
    </dgm:pt>
    <dgm:pt modelId="{4E85EA78-64BA-4120-A90D-03088DFDFD4F}" type="sibTrans" cxnId="{BF8E3A09-F769-4155-83DA-B8132CB45569}">
      <dgm:prSet/>
      <dgm:spPr/>
      <dgm:t>
        <a:bodyPr/>
        <a:lstStyle/>
        <a:p>
          <a:endParaRPr lang="en-US"/>
        </a:p>
      </dgm:t>
    </dgm:pt>
    <dgm:pt modelId="{03290B82-B092-46A1-8973-6A038F1E03F3}">
      <dgm:prSet/>
      <dgm:spPr/>
      <dgm:t>
        <a:bodyPr/>
        <a:lstStyle/>
        <a:p>
          <a:r>
            <a:rPr lang="en-US"/>
            <a:t>Fancy outwitted researchers: could stretch to touch target even with extension</a:t>
          </a:r>
        </a:p>
      </dgm:t>
    </dgm:pt>
    <dgm:pt modelId="{B511A190-F002-4477-AFC8-E801805A09E8}" type="parTrans" cxnId="{F7E4C666-D7EA-4B78-978C-53E37EDC9B3B}">
      <dgm:prSet/>
      <dgm:spPr/>
      <dgm:t>
        <a:bodyPr/>
        <a:lstStyle/>
        <a:p>
          <a:endParaRPr lang="en-US"/>
        </a:p>
      </dgm:t>
    </dgm:pt>
    <dgm:pt modelId="{DFECB91B-0910-4126-ACCF-7AD86C8A3096}" type="sibTrans" cxnId="{F7E4C666-D7EA-4B78-978C-53E37EDC9B3B}">
      <dgm:prSet/>
      <dgm:spPr/>
      <dgm:t>
        <a:bodyPr/>
        <a:lstStyle/>
        <a:p>
          <a:endParaRPr lang="en-US"/>
        </a:p>
      </dgm:t>
    </dgm:pt>
    <dgm:pt modelId="{5DA4F182-0C04-417F-9548-1625C43AEC41}">
      <dgm:prSet/>
      <dgm:spPr/>
      <dgm:t>
        <a:bodyPr/>
        <a:lstStyle/>
        <a:p>
          <a:r>
            <a:rPr lang="en-US"/>
            <a:t>Had to add the limited hold condition to outwit him.</a:t>
          </a:r>
        </a:p>
      </dgm:t>
    </dgm:pt>
    <dgm:pt modelId="{8B64DEB2-B2CC-41D4-AC95-AF6117C68791}" type="parTrans" cxnId="{5CD6B256-9CEF-41AA-8CB0-3695A7960A58}">
      <dgm:prSet/>
      <dgm:spPr/>
      <dgm:t>
        <a:bodyPr/>
        <a:lstStyle/>
        <a:p>
          <a:endParaRPr lang="en-US"/>
        </a:p>
      </dgm:t>
    </dgm:pt>
    <dgm:pt modelId="{36D8FBA5-F779-4099-A355-C4F856BBEF16}" type="sibTrans" cxnId="{5CD6B256-9CEF-41AA-8CB0-3695A7960A58}">
      <dgm:prSet/>
      <dgm:spPr/>
      <dgm:t>
        <a:bodyPr/>
        <a:lstStyle/>
        <a:p>
          <a:endParaRPr lang="en-US"/>
        </a:p>
      </dgm:t>
    </dgm:pt>
    <dgm:pt modelId="{F98A6DA3-922E-4259-880C-5B647C660E85}">
      <dgm:prSet/>
      <dgm:spPr/>
      <dgm:t>
        <a:bodyPr/>
        <a:lstStyle/>
        <a:p>
          <a:endParaRPr lang="en-US"/>
        </a:p>
      </dgm:t>
    </dgm:pt>
    <dgm:pt modelId="{4B1A6E6C-53A0-44A6-A35D-FBC99116A216}" type="parTrans" cxnId="{524FD59C-7467-42EA-A1AC-54CB36479692}">
      <dgm:prSet/>
      <dgm:spPr/>
    </dgm:pt>
    <dgm:pt modelId="{35C668BF-A728-4F41-B3B6-D08C8812F10E}" type="sibTrans" cxnId="{524FD59C-7467-42EA-A1AC-54CB36479692}">
      <dgm:prSet/>
      <dgm:spPr/>
    </dgm:pt>
    <dgm:pt modelId="{9567F79C-A304-40F4-A3F3-59160820F220}">
      <dgm:prSet/>
      <dgm:spPr/>
      <dgm:t>
        <a:bodyPr/>
        <a:lstStyle/>
        <a:p>
          <a:endParaRPr lang="en-US" dirty="0"/>
        </a:p>
      </dgm:t>
    </dgm:pt>
    <dgm:pt modelId="{1AD27A7C-668E-417A-87F2-0F019E2A0EC2}" type="parTrans" cxnId="{57F95882-FD5A-44C4-B3E5-73D8F20AA32A}">
      <dgm:prSet/>
      <dgm:spPr/>
    </dgm:pt>
    <dgm:pt modelId="{305861A8-0C30-483A-83C4-8EE460FFA3C2}" type="sibTrans" cxnId="{57F95882-FD5A-44C4-B3E5-73D8F20AA32A}">
      <dgm:prSet/>
      <dgm:spPr/>
    </dgm:pt>
    <dgm:pt modelId="{C14DF36C-0916-4A4B-B9FA-01CC122CEDA4}" type="pres">
      <dgm:prSet presAssocID="{F9758497-6D79-4E10-A538-9665979CCDE3}" presName="linear" presStyleCnt="0">
        <dgm:presLayoutVars>
          <dgm:animLvl val="lvl"/>
          <dgm:resizeHandles val="exact"/>
        </dgm:presLayoutVars>
      </dgm:prSet>
      <dgm:spPr/>
    </dgm:pt>
    <dgm:pt modelId="{70699722-56D0-4D56-B2E5-B0349EE9508E}" type="pres">
      <dgm:prSet presAssocID="{7433207F-6A93-46A4-A61C-5D9B550A9977}" presName="parentText" presStyleLbl="node1" presStyleIdx="0" presStyleCnt="2" custLinFactY="-44992" custLinFactNeighborY="-100000">
        <dgm:presLayoutVars>
          <dgm:chMax val="0"/>
          <dgm:bulletEnabled val="1"/>
        </dgm:presLayoutVars>
      </dgm:prSet>
      <dgm:spPr/>
    </dgm:pt>
    <dgm:pt modelId="{21FA2366-057E-4C8B-B94B-84D987AAA91A}" type="pres">
      <dgm:prSet presAssocID="{D62F373D-3A64-47C1-918A-8C98A579AB20}" presName="spacer" presStyleCnt="0"/>
      <dgm:spPr/>
    </dgm:pt>
    <dgm:pt modelId="{AD13EC61-42BE-4152-833A-6DF2F519148C}" type="pres">
      <dgm:prSet presAssocID="{4895F19A-9A9F-4E89-B096-AC701F571457}" presName="parentText" presStyleLbl="node1" presStyleIdx="1" presStyleCnt="2" custScaleY="147837">
        <dgm:presLayoutVars>
          <dgm:chMax val="0"/>
          <dgm:bulletEnabled val="1"/>
        </dgm:presLayoutVars>
      </dgm:prSet>
      <dgm:spPr/>
    </dgm:pt>
    <dgm:pt modelId="{7D87C182-02F7-4745-99C8-52EAE9A6AE8D}" type="pres">
      <dgm:prSet presAssocID="{4895F19A-9A9F-4E89-B096-AC701F571457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BF8E3A09-F769-4155-83DA-B8132CB45569}" srcId="{4895F19A-9A9F-4E89-B096-AC701F571457}" destId="{E2C1B939-25D9-446D-9F99-1766C593316F}" srcOrd="3" destOrd="0" parTransId="{DBB588A2-F7F1-4A75-884D-4F2B4DFB66B8}" sibTransId="{4E85EA78-64BA-4120-A90D-03088DFDFD4F}"/>
    <dgm:cxn modelId="{99738460-562F-40B8-ADA3-B7DE263A7ED8}" srcId="{F9758497-6D79-4E10-A538-9665979CCDE3}" destId="{4895F19A-9A9F-4E89-B096-AC701F571457}" srcOrd="1" destOrd="0" parTransId="{0373D8C3-4A62-4DC1-831C-6769A8E137F5}" sibTransId="{7A0B8D0D-72F6-414F-8380-6FFCFB7D1DF8}"/>
    <dgm:cxn modelId="{F7E4C666-D7EA-4B78-978C-53E37EDC9B3B}" srcId="{E2C1B939-25D9-446D-9F99-1766C593316F}" destId="{03290B82-B092-46A1-8973-6A038F1E03F3}" srcOrd="0" destOrd="0" parTransId="{B511A190-F002-4477-AFC8-E801805A09E8}" sibTransId="{DFECB91B-0910-4126-ACCF-7AD86C8A3096}"/>
    <dgm:cxn modelId="{5CD6B256-9CEF-41AA-8CB0-3695A7960A58}" srcId="{E2C1B939-25D9-446D-9F99-1766C593316F}" destId="{5DA4F182-0C04-417F-9548-1625C43AEC41}" srcOrd="1" destOrd="0" parTransId="{8B64DEB2-B2CC-41D4-AC95-AF6117C68791}" sibTransId="{36D8FBA5-F779-4099-A355-C4F856BBEF16}"/>
    <dgm:cxn modelId="{5C9D4F7A-2842-4262-AF78-3AA86CFB5090}" type="presOf" srcId="{F9758497-6D79-4E10-A538-9665979CCDE3}" destId="{C14DF36C-0916-4A4B-B9FA-01CC122CEDA4}" srcOrd="0" destOrd="0" presId="urn:microsoft.com/office/officeart/2005/8/layout/vList2"/>
    <dgm:cxn modelId="{C5164380-1B3C-4892-B423-7990FDCA2352}" srcId="{F9758497-6D79-4E10-A538-9665979CCDE3}" destId="{7433207F-6A93-46A4-A61C-5D9B550A9977}" srcOrd="0" destOrd="0" parTransId="{2E1AC8C7-97C4-4B67-ADCF-15537A4B8D71}" sibTransId="{D62F373D-3A64-47C1-918A-8C98A579AB20}"/>
    <dgm:cxn modelId="{57F95882-FD5A-44C4-B3E5-73D8F20AA32A}" srcId="{4895F19A-9A9F-4E89-B096-AC701F571457}" destId="{9567F79C-A304-40F4-A3F3-59160820F220}" srcOrd="2" destOrd="0" parTransId="{1AD27A7C-668E-417A-87F2-0F019E2A0EC2}" sibTransId="{305861A8-0C30-483A-83C4-8EE460FFA3C2}"/>
    <dgm:cxn modelId="{6E11BF8C-9EA6-4DF5-9CA9-AE97B2381A85}" type="presOf" srcId="{7433207F-6A93-46A4-A61C-5D9B550A9977}" destId="{70699722-56D0-4D56-B2E5-B0349EE9508E}" srcOrd="0" destOrd="0" presId="urn:microsoft.com/office/officeart/2005/8/layout/vList2"/>
    <dgm:cxn modelId="{01D49193-0067-47C8-9E56-B0B2B3FAB162}" type="presOf" srcId="{F98A6DA3-922E-4259-880C-5B647C660E85}" destId="{7D87C182-02F7-4745-99C8-52EAE9A6AE8D}" srcOrd="0" destOrd="0" presId="urn:microsoft.com/office/officeart/2005/8/layout/vList2"/>
    <dgm:cxn modelId="{CDBEA193-86D6-4813-8492-5E3D12CC4281}" type="presOf" srcId="{4895F19A-9A9F-4E89-B096-AC701F571457}" destId="{AD13EC61-42BE-4152-833A-6DF2F519148C}" srcOrd="0" destOrd="0" presId="urn:microsoft.com/office/officeart/2005/8/layout/vList2"/>
    <dgm:cxn modelId="{BF8D8095-7634-4AE9-813C-D9FB119525A8}" type="presOf" srcId="{03290B82-B092-46A1-8973-6A038F1E03F3}" destId="{7D87C182-02F7-4745-99C8-52EAE9A6AE8D}" srcOrd="0" destOrd="4" presId="urn:microsoft.com/office/officeart/2005/8/layout/vList2"/>
    <dgm:cxn modelId="{88DA4D99-0BD3-4721-9862-9AA57707EF18}" type="presOf" srcId="{E2C1B939-25D9-446D-9F99-1766C593316F}" destId="{7D87C182-02F7-4745-99C8-52EAE9A6AE8D}" srcOrd="0" destOrd="3" presId="urn:microsoft.com/office/officeart/2005/8/layout/vList2"/>
    <dgm:cxn modelId="{524FD59C-7467-42EA-A1AC-54CB36479692}" srcId="{4895F19A-9A9F-4E89-B096-AC701F571457}" destId="{F98A6DA3-922E-4259-880C-5B647C660E85}" srcOrd="0" destOrd="0" parTransId="{4B1A6E6C-53A0-44A6-A35D-FBC99116A216}" sibTransId="{35C668BF-A728-4F41-B3B6-D08C8812F10E}"/>
    <dgm:cxn modelId="{C117E2BB-9433-4C75-96E6-AD5EF2494578}" srcId="{4895F19A-9A9F-4E89-B096-AC701F571457}" destId="{5E869496-3F91-4BF6-8FAF-7A5392576C67}" srcOrd="1" destOrd="0" parTransId="{78FC59AD-9D32-492B-A62B-D7BDDCD53847}" sibTransId="{1DBC7039-E532-4064-8BB4-548152754313}"/>
    <dgm:cxn modelId="{A489C7DF-8B47-4BD6-A27E-55CDE52E7EF9}" type="presOf" srcId="{5DA4F182-0C04-417F-9548-1625C43AEC41}" destId="{7D87C182-02F7-4745-99C8-52EAE9A6AE8D}" srcOrd="0" destOrd="5" presId="urn:microsoft.com/office/officeart/2005/8/layout/vList2"/>
    <dgm:cxn modelId="{BEFBA5E7-622C-40CA-916E-ECE36FFE7AFE}" type="presOf" srcId="{9567F79C-A304-40F4-A3F3-59160820F220}" destId="{7D87C182-02F7-4745-99C8-52EAE9A6AE8D}" srcOrd="0" destOrd="2" presId="urn:microsoft.com/office/officeart/2005/8/layout/vList2"/>
    <dgm:cxn modelId="{0E4E64F7-62AC-48D7-8655-1524FB924A4C}" type="presOf" srcId="{5E869496-3F91-4BF6-8FAF-7A5392576C67}" destId="{7D87C182-02F7-4745-99C8-52EAE9A6AE8D}" srcOrd="0" destOrd="1" presId="urn:microsoft.com/office/officeart/2005/8/layout/vList2"/>
    <dgm:cxn modelId="{1C02F11D-5C40-4E0E-AF63-F6D5D45E987D}" type="presParOf" srcId="{C14DF36C-0916-4A4B-B9FA-01CC122CEDA4}" destId="{70699722-56D0-4D56-B2E5-B0349EE9508E}" srcOrd="0" destOrd="0" presId="urn:microsoft.com/office/officeart/2005/8/layout/vList2"/>
    <dgm:cxn modelId="{F88D23F3-6AEA-4F94-829B-1C7646E20D4F}" type="presParOf" srcId="{C14DF36C-0916-4A4B-B9FA-01CC122CEDA4}" destId="{21FA2366-057E-4C8B-B94B-84D987AAA91A}" srcOrd="1" destOrd="0" presId="urn:microsoft.com/office/officeart/2005/8/layout/vList2"/>
    <dgm:cxn modelId="{BE947D5F-2362-4911-9ACD-0A5C2E5E5B69}" type="presParOf" srcId="{C14DF36C-0916-4A4B-B9FA-01CC122CEDA4}" destId="{AD13EC61-42BE-4152-833A-6DF2F519148C}" srcOrd="2" destOrd="0" presId="urn:microsoft.com/office/officeart/2005/8/layout/vList2"/>
    <dgm:cxn modelId="{6712328F-92C5-4A16-A7DE-2406F506A3C0}" type="presParOf" srcId="{C14DF36C-0916-4A4B-B9FA-01CC122CEDA4}" destId="{7D87C182-02F7-4745-99C8-52EAE9A6AE8D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F768D03-E080-4AFD-927D-D20EAC2B2BBA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AFB3A8E-B8E7-44C9-A304-96F8BA1C9E88}">
      <dgm:prSet/>
      <dgm:spPr/>
      <dgm:t>
        <a:bodyPr/>
        <a:lstStyle/>
        <a:p>
          <a:r>
            <a:rPr lang="en-US" b="1" dirty="0"/>
            <a:t>Trainer’s error:</a:t>
          </a:r>
          <a:endParaRPr lang="en-US" dirty="0"/>
        </a:p>
      </dgm:t>
    </dgm:pt>
    <dgm:pt modelId="{60773FC8-1CEF-4F00-8BF2-860C487C0661}" type="parTrans" cxnId="{7B9DF15E-897D-4251-97D5-527EA4C5AC95}">
      <dgm:prSet/>
      <dgm:spPr/>
      <dgm:t>
        <a:bodyPr/>
        <a:lstStyle/>
        <a:p>
          <a:endParaRPr lang="en-US"/>
        </a:p>
      </dgm:t>
    </dgm:pt>
    <dgm:pt modelId="{DEAC3710-BFEB-44C4-8410-5E874233BFF3}" type="sibTrans" cxnId="{7B9DF15E-897D-4251-97D5-527EA4C5AC95}">
      <dgm:prSet/>
      <dgm:spPr/>
      <dgm:t>
        <a:bodyPr/>
        <a:lstStyle/>
        <a:p>
          <a:endParaRPr lang="en-US"/>
        </a:p>
      </dgm:t>
    </dgm:pt>
    <dgm:pt modelId="{F0D4EC02-5F7B-4691-96A9-1DDE03C89BD7}">
      <dgm:prSet/>
      <dgm:spPr/>
      <dgm:t>
        <a:bodyPr/>
        <a:lstStyle/>
        <a:p>
          <a:r>
            <a:rPr lang="en-US"/>
            <a:t>Believe that at  some point dog has learned it well enough that it should “Just do it”. </a:t>
          </a:r>
        </a:p>
      </dgm:t>
    </dgm:pt>
    <dgm:pt modelId="{D6629DE1-5341-405B-B5C0-B88ABCDCE20F}" type="parTrans" cxnId="{8EEAE40F-3739-4640-AF27-B684573E9774}">
      <dgm:prSet/>
      <dgm:spPr/>
      <dgm:t>
        <a:bodyPr/>
        <a:lstStyle/>
        <a:p>
          <a:endParaRPr lang="en-US"/>
        </a:p>
      </dgm:t>
    </dgm:pt>
    <dgm:pt modelId="{058C30D8-2259-4B3F-A082-51B60CFEC580}" type="sibTrans" cxnId="{8EEAE40F-3739-4640-AF27-B684573E9774}">
      <dgm:prSet/>
      <dgm:spPr/>
      <dgm:t>
        <a:bodyPr/>
        <a:lstStyle/>
        <a:p>
          <a:endParaRPr lang="en-US"/>
        </a:p>
      </dgm:t>
    </dgm:pt>
    <dgm:pt modelId="{329067CC-573E-4B73-BF6E-094395EE1ACF}">
      <dgm:prSet/>
      <dgm:spPr/>
      <dgm:t>
        <a:bodyPr/>
        <a:lstStyle/>
        <a:p>
          <a:r>
            <a:rPr lang="en-US"/>
            <a:t>Decide to punish noncompliance. </a:t>
          </a:r>
        </a:p>
      </dgm:t>
    </dgm:pt>
    <dgm:pt modelId="{7A366DAB-FC27-4B00-816A-9CB0A1246165}" type="parTrans" cxnId="{2DDD02A0-E0F8-41CF-B475-DD1A0C1DD94B}">
      <dgm:prSet/>
      <dgm:spPr/>
      <dgm:t>
        <a:bodyPr/>
        <a:lstStyle/>
        <a:p>
          <a:endParaRPr lang="en-US"/>
        </a:p>
      </dgm:t>
    </dgm:pt>
    <dgm:pt modelId="{BACED369-EFE5-424F-8ACF-A65DBB440FA2}" type="sibTrans" cxnId="{2DDD02A0-E0F8-41CF-B475-DD1A0C1DD94B}">
      <dgm:prSet/>
      <dgm:spPr/>
      <dgm:t>
        <a:bodyPr/>
        <a:lstStyle/>
        <a:p>
          <a:endParaRPr lang="en-US"/>
        </a:p>
      </dgm:t>
    </dgm:pt>
    <dgm:pt modelId="{7E42F3B2-7D31-4C57-BED6-99326E0D4E3E}">
      <dgm:prSet/>
      <dgm:spPr/>
      <dgm:t>
        <a:bodyPr/>
        <a:lstStyle/>
        <a:p>
          <a:r>
            <a:rPr lang="en-US" dirty="0"/>
            <a:t>Actions will likely create a poisoned cue, and the dog will lose at least some of its faith in the cue</a:t>
          </a:r>
        </a:p>
      </dgm:t>
    </dgm:pt>
    <dgm:pt modelId="{F51D6E2C-F76E-4E52-964F-AC6D0B16C526}" type="parTrans" cxnId="{B7BC0EC4-1E37-4577-80C8-97C789039FBA}">
      <dgm:prSet/>
      <dgm:spPr/>
      <dgm:t>
        <a:bodyPr/>
        <a:lstStyle/>
        <a:p>
          <a:endParaRPr lang="en-US"/>
        </a:p>
      </dgm:t>
    </dgm:pt>
    <dgm:pt modelId="{E7304913-F0B8-4211-83D8-6A1FA43017C3}" type="sibTrans" cxnId="{B7BC0EC4-1E37-4577-80C8-97C789039FBA}">
      <dgm:prSet/>
      <dgm:spPr/>
      <dgm:t>
        <a:bodyPr/>
        <a:lstStyle/>
        <a:p>
          <a:endParaRPr lang="en-US"/>
        </a:p>
      </dgm:t>
    </dgm:pt>
    <dgm:pt modelId="{ECE26810-89EA-44E1-9C53-A824F402DAD3}">
      <dgm:prSet/>
      <dgm:spPr/>
      <dgm:t>
        <a:bodyPr/>
        <a:lstStyle/>
        <a:p>
          <a:r>
            <a:rPr lang="en-US" b="1"/>
            <a:t>Many people believe that they must tell the dog when it has done wrong</a:t>
          </a:r>
          <a:r>
            <a:rPr lang="en-US"/>
            <a:t>,</a:t>
          </a:r>
        </a:p>
      </dgm:t>
    </dgm:pt>
    <dgm:pt modelId="{CEDCE2F2-C253-436E-945D-57FAB8495B3A}" type="parTrans" cxnId="{9EB76032-5BC5-4D91-9131-4FA64AA76CFD}">
      <dgm:prSet/>
      <dgm:spPr/>
      <dgm:t>
        <a:bodyPr/>
        <a:lstStyle/>
        <a:p>
          <a:endParaRPr lang="en-US"/>
        </a:p>
      </dgm:t>
    </dgm:pt>
    <dgm:pt modelId="{20C531F7-9DD8-4B12-8B70-BC671BDF30EB}" type="sibTrans" cxnId="{9EB76032-5BC5-4D91-9131-4FA64AA76CFD}">
      <dgm:prSet/>
      <dgm:spPr/>
      <dgm:t>
        <a:bodyPr/>
        <a:lstStyle/>
        <a:p>
          <a:endParaRPr lang="en-US"/>
        </a:p>
      </dgm:t>
    </dgm:pt>
    <dgm:pt modelId="{866B4D77-71C3-49CC-99DB-895D1ABF4D22}">
      <dgm:prSet/>
      <dgm:spPr/>
      <dgm:t>
        <a:bodyPr/>
        <a:lstStyle/>
        <a:p>
          <a:r>
            <a:rPr lang="en-US" b="1" dirty="0"/>
            <a:t>Believe that dog will actually learn faster if It has a clear choice: </a:t>
          </a:r>
        </a:p>
      </dgm:t>
    </dgm:pt>
    <dgm:pt modelId="{26593230-1C0B-4913-88C1-99E754C499DD}" type="parTrans" cxnId="{3CED5854-3FD3-4F51-889C-41F759C8EE53}">
      <dgm:prSet/>
      <dgm:spPr/>
      <dgm:t>
        <a:bodyPr/>
        <a:lstStyle/>
        <a:p>
          <a:endParaRPr lang="en-US"/>
        </a:p>
      </dgm:t>
    </dgm:pt>
    <dgm:pt modelId="{ADB64EF3-9706-41F9-A2BF-2EA45E1650BF}" type="sibTrans" cxnId="{3CED5854-3FD3-4F51-889C-41F759C8EE53}">
      <dgm:prSet/>
      <dgm:spPr/>
      <dgm:t>
        <a:bodyPr/>
        <a:lstStyle/>
        <a:p>
          <a:endParaRPr lang="en-US"/>
        </a:p>
      </dgm:t>
    </dgm:pt>
    <dgm:pt modelId="{47156B0B-34AB-492A-BE09-39FDB39B961E}">
      <dgm:prSet/>
      <dgm:spPr/>
      <dgm:t>
        <a:bodyPr/>
        <a:lstStyle/>
        <a:p>
          <a:r>
            <a:rPr lang="en-US" dirty="0"/>
            <a:t>Comply and get a cookie,</a:t>
          </a:r>
        </a:p>
      </dgm:t>
    </dgm:pt>
    <dgm:pt modelId="{6B9CF053-7373-40CF-A2BA-70C505AC9E9A}" type="parTrans" cxnId="{7B22A082-FD4B-4ACF-841B-2ED250E69767}">
      <dgm:prSet/>
      <dgm:spPr/>
      <dgm:t>
        <a:bodyPr/>
        <a:lstStyle/>
        <a:p>
          <a:endParaRPr lang="en-US"/>
        </a:p>
      </dgm:t>
    </dgm:pt>
    <dgm:pt modelId="{A2566C59-9669-4A4D-9CD4-ABF3D99696D7}" type="sibTrans" cxnId="{7B22A082-FD4B-4ACF-841B-2ED250E69767}">
      <dgm:prSet/>
      <dgm:spPr/>
      <dgm:t>
        <a:bodyPr/>
        <a:lstStyle/>
        <a:p>
          <a:endParaRPr lang="en-US"/>
        </a:p>
      </dgm:t>
    </dgm:pt>
    <dgm:pt modelId="{72FB55F5-5538-4BF1-A1E2-D885C54C00A9}">
      <dgm:prSet/>
      <dgm:spPr/>
      <dgm:t>
        <a:bodyPr/>
        <a:lstStyle/>
        <a:p>
          <a:r>
            <a:rPr lang="en-US"/>
            <a:t>Disobey and get a verbal or physical reprimand</a:t>
          </a:r>
        </a:p>
      </dgm:t>
    </dgm:pt>
    <dgm:pt modelId="{02EBA4D7-356B-4994-9F74-E54E90DB8D43}" type="parTrans" cxnId="{CDB40C5D-FAE0-4634-A095-C35B5B6A6181}">
      <dgm:prSet/>
      <dgm:spPr/>
      <dgm:t>
        <a:bodyPr/>
        <a:lstStyle/>
        <a:p>
          <a:endParaRPr lang="en-US"/>
        </a:p>
      </dgm:t>
    </dgm:pt>
    <dgm:pt modelId="{A30EB5A3-BBA6-4C4A-B729-BC7DEB8FCB44}" type="sibTrans" cxnId="{CDB40C5D-FAE0-4634-A095-C35B5B6A6181}">
      <dgm:prSet/>
      <dgm:spPr/>
      <dgm:t>
        <a:bodyPr/>
        <a:lstStyle/>
        <a:p>
          <a:endParaRPr lang="en-US"/>
        </a:p>
      </dgm:t>
    </dgm:pt>
    <dgm:pt modelId="{5718D978-ACAF-4AA7-80A9-E07FA33F825D}">
      <dgm:prSet/>
      <dgm:spPr/>
      <dgm:t>
        <a:bodyPr/>
        <a:lstStyle/>
        <a:p>
          <a:r>
            <a:rPr lang="en-US" b="1"/>
            <a:t>But actually poisons the cue</a:t>
          </a:r>
          <a:r>
            <a:rPr lang="en-US"/>
            <a:t>!</a:t>
          </a:r>
        </a:p>
      </dgm:t>
    </dgm:pt>
    <dgm:pt modelId="{FE5940A6-5AB3-4869-BAD5-58B8BFE2B7B4}" type="parTrans" cxnId="{101FEC5A-47D2-4624-9108-8F0A0FB3CDC4}">
      <dgm:prSet/>
      <dgm:spPr/>
      <dgm:t>
        <a:bodyPr/>
        <a:lstStyle/>
        <a:p>
          <a:endParaRPr lang="en-US"/>
        </a:p>
      </dgm:t>
    </dgm:pt>
    <dgm:pt modelId="{F4190527-33EF-4865-9C58-0B075BA242BA}" type="sibTrans" cxnId="{101FEC5A-47D2-4624-9108-8F0A0FB3CDC4}">
      <dgm:prSet/>
      <dgm:spPr/>
      <dgm:t>
        <a:bodyPr/>
        <a:lstStyle/>
        <a:p>
          <a:endParaRPr lang="en-US"/>
        </a:p>
      </dgm:t>
    </dgm:pt>
    <dgm:pt modelId="{40B1E6A7-9118-4D84-9D6E-FE9AC42957D9}">
      <dgm:prSet/>
      <dgm:spPr/>
      <dgm:t>
        <a:bodyPr/>
        <a:lstStyle/>
        <a:p>
          <a:endParaRPr lang="en-US" dirty="0"/>
        </a:p>
      </dgm:t>
    </dgm:pt>
    <dgm:pt modelId="{5BF007D2-E5CC-4025-9E76-E73BA62D837F}" type="parTrans" cxnId="{988BD664-60D2-4D89-A579-C9F5A5499B48}">
      <dgm:prSet/>
      <dgm:spPr/>
    </dgm:pt>
    <dgm:pt modelId="{A6FA260B-2ABB-4164-B3BE-584733746D98}" type="sibTrans" cxnId="{988BD664-60D2-4D89-A579-C9F5A5499B48}">
      <dgm:prSet/>
      <dgm:spPr/>
    </dgm:pt>
    <dgm:pt modelId="{A8AB6804-E0EF-4029-96D1-577A1C03D626}" type="pres">
      <dgm:prSet presAssocID="{FF768D03-E080-4AFD-927D-D20EAC2B2BBA}" presName="linear" presStyleCnt="0">
        <dgm:presLayoutVars>
          <dgm:animLvl val="lvl"/>
          <dgm:resizeHandles val="exact"/>
        </dgm:presLayoutVars>
      </dgm:prSet>
      <dgm:spPr/>
    </dgm:pt>
    <dgm:pt modelId="{47F28526-A427-4F5F-BAA1-C27D5DA4E786}" type="pres">
      <dgm:prSet presAssocID="{5AFB3A8E-B8E7-44C9-A304-96F8BA1C9E88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047F3F0B-62F2-4A84-93F2-AD2E622B0424}" type="pres">
      <dgm:prSet presAssocID="{5AFB3A8E-B8E7-44C9-A304-96F8BA1C9E88}" presName="childText" presStyleLbl="revTx" presStyleIdx="0" presStyleCnt="2">
        <dgm:presLayoutVars>
          <dgm:bulletEnabled val="1"/>
        </dgm:presLayoutVars>
      </dgm:prSet>
      <dgm:spPr/>
    </dgm:pt>
    <dgm:pt modelId="{BE7FF2FF-F4ED-4F01-8A53-1DC07C64C496}" type="pres">
      <dgm:prSet presAssocID="{ECE26810-89EA-44E1-9C53-A824F402DAD3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6968E7E3-8AD8-4F7D-B16F-5D73BAFE82B1}" type="pres">
      <dgm:prSet presAssocID="{ECE26810-89EA-44E1-9C53-A824F402DAD3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F7123B09-B8A2-45F6-A23A-D47B373772D2}" type="presOf" srcId="{866B4D77-71C3-49CC-99DB-895D1ABF4D22}" destId="{6968E7E3-8AD8-4F7D-B16F-5D73BAFE82B1}" srcOrd="0" destOrd="0" presId="urn:microsoft.com/office/officeart/2005/8/layout/vList2"/>
    <dgm:cxn modelId="{2BC1820C-5329-40A3-B342-62365278FDAF}" type="presOf" srcId="{329067CC-573E-4B73-BF6E-094395EE1ACF}" destId="{047F3F0B-62F2-4A84-93F2-AD2E622B0424}" srcOrd="0" destOrd="1" presId="urn:microsoft.com/office/officeart/2005/8/layout/vList2"/>
    <dgm:cxn modelId="{083DE00C-8B78-4E7D-90AC-F55386E6ED25}" type="presOf" srcId="{ECE26810-89EA-44E1-9C53-A824F402DAD3}" destId="{BE7FF2FF-F4ED-4F01-8A53-1DC07C64C496}" srcOrd="0" destOrd="0" presId="urn:microsoft.com/office/officeart/2005/8/layout/vList2"/>
    <dgm:cxn modelId="{8EEAE40F-3739-4640-AF27-B684573E9774}" srcId="{5AFB3A8E-B8E7-44C9-A304-96F8BA1C9E88}" destId="{F0D4EC02-5F7B-4691-96A9-1DDE03C89BD7}" srcOrd="0" destOrd="0" parTransId="{D6629DE1-5341-405B-B5C0-B88ABCDCE20F}" sibTransId="{058C30D8-2259-4B3F-A082-51B60CFEC580}"/>
    <dgm:cxn modelId="{9EB76032-5BC5-4D91-9131-4FA64AA76CFD}" srcId="{FF768D03-E080-4AFD-927D-D20EAC2B2BBA}" destId="{ECE26810-89EA-44E1-9C53-A824F402DAD3}" srcOrd="1" destOrd="0" parTransId="{CEDCE2F2-C253-436E-945D-57FAB8495B3A}" sibTransId="{20C531F7-9DD8-4B12-8B70-BC671BDF30EB}"/>
    <dgm:cxn modelId="{E099D63B-077E-4FC8-8ACF-AD0BC7C81348}" type="presOf" srcId="{5AFB3A8E-B8E7-44C9-A304-96F8BA1C9E88}" destId="{47F28526-A427-4F5F-BAA1-C27D5DA4E786}" srcOrd="0" destOrd="0" presId="urn:microsoft.com/office/officeart/2005/8/layout/vList2"/>
    <dgm:cxn modelId="{CDB40C5D-FAE0-4634-A095-C35B5B6A6181}" srcId="{866B4D77-71C3-49CC-99DB-895D1ABF4D22}" destId="{72FB55F5-5538-4BF1-A1E2-D885C54C00A9}" srcOrd="1" destOrd="0" parTransId="{02EBA4D7-356B-4994-9F74-E54E90DB8D43}" sibTransId="{A30EB5A3-BBA6-4C4A-B729-BC7DEB8FCB44}"/>
    <dgm:cxn modelId="{7B9DF15E-897D-4251-97D5-527EA4C5AC95}" srcId="{FF768D03-E080-4AFD-927D-D20EAC2B2BBA}" destId="{5AFB3A8E-B8E7-44C9-A304-96F8BA1C9E88}" srcOrd="0" destOrd="0" parTransId="{60773FC8-1CEF-4F00-8BF2-860C487C0661}" sibTransId="{DEAC3710-BFEB-44C4-8410-5E874233BFF3}"/>
    <dgm:cxn modelId="{988BD664-60D2-4D89-A579-C9F5A5499B48}" srcId="{5AFB3A8E-B8E7-44C9-A304-96F8BA1C9E88}" destId="{40B1E6A7-9118-4D84-9D6E-FE9AC42957D9}" srcOrd="3" destOrd="0" parTransId="{5BF007D2-E5CC-4025-9E76-E73BA62D837F}" sibTransId="{A6FA260B-2ABB-4164-B3BE-584733746D98}"/>
    <dgm:cxn modelId="{3CED5854-3FD3-4F51-889C-41F759C8EE53}" srcId="{ECE26810-89EA-44E1-9C53-A824F402DAD3}" destId="{866B4D77-71C3-49CC-99DB-895D1ABF4D22}" srcOrd="0" destOrd="0" parTransId="{26593230-1C0B-4913-88C1-99E754C499DD}" sibTransId="{ADB64EF3-9706-41F9-A2BF-2EA45E1650BF}"/>
    <dgm:cxn modelId="{7B16EC59-0559-42AC-AB2F-60F68F0089B7}" type="presOf" srcId="{F0D4EC02-5F7B-4691-96A9-1DDE03C89BD7}" destId="{047F3F0B-62F2-4A84-93F2-AD2E622B0424}" srcOrd="0" destOrd="0" presId="urn:microsoft.com/office/officeart/2005/8/layout/vList2"/>
    <dgm:cxn modelId="{101FEC5A-47D2-4624-9108-8F0A0FB3CDC4}" srcId="{ECE26810-89EA-44E1-9C53-A824F402DAD3}" destId="{5718D978-ACAF-4AA7-80A9-E07FA33F825D}" srcOrd="1" destOrd="0" parTransId="{FE5940A6-5AB3-4869-BAD5-58B8BFE2B7B4}" sibTransId="{F4190527-33EF-4865-9C58-0B075BA242BA}"/>
    <dgm:cxn modelId="{7B22A082-FD4B-4ACF-841B-2ED250E69767}" srcId="{866B4D77-71C3-49CC-99DB-895D1ABF4D22}" destId="{47156B0B-34AB-492A-BE09-39FDB39B961E}" srcOrd="0" destOrd="0" parTransId="{6B9CF053-7373-40CF-A2BA-70C505AC9E9A}" sibTransId="{A2566C59-9669-4A4D-9CD4-ABF3D99696D7}"/>
    <dgm:cxn modelId="{CC153E8D-96B0-40FB-8F1D-06BB5B87AE4E}" type="presOf" srcId="{40B1E6A7-9118-4D84-9D6E-FE9AC42957D9}" destId="{047F3F0B-62F2-4A84-93F2-AD2E622B0424}" srcOrd="0" destOrd="3" presId="urn:microsoft.com/office/officeart/2005/8/layout/vList2"/>
    <dgm:cxn modelId="{24325498-AA2D-49DD-8646-BE9FC85F9894}" type="presOf" srcId="{FF768D03-E080-4AFD-927D-D20EAC2B2BBA}" destId="{A8AB6804-E0EF-4029-96D1-577A1C03D626}" srcOrd="0" destOrd="0" presId="urn:microsoft.com/office/officeart/2005/8/layout/vList2"/>
    <dgm:cxn modelId="{2DDD02A0-E0F8-41CF-B475-DD1A0C1DD94B}" srcId="{5AFB3A8E-B8E7-44C9-A304-96F8BA1C9E88}" destId="{329067CC-573E-4B73-BF6E-094395EE1ACF}" srcOrd="1" destOrd="0" parTransId="{7A366DAB-FC27-4B00-816A-9CB0A1246165}" sibTransId="{BACED369-EFE5-424F-8ACF-A65DBB440FA2}"/>
    <dgm:cxn modelId="{E57623A0-AA88-474A-B1D8-8853A40E7FC4}" type="presOf" srcId="{7E42F3B2-7D31-4C57-BED6-99326E0D4E3E}" destId="{047F3F0B-62F2-4A84-93F2-AD2E622B0424}" srcOrd="0" destOrd="2" presId="urn:microsoft.com/office/officeart/2005/8/layout/vList2"/>
    <dgm:cxn modelId="{B7BC0EC4-1E37-4577-80C8-97C789039FBA}" srcId="{5AFB3A8E-B8E7-44C9-A304-96F8BA1C9E88}" destId="{7E42F3B2-7D31-4C57-BED6-99326E0D4E3E}" srcOrd="2" destOrd="0" parTransId="{F51D6E2C-F76E-4E52-964F-AC6D0B16C526}" sibTransId="{E7304913-F0B8-4211-83D8-6A1FA43017C3}"/>
    <dgm:cxn modelId="{9EB8E8EB-EB3C-4808-994F-600A48AF9717}" type="presOf" srcId="{47156B0B-34AB-492A-BE09-39FDB39B961E}" destId="{6968E7E3-8AD8-4F7D-B16F-5D73BAFE82B1}" srcOrd="0" destOrd="1" presId="urn:microsoft.com/office/officeart/2005/8/layout/vList2"/>
    <dgm:cxn modelId="{FFCE92F1-292F-4907-8A9C-00DB3D4A76AD}" type="presOf" srcId="{72FB55F5-5538-4BF1-A1E2-D885C54C00A9}" destId="{6968E7E3-8AD8-4F7D-B16F-5D73BAFE82B1}" srcOrd="0" destOrd="2" presId="urn:microsoft.com/office/officeart/2005/8/layout/vList2"/>
    <dgm:cxn modelId="{68CD5BF4-F794-4622-8233-9F3FAEF7F2F0}" type="presOf" srcId="{5718D978-ACAF-4AA7-80A9-E07FA33F825D}" destId="{6968E7E3-8AD8-4F7D-B16F-5D73BAFE82B1}" srcOrd="0" destOrd="3" presId="urn:microsoft.com/office/officeart/2005/8/layout/vList2"/>
    <dgm:cxn modelId="{96409911-6BB6-4F14-9D6E-7CE9C0ABB850}" type="presParOf" srcId="{A8AB6804-E0EF-4029-96D1-577A1C03D626}" destId="{47F28526-A427-4F5F-BAA1-C27D5DA4E786}" srcOrd="0" destOrd="0" presId="urn:microsoft.com/office/officeart/2005/8/layout/vList2"/>
    <dgm:cxn modelId="{129ACA00-32BA-4A1B-B667-CC3144311A28}" type="presParOf" srcId="{A8AB6804-E0EF-4029-96D1-577A1C03D626}" destId="{047F3F0B-62F2-4A84-93F2-AD2E622B0424}" srcOrd="1" destOrd="0" presId="urn:microsoft.com/office/officeart/2005/8/layout/vList2"/>
    <dgm:cxn modelId="{31F6A04F-B03C-4077-BDC3-E1E18DA85C8C}" type="presParOf" srcId="{A8AB6804-E0EF-4029-96D1-577A1C03D626}" destId="{BE7FF2FF-F4ED-4F01-8A53-1DC07C64C496}" srcOrd="2" destOrd="0" presId="urn:microsoft.com/office/officeart/2005/8/layout/vList2"/>
    <dgm:cxn modelId="{C1886E2B-C5BC-4961-AE7B-FC260F57C328}" type="presParOf" srcId="{A8AB6804-E0EF-4029-96D1-577A1C03D626}" destId="{6968E7E3-8AD8-4F7D-B16F-5D73BAFE82B1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C5A9C52-DF5C-41F4-B980-D0024E4836D6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8E507C3-AC29-4961-81C3-F12F55AEF5D4}">
      <dgm:prSet/>
      <dgm:spPr/>
      <dgm:t>
        <a:bodyPr/>
        <a:lstStyle/>
        <a:p>
          <a:r>
            <a:rPr lang="en-US"/>
            <a:t>Dr. Jesus Rosales-Ruiz of the University of North Texas and his graduate students have been conducting experiments to determine just how cues actually work.</a:t>
          </a:r>
        </a:p>
      </dgm:t>
    </dgm:pt>
    <dgm:pt modelId="{22EC3903-C852-4CD9-A0A0-1B79723BC682}" type="parTrans" cxnId="{47490AA0-046A-4A20-B41C-520BF5ABC27C}">
      <dgm:prSet/>
      <dgm:spPr/>
      <dgm:t>
        <a:bodyPr/>
        <a:lstStyle/>
        <a:p>
          <a:endParaRPr lang="en-US"/>
        </a:p>
      </dgm:t>
    </dgm:pt>
    <dgm:pt modelId="{4A768B06-9283-4A4B-87A3-D9AE8887DF72}" type="sibTrans" cxnId="{47490AA0-046A-4A20-B41C-520BF5ABC27C}">
      <dgm:prSet/>
      <dgm:spPr/>
      <dgm:t>
        <a:bodyPr/>
        <a:lstStyle/>
        <a:p>
          <a:endParaRPr lang="en-US"/>
        </a:p>
      </dgm:t>
    </dgm:pt>
    <dgm:pt modelId="{81098F90-FD99-42A2-A0CF-AF7F29516D0D}">
      <dgm:prSet/>
      <dgm:spPr/>
      <dgm:t>
        <a:bodyPr/>
        <a:lstStyle/>
        <a:p>
          <a:r>
            <a:rPr lang="en-US"/>
            <a:t>According to the work of Dr. Rosales-Ruiz: </a:t>
          </a:r>
        </a:p>
      </dgm:t>
    </dgm:pt>
    <dgm:pt modelId="{3B32B6C3-8739-469E-80D1-9C502AFEC9CD}" type="parTrans" cxnId="{87DD4E4B-48C1-413A-83D7-7E7A6B8934A6}">
      <dgm:prSet/>
      <dgm:spPr/>
      <dgm:t>
        <a:bodyPr/>
        <a:lstStyle/>
        <a:p>
          <a:endParaRPr lang="en-US"/>
        </a:p>
      </dgm:t>
    </dgm:pt>
    <dgm:pt modelId="{0F58C1C6-463F-453D-8E74-F8EACAE1F668}" type="sibTrans" cxnId="{87DD4E4B-48C1-413A-83D7-7E7A6B8934A6}">
      <dgm:prSet/>
      <dgm:spPr/>
      <dgm:t>
        <a:bodyPr/>
        <a:lstStyle/>
        <a:p>
          <a:endParaRPr lang="en-US"/>
        </a:p>
      </dgm:t>
    </dgm:pt>
    <dgm:pt modelId="{735A8CD2-EE4C-4995-87FB-2A7C815E5C9E}">
      <dgm:prSet/>
      <dgm:spPr/>
      <dgm:t>
        <a:bodyPr/>
        <a:lstStyle/>
        <a:p>
          <a:r>
            <a:rPr lang="en-US" dirty="0"/>
            <a:t>Even a small (seemingly inoffensive) physical correction can become associated with a positively trained cue </a:t>
          </a:r>
        </a:p>
      </dgm:t>
    </dgm:pt>
    <dgm:pt modelId="{0D9D2E08-6CF0-4CA8-A386-C074EB0E7B6F}" type="parTrans" cxnId="{F2AE7F08-3F4C-4642-8EF7-6AF42EEBC64E}">
      <dgm:prSet/>
      <dgm:spPr/>
      <dgm:t>
        <a:bodyPr/>
        <a:lstStyle/>
        <a:p>
          <a:endParaRPr lang="en-US"/>
        </a:p>
      </dgm:t>
    </dgm:pt>
    <dgm:pt modelId="{C4A15578-C7F0-453D-B05A-16C92D12F767}" type="sibTrans" cxnId="{F2AE7F08-3F4C-4642-8EF7-6AF42EEBC64E}">
      <dgm:prSet/>
      <dgm:spPr/>
      <dgm:t>
        <a:bodyPr/>
        <a:lstStyle/>
        <a:p>
          <a:endParaRPr lang="en-US"/>
        </a:p>
      </dgm:t>
    </dgm:pt>
    <dgm:pt modelId="{7CE7E27D-7EA9-4231-9BA3-80574D153A96}">
      <dgm:prSet/>
      <dgm:spPr/>
      <dgm:t>
        <a:bodyPr/>
        <a:lstStyle/>
        <a:p>
          <a:r>
            <a:rPr lang="en-US" dirty="0"/>
            <a:t>Can cause emotional distress in a dog</a:t>
          </a:r>
        </a:p>
      </dgm:t>
    </dgm:pt>
    <dgm:pt modelId="{C10B4FFA-87CD-41BC-B375-31C0D7BA2079}" type="parTrans" cxnId="{29A8D2B9-81F4-4C21-B07D-CBA56F539458}">
      <dgm:prSet/>
      <dgm:spPr/>
      <dgm:t>
        <a:bodyPr/>
        <a:lstStyle/>
        <a:p>
          <a:endParaRPr lang="en-US"/>
        </a:p>
      </dgm:t>
    </dgm:pt>
    <dgm:pt modelId="{EC0F121A-D90C-451E-B0F1-066484AE91B1}" type="sibTrans" cxnId="{29A8D2B9-81F4-4C21-B07D-CBA56F539458}">
      <dgm:prSet/>
      <dgm:spPr/>
      <dgm:t>
        <a:bodyPr/>
        <a:lstStyle/>
        <a:p>
          <a:endParaRPr lang="en-US"/>
        </a:p>
      </dgm:t>
    </dgm:pt>
    <dgm:pt modelId="{97516EA4-634C-4138-9422-BF4B5A74B5A0}">
      <dgm:prSet/>
      <dgm:spPr/>
      <dgm:t>
        <a:bodyPr/>
        <a:lstStyle/>
        <a:p>
          <a:r>
            <a:rPr lang="en-US"/>
            <a:t>Result: Deterioration in performance of a previously fluent cue</a:t>
          </a:r>
        </a:p>
      </dgm:t>
    </dgm:pt>
    <dgm:pt modelId="{85A4BE2B-244F-4656-8319-B7E384F1F1AF}" type="parTrans" cxnId="{971925E9-4579-4B59-AB10-675F819E8004}">
      <dgm:prSet/>
      <dgm:spPr/>
      <dgm:t>
        <a:bodyPr/>
        <a:lstStyle/>
        <a:p>
          <a:endParaRPr lang="en-US"/>
        </a:p>
      </dgm:t>
    </dgm:pt>
    <dgm:pt modelId="{69A18BEC-8A0F-4DEF-B133-53BA34D34CAE}" type="sibTrans" cxnId="{971925E9-4579-4B59-AB10-675F819E8004}">
      <dgm:prSet/>
      <dgm:spPr/>
      <dgm:t>
        <a:bodyPr/>
        <a:lstStyle/>
        <a:p>
          <a:endParaRPr lang="en-US"/>
        </a:p>
      </dgm:t>
    </dgm:pt>
    <dgm:pt modelId="{3A908EEF-2B2C-48E6-8341-A09C7A5ED30E}" type="pres">
      <dgm:prSet presAssocID="{3C5A9C52-DF5C-41F4-B980-D0024E4836D6}" presName="linear" presStyleCnt="0">
        <dgm:presLayoutVars>
          <dgm:animLvl val="lvl"/>
          <dgm:resizeHandles val="exact"/>
        </dgm:presLayoutVars>
      </dgm:prSet>
      <dgm:spPr/>
    </dgm:pt>
    <dgm:pt modelId="{DE30F3AA-B753-4442-A547-98AE1AAF235E}" type="pres">
      <dgm:prSet presAssocID="{78E507C3-AC29-4961-81C3-F12F55AEF5D4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9AA353B4-8B9C-42AF-A1B3-A295AFCE68EC}" type="pres">
      <dgm:prSet presAssocID="{4A768B06-9283-4A4B-87A3-D9AE8887DF72}" presName="spacer" presStyleCnt="0"/>
      <dgm:spPr/>
    </dgm:pt>
    <dgm:pt modelId="{5D063A2F-7E00-4FAA-8B16-E5DB318C3D73}" type="pres">
      <dgm:prSet presAssocID="{81098F90-FD99-42A2-A0CF-AF7F29516D0D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A35A083B-D4E1-47A1-BA71-49FC96ECF874}" type="pres">
      <dgm:prSet presAssocID="{81098F90-FD99-42A2-A0CF-AF7F29516D0D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F2AE7F08-3F4C-4642-8EF7-6AF42EEBC64E}" srcId="{81098F90-FD99-42A2-A0CF-AF7F29516D0D}" destId="{735A8CD2-EE4C-4995-87FB-2A7C815E5C9E}" srcOrd="0" destOrd="0" parTransId="{0D9D2E08-6CF0-4CA8-A386-C074EB0E7B6F}" sibTransId="{C4A15578-C7F0-453D-B05A-16C92D12F767}"/>
    <dgm:cxn modelId="{69ECE31D-DD10-4860-ADD1-F0FE02B9D86D}" type="presOf" srcId="{81098F90-FD99-42A2-A0CF-AF7F29516D0D}" destId="{5D063A2F-7E00-4FAA-8B16-E5DB318C3D73}" srcOrd="0" destOrd="0" presId="urn:microsoft.com/office/officeart/2005/8/layout/vList2"/>
    <dgm:cxn modelId="{08D40E29-6ADA-4F27-9F27-723BA1E29FEB}" type="presOf" srcId="{3C5A9C52-DF5C-41F4-B980-D0024E4836D6}" destId="{3A908EEF-2B2C-48E6-8341-A09C7A5ED30E}" srcOrd="0" destOrd="0" presId="urn:microsoft.com/office/officeart/2005/8/layout/vList2"/>
    <dgm:cxn modelId="{87DD4E4B-48C1-413A-83D7-7E7A6B8934A6}" srcId="{3C5A9C52-DF5C-41F4-B980-D0024E4836D6}" destId="{81098F90-FD99-42A2-A0CF-AF7F29516D0D}" srcOrd="1" destOrd="0" parTransId="{3B32B6C3-8739-469E-80D1-9C502AFEC9CD}" sibTransId="{0F58C1C6-463F-453D-8E74-F8EACAE1F668}"/>
    <dgm:cxn modelId="{07962D6C-B658-4AAC-959A-16C957103ADE}" type="presOf" srcId="{7CE7E27D-7EA9-4231-9BA3-80574D153A96}" destId="{A35A083B-D4E1-47A1-BA71-49FC96ECF874}" srcOrd="0" destOrd="1" presId="urn:microsoft.com/office/officeart/2005/8/layout/vList2"/>
    <dgm:cxn modelId="{F281004E-9BD4-4368-9B9B-0CA1D1D91E6F}" type="presOf" srcId="{97516EA4-634C-4138-9422-BF4B5A74B5A0}" destId="{A35A083B-D4E1-47A1-BA71-49FC96ECF874}" srcOrd="0" destOrd="2" presId="urn:microsoft.com/office/officeart/2005/8/layout/vList2"/>
    <dgm:cxn modelId="{47490AA0-046A-4A20-B41C-520BF5ABC27C}" srcId="{3C5A9C52-DF5C-41F4-B980-D0024E4836D6}" destId="{78E507C3-AC29-4961-81C3-F12F55AEF5D4}" srcOrd="0" destOrd="0" parTransId="{22EC3903-C852-4CD9-A0A0-1B79723BC682}" sibTransId="{4A768B06-9283-4A4B-87A3-D9AE8887DF72}"/>
    <dgm:cxn modelId="{9105D1A3-1C82-4CFA-8DE1-BD6BA5B54D29}" type="presOf" srcId="{78E507C3-AC29-4961-81C3-F12F55AEF5D4}" destId="{DE30F3AA-B753-4442-A547-98AE1AAF235E}" srcOrd="0" destOrd="0" presId="urn:microsoft.com/office/officeart/2005/8/layout/vList2"/>
    <dgm:cxn modelId="{29A8D2B9-81F4-4C21-B07D-CBA56F539458}" srcId="{81098F90-FD99-42A2-A0CF-AF7F29516D0D}" destId="{7CE7E27D-7EA9-4231-9BA3-80574D153A96}" srcOrd="1" destOrd="0" parTransId="{C10B4FFA-87CD-41BC-B375-31C0D7BA2079}" sibTransId="{EC0F121A-D90C-451E-B0F1-066484AE91B1}"/>
    <dgm:cxn modelId="{971925E9-4579-4B59-AB10-675F819E8004}" srcId="{81098F90-FD99-42A2-A0CF-AF7F29516D0D}" destId="{97516EA4-634C-4138-9422-BF4B5A74B5A0}" srcOrd="2" destOrd="0" parTransId="{85A4BE2B-244F-4656-8319-B7E384F1F1AF}" sibTransId="{69A18BEC-8A0F-4DEF-B133-53BA34D34CAE}"/>
    <dgm:cxn modelId="{6E50EDE9-C0ED-4935-B04C-F5FB0A890EC3}" type="presOf" srcId="{735A8CD2-EE4C-4995-87FB-2A7C815E5C9E}" destId="{A35A083B-D4E1-47A1-BA71-49FC96ECF874}" srcOrd="0" destOrd="0" presId="urn:microsoft.com/office/officeart/2005/8/layout/vList2"/>
    <dgm:cxn modelId="{EC1788E9-E097-4CDD-BA3C-C3D121799170}" type="presParOf" srcId="{3A908EEF-2B2C-48E6-8341-A09C7A5ED30E}" destId="{DE30F3AA-B753-4442-A547-98AE1AAF235E}" srcOrd="0" destOrd="0" presId="urn:microsoft.com/office/officeart/2005/8/layout/vList2"/>
    <dgm:cxn modelId="{365E7E82-D809-483E-838D-EDB2C61B3D27}" type="presParOf" srcId="{3A908EEF-2B2C-48E6-8341-A09C7A5ED30E}" destId="{9AA353B4-8B9C-42AF-A1B3-A295AFCE68EC}" srcOrd="1" destOrd="0" presId="urn:microsoft.com/office/officeart/2005/8/layout/vList2"/>
    <dgm:cxn modelId="{B002592A-6CC6-4C9D-B966-F8EA8E19D016}" type="presParOf" srcId="{3A908EEF-2B2C-48E6-8341-A09C7A5ED30E}" destId="{5D063A2F-7E00-4FAA-8B16-E5DB318C3D73}" srcOrd="2" destOrd="0" presId="urn:microsoft.com/office/officeart/2005/8/layout/vList2"/>
    <dgm:cxn modelId="{A7216133-3D71-45CF-B888-8DACE4DB5607}" type="presParOf" srcId="{3A908EEF-2B2C-48E6-8341-A09C7A5ED30E}" destId="{A35A083B-D4E1-47A1-BA71-49FC96ECF874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D43D8E1-404E-4E49-83A3-73A7DF62DC51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FE030BA-FE38-4CDF-A587-1AD7344F04C6}">
      <dgm:prSet/>
      <dgm:spPr/>
      <dgm:t>
        <a:bodyPr/>
        <a:lstStyle/>
        <a:p>
          <a:r>
            <a:rPr lang="en-US"/>
            <a:t>The Study:</a:t>
          </a:r>
        </a:p>
      </dgm:t>
    </dgm:pt>
    <dgm:pt modelId="{73DF7F69-39AF-480D-92FB-ABAAF9C33BE7}" type="parTrans" cxnId="{F3073D28-37BC-4AF6-80A9-04BC59C549E0}">
      <dgm:prSet/>
      <dgm:spPr/>
      <dgm:t>
        <a:bodyPr/>
        <a:lstStyle/>
        <a:p>
          <a:endParaRPr lang="en-US"/>
        </a:p>
      </dgm:t>
    </dgm:pt>
    <dgm:pt modelId="{27F1A178-4E91-4A0B-9F1C-75417862BBC8}" type="sibTrans" cxnId="{F3073D28-37BC-4AF6-80A9-04BC59C549E0}">
      <dgm:prSet/>
      <dgm:spPr/>
      <dgm:t>
        <a:bodyPr/>
        <a:lstStyle/>
        <a:p>
          <a:endParaRPr lang="en-US"/>
        </a:p>
      </dgm:t>
    </dgm:pt>
    <dgm:pt modelId="{DE2E0927-4C47-4E76-9F9B-C4A9339B631C}">
      <dgm:prSet/>
      <dgm:spPr/>
      <dgm:t>
        <a:bodyPr/>
        <a:lstStyle/>
        <a:p>
          <a:r>
            <a:rPr lang="en-US" dirty="0"/>
            <a:t>Condition #1:</a:t>
          </a:r>
        </a:p>
      </dgm:t>
    </dgm:pt>
    <dgm:pt modelId="{635E8B33-D09F-4440-AD85-02A06E0C073D}" type="parTrans" cxnId="{92C70877-13A0-4235-8F49-01D95A9EAAF6}">
      <dgm:prSet/>
      <dgm:spPr/>
      <dgm:t>
        <a:bodyPr/>
        <a:lstStyle/>
        <a:p>
          <a:endParaRPr lang="en-US"/>
        </a:p>
      </dgm:t>
    </dgm:pt>
    <dgm:pt modelId="{4D94BA60-15D2-4F0E-90EE-B7E1307F6E21}" type="sibTrans" cxnId="{92C70877-13A0-4235-8F49-01D95A9EAAF6}">
      <dgm:prSet/>
      <dgm:spPr/>
      <dgm:t>
        <a:bodyPr/>
        <a:lstStyle/>
        <a:p>
          <a:endParaRPr lang="en-US"/>
        </a:p>
      </dgm:t>
    </dgm:pt>
    <dgm:pt modelId="{21D2A224-C348-4CD3-8E3C-60E975C568D3}">
      <dgm:prSet/>
      <dgm:spPr/>
      <dgm:t>
        <a:bodyPr/>
        <a:lstStyle/>
        <a:p>
          <a:r>
            <a:rPr lang="en-US" dirty="0"/>
            <a:t>Condition #2:</a:t>
          </a:r>
        </a:p>
      </dgm:t>
    </dgm:pt>
    <dgm:pt modelId="{BCFC1C90-486A-4A7B-84E1-54D5A3EC5BD0}" type="parTrans" cxnId="{7E120105-1AB3-4C89-BF30-1E237A3CD17A}">
      <dgm:prSet/>
      <dgm:spPr/>
      <dgm:t>
        <a:bodyPr/>
        <a:lstStyle/>
        <a:p>
          <a:endParaRPr lang="en-US"/>
        </a:p>
      </dgm:t>
    </dgm:pt>
    <dgm:pt modelId="{75C00D55-1103-4B37-A2A6-58BC7F4B5213}" type="sibTrans" cxnId="{7E120105-1AB3-4C89-BF30-1E237A3CD17A}">
      <dgm:prSet/>
      <dgm:spPr/>
      <dgm:t>
        <a:bodyPr/>
        <a:lstStyle/>
        <a:p>
          <a:endParaRPr lang="en-US"/>
        </a:p>
      </dgm:t>
    </dgm:pt>
    <dgm:pt modelId="{7AF7B6C9-A09D-4B69-9AB1-F5A61E70F142}">
      <dgm:prSet/>
      <dgm:spPr/>
      <dgm:t>
        <a:bodyPr/>
        <a:lstStyle/>
        <a:p>
          <a:r>
            <a:rPr lang="en-US" dirty="0"/>
            <a:t>Then returned to positive reinforcement.</a:t>
          </a:r>
        </a:p>
      </dgm:t>
    </dgm:pt>
    <dgm:pt modelId="{447EF61E-51F0-43AA-AED3-388870F22ADC}" type="parTrans" cxnId="{966D4D92-7667-4FEA-A88F-C14167410298}">
      <dgm:prSet/>
      <dgm:spPr/>
      <dgm:t>
        <a:bodyPr/>
        <a:lstStyle/>
        <a:p>
          <a:endParaRPr lang="en-US"/>
        </a:p>
      </dgm:t>
    </dgm:pt>
    <dgm:pt modelId="{9A21635A-3186-473A-B7C0-386DBCC7B416}" type="sibTrans" cxnId="{966D4D92-7667-4FEA-A88F-C14167410298}">
      <dgm:prSet/>
      <dgm:spPr/>
      <dgm:t>
        <a:bodyPr/>
        <a:lstStyle/>
        <a:p>
          <a:endParaRPr lang="en-US"/>
        </a:p>
      </dgm:t>
    </dgm:pt>
    <dgm:pt modelId="{D29A730C-9C95-4394-B991-CB986854D4D2}">
      <dgm:prSet/>
      <dgm:spPr/>
      <dgm:t>
        <a:bodyPr/>
        <a:lstStyle/>
        <a:p>
          <a:r>
            <a:rPr lang="en-US"/>
            <a:t>ABA design:</a:t>
          </a:r>
        </a:p>
      </dgm:t>
    </dgm:pt>
    <dgm:pt modelId="{47A646B1-37FF-4F15-A124-A84433DE1ED4}" type="parTrans" cxnId="{2F3138D1-57CE-490A-A084-6424B7D7A66F}">
      <dgm:prSet/>
      <dgm:spPr/>
      <dgm:t>
        <a:bodyPr/>
        <a:lstStyle/>
        <a:p>
          <a:endParaRPr lang="en-US"/>
        </a:p>
      </dgm:t>
    </dgm:pt>
    <dgm:pt modelId="{E4A4CA40-A6FC-4A82-B27F-8AA713A76CE8}" type="sibTrans" cxnId="{2F3138D1-57CE-490A-A084-6424B7D7A66F}">
      <dgm:prSet/>
      <dgm:spPr/>
      <dgm:t>
        <a:bodyPr/>
        <a:lstStyle/>
        <a:p>
          <a:endParaRPr lang="en-US"/>
        </a:p>
      </dgm:t>
    </dgm:pt>
    <dgm:pt modelId="{879DEAAE-4E8A-408D-892F-CD9EF8B041EC}">
      <dgm:prSet/>
      <dgm:spPr/>
      <dgm:t>
        <a:bodyPr/>
        <a:lstStyle/>
        <a:p>
          <a:r>
            <a:rPr lang="en-US"/>
            <a:t>17 sessions of baseline</a:t>
          </a:r>
        </a:p>
      </dgm:t>
    </dgm:pt>
    <dgm:pt modelId="{609A5EFB-9A89-47EC-B9FE-C50258F69C78}" type="parTrans" cxnId="{9C1ABE6B-8D7B-4DDF-8F2B-0DB7D45E6342}">
      <dgm:prSet/>
      <dgm:spPr/>
      <dgm:t>
        <a:bodyPr/>
        <a:lstStyle/>
        <a:p>
          <a:endParaRPr lang="en-US"/>
        </a:p>
      </dgm:t>
    </dgm:pt>
    <dgm:pt modelId="{F6D9A653-0952-41AF-8267-2678193708D1}" type="sibTrans" cxnId="{9C1ABE6B-8D7B-4DDF-8F2B-0DB7D45E6342}">
      <dgm:prSet/>
      <dgm:spPr/>
      <dgm:t>
        <a:bodyPr/>
        <a:lstStyle/>
        <a:p>
          <a:endParaRPr lang="en-US"/>
        </a:p>
      </dgm:t>
    </dgm:pt>
    <dgm:pt modelId="{0A72E7C4-3B9E-46AD-AC1E-E171612819E6}">
      <dgm:prSet/>
      <dgm:spPr/>
      <dgm:t>
        <a:bodyPr/>
        <a:lstStyle/>
        <a:p>
          <a:r>
            <a:rPr lang="en-US" dirty="0"/>
            <a:t>12 sessions of poisoned cue</a:t>
          </a:r>
        </a:p>
      </dgm:t>
    </dgm:pt>
    <dgm:pt modelId="{05100F84-2F39-4A1C-B8F5-F495F026B5A1}" type="parTrans" cxnId="{5AA43926-1596-40CC-A561-3C72D4D8B3AD}">
      <dgm:prSet/>
      <dgm:spPr/>
      <dgm:t>
        <a:bodyPr/>
        <a:lstStyle/>
        <a:p>
          <a:endParaRPr lang="en-US"/>
        </a:p>
      </dgm:t>
    </dgm:pt>
    <dgm:pt modelId="{D25338D6-E745-4A50-AD34-576D85855FF5}" type="sibTrans" cxnId="{5AA43926-1596-40CC-A561-3C72D4D8B3AD}">
      <dgm:prSet/>
      <dgm:spPr/>
      <dgm:t>
        <a:bodyPr/>
        <a:lstStyle/>
        <a:p>
          <a:endParaRPr lang="en-US"/>
        </a:p>
      </dgm:t>
    </dgm:pt>
    <dgm:pt modelId="{8C7D068F-4914-466A-BBAE-5E6D8E5A444B}">
      <dgm:prSet/>
      <dgm:spPr/>
      <dgm:t>
        <a:bodyPr/>
        <a:lstStyle/>
        <a:p>
          <a:r>
            <a:rPr lang="en-US"/>
            <a:t>Ven: C/T</a:t>
          </a:r>
        </a:p>
      </dgm:t>
    </dgm:pt>
    <dgm:pt modelId="{1F730C99-6627-4CD2-8D52-14FFEBCFD755}" type="parTrans" cxnId="{BC3214BB-2916-44A6-8A3C-88B34A099734}">
      <dgm:prSet/>
      <dgm:spPr/>
      <dgm:t>
        <a:bodyPr/>
        <a:lstStyle/>
        <a:p>
          <a:endParaRPr lang="en-US"/>
        </a:p>
      </dgm:t>
    </dgm:pt>
    <dgm:pt modelId="{1B1C3983-4489-4A1B-BD13-E128E0078F8A}" type="sibTrans" cxnId="{BC3214BB-2916-44A6-8A3C-88B34A099734}">
      <dgm:prSet/>
      <dgm:spPr/>
      <dgm:t>
        <a:bodyPr/>
        <a:lstStyle/>
        <a:p>
          <a:endParaRPr lang="en-US"/>
        </a:p>
      </dgm:t>
    </dgm:pt>
    <dgm:pt modelId="{D767864F-9135-4CBF-8AFD-F5EFD80E1385}">
      <dgm:prSet/>
      <dgm:spPr/>
      <dgm:t>
        <a:bodyPr/>
        <a:lstStyle/>
        <a:p>
          <a:r>
            <a:rPr lang="en-US"/>
            <a:t>Punir: Tug if not react within 2 seconds of cue; C/T if did</a:t>
          </a:r>
        </a:p>
      </dgm:t>
    </dgm:pt>
    <dgm:pt modelId="{27418BEF-BB68-4879-8E02-5DD1BB706085}" type="parTrans" cxnId="{31BCD25B-76E3-42FF-9C80-FA8E29F7CD11}">
      <dgm:prSet/>
      <dgm:spPr/>
      <dgm:t>
        <a:bodyPr/>
        <a:lstStyle/>
        <a:p>
          <a:endParaRPr lang="en-US"/>
        </a:p>
      </dgm:t>
    </dgm:pt>
    <dgm:pt modelId="{5C3F3420-3DB6-4757-9B3A-AFEF9B211DD2}" type="sibTrans" cxnId="{31BCD25B-76E3-42FF-9C80-FA8E29F7CD11}">
      <dgm:prSet/>
      <dgm:spPr/>
      <dgm:t>
        <a:bodyPr/>
        <a:lstStyle/>
        <a:p>
          <a:endParaRPr lang="en-US"/>
        </a:p>
      </dgm:t>
    </dgm:pt>
    <dgm:pt modelId="{15774DD4-84D3-4EAC-B9C4-079262C59053}">
      <dgm:prSet/>
      <dgm:spPr/>
      <dgm:t>
        <a:bodyPr/>
        <a:lstStyle/>
        <a:p>
          <a:r>
            <a:rPr lang="en-US"/>
            <a:t>50 sessions: C/T for both cues</a:t>
          </a:r>
        </a:p>
      </dgm:t>
    </dgm:pt>
    <dgm:pt modelId="{3EFB4286-78E5-46F1-99C3-2C429254C46A}" type="parTrans" cxnId="{1D0D009E-20D2-476C-B472-5A7EBB4CD964}">
      <dgm:prSet/>
      <dgm:spPr/>
      <dgm:t>
        <a:bodyPr/>
        <a:lstStyle/>
        <a:p>
          <a:endParaRPr lang="en-US"/>
        </a:p>
      </dgm:t>
    </dgm:pt>
    <dgm:pt modelId="{05DBC401-D949-45B8-91E9-332FA4E82B6C}" type="sibTrans" cxnId="{1D0D009E-20D2-476C-B472-5A7EBB4CD964}">
      <dgm:prSet/>
      <dgm:spPr/>
      <dgm:t>
        <a:bodyPr/>
        <a:lstStyle/>
        <a:p>
          <a:endParaRPr lang="en-US"/>
        </a:p>
      </dgm:t>
    </dgm:pt>
    <dgm:pt modelId="{17D2A293-4569-4D34-BB00-C77A81A8DD6A}">
      <dgm:prSet/>
      <dgm:spPr/>
      <dgm:t>
        <a:bodyPr/>
        <a:lstStyle/>
        <a:p>
          <a:r>
            <a:rPr lang="en-US"/>
            <a:t>Why use an ABA and not an ABAB?</a:t>
          </a:r>
          <a:br>
            <a:rPr lang="en-US"/>
          </a:br>
          <a:endParaRPr lang="en-US"/>
        </a:p>
      </dgm:t>
    </dgm:pt>
    <dgm:pt modelId="{86BC5AB9-398B-4492-AFF0-4FE83F1C94A1}" type="parTrans" cxnId="{7192AABC-705E-463E-BC0C-E7E00668FDF1}">
      <dgm:prSet/>
      <dgm:spPr/>
      <dgm:t>
        <a:bodyPr/>
        <a:lstStyle/>
        <a:p>
          <a:endParaRPr lang="en-US"/>
        </a:p>
      </dgm:t>
    </dgm:pt>
    <dgm:pt modelId="{6CD31B5E-C741-42B5-AE89-E0CBCF3C2042}" type="sibTrans" cxnId="{7192AABC-705E-463E-BC0C-E7E00668FDF1}">
      <dgm:prSet/>
      <dgm:spPr/>
      <dgm:t>
        <a:bodyPr/>
        <a:lstStyle/>
        <a:p>
          <a:endParaRPr lang="en-US"/>
        </a:p>
      </dgm:t>
    </dgm:pt>
    <dgm:pt modelId="{744C3DA7-1535-4A10-BCF2-95058D7BDB9F}">
      <dgm:prSet/>
      <dgm:spPr/>
      <dgm:t>
        <a:bodyPr/>
        <a:lstStyle/>
        <a:p>
          <a:r>
            <a:rPr lang="en-US" dirty="0"/>
            <a:t>train using positive reinforcement:</a:t>
          </a:r>
        </a:p>
      </dgm:t>
    </dgm:pt>
    <dgm:pt modelId="{8692A4B3-701D-420B-8C7C-7A3B66563CC8}" type="parTrans" cxnId="{FAD3698D-B141-42D5-8815-6F93E830336E}">
      <dgm:prSet/>
      <dgm:spPr/>
    </dgm:pt>
    <dgm:pt modelId="{D78B5427-C1CD-4CA4-BA4A-1E3113AED0B0}" type="sibTrans" cxnId="{FAD3698D-B141-42D5-8815-6F93E830336E}">
      <dgm:prSet/>
      <dgm:spPr/>
    </dgm:pt>
    <dgm:pt modelId="{3E37827C-5734-4F45-80B2-2EFA77536FA1}">
      <dgm:prSet/>
      <dgm:spPr/>
      <dgm:t>
        <a:bodyPr/>
        <a:lstStyle/>
        <a:p>
          <a:r>
            <a:rPr lang="en-US" dirty="0"/>
            <a:t>Two cues:  “Ven” and “</a:t>
          </a:r>
          <a:r>
            <a:rPr lang="en-US" dirty="0" err="1"/>
            <a:t>Punir</a:t>
          </a:r>
          <a:r>
            <a:rPr lang="en-US" dirty="0"/>
            <a:t>”</a:t>
          </a:r>
        </a:p>
      </dgm:t>
    </dgm:pt>
    <dgm:pt modelId="{0B5A1FAC-8A8C-4872-800D-819F29693EEE}" type="parTrans" cxnId="{072FA6D7-57C8-4865-A383-976BA752305A}">
      <dgm:prSet/>
      <dgm:spPr/>
    </dgm:pt>
    <dgm:pt modelId="{5EA16A11-70B9-4AB2-B186-E53E3C5AB566}" type="sibTrans" cxnId="{072FA6D7-57C8-4865-A383-976BA752305A}">
      <dgm:prSet/>
      <dgm:spPr/>
    </dgm:pt>
    <dgm:pt modelId="{9CBBC7B7-BAC0-4FAD-BB6E-691DF5EB1364}">
      <dgm:prSet/>
      <dgm:spPr/>
      <dgm:t>
        <a:bodyPr/>
        <a:lstStyle/>
        <a:p>
          <a:endParaRPr lang="en-US" dirty="0"/>
        </a:p>
      </dgm:t>
    </dgm:pt>
    <dgm:pt modelId="{67260B64-3222-4C05-86B1-8DD7AF51E200}" type="parTrans" cxnId="{C081D18A-74CD-4944-A779-BFF00F7A9916}">
      <dgm:prSet/>
      <dgm:spPr/>
    </dgm:pt>
    <dgm:pt modelId="{D0D4BB27-980B-442D-873A-E728E0EBB14D}" type="sibTrans" cxnId="{C081D18A-74CD-4944-A779-BFF00F7A9916}">
      <dgm:prSet/>
      <dgm:spPr/>
    </dgm:pt>
    <dgm:pt modelId="{34DC62CA-D3F9-401A-BE70-524227A3F196}">
      <dgm:prSet/>
      <dgm:spPr/>
      <dgm:t>
        <a:bodyPr/>
        <a:lstStyle/>
        <a:p>
          <a:r>
            <a:rPr lang="en-US" dirty="0"/>
            <a:t>Poisoned “</a:t>
          </a:r>
          <a:r>
            <a:rPr lang="en-US" dirty="0" err="1"/>
            <a:t>Punir</a:t>
          </a:r>
          <a:r>
            <a:rPr lang="en-US" dirty="0"/>
            <a:t>”: Used a slight jerk of leash</a:t>
          </a:r>
        </a:p>
      </dgm:t>
    </dgm:pt>
    <dgm:pt modelId="{313D7561-E970-48CF-BEBD-B825F3D3AFF1}" type="parTrans" cxnId="{0CDE7791-8E57-4066-83B8-B01F158ABA11}">
      <dgm:prSet/>
      <dgm:spPr/>
    </dgm:pt>
    <dgm:pt modelId="{F5EBF0DF-1B01-4918-9A19-54D8E5F0E5BC}" type="sibTrans" cxnId="{0CDE7791-8E57-4066-83B8-B01F158ABA11}">
      <dgm:prSet/>
      <dgm:spPr/>
    </dgm:pt>
    <dgm:pt modelId="{02805CBB-4230-468C-BFD7-025A98C3154D}" type="pres">
      <dgm:prSet presAssocID="{6D43D8E1-404E-4E49-83A3-73A7DF62DC51}" presName="linear" presStyleCnt="0">
        <dgm:presLayoutVars>
          <dgm:dir/>
          <dgm:animLvl val="lvl"/>
          <dgm:resizeHandles val="exact"/>
        </dgm:presLayoutVars>
      </dgm:prSet>
      <dgm:spPr/>
    </dgm:pt>
    <dgm:pt modelId="{93E0CCEE-B570-48EC-A31D-EAA06C92036A}" type="pres">
      <dgm:prSet presAssocID="{3FE030BA-FE38-4CDF-A587-1AD7344F04C6}" presName="parentLin" presStyleCnt="0"/>
      <dgm:spPr/>
    </dgm:pt>
    <dgm:pt modelId="{89FBB47B-4D1C-45D0-AE50-3D25B25F6AD3}" type="pres">
      <dgm:prSet presAssocID="{3FE030BA-FE38-4CDF-A587-1AD7344F04C6}" presName="parentLeftMargin" presStyleLbl="node1" presStyleIdx="0" presStyleCnt="3"/>
      <dgm:spPr/>
    </dgm:pt>
    <dgm:pt modelId="{3C988DC9-417C-4C10-B81E-659561916F92}" type="pres">
      <dgm:prSet presAssocID="{3FE030BA-FE38-4CDF-A587-1AD7344F04C6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54671E1E-1BD7-4301-9923-76703A0346D8}" type="pres">
      <dgm:prSet presAssocID="{3FE030BA-FE38-4CDF-A587-1AD7344F04C6}" presName="negativeSpace" presStyleCnt="0"/>
      <dgm:spPr/>
    </dgm:pt>
    <dgm:pt modelId="{5C360889-8530-4D34-9490-1E762F6BEF9F}" type="pres">
      <dgm:prSet presAssocID="{3FE030BA-FE38-4CDF-A587-1AD7344F04C6}" presName="childText" presStyleLbl="conFgAcc1" presStyleIdx="0" presStyleCnt="3">
        <dgm:presLayoutVars>
          <dgm:bulletEnabled val="1"/>
        </dgm:presLayoutVars>
      </dgm:prSet>
      <dgm:spPr/>
    </dgm:pt>
    <dgm:pt modelId="{B555A4E3-47AD-4203-8CE1-09ACC51DB199}" type="pres">
      <dgm:prSet presAssocID="{27F1A178-4E91-4A0B-9F1C-75417862BBC8}" presName="spaceBetweenRectangles" presStyleCnt="0"/>
      <dgm:spPr/>
    </dgm:pt>
    <dgm:pt modelId="{AF35B94D-4DF5-4994-B8D2-D81B4A305456}" type="pres">
      <dgm:prSet presAssocID="{D29A730C-9C95-4394-B991-CB986854D4D2}" presName="parentLin" presStyleCnt="0"/>
      <dgm:spPr/>
    </dgm:pt>
    <dgm:pt modelId="{CF80FECB-5C51-4CDF-BE73-3BA3E7862C33}" type="pres">
      <dgm:prSet presAssocID="{D29A730C-9C95-4394-B991-CB986854D4D2}" presName="parentLeftMargin" presStyleLbl="node1" presStyleIdx="0" presStyleCnt="3"/>
      <dgm:spPr/>
    </dgm:pt>
    <dgm:pt modelId="{16AE5694-56B7-48C3-9D70-53D1B0455AF7}" type="pres">
      <dgm:prSet presAssocID="{D29A730C-9C95-4394-B991-CB986854D4D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B5EE625C-963A-49FC-8E20-C199AA392E61}" type="pres">
      <dgm:prSet presAssocID="{D29A730C-9C95-4394-B991-CB986854D4D2}" presName="negativeSpace" presStyleCnt="0"/>
      <dgm:spPr/>
    </dgm:pt>
    <dgm:pt modelId="{618E2398-620F-4FD4-A9BC-2DBE3D1F34A2}" type="pres">
      <dgm:prSet presAssocID="{D29A730C-9C95-4394-B991-CB986854D4D2}" presName="childText" presStyleLbl="conFgAcc1" presStyleIdx="1" presStyleCnt="3">
        <dgm:presLayoutVars>
          <dgm:bulletEnabled val="1"/>
        </dgm:presLayoutVars>
      </dgm:prSet>
      <dgm:spPr/>
    </dgm:pt>
    <dgm:pt modelId="{FFC743AA-6FFE-4784-8276-5C7BF4C7A572}" type="pres">
      <dgm:prSet presAssocID="{E4A4CA40-A6FC-4A82-B27F-8AA713A76CE8}" presName="spaceBetweenRectangles" presStyleCnt="0"/>
      <dgm:spPr/>
    </dgm:pt>
    <dgm:pt modelId="{A1F80145-E11E-47F4-B0B2-5F7E12D90FE1}" type="pres">
      <dgm:prSet presAssocID="{17D2A293-4569-4D34-BB00-C77A81A8DD6A}" presName="parentLin" presStyleCnt="0"/>
      <dgm:spPr/>
    </dgm:pt>
    <dgm:pt modelId="{EC07F773-781C-44BE-A3AA-00FF96045B58}" type="pres">
      <dgm:prSet presAssocID="{17D2A293-4569-4D34-BB00-C77A81A8DD6A}" presName="parentLeftMargin" presStyleLbl="node1" presStyleIdx="1" presStyleCnt="3"/>
      <dgm:spPr/>
    </dgm:pt>
    <dgm:pt modelId="{E1B84C5C-1081-4491-B308-3B6840E4D558}" type="pres">
      <dgm:prSet presAssocID="{17D2A293-4569-4D34-BB00-C77A81A8DD6A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647894D7-2B39-4F37-B2B7-C2FE62788F48}" type="pres">
      <dgm:prSet presAssocID="{17D2A293-4569-4D34-BB00-C77A81A8DD6A}" presName="negativeSpace" presStyleCnt="0"/>
      <dgm:spPr/>
    </dgm:pt>
    <dgm:pt modelId="{0B9118B2-9AB6-4994-A3A7-0FFB2E2ED7EB}" type="pres">
      <dgm:prSet presAssocID="{17D2A293-4569-4D34-BB00-C77A81A8DD6A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7E120105-1AB3-4C89-BF30-1E237A3CD17A}" srcId="{3FE030BA-FE38-4CDF-A587-1AD7344F04C6}" destId="{21D2A224-C348-4CD3-8E3C-60E975C568D3}" srcOrd="2" destOrd="0" parTransId="{BCFC1C90-486A-4A7B-84E1-54D5A3EC5BD0}" sibTransId="{75C00D55-1103-4B37-A2A6-58BC7F4B5213}"/>
    <dgm:cxn modelId="{A28F5F0E-F440-4DDA-A11F-0397FE2555CE}" type="presOf" srcId="{3E37827C-5734-4F45-80B2-2EFA77536FA1}" destId="{5C360889-8530-4D34-9490-1E762F6BEF9F}" srcOrd="0" destOrd="2" presId="urn:microsoft.com/office/officeart/2005/8/layout/list1"/>
    <dgm:cxn modelId="{3F95940F-0AB9-438F-8233-7F915123AF3F}" type="presOf" srcId="{879DEAAE-4E8A-408D-892F-CD9EF8B041EC}" destId="{618E2398-620F-4FD4-A9BC-2DBE3D1F34A2}" srcOrd="0" destOrd="0" presId="urn:microsoft.com/office/officeart/2005/8/layout/list1"/>
    <dgm:cxn modelId="{D464C314-869D-4F70-8145-96922654D98F}" type="presOf" srcId="{6D43D8E1-404E-4E49-83A3-73A7DF62DC51}" destId="{02805CBB-4230-468C-BFD7-025A98C3154D}" srcOrd="0" destOrd="0" presId="urn:microsoft.com/office/officeart/2005/8/layout/list1"/>
    <dgm:cxn modelId="{35328223-326E-4039-A7BD-F3B7AA3EDB62}" type="presOf" srcId="{D29A730C-9C95-4394-B991-CB986854D4D2}" destId="{16AE5694-56B7-48C3-9D70-53D1B0455AF7}" srcOrd="1" destOrd="0" presId="urn:microsoft.com/office/officeart/2005/8/layout/list1"/>
    <dgm:cxn modelId="{5AA43926-1596-40CC-A561-3C72D4D8B3AD}" srcId="{D29A730C-9C95-4394-B991-CB986854D4D2}" destId="{0A72E7C4-3B9E-46AD-AC1E-E171612819E6}" srcOrd="1" destOrd="0" parTransId="{05100F84-2F39-4A1C-B8F5-F495F026B5A1}" sibTransId="{D25338D6-E745-4A50-AD34-576D85855FF5}"/>
    <dgm:cxn modelId="{F3073D28-37BC-4AF6-80A9-04BC59C549E0}" srcId="{6D43D8E1-404E-4E49-83A3-73A7DF62DC51}" destId="{3FE030BA-FE38-4CDF-A587-1AD7344F04C6}" srcOrd="0" destOrd="0" parTransId="{73DF7F69-39AF-480D-92FB-ABAAF9C33BE7}" sibTransId="{27F1A178-4E91-4A0B-9F1C-75417862BBC8}"/>
    <dgm:cxn modelId="{2F48773A-F9E6-4DEA-BF60-B7785B315987}" type="presOf" srcId="{744C3DA7-1535-4A10-BCF2-95058D7BDB9F}" destId="{5C360889-8530-4D34-9490-1E762F6BEF9F}" srcOrd="0" destOrd="1" presId="urn:microsoft.com/office/officeart/2005/8/layout/list1"/>
    <dgm:cxn modelId="{1B0F8A5B-1809-4ADE-AC60-2206EAF2D381}" type="presOf" srcId="{15774DD4-84D3-4EAC-B9C4-079262C59053}" destId="{618E2398-620F-4FD4-A9BC-2DBE3D1F34A2}" srcOrd="0" destOrd="4" presId="urn:microsoft.com/office/officeart/2005/8/layout/list1"/>
    <dgm:cxn modelId="{31BCD25B-76E3-42FF-9C80-FA8E29F7CD11}" srcId="{0A72E7C4-3B9E-46AD-AC1E-E171612819E6}" destId="{D767864F-9135-4CBF-8AFD-F5EFD80E1385}" srcOrd="1" destOrd="0" parTransId="{27418BEF-BB68-4879-8E02-5DD1BB706085}" sibTransId="{5C3F3420-3DB6-4757-9B3A-AFEF9B211DD2}"/>
    <dgm:cxn modelId="{9C1ABE6B-8D7B-4DDF-8F2B-0DB7D45E6342}" srcId="{D29A730C-9C95-4394-B991-CB986854D4D2}" destId="{879DEAAE-4E8A-408D-892F-CD9EF8B041EC}" srcOrd="0" destOrd="0" parTransId="{609A5EFB-9A89-47EC-B9FE-C50258F69C78}" sibTransId="{F6D9A653-0952-41AF-8267-2678193708D1}"/>
    <dgm:cxn modelId="{E7B24C4C-E06E-40D4-A59D-95F42CA536B7}" type="presOf" srcId="{21D2A224-C348-4CD3-8E3C-60E975C568D3}" destId="{5C360889-8530-4D34-9490-1E762F6BEF9F}" srcOrd="0" destOrd="4" presId="urn:microsoft.com/office/officeart/2005/8/layout/list1"/>
    <dgm:cxn modelId="{EC532F4D-EE2D-470D-98C1-87DA67F2D388}" type="presOf" srcId="{7AF7B6C9-A09D-4B69-9AB1-F5A61E70F142}" destId="{5C360889-8530-4D34-9490-1E762F6BEF9F}" srcOrd="0" destOrd="6" presId="urn:microsoft.com/office/officeart/2005/8/layout/list1"/>
    <dgm:cxn modelId="{3A0A614E-E0E6-438C-9A28-3E222B82BCD6}" type="presOf" srcId="{3FE030BA-FE38-4CDF-A587-1AD7344F04C6}" destId="{3C988DC9-417C-4C10-B81E-659561916F92}" srcOrd="1" destOrd="0" presId="urn:microsoft.com/office/officeart/2005/8/layout/list1"/>
    <dgm:cxn modelId="{92C70877-13A0-4235-8F49-01D95A9EAAF6}" srcId="{3FE030BA-FE38-4CDF-A587-1AD7344F04C6}" destId="{DE2E0927-4C47-4E76-9F9B-C4A9339B631C}" srcOrd="0" destOrd="0" parTransId="{635E8B33-D09F-4440-AD85-02A06E0C073D}" sibTransId="{4D94BA60-15D2-4F0E-90EE-B7E1307F6E21}"/>
    <dgm:cxn modelId="{54F0D058-77E5-4B38-BB3B-99783C6FAF44}" type="presOf" srcId="{3FE030BA-FE38-4CDF-A587-1AD7344F04C6}" destId="{89FBB47B-4D1C-45D0-AE50-3D25B25F6AD3}" srcOrd="0" destOrd="0" presId="urn:microsoft.com/office/officeart/2005/8/layout/list1"/>
    <dgm:cxn modelId="{C081D18A-74CD-4944-A779-BFF00F7A9916}" srcId="{3FE030BA-FE38-4CDF-A587-1AD7344F04C6}" destId="{9CBBC7B7-BAC0-4FAD-BB6E-691DF5EB1364}" srcOrd="1" destOrd="0" parTransId="{67260B64-3222-4C05-86B1-8DD7AF51E200}" sibTransId="{D0D4BB27-980B-442D-873A-E728E0EBB14D}"/>
    <dgm:cxn modelId="{FAD3698D-B141-42D5-8815-6F93E830336E}" srcId="{DE2E0927-4C47-4E76-9F9B-C4A9339B631C}" destId="{744C3DA7-1535-4A10-BCF2-95058D7BDB9F}" srcOrd="0" destOrd="0" parTransId="{8692A4B3-701D-420B-8C7C-7A3B66563CC8}" sibTransId="{D78B5427-C1CD-4CA4-BA4A-1E3113AED0B0}"/>
    <dgm:cxn modelId="{0CDE7791-8E57-4066-83B8-B01F158ABA11}" srcId="{21D2A224-C348-4CD3-8E3C-60E975C568D3}" destId="{34DC62CA-D3F9-401A-BE70-524227A3F196}" srcOrd="0" destOrd="0" parTransId="{313D7561-E970-48CF-BEBD-B825F3D3AFF1}" sibTransId="{F5EBF0DF-1B01-4918-9A19-54D8E5F0E5BC}"/>
    <dgm:cxn modelId="{966D4D92-7667-4FEA-A88F-C14167410298}" srcId="{21D2A224-C348-4CD3-8E3C-60E975C568D3}" destId="{7AF7B6C9-A09D-4B69-9AB1-F5A61E70F142}" srcOrd="1" destOrd="0" parTransId="{447EF61E-51F0-43AA-AED3-388870F22ADC}" sibTransId="{9A21635A-3186-473A-B7C0-386DBCC7B416}"/>
    <dgm:cxn modelId="{EEAD5B98-4EB7-493C-BD74-92AC5A840B40}" type="presOf" srcId="{34DC62CA-D3F9-401A-BE70-524227A3F196}" destId="{5C360889-8530-4D34-9490-1E762F6BEF9F}" srcOrd="0" destOrd="5" presId="urn:microsoft.com/office/officeart/2005/8/layout/list1"/>
    <dgm:cxn modelId="{930E8798-E705-49DE-9A01-8B224D2E9489}" type="presOf" srcId="{0A72E7C4-3B9E-46AD-AC1E-E171612819E6}" destId="{618E2398-620F-4FD4-A9BC-2DBE3D1F34A2}" srcOrd="0" destOrd="1" presId="urn:microsoft.com/office/officeart/2005/8/layout/list1"/>
    <dgm:cxn modelId="{1D0D009E-20D2-476C-B472-5A7EBB4CD964}" srcId="{D29A730C-9C95-4394-B991-CB986854D4D2}" destId="{15774DD4-84D3-4EAC-B9C4-079262C59053}" srcOrd="2" destOrd="0" parTransId="{3EFB4286-78E5-46F1-99C3-2C429254C46A}" sibTransId="{05DBC401-D949-45B8-91E9-332FA4E82B6C}"/>
    <dgm:cxn modelId="{FD3E789E-B0DC-4E18-951D-2C9A2313930B}" type="presOf" srcId="{17D2A293-4569-4D34-BB00-C77A81A8DD6A}" destId="{EC07F773-781C-44BE-A3AA-00FF96045B58}" srcOrd="0" destOrd="0" presId="urn:microsoft.com/office/officeart/2005/8/layout/list1"/>
    <dgm:cxn modelId="{0BD529A5-1A36-4056-8872-AAF1DEC656D7}" type="presOf" srcId="{8C7D068F-4914-466A-BBAE-5E6D8E5A444B}" destId="{618E2398-620F-4FD4-A9BC-2DBE3D1F34A2}" srcOrd="0" destOrd="2" presId="urn:microsoft.com/office/officeart/2005/8/layout/list1"/>
    <dgm:cxn modelId="{4E1DD4AB-0384-4943-B212-7812DFCB4F26}" type="presOf" srcId="{D767864F-9135-4CBF-8AFD-F5EFD80E1385}" destId="{618E2398-620F-4FD4-A9BC-2DBE3D1F34A2}" srcOrd="0" destOrd="3" presId="urn:microsoft.com/office/officeart/2005/8/layout/list1"/>
    <dgm:cxn modelId="{8289C8B7-9710-4166-9109-9566C39550F8}" type="presOf" srcId="{17D2A293-4569-4D34-BB00-C77A81A8DD6A}" destId="{E1B84C5C-1081-4491-B308-3B6840E4D558}" srcOrd="1" destOrd="0" presId="urn:microsoft.com/office/officeart/2005/8/layout/list1"/>
    <dgm:cxn modelId="{BC3214BB-2916-44A6-8A3C-88B34A099734}" srcId="{0A72E7C4-3B9E-46AD-AC1E-E171612819E6}" destId="{8C7D068F-4914-466A-BBAE-5E6D8E5A444B}" srcOrd="0" destOrd="0" parTransId="{1F730C99-6627-4CD2-8D52-14FFEBCFD755}" sibTransId="{1B1C3983-4489-4A1B-BD13-E128E0078F8A}"/>
    <dgm:cxn modelId="{7192AABC-705E-463E-BC0C-E7E00668FDF1}" srcId="{6D43D8E1-404E-4E49-83A3-73A7DF62DC51}" destId="{17D2A293-4569-4D34-BB00-C77A81A8DD6A}" srcOrd="2" destOrd="0" parTransId="{86BC5AB9-398B-4492-AFF0-4FE83F1C94A1}" sibTransId="{6CD31B5E-C741-42B5-AE89-E0CBCF3C2042}"/>
    <dgm:cxn modelId="{8A61F6BD-B4A2-4D47-B509-9EAEF8E58700}" type="presOf" srcId="{9CBBC7B7-BAC0-4FAD-BB6E-691DF5EB1364}" destId="{5C360889-8530-4D34-9490-1E762F6BEF9F}" srcOrd="0" destOrd="3" presId="urn:microsoft.com/office/officeart/2005/8/layout/list1"/>
    <dgm:cxn modelId="{9696CACD-6834-4AB8-8B37-94875728DA0C}" type="presOf" srcId="{DE2E0927-4C47-4E76-9F9B-C4A9339B631C}" destId="{5C360889-8530-4D34-9490-1E762F6BEF9F}" srcOrd="0" destOrd="0" presId="urn:microsoft.com/office/officeart/2005/8/layout/list1"/>
    <dgm:cxn modelId="{2F3138D1-57CE-490A-A084-6424B7D7A66F}" srcId="{6D43D8E1-404E-4E49-83A3-73A7DF62DC51}" destId="{D29A730C-9C95-4394-B991-CB986854D4D2}" srcOrd="1" destOrd="0" parTransId="{47A646B1-37FF-4F15-A124-A84433DE1ED4}" sibTransId="{E4A4CA40-A6FC-4A82-B27F-8AA713A76CE8}"/>
    <dgm:cxn modelId="{072FA6D7-57C8-4865-A383-976BA752305A}" srcId="{DE2E0927-4C47-4E76-9F9B-C4A9339B631C}" destId="{3E37827C-5734-4F45-80B2-2EFA77536FA1}" srcOrd="1" destOrd="0" parTransId="{0B5A1FAC-8A8C-4872-800D-819F29693EEE}" sibTransId="{5EA16A11-70B9-4AB2-B186-E53E3C5AB566}"/>
    <dgm:cxn modelId="{291D47E5-26CD-4822-8523-2338FAC6FA40}" type="presOf" srcId="{D29A730C-9C95-4394-B991-CB986854D4D2}" destId="{CF80FECB-5C51-4CDF-BE73-3BA3E7862C33}" srcOrd="0" destOrd="0" presId="urn:microsoft.com/office/officeart/2005/8/layout/list1"/>
    <dgm:cxn modelId="{77C7130F-AAD9-4E20-A609-BA9A7FAD8FB2}" type="presParOf" srcId="{02805CBB-4230-468C-BFD7-025A98C3154D}" destId="{93E0CCEE-B570-48EC-A31D-EAA06C92036A}" srcOrd="0" destOrd="0" presId="urn:microsoft.com/office/officeart/2005/8/layout/list1"/>
    <dgm:cxn modelId="{B73349EB-4C13-4065-B355-88D5C0EEB531}" type="presParOf" srcId="{93E0CCEE-B570-48EC-A31D-EAA06C92036A}" destId="{89FBB47B-4D1C-45D0-AE50-3D25B25F6AD3}" srcOrd="0" destOrd="0" presId="urn:microsoft.com/office/officeart/2005/8/layout/list1"/>
    <dgm:cxn modelId="{DA2577F9-2643-4195-AEF3-31CF7345142B}" type="presParOf" srcId="{93E0CCEE-B570-48EC-A31D-EAA06C92036A}" destId="{3C988DC9-417C-4C10-B81E-659561916F92}" srcOrd="1" destOrd="0" presId="urn:microsoft.com/office/officeart/2005/8/layout/list1"/>
    <dgm:cxn modelId="{5D8DD8D4-295B-4F43-BE9D-60CEB8E8C586}" type="presParOf" srcId="{02805CBB-4230-468C-BFD7-025A98C3154D}" destId="{54671E1E-1BD7-4301-9923-76703A0346D8}" srcOrd="1" destOrd="0" presId="urn:microsoft.com/office/officeart/2005/8/layout/list1"/>
    <dgm:cxn modelId="{79C5A8EA-9C91-41FB-8D3E-FAD9FA086962}" type="presParOf" srcId="{02805CBB-4230-468C-BFD7-025A98C3154D}" destId="{5C360889-8530-4D34-9490-1E762F6BEF9F}" srcOrd="2" destOrd="0" presId="urn:microsoft.com/office/officeart/2005/8/layout/list1"/>
    <dgm:cxn modelId="{1A1E093F-30CC-4A88-9FBE-FD705CD147BE}" type="presParOf" srcId="{02805CBB-4230-468C-BFD7-025A98C3154D}" destId="{B555A4E3-47AD-4203-8CE1-09ACC51DB199}" srcOrd="3" destOrd="0" presId="urn:microsoft.com/office/officeart/2005/8/layout/list1"/>
    <dgm:cxn modelId="{273BDB7C-DC5A-4103-BA1D-7F2392DEC813}" type="presParOf" srcId="{02805CBB-4230-468C-BFD7-025A98C3154D}" destId="{AF35B94D-4DF5-4994-B8D2-D81B4A305456}" srcOrd="4" destOrd="0" presId="urn:microsoft.com/office/officeart/2005/8/layout/list1"/>
    <dgm:cxn modelId="{0D8D90A1-0A62-4AA5-B971-72B7D4964FC0}" type="presParOf" srcId="{AF35B94D-4DF5-4994-B8D2-D81B4A305456}" destId="{CF80FECB-5C51-4CDF-BE73-3BA3E7862C33}" srcOrd="0" destOrd="0" presId="urn:microsoft.com/office/officeart/2005/8/layout/list1"/>
    <dgm:cxn modelId="{837DA4D1-8313-47F4-9792-8619D1CBAE89}" type="presParOf" srcId="{AF35B94D-4DF5-4994-B8D2-D81B4A305456}" destId="{16AE5694-56B7-48C3-9D70-53D1B0455AF7}" srcOrd="1" destOrd="0" presId="urn:microsoft.com/office/officeart/2005/8/layout/list1"/>
    <dgm:cxn modelId="{13665E49-9852-463A-9F97-DBCD5FB2C01D}" type="presParOf" srcId="{02805CBB-4230-468C-BFD7-025A98C3154D}" destId="{B5EE625C-963A-49FC-8E20-C199AA392E61}" srcOrd="5" destOrd="0" presId="urn:microsoft.com/office/officeart/2005/8/layout/list1"/>
    <dgm:cxn modelId="{7A31688C-B9DA-4A5F-9820-B714859FB0A0}" type="presParOf" srcId="{02805CBB-4230-468C-BFD7-025A98C3154D}" destId="{618E2398-620F-4FD4-A9BC-2DBE3D1F34A2}" srcOrd="6" destOrd="0" presId="urn:microsoft.com/office/officeart/2005/8/layout/list1"/>
    <dgm:cxn modelId="{85FF6595-D4E3-42D3-9C50-9D4A637A7C40}" type="presParOf" srcId="{02805CBB-4230-468C-BFD7-025A98C3154D}" destId="{FFC743AA-6FFE-4784-8276-5C7BF4C7A572}" srcOrd="7" destOrd="0" presId="urn:microsoft.com/office/officeart/2005/8/layout/list1"/>
    <dgm:cxn modelId="{9250BABD-62ED-4571-8000-C7065D9516E0}" type="presParOf" srcId="{02805CBB-4230-468C-BFD7-025A98C3154D}" destId="{A1F80145-E11E-47F4-B0B2-5F7E12D90FE1}" srcOrd="8" destOrd="0" presId="urn:microsoft.com/office/officeart/2005/8/layout/list1"/>
    <dgm:cxn modelId="{61C56D8A-2998-40A9-A2E4-F15F575960AE}" type="presParOf" srcId="{A1F80145-E11E-47F4-B0B2-5F7E12D90FE1}" destId="{EC07F773-781C-44BE-A3AA-00FF96045B58}" srcOrd="0" destOrd="0" presId="urn:microsoft.com/office/officeart/2005/8/layout/list1"/>
    <dgm:cxn modelId="{39A2858B-471E-4B17-BB6C-B719F0FCAB0E}" type="presParOf" srcId="{A1F80145-E11E-47F4-B0B2-5F7E12D90FE1}" destId="{E1B84C5C-1081-4491-B308-3B6840E4D558}" srcOrd="1" destOrd="0" presId="urn:microsoft.com/office/officeart/2005/8/layout/list1"/>
    <dgm:cxn modelId="{A375DD2B-DB81-462B-9995-8B3DA19B9703}" type="presParOf" srcId="{02805CBB-4230-468C-BFD7-025A98C3154D}" destId="{647894D7-2B39-4F37-B2B7-C2FE62788F48}" srcOrd="9" destOrd="0" presId="urn:microsoft.com/office/officeart/2005/8/layout/list1"/>
    <dgm:cxn modelId="{A5263FBD-9AB8-44D9-8A4C-70991FD6EBA7}" type="presParOf" srcId="{02805CBB-4230-468C-BFD7-025A98C3154D}" destId="{0B9118B2-9AB6-4994-A3A7-0FFB2E2ED7EB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825415BC-B2EC-485B-A828-4753497F940B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774C666-0627-4939-BEEF-20887DFAFD8A}">
      <dgm:prSet/>
      <dgm:spPr/>
      <dgm:t>
        <a:bodyPr/>
        <a:lstStyle/>
        <a:p>
          <a:r>
            <a:rPr lang="en-US" b="1"/>
            <a:t>Two cues, “ven” and “punir,” </a:t>
          </a:r>
          <a:endParaRPr lang="en-US"/>
        </a:p>
      </dgm:t>
    </dgm:pt>
    <dgm:pt modelId="{BEEDADFC-BD3E-4DC9-9C99-FA6FE5EFED7F}" type="parTrans" cxnId="{4C14FE90-99BB-4A44-8FA8-E07A71236B86}">
      <dgm:prSet/>
      <dgm:spPr/>
      <dgm:t>
        <a:bodyPr/>
        <a:lstStyle/>
        <a:p>
          <a:endParaRPr lang="en-US"/>
        </a:p>
      </dgm:t>
    </dgm:pt>
    <dgm:pt modelId="{080E71EE-0E9C-42D1-978C-5E6B18E66A87}" type="sibTrans" cxnId="{4C14FE90-99BB-4A44-8FA8-E07A71236B86}">
      <dgm:prSet/>
      <dgm:spPr/>
      <dgm:t>
        <a:bodyPr/>
        <a:lstStyle/>
        <a:p>
          <a:endParaRPr lang="en-US"/>
        </a:p>
      </dgm:t>
    </dgm:pt>
    <dgm:pt modelId="{C8A1FA91-70EB-41AF-AB78-815759BD581C}">
      <dgm:prSet/>
      <dgm:spPr/>
      <dgm:t>
        <a:bodyPr/>
        <a:lstStyle/>
        <a:p>
          <a:r>
            <a:rPr lang="en-US" dirty="0"/>
            <a:t>Both cues meant the same thing: come to the square on the floor ¡n front of the handler.</a:t>
          </a:r>
        </a:p>
      </dgm:t>
    </dgm:pt>
    <dgm:pt modelId="{B3C73022-256D-4EA2-85E0-33FDD7B6469E}" type="parTrans" cxnId="{55C5D988-1C67-4EF5-AC3E-75A62C4B98F8}">
      <dgm:prSet/>
      <dgm:spPr/>
      <dgm:t>
        <a:bodyPr/>
        <a:lstStyle/>
        <a:p>
          <a:endParaRPr lang="en-US"/>
        </a:p>
      </dgm:t>
    </dgm:pt>
    <dgm:pt modelId="{C755245E-DF35-4823-8A7C-580CEB14F635}" type="sibTrans" cxnId="{55C5D988-1C67-4EF5-AC3E-75A62C4B98F8}">
      <dgm:prSet/>
      <dgm:spPr/>
      <dgm:t>
        <a:bodyPr/>
        <a:lstStyle/>
        <a:p>
          <a:endParaRPr lang="en-US"/>
        </a:p>
      </dgm:t>
    </dgm:pt>
    <dgm:pt modelId="{048654A1-1E28-43C3-8A1C-CF6ED9B3A457}">
      <dgm:prSet/>
      <dgm:spPr/>
      <dgm:t>
        <a:bodyPr/>
        <a:lstStyle/>
        <a:p>
          <a:r>
            <a:rPr lang="en-US" dirty="0"/>
            <a:t>Both cues were trained to fluency with shaping and positive reinforcement.</a:t>
          </a:r>
        </a:p>
      </dgm:t>
    </dgm:pt>
    <dgm:pt modelId="{C7FCCC02-A129-4420-B587-047A86490D86}" type="parTrans" cxnId="{B17DE36F-C159-4813-B9AD-EB2ABA13F56A}">
      <dgm:prSet/>
      <dgm:spPr/>
      <dgm:t>
        <a:bodyPr/>
        <a:lstStyle/>
        <a:p>
          <a:endParaRPr lang="en-US"/>
        </a:p>
      </dgm:t>
    </dgm:pt>
    <dgm:pt modelId="{7FFB0902-2388-4B16-A20F-93C608BC4521}" type="sibTrans" cxnId="{B17DE36F-C159-4813-B9AD-EB2ABA13F56A}">
      <dgm:prSet/>
      <dgm:spPr/>
      <dgm:t>
        <a:bodyPr/>
        <a:lstStyle/>
        <a:p>
          <a:endParaRPr lang="en-US"/>
        </a:p>
      </dgm:t>
    </dgm:pt>
    <dgm:pt modelId="{F74FD4FF-002B-46CF-925A-74AA94B622C4}">
      <dgm:prSet/>
      <dgm:spPr/>
      <dgm:t>
        <a:bodyPr/>
        <a:lstStyle/>
        <a:p>
          <a:r>
            <a:rPr lang="en-US" dirty="0"/>
            <a:t>All training sessions were conducted ¡n the same room, with the same dogs, and with the same trainer.</a:t>
          </a:r>
        </a:p>
      </dgm:t>
    </dgm:pt>
    <dgm:pt modelId="{52335D8B-6C93-41AB-B661-C08E47ECF1CC}" type="parTrans" cxnId="{B578E22D-501D-494E-BD45-B49BC880A478}">
      <dgm:prSet/>
      <dgm:spPr/>
      <dgm:t>
        <a:bodyPr/>
        <a:lstStyle/>
        <a:p>
          <a:endParaRPr lang="en-US"/>
        </a:p>
      </dgm:t>
    </dgm:pt>
    <dgm:pt modelId="{C4BF88C7-1952-41AE-BE87-82980FA9A0C5}" type="sibTrans" cxnId="{B578E22D-501D-494E-BD45-B49BC880A478}">
      <dgm:prSet/>
      <dgm:spPr/>
      <dgm:t>
        <a:bodyPr/>
        <a:lstStyle/>
        <a:p>
          <a:endParaRPr lang="en-US"/>
        </a:p>
      </dgm:t>
    </dgm:pt>
    <dgm:pt modelId="{03132EBF-6CAA-414C-BA2C-620BCF42FC82}">
      <dgm:prSet/>
      <dgm:spPr/>
      <dgm:t>
        <a:bodyPr/>
        <a:lstStyle/>
        <a:p>
          <a:r>
            <a:rPr lang="en-US"/>
            <a:t>17 sessions: Both cues were trained to 100% accuracy with shaping and positive reinforcement</a:t>
          </a:r>
          <a:br>
            <a:rPr lang="en-US"/>
          </a:br>
          <a:endParaRPr lang="en-US"/>
        </a:p>
      </dgm:t>
    </dgm:pt>
    <dgm:pt modelId="{3BA0374F-9976-4396-A873-48C905666046}" type="parTrans" cxnId="{FEDA5B4E-E9B4-469B-ABC1-EC03C71B3A7C}">
      <dgm:prSet/>
      <dgm:spPr/>
      <dgm:t>
        <a:bodyPr/>
        <a:lstStyle/>
        <a:p>
          <a:endParaRPr lang="en-US"/>
        </a:p>
      </dgm:t>
    </dgm:pt>
    <dgm:pt modelId="{16F3B300-4930-4330-93B4-1E552D10B59D}" type="sibTrans" cxnId="{FEDA5B4E-E9B4-469B-ABC1-EC03C71B3A7C}">
      <dgm:prSet/>
      <dgm:spPr/>
      <dgm:t>
        <a:bodyPr/>
        <a:lstStyle/>
        <a:p>
          <a:endParaRPr lang="en-US"/>
        </a:p>
      </dgm:t>
    </dgm:pt>
    <dgm:pt modelId="{25D28794-C33C-4DEA-BC8E-AB1719260BA9}">
      <dgm:prSet/>
      <dgm:spPr/>
      <dgm:t>
        <a:bodyPr/>
        <a:lstStyle/>
        <a:p>
          <a:endParaRPr lang="en-US" dirty="0"/>
        </a:p>
      </dgm:t>
    </dgm:pt>
    <dgm:pt modelId="{A1187C41-7673-4904-B8A0-589CD8B13E52}" type="parTrans" cxnId="{7357F4DD-D8DA-42AF-A6C2-14953CBBE6B9}">
      <dgm:prSet/>
      <dgm:spPr/>
    </dgm:pt>
    <dgm:pt modelId="{95077276-966A-4905-AE58-524FDD232498}" type="sibTrans" cxnId="{7357F4DD-D8DA-42AF-A6C2-14953CBBE6B9}">
      <dgm:prSet/>
      <dgm:spPr/>
    </dgm:pt>
    <dgm:pt modelId="{270BD3E1-132A-4B0E-9158-0895D3D861D9}">
      <dgm:prSet/>
      <dgm:spPr/>
      <dgm:t>
        <a:bodyPr/>
        <a:lstStyle/>
        <a:p>
          <a:endParaRPr lang="en-US" dirty="0"/>
        </a:p>
      </dgm:t>
    </dgm:pt>
    <dgm:pt modelId="{76F3BDCD-28FE-49FB-8762-DFE28B473957}" type="parTrans" cxnId="{C7176C43-EEB2-409A-8802-81BD04975786}">
      <dgm:prSet/>
      <dgm:spPr/>
    </dgm:pt>
    <dgm:pt modelId="{8F5FD11D-07EA-40A1-9FDF-F06119521900}" type="sibTrans" cxnId="{C7176C43-EEB2-409A-8802-81BD04975786}">
      <dgm:prSet/>
      <dgm:spPr/>
    </dgm:pt>
    <dgm:pt modelId="{3D5733C3-2336-441D-A442-343CC7961918}">
      <dgm:prSet/>
      <dgm:spPr/>
      <dgm:t>
        <a:bodyPr/>
        <a:lstStyle/>
        <a:p>
          <a:endParaRPr lang="en-US" dirty="0"/>
        </a:p>
      </dgm:t>
    </dgm:pt>
    <dgm:pt modelId="{243E474C-C477-449D-A455-32EEA6AE7C27}" type="parTrans" cxnId="{045FE874-EB73-4144-B308-89A1A34DD492}">
      <dgm:prSet/>
      <dgm:spPr/>
    </dgm:pt>
    <dgm:pt modelId="{6C3B4067-2A60-4F4B-B553-C3F1F2691BE0}" type="sibTrans" cxnId="{045FE874-EB73-4144-B308-89A1A34DD492}">
      <dgm:prSet/>
      <dgm:spPr/>
    </dgm:pt>
    <dgm:pt modelId="{3F33A9C8-BA01-4FB3-A400-E3797CA91F27}" type="pres">
      <dgm:prSet presAssocID="{825415BC-B2EC-485B-A828-4753497F940B}" presName="linear" presStyleCnt="0">
        <dgm:presLayoutVars>
          <dgm:animLvl val="lvl"/>
          <dgm:resizeHandles val="exact"/>
        </dgm:presLayoutVars>
      </dgm:prSet>
      <dgm:spPr/>
    </dgm:pt>
    <dgm:pt modelId="{975383C7-3F47-4C5F-8227-8FD4570C0B32}" type="pres">
      <dgm:prSet presAssocID="{A774C666-0627-4939-BEEF-20887DFAFD8A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24B2D1EF-1DF5-41CE-84FA-AD89E1C8F92E}" type="pres">
      <dgm:prSet presAssocID="{A774C666-0627-4939-BEEF-20887DFAFD8A}" presName="childText" presStyleLbl="revTx" presStyleIdx="0" presStyleCnt="1">
        <dgm:presLayoutVars>
          <dgm:bulletEnabled val="1"/>
        </dgm:presLayoutVars>
      </dgm:prSet>
      <dgm:spPr/>
    </dgm:pt>
    <dgm:pt modelId="{26E0AE3C-F1B1-4CB2-82F0-740E1524A1C8}" type="pres">
      <dgm:prSet presAssocID="{03132EBF-6CAA-414C-BA2C-620BCF42FC82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88E1AA23-7802-49EA-87B7-94D6869A086F}" type="presOf" srcId="{A774C666-0627-4939-BEEF-20887DFAFD8A}" destId="{975383C7-3F47-4C5F-8227-8FD4570C0B32}" srcOrd="0" destOrd="0" presId="urn:microsoft.com/office/officeart/2005/8/layout/vList2"/>
    <dgm:cxn modelId="{2F7E9228-D931-4424-BAF4-8D375EA36F31}" type="presOf" srcId="{F74FD4FF-002B-46CF-925A-74AA94B622C4}" destId="{24B2D1EF-1DF5-41CE-84FA-AD89E1C8F92E}" srcOrd="0" destOrd="4" presId="urn:microsoft.com/office/officeart/2005/8/layout/vList2"/>
    <dgm:cxn modelId="{B578E22D-501D-494E-BD45-B49BC880A478}" srcId="{A774C666-0627-4939-BEEF-20887DFAFD8A}" destId="{F74FD4FF-002B-46CF-925A-74AA94B622C4}" srcOrd="4" destOrd="0" parTransId="{52335D8B-6C93-41AB-B661-C08E47ECF1CC}" sibTransId="{C4BF88C7-1952-41AE-BE87-82980FA9A0C5}"/>
    <dgm:cxn modelId="{C7176C43-EEB2-409A-8802-81BD04975786}" srcId="{A774C666-0627-4939-BEEF-20887DFAFD8A}" destId="{270BD3E1-132A-4B0E-9158-0895D3D861D9}" srcOrd="3" destOrd="0" parTransId="{76F3BDCD-28FE-49FB-8762-DFE28B473957}" sibTransId="{8F5FD11D-07EA-40A1-9FDF-F06119521900}"/>
    <dgm:cxn modelId="{D55F114D-B35E-46BB-AFFB-1ED85059E3FE}" type="presOf" srcId="{3D5733C3-2336-441D-A442-343CC7961918}" destId="{24B2D1EF-1DF5-41CE-84FA-AD89E1C8F92E}" srcOrd="0" destOrd="5" presId="urn:microsoft.com/office/officeart/2005/8/layout/vList2"/>
    <dgm:cxn modelId="{FEDA5B4E-E9B4-469B-ABC1-EC03C71B3A7C}" srcId="{825415BC-B2EC-485B-A828-4753497F940B}" destId="{03132EBF-6CAA-414C-BA2C-620BCF42FC82}" srcOrd="1" destOrd="0" parTransId="{3BA0374F-9976-4396-A873-48C905666046}" sibTransId="{16F3B300-4930-4330-93B4-1E552D10B59D}"/>
    <dgm:cxn modelId="{206C416E-4FF6-404E-9078-7E285E4B1F25}" type="presOf" srcId="{048654A1-1E28-43C3-8A1C-CF6ED9B3A457}" destId="{24B2D1EF-1DF5-41CE-84FA-AD89E1C8F92E}" srcOrd="0" destOrd="2" presId="urn:microsoft.com/office/officeart/2005/8/layout/vList2"/>
    <dgm:cxn modelId="{B17DE36F-C159-4813-B9AD-EB2ABA13F56A}" srcId="{A774C666-0627-4939-BEEF-20887DFAFD8A}" destId="{048654A1-1E28-43C3-8A1C-CF6ED9B3A457}" srcOrd="2" destOrd="0" parTransId="{C7FCCC02-A129-4420-B587-047A86490D86}" sibTransId="{7FFB0902-2388-4B16-A20F-93C608BC4521}"/>
    <dgm:cxn modelId="{045FE874-EB73-4144-B308-89A1A34DD492}" srcId="{A774C666-0627-4939-BEEF-20887DFAFD8A}" destId="{3D5733C3-2336-441D-A442-343CC7961918}" srcOrd="5" destOrd="0" parTransId="{243E474C-C477-449D-A455-32EEA6AE7C27}" sibTransId="{6C3B4067-2A60-4F4B-B553-C3F1F2691BE0}"/>
    <dgm:cxn modelId="{12E76358-E62F-4C9E-8205-5D38D8CDFDDA}" type="presOf" srcId="{C8A1FA91-70EB-41AF-AB78-815759BD581C}" destId="{24B2D1EF-1DF5-41CE-84FA-AD89E1C8F92E}" srcOrd="0" destOrd="0" presId="urn:microsoft.com/office/officeart/2005/8/layout/vList2"/>
    <dgm:cxn modelId="{55C5D988-1C67-4EF5-AC3E-75A62C4B98F8}" srcId="{A774C666-0627-4939-BEEF-20887DFAFD8A}" destId="{C8A1FA91-70EB-41AF-AB78-815759BD581C}" srcOrd="0" destOrd="0" parTransId="{B3C73022-256D-4EA2-85E0-33FDD7B6469E}" sibTransId="{C755245E-DF35-4823-8A7C-580CEB14F635}"/>
    <dgm:cxn modelId="{B015DB89-8932-46D2-AC7A-40021216C7DE}" type="presOf" srcId="{270BD3E1-132A-4B0E-9158-0895D3D861D9}" destId="{24B2D1EF-1DF5-41CE-84FA-AD89E1C8F92E}" srcOrd="0" destOrd="3" presId="urn:microsoft.com/office/officeart/2005/8/layout/vList2"/>
    <dgm:cxn modelId="{4C14FE90-99BB-4A44-8FA8-E07A71236B86}" srcId="{825415BC-B2EC-485B-A828-4753497F940B}" destId="{A774C666-0627-4939-BEEF-20887DFAFD8A}" srcOrd="0" destOrd="0" parTransId="{BEEDADFC-BD3E-4DC9-9C99-FA6FE5EFED7F}" sibTransId="{080E71EE-0E9C-42D1-978C-5E6B18E66A87}"/>
    <dgm:cxn modelId="{FD2CA49E-48E2-4E7D-8183-54F24E45302A}" type="presOf" srcId="{25D28794-C33C-4DEA-BC8E-AB1719260BA9}" destId="{24B2D1EF-1DF5-41CE-84FA-AD89E1C8F92E}" srcOrd="0" destOrd="1" presId="urn:microsoft.com/office/officeart/2005/8/layout/vList2"/>
    <dgm:cxn modelId="{7357F4DD-D8DA-42AF-A6C2-14953CBBE6B9}" srcId="{A774C666-0627-4939-BEEF-20887DFAFD8A}" destId="{25D28794-C33C-4DEA-BC8E-AB1719260BA9}" srcOrd="1" destOrd="0" parTransId="{A1187C41-7673-4904-B8A0-589CD8B13E52}" sibTransId="{95077276-966A-4905-AE58-524FDD232498}"/>
    <dgm:cxn modelId="{0747DCE6-EB16-4AFF-8459-DD6F1FE588D2}" type="presOf" srcId="{03132EBF-6CAA-414C-BA2C-620BCF42FC82}" destId="{26E0AE3C-F1B1-4CB2-82F0-740E1524A1C8}" srcOrd="0" destOrd="0" presId="urn:microsoft.com/office/officeart/2005/8/layout/vList2"/>
    <dgm:cxn modelId="{AAE1DDEF-F645-4F7F-B8B9-136E0B1CD3AF}" type="presOf" srcId="{825415BC-B2EC-485B-A828-4753497F940B}" destId="{3F33A9C8-BA01-4FB3-A400-E3797CA91F27}" srcOrd="0" destOrd="0" presId="urn:microsoft.com/office/officeart/2005/8/layout/vList2"/>
    <dgm:cxn modelId="{272F0A8D-A588-4111-977A-2BFFDEADDE53}" type="presParOf" srcId="{3F33A9C8-BA01-4FB3-A400-E3797CA91F27}" destId="{975383C7-3F47-4C5F-8227-8FD4570C0B32}" srcOrd="0" destOrd="0" presId="urn:microsoft.com/office/officeart/2005/8/layout/vList2"/>
    <dgm:cxn modelId="{2216A42B-3FBC-400F-B147-F07794A35900}" type="presParOf" srcId="{3F33A9C8-BA01-4FB3-A400-E3797CA91F27}" destId="{24B2D1EF-1DF5-41CE-84FA-AD89E1C8F92E}" srcOrd="1" destOrd="0" presId="urn:microsoft.com/office/officeart/2005/8/layout/vList2"/>
    <dgm:cxn modelId="{A0F49386-8BCD-4F6E-9BF4-8C73C5CAA235}" type="presParOf" srcId="{3F33A9C8-BA01-4FB3-A400-E3797CA91F27}" destId="{26E0AE3C-F1B1-4CB2-82F0-740E1524A1C8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FC12EC9D-B866-4288-80FD-0B07C404B2E3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0911B5F-350F-4A60-A534-614D5C326096}">
      <dgm:prSet/>
      <dgm:spPr/>
      <dgm:t>
        <a:bodyPr/>
        <a:lstStyle/>
        <a:p>
          <a:r>
            <a:rPr lang="en-US" b="1"/>
            <a:t>Significant differences in the speed and accuracy of the target touch</a:t>
          </a:r>
          <a:endParaRPr lang="en-US"/>
        </a:p>
      </dgm:t>
    </dgm:pt>
    <dgm:pt modelId="{5D77EC0B-3D62-41D8-B2A6-B9B339B765E4}" type="parTrans" cxnId="{1A25CB6A-0A76-4BE2-A8A6-0147B7EBAA75}">
      <dgm:prSet/>
      <dgm:spPr/>
      <dgm:t>
        <a:bodyPr/>
        <a:lstStyle/>
        <a:p>
          <a:endParaRPr lang="en-US"/>
        </a:p>
      </dgm:t>
    </dgm:pt>
    <dgm:pt modelId="{F0D8EFC8-B045-419E-8414-2C0E23737D0E}" type="sibTrans" cxnId="{1A25CB6A-0A76-4BE2-A8A6-0147B7EBAA75}">
      <dgm:prSet/>
      <dgm:spPr/>
      <dgm:t>
        <a:bodyPr/>
        <a:lstStyle/>
        <a:p>
          <a:endParaRPr lang="en-US"/>
        </a:p>
      </dgm:t>
    </dgm:pt>
    <dgm:pt modelId="{B99C87A5-C74F-415C-AD60-F200B6C79CC4}">
      <dgm:prSet/>
      <dgm:spPr/>
      <dgm:t>
        <a:bodyPr/>
        <a:lstStyle/>
        <a:p>
          <a:r>
            <a:rPr lang="en-US"/>
            <a:t>Dogs in </a:t>
          </a:r>
          <a:r>
            <a:rPr lang="en-US" b="1" i="1"/>
            <a:t>Ven</a:t>
          </a:r>
          <a:r>
            <a:rPr lang="en-US"/>
            <a:t> condition are faster and more accurate</a:t>
          </a:r>
        </a:p>
      </dgm:t>
    </dgm:pt>
    <dgm:pt modelId="{30426D8A-02DD-4722-A067-650DD95697BA}" type="parTrans" cxnId="{4FD3F98F-146B-4507-81C1-FDF91E477B02}">
      <dgm:prSet/>
      <dgm:spPr/>
      <dgm:t>
        <a:bodyPr/>
        <a:lstStyle/>
        <a:p>
          <a:endParaRPr lang="en-US"/>
        </a:p>
      </dgm:t>
    </dgm:pt>
    <dgm:pt modelId="{5A65EB28-1E61-416A-A6FB-7545F70DF6EE}" type="sibTrans" cxnId="{4FD3F98F-146B-4507-81C1-FDF91E477B02}">
      <dgm:prSet/>
      <dgm:spPr/>
      <dgm:t>
        <a:bodyPr/>
        <a:lstStyle/>
        <a:p>
          <a:endParaRPr lang="en-US"/>
        </a:p>
      </dgm:t>
    </dgm:pt>
    <dgm:pt modelId="{E7AF8004-6816-42EE-B9F6-54676B713EB8}">
      <dgm:prSet/>
      <dgm:spPr/>
      <dgm:t>
        <a:bodyPr/>
        <a:lstStyle/>
        <a:p>
          <a:r>
            <a:rPr lang="en-US" dirty="0"/>
            <a:t>Dogs in </a:t>
          </a:r>
          <a:r>
            <a:rPr lang="en-US" b="1" i="1" dirty="0" err="1"/>
            <a:t>punir</a:t>
          </a:r>
          <a:r>
            <a:rPr lang="en-US" dirty="0"/>
            <a:t> condition are slower and show shyness</a:t>
          </a:r>
        </a:p>
      </dgm:t>
    </dgm:pt>
    <dgm:pt modelId="{55A3AAF7-1D17-4C07-9CFC-BD3CF48DE94A}" type="parTrans" cxnId="{DC6B71D0-BB3C-469F-937F-107D2D6F0A29}">
      <dgm:prSet/>
      <dgm:spPr/>
      <dgm:t>
        <a:bodyPr/>
        <a:lstStyle/>
        <a:p>
          <a:endParaRPr lang="en-US"/>
        </a:p>
      </dgm:t>
    </dgm:pt>
    <dgm:pt modelId="{8AC1F0CD-8F63-42BC-BD1A-C8012670CCEB}" type="sibTrans" cxnId="{DC6B71D0-BB3C-469F-937F-107D2D6F0A29}">
      <dgm:prSet/>
      <dgm:spPr/>
      <dgm:t>
        <a:bodyPr/>
        <a:lstStyle/>
        <a:p>
          <a:endParaRPr lang="en-US"/>
        </a:p>
      </dgm:t>
    </dgm:pt>
    <dgm:pt modelId="{43D67E66-BA96-4D4C-9A78-52BB33E79B4F}">
      <dgm:prSet/>
      <dgm:spPr/>
      <dgm:t>
        <a:bodyPr/>
        <a:lstStyle/>
        <a:p>
          <a:r>
            <a:rPr lang="en-US" b="1" dirty="0"/>
            <a:t>Significant difference in the attitude of the dog even though there is no more tugging in final phase</a:t>
          </a:r>
          <a:endParaRPr lang="en-US" dirty="0"/>
        </a:p>
      </dgm:t>
    </dgm:pt>
    <dgm:pt modelId="{8B5D597D-2824-4E69-ADD2-9E6650101F5B}" type="parTrans" cxnId="{F761DBEF-B764-444F-BAEE-905A3A37060B}">
      <dgm:prSet/>
      <dgm:spPr/>
      <dgm:t>
        <a:bodyPr/>
        <a:lstStyle/>
        <a:p>
          <a:endParaRPr lang="en-US"/>
        </a:p>
      </dgm:t>
    </dgm:pt>
    <dgm:pt modelId="{10ECC316-5413-4C24-9B31-FCE9D9485E6C}" type="sibTrans" cxnId="{F761DBEF-B764-444F-BAEE-905A3A37060B}">
      <dgm:prSet/>
      <dgm:spPr/>
      <dgm:t>
        <a:bodyPr/>
        <a:lstStyle/>
        <a:p>
          <a:endParaRPr lang="en-US"/>
        </a:p>
      </dgm:t>
    </dgm:pt>
    <dgm:pt modelId="{9E3F5A73-EA15-4730-9A4B-8A145123A6FA}">
      <dgm:prSet/>
      <dgm:spPr/>
      <dgm:t>
        <a:bodyPr/>
        <a:lstStyle/>
        <a:p>
          <a:r>
            <a:rPr lang="en-US" dirty="0"/>
            <a:t>Dog in </a:t>
          </a:r>
          <a:r>
            <a:rPr lang="en-US" b="1" dirty="0" err="1"/>
            <a:t>punir</a:t>
          </a:r>
          <a:r>
            <a:rPr lang="en-US" dirty="0"/>
            <a:t> tug condition shows conflict</a:t>
          </a:r>
        </a:p>
      </dgm:t>
    </dgm:pt>
    <dgm:pt modelId="{CE080B89-8283-4C42-A370-5D09700D81DC}" type="parTrans" cxnId="{C748AE82-76A4-4BD2-93E1-41C920B5255D}">
      <dgm:prSet/>
      <dgm:spPr/>
      <dgm:t>
        <a:bodyPr/>
        <a:lstStyle/>
        <a:p>
          <a:endParaRPr lang="en-US"/>
        </a:p>
      </dgm:t>
    </dgm:pt>
    <dgm:pt modelId="{7FB69F83-E175-4349-88BA-86E4A2C43F8F}" type="sibTrans" cxnId="{C748AE82-76A4-4BD2-93E1-41C920B5255D}">
      <dgm:prSet/>
      <dgm:spPr/>
      <dgm:t>
        <a:bodyPr/>
        <a:lstStyle/>
        <a:p>
          <a:endParaRPr lang="en-US"/>
        </a:p>
      </dgm:t>
    </dgm:pt>
    <dgm:pt modelId="{BBD89EA8-9ECB-4D17-BFFB-224AD97CA260}">
      <dgm:prSet/>
      <dgm:spPr/>
      <dgm:t>
        <a:bodyPr/>
        <a:lstStyle/>
        <a:p>
          <a:r>
            <a:rPr lang="en-US"/>
            <a:t>Dogs in </a:t>
          </a:r>
          <a:r>
            <a:rPr lang="en-US" b="1" i="1"/>
            <a:t>ven</a:t>
          </a:r>
          <a:r>
            <a:rPr lang="en-US"/>
            <a:t> condition rapidly approach new task</a:t>
          </a:r>
        </a:p>
      </dgm:t>
    </dgm:pt>
    <dgm:pt modelId="{26E963A3-17B2-4E2F-8BAC-20E6A2D237F2}" type="parTrans" cxnId="{C69020A4-5B1F-4F68-AD87-DBE790AEAE17}">
      <dgm:prSet/>
      <dgm:spPr/>
      <dgm:t>
        <a:bodyPr/>
        <a:lstStyle/>
        <a:p>
          <a:endParaRPr lang="en-US"/>
        </a:p>
      </dgm:t>
    </dgm:pt>
    <dgm:pt modelId="{3E4E5DA5-1D4F-4B68-8867-721F7E54FA6C}" type="sibTrans" cxnId="{C69020A4-5B1F-4F68-AD87-DBE790AEAE17}">
      <dgm:prSet/>
      <dgm:spPr/>
      <dgm:t>
        <a:bodyPr/>
        <a:lstStyle/>
        <a:p>
          <a:endParaRPr lang="en-US"/>
        </a:p>
      </dgm:t>
    </dgm:pt>
    <dgm:pt modelId="{A114CA37-ED3B-4793-80F1-BDA0CD0A20C4}">
      <dgm:prSet/>
      <dgm:spPr/>
      <dgm:t>
        <a:bodyPr/>
        <a:lstStyle/>
        <a:p>
          <a:r>
            <a:rPr lang="en-US"/>
            <a:t>Dogs in </a:t>
          </a:r>
          <a:r>
            <a:rPr lang="en-US" b="1" i="1"/>
            <a:t>punir</a:t>
          </a:r>
          <a:r>
            <a:rPr lang="en-US"/>
            <a:t> condition are slow and hesitant</a:t>
          </a:r>
        </a:p>
      </dgm:t>
    </dgm:pt>
    <dgm:pt modelId="{B6F11523-CB0C-46A0-93E3-FF24CB32DC64}" type="parTrans" cxnId="{56A6A4DA-8B40-4FB7-A4F2-D29CBA3BE97F}">
      <dgm:prSet/>
      <dgm:spPr/>
      <dgm:t>
        <a:bodyPr/>
        <a:lstStyle/>
        <a:p>
          <a:endParaRPr lang="en-US"/>
        </a:p>
      </dgm:t>
    </dgm:pt>
    <dgm:pt modelId="{07DC4F99-4B36-4D92-B7E0-1353D989156A}" type="sibTrans" cxnId="{56A6A4DA-8B40-4FB7-A4F2-D29CBA3BE97F}">
      <dgm:prSet/>
      <dgm:spPr/>
      <dgm:t>
        <a:bodyPr/>
        <a:lstStyle/>
        <a:p>
          <a:endParaRPr lang="en-US"/>
        </a:p>
      </dgm:t>
    </dgm:pt>
    <dgm:pt modelId="{F16B4F75-82E8-492C-AD0B-6C0DB04226B9}">
      <dgm:prSet/>
      <dgm:spPr/>
      <dgm:t>
        <a:bodyPr/>
        <a:lstStyle/>
        <a:p>
          <a:endParaRPr lang="en-US" dirty="0"/>
        </a:p>
      </dgm:t>
    </dgm:pt>
    <dgm:pt modelId="{838E313F-CEB2-4797-B51D-1D6BDEB76ADA}" type="parTrans" cxnId="{384A2124-788A-4A31-BF01-83598C95C03A}">
      <dgm:prSet/>
      <dgm:spPr/>
    </dgm:pt>
    <dgm:pt modelId="{6DB0FC44-8F29-4710-BD60-596AF2781EF7}" type="sibTrans" cxnId="{384A2124-788A-4A31-BF01-83598C95C03A}">
      <dgm:prSet/>
      <dgm:spPr/>
    </dgm:pt>
    <dgm:pt modelId="{F03BBFC2-AACC-4BCA-B046-CF5BD61D1029}" type="pres">
      <dgm:prSet presAssocID="{FC12EC9D-B866-4288-80FD-0B07C404B2E3}" presName="linear" presStyleCnt="0">
        <dgm:presLayoutVars>
          <dgm:animLvl val="lvl"/>
          <dgm:resizeHandles val="exact"/>
        </dgm:presLayoutVars>
      </dgm:prSet>
      <dgm:spPr/>
    </dgm:pt>
    <dgm:pt modelId="{F37B1C16-32C8-4DD2-8C33-915E3774445A}" type="pres">
      <dgm:prSet presAssocID="{E0911B5F-350F-4A60-A534-614D5C326096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9644AAEB-1167-4D2A-A5B1-3966FCBF19CF}" type="pres">
      <dgm:prSet presAssocID="{E0911B5F-350F-4A60-A534-614D5C326096}" presName="childText" presStyleLbl="revTx" presStyleIdx="0" presStyleCnt="2">
        <dgm:presLayoutVars>
          <dgm:bulletEnabled val="1"/>
        </dgm:presLayoutVars>
      </dgm:prSet>
      <dgm:spPr/>
    </dgm:pt>
    <dgm:pt modelId="{DFD7A4BC-A7D2-4BEB-A2B5-95BA72FD224D}" type="pres">
      <dgm:prSet presAssocID="{43D67E66-BA96-4D4C-9A78-52BB33E79B4F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90E36FDF-2F53-45C9-A45B-6D4B1868E63B}" type="pres">
      <dgm:prSet presAssocID="{43D67E66-BA96-4D4C-9A78-52BB33E79B4F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384A2124-788A-4A31-BF01-83598C95C03A}" srcId="{E0911B5F-350F-4A60-A534-614D5C326096}" destId="{F16B4F75-82E8-492C-AD0B-6C0DB04226B9}" srcOrd="2" destOrd="0" parTransId="{838E313F-CEB2-4797-B51D-1D6BDEB76ADA}" sibTransId="{6DB0FC44-8F29-4710-BD60-596AF2781EF7}"/>
    <dgm:cxn modelId="{0539E143-92F0-4860-BB66-0A204F326EF1}" type="presOf" srcId="{E0911B5F-350F-4A60-A534-614D5C326096}" destId="{F37B1C16-32C8-4DD2-8C33-915E3774445A}" srcOrd="0" destOrd="0" presId="urn:microsoft.com/office/officeart/2005/8/layout/vList2"/>
    <dgm:cxn modelId="{46027968-7B58-4CB5-B255-02FD46B3CE81}" type="presOf" srcId="{43D67E66-BA96-4D4C-9A78-52BB33E79B4F}" destId="{DFD7A4BC-A7D2-4BEB-A2B5-95BA72FD224D}" srcOrd="0" destOrd="0" presId="urn:microsoft.com/office/officeart/2005/8/layout/vList2"/>
    <dgm:cxn modelId="{1A25CB6A-0A76-4BE2-A8A6-0147B7EBAA75}" srcId="{FC12EC9D-B866-4288-80FD-0B07C404B2E3}" destId="{E0911B5F-350F-4A60-A534-614D5C326096}" srcOrd="0" destOrd="0" parTransId="{5D77EC0B-3D62-41D8-B2A6-B9B339B765E4}" sibTransId="{F0D8EFC8-B045-419E-8414-2C0E23737D0E}"/>
    <dgm:cxn modelId="{74528E56-0B9C-4B88-A003-B08B33F2A4ED}" type="presOf" srcId="{A114CA37-ED3B-4793-80F1-BDA0CD0A20C4}" destId="{90E36FDF-2F53-45C9-A45B-6D4B1868E63B}" srcOrd="0" destOrd="2" presId="urn:microsoft.com/office/officeart/2005/8/layout/vList2"/>
    <dgm:cxn modelId="{D00F9E58-FBEB-4459-86E3-BB6292BE51A9}" type="presOf" srcId="{9E3F5A73-EA15-4730-9A4B-8A145123A6FA}" destId="{90E36FDF-2F53-45C9-A45B-6D4B1868E63B}" srcOrd="0" destOrd="0" presId="urn:microsoft.com/office/officeart/2005/8/layout/vList2"/>
    <dgm:cxn modelId="{80B0C77B-723B-407B-B36D-E24F7BEB8713}" type="presOf" srcId="{BBD89EA8-9ECB-4D17-BFFB-224AD97CA260}" destId="{90E36FDF-2F53-45C9-A45B-6D4B1868E63B}" srcOrd="0" destOrd="1" presId="urn:microsoft.com/office/officeart/2005/8/layout/vList2"/>
    <dgm:cxn modelId="{26A78880-CB86-44DB-A40E-2D43EBCA8760}" type="presOf" srcId="{B99C87A5-C74F-415C-AD60-F200B6C79CC4}" destId="{9644AAEB-1167-4D2A-A5B1-3966FCBF19CF}" srcOrd="0" destOrd="0" presId="urn:microsoft.com/office/officeart/2005/8/layout/vList2"/>
    <dgm:cxn modelId="{C748AE82-76A4-4BD2-93E1-41C920B5255D}" srcId="{43D67E66-BA96-4D4C-9A78-52BB33E79B4F}" destId="{9E3F5A73-EA15-4730-9A4B-8A145123A6FA}" srcOrd="0" destOrd="0" parTransId="{CE080B89-8283-4C42-A370-5D09700D81DC}" sibTransId="{7FB69F83-E175-4349-88BA-86E4A2C43F8F}"/>
    <dgm:cxn modelId="{4FD3F98F-146B-4507-81C1-FDF91E477B02}" srcId="{E0911B5F-350F-4A60-A534-614D5C326096}" destId="{B99C87A5-C74F-415C-AD60-F200B6C79CC4}" srcOrd="0" destOrd="0" parTransId="{30426D8A-02DD-4722-A067-650DD95697BA}" sibTransId="{5A65EB28-1E61-416A-A6FB-7545F70DF6EE}"/>
    <dgm:cxn modelId="{C69020A4-5B1F-4F68-AD87-DBE790AEAE17}" srcId="{43D67E66-BA96-4D4C-9A78-52BB33E79B4F}" destId="{BBD89EA8-9ECB-4D17-BFFB-224AD97CA260}" srcOrd="1" destOrd="0" parTransId="{26E963A3-17B2-4E2F-8BAC-20E6A2D237F2}" sibTransId="{3E4E5DA5-1D4F-4B68-8867-721F7E54FA6C}"/>
    <dgm:cxn modelId="{436F10C0-3ECF-4828-A678-CFD93556B96D}" type="presOf" srcId="{FC12EC9D-B866-4288-80FD-0B07C404B2E3}" destId="{F03BBFC2-AACC-4BCA-B046-CF5BD61D1029}" srcOrd="0" destOrd="0" presId="urn:microsoft.com/office/officeart/2005/8/layout/vList2"/>
    <dgm:cxn modelId="{CC644AC6-E303-4A44-9019-CBF10081DBE7}" type="presOf" srcId="{F16B4F75-82E8-492C-AD0B-6C0DB04226B9}" destId="{9644AAEB-1167-4D2A-A5B1-3966FCBF19CF}" srcOrd="0" destOrd="2" presId="urn:microsoft.com/office/officeart/2005/8/layout/vList2"/>
    <dgm:cxn modelId="{DC6B71D0-BB3C-469F-937F-107D2D6F0A29}" srcId="{E0911B5F-350F-4A60-A534-614D5C326096}" destId="{E7AF8004-6816-42EE-B9F6-54676B713EB8}" srcOrd="1" destOrd="0" parTransId="{55A3AAF7-1D17-4C07-9CFC-BD3CF48DE94A}" sibTransId="{8AC1F0CD-8F63-42BC-BD1A-C8012670CCEB}"/>
    <dgm:cxn modelId="{56A6A4DA-8B40-4FB7-A4F2-D29CBA3BE97F}" srcId="{43D67E66-BA96-4D4C-9A78-52BB33E79B4F}" destId="{A114CA37-ED3B-4793-80F1-BDA0CD0A20C4}" srcOrd="2" destOrd="0" parTransId="{B6F11523-CB0C-46A0-93E3-FF24CB32DC64}" sibTransId="{07DC4F99-4B36-4D92-B7E0-1353D989156A}"/>
    <dgm:cxn modelId="{D3DC49E8-ABF8-4BF0-926C-23F27843F65B}" type="presOf" srcId="{E7AF8004-6816-42EE-B9F6-54676B713EB8}" destId="{9644AAEB-1167-4D2A-A5B1-3966FCBF19CF}" srcOrd="0" destOrd="1" presId="urn:microsoft.com/office/officeart/2005/8/layout/vList2"/>
    <dgm:cxn modelId="{F761DBEF-B764-444F-BAEE-905A3A37060B}" srcId="{FC12EC9D-B866-4288-80FD-0B07C404B2E3}" destId="{43D67E66-BA96-4D4C-9A78-52BB33E79B4F}" srcOrd="1" destOrd="0" parTransId="{8B5D597D-2824-4E69-ADD2-9E6650101F5B}" sibTransId="{10ECC316-5413-4C24-9B31-FCE9D9485E6C}"/>
    <dgm:cxn modelId="{B9F728D2-BFBB-44C3-A17A-906F2D85D726}" type="presParOf" srcId="{F03BBFC2-AACC-4BCA-B046-CF5BD61D1029}" destId="{F37B1C16-32C8-4DD2-8C33-915E3774445A}" srcOrd="0" destOrd="0" presId="urn:microsoft.com/office/officeart/2005/8/layout/vList2"/>
    <dgm:cxn modelId="{FD3BA365-5A6D-436B-875D-9FD282B40A6D}" type="presParOf" srcId="{F03BBFC2-AACC-4BCA-B046-CF5BD61D1029}" destId="{9644AAEB-1167-4D2A-A5B1-3966FCBF19CF}" srcOrd="1" destOrd="0" presId="urn:microsoft.com/office/officeart/2005/8/layout/vList2"/>
    <dgm:cxn modelId="{99F29342-5377-4A19-97F2-25CB1D0FF7EC}" type="presParOf" srcId="{F03BBFC2-AACC-4BCA-B046-CF5BD61D1029}" destId="{DFD7A4BC-A7D2-4BEB-A2B5-95BA72FD224D}" srcOrd="2" destOrd="0" presId="urn:microsoft.com/office/officeart/2005/8/layout/vList2"/>
    <dgm:cxn modelId="{D7ECBD6E-BFE1-456D-9121-D2E0DC16B8A9}" type="presParOf" srcId="{F03BBFC2-AACC-4BCA-B046-CF5BD61D1029}" destId="{90E36FDF-2F53-45C9-A45B-6D4B1868E63B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1E0E732F-265E-4E57-8C49-A548499D4A5E}" type="doc">
      <dgm:prSet loTypeId="urn:microsoft.com/office/officeart/2005/8/layout/process4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34FC5FD-504E-45C5-BD60-B8E90CECA6E2}">
      <dgm:prSet/>
      <dgm:spPr/>
      <dgm:t>
        <a:bodyPr/>
        <a:lstStyle/>
        <a:p>
          <a:r>
            <a:rPr lang="en-US" dirty="0"/>
            <a:t>Obviously, impossible to know what our animals are thinking,</a:t>
          </a:r>
          <a:br>
            <a:rPr lang="en-US" dirty="0"/>
          </a:br>
          <a:r>
            <a:rPr lang="en-US" dirty="0"/>
            <a:t>BUT IS possible to observe their behavior. </a:t>
          </a:r>
        </a:p>
      </dgm:t>
    </dgm:pt>
    <dgm:pt modelId="{1590571A-CAED-43E2-9827-0ECA5619A179}" type="parTrans" cxnId="{E353790A-23EF-4F67-84AA-96789F63885D}">
      <dgm:prSet/>
      <dgm:spPr/>
      <dgm:t>
        <a:bodyPr/>
        <a:lstStyle/>
        <a:p>
          <a:endParaRPr lang="en-US"/>
        </a:p>
      </dgm:t>
    </dgm:pt>
    <dgm:pt modelId="{299E7BD4-94C3-41CA-9953-A1335AFD891E}" type="sibTrans" cxnId="{E353790A-23EF-4F67-84AA-96789F63885D}">
      <dgm:prSet/>
      <dgm:spPr/>
      <dgm:t>
        <a:bodyPr/>
        <a:lstStyle/>
        <a:p>
          <a:endParaRPr lang="en-US"/>
        </a:p>
      </dgm:t>
    </dgm:pt>
    <dgm:pt modelId="{3FE69CEE-207E-4C9C-B236-11367927F4F2}">
      <dgm:prSet/>
      <dgm:spPr/>
      <dgm:t>
        <a:bodyPr/>
        <a:lstStyle/>
        <a:p>
          <a:r>
            <a:rPr lang="en-US" dirty="0"/>
            <a:t>Signs that an animal is working under a poisoned cue are obvious:</a:t>
          </a:r>
        </a:p>
      </dgm:t>
    </dgm:pt>
    <dgm:pt modelId="{0718B2EB-14CD-4443-8676-B1A258A1F545}" type="parTrans" cxnId="{27E66AE4-D068-4696-B2AA-857005C9A8EB}">
      <dgm:prSet/>
      <dgm:spPr/>
      <dgm:t>
        <a:bodyPr/>
        <a:lstStyle/>
        <a:p>
          <a:endParaRPr lang="en-US"/>
        </a:p>
      </dgm:t>
    </dgm:pt>
    <dgm:pt modelId="{2A54D7CC-A5AC-402B-B762-C77BD8AF0489}" type="sibTrans" cxnId="{27E66AE4-D068-4696-B2AA-857005C9A8EB}">
      <dgm:prSet/>
      <dgm:spPr/>
      <dgm:t>
        <a:bodyPr/>
        <a:lstStyle/>
        <a:p>
          <a:endParaRPr lang="en-US"/>
        </a:p>
      </dgm:t>
    </dgm:pt>
    <dgm:pt modelId="{A54A5A87-EC75-41D8-9820-701A3E1C38C7}">
      <dgm:prSet custT="1"/>
      <dgm:spPr/>
      <dgm:t>
        <a:bodyPr/>
        <a:lstStyle/>
        <a:p>
          <a:r>
            <a:rPr lang="en-US" sz="1200" b="1" i="1" dirty="0" err="1"/>
            <a:t>SluggIsh</a:t>
          </a:r>
          <a:r>
            <a:rPr lang="en-US" sz="1200" b="1" i="1" dirty="0"/>
            <a:t> response</a:t>
          </a:r>
          <a:endParaRPr lang="en-US" sz="1200" dirty="0"/>
        </a:p>
      </dgm:t>
    </dgm:pt>
    <dgm:pt modelId="{33A7E98F-B769-423A-B996-6722BC6968EA}" type="parTrans" cxnId="{5590992C-5ACE-4739-B9A4-31821F43479F}">
      <dgm:prSet/>
      <dgm:spPr/>
      <dgm:t>
        <a:bodyPr/>
        <a:lstStyle/>
        <a:p>
          <a:endParaRPr lang="en-US"/>
        </a:p>
      </dgm:t>
    </dgm:pt>
    <dgm:pt modelId="{7198EBD7-A094-48F6-B235-51CD10E53675}" type="sibTrans" cxnId="{5590992C-5ACE-4739-B9A4-31821F43479F}">
      <dgm:prSet/>
      <dgm:spPr/>
      <dgm:t>
        <a:bodyPr/>
        <a:lstStyle/>
        <a:p>
          <a:endParaRPr lang="en-US"/>
        </a:p>
      </dgm:t>
    </dgm:pt>
    <dgm:pt modelId="{AED31110-C0FA-41AF-BF36-82288AF1985B}">
      <dgm:prSet custT="1"/>
      <dgm:spPr/>
      <dgm:t>
        <a:bodyPr/>
        <a:lstStyle/>
        <a:p>
          <a:r>
            <a:rPr lang="en-US" sz="1200" b="1" i="1"/>
            <a:t>Lack of response</a:t>
          </a:r>
          <a:endParaRPr lang="en-US" sz="1200"/>
        </a:p>
      </dgm:t>
    </dgm:pt>
    <dgm:pt modelId="{F5A3B30C-994D-4B3D-922C-0AF3C5E9E8E0}" type="parTrans" cxnId="{E00834B3-608B-445D-8BD9-3912BFCAE961}">
      <dgm:prSet/>
      <dgm:spPr/>
      <dgm:t>
        <a:bodyPr/>
        <a:lstStyle/>
        <a:p>
          <a:endParaRPr lang="en-US"/>
        </a:p>
      </dgm:t>
    </dgm:pt>
    <dgm:pt modelId="{8BB2D820-2515-4732-A3C0-1BD9F7685018}" type="sibTrans" cxnId="{E00834B3-608B-445D-8BD9-3912BFCAE961}">
      <dgm:prSet/>
      <dgm:spPr/>
      <dgm:t>
        <a:bodyPr/>
        <a:lstStyle/>
        <a:p>
          <a:endParaRPr lang="en-US"/>
        </a:p>
      </dgm:t>
    </dgm:pt>
    <dgm:pt modelId="{2F8C1936-1489-4D3B-A168-0EBEB550E081}">
      <dgm:prSet custT="1"/>
      <dgm:spPr/>
      <dgm:t>
        <a:bodyPr/>
        <a:lstStyle/>
        <a:p>
          <a:r>
            <a:rPr lang="en-US" sz="1200" b="1" i="1"/>
            <a:t>Default to a favored behavior (often “sit” or “down”)</a:t>
          </a:r>
          <a:endParaRPr lang="en-US" sz="1200"/>
        </a:p>
      </dgm:t>
    </dgm:pt>
    <dgm:pt modelId="{2357BA22-2F53-4798-8F5E-FD8862316971}" type="parTrans" cxnId="{5E6894DF-CDF1-405E-A313-620306346838}">
      <dgm:prSet/>
      <dgm:spPr/>
      <dgm:t>
        <a:bodyPr/>
        <a:lstStyle/>
        <a:p>
          <a:endParaRPr lang="en-US"/>
        </a:p>
      </dgm:t>
    </dgm:pt>
    <dgm:pt modelId="{910CAE9D-54BA-4B09-BF71-7C44E292EE6B}" type="sibTrans" cxnId="{5E6894DF-CDF1-405E-A313-620306346838}">
      <dgm:prSet/>
      <dgm:spPr/>
      <dgm:t>
        <a:bodyPr/>
        <a:lstStyle/>
        <a:p>
          <a:endParaRPr lang="en-US"/>
        </a:p>
      </dgm:t>
    </dgm:pt>
    <dgm:pt modelId="{8592EC7F-941B-400B-B775-CB41645954EA}">
      <dgm:prSet custT="1"/>
      <dgm:spPr/>
      <dgm:t>
        <a:bodyPr/>
        <a:lstStyle/>
        <a:p>
          <a:r>
            <a:rPr lang="en-US" sz="1200" b="1" i="1"/>
            <a:t>Looking for an escape</a:t>
          </a:r>
          <a:endParaRPr lang="en-US" sz="1200"/>
        </a:p>
      </dgm:t>
    </dgm:pt>
    <dgm:pt modelId="{59E3C925-53B5-46F4-93ED-8F8CC2D1B657}" type="parTrans" cxnId="{BEF15639-A0C6-4D61-8A66-FB86678EB478}">
      <dgm:prSet/>
      <dgm:spPr/>
      <dgm:t>
        <a:bodyPr/>
        <a:lstStyle/>
        <a:p>
          <a:endParaRPr lang="en-US"/>
        </a:p>
      </dgm:t>
    </dgm:pt>
    <dgm:pt modelId="{E9299E7A-A9A2-4BA8-AC39-451C47C41C79}" type="sibTrans" cxnId="{BEF15639-A0C6-4D61-8A66-FB86678EB478}">
      <dgm:prSet/>
      <dgm:spPr/>
      <dgm:t>
        <a:bodyPr/>
        <a:lstStyle/>
        <a:p>
          <a:endParaRPr lang="en-US"/>
        </a:p>
      </dgm:t>
    </dgm:pt>
    <dgm:pt modelId="{F45028D7-0EF4-4F19-AA0F-0389E298C017}">
      <dgm:prSet custT="1"/>
      <dgm:spPr/>
      <dgm:t>
        <a:bodyPr/>
        <a:lstStyle/>
        <a:p>
          <a:r>
            <a:rPr lang="en-US" sz="1200" b="1" i="1"/>
            <a:t>Displacement behaviors (licking, sniffing, head down)</a:t>
          </a:r>
          <a:endParaRPr lang="en-US" sz="1200"/>
        </a:p>
      </dgm:t>
    </dgm:pt>
    <dgm:pt modelId="{DB785FEF-2B85-402C-8B2B-977B6AC97E79}" type="parTrans" cxnId="{5FF0F19B-B1D6-4825-AB2F-927F547772DD}">
      <dgm:prSet/>
      <dgm:spPr/>
      <dgm:t>
        <a:bodyPr/>
        <a:lstStyle/>
        <a:p>
          <a:endParaRPr lang="en-US"/>
        </a:p>
      </dgm:t>
    </dgm:pt>
    <dgm:pt modelId="{18C3B12F-A224-4B1A-B77B-8FE0875D47D7}" type="sibTrans" cxnId="{5FF0F19B-B1D6-4825-AB2F-927F547772DD}">
      <dgm:prSet/>
      <dgm:spPr/>
      <dgm:t>
        <a:bodyPr/>
        <a:lstStyle/>
        <a:p>
          <a:endParaRPr lang="en-US"/>
        </a:p>
      </dgm:t>
    </dgm:pt>
    <dgm:pt modelId="{DC2FEFEB-05C0-49DD-A3AD-E96DD941F015}">
      <dgm:prSet custT="1"/>
      <dgm:spPr/>
      <dgm:t>
        <a:bodyPr/>
        <a:lstStyle/>
        <a:p>
          <a:r>
            <a:rPr lang="en-US" sz="1200" b="1" i="1"/>
            <a:t>Submissive behavior</a:t>
          </a:r>
          <a:endParaRPr lang="en-US" sz="1200"/>
        </a:p>
      </dgm:t>
    </dgm:pt>
    <dgm:pt modelId="{7ACB6BA7-5394-4D64-A8A2-9434D82C2533}" type="parTrans" cxnId="{C32EC8A7-9568-44B9-8939-F67AD0B7B2DC}">
      <dgm:prSet/>
      <dgm:spPr/>
      <dgm:t>
        <a:bodyPr/>
        <a:lstStyle/>
        <a:p>
          <a:endParaRPr lang="en-US"/>
        </a:p>
      </dgm:t>
    </dgm:pt>
    <dgm:pt modelId="{2E70352E-98D2-4957-84D2-5F8AC044D8D9}" type="sibTrans" cxnId="{C32EC8A7-9568-44B9-8939-F67AD0B7B2DC}">
      <dgm:prSet/>
      <dgm:spPr/>
      <dgm:t>
        <a:bodyPr/>
        <a:lstStyle/>
        <a:p>
          <a:endParaRPr lang="en-US"/>
        </a:p>
      </dgm:t>
    </dgm:pt>
    <dgm:pt modelId="{BB989EBE-03E3-4B7C-9FEC-1D1038BC34E6}">
      <dgm:prSet custT="1"/>
      <dgm:spPr/>
      <dgm:t>
        <a:bodyPr/>
        <a:lstStyle/>
        <a:p>
          <a:r>
            <a:rPr lang="en-US" sz="1200" b="1" i="1" dirty="0"/>
            <a:t>Anxious facial expression</a:t>
          </a:r>
          <a:endParaRPr lang="en-US" sz="1200" dirty="0"/>
        </a:p>
      </dgm:t>
    </dgm:pt>
    <dgm:pt modelId="{DB58E7F6-B842-47DF-BCF7-5ABECCF6C958}" type="parTrans" cxnId="{10836F4D-CEDC-4E1A-84B2-9CFAC2A330F0}">
      <dgm:prSet/>
      <dgm:spPr/>
      <dgm:t>
        <a:bodyPr/>
        <a:lstStyle/>
        <a:p>
          <a:endParaRPr lang="en-US"/>
        </a:p>
      </dgm:t>
    </dgm:pt>
    <dgm:pt modelId="{B1486B3E-4C36-4BFD-976A-A42819ECEB14}" type="sibTrans" cxnId="{10836F4D-CEDC-4E1A-84B2-9CFAC2A330F0}">
      <dgm:prSet/>
      <dgm:spPr/>
      <dgm:t>
        <a:bodyPr/>
        <a:lstStyle/>
        <a:p>
          <a:endParaRPr lang="en-US"/>
        </a:p>
      </dgm:t>
    </dgm:pt>
    <dgm:pt modelId="{217E7CC6-9504-4542-ADBE-E9DA991BCD52}" type="pres">
      <dgm:prSet presAssocID="{1E0E732F-265E-4E57-8C49-A548499D4A5E}" presName="Name0" presStyleCnt="0">
        <dgm:presLayoutVars>
          <dgm:dir/>
          <dgm:animLvl val="lvl"/>
          <dgm:resizeHandles val="exact"/>
        </dgm:presLayoutVars>
      </dgm:prSet>
      <dgm:spPr/>
    </dgm:pt>
    <dgm:pt modelId="{0D836845-5E1A-4C6E-8472-A88E510E0EBE}" type="pres">
      <dgm:prSet presAssocID="{3FE69CEE-207E-4C9C-B236-11367927F4F2}" presName="boxAndChildren" presStyleCnt="0"/>
      <dgm:spPr/>
    </dgm:pt>
    <dgm:pt modelId="{6E55AD12-F99D-41EB-A17C-944A1842DB31}" type="pres">
      <dgm:prSet presAssocID="{3FE69CEE-207E-4C9C-B236-11367927F4F2}" presName="parentTextBox" presStyleLbl="node1" presStyleIdx="0" presStyleCnt="2"/>
      <dgm:spPr/>
    </dgm:pt>
    <dgm:pt modelId="{DD9D5E46-D35D-4297-9793-659E35A3EDC8}" type="pres">
      <dgm:prSet presAssocID="{3FE69CEE-207E-4C9C-B236-11367927F4F2}" presName="entireBox" presStyleLbl="node1" presStyleIdx="0" presStyleCnt="2" custScaleY="96991"/>
      <dgm:spPr/>
    </dgm:pt>
    <dgm:pt modelId="{B1F48A35-E278-4E9D-AEB2-43B456C46164}" type="pres">
      <dgm:prSet presAssocID="{3FE69CEE-207E-4C9C-B236-11367927F4F2}" presName="descendantBox" presStyleCnt="0"/>
      <dgm:spPr/>
    </dgm:pt>
    <dgm:pt modelId="{487C6A64-C6C5-426E-82F9-8A6287ADD6CB}" type="pres">
      <dgm:prSet presAssocID="{A54A5A87-EC75-41D8-9820-701A3E1C38C7}" presName="childTextBox" presStyleLbl="fgAccFollowNode1" presStyleIdx="0" presStyleCnt="7" custLinFactNeighborX="-1037" custLinFactNeighborY="29">
        <dgm:presLayoutVars>
          <dgm:bulletEnabled val="1"/>
        </dgm:presLayoutVars>
      </dgm:prSet>
      <dgm:spPr/>
    </dgm:pt>
    <dgm:pt modelId="{339A6013-7BD2-4E64-9436-4C43F81C652E}" type="pres">
      <dgm:prSet presAssocID="{AED31110-C0FA-41AF-BF36-82288AF1985B}" presName="childTextBox" presStyleLbl="fgAccFollowNode1" presStyleIdx="1" presStyleCnt="7">
        <dgm:presLayoutVars>
          <dgm:bulletEnabled val="1"/>
        </dgm:presLayoutVars>
      </dgm:prSet>
      <dgm:spPr/>
    </dgm:pt>
    <dgm:pt modelId="{EDC64998-3C26-4700-A1C3-5DF83F3FCC54}" type="pres">
      <dgm:prSet presAssocID="{2F8C1936-1489-4D3B-A168-0EBEB550E081}" presName="childTextBox" presStyleLbl="fgAccFollowNode1" presStyleIdx="2" presStyleCnt="7">
        <dgm:presLayoutVars>
          <dgm:bulletEnabled val="1"/>
        </dgm:presLayoutVars>
      </dgm:prSet>
      <dgm:spPr/>
    </dgm:pt>
    <dgm:pt modelId="{154FEACB-BD91-40EE-BBD1-08841CF95D8D}" type="pres">
      <dgm:prSet presAssocID="{8592EC7F-941B-400B-B775-CB41645954EA}" presName="childTextBox" presStyleLbl="fgAccFollowNode1" presStyleIdx="3" presStyleCnt="7">
        <dgm:presLayoutVars>
          <dgm:bulletEnabled val="1"/>
        </dgm:presLayoutVars>
      </dgm:prSet>
      <dgm:spPr/>
    </dgm:pt>
    <dgm:pt modelId="{E4FBBA41-38B9-47BD-8696-2177633ECB79}" type="pres">
      <dgm:prSet presAssocID="{F45028D7-0EF4-4F19-AA0F-0389E298C017}" presName="childTextBox" presStyleLbl="fgAccFollowNode1" presStyleIdx="4" presStyleCnt="7">
        <dgm:presLayoutVars>
          <dgm:bulletEnabled val="1"/>
        </dgm:presLayoutVars>
      </dgm:prSet>
      <dgm:spPr/>
    </dgm:pt>
    <dgm:pt modelId="{D19A908E-044E-4DAA-80D6-491EFB8AC3A4}" type="pres">
      <dgm:prSet presAssocID="{DC2FEFEB-05C0-49DD-A3AD-E96DD941F015}" presName="childTextBox" presStyleLbl="fgAccFollowNode1" presStyleIdx="5" presStyleCnt="7">
        <dgm:presLayoutVars>
          <dgm:bulletEnabled val="1"/>
        </dgm:presLayoutVars>
      </dgm:prSet>
      <dgm:spPr/>
    </dgm:pt>
    <dgm:pt modelId="{259C604A-68A2-4CD4-BA50-519E2840B510}" type="pres">
      <dgm:prSet presAssocID="{BB989EBE-03E3-4B7C-9FEC-1D1038BC34E6}" presName="childTextBox" presStyleLbl="fgAccFollowNode1" presStyleIdx="6" presStyleCnt="7">
        <dgm:presLayoutVars>
          <dgm:bulletEnabled val="1"/>
        </dgm:presLayoutVars>
      </dgm:prSet>
      <dgm:spPr/>
    </dgm:pt>
    <dgm:pt modelId="{7CE1C883-569A-48F7-AA02-D915166C55BA}" type="pres">
      <dgm:prSet presAssocID="{299E7BD4-94C3-41CA-9953-A1335AFD891E}" presName="sp" presStyleCnt="0"/>
      <dgm:spPr/>
    </dgm:pt>
    <dgm:pt modelId="{F08EA72E-6190-4473-A09D-C709B88EB50D}" type="pres">
      <dgm:prSet presAssocID="{B34FC5FD-504E-45C5-BD60-B8E90CECA6E2}" presName="arrowAndChildren" presStyleCnt="0"/>
      <dgm:spPr/>
    </dgm:pt>
    <dgm:pt modelId="{3CF45B96-04A7-489A-9B4E-D1043A6C5B62}" type="pres">
      <dgm:prSet presAssocID="{B34FC5FD-504E-45C5-BD60-B8E90CECA6E2}" presName="parentTextArrow" presStyleLbl="node1" presStyleIdx="1" presStyleCnt="2" custLinFactNeighborX="1740" custLinFactNeighborY="-723"/>
      <dgm:spPr/>
    </dgm:pt>
  </dgm:ptLst>
  <dgm:cxnLst>
    <dgm:cxn modelId="{5CEF9B09-9820-42A8-9BBF-46F80202146B}" type="presOf" srcId="{1E0E732F-265E-4E57-8C49-A548499D4A5E}" destId="{217E7CC6-9504-4542-ADBE-E9DA991BCD52}" srcOrd="0" destOrd="0" presId="urn:microsoft.com/office/officeart/2005/8/layout/process4"/>
    <dgm:cxn modelId="{E353790A-23EF-4F67-84AA-96789F63885D}" srcId="{1E0E732F-265E-4E57-8C49-A548499D4A5E}" destId="{B34FC5FD-504E-45C5-BD60-B8E90CECA6E2}" srcOrd="0" destOrd="0" parTransId="{1590571A-CAED-43E2-9827-0ECA5619A179}" sibTransId="{299E7BD4-94C3-41CA-9953-A1335AFD891E}"/>
    <dgm:cxn modelId="{9CD7B20D-E2A2-4F12-AD0B-B6BC06537B70}" type="presOf" srcId="{3FE69CEE-207E-4C9C-B236-11367927F4F2}" destId="{6E55AD12-F99D-41EB-A17C-944A1842DB31}" srcOrd="0" destOrd="0" presId="urn:microsoft.com/office/officeart/2005/8/layout/process4"/>
    <dgm:cxn modelId="{B32FBE17-E2EB-4F63-8B3D-DF815DCF12EA}" type="presOf" srcId="{2F8C1936-1489-4D3B-A168-0EBEB550E081}" destId="{EDC64998-3C26-4700-A1C3-5DF83F3FCC54}" srcOrd="0" destOrd="0" presId="urn:microsoft.com/office/officeart/2005/8/layout/process4"/>
    <dgm:cxn modelId="{323EEA23-9F72-4DB4-8861-3333B6C4CA74}" type="presOf" srcId="{DC2FEFEB-05C0-49DD-A3AD-E96DD941F015}" destId="{D19A908E-044E-4DAA-80D6-491EFB8AC3A4}" srcOrd="0" destOrd="0" presId="urn:microsoft.com/office/officeart/2005/8/layout/process4"/>
    <dgm:cxn modelId="{5590992C-5ACE-4739-B9A4-31821F43479F}" srcId="{3FE69CEE-207E-4C9C-B236-11367927F4F2}" destId="{A54A5A87-EC75-41D8-9820-701A3E1C38C7}" srcOrd="0" destOrd="0" parTransId="{33A7E98F-B769-423A-B996-6722BC6968EA}" sibTransId="{7198EBD7-A094-48F6-B235-51CD10E53675}"/>
    <dgm:cxn modelId="{2781C033-BE2B-4576-947B-A3642FCBEDFE}" type="presOf" srcId="{B34FC5FD-504E-45C5-BD60-B8E90CECA6E2}" destId="{3CF45B96-04A7-489A-9B4E-D1043A6C5B62}" srcOrd="0" destOrd="0" presId="urn:microsoft.com/office/officeart/2005/8/layout/process4"/>
    <dgm:cxn modelId="{BEF15639-A0C6-4D61-8A66-FB86678EB478}" srcId="{3FE69CEE-207E-4C9C-B236-11367927F4F2}" destId="{8592EC7F-941B-400B-B775-CB41645954EA}" srcOrd="3" destOrd="0" parTransId="{59E3C925-53B5-46F4-93ED-8F8CC2D1B657}" sibTransId="{E9299E7A-A9A2-4BA8-AC39-451C47C41C79}"/>
    <dgm:cxn modelId="{28B3F35E-4029-4532-8B2F-F482D6BF1018}" type="presOf" srcId="{BB989EBE-03E3-4B7C-9FEC-1D1038BC34E6}" destId="{259C604A-68A2-4CD4-BA50-519E2840B510}" srcOrd="0" destOrd="0" presId="urn:microsoft.com/office/officeart/2005/8/layout/process4"/>
    <dgm:cxn modelId="{10836F4D-CEDC-4E1A-84B2-9CFAC2A330F0}" srcId="{3FE69CEE-207E-4C9C-B236-11367927F4F2}" destId="{BB989EBE-03E3-4B7C-9FEC-1D1038BC34E6}" srcOrd="6" destOrd="0" parTransId="{DB58E7F6-B842-47DF-BCF7-5ABECCF6C958}" sibTransId="{B1486B3E-4C36-4BFD-976A-A42819ECEB14}"/>
    <dgm:cxn modelId="{B6C9256E-ACF1-4012-BDB7-4C6DA61580A5}" type="presOf" srcId="{3FE69CEE-207E-4C9C-B236-11367927F4F2}" destId="{DD9D5E46-D35D-4297-9793-659E35A3EDC8}" srcOrd="1" destOrd="0" presId="urn:microsoft.com/office/officeart/2005/8/layout/process4"/>
    <dgm:cxn modelId="{006AD875-91A4-4100-BE9F-C857151F6F8C}" type="presOf" srcId="{A54A5A87-EC75-41D8-9820-701A3E1C38C7}" destId="{487C6A64-C6C5-426E-82F9-8A6287ADD6CB}" srcOrd="0" destOrd="0" presId="urn:microsoft.com/office/officeart/2005/8/layout/process4"/>
    <dgm:cxn modelId="{6A47FC7B-CC46-4A07-B1EA-D91583F45530}" type="presOf" srcId="{F45028D7-0EF4-4F19-AA0F-0389E298C017}" destId="{E4FBBA41-38B9-47BD-8696-2177633ECB79}" srcOrd="0" destOrd="0" presId="urn:microsoft.com/office/officeart/2005/8/layout/process4"/>
    <dgm:cxn modelId="{AB2DFD86-2FED-46D1-B8B3-2C0A14788B1D}" type="presOf" srcId="{8592EC7F-941B-400B-B775-CB41645954EA}" destId="{154FEACB-BD91-40EE-BBD1-08841CF95D8D}" srcOrd="0" destOrd="0" presId="urn:microsoft.com/office/officeart/2005/8/layout/process4"/>
    <dgm:cxn modelId="{5FF0F19B-B1D6-4825-AB2F-927F547772DD}" srcId="{3FE69CEE-207E-4C9C-B236-11367927F4F2}" destId="{F45028D7-0EF4-4F19-AA0F-0389E298C017}" srcOrd="4" destOrd="0" parTransId="{DB785FEF-2B85-402C-8B2B-977B6AC97E79}" sibTransId="{18C3B12F-A224-4B1A-B77B-8FE0875D47D7}"/>
    <dgm:cxn modelId="{C32EC8A7-9568-44B9-8939-F67AD0B7B2DC}" srcId="{3FE69CEE-207E-4C9C-B236-11367927F4F2}" destId="{DC2FEFEB-05C0-49DD-A3AD-E96DD941F015}" srcOrd="5" destOrd="0" parTransId="{7ACB6BA7-5394-4D64-A8A2-9434D82C2533}" sibTransId="{2E70352E-98D2-4957-84D2-5F8AC044D8D9}"/>
    <dgm:cxn modelId="{E00834B3-608B-445D-8BD9-3912BFCAE961}" srcId="{3FE69CEE-207E-4C9C-B236-11367927F4F2}" destId="{AED31110-C0FA-41AF-BF36-82288AF1985B}" srcOrd="1" destOrd="0" parTransId="{F5A3B30C-994D-4B3D-922C-0AF3C5E9E8E0}" sibTransId="{8BB2D820-2515-4732-A3C0-1BD9F7685018}"/>
    <dgm:cxn modelId="{BE8035CB-13BC-4EB8-8A9F-C5F3D3A23C9F}" type="presOf" srcId="{AED31110-C0FA-41AF-BF36-82288AF1985B}" destId="{339A6013-7BD2-4E64-9436-4C43F81C652E}" srcOrd="0" destOrd="0" presId="urn:microsoft.com/office/officeart/2005/8/layout/process4"/>
    <dgm:cxn modelId="{5E6894DF-CDF1-405E-A313-620306346838}" srcId="{3FE69CEE-207E-4C9C-B236-11367927F4F2}" destId="{2F8C1936-1489-4D3B-A168-0EBEB550E081}" srcOrd="2" destOrd="0" parTransId="{2357BA22-2F53-4798-8F5E-FD8862316971}" sibTransId="{910CAE9D-54BA-4B09-BF71-7C44E292EE6B}"/>
    <dgm:cxn modelId="{27E66AE4-D068-4696-B2AA-857005C9A8EB}" srcId="{1E0E732F-265E-4E57-8C49-A548499D4A5E}" destId="{3FE69CEE-207E-4C9C-B236-11367927F4F2}" srcOrd="1" destOrd="0" parTransId="{0718B2EB-14CD-4443-8676-B1A258A1F545}" sibTransId="{2A54D7CC-A5AC-402B-B762-C77BD8AF0489}"/>
    <dgm:cxn modelId="{CE169B2F-72E2-4DC1-A06A-37059AA1297F}" type="presParOf" srcId="{217E7CC6-9504-4542-ADBE-E9DA991BCD52}" destId="{0D836845-5E1A-4C6E-8472-A88E510E0EBE}" srcOrd="0" destOrd="0" presId="urn:microsoft.com/office/officeart/2005/8/layout/process4"/>
    <dgm:cxn modelId="{C375DC7C-44BC-4106-BD85-267A92D73C8C}" type="presParOf" srcId="{0D836845-5E1A-4C6E-8472-A88E510E0EBE}" destId="{6E55AD12-F99D-41EB-A17C-944A1842DB31}" srcOrd="0" destOrd="0" presId="urn:microsoft.com/office/officeart/2005/8/layout/process4"/>
    <dgm:cxn modelId="{D028B0CA-1ACD-482A-AB80-42AA51E96022}" type="presParOf" srcId="{0D836845-5E1A-4C6E-8472-A88E510E0EBE}" destId="{DD9D5E46-D35D-4297-9793-659E35A3EDC8}" srcOrd="1" destOrd="0" presId="urn:microsoft.com/office/officeart/2005/8/layout/process4"/>
    <dgm:cxn modelId="{957B9F71-5D43-4D6C-86B5-386029C98B10}" type="presParOf" srcId="{0D836845-5E1A-4C6E-8472-A88E510E0EBE}" destId="{B1F48A35-E278-4E9D-AEB2-43B456C46164}" srcOrd="2" destOrd="0" presId="urn:microsoft.com/office/officeart/2005/8/layout/process4"/>
    <dgm:cxn modelId="{9B09012F-25F8-4503-A04C-7E5AD978F072}" type="presParOf" srcId="{B1F48A35-E278-4E9D-AEB2-43B456C46164}" destId="{487C6A64-C6C5-426E-82F9-8A6287ADD6CB}" srcOrd="0" destOrd="0" presId="urn:microsoft.com/office/officeart/2005/8/layout/process4"/>
    <dgm:cxn modelId="{0FD7E480-FB97-4E74-99BE-278A032065F0}" type="presParOf" srcId="{B1F48A35-E278-4E9D-AEB2-43B456C46164}" destId="{339A6013-7BD2-4E64-9436-4C43F81C652E}" srcOrd="1" destOrd="0" presId="urn:microsoft.com/office/officeart/2005/8/layout/process4"/>
    <dgm:cxn modelId="{D18114DB-1958-4914-B2B7-FD0002B1B4F1}" type="presParOf" srcId="{B1F48A35-E278-4E9D-AEB2-43B456C46164}" destId="{EDC64998-3C26-4700-A1C3-5DF83F3FCC54}" srcOrd="2" destOrd="0" presId="urn:microsoft.com/office/officeart/2005/8/layout/process4"/>
    <dgm:cxn modelId="{A31CD640-C9EE-43A5-BFB2-BA323FB6184A}" type="presParOf" srcId="{B1F48A35-E278-4E9D-AEB2-43B456C46164}" destId="{154FEACB-BD91-40EE-BBD1-08841CF95D8D}" srcOrd="3" destOrd="0" presId="urn:microsoft.com/office/officeart/2005/8/layout/process4"/>
    <dgm:cxn modelId="{D21F221F-41D6-44F0-9548-B28D94BE8D0C}" type="presParOf" srcId="{B1F48A35-E278-4E9D-AEB2-43B456C46164}" destId="{E4FBBA41-38B9-47BD-8696-2177633ECB79}" srcOrd="4" destOrd="0" presId="urn:microsoft.com/office/officeart/2005/8/layout/process4"/>
    <dgm:cxn modelId="{1ABC59FC-61A6-4806-8DD7-B36F83204C68}" type="presParOf" srcId="{B1F48A35-E278-4E9D-AEB2-43B456C46164}" destId="{D19A908E-044E-4DAA-80D6-491EFB8AC3A4}" srcOrd="5" destOrd="0" presId="urn:microsoft.com/office/officeart/2005/8/layout/process4"/>
    <dgm:cxn modelId="{8B4C7DD9-D430-4A3C-BC28-87C550FBB4B7}" type="presParOf" srcId="{B1F48A35-E278-4E9D-AEB2-43B456C46164}" destId="{259C604A-68A2-4CD4-BA50-519E2840B510}" srcOrd="6" destOrd="0" presId="urn:microsoft.com/office/officeart/2005/8/layout/process4"/>
    <dgm:cxn modelId="{A0BCCCD5-B239-499C-B024-E01D74DEB4A4}" type="presParOf" srcId="{217E7CC6-9504-4542-ADBE-E9DA991BCD52}" destId="{7CE1C883-569A-48F7-AA02-D915166C55BA}" srcOrd="1" destOrd="0" presId="urn:microsoft.com/office/officeart/2005/8/layout/process4"/>
    <dgm:cxn modelId="{C9F885F0-8F24-422A-B25C-21F3CB6E0A6F}" type="presParOf" srcId="{217E7CC6-9504-4542-ADBE-E9DA991BCD52}" destId="{F08EA72E-6190-4473-A09D-C709B88EB50D}" srcOrd="2" destOrd="0" presId="urn:microsoft.com/office/officeart/2005/8/layout/process4"/>
    <dgm:cxn modelId="{B29652B2-F811-4F18-AE3B-50F3021724A9}" type="presParOf" srcId="{F08EA72E-6190-4473-A09D-C709B88EB50D}" destId="{3CF45B96-04A7-489A-9B4E-D1043A6C5B62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B0D6EE3E-E034-4F4E-8774-CED26516462F}" type="doc">
      <dgm:prSet loTypeId="urn:microsoft.com/office/officeart/2005/8/layout/process4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DE883ACD-027C-4FD0-996B-06EB805A56DE}">
      <dgm:prSet/>
      <dgm:spPr/>
      <dgm:t>
        <a:bodyPr/>
        <a:lstStyle/>
        <a:p>
          <a:r>
            <a:rPr lang="en-US" dirty="0"/>
            <a:t>One area in which many trainers unwittingly put the</a:t>
          </a:r>
          <a:br>
            <a:rPr lang="en-US" dirty="0"/>
          </a:br>
          <a:r>
            <a:rPr lang="en-US" dirty="0"/>
            <a:t>poisoned cue phenomenon to use: </a:t>
          </a:r>
        </a:p>
      </dgm:t>
    </dgm:pt>
    <dgm:pt modelId="{F0511371-588F-427E-ADEB-D18102720C11}" type="parTrans" cxnId="{9BD9B631-5473-4FEB-8D1D-6D57C73D400E}">
      <dgm:prSet/>
      <dgm:spPr/>
      <dgm:t>
        <a:bodyPr/>
        <a:lstStyle/>
        <a:p>
          <a:endParaRPr lang="en-US"/>
        </a:p>
      </dgm:t>
    </dgm:pt>
    <dgm:pt modelId="{13605AEA-BD5E-4AC1-8BCD-D5A157C3FE31}" type="sibTrans" cxnId="{9BD9B631-5473-4FEB-8D1D-6D57C73D400E}">
      <dgm:prSet/>
      <dgm:spPr/>
      <dgm:t>
        <a:bodyPr/>
        <a:lstStyle/>
        <a:p>
          <a:endParaRPr lang="en-US"/>
        </a:p>
      </dgm:t>
    </dgm:pt>
    <dgm:pt modelId="{0DFEA2F3-EBD8-4D90-9193-5F5C0D6D82F2}">
      <dgm:prSet/>
      <dgm:spPr/>
      <dgm:t>
        <a:bodyPr/>
        <a:lstStyle/>
        <a:p>
          <a:r>
            <a:rPr lang="en-US" b="1"/>
            <a:t>The dog’s name</a:t>
          </a:r>
          <a:r>
            <a:rPr lang="en-US"/>
            <a:t>!. </a:t>
          </a:r>
        </a:p>
      </dgm:t>
    </dgm:pt>
    <dgm:pt modelId="{69FA463D-7FC9-4817-8F13-A2E73AC2EE6C}" type="parTrans" cxnId="{21A824A5-2EC0-497F-984D-F2FF3DBB27B2}">
      <dgm:prSet/>
      <dgm:spPr/>
      <dgm:t>
        <a:bodyPr/>
        <a:lstStyle/>
        <a:p>
          <a:endParaRPr lang="en-US"/>
        </a:p>
      </dgm:t>
    </dgm:pt>
    <dgm:pt modelId="{9C57662D-CBD0-4B78-8DD2-5412E0ECE452}" type="sibTrans" cxnId="{21A824A5-2EC0-497F-984D-F2FF3DBB27B2}">
      <dgm:prSet/>
      <dgm:spPr/>
      <dgm:t>
        <a:bodyPr/>
        <a:lstStyle/>
        <a:p>
          <a:endParaRPr lang="en-US"/>
        </a:p>
      </dgm:t>
    </dgm:pt>
    <dgm:pt modelId="{9C9B6939-61B1-439F-87A6-72EB818465D9}">
      <dgm:prSet/>
      <dgm:spPr/>
      <dgm:t>
        <a:bodyPr/>
        <a:lstStyle/>
        <a:p>
          <a:r>
            <a:rPr lang="en-US"/>
            <a:t>Use a nickname or pet name when they are happy with the dog</a:t>
          </a:r>
        </a:p>
      </dgm:t>
    </dgm:pt>
    <dgm:pt modelId="{F14A95EE-DA91-4AA2-8623-EFBD29235E29}" type="parTrans" cxnId="{6A21E9E6-10D9-416E-8563-B322FD1213C7}">
      <dgm:prSet/>
      <dgm:spPr/>
      <dgm:t>
        <a:bodyPr/>
        <a:lstStyle/>
        <a:p>
          <a:endParaRPr lang="en-US"/>
        </a:p>
      </dgm:t>
    </dgm:pt>
    <dgm:pt modelId="{5A792748-8959-469C-82B9-58AE1EA7D381}" type="sibTrans" cxnId="{6A21E9E6-10D9-416E-8563-B322FD1213C7}">
      <dgm:prSet/>
      <dgm:spPr/>
      <dgm:t>
        <a:bodyPr/>
        <a:lstStyle/>
        <a:p>
          <a:endParaRPr lang="en-US"/>
        </a:p>
      </dgm:t>
    </dgm:pt>
    <dgm:pt modelId="{1168C5C5-EC01-4DFB-94E8-61A69EAA4440}">
      <dgm:prSet/>
      <dgm:spPr/>
      <dgm:t>
        <a:bodyPr/>
        <a:lstStyle/>
        <a:p>
          <a:r>
            <a:rPr lang="en-US"/>
            <a:t>Use a more formal name when the dog is in trouble! (Keno Bernard!)</a:t>
          </a:r>
        </a:p>
      </dgm:t>
    </dgm:pt>
    <dgm:pt modelId="{505B8BF2-CB5C-4220-86A9-758C2C34507D}" type="parTrans" cxnId="{CDF52E11-0607-45AA-8760-18AD73B271A1}">
      <dgm:prSet/>
      <dgm:spPr/>
      <dgm:t>
        <a:bodyPr/>
        <a:lstStyle/>
        <a:p>
          <a:endParaRPr lang="en-US"/>
        </a:p>
      </dgm:t>
    </dgm:pt>
    <dgm:pt modelId="{EE3865E3-D282-46D2-AEE4-151817CB38D0}" type="sibTrans" cxnId="{CDF52E11-0607-45AA-8760-18AD73B271A1}">
      <dgm:prSet/>
      <dgm:spPr/>
      <dgm:t>
        <a:bodyPr/>
        <a:lstStyle/>
        <a:p>
          <a:endParaRPr lang="en-US"/>
        </a:p>
      </dgm:t>
    </dgm:pt>
    <dgm:pt modelId="{C33EF75C-2F71-4B6F-829D-1DE27CD441B4}">
      <dgm:prSet/>
      <dgm:spPr/>
      <dgm:t>
        <a:bodyPr/>
        <a:lstStyle/>
        <a:p>
          <a:r>
            <a:rPr lang="en-US"/>
            <a:t>Some people do this with their children as well. </a:t>
          </a:r>
        </a:p>
      </dgm:t>
    </dgm:pt>
    <dgm:pt modelId="{7DFFDC31-EF45-4AD0-A640-2DC3F84FF791}" type="parTrans" cxnId="{5A39EF31-86D5-4407-8738-536707DCCED6}">
      <dgm:prSet/>
      <dgm:spPr/>
      <dgm:t>
        <a:bodyPr/>
        <a:lstStyle/>
        <a:p>
          <a:endParaRPr lang="en-US"/>
        </a:p>
      </dgm:t>
    </dgm:pt>
    <dgm:pt modelId="{CC2027E5-9EE6-46CC-B981-6253BF811909}" type="sibTrans" cxnId="{5A39EF31-86D5-4407-8738-536707DCCED6}">
      <dgm:prSet/>
      <dgm:spPr/>
      <dgm:t>
        <a:bodyPr/>
        <a:lstStyle/>
        <a:p>
          <a:endParaRPr lang="en-US"/>
        </a:p>
      </dgm:t>
    </dgm:pt>
    <dgm:pt modelId="{27E318D1-553B-4DCE-8DC6-B41083D4417F}">
      <dgm:prSet/>
      <dgm:spPr/>
      <dgm:t>
        <a:bodyPr/>
        <a:lstStyle/>
        <a:p>
          <a:r>
            <a:rPr lang="en-US"/>
            <a:t>Though it’s often unintentional on the trainer’s part, it is actually a good way to avoid poisoning the dog’s name.</a:t>
          </a:r>
          <a:br>
            <a:rPr lang="en-US"/>
          </a:br>
          <a:endParaRPr lang="en-US"/>
        </a:p>
      </dgm:t>
    </dgm:pt>
    <dgm:pt modelId="{00AD5252-DD9D-4ED4-9EA1-6782BC707050}" type="parTrans" cxnId="{A194B567-4875-454A-86A5-22677323A2F3}">
      <dgm:prSet/>
      <dgm:spPr/>
      <dgm:t>
        <a:bodyPr/>
        <a:lstStyle/>
        <a:p>
          <a:endParaRPr lang="en-US"/>
        </a:p>
      </dgm:t>
    </dgm:pt>
    <dgm:pt modelId="{A5D5B4FB-CACB-4352-8C64-3AC1F8A463BC}" type="sibTrans" cxnId="{A194B567-4875-454A-86A5-22677323A2F3}">
      <dgm:prSet/>
      <dgm:spPr/>
      <dgm:t>
        <a:bodyPr/>
        <a:lstStyle/>
        <a:p>
          <a:endParaRPr lang="en-US"/>
        </a:p>
      </dgm:t>
    </dgm:pt>
    <dgm:pt modelId="{F7F454A8-320E-4326-9245-27EC0AEB9B1C}" type="pres">
      <dgm:prSet presAssocID="{B0D6EE3E-E034-4F4E-8774-CED26516462F}" presName="Name0" presStyleCnt="0">
        <dgm:presLayoutVars>
          <dgm:dir/>
          <dgm:animLvl val="lvl"/>
          <dgm:resizeHandles val="exact"/>
        </dgm:presLayoutVars>
      </dgm:prSet>
      <dgm:spPr/>
    </dgm:pt>
    <dgm:pt modelId="{691873CB-76CF-495A-8CCC-B9F55131AD20}" type="pres">
      <dgm:prSet presAssocID="{27E318D1-553B-4DCE-8DC6-B41083D4417F}" presName="boxAndChildren" presStyleCnt="0"/>
      <dgm:spPr/>
    </dgm:pt>
    <dgm:pt modelId="{B5400121-F5ED-4EC2-B55A-CFC4AEE03137}" type="pres">
      <dgm:prSet presAssocID="{27E318D1-553B-4DCE-8DC6-B41083D4417F}" presName="parentTextBox" presStyleLbl="node1" presStyleIdx="0" presStyleCnt="2"/>
      <dgm:spPr/>
    </dgm:pt>
    <dgm:pt modelId="{315ECFE9-C479-43BE-9AEB-807181429BC2}" type="pres">
      <dgm:prSet presAssocID="{13605AEA-BD5E-4AC1-8BCD-D5A157C3FE31}" presName="sp" presStyleCnt="0"/>
      <dgm:spPr/>
    </dgm:pt>
    <dgm:pt modelId="{47E5FC6B-7D3A-45E5-AC43-5171624CECB1}" type="pres">
      <dgm:prSet presAssocID="{DE883ACD-027C-4FD0-996B-06EB805A56DE}" presName="arrowAndChildren" presStyleCnt="0"/>
      <dgm:spPr/>
    </dgm:pt>
    <dgm:pt modelId="{784E9D6B-2E33-48B9-88D3-1799A5BED9DD}" type="pres">
      <dgm:prSet presAssocID="{DE883ACD-027C-4FD0-996B-06EB805A56DE}" presName="parentTextArrow" presStyleLbl="node1" presStyleIdx="0" presStyleCnt="2"/>
      <dgm:spPr/>
    </dgm:pt>
    <dgm:pt modelId="{A5CA78D8-7FBA-4D28-93F0-225350C6DEBA}" type="pres">
      <dgm:prSet presAssocID="{DE883ACD-027C-4FD0-996B-06EB805A56DE}" presName="arrow" presStyleLbl="node1" presStyleIdx="1" presStyleCnt="2"/>
      <dgm:spPr/>
    </dgm:pt>
    <dgm:pt modelId="{AAC99FF4-70EE-4062-A4B3-FCA5D874D1A2}" type="pres">
      <dgm:prSet presAssocID="{DE883ACD-027C-4FD0-996B-06EB805A56DE}" presName="descendantArrow" presStyleCnt="0"/>
      <dgm:spPr/>
    </dgm:pt>
    <dgm:pt modelId="{C074F5EE-5D28-4C3C-816E-9DC889EE933F}" type="pres">
      <dgm:prSet presAssocID="{0DFEA2F3-EBD8-4D90-9193-5F5C0D6D82F2}" presName="childTextArrow" presStyleLbl="fgAccFollowNode1" presStyleIdx="0" presStyleCnt="4">
        <dgm:presLayoutVars>
          <dgm:bulletEnabled val="1"/>
        </dgm:presLayoutVars>
      </dgm:prSet>
      <dgm:spPr/>
    </dgm:pt>
    <dgm:pt modelId="{7108B72D-4718-402A-A7EB-7EC0C12C2CAB}" type="pres">
      <dgm:prSet presAssocID="{9C9B6939-61B1-439F-87A6-72EB818465D9}" presName="childTextArrow" presStyleLbl="fgAccFollowNode1" presStyleIdx="1" presStyleCnt="4">
        <dgm:presLayoutVars>
          <dgm:bulletEnabled val="1"/>
        </dgm:presLayoutVars>
      </dgm:prSet>
      <dgm:spPr/>
    </dgm:pt>
    <dgm:pt modelId="{33D2F2D8-8D59-4D9E-B6BF-360150A24638}" type="pres">
      <dgm:prSet presAssocID="{1168C5C5-EC01-4DFB-94E8-61A69EAA4440}" presName="childTextArrow" presStyleLbl="fgAccFollowNode1" presStyleIdx="2" presStyleCnt="4">
        <dgm:presLayoutVars>
          <dgm:bulletEnabled val="1"/>
        </dgm:presLayoutVars>
      </dgm:prSet>
      <dgm:spPr/>
    </dgm:pt>
    <dgm:pt modelId="{D284AF80-49EC-4013-B8F0-161631C8DE16}" type="pres">
      <dgm:prSet presAssocID="{C33EF75C-2F71-4B6F-829D-1DE27CD441B4}" presName="childTextArrow" presStyleLbl="fgAccFollowNode1" presStyleIdx="3" presStyleCnt="4">
        <dgm:presLayoutVars>
          <dgm:bulletEnabled val="1"/>
        </dgm:presLayoutVars>
      </dgm:prSet>
      <dgm:spPr/>
    </dgm:pt>
  </dgm:ptLst>
  <dgm:cxnLst>
    <dgm:cxn modelId="{CDF52E11-0607-45AA-8760-18AD73B271A1}" srcId="{DE883ACD-027C-4FD0-996B-06EB805A56DE}" destId="{1168C5C5-EC01-4DFB-94E8-61A69EAA4440}" srcOrd="2" destOrd="0" parTransId="{505B8BF2-CB5C-4220-86A9-758C2C34507D}" sibTransId="{EE3865E3-D282-46D2-AEE4-151817CB38D0}"/>
    <dgm:cxn modelId="{9BD9B631-5473-4FEB-8D1D-6D57C73D400E}" srcId="{B0D6EE3E-E034-4F4E-8774-CED26516462F}" destId="{DE883ACD-027C-4FD0-996B-06EB805A56DE}" srcOrd="0" destOrd="0" parTransId="{F0511371-588F-427E-ADEB-D18102720C11}" sibTransId="{13605AEA-BD5E-4AC1-8BCD-D5A157C3FE31}"/>
    <dgm:cxn modelId="{5A39EF31-86D5-4407-8738-536707DCCED6}" srcId="{DE883ACD-027C-4FD0-996B-06EB805A56DE}" destId="{C33EF75C-2F71-4B6F-829D-1DE27CD441B4}" srcOrd="3" destOrd="0" parTransId="{7DFFDC31-EF45-4AD0-A640-2DC3F84FF791}" sibTransId="{CC2027E5-9EE6-46CC-B981-6253BF811909}"/>
    <dgm:cxn modelId="{DCD12566-DBA5-4A06-9E20-F6D5ED795631}" type="presOf" srcId="{27E318D1-553B-4DCE-8DC6-B41083D4417F}" destId="{B5400121-F5ED-4EC2-B55A-CFC4AEE03137}" srcOrd="0" destOrd="0" presId="urn:microsoft.com/office/officeart/2005/8/layout/process4"/>
    <dgm:cxn modelId="{A194B567-4875-454A-86A5-22677323A2F3}" srcId="{B0D6EE3E-E034-4F4E-8774-CED26516462F}" destId="{27E318D1-553B-4DCE-8DC6-B41083D4417F}" srcOrd="1" destOrd="0" parTransId="{00AD5252-DD9D-4ED4-9EA1-6782BC707050}" sibTransId="{A5D5B4FB-CACB-4352-8C64-3AC1F8A463BC}"/>
    <dgm:cxn modelId="{BC73794D-7206-4AEC-9F83-BDB0308F19EF}" type="presOf" srcId="{1168C5C5-EC01-4DFB-94E8-61A69EAA4440}" destId="{33D2F2D8-8D59-4D9E-B6BF-360150A24638}" srcOrd="0" destOrd="0" presId="urn:microsoft.com/office/officeart/2005/8/layout/process4"/>
    <dgm:cxn modelId="{AC67FA78-F3AA-4FFB-B34B-BD9A90A6C8B2}" type="presOf" srcId="{B0D6EE3E-E034-4F4E-8774-CED26516462F}" destId="{F7F454A8-320E-4326-9245-27EC0AEB9B1C}" srcOrd="0" destOrd="0" presId="urn:microsoft.com/office/officeart/2005/8/layout/process4"/>
    <dgm:cxn modelId="{CB6FDA9D-DFA8-494F-A71F-3D59CD8C78D8}" type="presOf" srcId="{9C9B6939-61B1-439F-87A6-72EB818465D9}" destId="{7108B72D-4718-402A-A7EB-7EC0C12C2CAB}" srcOrd="0" destOrd="0" presId="urn:microsoft.com/office/officeart/2005/8/layout/process4"/>
    <dgm:cxn modelId="{448800A1-7C37-4F76-91CE-3E551B404565}" type="presOf" srcId="{DE883ACD-027C-4FD0-996B-06EB805A56DE}" destId="{A5CA78D8-7FBA-4D28-93F0-225350C6DEBA}" srcOrd="1" destOrd="0" presId="urn:microsoft.com/office/officeart/2005/8/layout/process4"/>
    <dgm:cxn modelId="{21A824A5-2EC0-497F-984D-F2FF3DBB27B2}" srcId="{DE883ACD-027C-4FD0-996B-06EB805A56DE}" destId="{0DFEA2F3-EBD8-4D90-9193-5F5C0D6D82F2}" srcOrd="0" destOrd="0" parTransId="{69FA463D-7FC9-4817-8F13-A2E73AC2EE6C}" sibTransId="{9C57662D-CBD0-4B78-8DD2-5412E0ECE452}"/>
    <dgm:cxn modelId="{703B06C9-3FE0-4A84-ABD1-013D138D50A1}" type="presOf" srcId="{0DFEA2F3-EBD8-4D90-9193-5F5C0D6D82F2}" destId="{C074F5EE-5D28-4C3C-816E-9DC889EE933F}" srcOrd="0" destOrd="0" presId="urn:microsoft.com/office/officeart/2005/8/layout/process4"/>
    <dgm:cxn modelId="{265722DF-EBEE-4218-8593-1B458BC60357}" type="presOf" srcId="{DE883ACD-027C-4FD0-996B-06EB805A56DE}" destId="{784E9D6B-2E33-48B9-88D3-1799A5BED9DD}" srcOrd="0" destOrd="0" presId="urn:microsoft.com/office/officeart/2005/8/layout/process4"/>
    <dgm:cxn modelId="{6A21E9E6-10D9-416E-8563-B322FD1213C7}" srcId="{DE883ACD-027C-4FD0-996B-06EB805A56DE}" destId="{9C9B6939-61B1-439F-87A6-72EB818465D9}" srcOrd="1" destOrd="0" parTransId="{F14A95EE-DA91-4AA2-8623-EFBD29235E29}" sibTransId="{5A792748-8959-469C-82B9-58AE1EA7D381}"/>
    <dgm:cxn modelId="{1F9322F4-BF33-4465-8B20-CC11BC60E893}" type="presOf" srcId="{C33EF75C-2F71-4B6F-829D-1DE27CD441B4}" destId="{D284AF80-49EC-4013-B8F0-161631C8DE16}" srcOrd="0" destOrd="0" presId="urn:microsoft.com/office/officeart/2005/8/layout/process4"/>
    <dgm:cxn modelId="{60FB7755-A5D7-481D-A4EB-F4896DDD5DF1}" type="presParOf" srcId="{F7F454A8-320E-4326-9245-27EC0AEB9B1C}" destId="{691873CB-76CF-495A-8CCC-B9F55131AD20}" srcOrd="0" destOrd="0" presId="urn:microsoft.com/office/officeart/2005/8/layout/process4"/>
    <dgm:cxn modelId="{838C773B-0255-487A-91E8-14E4FCCE9E3D}" type="presParOf" srcId="{691873CB-76CF-495A-8CCC-B9F55131AD20}" destId="{B5400121-F5ED-4EC2-B55A-CFC4AEE03137}" srcOrd="0" destOrd="0" presId="urn:microsoft.com/office/officeart/2005/8/layout/process4"/>
    <dgm:cxn modelId="{C3E75E15-A396-4233-8928-C80E17DD1B22}" type="presParOf" srcId="{F7F454A8-320E-4326-9245-27EC0AEB9B1C}" destId="{315ECFE9-C479-43BE-9AEB-807181429BC2}" srcOrd="1" destOrd="0" presId="urn:microsoft.com/office/officeart/2005/8/layout/process4"/>
    <dgm:cxn modelId="{F6985A11-1244-4E3D-AE01-BD7E92704B6F}" type="presParOf" srcId="{F7F454A8-320E-4326-9245-27EC0AEB9B1C}" destId="{47E5FC6B-7D3A-45E5-AC43-5171624CECB1}" srcOrd="2" destOrd="0" presId="urn:microsoft.com/office/officeart/2005/8/layout/process4"/>
    <dgm:cxn modelId="{2CD3E676-CB07-4CC6-BB63-90F15EC22C7C}" type="presParOf" srcId="{47E5FC6B-7D3A-45E5-AC43-5171624CECB1}" destId="{784E9D6B-2E33-48B9-88D3-1799A5BED9DD}" srcOrd="0" destOrd="0" presId="urn:microsoft.com/office/officeart/2005/8/layout/process4"/>
    <dgm:cxn modelId="{AE2557C3-5908-44FA-A33F-428FAA75618A}" type="presParOf" srcId="{47E5FC6B-7D3A-45E5-AC43-5171624CECB1}" destId="{A5CA78D8-7FBA-4D28-93F0-225350C6DEBA}" srcOrd="1" destOrd="0" presId="urn:microsoft.com/office/officeart/2005/8/layout/process4"/>
    <dgm:cxn modelId="{5CCD7635-6965-43F7-B7F1-A0E3AE9449FA}" type="presParOf" srcId="{47E5FC6B-7D3A-45E5-AC43-5171624CECB1}" destId="{AAC99FF4-70EE-4062-A4B3-FCA5D874D1A2}" srcOrd="2" destOrd="0" presId="urn:microsoft.com/office/officeart/2005/8/layout/process4"/>
    <dgm:cxn modelId="{BB36206A-A7CA-4687-8A78-44EE7F7B7347}" type="presParOf" srcId="{AAC99FF4-70EE-4062-A4B3-FCA5D874D1A2}" destId="{C074F5EE-5D28-4C3C-816E-9DC889EE933F}" srcOrd="0" destOrd="0" presId="urn:microsoft.com/office/officeart/2005/8/layout/process4"/>
    <dgm:cxn modelId="{74F718DE-04C6-4F2A-8B10-D3329B4EFF87}" type="presParOf" srcId="{AAC99FF4-70EE-4062-A4B3-FCA5D874D1A2}" destId="{7108B72D-4718-402A-A7EB-7EC0C12C2CAB}" srcOrd="1" destOrd="0" presId="urn:microsoft.com/office/officeart/2005/8/layout/process4"/>
    <dgm:cxn modelId="{9AD66516-AC87-44D9-800E-A37180AEC12A}" type="presParOf" srcId="{AAC99FF4-70EE-4062-A4B3-FCA5D874D1A2}" destId="{33D2F2D8-8D59-4D9E-B6BF-360150A24638}" srcOrd="2" destOrd="0" presId="urn:microsoft.com/office/officeart/2005/8/layout/process4"/>
    <dgm:cxn modelId="{4E9AFB97-D3F0-45EB-A7B3-47FB2290DA60}" type="presParOf" srcId="{AAC99FF4-70EE-4062-A4B3-FCA5D874D1A2}" destId="{D284AF80-49EC-4013-B8F0-161631C8DE16}" srcOrd="3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600D114D-36A4-464C-8F37-B830D0988C01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BE7C940-D721-4DAC-9403-CB128DA344E4}">
      <dgm:prSet/>
      <dgm:spPr/>
      <dgm:t>
        <a:bodyPr/>
        <a:lstStyle/>
        <a:p>
          <a:r>
            <a:rPr lang="en-US" dirty="0"/>
            <a:t>Shelter dogs with </a:t>
          </a:r>
          <a:r>
            <a:rPr lang="en-US" b="1" dirty="0">
              <a:solidFill>
                <a:srgbClr val="7030A0"/>
              </a:solidFill>
            </a:rPr>
            <a:t>poor training histories</a:t>
          </a:r>
          <a:endParaRPr lang="en-US" dirty="0">
            <a:solidFill>
              <a:srgbClr val="7030A0"/>
            </a:solidFill>
          </a:endParaRPr>
        </a:p>
      </dgm:t>
    </dgm:pt>
    <dgm:pt modelId="{0BFEC5D0-6DB2-4A44-BD8D-EE08964CAE73}" type="parTrans" cxnId="{D1AD40D1-A84D-4A74-A7E9-B641364A8F82}">
      <dgm:prSet/>
      <dgm:spPr/>
      <dgm:t>
        <a:bodyPr/>
        <a:lstStyle/>
        <a:p>
          <a:endParaRPr lang="en-US"/>
        </a:p>
      </dgm:t>
    </dgm:pt>
    <dgm:pt modelId="{B2A8E864-F713-4E33-83D0-D78D4098D0AE}" type="sibTrans" cxnId="{D1AD40D1-A84D-4A74-A7E9-B641364A8F82}">
      <dgm:prSet/>
      <dgm:spPr/>
      <dgm:t>
        <a:bodyPr/>
        <a:lstStyle/>
        <a:p>
          <a:endParaRPr lang="en-US"/>
        </a:p>
      </dgm:t>
    </dgm:pt>
    <dgm:pt modelId="{575FFFD2-860F-4FE6-BC02-DD78B57DEB4D}">
      <dgm:prSet/>
      <dgm:spPr/>
      <dgm:t>
        <a:bodyPr/>
        <a:lstStyle/>
        <a:p>
          <a:r>
            <a:rPr lang="en-US" dirty="0"/>
            <a:t>A well-trained dog forced to comply in a </a:t>
          </a:r>
          <a:r>
            <a:rPr lang="en-US" b="1" dirty="0">
              <a:solidFill>
                <a:srgbClr val="7030A0"/>
              </a:solidFill>
            </a:rPr>
            <a:t>stressful situation</a:t>
          </a:r>
          <a:r>
            <a:rPr lang="en-US" b="1" dirty="0"/>
            <a:t> </a:t>
          </a:r>
          <a:r>
            <a:rPr lang="en-US" dirty="0"/>
            <a:t>(at a field trial for example)</a:t>
          </a:r>
        </a:p>
      </dgm:t>
    </dgm:pt>
    <dgm:pt modelId="{4A319800-86D7-4E66-890C-F1F9DCB0219B}" type="parTrans" cxnId="{CC4C5549-8D73-4A20-9029-F4BD9EEAA090}">
      <dgm:prSet/>
      <dgm:spPr/>
      <dgm:t>
        <a:bodyPr/>
        <a:lstStyle/>
        <a:p>
          <a:endParaRPr lang="en-US"/>
        </a:p>
      </dgm:t>
    </dgm:pt>
    <dgm:pt modelId="{68854D7D-3DB9-48E1-B0DF-5481CDEF7DCE}" type="sibTrans" cxnId="{CC4C5549-8D73-4A20-9029-F4BD9EEAA090}">
      <dgm:prSet/>
      <dgm:spPr/>
      <dgm:t>
        <a:bodyPr/>
        <a:lstStyle/>
        <a:p>
          <a:endParaRPr lang="en-US"/>
        </a:p>
      </dgm:t>
    </dgm:pt>
    <dgm:pt modelId="{042D6E28-6874-4864-BA33-74BCA5CDBE50}">
      <dgm:prSet/>
      <dgm:spPr/>
      <dgm:t>
        <a:bodyPr/>
        <a:lstStyle/>
        <a:p>
          <a:r>
            <a:rPr lang="en-US" b="1" dirty="0">
              <a:solidFill>
                <a:srgbClr val="00B0F0"/>
              </a:solidFill>
            </a:rPr>
            <a:t>Painful or uncomfortable </a:t>
          </a:r>
          <a:r>
            <a:rPr lang="en-US" dirty="0"/>
            <a:t>veterinary or grooming procedures become associated with the cue</a:t>
          </a:r>
        </a:p>
      </dgm:t>
    </dgm:pt>
    <dgm:pt modelId="{F5A6401B-ABA7-43E1-BC94-06CE3BF61AA1}" type="parTrans" cxnId="{976D270D-633E-46FB-A907-0C875C7B04CE}">
      <dgm:prSet/>
      <dgm:spPr/>
      <dgm:t>
        <a:bodyPr/>
        <a:lstStyle/>
        <a:p>
          <a:endParaRPr lang="en-US"/>
        </a:p>
      </dgm:t>
    </dgm:pt>
    <dgm:pt modelId="{505AA46E-5B6D-4E1A-BD66-05CD3C4D4D77}" type="sibTrans" cxnId="{976D270D-633E-46FB-A907-0C875C7B04CE}">
      <dgm:prSet/>
      <dgm:spPr/>
      <dgm:t>
        <a:bodyPr/>
        <a:lstStyle/>
        <a:p>
          <a:endParaRPr lang="en-US"/>
        </a:p>
      </dgm:t>
    </dgm:pt>
    <dgm:pt modelId="{48FE7AC3-5E34-4CEA-AB0F-B1189A0F3721}">
      <dgm:prSet/>
      <dgm:spPr/>
      <dgm:t>
        <a:bodyPr/>
        <a:lstStyle/>
        <a:p>
          <a:r>
            <a:rPr lang="en-US" b="1" dirty="0">
              <a:solidFill>
                <a:srgbClr val="C00000"/>
              </a:solidFill>
            </a:rPr>
            <a:t>Accidental pairing </a:t>
          </a:r>
          <a:r>
            <a:rPr lang="en-US" dirty="0"/>
            <a:t>of an aversive as you give the cue:</a:t>
          </a:r>
        </a:p>
      </dgm:t>
    </dgm:pt>
    <dgm:pt modelId="{891C402E-66B6-4D70-A93B-C12D5756E8F2}" type="parTrans" cxnId="{914B858C-DD50-4A9C-8962-A9BB4099F21B}">
      <dgm:prSet/>
      <dgm:spPr/>
      <dgm:t>
        <a:bodyPr/>
        <a:lstStyle/>
        <a:p>
          <a:endParaRPr lang="en-US"/>
        </a:p>
      </dgm:t>
    </dgm:pt>
    <dgm:pt modelId="{63565CC8-7EE3-4716-A4B3-4F98C58EBCA5}" type="sibTrans" cxnId="{914B858C-DD50-4A9C-8962-A9BB4099F21B}">
      <dgm:prSet/>
      <dgm:spPr/>
      <dgm:t>
        <a:bodyPr/>
        <a:lstStyle/>
        <a:p>
          <a:endParaRPr lang="en-US"/>
        </a:p>
      </dgm:t>
    </dgm:pt>
    <dgm:pt modelId="{13BD6222-8C16-446D-8DD2-87E460B16A9C}">
      <dgm:prSet/>
      <dgm:spPr/>
      <dgm:t>
        <a:bodyPr/>
        <a:lstStyle/>
        <a:p>
          <a:r>
            <a:rPr lang="en-US" dirty="0"/>
            <a:t>E.g., car backfiring at the same time as the</a:t>
          </a:r>
          <a:br>
            <a:rPr lang="en-US" dirty="0"/>
          </a:br>
          <a:r>
            <a:rPr lang="en-US" dirty="0"/>
            <a:t>dog is picking up a dropped object could poison the “pick it</a:t>
          </a:r>
          <a:br>
            <a:rPr lang="en-US" dirty="0"/>
          </a:br>
          <a:r>
            <a:rPr lang="en-US" dirty="0"/>
            <a:t>up” cue for a noise-phobic dog. </a:t>
          </a:r>
        </a:p>
      </dgm:t>
    </dgm:pt>
    <dgm:pt modelId="{9E1C73EA-3F3A-4F02-9AEB-32DCE5B1CE8E}" type="parTrans" cxnId="{F8F66377-256B-4D3F-83D0-BD23B283278F}">
      <dgm:prSet/>
      <dgm:spPr/>
      <dgm:t>
        <a:bodyPr/>
        <a:lstStyle/>
        <a:p>
          <a:endParaRPr lang="en-US"/>
        </a:p>
      </dgm:t>
    </dgm:pt>
    <dgm:pt modelId="{967EF2DA-4F18-4787-894A-BF1C9EB17B6F}" type="sibTrans" cxnId="{F8F66377-256B-4D3F-83D0-BD23B283278F}">
      <dgm:prSet/>
      <dgm:spPr/>
      <dgm:t>
        <a:bodyPr/>
        <a:lstStyle/>
        <a:p>
          <a:endParaRPr lang="en-US"/>
        </a:p>
      </dgm:t>
    </dgm:pt>
    <dgm:pt modelId="{EF7CAF24-DADA-4934-AC77-3D674D33F6F7}">
      <dgm:prSet/>
      <dgm:spPr/>
      <dgm:t>
        <a:bodyPr/>
        <a:lstStyle/>
        <a:p>
          <a:r>
            <a:rPr lang="en-US" b="1" dirty="0">
              <a:solidFill>
                <a:srgbClr val="C00000"/>
              </a:solidFill>
            </a:rPr>
            <a:t>Threats</a:t>
          </a:r>
          <a:r>
            <a:rPr lang="en-US" b="1" dirty="0"/>
            <a:t> </a:t>
          </a:r>
          <a:r>
            <a:rPr lang="en-US" dirty="0"/>
            <a:t>from other dogs can poison cues for sensitive dogs in multi-dog settings.</a:t>
          </a:r>
          <a:br>
            <a:rPr lang="en-US" dirty="0"/>
          </a:br>
          <a:endParaRPr lang="en-US" dirty="0"/>
        </a:p>
      </dgm:t>
    </dgm:pt>
    <dgm:pt modelId="{9D82A52E-092D-40F5-9D17-AD467F94FDD2}" type="parTrans" cxnId="{82FC4D69-E7B4-4E30-BACB-BCD6A6503323}">
      <dgm:prSet/>
      <dgm:spPr/>
      <dgm:t>
        <a:bodyPr/>
        <a:lstStyle/>
        <a:p>
          <a:endParaRPr lang="en-US"/>
        </a:p>
      </dgm:t>
    </dgm:pt>
    <dgm:pt modelId="{5BA37F0B-2112-4E40-B4A2-60DCE94EFD0B}" type="sibTrans" cxnId="{82FC4D69-E7B4-4E30-BACB-BCD6A6503323}">
      <dgm:prSet/>
      <dgm:spPr/>
      <dgm:t>
        <a:bodyPr/>
        <a:lstStyle/>
        <a:p>
          <a:endParaRPr lang="en-US"/>
        </a:p>
      </dgm:t>
    </dgm:pt>
    <dgm:pt modelId="{EDE8DB9A-1F41-43A2-81A8-E8E195692B87}">
      <dgm:prSet/>
      <dgm:spPr/>
      <dgm:t>
        <a:bodyPr/>
        <a:lstStyle/>
        <a:p>
          <a:endParaRPr lang="en-US" dirty="0"/>
        </a:p>
      </dgm:t>
    </dgm:pt>
    <dgm:pt modelId="{074393D8-7FD5-4615-B1C3-4B96D8D24595}" type="parTrans" cxnId="{2FD77A12-F035-4B09-AC70-0BC6F4716A71}">
      <dgm:prSet/>
      <dgm:spPr/>
      <dgm:t>
        <a:bodyPr/>
        <a:lstStyle/>
        <a:p>
          <a:endParaRPr lang="en-US"/>
        </a:p>
      </dgm:t>
    </dgm:pt>
    <dgm:pt modelId="{0DF7A43C-AF0E-4B42-A338-BAD8BCCE397D}" type="sibTrans" cxnId="{2FD77A12-F035-4B09-AC70-0BC6F4716A71}">
      <dgm:prSet/>
      <dgm:spPr/>
      <dgm:t>
        <a:bodyPr/>
        <a:lstStyle/>
        <a:p>
          <a:endParaRPr lang="en-US"/>
        </a:p>
      </dgm:t>
    </dgm:pt>
    <dgm:pt modelId="{E239CED7-EACF-443A-A642-EBE7042962C3}" type="pres">
      <dgm:prSet presAssocID="{600D114D-36A4-464C-8F37-B830D0988C01}" presName="linear" presStyleCnt="0">
        <dgm:presLayoutVars>
          <dgm:animLvl val="lvl"/>
          <dgm:resizeHandles val="exact"/>
        </dgm:presLayoutVars>
      </dgm:prSet>
      <dgm:spPr/>
    </dgm:pt>
    <dgm:pt modelId="{7E3DBBE3-3A83-4762-B2CA-3DD6B50B5DBB}" type="pres">
      <dgm:prSet presAssocID="{4BE7C940-D721-4DAC-9403-CB128DA344E4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AF02B85E-6DD7-486C-BFD7-52FF7CC0D34E}" type="pres">
      <dgm:prSet presAssocID="{B2A8E864-F713-4E33-83D0-D78D4098D0AE}" presName="spacer" presStyleCnt="0"/>
      <dgm:spPr/>
    </dgm:pt>
    <dgm:pt modelId="{48B72392-C44B-4A95-851A-116A8FC70097}" type="pres">
      <dgm:prSet presAssocID="{575FFFD2-860F-4FE6-BC02-DD78B57DEB4D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DD454FB7-88E7-412B-B660-AF71DE372C6C}" type="pres">
      <dgm:prSet presAssocID="{68854D7D-3DB9-48E1-B0DF-5481CDEF7DCE}" presName="spacer" presStyleCnt="0"/>
      <dgm:spPr/>
    </dgm:pt>
    <dgm:pt modelId="{D6857334-1733-4FBD-A5E9-7CCD1C6A0444}" type="pres">
      <dgm:prSet presAssocID="{042D6E28-6874-4864-BA33-74BCA5CDBE50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56D82E6E-A822-44EB-8B8F-6E82C6745B29}" type="pres">
      <dgm:prSet presAssocID="{505AA46E-5B6D-4E1A-BD66-05CD3C4D4D77}" presName="spacer" presStyleCnt="0"/>
      <dgm:spPr/>
    </dgm:pt>
    <dgm:pt modelId="{901E0C34-2875-45AC-836F-91576A215E27}" type="pres">
      <dgm:prSet presAssocID="{48FE7AC3-5E34-4CEA-AB0F-B1189A0F3721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DB906B9D-3E39-447D-9CE4-62756B25F9A7}" type="pres">
      <dgm:prSet presAssocID="{48FE7AC3-5E34-4CEA-AB0F-B1189A0F3721}" presName="childText" presStyleLbl="revTx" presStyleIdx="0" presStyleCnt="1">
        <dgm:presLayoutVars>
          <dgm:bulletEnabled val="1"/>
        </dgm:presLayoutVars>
      </dgm:prSet>
      <dgm:spPr/>
    </dgm:pt>
    <dgm:pt modelId="{34CFF49C-2DDE-4209-AB8A-47CDDBABCE22}" type="pres">
      <dgm:prSet presAssocID="{EF7CAF24-DADA-4934-AC77-3D674D33F6F7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90713507-E31B-4F25-A083-E6ADB991EBF0}" type="presOf" srcId="{EDE8DB9A-1F41-43A2-81A8-E8E195692B87}" destId="{DB906B9D-3E39-447D-9CE4-62756B25F9A7}" srcOrd="0" destOrd="1" presId="urn:microsoft.com/office/officeart/2005/8/layout/vList2"/>
    <dgm:cxn modelId="{976D270D-633E-46FB-A907-0C875C7B04CE}" srcId="{600D114D-36A4-464C-8F37-B830D0988C01}" destId="{042D6E28-6874-4864-BA33-74BCA5CDBE50}" srcOrd="2" destOrd="0" parTransId="{F5A6401B-ABA7-43E1-BC94-06CE3BF61AA1}" sibTransId="{505AA46E-5B6D-4E1A-BD66-05CD3C4D4D77}"/>
    <dgm:cxn modelId="{2FD77A12-F035-4B09-AC70-0BC6F4716A71}" srcId="{48FE7AC3-5E34-4CEA-AB0F-B1189A0F3721}" destId="{EDE8DB9A-1F41-43A2-81A8-E8E195692B87}" srcOrd="1" destOrd="0" parTransId="{074393D8-7FD5-4615-B1C3-4B96D8D24595}" sibTransId="{0DF7A43C-AF0E-4B42-A338-BAD8BCCE397D}"/>
    <dgm:cxn modelId="{16507C31-ECC7-4157-BC33-07BB93317788}" type="presOf" srcId="{48FE7AC3-5E34-4CEA-AB0F-B1189A0F3721}" destId="{901E0C34-2875-45AC-836F-91576A215E27}" srcOrd="0" destOrd="0" presId="urn:microsoft.com/office/officeart/2005/8/layout/vList2"/>
    <dgm:cxn modelId="{82FC4D69-E7B4-4E30-BACB-BCD6A6503323}" srcId="{600D114D-36A4-464C-8F37-B830D0988C01}" destId="{EF7CAF24-DADA-4934-AC77-3D674D33F6F7}" srcOrd="4" destOrd="0" parTransId="{9D82A52E-092D-40F5-9D17-AD467F94FDD2}" sibTransId="{5BA37F0B-2112-4E40-B4A2-60DCE94EFD0B}"/>
    <dgm:cxn modelId="{CC4C5549-8D73-4A20-9029-F4BD9EEAA090}" srcId="{600D114D-36A4-464C-8F37-B830D0988C01}" destId="{575FFFD2-860F-4FE6-BC02-DD78B57DEB4D}" srcOrd="1" destOrd="0" parTransId="{4A319800-86D7-4E66-890C-F1F9DCB0219B}" sibTransId="{68854D7D-3DB9-48E1-B0DF-5481CDEF7DCE}"/>
    <dgm:cxn modelId="{08A0B770-6395-46B4-BA1E-35ACDBED1C8B}" type="presOf" srcId="{4BE7C940-D721-4DAC-9403-CB128DA344E4}" destId="{7E3DBBE3-3A83-4762-B2CA-3DD6B50B5DBB}" srcOrd="0" destOrd="0" presId="urn:microsoft.com/office/officeart/2005/8/layout/vList2"/>
    <dgm:cxn modelId="{F8F66377-256B-4D3F-83D0-BD23B283278F}" srcId="{48FE7AC3-5E34-4CEA-AB0F-B1189A0F3721}" destId="{13BD6222-8C16-446D-8DD2-87E460B16A9C}" srcOrd="0" destOrd="0" parTransId="{9E1C73EA-3F3A-4F02-9AEB-32DCE5B1CE8E}" sibTransId="{967EF2DA-4F18-4787-894A-BF1C9EB17B6F}"/>
    <dgm:cxn modelId="{914B858C-DD50-4A9C-8962-A9BB4099F21B}" srcId="{600D114D-36A4-464C-8F37-B830D0988C01}" destId="{48FE7AC3-5E34-4CEA-AB0F-B1189A0F3721}" srcOrd="3" destOrd="0" parTransId="{891C402E-66B6-4D70-A93B-C12D5756E8F2}" sibTransId="{63565CC8-7EE3-4716-A4B3-4F98C58EBCA5}"/>
    <dgm:cxn modelId="{38BA2A8F-0D33-4167-8EBB-34D3875FDB2B}" type="presOf" srcId="{13BD6222-8C16-446D-8DD2-87E460B16A9C}" destId="{DB906B9D-3E39-447D-9CE4-62756B25F9A7}" srcOrd="0" destOrd="0" presId="urn:microsoft.com/office/officeart/2005/8/layout/vList2"/>
    <dgm:cxn modelId="{B6B156A4-587E-49EB-BA1D-CD61AAAAAB80}" type="presOf" srcId="{042D6E28-6874-4864-BA33-74BCA5CDBE50}" destId="{D6857334-1733-4FBD-A5E9-7CCD1C6A0444}" srcOrd="0" destOrd="0" presId="urn:microsoft.com/office/officeart/2005/8/layout/vList2"/>
    <dgm:cxn modelId="{329604B3-2A5C-494E-B1A5-22413FE09A77}" type="presOf" srcId="{600D114D-36A4-464C-8F37-B830D0988C01}" destId="{E239CED7-EACF-443A-A642-EBE7042962C3}" srcOrd="0" destOrd="0" presId="urn:microsoft.com/office/officeart/2005/8/layout/vList2"/>
    <dgm:cxn modelId="{D1AD40D1-A84D-4A74-A7E9-B641364A8F82}" srcId="{600D114D-36A4-464C-8F37-B830D0988C01}" destId="{4BE7C940-D721-4DAC-9403-CB128DA344E4}" srcOrd="0" destOrd="0" parTransId="{0BFEC5D0-6DB2-4A44-BD8D-EE08964CAE73}" sibTransId="{B2A8E864-F713-4E33-83D0-D78D4098D0AE}"/>
    <dgm:cxn modelId="{CF0207EC-3762-41E2-A6D7-30E29BA08CAB}" type="presOf" srcId="{575FFFD2-860F-4FE6-BC02-DD78B57DEB4D}" destId="{48B72392-C44B-4A95-851A-116A8FC70097}" srcOrd="0" destOrd="0" presId="urn:microsoft.com/office/officeart/2005/8/layout/vList2"/>
    <dgm:cxn modelId="{1CF18CF7-CF73-4C0F-BBFB-A3D5F4976AD8}" type="presOf" srcId="{EF7CAF24-DADA-4934-AC77-3D674D33F6F7}" destId="{34CFF49C-2DDE-4209-AB8A-47CDDBABCE22}" srcOrd="0" destOrd="0" presId="urn:microsoft.com/office/officeart/2005/8/layout/vList2"/>
    <dgm:cxn modelId="{AA117BDC-8E2D-4C10-8A95-58F215C4EF8A}" type="presParOf" srcId="{E239CED7-EACF-443A-A642-EBE7042962C3}" destId="{7E3DBBE3-3A83-4762-B2CA-3DD6B50B5DBB}" srcOrd="0" destOrd="0" presId="urn:microsoft.com/office/officeart/2005/8/layout/vList2"/>
    <dgm:cxn modelId="{BE54627E-9A81-4228-BBB6-013FDB5946F7}" type="presParOf" srcId="{E239CED7-EACF-443A-A642-EBE7042962C3}" destId="{AF02B85E-6DD7-486C-BFD7-52FF7CC0D34E}" srcOrd="1" destOrd="0" presId="urn:microsoft.com/office/officeart/2005/8/layout/vList2"/>
    <dgm:cxn modelId="{027307CE-E57C-424B-BC88-B5EC2F580EE6}" type="presParOf" srcId="{E239CED7-EACF-443A-A642-EBE7042962C3}" destId="{48B72392-C44B-4A95-851A-116A8FC70097}" srcOrd="2" destOrd="0" presId="urn:microsoft.com/office/officeart/2005/8/layout/vList2"/>
    <dgm:cxn modelId="{2C955715-0E44-4677-9852-678745127587}" type="presParOf" srcId="{E239CED7-EACF-443A-A642-EBE7042962C3}" destId="{DD454FB7-88E7-412B-B660-AF71DE372C6C}" srcOrd="3" destOrd="0" presId="urn:microsoft.com/office/officeart/2005/8/layout/vList2"/>
    <dgm:cxn modelId="{8964CEE6-3139-459D-9825-2FBFD2B5D28A}" type="presParOf" srcId="{E239CED7-EACF-443A-A642-EBE7042962C3}" destId="{D6857334-1733-4FBD-A5E9-7CCD1C6A0444}" srcOrd="4" destOrd="0" presId="urn:microsoft.com/office/officeart/2005/8/layout/vList2"/>
    <dgm:cxn modelId="{ECB4AD71-7482-4DFF-A03C-79ADA031CBB3}" type="presParOf" srcId="{E239CED7-EACF-443A-A642-EBE7042962C3}" destId="{56D82E6E-A822-44EB-8B8F-6E82C6745B29}" srcOrd="5" destOrd="0" presId="urn:microsoft.com/office/officeart/2005/8/layout/vList2"/>
    <dgm:cxn modelId="{9F14CF81-A910-40B4-BBAC-601FF500BA9D}" type="presParOf" srcId="{E239CED7-EACF-443A-A642-EBE7042962C3}" destId="{901E0C34-2875-45AC-836F-91576A215E27}" srcOrd="6" destOrd="0" presId="urn:microsoft.com/office/officeart/2005/8/layout/vList2"/>
    <dgm:cxn modelId="{3EEDCCC3-770B-4EA9-9F60-1C8794471E21}" type="presParOf" srcId="{E239CED7-EACF-443A-A642-EBE7042962C3}" destId="{DB906B9D-3E39-447D-9CE4-62756B25F9A7}" srcOrd="7" destOrd="0" presId="urn:microsoft.com/office/officeart/2005/8/layout/vList2"/>
    <dgm:cxn modelId="{77818776-8998-4E7D-8463-1D63C832F50A}" type="presParOf" srcId="{E239CED7-EACF-443A-A642-EBE7042962C3}" destId="{34CFF49C-2DDE-4209-AB8A-47CDDBABCE22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31C94797-BCFB-425D-839E-EC705D13E201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3EAB4BA-591E-4586-B0B7-9F4BC8A55C68}">
      <dgm:prSet/>
      <dgm:spPr/>
      <dgm:t>
        <a:bodyPr/>
        <a:lstStyle/>
        <a:p>
          <a:r>
            <a:rPr lang="en-US" b="1"/>
            <a:t>PREVENT a cue from being poisoned in the first place!</a:t>
          </a:r>
          <a:endParaRPr lang="en-US"/>
        </a:p>
      </dgm:t>
    </dgm:pt>
    <dgm:pt modelId="{4053FF75-DA59-4D8D-8C8F-5CEE5F08B572}" type="parTrans" cxnId="{269CA2E2-8B80-471A-B95E-09CBF20984B3}">
      <dgm:prSet/>
      <dgm:spPr/>
      <dgm:t>
        <a:bodyPr/>
        <a:lstStyle/>
        <a:p>
          <a:endParaRPr lang="en-US"/>
        </a:p>
      </dgm:t>
    </dgm:pt>
    <dgm:pt modelId="{C3227487-C148-487B-A2AF-DF92D735CD27}" type="sibTrans" cxnId="{269CA2E2-8B80-471A-B95E-09CBF20984B3}">
      <dgm:prSet/>
      <dgm:spPr/>
      <dgm:t>
        <a:bodyPr/>
        <a:lstStyle/>
        <a:p>
          <a:endParaRPr lang="en-US"/>
        </a:p>
      </dgm:t>
    </dgm:pt>
    <dgm:pt modelId="{72023AFD-68BA-48A1-A1D7-2A9CA2491CD2}">
      <dgm:prSet/>
      <dgm:spPr/>
      <dgm:t>
        <a:bodyPr/>
        <a:lstStyle/>
        <a:p>
          <a:r>
            <a:rPr lang="en-US" b="1"/>
            <a:t>Can be very easy to get rid of poisoned cues: 	</a:t>
          </a:r>
          <a:endParaRPr lang="en-US"/>
        </a:p>
      </dgm:t>
    </dgm:pt>
    <dgm:pt modelId="{95ECFE0C-85DC-4052-A6A4-366A718A0586}" type="parTrans" cxnId="{34783483-330F-4C0B-95C1-05988935A1CF}">
      <dgm:prSet/>
      <dgm:spPr/>
      <dgm:t>
        <a:bodyPr/>
        <a:lstStyle/>
        <a:p>
          <a:endParaRPr lang="en-US"/>
        </a:p>
      </dgm:t>
    </dgm:pt>
    <dgm:pt modelId="{6759F735-A2F3-4BD6-98FB-33F748ECE112}" type="sibTrans" cxnId="{34783483-330F-4C0B-95C1-05988935A1CF}">
      <dgm:prSet/>
      <dgm:spPr/>
      <dgm:t>
        <a:bodyPr/>
        <a:lstStyle/>
        <a:p>
          <a:endParaRPr lang="en-US"/>
        </a:p>
      </dgm:t>
    </dgm:pt>
    <dgm:pt modelId="{6C6FC816-0232-4CBA-AC0B-B2A1FFEFDD34}">
      <dgm:prSet/>
      <dgm:spPr/>
      <dgm:t>
        <a:bodyPr/>
        <a:lstStyle/>
        <a:p>
          <a:r>
            <a:rPr lang="en-US" b="1"/>
            <a:t>Simply reshape the behavior and then add a new cue.</a:t>
          </a:r>
          <a:endParaRPr lang="en-US"/>
        </a:p>
      </dgm:t>
    </dgm:pt>
    <dgm:pt modelId="{F8E2D0F3-7A4F-4111-B7D9-97C517CA80CF}" type="parTrans" cxnId="{006FB7E8-C6F0-4E5F-850F-4A01F72B5160}">
      <dgm:prSet/>
      <dgm:spPr/>
      <dgm:t>
        <a:bodyPr/>
        <a:lstStyle/>
        <a:p>
          <a:endParaRPr lang="en-US"/>
        </a:p>
      </dgm:t>
    </dgm:pt>
    <dgm:pt modelId="{1DC288D2-0D85-4DEA-8E30-ADC58E4742F2}" type="sibTrans" cxnId="{006FB7E8-C6F0-4E5F-850F-4A01F72B5160}">
      <dgm:prSet/>
      <dgm:spPr/>
      <dgm:t>
        <a:bodyPr/>
        <a:lstStyle/>
        <a:p>
          <a:endParaRPr lang="en-US"/>
        </a:p>
      </dgm:t>
    </dgm:pt>
    <dgm:pt modelId="{C59B32D1-A909-4A30-BCA3-166BE7C5AC14}">
      <dgm:prSet/>
      <dgm:spPr/>
      <dgm:t>
        <a:bodyPr/>
        <a:lstStyle/>
        <a:p>
          <a:r>
            <a:rPr lang="en-US" b="1" dirty="0"/>
            <a:t>With a clicker savvy dog this can happen in a matter of minutes.</a:t>
          </a:r>
          <a:endParaRPr lang="en-US" dirty="0"/>
        </a:p>
      </dgm:t>
    </dgm:pt>
    <dgm:pt modelId="{029F97BD-8817-43E7-A3E7-A7A56503A676}" type="parTrans" cxnId="{B2B9A194-FE6E-4784-A9F8-694E798ACDA8}">
      <dgm:prSet/>
      <dgm:spPr/>
      <dgm:t>
        <a:bodyPr/>
        <a:lstStyle/>
        <a:p>
          <a:endParaRPr lang="en-US"/>
        </a:p>
      </dgm:t>
    </dgm:pt>
    <dgm:pt modelId="{7CFF9501-7B26-424C-8B2A-A73952AC3CDC}" type="sibTrans" cxnId="{B2B9A194-FE6E-4784-A9F8-694E798ACDA8}">
      <dgm:prSet/>
      <dgm:spPr/>
      <dgm:t>
        <a:bodyPr/>
        <a:lstStyle/>
        <a:p>
          <a:endParaRPr lang="en-US"/>
        </a:p>
      </dgm:t>
    </dgm:pt>
    <dgm:pt modelId="{49C1F23C-734E-4E29-8894-85FC4EF7E2AF}">
      <dgm:prSet/>
      <dgm:spPr/>
      <dgm:t>
        <a:bodyPr/>
        <a:lstStyle/>
        <a:p>
          <a:r>
            <a:rPr lang="en-US" b="1" dirty="0">
              <a:solidFill>
                <a:srgbClr val="7030A0"/>
              </a:solidFill>
            </a:rPr>
            <a:t>Changing the cue </a:t>
          </a:r>
          <a:r>
            <a:rPr lang="en-US" b="1" dirty="0"/>
            <a:t>is essential</a:t>
          </a:r>
          <a:r>
            <a:rPr lang="en-US" dirty="0"/>
            <a:t>,</a:t>
          </a:r>
        </a:p>
      </dgm:t>
    </dgm:pt>
    <dgm:pt modelId="{6DD07036-C307-4B1D-9E15-71A6829506BE}" type="parTrans" cxnId="{954708FE-5B29-4908-A2E0-9FCF97B32A62}">
      <dgm:prSet/>
      <dgm:spPr/>
      <dgm:t>
        <a:bodyPr/>
        <a:lstStyle/>
        <a:p>
          <a:endParaRPr lang="en-US"/>
        </a:p>
      </dgm:t>
    </dgm:pt>
    <dgm:pt modelId="{305164AE-4739-4414-8161-DF84DFACDF10}" type="sibTrans" cxnId="{954708FE-5B29-4908-A2E0-9FCF97B32A62}">
      <dgm:prSet/>
      <dgm:spPr/>
      <dgm:t>
        <a:bodyPr/>
        <a:lstStyle/>
        <a:p>
          <a:endParaRPr lang="en-US"/>
        </a:p>
      </dgm:t>
    </dgm:pt>
    <dgm:pt modelId="{A28D6412-71A2-494D-B825-B0AA4237541A}">
      <dgm:prSet/>
      <dgm:spPr/>
      <dgm:t>
        <a:bodyPr/>
        <a:lstStyle/>
        <a:p>
          <a:r>
            <a:rPr lang="en-US" dirty="0"/>
            <a:t>The poisoned cue will always have some negative emotions attached to it.</a:t>
          </a:r>
        </a:p>
      </dgm:t>
    </dgm:pt>
    <dgm:pt modelId="{CC93A2BB-C9B7-402D-AB41-B45F86D18325}" type="parTrans" cxnId="{144BC85B-A2DB-47A3-8FF9-DFEF3AF93BA5}">
      <dgm:prSet/>
      <dgm:spPr/>
      <dgm:t>
        <a:bodyPr/>
        <a:lstStyle/>
        <a:p>
          <a:endParaRPr lang="en-US"/>
        </a:p>
      </dgm:t>
    </dgm:pt>
    <dgm:pt modelId="{C20F3D35-AF8A-475C-9CAE-769659421C24}" type="sibTrans" cxnId="{144BC85B-A2DB-47A3-8FF9-DFEF3AF93BA5}">
      <dgm:prSet/>
      <dgm:spPr/>
      <dgm:t>
        <a:bodyPr/>
        <a:lstStyle/>
        <a:p>
          <a:endParaRPr lang="en-US"/>
        </a:p>
      </dgm:t>
    </dgm:pt>
    <dgm:pt modelId="{8492706C-8061-4E4D-B414-31A25C7EFE39}">
      <dgm:prSet/>
      <dgm:spPr/>
      <dgm:t>
        <a:bodyPr/>
        <a:lstStyle/>
        <a:p>
          <a:r>
            <a:rPr lang="en-US"/>
            <a:t>Shelter dogs often come with a lot of baggage left over from poor, abusive,or confusing training. </a:t>
          </a:r>
        </a:p>
      </dgm:t>
    </dgm:pt>
    <dgm:pt modelId="{B5D808C4-53F4-4DB0-B377-82A1EF78DB6C}" type="parTrans" cxnId="{8F7C84B2-968D-4A61-8214-775B4271C548}">
      <dgm:prSet/>
      <dgm:spPr/>
      <dgm:t>
        <a:bodyPr/>
        <a:lstStyle/>
        <a:p>
          <a:endParaRPr lang="en-US"/>
        </a:p>
      </dgm:t>
    </dgm:pt>
    <dgm:pt modelId="{23D2CFF3-7E0F-4504-B34B-6D72359D7EB9}" type="sibTrans" cxnId="{8F7C84B2-968D-4A61-8214-775B4271C548}">
      <dgm:prSet/>
      <dgm:spPr/>
      <dgm:t>
        <a:bodyPr/>
        <a:lstStyle/>
        <a:p>
          <a:endParaRPr lang="en-US"/>
        </a:p>
      </dgm:t>
    </dgm:pt>
    <dgm:pt modelId="{E2666463-B3E9-454F-8188-CB950F528C2E}">
      <dgm:prSet/>
      <dgm:spPr/>
      <dgm:t>
        <a:bodyPr/>
        <a:lstStyle/>
        <a:p>
          <a:r>
            <a:rPr lang="en-US" b="1" dirty="0"/>
            <a:t>Giving the dog a new name and retraining basic behaviors </a:t>
          </a:r>
          <a:r>
            <a:rPr lang="en-US" dirty="0"/>
            <a:t>from scratch, with new cues ,may be just what the dog needs to become a confident and well-mannered canine</a:t>
          </a:r>
        </a:p>
      </dgm:t>
    </dgm:pt>
    <dgm:pt modelId="{3F1BB084-943B-4599-AA4D-907C0E173C30}" type="parTrans" cxnId="{B6D9EBAF-C68E-411D-930E-6C01084EAD54}">
      <dgm:prSet/>
      <dgm:spPr/>
      <dgm:t>
        <a:bodyPr/>
        <a:lstStyle/>
        <a:p>
          <a:endParaRPr lang="en-US"/>
        </a:p>
      </dgm:t>
    </dgm:pt>
    <dgm:pt modelId="{7810716A-96DD-4452-8D04-4DF3F5FC8CC4}" type="sibTrans" cxnId="{B6D9EBAF-C68E-411D-930E-6C01084EAD54}">
      <dgm:prSet/>
      <dgm:spPr/>
      <dgm:t>
        <a:bodyPr/>
        <a:lstStyle/>
        <a:p>
          <a:endParaRPr lang="en-US"/>
        </a:p>
      </dgm:t>
    </dgm:pt>
    <dgm:pt modelId="{BA903B2F-77B8-4AF9-9F8E-F69A03978A5C}">
      <dgm:prSet/>
      <dgm:spPr/>
      <dgm:t>
        <a:bodyPr/>
        <a:lstStyle/>
        <a:p>
          <a:endParaRPr lang="en-US" dirty="0"/>
        </a:p>
      </dgm:t>
    </dgm:pt>
    <dgm:pt modelId="{2CDECB3A-AEE2-4071-B348-AB5174FCAC8E}" type="parTrans" cxnId="{3C44CF2A-0D30-4C36-89C4-B86F98FBEFBD}">
      <dgm:prSet/>
      <dgm:spPr/>
      <dgm:t>
        <a:bodyPr/>
        <a:lstStyle/>
        <a:p>
          <a:endParaRPr lang="en-US"/>
        </a:p>
      </dgm:t>
    </dgm:pt>
    <dgm:pt modelId="{BE12F795-57C0-4D1C-893C-F1416FAEB6A5}" type="sibTrans" cxnId="{3C44CF2A-0D30-4C36-89C4-B86F98FBEFBD}">
      <dgm:prSet/>
      <dgm:spPr/>
      <dgm:t>
        <a:bodyPr/>
        <a:lstStyle/>
        <a:p>
          <a:endParaRPr lang="en-US"/>
        </a:p>
      </dgm:t>
    </dgm:pt>
    <dgm:pt modelId="{B39F95AE-C3E2-43D0-A2A9-92902FBEE26E}">
      <dgm:prSet/>
      <dgm:spPr/>
      <dgm:t>
        <a:bodyPr/>
        <a:lstStyle/>
        <a:p>
          <a:endParaRPr lang="en-US" dirty="0"/>
        </a:p>
      </dgm:t>
    </dgm:pt>
    <dgm:pt modelId="{0B75CFA8-144C-4FDF-B1D8-47D9FE385258}" type="parTrans" cxnId="{C660912C-57C4-4894-82C8-A2F04DA4159F}">
      <dgm:prSet/>
      <dgm:spPr/>
      <dgm:t>
        <a:bodyPr/>
        <a:lstStyle/>
        <a:p>
          <a:endParaRPr lang="en-US"/>
        </a:p>
      </dgm:t>
    </dgm:pt>
    <dgm:pt modelId="{358D6034-C8E0-479F-8734-099D8146FCD1}" type="sibTrans" cxnId="{C660912C-57C4-4894-82C8-A2F04DA4159F}">
      <dgm:prSet/>
      <dgm:spPr/>
      <dgm:t>
        <a:bodyPr/>
        <a:lstStyle/>
        <a:p>
          <a:endParaRPr lang="en-US"/>
        </a:p>
      </dgm:t>
    </dgm:pt>
    <dgm:pt modelId="{B5516EAE-C82E-44AA-B055-BDDC104C11FA}">
      <dgm:prSet/>
      <dgm:spPr/>
      <dgm:t>
        <a:bodyPr/>
        <a:lstStyle/>
        <a:p>
          <a:r>
            <a:rPr lang="en-US" dirty="0"/>
            <a:t>Use a different cue!  (Lay instead of down)</a:t>
          </a:r>
        </a:p>
      </dgm:t>
    </dgm:pt>
    <dgm:pt modelId="{35717AE0-E66A-4088-88D8-84F2D128915E}" type="parTrans" cxnId="{89D10003-155E-4D16-9C03-63F7474C934C}">
      <dgm:prSet/>
      <dgm:spPr/>
      <dgm:t>
        <a:bodyPr/>
        <a:lstStyle/>
        <a:p>
          <a:endParaRPr lang="en-US"/>
        </a:p>
      </dgm:t>
    </dgm:pt>
    <dgm:pt modelId="{2637ADAF-8BA7-4A59-8BAD-92EDD3A6DD66}" type="sibTrans" cxnId="{89D10003-155E-4D16-9C03-63F7474C934C}">
      <dgm:prSet/>
      <dgm:spPr/>
      <dgm:t>
        <a:bodyPr/>
        <a:lstStyle/>
        <a:p>
          <a:endParaRPr lang="en-US"/>
        </a:p>
      </dgm:t>
    </dgm:pt>
    <dgm:pt modelId="{570D9620-7C80-414B-84DA-11F73CBDA3F2}" type="pres">
      <dgm:prSet presAssocID="{31C94797-BCFB-425D-839E-EC705D13E201}" presName="linear" presStyleCnt="0">
        <dgm:presLayoutVars>
          <dgm:animLvl val="lvl"/>
          <dgm:resizeHandles val="exact"/>
        </dgm:presLayoutVars>
      </dgm:prSet>
      <dgm:spPr/>
    </dgm:pt>
    <dgm:pt modelId="{4001EFC5-D093-4CDB-B4C3-EA9FA5FB1530}" type="pres">
      <dgm:prSet presAssocID="{A3EAB4BA-591E-4586-B0B7-9F4BC8A55C68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EA7BFE74-32FF-4542-8BC3-9EA805FC841A}" type="pres">
      <dgm:prSet presAssocID="{C3227487-C148-487B-A2AF-DF92D735CD27}" presName="spacer" presStyleCnt="0"/>
      <dgm:spPr/>
    </dgm:pt>
    <dgm:pt modelId="{3C81B365-0DA9-43AA-8E13-622913CE05FC}" type="pres">
      <dgm:prSet presAssocID="{72023AFD-68BA-48A1-A1D7-2A9CA2491CD2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5B463BF9-4ED4-4B7F-A136-646A8266CA00}" type="pres">
      <dgm:prSet presAssocID="{72023AFD-68BA-48A1-A1D7-2A9CA2491CD2}" presName="childText" presStyleLbl="revTx" presStyleIdx="0" presStyleCnt="3">
        <dgm:presLayoutVars>
          <dgm:bulletEnabled val="1"/>
        </dgm:presLayoutVars>
      </dgm:prSet>
      <dgm:spPr/>
    </dgm:pt>
    <dgm:pt modelId="{D9312071-9BC9-4DFC-B58A-80FCBDC36FEC}" type="pres">
      <dgm:prSet presAssocID="{49C1F23C-734E-4E29-8894-85FC4EF7E2AF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C0C3DF94-AE30-4D07-892D-033E4D0EB008}" type="pres">
      <dgm:prSet presAssocID="{49C1F23C-734E-4E29-8894-85FC4EF7E2AF}" presName="childText" presStyleLbl="revTx" presStyleIdx="1" presStyleCnt="3">
        <dgm:presLayoutVars>
          <dgm:bulletEnabled val="1"/>
        </dgm:presLayoutVars>
      </dgm:prSet>
      <dgm:spPr/>
    </dgm:pt>
    <dgm:pt modelId="{C4AB220F-A09E-47BC-B16D-E3F30030C353}" type="pres">
      <dgm:prSet presAssocID="{8492706C-8061-4E4D-B414-31A25C7EFE39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D62E8515-4AA5-4820-ABE0-1C2E0AE04BB1}" type="pres">
      <dgm:prSet presAssocID="{8492706C-8061-4E4D-B414-31A25C7EFE39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89D10003-155E-4D16-9C03-63F7474C934C}" srcId="{49C1F23C-734E-4E29-8894-85FC4EF7E2AF}" destId="{B5516EAE-C82E-44AA-B055-BDDC104C11FA}" srcOrd="1" destOrd="0" parTransId="{35717AE0-E66A-4088-88D8-84F2D128915E}" sibTransId="{2637ADAF-8BA7-4A59-8BAD-92EDD3A6DD66}"/>
    <dgm:cxn modelId="{D2EE6804-870B-4114-B56C-3F2D6AF554C7}" type="presOf" srcId="{B39F95AE-C3E2-43D0-A2A9-92902FBEE26E}" destId="{C0C3DF94-AE30-4D07-892D-033E4D0EB008}" srcOrd="0" destOrd="2" presId="urn:microsoft.com/office/officeart/2005/8/layout/vList2"/>
    <dgm:cxn modelId="{539F8811-02E6-4DB7-8BD2-517CD8DA024C}" type="presOf" srcId="{8492706C-8061-4E4D-B414-31A25C7EFE39}" destId="{C4AB220F-A09E-47BC-B16D-E3F30030C353}" srcOrd="0" destOrd="0" presId="urn:microsoft.com/office/officeart/2005/8/layout/vList2"/>
    <dgm:cxn modelId="{10900D12-D1B3-4F2E-8D87-FB93BDFAC462}" type="presOf" srcId="{49C1F23C-734E-4E29-8894-85FC4EF7E2AF}" destId="{D9312071-9BC9-4DFC-B58A-80FCBDC36FEC}" srcOrd="0" destOrd="0" presId="urn:microsoft.com/office/officeart/2005/8/layout/vList2"/>
    <dgm:cxn modelId="{30ACCB1A-26A2-4E93-BC13-06E35BDF543F}" type="presOf" srcId="{72023AFD-68BA-48A1-A1D7-2A9CA2491CD2}" destId="{3C81B365-0DA9-43AA-8E13-622913CE05FC}" srcOrd="0" destOrd="0" presId="urn:microsoft.com/office/officeart/2005/8/layout/vList2"/>
    <dgm:cxn modelId="{AA76B91D-0C30-4D73-8E76-0254F88DDE47}" type="presOf" srcId="{31C94797-BCFB-425D-839E-EC705D13E201}" destId="{570D9620-7C80-414B-84DA-11F73CBDA3F2}" srcOrd="0" destOrd="0" presId="urn:microsoft.com/office/officeart/2005/8/layout/vList2"/>
    <dgm:cxn modelId="{3C44CF2A-0D30-4C36-89C4-B86F98FBEFBD}" srcId="{72023AFD-68BA-48A1-A1D7-2A9CA2491CD2}" destId="{BA903B2F-77B8-4AF9-9F8E-F69A03978A5C}" srcOrd="2" destOrd="0" parTransId="{2CDECB3A-AEE2-4071-B348-AB5174FCAC8E}" sibTransId="{BE12F795-57C0-4D1C-893C-F1416FAEB6A5}"/>
    <dgm:cxn modelId="{C660912C-57C4-4894-82C8-A2F04DA4159F}" srcId="{49C1F23C-734E-4E29-8894-85FC4EF7E2AF}" destId="{B39F95AE-C3E2-43D0-A2A9-92902FBEE26E}" srcOrd="2" destOrd="0" parTransId="{0B75CFA8-144C-4FDF-B1D8-47D9FE385258}" sibTransId="{358D6034-C8E0-479F-8734-099D8146FCD1}"/>
    <dgm:cxn modelId="{144BC85B-A2DB-47A3-8FF9-DFEF3AF93BA5}" srcId="{49C1F23C-734E-4E29-8894-85FC4EF7E2AF}" destId="{A28D6412-71A2-494D-B825-B0AA4237541A}" srcOrd="0" destOrd="0" parTransId="{CC93A2BB-C9B7-402D-AB41-B45F86D18325}" sibTransId="{C20F3D35-AF8A-475C-9CAE-769659421C24}"/>
    <dgm:cxn modelId="{FC8F9078-35FE-42B9-BACB-1517FDF76ABA}" type="presOf" srcId="{C59B32D1-A909-4A30-BCA3-166BE7C5AC14}" destId="{5B463BF9-4ED4-4B7F-A136-646A8266CA00}" srcOrd="0" destOrd="1" presId="urn:microsoft.com/office/officeart/2005/8/layout/vList2"/>
    <dgm:cxn modelId="{E37A9D59-3F0A-4F2E-A653-D8CBA88D65C2}" type="presOf" srcId="{6C6FC816-0232-4CBA-AC0B-B2A1FFEFDD34}" destId="{5B463BF9-4ED4-4B7F-A136-646A8266CA00}" srcOrd="0" destOrd="0" presId="urn:microsoft.com/office/officeart/2005/8/layout/vList2"/>
    <dgm:cxn modelId="{34783483-330F-4C0B-95C1-05988935A1CF}" srcId="{31C94797-BCFB-425D-839E-EC705D13E201}" destId="{72023AFD-68BA-48A1-A1D7-2A9CA2491CD2}" srcOrd="1" destOrd="0" parTransId="{95ECFE0C-85DC-4052-A6A4-366A718A0586}" sibTransId="{6759F735-A2F3-4BD6-98FB-33F748ECE112}"/>
    <dgm:cxn modelId="{722CA584-6B66-487A-9A0A-999D64830353}" type="presOf" srcId="{A3EAB4BA-591E-4586-B0B7-9F4BC8A55C68}" destId="{4001EFC5-D093-4CDB-B4C3-EA9FA5FB1530}" srcOrd="0" destOrd="0" presId="urn:microsoft.com/office/officeart/2005/8/layout/vList2"/>
    <dgm:cxn modelId="{E0D3278E-DC62-440B-B4D7-2ADCD0DB6500}" type="presOf" srcId="{A28D6412-71A2-494D-B825-B0AA4237541A}" destId="{C0C3DF94-AE30-4D07-892D-033E4D0EB008}" srcOrd="0" destOrd="0" presId="urn:microsoft.com/office/officeart/2005/8/layout/vList2"/>
    <dgm:cxn modelId="{B2B9A194-FE6E-4784-A9F8-694E798ACDA8}" srcId="{72023AFD-68BA-48A1-A1D7-2A9CA2491CD2}" destId="{C59B32D1-A909-4A30-BCA3-166BE7C5AC14}" srcOrd="1" destOrd="0" parTransId="{029F97BD-8817-43E7-A3E7-A7A56503A676}" sibTransId="{7CFF9501-7B26-424C-8B2A-A73952AC3CDC}"/>
    <dgm:cxn modelId="{B6D9EBAF-C68E-411D-930E-6C01084EAD54}" srcId="{8492706C-8061-4E4D-B414-31A25C7EFE39}" destId="{E2666463-B3E9-454F-8188-CB950F528C2E}" srcOrd="0" destOrd="0" parTransId="{3F1BB084-943B-4599-AA4D-907C0E173C30}" sibTransId="{7810716A-96DD-4452-8D04-4DF3F5FC8CC4}"/>
    <dgm:cxn modelId="{693C67B1-A4ED-439B-A126-6DC7AE604F58}" type="presOf" srcId="{B5516EAE-C82E-44AA-B055-BDDC104C11FA}" destId="{C0C3DF94-AE30-4D07-892D-033E4D0EB008}" srcOrd="0" destOrd="1" presId="urn:microsoft.com/office/officeart/2005/8/layout/vList2"/>
    <dgm:cxn modelId="{8F7C84B2-968D-4A61-8214-775B4271C548}" srcId="{31C94797-BCFB-425D-839E-EC705D13E201}" destId="{8492706C-8061-4E4D-B414-31A25C7EFE39}" srcOrd="3" destOrd="0" parTransId="{B5D808C4-53F4-4DB0-B377-82A1EF78DB6C}" sibTransId="{23D2CFF3-7E0F-4504-B34B-6D72359D7EB9}"/>
    <dgm:cxn modelId="{269CA2E2-8B80-471A-B95E-09CBF20984B3}" srcId="{31C94797-BCFB-425D-839E-EC705D13E201}" destId="{A3EAB4BA-591E-4586-B0B7-9F4BC8A55C68}" srcOrd="0" destOrd="0" parTransId="{4053FF75-DA59-4D8D-8C8F-5CEE5F08B572}" sibTransId="{C3227487-C148-487B-A2AF-DF92D735CD27}"/>
    <dgm:cxn modelId="{F1B207E7-CC53-4099-ADDA-3E7C21B62B01}" type="presOf" srcId="{BA903B2F-77B8-4AF9-9F8E-F69A03978A5C}" destId="{5B463BF9-4ED4-4B7F-A136-646A8266CA00}" srcOrd="0" destOrd="2" presId="urn:microsoft.com/office/officeart/2005/8/layout/vList2"/>
    <dgm:cxn modelId="{006FB7E8-C6F0-4E5F-850F-4A01F72B5160}" srcId="{72023AFD-68BA-48A1-A1D7-2A9CA2491CD2}" destId="{6C6FC816-0232-4CBA-AC0B-B2A1FFEFDD34}" srcOrd="0" destOrd="0" parTransId="{F8E2D0F3-7A4F-4111-B7D9-97C517CA80CF}" sibTransId="{1DC288D2-0D85-4DEA-8E30-ADC58E4742F2}"/>
    <dgm:cxn modelId="{9FD156F5-900E-4427-805E-C36BE7B294EF}" type="presOf" srcId="{E2666463-B3E9-454F-8188-CB950F528C2E}" destId="{D62E8515-4AA5-4820-ABE0-1C2E0AE04BB1}" srcOrd="0" destOrd="0" presId="urn:microsoft.com/office/officeart/2005/8/layout/vList2"/>
    <dgm:cxn modelId="{954708FE-5B29-4908-A2E0-9FCF97B32A62}" srcId="{31C94797-BCFB-425D-839E-EC705D13E201}" destId="{49C1F23C-734E-4E29-8894-85FC4EF7E2AF}" srcOrd="2" destOrd="0" parTransId="{6DD07036-C307-4B1D-9E15-71A6829506BE}" sibTransId="{305164AE-4739-4414-8161-DF84DFACDF10}"/>
    <dgm:cxn modelId="{D4DDC46B-2E77-4477-B7BB-BDDD751EEAA3}" type="presParOf" srcId="{570D9620-7C80-414B-84DA-11F73CBDA3F2}" destId="{4001EFC5-D093-4CDB-B4C3-EA9FA5FB1530}" srcOrd="0" destOrd="0" presId="urn:microsoft.com/office/officeart/2005/8/layout/vList2"/>
    <dgm:cxn modelId="{8B3B3BAC-BD5C-4271-91D3-B4E623435107}" type="presParOf" srcId="{570D9620-7C80-414B-84DA-11F73CBDA3F2}" destId="{EA7BFE74-32FF-4542-8BC3-9EA805FC841A}" srcOrd="1" destOrd="0" presId="urn:microsoft.com/office/officeart/2005/8/layout/vList2"/>
    <dgm:cxn modelId="{C2AE85DC-C4D1-4583-9F2E-868A24A7727A}" type="presParOf" srcId="{570D9620-7C80-414B-84DA-11F73CBDA3F2}" destId="{3C81B365-0DA9-43AA-8E13-622913CE05FC}" srcOrd="2" destOrd="0" presId="urn:microsoft.com/office/officeart/2005/8/layout/vList2"/>
    <dgm:cxn modelId="{1EBA3884-049D-48DC-BD4A-BA0D833F4648}" type="presParOf" srcId="{570D9620-7C80-414B-84DA-11F73CBDA3F2}" destId="{5B463BF9-4ED4-4B7F-A136-646A8266CA00}" srcOrd="3" destOrd="0" presId="urn:microsoft.com/office/officeart/2005/8/layout/vList2"/>
    <dgm:cxn modelId="{53279D41-86EB-43F6-91EC-D443FDAFB856}" type="presParOf" srcId="{570D9620-7C80-414B-84DA-11F73CBDA3F2}" destId="{D9312071-9BC9-4DFC-B58A-80FCBDC36FEC}" srcOrd="4" destOrd="0" presId="urn:microsoft.com/office/officeart/2005/8/layout/vList2"/>
    <dgm:cxn modelId="{A4C331A4-055F-4152-9BBD-77D19D779942}" type="presParOf" srcId="{570D9620-7C80-414B-84DA-11F73CBDA3F2}" destId="{C0C3DF94-AE30-4D07-892D-033E4D0EB008}" srcOrd="5" destOrd="0" presId="urn:microsoft.com/office/officeart/2005/8/layout/vList2"/>
    <dgm:cxn modelId="{F1B16D82-01CC-4DBB-8853-DACC4F666154}" type="presParOf" srcId="{570D9620-7C80-414B-84DA-11F73CBDA3F2}" destId="{C4AB220F-A09E-47BC-B16D-E3F30030C353}" srcOrd="6" destOrd="0" presId="urn:microsoft.com/office/officeart/2005/8/layout/vList2"/>
    <dgm:cxn modelId="{CF8F2345-6DB7-4BF3-8F64-C66009A741AC}" type="presParOf" srcId="{570D9620-7C80-414B-84DA-11F73CBDA3F2}" destId="{D62E8515-4AA5-4820-ABE0-1C2E0AE04BB1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C9976BCF-3F91-4D9B-BF17-BA5A68672BEB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60E0B7CA-668A-49B5-9DB3-49BDDE1E748D}">
      <dgm:prSet/>
      <dgm:spPr/>
      <dgm:t>
        <a:bodyPr/>
        <a:lstStyle/>
        <a:p>
          <a:r>
            <a:rPr lang="en-US"/>
            <a:t>Practice </a:t>
          </a:r>
          <a:r>
            <a:rPr lang="en-US" b="1" i="1"/>
            <a:t>good clicker mechanics</a:t>
          </a:r>
          <a:r>
            <a:rPr lang="en-US"/>
            <a:t>.</a:t>
          </a:r>
        </a:p>
      </dgm:t>
    </dgm:pt>
    <dgm:pt modelId="{035BE04A-45F5-4C37-9440-65116779F1EC}" type="parTrans" cxnId="{23547BDE-4825-46C2-B63C-A7CE6A2009A9}">
      <dgm:prSet/>
      <dgm:spPr/>
      <dgm:t>
        <a:bodyPr/>
        <a:lstStyle/>
        <a:p>
          <a:endParaRPr lang="en-US"/>
        </a:p>
      </dgm:t>
    </dgm:pt>
    <dgm:pt modelId="{DF7742C5-A8A6-434D-8E62-9506F690730B}" type="sibTrans" cxnId="{23547BDE-4825-46C2-B63C-A7CE6A2009A9}">
      <dgm:prSet/>
      <dgm:spPr/>
      <dgm:t>
        <a:bodyPr/>
        <a:lstStyle/>
        <a:p>
          <a:endParaRPr lang="en-US"/>
        </a:p>
      </dgm:t>
    </dgm:pt>
    <dgm:pt modelId="{E771CAB8-BFF4-43C0-9341-8558136D34B7}">
      <dgm:prSet/>
      <dgm:spPr/>
      <dgm:t>
        <a:bodyPr/>
        <a:lstStyle/>
        <a:p>
          <a:r>
            <a:rPr lang="en-US" dirty="0"/>
            <a:t>When using prompts and lures to jump-start a new</a:t>
          </a:r>
          <a:br>
            <a:rPr lang="en-US" dirty="0"/>
          </a:br>
          <a:r>
            <a:rPr lang="en-US" dirty="0"/>
            <a:t>behavior</a:t>
          </a:r>
          <a:r>
            <a:rPr lang="en-US" dirty="0">
              <a:solidFill>
                <a:srgbClr val="7030A0"/>
              </a:solidFill>
            </a:rPr>
            <a:t>, </a:t>
          </a:r>
          <a:r>
            <a:rPr lang="en-US" b="1" i="1" dirty="0">
              <a:solidFill>
                <a:srgbClr val="7030A0"/>
              </a:solidFill>
            </a:rPr>
            <a:t>fade lures as quickly as possible</a:t>
          </a:r>
          <a:r>
            <a:rPr lang="en-US" dirty="0">
              <a:solidFill>
                <a:srgbClr val="7030A0"/>
              </a:solidFill>
            </a:rPr>
            <a:t>.</a:t>
          </a:r>
        </a:p>
      </dgm:t>
    </dgm:pt>
    <dgm:pt modelId="{84AEF12D-BB3F-4DC4-966B-562C96101212}" type="parTrans" cxnId="{26374885-1C8E-4A9D-A78F-1192C3FEB131}">
      <dgm:prSet/>
      <dgm:spPr/>
      <dgm:t>
        <a:bodyPr/>
        <a:lstStyle/>
        <a:p>
          <a:endParaRPr lang="en-US"/>
        </a:p>
      </dgm:t>
    </dgm:pt>
    <dgm:pt modelId="{E18927D5-25D4-439A-B05E-59F476E8FF8E}" type="sibTrans" cxnId="{26374885-1C8E-4A9D-A78F-1192C3FEB131}">
      <dgm:prSet/>
      <dgm:spPr/>
      <dgm:t>
        <a:bodyPr/>
        <a:lstStyle/>
        <a:p>
          <a:endParaRPr lang="en-US"/>
        </a:p>
      </dgm:t>
    </dgm:pt>
    <dgm:pt modelId="{C085065E-BF38-4D7A-90A4-EE5BE5E80901}">
      <dgm:prSet/>
      <dgm:spPr/>
      <dgm:t>
        <a:bodyPr/>
        <a:lstStyle/>
        <a:p>
          <a:r>
            <a:rPr lang="en-US" b="1" i="1" dirty="0">
              <a:solidFill>
                <a:srgbClr val="FFFF00"/>
              </a:solidFill>
            </a:rPr>
            <a:t>Minimize </a:t>
          </a:r>
          <a:r>
            <a:rPr lang="en-US" b="1" i="1" dirty="0"/>
            <a:t>cues </a:t>
          </a:r>
          <a:r>
            <a:rPr lang="en-US" dirty="0"/>
            <a:t>when possible—”</a:t>
          </a:r>
          <a:r>
            <a:rPr lang="en-US" dirty="0" err="1"/>
            <a:t>smalIer</a:t>
          </a:r>
          <a:r>
            <a:rPr lang="en-US" dirty="0"/>
            <a:t>” cues are easier to</a:t>
          </a:r>
          <a:br>
            <a:rPr lang="en-US" dirty="0"/>
          </a:br>
          <a:r>
            <a:rPr lang="en-US" dirty="0"/>
            <a:t>give consistently.</a:t>
          </a:r>
        </a:p>
      </dgm:t>
    </dgm:pt>
    <dgm:pt modelId="{0D38A4A5-5CFE-4F84-9E19-A07BD28FB123}" type="parTrans" cxnId="{6A71D3BA-7821-4BEB-B902-10D174C796D3}">
      <dgm:prSet/>
      <dgm:spPr/>
      <dgm:t>
        <a:bodyPr/>
        <a:lstStyle/>
        <a:p>
          <a:endParaRPr lang="en-US"/>
        </a:p>
      </dgm:t>
    </dgm:pt>
    <dgm:pt modelId="{D1B01E4B-DB5B-464B-839E-47897842C552}" type="sibTrans" cxnId="{6A71D3BA-7821-4BEB-B902-10D174C796D3}">
      <dgm:prSet/>
      <dgm:spPr/>
      <dgm:t>
        <a:bodyPr/>
        <a:lstStyle/>
        <a:p>
          <a:endParaRPr lang="en-US"/>
        </a:p>
      </dgm:t>
    </dgm:pt>
    <dgm:pt modelId="{7EF07136-C791-4290-8EC8-ACD43C69D8CA}">
      <dgm:prSet/>
      <dgm:spPr/>
      <dgm:t>
        <a:bodyPr/>
        <a:lstStyle/>
        <a:p>
          <a:r>
            <a:rPr lang="en-US" dirty="0"/>
            <a:t>Identify and </a:t>
          </a:r>
          <a:r>
            <a:rPr lang="en-US" dirty="0">
              <a:solidFill>
                <a:srgbClr val="7030A0"/>
              </a:solidFill>
            </a:rPr>
            <a:t>“</a:t>
          </a:r>
          <a:r>
            <a:rPr lang="en-US" b="1" i="1" dirty="0">
              <a:solidFill>
                <a:srgbClr val="7030A0"/>
              </a:solidFill>
            </a:rPr>
            <a:t>clean up</a:t>
          </a:r>
          <a:r>
            <a:rPr lang="en-US" dirty="0">
              <a:solidFill>
                <a:srgbClr val="7030A0"/>
              </a:solidFill>
            </a:rPr>
            <a:t>” </a:t>
          </a:r>
          <a:r>
            <a:rPr lang="en-US" dirty="0"/>
            <a:t>any cues that contain extraneous</a:t>
          </a:r>
          <a:br>
            <a:rPr lang="en-US" dirty="0"/>
          </a:br>
          <a:r>
            <a:rPr lang="en-US" dirty="0"/>
            <a:t>elements.</a:t>
          </a:r>
        </a:p>
      </dgm:t>
    </dgm:pt>
    <dgm:pt modelId="{F958232A-FDC7-4A11-861E-3A2DF40B3B2C}" type="parTrans" cxnId="{654E74F6-3C96-4542-8B14-8F06727F8359}">
      <dgm:prSet/>
      <dgm:spPr/>
      <dgm:t>
        <a:bodyPr/>
        <a:lstStyle/>
        <a:p>
          <a:endParaRPr lang="en-US"/>
        </a:p>
      </dgm:t>
    </dgm:pt>
    <dgm:pt modelId="{9CE466B0-A65F-4A84-88CD-13341AE2B42C}" type="sibTrans" cxnId="{654E74F6-3C96-4542-8B14-8F06727F8359}">
      <dgm:prSet/>
      <dgm:spPr/>
      <dgm:t>
        <a:bodyPr/>
        <a:lstStyle/>
        <a:p>
          <a:endParaRPr lang="en-US"/>
        </a:p>
      </dgm:t>
    </dgm:pt>
    <dgm:pt modelId="{A1443177-7E74-4DBA-B372-995B5BACF146}" type="pres">
      <dgm:prSet presAssocID="{C9976BCF-3F91-4D9B-BF17-BA5A68672BEB}" presName="root" presStyleCnt="0">
        <dgm:presLayoutVars>
          <dgm:dir/>
          <dgm:resizeHandles val="exact"/>
        </dgm:presLayoutVars>
      </dgm:prSet>
      <dgm:spPr/>
    </dgm:pt>
    <dgm:pt modelId="{B4FC5B99-47A5-4787-A8A3-5AB799C407DE}" type="pres">
      <dgm:prSet presAssocID="{60E0B7CA-668A-49B5-9DB3-49BDDE1E748D}" presName="compNode" presStyleCnt="0"/>
      <dgm:spPr/>
    </dgm:pt>
    <dgm:pt modelId="{7F6FE517-4FC9-4146-915A-42707C4B3FA1}" type="pres">
      <dgm:prSet presAssocID="{60E0B7CA-668A-49B5-9DB3-49BDDE1E748D}" presName="bgRect" presStyleLbl="bgShp" presStyleIdx="0" presStyleCnt="4"/>
      <dgm:spPr/>
    </dgm:pt>
    <dgm:pt modelId="{6578609A-6A6A-40D9-8D09-2FA5CC4256D2}" type="pres">
      <dgm:prSet presAssocID="{60E0B7CA-668A-49B5-9DB3-49BDDE1E748D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ettings"/>
        </a:ext>
      </dgm:extLst>
    </dgm:pt>
    <dgm:pt modelId="{0A3E10CA-1C8B-4847-A305-B01445FEFB52}" type="pres">
      <dgm:prSet presAssocID="{60E0B7CA-668A-49B5-9DB3-49BDDE1E748D}" presName="spaceRect" presStyleCnt="0"/>
      <dgm:spPr/>
    </dgm:pt>
    <dgm:pt modelId="{E402A8FD-E345-4D3A-AA37-13926EB4243A}" type="pres">
      <dgm:prSet presAssocID="{60E0B7CA-668A-49B5-9DB3-49BDDE1E748D}" presName="parTx" presStyleLbl="revTx" presStyleIdx="0" presStyleCnt="4">
        <dgm:presLayoutVars>
          <dgm:chMax val="0"/>
          <dgm:chPref val="0"/>
        </dgm:presLayoutVars>
      </dgm:prSet>
      <dgm:spPr/>
    </dgm:pt>
    <dgm:pt modelId="{E076BFFA-794D-4244-9615-087D12CD63F0}" type="pres">
      <dgm:prSet presAssocID="{DF7742C5-A8A6-434D-8E62-9506F690730B}" presName="sibTrans" presStyleCnt="0"/>
      <dgm:spPr/>
    </dgm:pt>
    <dgm:pt modelId="{DB89A200-F2E3-4CAB-BAFC-626DBD48C1EA}" type="pres">
      <dgm:prSet presAssocID="{E771CAB8-BFF4-43C0-9341-8558136D34B7}" presName="compNode" presStyleCnt="0"/>
      <dgm:spPr/>
    </dgm:pt>
    <dgm:pt modelId="{FE8CDAFB-B2CD-4C42-8F82-E7FCB822ECE9}" type="pres">
      <dgm:prSet presAssocID="{E771CAB8-BFF4-43C0-9341-8558136D34B7}" presName="bgRect" presStyleLbl="bgShp" presStyleIdx="1" presStyleCnt="4"/>
      <dgm:spPr/>
    </dgm:pt>
    <dgm:pt modelId="{7C0975E7-D4D7-436D-821C-6AA37E56DB15}" type="pres">
      <dgm:prSet presAssocID="{E771CAB8-BFF4-43C0-9341-8558136D34B7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nfluencer"/>
        </a:ext>
      </dgm:extLst>
    </dgm:pt>
    <dgm:pt modelId="{F1BED579-CD81-4AF4-94DA-36FF401442D8}" type="pres">
      <dgm:prSet presAssocID="{E771CAB8-BFF4-43C0-9341-8558136D34B7}" presName="spaceRect" presStyleCnt="0"/>
      <dgm:spPr/>
    </dgm:pt>
    <dgm:pt modelId="{F8BE0747-CCF0-4EE6-8640-E8B491BA184E}" type="pres">
      <dgm:prSet presAssocID="{E771CAB8-BFF4-43C0-9341-8558136D34B7}" presName="parTx" presStyleLbl="revTx" presStyleIdx="1" presStyleCnt="4">
        <dgm:presLayoutVars>
          <dgm:chMax val="0"/>
          <dgm:chPref val="0"/>
        </dgm:presLayoutVars>
      </dgm:prSet>
      <dgm:spPr/>
    </dgm:pt>
    <dgm:pt modelId="{C31AFCC2-AD2A-4C1C-9647-E1DF0E136F6E}" type="pres">
      <dgm:prSet presAssocID="{E18927D5-25D4-439A-B05E-59F476E8FF8E}" presName="sibTrans" presStyleCnt="0"/>
      <dgm:spPr/>
    </dgm:pt>
    <dgm:pt modelId="{CA77FBE9-57C5-439E-9BB2-190105C5B993}" type="pres">
      <dgm:prSet presAssocID="{C085065E-BF38-4D7A-90A4-EE5BE5E80901}" presName="compNode" presStyleCnt="0"/>
      <dgm:spPr/>
    </dgm:pt>
    <dgm:pt modelId="{A6AF352F-5323-44E6-B331-D6E1A8DAA840}" type="pres">
      <dgm:prSet presAssocID="{C085065E-BF38-4D7A-90A4-EE5BE5E80901}" presName="bgRect" presStyleLbl="bgShp" presStyleIdx="2" presStyleCnt="4"/>
      <dgm:spPr/>
    </dgm:pt>
    <dgm:pt modelId="{F4934676-7B58-41BE-B990-9146D845FA3A}" type="pres">
      <dgm:prSet presAssocID="{C085065E-BF38-4D7A-90A4-EE5BE5E80901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22BBADB9-7E9D-4F50-AA72-11A315667232}" type="pres">
      <dgm:prSet presAssocID="{C085065E-BF38-4D7A-90A4-EE5BE5E80901}" presName="spaceRect" presStyleCnt="0"/>
      <dgm:spPr/>
    </dgm:pt>
    <dgm:pt modelId="{F6AB0514-4FA2-4972-96A3-BA5DC3B0290D}" type="pres">
      <dgm:prSet presAssocID="{C085065E-BF38-4D7A-90A4-EE5BE5E80901}" presName="parTx" presStyleLbl="revTx" presStyleIdx="2" presStyleCnt="4">
        <dgm:presLayoutVars>
          <dgm:chMax val="0"/>
          <dgm:chPref val="0"/>
        </dgm:presLayoutVars>
      </dgm:prSet>
      <dgm:spPr/>
    </dgm:pt>
    <dgm:pt modelId="{801B3FEE-9B02-4055-8CA1-040AD7E96206}" type="pres">
      <dgm:prSet presAssocID="{D1B01E4B-DB5B-464B-839E-47897842C552}" presName="sibTrans" presStyleCnt="0"/>
      <dgm:spPr/>
    </dgm:pt>
    <dgm:pt modelId="{5CB297B9-CC9C-4BC9-9432-8E5E2283870D}" type="pres">
      <dgm:prSet presAssocID="{7EF07136-C791-4290-8EC8-ACD43C69D8CA}" presName="compNode" presStyleCnt="0"/>
      <dgm:spPr/>
    </dgm:pt>
    <dgm:pt modelId="{34482E0E-C2F6-4CA6-B37A-F47DA172A5B5}" type="pres">
      <dgm:prSet presAssocID="{7EF07136-C791-4290-8EC8-ACD43C69D8CA}" presName="bgRect" presStyleLbl="bgShp" presStyleIdx="3" presStyleCnt="4"/>
      <dgm:spPr/>
    </dgm:pt>
    <dgm:pt modelId="{C5D7FA97-DA4C-49FD-A2EB-1C2697B8CC38}" type="pres">
      <dgm:prSet presAssocID="{7EF07136-C791-4290-8EC8-ACD43C69D8CA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rritant"/>
        </a:ext>
      </dgm:extLst>
    </dgm:pt>
    <dgm:pt modelId="{68BD0A9D-A53D-4DEE-A523-348678065720}" type="pres">
      <dgm:prSet presAssocID="{7EF07136-C791-4290-8EC8-ACD43C69D8CA}" presName="spaceRect" presStyleCnt="0"/>
      <dgm:spPr/>
    </dgm:pt>
    <dgm:pt modelId="{59C259D0-EAE1-4484-A33C-43F70724B372}" type="pres">
      <dgm:prSet presAssocID="{7EF07136-C791-4290-8EC8-ACD43C69D8CA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80784500-8E4B-4DF2-B6F5-858CB29A68C3}" type="presOf" srcId="{60E0B7CA-668A-49B5-9DB3-49BDDE1E748D}" destId="{E402A8FD-E345-4D3A-AA37-13926EB4243A}" srcOrd="0" destOrd="0" presId="urn:microsoft.com/office/officeart/2018/2/layout/IconVerticalSolidList"/>
    <dgm:cxn modelId="{9AB4985E-98E5-49B3-8AA8-3186269F4C28}" type="presOf" srcId="{C9976BCF-3F91-4D9B-BF17-BA5A68672BEB}" destId="{A1443177-7E74-4DBA-B372-995B5BACF146}" srcOrd="0" destOrd="0" presId="urn:microsoft.com/office/officeart/2018/2/layout/IconVerticalSolidList"/>
    <dgm:cxn modelId="{1215645A-4156-4E07-AD9C-9DDCC0B6FDB2}" type="presOf" srcId="{E771CAB8-BFF4-43C0-9341-8558136D34B7}" destId="{F8BE0747-CCF0-4EE6-8640-E8B491BA184E}" srcOrd="0" destOrd="0" presId="urn:microsoft.com/office/officeart/2018/2/layout/IconVerticalSolidList"/>
    <dgm:cxn modelId="{26374885-1C8E-4A9D-A78F-1192C3FEB131}" srcId="{C9976BCF-3F91-4D9B-BF17-BA5A68672BEB}" destId="{E771CAB8-BFF4-43C0-9341-8558136D34B7}" srcOrd="1" destOrd="0" parTransId="{84AEF12D-BB3F-4DC4-966B-562C96101212}" sibTransId="{E18927D5-25D4-439A-B05E-59F476E8FF8E}"/>
    <dgm:cxn modelId="{21F370B9-A067-4B23-AF18-B7F3C0F0F8CB}" type="presOf" srcId="{C085065E-BF38-4D7A-90A4-EE5BE5E80901}" destId="{F6AB0514-4FA2-4972-96A3-BA5DC3B0290D}" srcOrd="0" destOrd="0" presId="urn:microsoft.com/office/officeart/2018/2/layout/IconVerticalSolidList"/>
    <dgm:cxn modelId="{6A71D3BA-7821-4BEB-B902-10D174C796D3}" srcId="{C9976BCF-3F91-4D9B-BF17-BA5A68672BEB}" destId="{C085065E-BF38-4D7A-90A4-EE5BE5E80901}" srcOrd="2" destOrd="0" parTransId="{0D38A4A5-5CFE-4F84-9E19-A07BD28FB123}" sibTransId="{D1B01E4B-DB5B-464B-839E-47897842C552}"/>
    <dgm:cxn modelId="{CAA52BCF-46AC-468F-8486-37EB6285B954}" type="presOf" srcId="{7EF07136-C791-4290-8EC8-ACD43C69D8CA}" destId="{59C259D0-EAE1-4484-A33C-43F70724B372}" srcOrd="0" destOrd="0" presId="urn:microsoft.com/office/officeart/2018/2/layout/IconVerticalSolidList"/>
    <dgm:cxn modelId="{23547BDE-4825-46C2-B63C-A7CE6A2009A9}" srcId="{C9976BCF-3F91-4D9B-BF17-BA5A68672BEB}" destId="{60E0B7CA-668A-49B5-9DB3-49BDDE1E748D}" srcOrd="0" destOrd="0" parTransId="{035BE04A-45F5-4C37-9440-65116779F1EC}" sibTransId="{DF7742C5-A8A6-434D-8E62-9506F690730B}"/>
    <dgm:cxn modelId="{654E74F6-3C96-4542-8B14-8F06727F8359}" srcId="{C9976BCF-3F91-4D9B-BF17-BA5A68672BEB}" destId="{7EF07136-C791-4290-8EC8-ACD43C69D8CA}" srcOrd="3" destOrd="0" parTransId="{F958232A-FDC7-4A11-861E-3A2DF40B3B2C}" sibTransId="{9CE466B0-A65F-4A84-88CD-13341AE2B42C}"/>
    <dgm:cxn modelId="{96F9D9D3-730C-4571-B9C7-29B4E7A99C4F}" type="presParOf" srcId="{A1443177-7E74-4DBA-B372-995B5BACF146}" destId="{B4FC5B99-47A5-4787-A8A3-5AB799C407DE}" srcOrd="0" destOrd="0" presId="urn:microsoft.com/office/officeart/2018/2/layout/IconVerticalSolidList"/>
    <dgm:cxn modelId="{71FA2373-3F82-4B5E-94BA-387F5CB061FB}" type="presParOf" srcId="{B4FC5B99-47A5-4787-A8A3-5AB799C407DE}" destId="{7F6FE517-4FC9-4146-915A-42707C4B3FA1}" srcOrd="0" destOrd="0" presId="urn:microsoft.com/office/officeart/2018/2/layout/IconVerticalSolidList"/>
    <dgm:cxn modelId="{5D136069-BEEC-4C42-B0B3-0333C16C8331}" type="presParOf" srcId="{B4FC5B99-47A5-4787-A8A3-5AB799C407DE}" destId="{6578609A-6A6A-40D9-8D09-2FA5CC4256D2}" srcOrd="1" destOrd="0" presId="urn:microsoft.com/office/officeart/2018/2/layout/IconVerticalSolidList"/>
    <dgm:cxn modelId="{F838CF19-5BA9-44FE-97F7-01B79C9785C7}" type="presParOf" srcId="{B4FC5B99-47A5-4787-A8A3-5AB799C407DE}" destId="{0A3E10CA-1C8B-4847-A305-B01445FEFB52}" srcOrd="2" destOrd="0" presId="urn:microsoft.com/office/officeart/2018/2/layout/IconVerticalSolidList"/>
    <dgm:cxn modelId="{33F5F2BE-9E8F-476C-B719-8674AAA867AD}" type="presParOf" srcId="{B4FC5B99-47A5-4787-A8A3-5AB799C407DE}" destId="{E402A8FD-E345-4D3A-AA37-13926EB4243A}" srcOrd="3" destOrd="0" presId="urn:microsoft.com/office/officeart/2018/2/layout/IconVerticalSolidList"/>
    <dgm:cxn modelId="{6AEAE1D9-2516-46DF-849A-14F84DF656FA}" type="presParOf" srcId="{A1443177-7E74-4DBA-B372-995B5BACF146}" destId="{E076BFFA-794D-4244-9615-087D12CD63F0}" srcOrd="1" destOrd="0" presId="urn:microsoft.com/office/officeart/2018/2/layout/IconVerticalSolidList"/>
    <dgm:cxn modelId="{5DB6C637-4EB6-4B9B-9EE5-DE3583703B70}" type="presParOf" srcId="{A1443177-7E74-4DBA-B372-995B5BACF146}" destId="{DB89A200-F2E3-4CAB-BAFC-626DBD48C1EA}" srcOrd="2" destOrd="0" presId="urn:microsoft.com/office/officeart/2018/2/layout/IconVerticalSolidList"/>
    <dgm:cxn modelId="{1558EDCB-5FBD-4E77-BA76-AF459C18E605}" type="presParOf" srcId="{DB89A200-F2E3-4CAB-BAFC-626DBD48C1EA}" destId="{FE8CDAFB-B2CD-4C42-8F82-E7FCB822ECE9}" srcOrd="0" destOrd="0" presId="urn:microsoft.com/office/officeart/2018/2/layout/IconVerticalSolidList"/>
    <dgm:cxn modelId="{82FFD972-A703-431C-B894-4F11A5331EB8}" type="presParOf" srcId="{DB89A200-F2E3-4CAB-BAFC-626DBD48C1EA}" destId="{7C0975E7-D4D7-436D-821C-6AA37E56DB15}" srcOrd="1" destOrd="0" presId="urn:microsoft.com/office/officeart/2018/2/layout/IconVerticalSolidList"/>
    <dgm:cxn modelId="{57DAFC2F-F9CC-4493-AE52-2CE58BDF253E}" type="presParOf" srcId="{DB89A200-F2E3-4CAB-BAFC-626DBD48C1EA}" destId="{F1BED579-CD81-4AF4-94DA-36FF401442D8}" srcOrd="2" destOrd="0" presId="urn:microsoft.com/office/officeart/2018/2/layout/IconVerticalSolidList"/>
    <dgm:cxn modelId="{1DFCC052-1BE0-4E1F-926C-D08F1AA6D5E2}" type="presParOf" srcId="{DB89A200-F2E3-4CAB-BAFC-626DBD48C1EA}" destId="{F8BE0747-CCF0-4EE6-8640-E8B491BA184E}" srcOrd="3" destOrd="0" presId="urn:microsoft.com/office/officeart/2018/2/layout/IconVerticalSolidList"/>
    <dgm:cxn modelId="{E7592BAA-EF87-4F83-836A-640D60E94398}" type="presParOf" srcId="{A1443177-7E74-4DBA-B372-995B5BACF146}" destId="{C31AFCC2-AD2A-4C1C-9647-E1DF0E136F6E}" srcOrd="3" destOrd="0" presId="urn:microsoft.com/office/officeart/2018/2/layout/IconVerticalSolidList"/>
    <dgm:cxn modelId="{0C0574DF-C9D9-4BED-A32F-D51BB32963EE}" type="presParOf" srcId="{A1443177-7E74-4DBA-B372-995B5BACF146}" destId="{CA77FBE9-57C5-439E-9BB2-190105C5B993}" srcOrd="4" destOrd="0" presId="urn:microsoft.com/office/officeart/2018/2/layout/IconVerticalSolidList"/>
    <dgm:cxn modelId="{CFB5D532-1468-4BC8-ADDE-15DFADE8FFD0}" type="presParOf" srcId="{CA77FBE9-57C5-439E-9BB2-190105C5B993}" destId="{A6AF352F-5323-44E6-B331-D6E1A8DAA840}" srcOrd="0" destOrd="0" presId="urn:microsoft.com/office/officeart/2018/2/layout/IconVerticalSolidList"/>
    <dgm:cxn modelId="{DA092FE4-AE7C-4894-8BAE-4CD7B8647591}" type="presParOf" srcId="{CA77FBE9-57C5-439E-9BB2-190105C5B993}" destId="{F4934676-7B58-41BE-B990-9146D845FA3A}" srcOrd="1" destOrd="0" presId="urn:microsoft.com/office/officeart/2018/2/layout/IconVerticalSolidList"/>
    <dgm:cxn modelId="{EDD659F3-ED5B-4EE9-906B-65A92292D822}" type="presParOf" srcId="{CA77FBE9-57C5-439E-9BB2-190105C5B993}" destId="{22BBADB9-7E9D-4F50-AA72-11A315667232}" srcOrd="2" destOrd="0" presId="urn:microsoft.com/office/officeart/2018/2/layout/IconVerticalSolidList"/>
    <dgm:cxn modelId="{54DB1D17-B9A6-4E8C-BAE1-1C28D18E4350}" type="presParOf" srcId="{CA77FBE9-57C5-439E-9BB2-190105C5B993}" destId="{F6AB0514-4FA2-4972-96A3-BA5DC3B0290D}" srcOrd="3" destOrd="0" presId="urn:microsoft.com/office/officeart/2018/2/layout/IconVerticalSolidList"/>
    <dgm:cxn modelId="{9557CA7B-5A77-411C-BC55-31F7BF9325C7}" type="presParOf" srcId="{A1443177-7E74-4DBA-B372-995B5BACF146}" destId="{801B3FEE-9B02-4055-8CA1-040AD7E96206}" srcOrd="5" destOrd="0" presId="urn:microsoft.com/office/officeart/2018/2/layout/IconVerticalSolidList"/>
    <dgm:cxn modelId="{320B0EB6-F04E-4292-B854-FE34689415D6}" type="presParOf" srcId="{A1443177-7E74-4DBA-B372-995B5BACF146}" destId="{5CB297B9-CC9C-4BC9-9432-8E5E2283870D}" srcOrd="6" destOrd="0" presId="urn:microsoft.com/office/officeart/2018/2/layout/IconVerticalSolidList"/>
    <dgm:cxn modelId="{EAE9DFF4-8AF7-4ABA-A129-E80A5BEE3F36}" type="presParOf" srcId="{5CB297B9-CC9C-4BC9-9432-8E5E2283870D}" destId="{34482E0E-C2F6-4CA6-B37A-F47DA172A5B5}" srcOrd="0" destOrd="0" presId="urn:microsoft.com/office/officeart/2018/2/layout/IconVerticalSolidList"/>
    <dgm:cxn modelId="{269CE520-3B5D-462B-864E-83C443490435}" type="presParOf" srcId="{5CB297B9-CC9C-4BC9-9432-8E5E2283870D}" destId="{C5D7FA97-DA4C-49FD-A2EB-1C2697B8CC38}" srcOrd="1" destOrd="0" presId="urn:microsoft.com/office/officeart/2018/2/layout/IconVerticalSolidList"/>
    <dgm:cxn modelId="{F3420A6A-1D51-49F0-BA10-D58443E46D8E}" type="presParOf" srcId="{5CB297B9-CC9C-4BC9-9432-8E5E2283870D}" destId="{68BD0A9D-A53D-4DEE-A523-348678065720}" srcOrd="2" destOrd="0" presId="urn:microsoft.com/office/officeart/2018/2/layout/IconVerticalSolidList"/>
    <dgm:cxn modelId="{325DFDA0-834B-4B72-90DD-3B1AF2C42C9A}" type="presParOf" srcId="{5CB297B9-CC9C-4BC9-9432-8E5E2283870D}" destId="{59C259D0-EAE1-4484-A33C-43F70724B372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194866D-7A0B-454D-B22F-D26EA80FF1BC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92B814EB-19DB-4FE1-B651-454CA624B58F}">
      <dgm:prSet/>
      <dgm:spPr/>
      <dgm:t>
        <a:bodyPr/>
        <a:lstStyle/>
        <a:p>
          <a:r>
            <a:rPr lang="en-US" i="1"/>
            <a:t>Target training decreased inappropriate responses</a:t>
          </a:r>
          <a:r>
            <a:rPr lang="en-US"/>
            <a:t> secondary to increasing trailer loading</a:t>
          </a:r>
        </a:p>
      </dgm:t>
    </dgm:pt>
    <dgm:pt modelId="{97B0662E-B714-42E7-A17A-E880319B2002}" type="parTrans" cxnId="{20D24525-A56C-49EC-BC4E-A8DD953F51DB}">
      <dgm:prSet/>
      <dgm:spPr/>
      <dgm:t>
        <a:bodyPr/>
        <a:lstStyle/>
        <a:p>
          <a:endParaRPr lang="en-US"/>
        </a:p>
      </dgm:t>
    </dgm:pt>
    <dgm:pt modelId="{EDF12E5E-522B-4889-A06C-6084141A4F3C}" type="sibTrans" cxnId="{20D24525-A56C-49EC-BC4E-A8DD953F51DB}">
      <dgm:prSet/>
      <dgm:spPr/>
      <dgm:t>
        <a:bodyPr/>
        <a:lstStyle/>
        <a:p>
          <a:endParaRPr lang="en-US"/>
        </a:p>
      </dgm:t>
    </dgm:pt>
    <dgm:pt modelId="{1806B2D2-328E-4584-8EEA-09306F9EFBAE}">
      <dgm:prSet/>
      <dgm:spPr/>
      <dgm:t>
        <a:bodyPr/>
        <a:lstStyle/>
        <a:p>
          <a:r>
            <a:rPr lang="en-US"/>
            <a:t>Target training established stimulus control</a:t>
          </a:r>
        </a:p>
      </dgm:t>
    </dgm:pt>
    <dgm:pt modelId="{9FECA157-144D-4130-B510-35BA16793941}" type="parTrans" cxnId="{20326358-72BA-4605-9A31-DD1ECE86190F}">
      <dgm:prSet/>
      <dgm:spPr/>
      <dgm:t>
        <a:bodyPr/>
        <a:lstStyle/>
        <a:p>
          <a:endParaRPr lang="en-US"/>
        </a:p>
      </dgm:t>
    </dgm:pt>
    <dgm:pt modelId="{B09B11CD-5371-43F8-82F7-96865AA5F4B4}" type="sibTrans" cxnId="{20326358-72BA-4605-9A31-DD1ECE86190F}">
      <dgm:prSet/>
      <dgm:spPr/>
      <dgm:t>
        <a:bodyPr/>
        <a:lstStyle/>
        <a:p>
          <a:endParaRPr lang="en-US"/>
        </a:p>
      </dgm:t>
    </dgm:pt>
    <dgm:pt modelId="{141AD5D0-68FC-4C20-AFF4-4A01247F09E4}">
      <dgm:prSet/>
      <dgm:spPr/>
      <dgm:t>
        <a:bodyPr/>
        <a:lstStyle/>
        <a:p>
          <a:r>
            <a:rPr lang="en-US"/>
            <a:t>This allowed stimulus control during situations which usually elicited problem behaviors</a:t>
          </a:r>
        </a:p>
      </dgm:t>
    </dgm:pt>
    <dgm:pt modelId="{B99EF055-C3A8-440E-9517-188B4C10F4F3}" type="parTrans" cxnId="{D13C9451-BD0B-44FE-8592-802B9A000ED3}">
      <dgm:prSet/>
      <dgm:spPr/>
      <dgm:t>
        <a:bodyPr/>
        <a:lstStyle/>
        <a:p>
          <a:endParaRPr lang="en-US"/>
        </a:p>
      </dgm:t>
    </dgm:pt>
    <dgm:pt modelId="{7E029E37-8E60-46D2-BA5C-C0FDEC20F3BC}" type="sibTrans" cxnId="{D13C9451-BD0B-44FE-8592-802B9A000ED3}">
      <dgm:prSet/>
      <dgm:spPr/>
      <dgm:t>
        <a:bodyPr/>
        <a:lstStyle/>
        <a:p>
          <a:endParaRPr lang="en-US"/>
        </a:p>
      </dgm:t>
    </dgm:pt>
    <dgm:pt modelId="{FFD9856C-494D-4EEB-8974-B5A03A9A3B7C}">
      <dgm:prSet/>
      <dgm:spPr/>
      <dgm:t>
        <a:bodyPr/>
        <a:lstStyle/>
        <a:p>
          <a:r>
            <a:rPr lang="en-US"/>
            <a:t>Horses so busy focusing on target that they ignored poisoned cues</a:t>
          </a:r>
        </a:p>
      </dgm:t>
    </dgm:pt>
    <dgm:pt modelId="{B4EBCFC9-D27D-4A99-8C78-ADD4B663C58C}" type="parTrans" cxnId="{E8E142EE-9B79-41D4-B46A-66B16AA141A8}">
      <dgm:prSet/>
      <dgm:spPr/>
      <dgm:t>
        <a:bodyPr/>
        <a:lstStyle/>
        <a:p>
          <a:endParaRPr lang="en-US"/>
        </a:p>
      </dgm:t>
    </dgm:pt>
    <dgm:pt modelId="{E2C34F63-08BB-4138-95F4-59D532A4844D}" type="sibTrans" cxnId="{E8E142EE-9B79-41D4-B46A-66B16AA141A8}">
      <dgm:prSet/>
      <dgm:spPr/>
      <dgm:t>
        <a:bodyPr/>
        <a:lstStyle/>
        <a:p>
          <a:endParaRPr lang="en-US"/>
        </a:p>
      </dgm:t>
    </dgm:pt>
    <dgm:pt modelId="{37930161-D665-440B-AE90-AC6C0FB6FED1}" type="pres">
      <dgm:prSet presAssocID="{C194866D-7A0B-454D-B22F-D26EA80FF1BC}" presName="linear" presStyleCnt="0">
        <dgm:presLayoutVars>
          <dgm:animLvl val="lvl"/>
          <dgm:resizeHandles val="exact"/>
        </dgm:presLayoutVars>
      </dgm:prSet>
      <dgm:spPr/>
    </dgm:pt>
    <dgm:pt modelId="{B071EAB7-12B4-4BA4-BAAA-925E9DA5727C}" type="pres">
      <dgm:prSet presAssocID="{92B814EB-19DB-4FE1-B651-454CA624B58F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DD177569-FCD7-4330-97DF-DCEC2B00238C}" type="pres">
      <dgm:prSet presAssocID="{EDF12E5E-522B-4889-A06C-6084141A4F3C}" presName="spacer" presStyleCnt="0"/>
      <dgm:spPr/>
    </dgm:pt>
    <dgm:pt modelId="{1E19A7D7-F683-424B-B626-A6E5736F7FD7}" type="pres">
      <dgm:prSet presAssocID="{1806B2D2-328E-4584-8EEA-09306F9EFBAE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A51CCF99-7268-497D-9E52-367B0C0B5DFF}" type="pres">
      <dgm:prSet presAssocID="{1806B2D2-328E-4584-8EEA-09306F9EFBAE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20D24525-A56C-49EC-BC4E-A8DD953F51DB}" srcId="{C194866D-7A0B-454D-B22F-D26EA80FF1BC}" destId="{92B814EB-19DB-4FE1-B651-454CA624B58F}" srcOrd="0" destOrd="0" parTransId="{97B0662E-B714-42E7-A17A-E880319B2002}" sibTransId="{EDF12E5E-522B-4889-A06C-6084141A4F3C}"/>
    <dgm:cxn modelId="{6817E265-4DA4-42FD-B07B-BB55739B716A}" type="presOf" srcId="{141AD5D0-68FC-4C20-AFF4-4A01247F09E4}" destId="{A51CCF99-7268-497D-9E52-367B0C0B5DFF}" srcOrd="0" destOrd="0" presId="urn:microsoft.com/office/officeart/2005/8/layout/vList2"/>
    <dgm:cxn modelId="{BC5B454F-AD57-4ECD-9D26-E4EA86449321}" type="presOf" srcId="{1806B2D2-328E-4584-8EEA-09306F9EFBAE}" destId="{1E19A7D7-F683-424B-B626-A6E5736F7FD7}" srcOrd="0" destOrd="0" presId="urn:microsoft.com/office/officeart/2005/8/layout/vList2"/>
    <dgm:cxn modelId="{D13C9451-BD0B-44FE-8592-802B9A000ED3}" srcId="{1806B2D2-328E-4584-8EEA-09306F9EFBAE}" destId="{141AD5D0-68FC-4C20-AFF4-4A01247F09E4}" srcOrd="0" destOrd="0" parTransId="{B99EF055-C3A8-440E-9517-188B4C10F4F3}" sibTransId="{7E029E37-8E60-46D2-BA5C-C0FDEC20F3BC}"/>
    <dgm:cxn modelId="{20326358-72BA-4605-9A31-DD1ECE86190F}" srcId="{C194866D-7A0B-454D-B22F-D26EA80FF1BC}" destId="{1806B2D2-328E-4584-8EEA-09306F9EFBAE}" srcOrd="1" destOrd="0" parTransId="{9FECA157-144D-4130-B510-35BA16793941}" sibTransId="{B09B11CD-5371-43F8-82F7-96865AA5F4B4}"/>
    <dgm:cxn modelId="{EEC6F488-3B0A-43E6-808D-AB244C847773}" type="presOf" srcId="{92B814EB-19DB-4FE1-B651-454CA624B58F}" destId="{B071EAB7-12B4-4BA4-BAAA-925E9DA5727C}" srcOrd="0" destOrd="0" presId="urn:microsoft.com/office/officeart/2005/8/layout/vList2"/>
    <dgm:cxn modelId="{D85E3392-22E2-4C9A-AF2D-7A426A17F908}" type="presOf" srcId="{FFD9856C-494D-4EEB-8974-B5A03A9A3B7C}" destId="{A51CCF99-7268-497D-9E52-367B0C0B5DFF}" srcOrd="0" destOrd="1" presId="urn:microsoft.com/office/officeart/2005/8/layout/vList2"/>
    <dgm:cxn modelId="{08931FCF-4A60-4C93-A11F-081D4BECF6F0}" type="presOf" srcId="{C194866D-7A0B-454D-B22F-D26EA80FF1BC}" destId="{37930161-D665-440B-AE90-AC6C0FB6FED1}" srcOrd="0" destOrd="0" presId="urn:microsoft.com/office/officeart/2005/8/layout/vList2"/>
    <dgm:cxn modelId="{E8E142EE-9B79-41D4-B46A-66B16AA141A8}" srcId="{1806B2D2-328E-4584-8EEA-09306F9EFBAE}" destId="{FFD9856C-494D-4EEB-8974-B5A03A9A3B7C}" srcOrd="1" destOrd="0" parTransId="{B4EBCFC9-D27D-4A99-8C78-ADD4B663C58C}" sibTransId="{E2C34F63-08BB-4138-95F4-59D532A4844D}"/>
    <dgm:cxn modelId="{C22FD695-A31D-47DC-9C36-135C61301018}" type="presParOf" srcId="{37930161-D665-440B-AE90-AC6C0FB6FED1}" destId="{B071EAB7-12B4-4BA4-BAAA-925E9DA5727C}" srcOrd="0" destOrd="0" presId="urn:microsoft.com/office/officeart/2005/8/layout/vList2"/>
    <dgm:cxn modelId="{1BCEB7A8-6ED1-4C8A-9640-29D22F501ED3}" type="presParOf" srcId="{37930161-D665-440B-AE90-AC6C0FB6FED1}" destId="{DD177569-FCD7-4330-97DF-DCEC2B00238C}" srcOrd="1" destOrd="0" presId="urn:microsoft.com/office/officeart/2005/8/layout/vList2"/>
    <dgm:cxn modelId="{BE42C210-3510-4150-AE79-71B2EB0B9C85}" type="presParOf" srcId="{37930161-D665-440B-AE90-AC6C0FB6FED1}" destId="{1E19A7D7-F683-424B-B626-A6E5736F7FD7}" srcOrd="2" destOrd="0" presId="urn:microsoft.com/office/officeart/2005/8/layout/vList2"/>
    <dgm:cxn modelId="{76A00628-E16A-4EEF-BC10-A834F02A4AC2}" type="presParOf" srcId="{37930161-D665-440B-AE90-AC6C0FB6FED1}" destId="{A51CCF99-7268-497D-9E52-367B0C0B5DFF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DD4952AA-7323-4024-8C07-DF54D97FD864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A4AB278-7A7C-46C9-BF14-68C317F428E6}">
      <dgm:prSet custT="1"/>
      <dgm:spPr/>
      <dgm:t>
        <a:bodyPr/>
        <a:lstStyle/>
        <a:p>
          <a:r>
            <a:rPr lang="en-US" sz="2400" dirty="0"/>
            <a:t>Sit taught with C/T and correction:</a:t>
          </a:r>
        </a:p>
      </dgm:t>
    </dgm:pt>
    <dgm:pt modelId="{89FBDC63-4F18-422A-918C-A62BE36C7F0D}" type="parTrans" cxnId="{5467D107-51A2-442D-8F50-BE59A34537C5}">
      <dgm:prSet/>
      <dgm:spPr/>
      <dgm:t>
        <a:bodyPr/>
        <a:lstStyle/>
        <a:p>
          <a:endParaRPr lang="en-US"/>
        </a:p>
      </dgm:t>
    </dgm:pt>
    <dgm:pt modelId="{BA9F4102-AC0A-4719-AFB1-05AC0290D9B4}" type="sibTrans" cxnId="{5467D107-51A2-442D-8F50-BE59A34537C5}">
      <dgm:prSet/>
      <dgm:spPr/>
      <dgm:t>
        <a:bodyPr/>
        <a:lstStyle/>
        <a:p>
          <a:endParaRPr lang="en-US"/>
        </a:p>
      </dgm:t>
    </dgm:pt>
    <dgm:pt modelId="{77D4FCDF-A739-4645-9241-E806074AE559}">
      <dgm:prSet custT="1"/>
      <dgm:spPr/>
      <dgm:t>
        <a:bodyPr/>
        <a:lstStyle/>
        <a:p>
          <a:r>
            <a:rPr lang="en-US" sz="1800" dirty="0"/>
            <a:t>Sit now means maybe a good thing </a:t>
          </a:r>
        </a:p>
      </dgm:t>
    </dgm:pt>
    <dgm:pt modelId="{A0CAEA71-0F0C-47A7-B4A9-EAE78707ECCD}" type="parTrans" cxnId="{1BA04B57-9DDE-4012-B940-FB0F17F7510A}">
      <dgm:prSet/>
      <dgm:spPr/>
      <dgm:t>
        <a:bodyPr/>
        <a:lstStyle/>
        <a:p>
          <a:endParaRPr lang="en-US"/>
        </a:p>
      </dgm:t>
    </dgm:pt>
    <dgm:pt modelId="{DCA772D7-6724-4E0F-B646-82F2E5E2C817}" type="sibTrans" cxnId="{1BA04B57-9DDE-4012-B940-FB0F17F7510A}">
      <dgm:prSet/>
      <dgm:spPr/>
      <dgm:t>
        <a:bodyPr/>
        <a:lstStyle/>
        <a:p>
          <a:endParaRPr lang="en-US"/>
        </a:p>
      </dgm:t>
    </dgm:pt>
    <dgm:pt modelId="{2F741FDA-0DBB-4AAD-BCE4-7D393679DE86}">
      <dgm:prSet custT="1"/>
      <dgm:spPr/>
      <dgm:t>
        <a:bodyPr/>
        <a:lstStyle/>
        <a:p>
          <a:r>
            <a:rPr lang="en-US" sz="1800" dirty="0"/>
            <a:t>And maybe a bad thing. </a:t>
          </a:r>
        </a:p>
      </dgm:t>
    </dgm:pt>
    <dgm:pt modelId="{8117A4CF-EE99-40C3-B927-880F8B96DF0A}" type="parTrans" cxnId="{7F716E79-9D19-4788-8785-ECC8D18D787C}">
      <dgm:prSet/>
      <dgm:spPr/>
      <dgm:t>
        <a:bodyPr/>
        <a:lstStyle/>
        <a:p>
          <a:endParaRPr lang="en-US"/>
        </a:p>
      </dgm:t>
    </dgm:pt>
    <dgm:pt modelId="{8EDC7E1D-BEC5-4072-984B-8A8D8BBAF4F7}" type="sibTrans" cxnId="{7F716E79-9D19-4788-8785-ECC8D18D787C}">
      <dgm:prSet/>
      <dgm:spPr/>
      <dgm:t>
        <a:bodyPr/>
        <a:lstStyle/>
        <a:p>
          <a:endParaRPr lang="en-US"/>
        </a:p>
      </dgm:t>
    </dgm:pt>
    <dgm:pt modelId="{E726A850-D0EB-44CC-B450-204DA1876701}">
      <dgm:prSet custT="1"/>
      <dgm:spPr/>
      <dgm:t>
        <a:bodyPr/>
        <a:lstStyle/>
        <a:p>
          <a:r>
            <a:rPr lang="en-US" sz="1800" dirty="0"/>
            <a:t>Even if the dog responds correctly, he is fearful of the aversive consequence</a:t>
          </a:r>
        </a:p>
      </dgm:t>
    </dgm:pt>
    <dgm:pt modelId="{2D797755-A0C5-4D12-9E72-E5378B1463C0}" type="parTrans" cxnId="{C24076DE-D2E5-440F-9D44-72A2E6D91E6C}">
      <dgm:prSet/>
      <dgm:spPr/>
      <dgm:t>
        <a:bodyPr/>
        <a:lstStyle/>
        <a:p>
          <a:endParaRPr lang="en-US"/>
        </a:p>
      </dgm:t>
    </dgm:pt>
    <dgm:pt modelId="{781DBA50-A7C7-4C19-9FE4-276652541CCB}" type="sibTrans" cxnId="{C24076DE-D2E5-440F-9D44-72A2E6D91E6C}">
      <dgm:prSet/>
      <dgm:spPr/>
      <dgm:t>
        <a:bodyPr/>
        <a:lstStyle/>
        <a:p>
          <a:endParaRPr lang="en-US"/>
        </a:p>
      </dgm:t>
    </dgm:pt>
    <dgm:pt modelId="{9E0F4FA0-B1D7-4ADB-BDA3-5B97B0125FC3}">
      <dgm:prSet custT="1"/>
      <dgm:spPr/>
      <dgm:t>
        <a:bodyPr/>
        <a:lstStyle/>
        <a:p>
          <a:r>
            <a:rPr lang="en-US" sz="2400" dirty="0"/>
            <a:t>Sit taught with C/T and reinforcement only: </a:t>
          </a:r>
        </a:p>
      </dgm:t>
    </dgm:pt>
    <dgm:pt modelId="{791FD21D-0C80-4C84-AE35-7031A897776D}" type="parTrans" cxnId="{0D195563-1009-4D20-A058-8DD1E413DEEF}">
      <dgm:prSet/>
      <dgm:spPr/>
      <dgm:t>
        <a:bodyPr/>
        <a:lstStyle/>
        <a:p>
          <a:endParaRPr lang="en-US"/>
        </a:p>
      </dgm:t>
    </dgm:pt>
    <dgm:pt modelId="{F5131CF7-FBD1-42F8-8B46-2CB489AE9D95}" type="sibTrans" cxnId="{0D195563-1009-4D20-A058-8DD1E413DEEF}">
      <dgm:prSet/>
      <dgm:spPr/>
      <dgm:t>
        <a:bodyPr/>
        <a:lstStyle/>
        <a:p>
          <a:endParaRPr lang="en-US"/>
        </a:p>
      </dgm:t>
    </dgm:pt>
    <dgm:pt modelId="{4A82F33A-6189-4E84-93B1-664B2324F96A}">
      <dgm:prSet custT="1"/>
      <dgm:spPr/>
      <dgm:t>
        <a:bodyPr/>
        <a:lstStyle/>
        <a:p>
          <a:r>
            <a:rPr lang="en-US" sz="1800" dirty="0"/>
            <a:t>Sit means always a good thing</a:t>
          </a:r>
        </a:p>
      </dgm:t>
    </dgm:pt>
    <dgm:pt modelId="{64281C4C-78B9-4504-B374-E4D27FBF48C6}" type="parTrans" cxnId="{95CFD31B-051C-4820-B1B0-608AD5772B29}">
      <dgm:prSet/>
      <dgm:spPr/>
      <dgm:t>
        <a:bodyPr/>
        <a:lstStyle/>
        <a:p>
          <a:endParaRPr lang="en-US"/>
        </a:p>
      </dgm:t>
    </dgm:pt>
    <dgm:pt modelId="{3A3C1E3E-0BF5-4002-92B4-44AFE004A322}" type="sibTrans" cxnId="{95CFD31B-051C-4820-B1B0-608AD5772B29}">
      <dgm:prSet/>
      <dgm:spPr/>
      <dgm:t>
        <a:bodyPr/>
        <a:lstStyle/>
        <a:p>
          <a:endParaRPr lang="en-US"/>
        </a:p>
      </dgm:t>
    </dgm:pt>
    <dgm:pt modelId="{FABE8AA0-53D1-466E-8089-D182C1DF3B38}">
      <dgm:prSet custT="1"/>
      <dgm:spPr/>
      <dgm:t>
        <a:bodyPr/>
        <a:lstStyle/>
        <a:p>
          <a:r>
            <a:rPr lang="en-US" sz="1800" dirty="0"/>
            <a:t>If the dog fails, nothing happens. </a:t>
          </a:r>
        </a:p>
      </dgm:t>
    </dgm:pt>
    <dgm:pt modelId="{4EB0A821-5721-4725-A194-67CF86A46453}" type="parTrans" cxnId="{81C57549-45BE-496B-BB67-E45034E177D1}">
      <dgm:prSet/>
      <dgm:spPr/>
      <dgm:t>
        <a:bodyPr/>
        <a:lstStyle/>
        <a:p>
          <a:endParaRPr lang="en-US"/>
        </a:p>
      </dgm:t>
    </dgm:pt>
    <dgm:pt modelId="{A40871E8-A140-466C-8214-739B916B1F81}" type="sibTrans" cxnId="{81C57549-45BE-496B-BB67-E45034E177D1}">
      <dgm:prSet/>
      <dgm:spPr/>
      <dgm:t>
        <a:bodyPr/>
        <a:lstStyle/>
        <a:p>
          <a:endParaRPr lang="en-US"/>
        </a:p>
      </dgm:t>
    </dgm:pt>
    <dgm:pt modelId="{2154B06F-F5C6-4E8F-A6B0-41FB7CC2FA6A}">
      <dgm:prSet custT="1"/>
      <dgm:spPr/>
      <dgm:t>
        <a:bodyPr/>
        <a:lstStyle/>
        <a:p>
          <a:r>
            <a:rPr lang="en-US" sz="1800" dirty="0"/>
            <a:t>The cue become carries important information,</a:t>
          </a:r>
        </a:p>
      </dgm:t>
    </dgm:pt>
    <dgm:pt modelId="{2D901711-4B01-489D-BCCC-99FFB57E09C9}" type="parTrans" cxnId="{CFC516C8-B69C-457A-A862-47250FA2A8D9}">
      <dgm:prSet/>
      <dgm:spPr/>
      <dgm:t>
        <a:bodyPr/>
        <a:lstStyle/>
        <a:p>
          <a:endParaRPr lang="en-US"/>
        </a:p>
      </dgm:t>
    </dgm:pt>
    <dgm:pt modelId="{76CB4EBE-89A4-4223-9F96-246A2973817C}" type="sibTrans" cxnId="{CFC516C8-B69C-457A-A862-47250FA2A8D9}">
      <dgm:prSet/>
      <dgm:spPr/>
      <dgm:t>
        <a:bodyPr/>
        <a:lstStyle/>
        <a:p>
          <a:endParaRPr lang="en-US"/>
        </a:p>
      </dgm:t>
    </dgm:pt>
    <dgm:pt modelId="{1E1A64F9-F37C-4774-B279-48B887495038}">
      <dgm:prSet custT="1"/>
      <dgm:spPr/>
      <dgm:t>
        <a:bodyPr/>
        <a:lstStyle/>
        <a:p>
          <a:r>
            <a:rPr lang="en-US" sz="1800" dirty="0"/>
            <a:t>Serves as a powerful  (secondary) reinforcer</a:t>
          </a:r>
        </a:p>
      </dgm:t>
    </dgm:pt>
    <dgm:pt modelId="{9BB31987-D86A-4A23-B4CA-C15A6FC18970}" type="parTrans" cxnId="{77604D76-A2E3-4630-A65D-91E0F76C95B4}">
      <dgm:prSet/>
      <dgm:spPr/>
      <dgm:t>
        <a:bodyPr/>
        <a:lstStyle/>
        <a:p>
          <a:endParaRPr lang="en-US"/>
        </a:p>
      </dgm:t>
    </dgm:pt>
    <dgm:pt modelId="{F2692DFE-C518-4D63-885F-8E0357D7C94C}" type="sibTrans" cxnId="{77604D76-A2E3-4630-A65D-91E0F76C95B4}">
      <dgm:prSet/>
      <dgm:spPr/>
      <dgm:t>
        <a:bodyPr/>
        <a:lstStyle/>
        <a:p>
          <a:endParaRPr lang="en-US"/>
        </a:p>
      </dgm:t>
    </dgm:pt>
    <dgm:pt modelId="{23609D4D-6332-4A60-A0D6-F12F139AF03F}">
      <dgm:prSet custT="1"/>
      <dgm:spPr/>
      <dgm:t>
        <a:bodyPr/>
        <a:lstStyle/>
        <a:p>
          <a:r>
            <a:rPr lang="en-US" sz="1700" dirty="0">
              <a:hlinkClick xmlns:r="http://schemas.openxmlformats.org/officeDocument/2006/relationships" r:id="rId1"/>
            </a:rPr>
            <a:t>https://www.youtube.com/watch?v=hb4ceRjLVnw</a:t>
          </a:r>
          <a:endParaRPr lang="en-US" sz="1700" dirty="0"/>
        </a:p>
      </dgm:t>
    </dgm:pt>
    <dgm:pt modelId="{FF4571CE-725C-4AE8-97D4-EDF828B2FA77}" type="parTrans" cxnId="{B2A755EC-E7BD-43B5-A107-6F774427FA78}">
      <dgm:prSet/>
      <dgm:spPr/>
      <dgm:t>
        <a:bodyPr/>
        <a:lstStyle/>
        <a:p>
          <a:endParaRPr lang="en-US"/>
        </a:p>
      </dgm:t>
    </dgm:pt>
    <dgm:pt modelId="{BB19F8BA-82A8-4232-B2D2-4014D7325AC5}" type="sibTrans" cxnId="{B2A755EC-E7BD-43B5-A107-6F774427FA78}">
      <dgm:prSet/>
      <dgm:spPr/>
      <dgm:t>
        <a:bodyPr/>
        <a:lstStyle/>
        <a:p>
          <a:endParaRPr lang="en-US"/>
        </a:p>
      </dgm:t>
    </dgm:pt>
    <dgm:pt modelId="{F1D00563-BA67-458B-B3B0-4177478B46A7}">
      <dgm:prSet/>
      <dgm:spPr/>
      <dgm:t>
        <a:bodyPr/>
        <a:lstStyle/>
        <a:p>
          <a:endParaRPr lang="en-US" sz="1400" dirty="0"/>
        </a:p>
      </dgm:t>
    </dgm:pt>
    <dgm:pt modelId="{0A563B15-9B1C-4A87-997A-A9517EE1E662}" type="parTrans" cxnId="{C2AAA1DD-AD9C-41D3-99B5-8984F50780DD}">
      <dgm:prSet/>
      <dgm:spPr/>
      <dgm:t>
        <a:bodyPr/>
        <a:lstStyle/>
        <a:p>
          <a:endParaRPr lang="en-US"/>
        </a:p>
      </dgm:t>
    </dgm:pt>
    <dgm:pt modelId="{404DBE4D-4B0D-49F3-A3CD-01AD85BA8D2C}" type="sibTrans" cxnId="{C2AAA1DD-AD9C-41D3-99B5-8984F50780DD}">
      <dgm:prSet/>
      <dgm:spPr/>
      <dgm:t>
        <a:bodyPr/>
        <a:lstStyle/>
        <a:p>
          <a:endParaRPr lang="en-US"/>
        </a:p>
      </dgm:t>
    </dgm:pt>
    <dgm:pt modelId="{AD4A2C4E-D29F-49A0-B30B-8642EFFE536B}">
      <dgm:prSet custT="1"/>
      <dgm:spPr/>
      <dgm:t>
        <a:bodyPr/>
        <a:lstStyle/>
        <a:p>
          <a:r>
            <a:rPr lang="en-US" sz="1800" dirty="0"/>
            <a:t>May be hesitant to try a new response because of risk of punishment with failure</a:t>
          </a:r>
        </a:p>
      </dgm:t>
    </dgm:pt>
    <dgm:pt modelId="{F36EAB2C-33ED-4360-8094-BE8611C13612}" type="parTrans" cxnId="{3DBAA11A-EE28-4507-AB22-A99A12E48B88}">
      <dgm:prSet/>
      <dgm:spPr/>
      <dgm:t>
        <a:bodyPr/>
        <a:lstStyle/>
        <a:p>
          <a:endParaRPr lang="en-US"/>
        </a:p>
      </dgm:t>
    </dgm:pt>
    <dgm:pt modelId="{54296E7B-10FA-49F7-867A-74579DB633F2}" type="sibTrans" cxnId="{3DBAA11A-EE28-4507-AB22-A99A12E48B88}">
      <dgm:prSet/>
      <dgm:spPr/>
      <dgm:t>
        <a:bodyPr/>
        <a:lstStyle/>
        <a:p>
          <a:endParaRPr lang="en-US"/>
        </a:p>
      </dgm:t>
    </dgm:pt>
    <dgm:pt modelId="{759BBA0C-4D3E-4D9A-8678-7B18CD75455B}">
      <dgm:prSet/>
      <dgm:spPr/>
      <dgm:t>
        <a:bodyPr/>
        <a:lstStyle/>
        <a:p>
          <a:endParaRPr lang="en-US" sz="900" dirty="0"/>
        </a:p>
      </dgm:t>
    </dgm:pt>
    <dgm:pt modelId="{AA6D5C23-FDFD-48E7-9391-F3289B1C107C}" type="parTrans" cxnId="{FA289F2B-2688-43A7-B78B-AC974E9A4EAD}">
      <dgm:prSet/>
      <dgm:spPr/>
      <dgm:t>
        <a:bodyPr/>
        <a:lstStyle/>
        <a:p>
          <a:endParaRPr lang="en-US"/>
        </a:p>
      </dgm:t>
    </dgm:pt>
    <dgm:pt modelId="{86ADE647-E705-4943-BE96-3FFAF3B61AB1}" type="sibTrans" cxnId="{FA289F2B-2688-43A7-B78B-AC974E9A4EAD}">
      <dgm:prSet/>
      <dgm:spPr/>
      <dgm:t>
        <a:bodyPr/>
        <a:lstStyle/>
        <a:p>
          <a:endParaRPr lang="en-US"/>
        </a:p>
      </dgm:t>
    </dgm:pt>
    <dgm:pt modelId="{DC9AB41A-E0CE-43B8-B8CD-E89470B1BA20}" type="pres">
      <dgm:prSet presAssocID="{DD4952AA-7323-4024-8C07-DF54D97FD864}" presName="linear" presStyleCnt="0">
        <dgm:presLayoutVars>
          <dgm:animLvl val="lvl"/>
          <dgm:resizeHandles val="exact"/>
        </dgm:presLayoutVars>
      </dgm:prSet>
      <dgm:spPr/>
    </dgm:pt>
    <dgm:pt modelId="{72AB2CBB-D684-43C7-B504-C14886069516}" type="pres">
      <dgm:prSet presAssocID="{8A4AB278-7A7C-46C9-BF14-68C317F428E6}" presName="parentText" presStyleLbl="node1" presStyleIdx="0" presStyleCnt="3" custScaleY="77622" custLinFactNeighborX="-795" custLinFactNeighborY="-55166">
        <dgm:presLayoutVars>
          <dgm:chMax val="0"/>
          <dgm:bulletEnabled val="1"/>
        </dgm:presLayoutVars>
      </dgm:prSet>
      <dgm:spPr/>
    </dgm:pt>
    <dgm:pt modelId="{1C8721D7-5E96-4977-9BD5-9012C7F31543}" type="pres">
      <dgm:prSet presAssocID="{8A4AB278-7A7C-46C9-BF14-68C317F428E6}" presName="childText" presStyleLbl="revTx" presStyleIdx="0" presStyleCnt="2" custLinFactNeighborY="-1956">
        <dgm:presLayoutVars>
          <dgm:bulletEnabled val="1"/>
        </dgm:presLayoutVars>
      </dgm:prSet>
      <dgm:spPr/>
    </dgm:pt>
    <dgm:pt modelId="{09AE9FA3-BC65-4718-9DAE-0E2C849063BA}" type="pres">
      <dgm:prSet presAssocID="{9E0F4FA0-B1D7-4ADB-BDA3-5B97B0125FC3}" presName="parentText" presStyleLbl="node1" presStyleIdx="1" presStyleCnt="3" custLinFactNeighborY="-10766">
        <dgm:presLayoutVars>
          <dgm:chMax val="0"/>
          <dgm:bulletEnabled val="1"/>
        </dgm:presLayoutVars>
      </dgm:prSet>
      <dgm:spPr/>
    </dgm:pt>
    <dgm:pt modelId="{21E387B0-9186-485B-A6D9-DC2B31C84D25}" type="pres">
      <dgm:prSet presAssocID="{9E0F4FA0-B1D7-4ADB-BDA3-5B97B0125FC3}" presName="childText" presStyleLbl="revTx" presStyleIdx="1" presStyleCnt="2" custLinFactNeighborY="-16201">
        <dgm:presLayoutVars>
          <dgm:bulletEnabled val="1"/>
        </dgm:presLayoutVars>
      </dgm:prSet>
      <dgm:spPr/>
    </dgm:pt>
    <dgm:pt modelId="{81DBAC7E-B560-4C81-9FC0-85A9657ECFAA}" type="pres">
      <dgm:prSet presAssocID="{23609D4D-6332-4A60-A0D6-F12F139AF03F}" presName="parentText" presStyleLbl="node1" presStyleIdx="2" presStyleCnt="3" custLinFactNeighborX="-3323" custLinFactNeighborY="-10766">
        <dgm:presLayoutVars>
          <dgm:chMax val="0"/>
          <dgm:bulletEnabled val="1"/>
        </dgm:presLayoutVars>
      </dgm:prSet>
      <dgm:spPr/>
    </dgm:pt>
  </dgm:ptLst>
  <dgm:cxnLst>
    <dgm:cxn modelId="{5467D107-51A2-442D-8F50-BE59A34537C5}" srcId="{DD4952AA-7323-4024-8C07-DF54D97FD864}" destId="{8A4AB278-7A7C-46C9-BF14-68C317F428E6}" srcOrd="0" destOrd="0" parTransId="{89FBDC63-4F18-422A-918C-A62BE36C7F0D}" sibTransId="{BA9F4102-AC0A-4719-AFB1-05AC0290D9B4}"/>
    <dgm:cxn modelId="{3DBAA11A-EE28-4507-AB22-A99A12E48B88}" srcId="{8A4AB278-7A7C-46C9-BF14-68C317F428E6}" destId="{AD4A2C4E-D29F-49A0-B30B-8642EFFE536B}" srcOrd="3" destOrd="0" parTransId="{F36EAB2C-33ED-4360-8094-BE8611C13612}" sibTransId="{54296E7B-10FA-49F7-867A-74579DB633F2}"/>
    <dgm:cxn modelId="{95CFD31B-051C-4820-B1B0-608AD5772B29}" srcId="{9E0F4FA0-B1D7-4ADB-BDA3-5B97B0125FC3}" destId="{4A82F33A-6189-4E84-93B1-664B2324F96A}" srcOrd="0" destOrd="0" parTransId="{64281C4C-78B9-4504-B374-E4D27FBF48C6}" sibTransId="{3A3C1E3E-0BF5-4002-92B4-44AFE004A322}"/>
    <dgm:cxn modelId="{28A6501D-EBD9-4F33-B9BC-E7967251A7A0}" type="presOf" srcId="{4A82F33A-6189-4E84-93B1-664B2324F96A}" destId="{21E387B0-9186-485B-A6D9-DC2B31C84D25}" srcOrd="0" destOrd="0" presId="urn:microsoft.com/office/officeart/2005/8/layout/vList2"/>
    <dgm:cxn modelId="{9672D91D-DE4C-4FC0-9DDE-7675D70872A8}" type="presOf" srcId="{2154B06F-F5C6-4E8F-A6B0-41FB7CC2FA6A}" destId="{21E387B0-9186-485B-A6D9-DC2B31C84D25}" srcOrd="0" destOrd="2" presId="urn:microsoft.com/office/officeart/2005/8/layout/vList2"/>
    <dgm:cxn modelId="{AE58D628-8E70-4923-A7DC-2A267380F19F}" type="presOf" srcId="{F1D00563-BA67-458B-B3B0-4177478B46A7}" destId="{1C8721D7-5E96-4977-9BD5-9012C7F31543}" srcOrd="0" destOrd="4" presId="urn:microsoft.com/office/officeart/2005/8/layout/vList2"/>
    <dgm:cxn modelId="{6E17D929-D33D-415F-B070-FDC5947C154A}" type="presOf" srcId="{2F741FDA-0DBB-4AAD-BCE4-7D393679DE86}" destId="{1C8721D7-5E96-4977-9BD5-9012C7F31543}" srcOrd="0" destOrd="1" presId="urn:microsoft.com/office/officeart/2005/8/layout/vList2"/>
    <dgm:cxn modelId="{FA289F2B-2688-43A7-B78B-AC974E9A4EAD}" srcId="{9E0F4FA0-B1D7-4ADB-BDA3-5B97B0125FC3}" destId="{759BBA0C-4D3E-4D9A-8678-7B18CD75455B}" srcOrd="4" destOrd="0" parTransId="{AA6D5C23-FDFD-48E7-9391-F3289B1C107C}" sibTransId="{86ADE647-E705-4943-BE96-3FFAF3B61AB1}"/>
    <dgm:cxn modelId="{3A821937-9532-454D-A997-29FFE86AAABE}" type="presOf" srcId="{FABE8AA0-53D1-466E-8089-D182C1DF3B38}" destId="{21E387B0-9186-485B-A6D9-DC2B31C84D25}" srcOrd="0" destOrd="1" presId="urn:microsoft.com/office/officeart/2005/8/layout/vList2"/>
    <dgm:cxn modelId="{03164F38-5747-422F-A592-5A4312BBAC11}" type="presOf" srcId="{AD4A2C4E-D29F-49A0-B30B-8642EFFE536B}" destId="{1C8721D7-5E96-4977-9BD5-9012C7F31543}" srcOrd="0" destOrd="3" presId="urn:microsoft.com/office/officeart/2005/8/layout/vList2"/>
    <dgm:cxn modelId="{3B4D9D5C-D845-4BDB-AD99-00BE475B8BBD}" type="presOf" srcId="{759BBA0C-4D3E-4D9A-8678-7B18CD75455B}" destId="{21E387B0-9186-485B-A6D9-DC2B31C84D25}" srcOrd="0" destOrd="4" presId="urn:microsoft.com/office/officeart/2005/8/layout/vList2"/>
    <dgm:cxn modelId="{2746775F-B80C-4463-99D8-D00B467CDA45}" type="presOf" srcId="{DD4952AA-7323-4024-8C07-DF54D97FD864}" destId="{DC9AB41A-E0CE-43B8-B8CD-E89470B1BA20}" srcOrd="0" destOrd="0" presId="urn:microsoft.com/office/officeart/2005/8/layout/vList2"/>
    <dgm:cxn modelId="{28E5E941-7490-447C-996B-A6573C736CC7}" type="presOf" srcId="{8A4AB278-7A7C-46C9-BF14-68C317F428E6}" destId="{72AB2CBB-D684-43C7-B504-C14886069516}" srcOrd="0" destOrd="0" presId="urn:microsoft.com/office/officeart/2005/8/layout/vList2"/>
    <dgm:cxn modelId="{64F85B43-0D78-42E8-A0F6-64654353E2B0}" type="presOf" srcId="{77D4FCDF-A739-4645-9241-E806074AE559}" destId="{1C8721D7-5E96-4977-9BD5-9012C7F31543}" srcOrd="0" destOrd="0" presId="urn:microsoft.com/office/officeart/2005/8/layout/vList2"/>
    <dgm:cxn modelId="{0D195563-1009-4D20-A058-8DD1E413DEEF}" srcId="{DD4952AA-7323-4024-8C07-DF54D97FD864}" destId="{9E0F4FA0-B1D7-4ADB-BDA3-5B97B0125FC3}" srcOrd="1" destOrd="0" parTransId="{791FD21D-0C80-4C84-AE35-7031A897776D}" sibTransId="{F5131CF7-FBD1-42F8-8B46-2CB489AE9D95}"/>
    <dgm:cxn modelId="{81C57549-45BE-496B-BB67-E45034E177D1}" srcId="{9E0F4FA0-B1D7-4ADB-BDA3-5B97B0125FC3}" destId="{FABE8AA0-53D1-466E-8089-D182C1DF3B38}" srcOrd="1" destOrd="0" parTransId="{4EB0A821-5721-4725-A194-67CF86A46453}" sibTransId="{A40871E8-A140-466C-8214-739B916B1F81}"/>
    <dgm:cxn modelId="{53965E71-B55E-4B62-B5C6-D0274B1CE86B}" type="presOf" srcId="{23609D4D-6332-4A60-A0D6-F12F139AF03F}" destId="{81DBAC7E-B560-4C81-9FC0-85A9657ECFAA}" srcOrd="0" destOrd="0" presId="urn:microsoft.com/office/officeart/2005/8/layout/vList2"/>
    <dgm:cxn modelId="{77604D76-A2E3-4630-A65D-91E0F76C95B4}" srcId="{9E0F4FA0-B1D7-4ADB-BDA3-5B97B0125FC3}" destId="{1E1A64F9-F37C-4774-B279-48B887495038}" srcOrd="3" destOrd="0" parTransId="{9BB31987-D86A-4A23-B4CA-C15A6FC18970}" sibTransId="{F2692DFE-C518-4D63-885F-8E0357D7C94C}"/>
    <dgm:cxn modelId="{1BA04B57-9DDE-4012-B940-FB0F17F7510A}" srcId="{8A4AB278-7A7C-46C9-BF14-68C317F428E6}" destId="{77D4FCDF-A739-4645-9241-E806074AE559}" srcOrd="0" destOrd="0" parTransId="{A0CAEA71-0F0C-47A7-B4A9-EAE78707ECCD}" sibTransId="{DCA772D7-6724-4E0F-B646-82F2E5E2C817}"/>
    <dgm:cxn modelId="{7F716E79-9D19-4788-8785-ECC8D18D787C}" srcId="{8A4AB278-7A7C-46C9-BF14-68C317F428E6}" destId="{2F741FDA-0DBB-4AAD-BCE4-7D393679DE86}" srcOrd="1" destOrd="0" parTransId="{8117A4CF-EE99-40C3-B927-880F8B96DF0A}" sibTransId="{8EDC7E1D-BEC5-4072-984B-8A8D8BBAF4F7}"/>
    <dgm:cxn modelId="{CFC516C8-B69C-457A-A862-47250FA2A8D9}" srcId="{9E0F4FA0-B1D7-4ADB-BDA3-5B97B0125FC3}" destId="{2154B06F-F5C6-4E8F-A6B0-41FB7CC2FA6A}" srcOrd="2" destOrd="0" parTransId="{2D901711-4B01-489D-BCCC-99FFB57E09C9}" sibTransId="{76CB4EBE-89A4-4223-9F96-246A2973817C}"/>
    <dgm:cxn modelId="{46C353C8-08F8-4238-A5C1-8AF9C73EFEE8}" type="presOf" srcId="{1E1A64F9-F37C-4774-B279-48B887495038}" destId="{21E387B0-9186-485B-A6D9-DC2B31C84D25}" srcOrd="0" destOrd="3" presId="urn:microsoft.com/office/officeart/2005/8/layout/vList2"/>
    <dgm:cxn modelId="{C2AAA1DD-AD9C-41D3-99B5-8984F50780DD}" srcId="{8A4AB278-7A7C-46C9-BF14-68C317F428E6}" destId="{F1D00563-BA67-458B-B3B0-4177478B46A7}" srcOrd="4" destOrd="0" parTransId="{0A563B15-9B1C-4A87-997A-A9517EE1E662}" sibTransId="{404DBE4D-4B0D-49F3-A3CD-01AD85BA8D2C}"/>
    <dgm:cxn modelId="{C24076DE-D2E5-440F-9D44-72A2E6D91E6C}" srcId="{8A4AB278-7A7C-46C9-BF14-68C317F428E6}" destId="{E726A850-D0EB-44CC-B450-204DA1876701}" srcOrd="2" destOrd="0" parTransId="{2D797755-A0C5-4D12-9E72-E5378B1463C0}" sibTransId="{781DBA50-A7C7-4C19-9FE4-276652541CCB}"/>
    <dgm:cxn modelId="{B2A755EC-E7BD-43B5-A107-6F774427FA78}" srcId="{DD4952AA-7323-4024-8C07-DF54D97FD864}" destId="{23609D4D-6332-4A60-A0D6-F12F139AF03F}" srcOrd="2" destOrd="0" parTransId="{FF4571CE-725C-4AE8-97D4-EDF828B2FA77}" sibTransId="{BB19F8BA-82A8-4232-B2D2-4014D7325AC5}"/>
    <dgm:cxn modelId="{DFE5F0EC-5776-42F7-A69D-54927B9D74A8}" type="presOf" srcId="{E726A850-D0EB-44CC-B450-204DA1876701}" destId="{1C8721D7-5E96-4977-9BD5-9012C7F31543}" srcOrd="0" destOrd="2" presId="urn:microsoft.com/office/officeart/2005/8/layout/vList2"/>
    <dgm:cxn modelId="{3ACC8CF6-2AE6-42FA-B28D-44D3B23DA455}" type="presOf" srcId="{9E0F4FA0-B1D7-4ADB-BDA3-5B97B0125FC3}" destId="{09AE9FA3-BC65-4718-9DAE-0E2C849063BA}" srcOrd="0" destOrd="0" presId="urn:microsoft.com/office/officeart/2005/8/layout/vList2"/>
    <dgm:cxn modelId="{9FBDDB85-A4BD-4343-9FA5-BF26AD44D5D6}" type="presParOf" srcId="{DC9AB41A-E0CE-43B8-B8CD-E89470B1BA20}" destId="{72AB2CBB-D684-43C7-B504-C14886069516}" srcOrd="0" destOrd="0" presId="urn:microsoft.com/office/officeart/2005/8/layout/vList2"/>
    <dgm:cxn modelId="{73A8AEF2-ADAB-4326-9E95-A1ADB3858619}" type="presParOf" srcId="{DC9AB41A-E0CE-43B8-B8CD-E89470B1BA20}" destId="{1C8721D7-5E96-4977-9BD5-9012C7F31543}" srcOrd="1" destOrd="0" presId="urn:microsoft.com/office/officeart/2005/8/layout/vList2"/>
    <dgm:cxn modelId="{C1976839-0C56-45AB-B117-5BD7F7987BDF}" type="presParOf" srcId="{DC9AB41A-E0CE-43B8-B8CD-E89470B1BA20}" destId="{09AE9FA3-BC65-4718-9DAE-0E2C849063BA}" srcOrd="2" destOrd="0" presId="urn:microsoft.com/office/officeart/2005/8/layout/vList2"/>
    <dgm:cxn modelId="{7719609C-418C-408D-AE26-E2A8682236E1}" type="presParOf" srcId="{DC9AB41A-E0CE-43B8-B8CD-E89470B1BA20}" destId="{21E387B0-9186-485B-A6D9-DC2B31C84D25}" srcOrd="3" destOrd="0" presId="urn:microsoft.com/office/officeart/2005/8/layout/vList2"/>
    <dgm:cxn modelId="{CBA67151-09F2-46CF-B914-E5F84D571A17}" type="presParOf" srcId="{DC9AB41A-E0CE-43B8-B8CD-E89470B1BA20}" destId="{81DBAC7E-B560-4C81-9FC0-85A9657ECFA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63083C9-E2DA-452B-B2EC-980C6C71864E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E51E7D9-361C-46C0-93FC-E8A0B5B362CB}">
      <dgm:prSet/>
      <dgm:spPr/>
      <dgm:t>
        <a:bodyPr/>
        <a:lstStyle/>
        <a:p>
          <a:r>
            <a:rPr lang="en-US" b="1"/>
            <a:t>Avoids learned helplessness</a:t>
          </a:r>
          <a:endParaRPr lang="en-US"/>
        </a:p>
      </dgm:t>
    </dgm:pt>
    <dgm:pt modelId="{582F779C-27F1-458F-B214-4D45071FB532}" type="parTrans" cxnId="{C3932FB3-637D-4EA1-9DD3-63BD83E5BB4D}">
      <dgm:prSet/>
      <dgm:spPr/>
      <dgm:t>
        <a:bodyPr/>
        <a:lstStyle/>
        <a:p>
          <a:endParaRPr lang="en-US"/>
        </a:p>
      </dgm:t>
    </dgm:pt>
    <dgm:pt modelId="{2AD18807-1AFE-4F16-832C-8AC56DCC7206}" type="sibTrans" cxnId="{C3932FB3-637D-4EA1-9DD3-63BD83E5BB4D}">
      <dgm:prSet/>
      <dgm:spPr/>
      <dgm:t>
        <a:bodyPr/>
        <a:lstStyle/>
        <a:p>
          <a:endParaRPr lang="en-US"/>
        </a:p>
      </dgm:t>
    </dgm:pt>
    <dgm:pt modelId="{05493642-DACE-4CC3-847F-4C3E549DB531}">
      <dgm:prSet/>
      <dgm:spPr/>
      <dgm:t>
        <a:bodyPr/>
        <a:lstStyle/>
        <a:p>
          <a:r>
            <a:rPr lang="en-US" dirty="0"/>
            <a:t>Dogs learn to “move” or “do something else” to get a reward when NOT clicked</a:t>
          </a:r>
        </a:p>
      </dgm:t>
    </dgm:pt>
    <dgm:pt modelId="{2DDB058A-8C00-49B0-ADFA-09742359BED9}" type="parTrans" cxnId="{3F0EACBF-6C59-43FB-9C47-2CAC181FAB03}">
      <dgm:prSet/>
      <dgm:spPr/>
      <dgm:t>
        <a:bodyPr/>
        <a:lstStyle/>
        <a:p>
          <a:endParaRPr lang="en-US"/>
        </a:p>
      </dgm:t>
    </dgm:pt>
    <dgm:pt modelId="{EE91CB38-F6E6-4C79-927B-312BCB17EE0A}" type="sibTrans" cxnId="{3F0EACBF-6C59-43FB-9C47-2CAC181FAB03}">
      <dgm:prSet/>
      <dgm:spPr/>
      <dgm:t>
        <a:bodyPr/>
        <a:lstStyle/>
        <a:p>
          <a:endParaRPr lang="en-US"/>
        </a:p>
      </dgm:t>
    </dgm:pt>
    <dgm:pt modelId="{98B538C6-3B10-4972-A3DC-874303D02110}">
      <dgm:prSet/>
      <dgm:spPr/>
      <dgm:t>
        <a:bodyPr/>
        <a:lstStyle/>
        <a:p>
          <a:r>
            <a:rPr lang="en-US" dirty="0"/>
            <a:t>Gives organism control over the environment</a:t>
          </a:r>
        </a:p>
      </dgm:t>
    </dgm:pt>
    <dgm:pt modelId="{9FFCDECF-28B3-43D8-A7CC-84E401E20B3F}" type="parTrans" cxnId="{EE3725C0-DF68-4C8C-844E-E39891A5646B}">
      <dgm:prSet/>
      <dgm:spPr/>
      <dgm:t>
        <a:bodyPr/>
        <a:lstStyle/>
        <a:p>
          <a:endParaRPr lang="en-US"/>
        </a:p>
      </dgm:t>
    </dgm:pt>
    <dgm:pt modelId="{A841584F-8BF8-4DB5-B621-C7D34307EB7F}" type="sibTrans" cxnId="{EE3725C0-DF68-4C8C-844E-E39891A5646B}">
      <dgm:prSet/>
      <dgm:spPr/>
      <dgm:t>
        <a:bodyPr/>
        <a:lstStyle/>
        <a:p>
          <a:endParaRPr lang="en-US"/>
        </a:p>
      </dgm:t>
    </dgm:pt>
    <dgm:pt modelId="{CA53C386-EF1F-4BC1-BB0B-1E8F3DF20AF2}">
      <dgm:prSet/>
      <dgm:spPr/>
      <dgm:t>
        <a:bodyPr/>
        <a:lstStyle/>
        <a:p>
          <a:r>
            <a:rPr lang="en-US"/>
            <a:t>Opposite of LH, where learn that their behavior has no power</a:t>
          </a:r>
        </a:p>
      </dgm:t>
    </dgm:pt>
    <dgm:pt modelId="{5AB07721-562D-4E49-BCEC-19941600E406}" type="parTrans" cxnId="{B966821E-3702-429E-8A9B-677590D60B3B}">
      <dgm:prSet/>
      <dgm:spPr/>
      <dgm:t>
        <a:bodyPr/>
        <a:lstStyle/>
        <a:p>
          <a:endParaRPr lang="en-US"/>
        </a:p>
      </dgm:t>
    </dgm:pt>
    <dgm:pt modelId="{43AD68CE-9652-4BBF-BE5B-82B79E566EA5}" type="sibTrans" cxnId="{B966821E-3702-429E-8A9B-677590D60B3B}">
      <dgm:prSet/>
      <dgm:spPr/>
      <dgm:t>
        <a:bodyPr/>
        <a:lstStyle/>
        <a:p>
          <a:endParaRPr lang="en-US"/>
        </a:p>
      </dgm:t>
    </dgm:pt>
    <dgm:pt modelId="{E2AEBA48-D5D4-4C38-85D8-3509C145DA11}">
      <dgm:prSet/>
      <dgm:spPr/>
      <dgm:t>
        <a:bodyPr/>
        <a:lstStyle/>
        <a:p>
          <a:r>
            <a:rPr lang="en-US"/>
            <a:t>Not so much that it is “all positive”, as it is teaching the rule that you either must</a:t>
          </a:r>
        </a:p>
      </dgm:t>
    </dgm:pt>
    <dgm:pt modelId="{EABC90FE-CCF7-41F7-AFF1-36C53CD21873}" type="parTrans" cxnId="{C6B512EC-5625-4FF6-B87C-F0A3DC3864E3}">
      <dgm:prSet/>
      <dgm:spPr/>
      <dgm:t>
        <a:bodyPr/>
        <a:lstStyle/>
        <a:p>
          <a:endParaRPr lang="en-US"/>
        </a:p>
      </dgm:t>
    </dgm:pt>
    <dgm:pt modelId="{93C0F809-D228-4B35-8936-C4E7A0D6A224}" type="sibTrans" cxnId="{C6B512EC-5625-4FF6-B87C-F0A3DC3864E3}">
      <dgm:prSet/>
      <dgm:spPr/>
      <dgm:t>
        <a:bodyPr/>
        <a:lstStyle/>
        <a:p>
          <a:endParaRPr lang="en-US"/>
        </a:p>
      </dgm:t>
    </dgm:pt>
    <dgm:pt modelId="{DD44F122-22D9-4C1F-99EB-8BC7588BBA82}">
      <dgm:prSet/>
      <dgm:spPr/>
      <dgm:t>
        <a:bodyPr/>
        <a:lstStyle/>
        <a:p>
          <a:r>
            <a:rPr lang="en-US" b="1" i="1" dirty="0"/>
            <a:t>Do what you just did to get the click</a:t>
          </a:r>
        </a:p>
      </dgm:t>
    </dgm:pt>
    <dgm:pt modelId="{E7910C65-969B-40BB-BEB3-BFB9DD0E4A95}" type="parTrans" cxnId="{2CE8EAC3-BBFC-4905-B21D-B329B73A0DF5}">
      <dgm:prSet/>
      <dgm:spPr/>
      <dgm:t>
        <a:bodyPr/>
        <a:lstStyle/>
        <a:p>
          <a:endParaRPr lang="en-US"/>
        </a:p>
      </dgm:t>
    </dgm:pt>
    <dgm:pt modelId="{D0D6FB13-D0CA-4599-927B-3752ED02B937}" type="sibTrans" cxnId="{2CE8EAC3-BBFC-4905-B21D-B329B73A0DF5}">
      <dgm:prSet/>
      <dgm:spPr/>
      <dgm:t>
        <a:bodyPr/>
        <a:lstStyle/>
        <a:p>
          <a:endParaRPr lang="en-US"/>
        </a:p>
      </dgm:t>
    </dgm:pt>
    <dgm:pt modelId="{7AFBE47F-4BD9-4234-BF02-93ED9C0FFA3A}">
      <dgm:prSet/>
      <dgm:spPr/>
      <dgm:t>
        <a:bodyPr/>
        <a:lstStyle/>
        <a:p>
          <a:r>
            <a:rPr lang="en-US" b="1" i="1" dirty="0"/>
            <a:t>Or if that doesn’t work, do something different</a:t>
          </a:r>
        </a:p>
      </dgm:t>
    </dgm:pt>
    <dgm:pt modelId="{1F835F1F-CCEF-4891-9D20-22B13E3986A8}" type="parTrans" cxnId="{8B7E3D1E-734A-4302-A554-F691C36937F3}">
      <dgm:prSet/>
      <dgm:spPr/>
      <dgm:t>
        <a:bodyPr/>
        <a:lstStyle/>
        <a:p>
          <a:endParaRPr lang="en-US"/>
        </a:p>
      </dgm:t>
    </dgm:pt>
    <dgm:pt modelId="{C24BC4EA-37E5-4EC0-8191-6EDB187D2C4C}" type="sibTrans" cxnId="{8B7E3D1E-734A-4302-A554-F691C36937F3}">
      <dgm:prSet/>
      <dgm:spPr/>
      <dgm:t>
        <a:bodyPr/>
        <a:lstStyle/>
        <a:p>
          <a:endParaRPr lang="en-US"/>
        </a:p>
      </dgm:t>
    </dgm:pt>
    <dgm:pt modelId="{DBE3369A-72F1-420B-B046-D6A32D793A2F}">
      <dgm:prSet/>
      <dgm:spPr/>
      <dgm:t>
        <a:bodyPr/>
        <a:lstStyle/>
        <a:p>
          <a:r>
            <a:rPr lang="en-US" b="1" i="1" u="sng" dirty="0"/>
            <a:t>“not” behavior is not an option</a:t>
          </a:r>
        </a:p>
      </dgm:t>
    </dgm:pt>
    <dgm:pt modelId="{39F8A7B3-A3BD-48A5-8E8C-93215A1F897D}" type="parTrans" cxnId="{0263CFAC-0FE9-4ECC-BC48-62E196505F45}">
      <dgm:prSet/>
      <dgm:spPr/>
      <dgm:t>
        <a:bodyPr/>
        <a:lstStyle/>
        <a:p>
          <a:endParaRPr lang="en-US"/>
        </a:p>
      </dgm:t>
    </dgm:pt>
    <dgm:pt modelId="{5320E3C9-C6A4-43C5-90C5-9AA71FC659C2}" type="sibTrans" cxnId="{0263CFAC-0FE9-4ECC-BC48-62E196505F45}">
      <dgm:prSet/>
      <dgm:spPr/>
      <dgm:t>
        <a:bodyPr/>
        <a:lstStyle/>
        <a:p>
          <a:endParaRPr lang="en-US"/>
        </a:p>
      </dgm:t>
    </dgm:pt>
    <dgm:pt modelId="{757E6D4A-FC54-4C30-B58D-3D9D4364B434}">
      <dgm:prSet/>
      <dgm:spPr/>
      <dgm:t>
        <a:bodyPr/>
        <a:lstStyle/>
        <a:p>
          <a:r>
            <a:rPr lang="en-US"/>
            <a:t>Teaches “creativity”, “persistence”,  “resistance”</a:t>
          </a:r>
        </a:p>
      </dgm:t>
    </dgm:pt>
    <dgm:pt modelId="{CE1B0232-5E95-4B3E-9900-6F6B6888BAEF}" type="parTrans" cxnId="{F36CADD3-685D-4B71-8878-B7FC17E11ED1}">
      <dgm:prSet/>
      <dgm:spPr/>
      <dgm:t>
        <a:bodyPr/>
        <a:lstStyle/>
        <a:p>
          <a:endParaRPr lang="en-US"/>
        </a:p>
      </dgm:t>
    </dgm:pt>
    <dgm:pt modelId="{FC446327-A8ED-4E64-B988-2FCF616165C3}" type="sibTrans" cxnId="{F36CADD3-685D-4B71-8878-B7FC17E11ED1}">
      <dgm:prSet/>
      <dgm:spPr/>
      <dgm:t>
        <a:bodyPr/>
        <a:lstStyle/>
        <a:p>
          <a:endParaRPr lang="en-US"/>
        </a:p>
      </dgm:t>
    </dgm:pt>
    <dgm:pt modelId="{BEA94566-D74E-4587-87B4-905D0B64397B}">
      <dgm:prSet/>
      <dgm:spPr/>
      <dgm:t>
        <a:bodyPr/>
        <a:lstStyle/>
        <a:p>
          <a:r>
            <a:rPr lang="en-US" dirty="0"/>
            <a:t>With punishment for inappropriate response, dog learns to “not move”</a:t>
          </a:r>
        </a:p>
      </dgm:t>
    </dgm:pt>
    <dgm:pt modelId="{04953154-31E2-451B-A39C-6332974D69F7}" type="parTrans" cxnId="{A1AFAE66-17AC-45AD-92DF-41F6BC0A4031}">
      <dgm:prSet/>
      <dgm:spPr/>
    </dgm:pt>
    <dgm:pt modelId="{53F2AA6D-0923-40F1-8D0C-C3B2DE5BCEEF}" type="sibTrans" cxnId="{A1AFAE66-17AC-45AD-92DF-41F6BC0A4031}">
      <dgm:prSet/>
      <dgm:spPr/>
    </dgm:pt>
    <dgm:pt modelId="{03FF7D2C-098E-4F6E-B038-25D69E21F69E}" type="pres">
      <dgm:prSet presAssocID="{363083C9-E2DA-452B-B2EC-980C6C71864E}" presName="linear" presStyleCnt="0">
        <dgm:presLayoutVars>
          <dgm:animLvl val="lvl"/>
          <dgm:resizeHandles val="exact"/>
        </dgm:presLayoutVars>
      </dgm:prSet>
      <dgm:spPr/>
    </dgm:pt>
    <dgm:pt modelId="{3EEC7DCD-1BF4-4226-9A93-B8D0D7872DF6}" type="pres">
      <dgm:prSet presAssocID="{EE51E7D9-361C-46C0-93FC-E8A0B5B362C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CC974C1E-26CF-4176-9C74-F1A3D9011CEF}" type="pres">
      <dgm:prSet presAssocID="{EE51E7D9-361C-46C0-93FC-E8A0B5B362CB}" presName="childText" presStyleLbl="revTx" presStyleIdx="0" presStyleCnt="2">
        <dgm:presLayoutVars>
          <dgm:bulletEnabled val="1"/>
        </dgm:presLayoutVars>
      </dgm:prSet>
      <dgm:spPr/>
    </dgm:pt>
    <dgm:pt modelId="{C8DB710C-F4AD-485C-BFBB-3D8F8F7A724B}" type="pres">
      <dgm:prSet presAssocID="{E2AEBA48-D5D4-4C38-85D8-3509C145DA11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840A0245-AD6A-489E-9E9C-2F9DFAC7CE20}" type="pres">
      <dgm:prSet presAssocID="{E2AEBA48-D5D4-4C38-85D8-3509C145DA11}" presName="childText" presStyleLbl="revTx" presStyleIdx="1" presStyleCnt="2">
        <dgm:presLayoutVars>
          <dgm:bulletEnabled val="1"/>
        </dgm:presLayoutVars>
      </dgm:prSet>
      <dgm:spPr/>
    </dgm:pt>
    <dgm:pt modelId="{A4E95B16-2C20-4895-9FD0-2A34D77EAAF7}" type="pres">
      <dgm:prSet presAssocID="{757E6D4A-FC54-4C30-B58D-3D9D4364B434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8B7E3D1E-734A-4302-A554-F691C36937F3}" srcId="{E2AEBA48-D5D4-4C38-85D8-3509C145DA11}" destId="{7AFBE47F-4BD9-4234-BF02-93ED9C0FFA3A}" srcOrd="1" destOrd="0" parTransId="{1F835F1F-CCEF-4891-9D20-22B13E3986A8}" sibTransId="{C24BC4EA-37E5-4EC0-8191-6EDB187D2C4C}"/>
    <dgm:cxn modelId="{B966821E-3702-429E-8A9B-677590D60B3B}" srcId="{EE51E7D9-361C-46C0-93FC-E8A0B5B362CB}" destId="{CA53C386-EF1F-4BC1-BB0B-1E8F3DF20AF2}" srcOrd="3" destOrd="0" parTransId="{5AB07721-562D-4E49-BCEC-19941600E406}" sibTransId="{43AD68CE-9652-4BBF-BE5B-82B79E566EA5}"/>
    <dgm:cxn modelId="{534A4162-74EE-4A01-B11B-12EA8EAC20F6}" type="presOf" srcId="{757E6D4A-FC54-4C30-B58D-3D9D4364B434}" destId="{A4E95B16-2C20-4895-9FD0-2A34D77EAAF7}" srcOrd="0" destOrd="0" presId="urn:microsoft.com/office/officeart/2005/8/layout/vList2"/>
    <dgm:cxn modelId="{A1AFAE66-17AC-45AD-92DF-41F6BC0A4031}" srcId="{EE51E7D9-361C-46C0-93FC-E8A0B5B362CB}" destId="{BEA94566-D74E-4587-87B4-905D0B64397B}" srcOrd="1" destOrd="0" parTransId="{04953154-31E2-451B-A39C-6332974D69F7}" sibTransId="{53F2AA6D-0923-40F1-8D0C-C3B2DE5BCEEF}"/>
    <dgm:cxn modelId="{B0D2C247-894E-4302-AF48-75CEA9E61425}" type="presOf" srcId="{363083C9-E2DA-452B-B2EC-980C6C71864E}" destId="{03FF7D2C-098E-4F6E-B038-25D69E21F69E}" srcOrd="0" destOrd="0" presId="urn:microsoft.com/office/officeart/2005/8/layout/vList2"/>
    <dgm:cxn modelId="{1683F171-C903-4B64-B88D-9A011E1FBEF8}" type="presOf" srcId="{EE51E7D9-361C-46C0-93FC-E8A0B5B362CB}" destId="{3EEC7DCD-1BF4-4226-9A93-B8D0D7872DF6}" srcOrd="0" destOrd="0" presId="urn:microsoft.com/office/officeart/2005/8/layout/vList2"/>
    <dgm:cxn modelId="{CCA7B57C-5C6B-4FCE-BF26-2E124A474A7D}" type="presOf" srcId="{DBE3369A-72F1-420B-B046-D6A32D793A2F}" destId="{840A0245-AD6A-489E-9E9C-2F9DFAC7CE20}" srcOrd="0" destOrd="2" presId="urn:microsoft.com/office/officeart/2005/8/layout/vList2"/>
    <dgm:cxn modelId="{FA9BD59A-2E4D-41E4-AF2E-9C549E031E93}" type="presOf" srcId="{7AFBE47F-4BD9-4234-BF02-93ED9C0FFA3A}" destId="{840A0245-AD6A-489E-9E9C-2F9DFAC7CE20}" srcOrd="0" destOrd="1" presId="urn:microsoft.com/office/officeart/2005/8/layout/vList2"/>
    <dgm:cxn modelId="{2D73B4A6-CDE7-4EE9-A2A4-93E4D98C44FE}" type="presOf" srcId="{98B538C6-3B10-4972-A3DC-874303D02110}" destId="{CC974C1E-26CF-4176-9C74-F1A3D9011CEF}" srcOrd="0" destOrd="2" presId="urn:microsoft.com/office/officeart/2005/8/layout/vList2"/>
    <dgm:cxn modelId="{0263CFAC-0FE9-4ECC-BC48-62E196505F45}" srcId="{E2AEBA48-D5D4-4C38-85D8-3509C145DA11}" destId="{DBE3369A-72F1-420B-B046-D6A32D793A2F}" srcOrd="2" destOrd="0" parTransId="{39F8A7B3-A3BD-48A5-8E8C-93215A1F897D}" sibTransId="{5320E3C9-C6A4-43C5-90C5-9AA71FC659C2}"/>
    <dgm:cxn modelId="{C3932FB3-637D-4EA1-9DD3-63BD83E5BB4D}" srcId="{363083C9-E2DA-452B-B2EC-980C6C71864E}" destId="{EE51E7D9-361C-46C0-93FC-E8A0B5B362CB}" srcOrd="0" destOrd="0" parTransId="{582F779C-27F1-458F-B214-4D45071FB532}" sibTransId="{2AD18807-1AFE-4F16-832C-8AC56DCC7206}"/>
    <dgm:cxn modelId="{AF4FFAB3-FB7A-4847-A630-7335F576D3B6}" type="presOf" srcId="{BEA94566-D74E-4587-87B4-905D0B64397B}" destId="{CC974C1E-26CF-4176-9C74-F1A3D9011CEF}" srcOrd="0" destOrd="1" presId="urn:microsoft.com/office/officeart/2005/8/layout/vList2"/>
    <dgm:cxn modelId="{43CB33B6-A5C7-430E-A97F-21377C124685}" type="presOf" srcId="{CA53C386-EF1F-4BC1-BB0B-1E8F3DF20AF2}" destId="{CC974C1E-26CF-4176-9C74-F1A3D9011CEF}" srcOrd="0" destOrd="3" presId="urn:microsoft.com/office/officeart/2005/8/layout/vList2"/>
    <dgm:cxn modelId="{6C495BBF-84ED-4F1E-B9E2-DB428AD07A5D}" type="presOf" srcId="{05493642-DACE-4CC3-847F-4C3E549DB531}" destId="{CC974C1E-26CF-4176-9C74-F1A3D9011CEF}" srcOrd="0" destOrd="0" presId="urn:microsoft.com/office/officeart/2005/8/layout/vList2"/>
    <dgm:cxn modelId="{3F0EACBF-6C59-43FB-9C47-2CAC181FAB03}" srcId="{EE51E7D9-361C-46C0-93FC-E8A0B5B362CB}" destId="{05493642-DACE-4CC3-847F-4C3E549DB531}" srcOrd="0" destOrd="0" parTransId="{2DDB058A-8C00-49B0-ADFA-09742359BED9}" sibTransId="{EE91CB38-F6E6-4C79-927B-312BCB17EE0A}"/>
    <dgm:cxn modelId="{EE3725C0-DF68-4C8C-844E-E39891A5646B}" srcId="{EE51E7D9-361C-46C0-93FC-E8A0B5B362CB}" destId="{98B538C6-3B10-4972-A3DC-874303D02110}" srcOrd="2" destOrd="0" parTransId="{9FFCDECF-28B3-43D8-A7CC-84E401E20B3F}" sibTransId="{A841584F-8BF8-4DB5-B621-C7D34307EB7F}"/>
    <dgm:cxn modelId="{225F3BC0-4C1B-4BA7-8786-37529073D3C0}" type="presOf" srcId="{DD44F122-22D9-4C1F-99EB-8BC7588BBA82}" destId="{840A0245-AD6A-489E-9E9C-2F9DFAC7CE20}" srcOrd="0" destOrd="0" presId="urn:microsoft.com/office/officeart/2005/8/layout/vList2"/>
    <dgm:cxn modelId="{2CE8EAC3-BBFC-4905-B21D-B329B73A0DF5}" srcId="{E2AEBA48-D5D4-4C38-85D8-3509C145DA11}" destId="{DD44F122-22D9-4C1F-99EB-8BC7588BBA82}" srcOrd="0" destOrd="0" parTransId="{E7910C65-969B-40BB-BEB3-BFB9DD0E4A95}" sibTransId="{D0D6FB13-D0CA-4599-927B-3752ED02B937}"/>
    <dgm:cxn modelId="{317EFECE-EC7A-45A5-BB0F-014E7AC0A9AF}" type="presOf" srcId="{E2AEBA48-D5D4-4C38-85D8-3509C145DA11}" destId="{C8DB710C-F4AD-485C-BFBB-3D8F8F7A724B}" srcOrd="0" destOrd="0" presId="urn:microsoft.com/office/officeart/2005/8/layout/vList2"/>
    <dgm:cxn modelId="{F36CADD3-685D-4B71-8878-B7FC17E11ED1}" srcId="{363083C9-E2DA-452B-B2EC-980C6C71864E}" destId="{757E6D4A-FC54-4C30-B58D-3D9D4364B434}" srcOrd="2" destOrd="0" parTransId="{CE1B0232-5E95-4B3E-9900-6F6B6888BAEF}" sibTransId="{FC446327-A8ED-4E64-B988-2FCF616165C3}"/>
    <dgm:cxn modelId="{C6B512EC-5625-4FF6-B87C-F0A3DC3864E3}" srcId="{363083C9-E2DA-452B-B2EC-980C6C71864E}" destId="{E2AEBA48-D5D4-4C38-85D8-3509C145DA11}" srcOrd="1" destOrd="0" parTransId="{EABC90FE-CCF7-41F7-AFF1-36C53CD21873}" sibTransId="{93C0F809-D228-4B35-8936-C4E7A0D6A224}"/>
    <dgm:cxn modelId="{6CBB92EE-DEAF-48CA-9E1E-AADB606C4FA9}" type="presParOf" srcId="{03FF7D2C-098E-4F6E-B038-25D69E21F69E}" destId="{3EEC7DCD-1BF4-4226-9A93-B8D0D7872DF6}" srcOrd="0" destOrd="0" presId="urn:microsoft.com/office/officeart/2005/8/layout/vList2"/>
    <dgm:cxn modelId="{9389693A-9206-45E2-B396-3C5B8674FFBB}" type="presParOf" srcId="{03FF7D2C-098E-4F6E-B038-25D69E21F69E}" destId="{CC974C1E-26CF-4176-9C74-F1A3D9011CEF}" srcOrd="1" destOrd="0" presId="urn:microsoft.com/office/officeart/2005/8/layout/vList2"/>
    <dgm:cxn modelId="{9EF5234C-E3C6-4D94-B865-3C4D34FFC4D8}" type="presParOf" srcId="{03FF7D2C-098E-4F6E-B038-25D69E21F69E}" destId="{C8DB710C-F4AD-485C-BFBB-3D8F8F7A724B}" srcOrd="2" destOrd="0" presId="urn:microsoft.com/office/officeart/2005/8/layout/vList2"/>
    <dgm:cxn modelId="{91398F9C-DA62-4140-ABC4-C8A57C26BF45}" type="presParOf" srcId="{03FF7D2C-098E-4F6E-B038-25D69E21F69E}" destId="{840A0245-AD6A-489E-9E9C-2F9DFAC7CE20}" srcOrd="3" destOrd="0" presId="urn:microsoft.com/office/officeart/2005/8/layout/vList2"/>
    <dgm:cxn modelId="{9B865ABF-9FE9-439F-B5AA-BC6A27ECEA9E}" type="presParOf" srcId="{03FF7D2C-098E-4F6E-B038-25D69E21F69E}" destId="{A4E95B16-2C20-4895-9FD0-2A34D77EAAF7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91CD1D6-E7A8-406F-ADB1-CD98EF3D846A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83D53CD3-1B9B-427A-8655-027C6A349EB4}">
      <dgm:prSet/>
      <dgm:spPr/>
      <dgm:t>
        <a:bodyPr/>
        <a:lstStyle/>
        <a:p>
          <a:r>
            <a:rPr lang="en-US" b="1" dirty="0">
              <a:solidFill>
                <a:srgbClr val="FFC000"/>
              </a:solidFill>
            </a:rPr>
            <a:t>Poisoned cues</a:t>
          </a:r>
          <a:r>
            <a:rPr lang="en-US" dirty="0"/>
            <a:t>—cues that have a negative connotation or negative emotions for the learner</a:t>
          </a:r>
          <a:br>
            <a:rPr lang="en-US" dirty="0"/>
          </a:br>
          <a:endParaRPr lang="en-US" dirty="0"/>
        </a:p>
      </dgm:t>
    </dgm:pt>
    <dgm:pt modelId="{B56C6D27-F7C3-4749-B03B-394B8A36F14C}" type="parTrans" cxnId="{9CC335CC-2DAD-4DFA-9DBF-DAA2AD0EA8E0}">
      <dgm:prSet/>
      <dgm:spPr/>
      <dgm:t>
        <a:bodyPr/>
        <a:lstStyle/>
        <a:p>
          <a:endParaRPr lang="en-US"/>
        </a:p>
      </dgm:t>
    </dgm:pt>
    <dgm:pt modelId="{7ADD7DA2-787B-4A64-A4DC-EB5D83FD092E}" type="sibTrans" cxnId="{9CC335CC-2DAD-4DFA-9DBF-DAA2AD0EA8E0}">
      <dgm:prSet/>
      <dgm:spPr/>
      <dgm:t>
        <a:bodyPr/>
        <a:lstStyle/>
        <a:p>
          <a:endParaRPr lang="en-US"/>
        </a:p>
      </dgm:t>
    </dgm:pt>
    <dgm:pt modelId="{C532630A-7C73-4476-9DE7-25DADDE0DDC5}">
      <dgm:prSet/>
      <dgm:spPr/>
      <dgm:t>
        <a:bodyPr/>
        <a:lstStyle/>
        <a:p>
          <a:r>
            <a:rPr lang="en-US" b="1" dirty="0">
              <a:solidFill>
                <a:srgbClr val="7030A0"/>
              </a:solidFill>
            </a:rPr>
            <a:t>Faulty/Unintentional cues</a:t>
          </a:r>
          <a:r>
            <a:rPr lang="en-US" dirty="0">
              <a:solidFill>
                <a:srgbClr val="7030A0"/>
              </a:solidFill>
            </a:rPr>
            <a:t>—</a:t>
          </a:r>
          <a:r>
            <a:rPr lang="en-US" dirty="0"/>
            <a:t>cues that are not clear to the learner, the trainer, or both</a:t>
          </a:r>
          <a:br>
            <a:rPr lang="en-US" dirty="0"/>
          </a:br>
          <a:endParaRPr lang="en-US" dirty="0"/>
        </a:p>
      </dgm:t>
    </dgm:pt>
    <dgm:pt modelId="{51AF4305-F310-44F2-BB88-19F5F3491BE7}" type="parTrans" cxnId="{85F828B3-91BB-4527-834C-0760F2280927}">
      <dgm:prSet/>
      <dgm:spPr/>
      <dgm:t>
        <a:bodyPr/>
        <a:lstStyle/>
        <a:p>
          <a:endParaRPr lang="en-US"/>
        </a:p>
      </dgm:t>
    </dgm:pt>
    <dgm:pt modelId="{3394D14A-79FA-45B7-9FBD-4007BEFDC606}" type="sibTrans" cxnId="{85F828B3-91BB-4527-834C-0760F2280927}">
      <dgm:prSet/>
      <dgm:spPr/>
      <dgm:t>
        <a:bodyPr/>
        <a:lstStyle/>
        <a:p>
          <a:endParaRPr lang="en-US"/>
        </a:p>
      </dgm:t>
    </dgm:pt>
    <dgm:pt modelId="{86C19C96-42AF-4986-8FF9-494D84B5659D}" type="pres">
      <dgm:prSet presAssocID="{491CD1D6-E7A8-406F-ADB1-CD98EF3D846A}" presName="linear" presStyleCnt="0">
        <dgm:presLayoutVars>
          <dgm:animLvl val="lvl"/>
          <dgm:resizeHandles val="exact"/>
        </dgm:presLayoutVars>
      </dgm:prSet>
      <dgm:spPr/>
    </dgm:pt>
    <dgm:pt modelId="{6CC2F71A-E0E1-4E64-A832-E2A6E38E3BEF}" type="pres">
      <dgm:prSet presAssocID="{83D53CD3-1B9B-427A-8655-027C6A349EB4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A699497D-E286-4A36-8DA4-EBFFCCB09A63}" type="pres">
      <dgm:prSet presAssocID="{7ADD7DA2-787B-4A64-A4DC-EB5D83FD092E}" presName="spacer" presStyleCnt="0"/>
      <dgm:spPr/>
    </dgm:pt>
    <dgm:pt modelId="{A50F7BDD-5ED3-48E5-BB94-55984D51D8DC}" type="pres">
      <dgm:prSet presAssocID="{C532630A-7C73-4476-9DE7-25DADDE0DDC5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F1425529-4551-4F80-ADAF-517E347BC874}" type="presOf" srcId="{491CD1D6-E7A8-406F-ADB1-CD98EF3D846A}" destId="{86C19C96-42AF-4986-8FF9-494D84B5659D}" srcOrd="0" destOrd="0" presId="urn:microsoft.com/office/officeart/2005/8/layout/vList2"/>
    <dgm:cxn modelId="{85F828B3-91BB-4527-834C-0760F2280927}" srcId="{491CD1D6-E7A8-406F-ADB1-CD98EF3D846A}" destId="{C532630A-7C73-4476-9DE7-25DADDE0DDC5}" srcOrd="1" destOrd="0" parTransId="{51AF4305-F310-44F2-BB88-19F5F3491BE7}" sibTransId="{3394D14A-79FA-45B7-9FBD-4007BEFDC606}"/>
    <dgm:cxn modelId="{9CC335CC-2DAD-4DFA-9DBF-DAA2AD0EA8E0}" srcId="{491CD1D6-E7A8-406F-ADB1-CD98EF3D846A}" destId="{83D53CD3-1B9B-427A-8655-027C6A349EB4}" srcOrd="0" destOrd="0" parTransId="{B56C6D27-F7C3-4749-B03B-394B8A36F14C}" sibTransId="{7ADD7DA2-787B-4A64-A4DC-EB5D83FD092E}"/>
    <dgm:cxn modelId="{F8EF48D7-C856-49E4-B9B7-229F02822ECA}" type="presOf" srcId="{83D53CD3-1B9B-427A-8655-027C6A349EB4}" destId="{6CC2F71A-E0E1-4E64-A832-E2A6E38E3BEF}" srcOrd="0" destOrd="0" presId="urn:microsoft.com/office/officeart/2005/8/layout/vList2"/>
    <dgm:cxn modelId="{25E920F8-8698-4A77-B971-9AD05E9C4DE7}" type="presOf" srcId="{C532630A-7C73-4476-9DE7-25DADDE0DDC5}" destId="{A50F7BDD-5ED3-48E5-BB94-55984D51D8DC}" srcOrd="0" destOrd="0" presId="urn:microsoft.com/office/officeart/2005/8/layout/vList2"/>
    <dgm:cxn modelId="{7D9D8B3B-EDDD-4B7D-84C9-5B8E0E5C4359}" type="presParOf" srcId="{86C19C96-42AF-4986-8FF9-494D84B5659D}" destId="{6CC2F71A-E0E1-4E64-A832-E2A6E38E3BEF}" srcOrd="0" destOrd="0" presId="urn:microsoft.com/office/officeart/2005/8/layout/vList2"/>
    <dgm:cxn modelId="{645021CB-1C27-47EC-A5A1-B4CE8E527123}" type="presParOf" srcId="{86C19C96-42AF-4986-8FF9-494D84B5659D}" destId="{A699497D-E286-4A36-8DA4-EBFFCCB09A63}" srcOrd="1" destOrd="0" presId="urn:microsoft.com/office/officeart/2005/8/layout/vList2"/>
    <dgm:cxn modelId="{DEB36E30-DF59-46C3-A2D1-3DE130684FD4}" type="presParOf" srcId="{86C19C96-42AF-4986-8FF9-494D84B5659D}" destId="{A50F7BDD-5ED3-48E5-BB94-55984D51D8DC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AC1C6AB-0369-428D-9343-99070500E5F0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F8C079F-3911-40F7-8072-D021CADFAB39}">
      <dgm:prSet/>
      <dgm:spPr/>
      <dgm:t>
        <a:bodyPr/>
        <a:lstStyle/>
        <a:p>
          <a:r>
            <a:rPr lang="en-US" b="1" dirty="0">
              <a:solidFill>
                <a:srgbClr val="FFFF00"/>
              </a:solidFill>
            </a:rPr>
            <a:t>Poisoned Cue </a:t>
          </a:r>
          <a:r>
            <a:rPr lang="en-US" dirty="0">
              <a:solidFill>
                <a:srgbClr val="FFFF00"/>
              </a:solidFill>
            </a:rPr>
            <a:t>=  </a:t>
          </a:r>
          <a:r>
            <a:rPr lang="en-US" dirty="0"/>
            <a:t>cue that has negative connotations or negative emotions associated with it for the learner. </a:t>
          </a:r>
        </a:p>
      </dgm:t>
    </dgm:pt>
    <dgm:pt modelId="{5145BBA2-84A7-4E45-9695-7AD933A05F1A}" type="parTrans" cxnId="{A9FAC9C2-C9FC-401B-AFB2-F28DFC1AAA98}">
      <dgm:prSet/>
      <dgm:spPr/>
      <dgm:t>
        <a:bodyPr/>
        <a:lstStyle/>
        <a:p>
          <a:endParaRPr lang="en-US"/>
        </a:p>
      </dgm:t>
    </dgm:pt>
    <dgm:pt modelId="{3E28D88C-71FE-43F4-8F74-1D10754B65D1}" type="sibTrans" cxnId="{A9FAC9C2-C9FC-401B-AFB2-F28DFC1AAA98}">
      <dgm:prSet/>
      <dgm:spPr/>
      <dgm:t>
        <a:bodyPr/>
        <a:lstStyle/>
        <a:p>
          <a:endParaRPr lang="en-US"/>
        </a:p>
      </dgm:t>
    </dgm:pt>
    <dgm:pt modelId="{3CEA7C44-B892-4780-B7E7-51DD38E3AC5E}">
      <dgm:prSet/>
      <dgm:spPr/>
      <dgm:t>
        <a:bodyPr/>
        <a:lstStyle/>
        <a:p>
          <a:r>
            <a:rPr lang="en-US"/>
            <a:t>A cue can become poisoned when </a:t>
          </a:r>
        </a:p>
      </dgm:t>
    </dgm:pt>
    <dgm:pt modelId="{1914DF2B-5759-4A4E-B4F9-53EB59C632D7}" type="parTrans" cxnId="{E7127D0F-133E-4C53-A44C-DAC877B04508}">
      <dgm:prSet/>
      <dgm:spPr/>
      <dgm:t>
        <a:bodyPr/>
        <a:lstStyle/>
        <a:p>
          <a:endParaRPr lang="en-US"/>
        </a:p>
      </dgm:t>
    </dgm:pt>
    <dgm:pt modelId="{23D61B3B-C05E-42B2-803E-A08E945D259C}" type="sibTrans" cxnId="{E7127D0F-133E-4C53-A44C-DAC877B04508}">
      <dgm:prSet/>
      <dgm:spPr/>
      <dgm:t>
        <a:bodyPr/>
        <a:lstStyle/>
        <a:p>
          <a:endParaRPr lang="en-US"/>
        </a:p>
      </dgm:t>
    </dgm:pt>
    <dgm:pt modelId="{89091120-9439-4B2F-A1C0-E896FC3C1E37}">
      <dgm:prSet/>
      <dgm:spPr/>
      <dgm:t>
        <a:bodyPr/>
        <a:lstStyle/>
        <a:p>
          <a:r>
            <a:rPr lang="en-US"/>
            <a:t>It is enforced or taught with force or punishment (even inadvertently),</a:t>
          </a:r>
        </a:p>
      </dgm:t>
    </dgm:pt>
    <dgm:pt modelId="{E1B63BFF-1C71-4E4A-B189-D8090B7299A9}" type="parTrans" cxnId="{CE8AD174-7658-4A59-82E4-B4E424664175}">
      <dgm:prSet/>
      <dgm:spPr/>
      <dgm:t>
        <a:bodyPr/>
        <a:lstStyle/>
        <a:p>
          <a:endParaRPr lang="en-US"/>
        </a:p>
      </dgm:t>
    </dgm:pt>
    <dgm:pt modelId="{A0C7E609-CC0F-4E7A-9ABC-29B373AFB2DF}" type="sibTrans" cxnId="{CE8AD174-7658-4A59-82E4-B4E424664175}">
      <dgm:prSet/>
      <dgm:spPr/>
      <dgm:t>
        <a:bodyPr/>
        <a:lstStyle/>
        <a:p>
          <a:endParaRPr lang="en-US"/>
        </a:p>
      </dgm:t>
    </dgm:pt>
    <dgm:pt modelId="{7C0F5A14-400E-4F8D-8E12-6C6E89601CBD}">
      <dgm:prSet/>
      <dgm:spPr/>
      <dgm:t>
        <a:bodyPr/>
        <a:lstStyle/>
        <a:p>
          <a:r>
            <a:rPr lang="en-US" dirty="0"/>
            <a:t>Resulting in an animal that feels conflict or fear when it perceives the cue. </a:t>
          </a:r>
        </a:p>
      </dgm:t>
    </dgm:pt>
    <dgm:pt modelId="{55F3720C-7AB3-41E1-AE03-225CCBC4B17A}" type="parTrans" cxnId="{B2018F07-A045-4E79-8A3F-3FC31411DC83}">
      <dgm:prSet/>
      <dgm:spPr/>
      <dgm:t>
        <a:bodyPr/>
        <a:lstStyle/>
        <a:p>
          <a:endParaRPr lang="en-US"/>
        </a:p>
      </dgm:t>
    </dgm:pt>
    <dgm:pt modelId="{42DD29E1-5A35-41B5-B6EB-9C9770B7DEC7}" type="sibTrans" cxnId="{B2018F07-A045-4E79-8A3F-3FC31411DC83}">
      <dgm:prSet/>
      <dgm:spPr/>
      <dgm:t>
        <a:bodyPr/>
        <a:lstStyle/>
        <a:p>
          <a:endParaRPr lang="en-US"/>
        </a:p>
      </dgm:t>
    </dgm:pt>
    <dgm:pt modelId="{075EE6BE-B32F-461E-8999-9ED0C3ECA817}">
      <dgm:prSet/>
      <dgm:spPr/>
      <dgm:t>
        <a:bodyPr/>
        <a:lstStyle/>
        <a:p>
          <a:r>
            <a:rPr lang="en-US" i="1" dirty="0">
              <a:solidFill>
                <a:srgbClr val="7030A0"/>
              </a:solidFill>
            </a:rPr>
            <a:t>Poisoned cues = useless </a:t>
          </a:r>
          <a:r>
            <a:rPr lang="en-US" dirty="0">
              <a:solidFill>
                <a:srgbClr val="7030A0"/>
              </a:solidFill>
            </a:rPr>
            <a:t>as tools </a:t>
          </a:r>
          <a:r>
            <a:rPr lang="en-US" dirty="0"/>
            <a:t>for operant conditioning because they have no positive reinforcement value</a:t>
          </a:r>
        </a:p>
      </dgm:t>
    </dgm:pt>
    <dgm:pt modelId="{597B7F75-7F3B-4A29-85F2-FEF1E82A2E6E}" type="parTrans" cxnId="{A4E3DF33-00BF-487F-8B52-64033422752F}">
      <dgm:prSet/>
      <dgm:spPr/>
      <dgm:t>
        <a:bodyPr/>
        <a:lstStyle/>
        <a:p>
          <a:endParaRPr lang="en-US"/>
        </a:p>
      </dgm:t>
    </dgm:pt>
    <dgm:pt modelId="{780F2CA8-BA54-4537-96AE-A2AC9FAE0497}" type="sibTrans" cxnId="{A4E3DF33-00BF-487F-8B52-64033422752F}">
      <dgm:prSet/>
      <dgm:spPr/>
      <dgm:t>
        <a:bodyPr/>
        <a:lstStyle/>
        <a:p>
          <a:endParaRPr lang="en-US"/>
        </a:p>
      </dgm:t>
    </dgm:pt>
    <dgm:pt modelId="{EC762BF8-DD9A-4535-87DE-8F2AB638C4F1}">
      <dgm:prSet/>
      <dgm:spPr/>
      <dgm:t>
        <a:bodyPr/>
        <a:lstStyle/>
        <a:p>
          <a:endParaRPr lang="en-US" dirty="0"/>
        </a:p>
      </dgm:t>
    </dgm:pt>
    <dgm:pt modelId="{36DF0014-9AC9-4626-9EE6-804E9B3571D7}" type="parTrans" cxnId="{EA24CB99-343D-4525-9DEF-74224F7D66DE}">
      <dgm:prSet/>
      <dgm:spPr/>
    </dgm:pt>
    <dgm:pt modelId="{09EDF362-2F20-4205-80AD-8EEDECC54DE0}" type="sibTrans" cxnId="{EA24CB99-343D-4525-9DEF-74224F7D66DE}">
      <dgm:prSet/>
      <dgm:spPr/>
    </dgm:pt>
    <dgm:pt modelId="{97E8619F-AE5B-4C18-9E8C-FDCF32915449}" type="pres">
      <dgm:prSet presAssocID="{8AC1C6AB-0369-428D-9343-99070500E5F0}" presName="linear" presStyleCnt="0">
        <dgm:presLayoutVars>
          <dgm:animLvl val="lvl"/>
          <dgm:resizeHandles val="exact"/>
        </dgm:presLayoutVars>
      </dgm:prSet>
      <dgm:spPr/>
    </dgm:pt>
    <dgm:pt modelId="{7949FAAB-1F8D-40BE-AF55-D28F3F32F788}" type="pres">
      <dgm:prSet presAssocID="{3F8C079F-3911-40F7-8072-D021CADFAB39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1ED1A502-E96A-4D1C-87F5-656A831213F6}" type="pres">
      <dgm:prSet presAssocID="{3E28D88C-71FE-43F4-8F74-1D10754B65D1}" presName="spacer" presStyleCnt="0"/>
      <dgm:spPr/>
    </dgm:pt>
    <dgm:pt modelId="{0FF46A45-D019-416C-9813-CFD70F5F40E9}" type="pres">
      <dgm:prSet presAssocID="{3CEA7C44-B892-4780-B7E7-51DD38E3AC5E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5BA780BB-DCA0-42F1-92BC-F48AD0E1DBD5}" type="pres">
      <dgm:prSet presAssocID="{3CEA7C44-B892-4780-B7E7-51DD38E3AC5E}" presName="childText" presStyleLbl="revTx" presStyleIdx="0" presStyleCnt="1">
        <dgm:presLayoutVars>
          <dgm:bulletEnabled val="1"/>
        </dgm:presLayoutVars>
      </dgm:prSet>
      <dgm:spPr/>
    </dgm:pt>
    <dgm:pt modelId="{05E3FDAF-54AF-44C4-A87A-B540689D1E5F}" type="pres">
      <dgm:prSet presAssocID="{075EE6BE-B32F-461E-8999-9ED0C3ECA817}" presName="parentText" presStyleLbl="node1" presStyleIdx="2" presStyleCnt="3" custLinFactNeighborY="512">
        <dgm:presLayoutVars>
          <dgm:chMax val="0"/>
          <dgm:bulletEnabled val="1"/>
        </dgm:presLayoutVars>
      </dgm:prSet>
      <dgm:spPr/>
    </dgm:pt>
  </dgm:ptLst>
  <dgm:cxnLst>
    <dgm:cxn modelId="{77716C03-9B06-4565-BB09-4D7C88A979DA}" type="presOf" srcId="{EC762BF8-DD9A-4535-87DE-8F2AB638C4F1}" destId="{5BA780BB-DCA0-42F1-92BC-F48AD0E1DBD5}" srcOrd="0" destOrd="2" presId="urn:microsoft.com/office/officeart/2005/8/layout/vList2"/>
    <dgm:cxn modelId="{DE425803-5D90-4B3E-AB10-9CA42BBBF821}" type="presOf" srcId="{3F8C079F-3911-40F7-8072-D021CADFAB39}" destId="{7949FAAB-1F8D-40BE-AF55-D28F3F32F788}" srcOrd="0" destOrd="0" presId="urn:microsoft.com/office/officeart/2005/8/layout/vList2"/>
    <dgm:cxn modelId="{B2018F07-A045-4E79-8A3F-3FC31411DC83}" srcId="{3CEA7C44-B892-4780-B7E7-51DD38E3AC5E}" destId="{7C0F5A14-400E-4F8D-8E12-6C6E89601CBD}" srcOrd="1" destOrd="0" parTransId="{55F3720C-7AB3-41E1-AE03-225CCBC4B17A}" sibTransId="{42DD29E1-5A35-41B5-B6EB-9C9770B7DEC7}"/>
    <dgm:cxn modelId="{A189C50B-7A9C-44F4-8919-2C8A3EA3D74A}" type="presOf" srcId="{075EE6BE-B32F-461E-8999-9ED0C3ECA817}" destId="{05E3FDAF-54AF-44C4-A87A-B540689D1E5F}" srcOrd="0" destOrd="0" presId="urn:microsoft.com/office/officeart/2005/8/layout/vList2"/>
    <dgm:cxn modelId="{E7127D0F-133E-4C53-A44C-DAC877B04508}" srcId="{8AC1C6AB-0369-428D-9343-99070500E5F0}" destId="{3CEA7C44-B892-4780-B7E7-51DD38E3AC5E}" srcOrd="1" destOrd="0" parTransId="{1914DF2B-5759-4A4E-B4F9-53EB59C632D7}" sibTransId="{23D61B3B-C05E-42B2-803E-A08E945D259C}"/>
    <dgm:cxn modelId="{A4E3DF33-00BF-487F-8B52-64033422752F}" srcId="{8AC1C6AB-0369-428D-9343-99070500E5F0}" destId="{075EE6BE-B32F-461E-8999-9ED0C3ECA817}" srcOrd="2" destOrd="0" parTransId="{597B7F75-7F3B-4A29-85F2-FEF1E82A2E6E}" sibTransId="{780F2CA8-BA54-4537-96AE-A2AC9FAE0497}"/>
    <dgm:cxn modelId="{CE8AD174-7658-4A59-82E4-B4E424664175}" srcId="{3CEA7C44-B892-4780-B7E7-51DD38E3AC5E}" destId="{89091120-9439-4B2F-A1C0-E896FC3C1E37}" srcOrd="0" destOrd="0" parTransId="{E1B63BFF-1C71-4E4A-B189-D8090B7299A9}" sibTransId="{A0C7E609-CC0F-4E7A-9ABC-29B373AFB2DF}"/>
    <dgm:cxn modelId="{B0F71B7F-9466-4BAB-BAA9-A5F6DEB6DD56}" type="presOf" srcId="{8AC1C6AB-0369-428D-9343-99070500E5F0}" destId="{97E8619F-AE5B-4C18-9E8C-FDCF32915449}" srcOrd="0" destOrd="0" presId="urn:microsoft.com/office/officeart/2005/8/layout/vList2"/>
    <dgm:cxn modelId="{EA24CB99-343D-4525-9DEF-74224F7D66DE}" srcId="{3CEA7C44-B892-4780-B7E7-51DD38E3AC5E}" destId="{EC762BF8-DD9A-4535-87DE-8F2AB638C4F1}" srcOrd="2" destOrd="0" parTransId="{36DF0014-9AC9-4626-9EE6-804E9B3571D7}" sibTransId="{09EDF362-2F20-4205-80AD-8EEDECC54DE0}"/>
    <dgm:cxn modelId="{71938FAC-F192-486A-BB79-7F02FC278886}" type="presOf" srcId="{3CEA7C44-B892-4780-B7E7-51DD38E3AC5E}" destId="{0FF46A45-D019-416C-9813-CFD70F5F40E9}" srcOrd="0" destOrd="0" presId="urn:microsoft.com/office/officeart/2005/8/layout/vList2"/>
    <dgm:cxn modelId="{A9FAC9C2-C9FC-401B-AFB2-F28DFC1AAA98}" srcId="{8AC1C6AB-0369-428D-9343-99070500E5F0}" destId="{3F8C079F-3911-40F7-8072-D021CADFAB39}" srcOrd="0" destOrd="0" parTransId="{5145BBA2-84A7-4E45-9695-7AD933A05F1A}" sibTransId="{3E28D88C-71FE-43F4-8F74-1D10754B65D1}"/>
    <dgm:cxn modelId="{41DBB0C7-DFA5-4871-9CED-05A8F81B1B8D}" type="presOf" srcId="{89091120-9439-4B2F-A1C0-E896FC3C1E37}" destId="{5BA780BB-DCA0-42F1-92BC-F48AD0E1DBD5}" srcOrd="0" destOrd="0" presId="urn:microsoft.com/office/officeart/2005/8/layout/vList2"/>
    <dgm:cxn modelId="{364E00CB-6BEC-4455-9A2D-6BD165744E83}" type="presOf" srcId="{7C0F5A14-400E-4F8D-8E12-6C6E89601CBD}" destId="{5BA780BB-DCA0-42F1-92BC-F48AD0E1DBD5}" srcOrd="0" destOrd="1" presId="urn:microsoft.com/office/officeart/2005/8/layout/vList2"/>
    <dgm:cxn modelId="{7894D11C-0232-42A7-B531-38A57FCD8061}" type="presParOf" srcId="{97E8619F-AE5B-4C18-9E8C-FDCF32915449}" destId="{7949FAAB-1F8D-40BE-AF55-D28F3F32F788}" srcOrd="0" destOrd="0" presId="urn:microsoft.com/office/officeart/2005/8/layout/vList2"/>
    <dgm:cxn modelId="{E60F6A7A-D7DC-463B-9A9D-808BDFE955CB}" type="presParOf" srcId="{97E8619F-AE5B-4C18-9E8C-FDCF32915449}" destId="{1ED1A502-E96A-4D1C-87F5-656A831213F6}" srcOrd="1" destOrd="0" presId="urn:microsoft.com/office/officeart/2005/8/layout/vList2"/>
    <dgm:cxn modelId="{CFD3FBEB-10B4-40D1-AD3A-023C7A82225D}" type="presParOf" srcId="{97E8619F-AE5B-4C18-9E8C-FDCF32915449}" destId="{0FF46A45-D019-416C-9813-CFD70F5F40E9}" srcOrd="2" destOrd="0" presId="urn:microsoft.com/office/officeart/2005/8/layout/vList2"/>
    <dgm:cxn modelId="{4296C81A-52EC-4F9D-A3C2-790925BC1426}" type="presParOf" srcId="{97E8619F-AE5B-4C18-9E8C-FDCF32915449}" destId="{5BA780BB-DCA0-42F1-92BC-F48AD0E1DBD5}" srcOrd="3" destOrd="0" presId="urn:microsoft.com/office/officeart/2005/8/layout/vList2"/>
    <dgm:cxn modelId="{85D03F52-08EF-4A35-AD63-AD6CE517372E}" type="presParOf" srcId="{97E8619F-AE5B-4C18-9E8C-FDCF32915449}" destId="{05E3FDAF-54AF-44C4-A87A-B540689D1E5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CF34191-780C-42CA-A216-E335E66CE56A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92DF559-0830-4ACE-A159-3532C3D7F427}">
      <dgm:prSet custT="1"/>
      <dgm:spPr/>
      <dgm:t>
        <a:bodyPr/>
        <a:lstStyle/>
        <a:p>
          <a:r>
            <a:rPr lang="en-US" sz="1800" b="1" dirty="0"/>
            <a:t>Conditioned Positive Cue = cue taught with positive reinforcement</a:t>
          </a:r>
          <a:endParaRPr lang="en-US" sz="1800" dirty="0"/>
        </a:p>
      </dgm:t>
    </dgm:pt>
    <dgm:pt modelId="{3F652C98-140D-4421-9570-24D6E9273710}" type="parTrans" cxnId="{A3A98C5D-451E-4BA1-B3A2-2697E5AD1E55}">
      <dgm:prSet/>
      <dgm:spPr/>
      <dgm:t>
        <a:bodyPr/>
        <a:lstStyle/>
        <a:p>
          <a:endParaRPr lang="en-US"/>
        </a:p>
      </dgm:t>
    </dgm:pt>
    <dgm:pt modelId="{FDA549A9-94B4-464C-ABB6-CF5EC8494002}" type="sibTrans" cxnId="{A3A98C5D-451E-4BA1-B3A2-2697E5AD1E55}">
      <dgm:prSet/>
      <dgm:spPr/>
      <dgm:t>
        <a:bodyPr/>
        <a:lstStyle/>
        <a:p>
          <a:endParaRPr lang="en-US"/>
        </a:p>
      </dgm:t>
    </dgm:pt>
    <dgm:pt modelId="{BAB2D89B-9600-4881-86CF-DFC51E4C3B28}">
      <dgm:prSet custT="1"/>
      <dgm:spPr/>
      <dgm:t>
        <a:bodyPr/>
        <a:lstStyle/>
        <a:p>
          <a:r>
            <a:rPr lang="en-US" sz="1400" dirty="0"/>
            <a:t>The basis for success and reliability when teaching and working with complex behavior chains.</a:t>
          </a:r>
        </a:p>
      </dgm:t>
    </dgm:pt>
    <dgm:pt modelId="{7B8AE168-4F5A-4EB0-9198-9AAB4981269A}" type="parTrans" cxnId="{8489AF19-72F4-415D-BB28-33F642381E18}">
      <dgm:prSet/>
      <dgm:spPr/>
      <dgm:t>
        <a:bodyPr/>
        <a:lstStyle/>
        <a:p>
          <a:endParaRPr lang="en-US"/>
        </a:p>
      </dgm:t>
    </dgm:pt>
    <dgm:pt modelId="{66B87893-846D-45DF-A120-6052476376A7}" type="sibTrans" cxnId="{8489AF19-72F4-415D-BB28-33F642381E18}">
      <dgm:prSet/>
      <dgm:spPr/>
      <dgm:t>
        <a:bodyPr/>
        <a:lstStyle/>
        <a:p>
          <a:endParaRPr lang="en-US"/>
        </a:p>
      </dgm:t>
    </dgm:pt>
    <dgm:pt modelId="{CC54B167-5646-4F84-9073-6F763D61CE17}">
      <dgm:prSet custT="1"/>
      <dgm:spPr/>
      <dgm:t>
        <a:bodyPr/>
        <a:lstStyle/>
        <a:p>
          <a:r>
            <a:rPr lang="en-US" sz="1800" b="1" dirty="0"/>
            <a:t>Poisoned Cue = cue taught or paired with punishment</a:t>
          </a:r>
          <a:r>
            <a:rPr lang="en-US" sz="1800" dirty="0"/>
            <a:t>.</a:t>
          </a:r>
        </a:p>
      </dgm:t>
    </dgm:pt>
    <dgm:pt modelId="{D5F81347-2E3E-4840-AF41-DC2E074DB049}" type="parTrans" cxnId="{8778465E-03B8-473F-8487-98BA1A9B9A70}">
      <dgm:prSet/>
      <dgm:spPr/>
      <dgm:t>
        <a:bodyPr/>
        <a:lstStyle/>
        <a:p>
          <a:endParaRPr lang="en-US"/>
        </a:p>
      </dgm:t>
    </dgm:pt>
    <dgm:pt modelId="{648AEF8C-3B98-4163-9A58-A07AF4F11BE5}" type="sibTrans" cxnId="{8778465E-03B8-473F-8487-98BA1A9B9A70}">
      <dgm:prSet/>
      <dgm:spPr/>
      <dgm:t>
        <a:bodyPr/>
        <a:lstStyle/>
        <a:p>
          <a:endParaRPr lang="en-US"/>
        </a:p>
      </dgm:t>
    </dgm:pt>
    <dgm:pt modelId="{E8D0A801-F536-4EB1-A499-FD7A242F5711}">
      <dgm:prSet custT="1"/>
      <dgm:spPr/>
      <dgm:t>
        <a:bodyPr/>
        <a:lstStyle/>
        <a:p>
          <a:r>
            <a:rPr lang="en-US" sz="1800" dirty="0"/>
            <a:t>An example of how a Positive Cue can become Poisoned:</a:t>
          </a:r>
        </a:p>
      </dgm:t>
    </dgm:pt>
    <dgm:pt modelId="{F2130B8B-1ADE-4BFE-8370-F583338BBDD0}" type="parTrans" cxnId="{9EE5E0EE-3C68-444E-91DB-63EF888350D1}">
      <dgm:prSet/>
      <dgm:spPr/>
      <dgm:t>
        <a:bodyPr/>
        <a:lstStyle/>
        <a:p>
          <a:endParaRPr lang="en-US"/>
        </a:p>
      </dgm:t>
    </dgm:pt>
    <dgm:pt modelId="{E0722739-6363-4A51-84F7-B2DE6F27A1E4}" type="sibTrans" cxnId="{9EE5E0EE-3C68-444E-91DB-63EF888350D1}">
      <dgm:prSet/>
      <dgm:spPr/>
      <dgm:t>
        <a:bodyPr/>
        <a:lstStyle/>
        <a:p>
          <a:endParaRPr lang="en-US"/>
        </a:p>
      </dgm:t>
    </dgm:pt>
    <dgm:pt modelId="{8BC1425B-0A7C-49A1-A43E-9482FC82F955}">
      <dgm:prSet custT="1"/>
      <dgm:spPr/>
      <dgm:t>
        <a:bodyPr/>
        <a:lstStyle/>
        <a:p>
          <a:r>
            <a:rPr lang="en-US" sz="1400" dirty="0"/>
            <a:t>Green light to a driver is good news—”yes you can go now.” </a:t>
          </a:r>
        </a:p>
      </dgm:t>
    </dgm:pt>
    <dgm:pt modelId="{0E0E74EE-C4F4-4A83-AEEF-9491A09E660F}" type="parTrans" cxnId="{D935C649-7105-447E-97BF-02FECE057304}">
      <dgm:prSet/>
      <dgm:spPr/>
      <dgm:t>
        <a:bodyPr/>
        <a:lstStyle/>
        <a:p>
          <a:endParaRPr lang="en-US"/>
        </a:p>
      </dgm:t>
    </dgm:pt>
    <dgm:pt modelId="{B174987C-B6E0-4228-983E-1873FE706B59}" type="sibTrans" cxnId="{D935C649-7105-447E-97BF-02FECE057304}">
      <dgm:prSet/>
      <dgm:spPr/>
      <dgm:t>
        <a:bodyPr/>
        <a:lstStyle/>
        <a:p>
          <a:endParaRPr lang="en-US"/>
        </a:p>
      </dgm:t>
    </dgm:pt>
    <dgm:pt modelId="{E7229A54-6860-4D01-AC70-479EC98B7878}">
      <dgm:prSet custT="1"/>
      <dgm:spPr/>
      <dgm:t>
        <a:bodyPr/>
        <a:lstStyle/>
        <a:p>
          <a:r>
            <a:rPr lang="en-US" sz="1400" dirty="0"/>
            <a:t>Over thousands of repetitions drivers feel happy to see the light change to green. </a:t>
          </a:r>
        </a:p>
      </dgm:t>
    </dgm:pt>
    <dgm:pt modelId="{A6A921CC-6D19-437C-893D-D0DE5C18466F}" type="parTrans" cxnId="{6145F77A-1117-46B7-AF0E-3C04BC21F6C6}">
      <dgm:prSet/>
      <dgm:spPr/>
      <dgm:t>
        <a:bodyPr/>
        <a:lstStyle/>
        <a:p>
          <a:endParaRPr lang="en-US"/>
        </a:p>
      </dgm:t>
    </dgm:pt>
    <dgm:pt modelId="{83E7B55A-5E67-4AC2-8DF9-46D5A8F37999}" type="sibTrans" cxnId="{6145F77A-1117-46B7-AF0E-3C04BC21F6C6}">
      <dgm:prSet/>
      <dgm:spPr/>
      <dgm:t>
        <a:bodyPr/>
        <a:lstStyle/>
        <a:p>
          <a:endParaRPr lang="en-US"/>
        </a:p>
      </dgm:t>
    </dgm:pt>
    <dgm:pt modelId="{9F8EABA2-0B7E-4B13-A575-F1ECA450A208}">
      <dgm:prSet custT="1"/>
      <dgm:spPr/>
      <dgm:t>
        <a:bodyPr/>
        <a:lstStyle/>
        <a:p>
          <a:r>
            <a:rPr lang="en-US" sz="1400" dirty="0"/>
            <a:t>A certainty develops: You CAN proceed through a green light. </a:t>
          </a:r>
        </a:p>
      </dgm:t>
    </dgm:pt>
    <dgm:pt modelId="{9C29C1EF-D835-48D8-926E-1102032D9EE9}" type="parTrans" cxnId="{B206FA65-AFA8-4A12-B850-92A8EB26DC04}">
      <dgm:prSet/>
      <dgm:spPr/>
      <dgm:t>
        <a:bodyPr/>
        <a:lstStyle/>
        <a:p>
          <a:endParaRPr lang="en-US"/>
        </a:p>
      </dgm:t>
    </dgm:pt>
    <dgm:pt modelId="{4D7306BD-8539-478E-A43C-2095FE9C5235}" type="sibTrans" cxnId="{B206FA65-AFA8-4A12-B850-92A8EB26DC04}">
      <dgm:prSet/>
      <dgm:spPr/>
      <dgm:t>
        <a:bodyPr/>
        <a:lstStyle/>
        <a:p>
          <a:endParaRPr lang="en-US"/>
        </a:p>
      </dgm:t>
    </dgm:pt>
    <dgm:pt modelId="{236FF8D6-6ADF-47D6-A773-83AA93DC524D}">
      <dgm:prSet custT="1"/>
      <dgm:spPr/>
      <dgm:t>
        <a:bodyPr/>
        <a:lstStyle/>
        <a:p>
          <a:r>
            <a:rPr lang="en-US" sz="1400" dirty="0"/>
            <a:t>Foot moves to the gas pedal automatically as we see the light turn green.</a:t>
          </a:r>
        </a:p>
      </dgm:t>
    </dgm:pt>
    <dgm:pt modelId="{77CCBE4A-0D83-4BBE-AFDB-E5947E849B5E}" type="parTrans" cxnId="{6951C4DD-63B8-4932-8BF7-74F0CC6D1903}">
      <dgm:prSet/>
      <dgm:spPr/>
      <dgm:t>
        <a:bodyPr/>
        <a:lstStyle/>
        <a:p>
          <a:endParaRPr lang="en-US"/>
        </a:p>
      </dgm:t>
    </dgm:pt>
    <dgm:pt modelId="{2FBADDB5-0B19-4B29-94F6-D46B5C097010}" type="sibTrans" cxnId="{6951C4DD-63B8-4932-8BF7-74F0CC6D1903}">
      <dgm:prSet/>
      <dgm:spPr/>
      <dgm:t>
        <a:bodyPr/>
        <a:lstStyle/>
        <a:p>
          <a:endParaRPr lang="en-US"/>
        </a:p>
      </dgm:t>
    </dgm:pt>
    <dgm:pt modelId="{08521865-03C7-4DF0-A5F3-53A1DC5D5B41}">
      <dgm:prSet/>
      <dgm:spPr/>
      <dgm:t>
        <a:bodyPr/>
        <a:lstStyle/>
        <a:p>
          <a:r>
            <a:rPr lang="en-US" dirty="0">
              <a:solidFill>
                <a:srgbClr val="7030A0"/>
              </a:solidFill>
            </a:rPr>
            <a:t>What happens if another driver runs a red light and we are injured as we are responding to the green light cue?</a:t>
          </a:r>
        </a:p>
      </dgm:t>
    </dgm:pt>
    <dgm:pt modelId="{2CB7EC14-6716-4BD8-AF05-9044E27555D8}" type="parTrans" cxnId="{85F750F4-D3EE-40CA-971A-AD76487E6A0B}">
      <dgm:prSet/>
      <dgm:spPr/>
      <dgm:t>
        <a:bodyPr/>
        <a:lstStyle/>
        <a:p>
          <a:endParaRPr lang="en-US"/>
        </a:p>
      </dgm:t>
    </dgm:pt>
    <dgm:pt modelId="{4822AD97-3F46-449F-9E1C-CB1B2F5DD228}" type="sibTrans" cxnId="{85F750F4-D3EE-40CA-971A-AD76487E6A0B}">
      <dgm:prSet/>
      <dgm:spPr/>
      <dgm:t>
        <a:bodyPr/>
        <a:lstStyle/>
        <a:p>
          <a:endParaRPr lang="en-US"/>
        </a:p>
      </dgm:t>
    </dgm:pt>
    <dgm:pt modelId="{4D596075-7BEE-4D86-9271-DA936D10F7C7}">
      <dgm:prSet custT="1"/>
      <dgm:spPr/>
      <dgm:t>
        <a:bodyPr/>
        <a:lstStyle/>
        <a:p>
          <a:r>
            <a:rPr lang="en-US" sz="1600" dirty="0"/>
            <a:t>Taints or poisons the cue</a:t>
          </a:r>
        </a:p>
      </dgm:t>
    </dgm:pt>
    <dgm:pt modelId="{C6EA58E0-AE40-4AC3-8257-E918863B74EF}" type="parTrans" cxnId="{629CA848-15AF-464F-858D-ABFA53BA9DBD}">
      <dgm:prSet/>
      <dgm:spPr/>
      <dgm:t>
        <a:bodyPr/>
        <a:lstStyle/>
        <a:p>
          <a:endParaRPr lang="en-US"/>
        </a:p>
      </dgm:t>
    </dgm:pt>
    <dgm:pt modelId="{C1C2F5A8-8F48-4204-8D90-3D38DB9DD80B}" type="sibTrans" cxnId="{629CA848-15AF-464F-858D-ABFA53BA9DBD}">
      <dgm:prSet/>
      <dgm:spPr/>
      <dgm:t>
        <a:bodyPr/>
        <a:lstStyle/>
        <a:p>
          <a:endParaRPr lang="en-US"/>
        </a:p>
      </dgm:t>
    </dgm:pt>
    <dgm:pt modelId="{6802EFEB-A89C-4158-B5DA-81E9749D3C49}">
      <dgm:prSet custT="1"/>
      <dgm:spPr/>
      <dgm:t>
        <a:bodyPr/>
        <a:lstStyle/>
        <a:p>
          <a:r>
            <a:rPr lang="en-US" sz="1600" dirty="0"/>
            <a:t>Will be hesitant, anxious, uncertain</a:t>
          </a:r>
        </a:p>
      </dgm:t>
    </dgm:pt>
    <dgm:pt modelId="{48AA9CB5-69A3-4763-9E34-5B26F096AC42}" type="parTrans" cxnId="{61525E80-E17B-4F3A-9086-1C55205FD255}">
      <dgm:prSet/>
      <dgm:spPr/>
      <dgm:t>
        <a:bodyPr/>
        <a:lstStyle/>
        <a:p>
          <a:endParaRPr lang="en-US"/>
        </a:p>
      </dgm:t>
    </dgm:pt>
    <dgm:pt modelId="{A98B3BC0-97AA-4379-9DE2-90552DBB0F10}" type="sibTrans" cxnId="{61525E80-E17B-4F3A-9086-1C55205FD255}">
      <dgm:prSet/>
      <dgm:spPr/>
      <dgm:t>
        <a:bodyPr/>
        <a:lstStyle/>
        <a:p>
          <a:endParaRPr lang="en-US"/>
        </a:p>
      </dgm:t>
    </dgm:pt>
    <dgm:pt modelId="{5663222F-902A-4D72-AB0A-DB5EB242FA4D}">
      <dgm:prSet/>
      <dgm:spPr/>
      <dgm:t>
        <a:bodyPr/>
        <a:lstStyle/>
        <a:p>
          <a:endParaRPr lang="en-US" sz="900" dirty="0"/>
        </a:p>
      </dgm:t>
    </dgm:pt>
    <dgm:pt modelId="{F3E4B0A3-6645-4AD7-ADD6-A5E17D8BBD52}" type="parTrans" cxnId="{9704E0D1-3510-4991-9E69-E14FD86CAEDA}">
      <dgm:prSet/>
      <dgm:spPr/>
      <dgm:t>
        <a:bodyPr/>
        <a:lstStyle/>
        <a:p>
          <a:endParaRPr lang="en-US"/>
        </a:p>
      </dgm:t>
    </dgm:pt>
    <dgm:pt modelId="{B1DA2C9E-DB48-4B2D-869F-3AE2B782C6CE}" type="sibTrans" cxnId="{9704E0D1-3510-4991-9E69-E14FD86CAEDA}">
      <dgm:prSet/>
      <dgm:spPr/>
      <dgm:t>
        <a:bodyPr/>
        <a:lstStyle/>
        <a:p>
          <a:endParaRPr lang="en-US"/>
        </a:p>
      </dgm:t>
    </dgm:pt>
    <dgm:pt modelId="{58F086E5-A0F3-4B39-B50D-BFF3EFD09811}">
      <dgm:prSet/>
      <dgm:spPr/>
      <dgm:t>
        <a:bodyPr/>
        <a:lstStyle/>
        <a:p>
          <a:endParaRPr lang="en-US" sz="1300" dirty="0"/>
        </a:p>
      </dgm:t>
    </dgm:pt>
    <dgm:pt modelId="{5BFA0E41-9D52-4597-AD65-01218DEBDECB}" type="parTrans" cxnId="{2B5E31C1-15A1-41F7-AC01-D3EE908D7225}">
      <dgm:prSet/>
      <dgm:spPr/>
      <dgm:t>
        <a:bodyPr/>
        <a:lstStyle/>
        <a:p>
          <a:endParaRPr lang="en-US"/>
        </a:p>
      </dgm:t>
    </dgm:pt>
    <dgm:pt modelId="{F8851343-6BBF-47D8-BAC2-9FF5051ADC9C}" type="sibTrans" cxnId="{2B5E31C1-15A1-41F7-AC01-D3EE908D7225}">
      <dgm:prSet/>
      <dgm:spPr/>
      <dgm:t>
        <a:bodyPr/>
        <a:lstStyle/>
        <a:p>
          <a:endParaRPr lang="en-US"/>
        </a:p>
      </dgm:t>
    </dgm:pt>
    <dgm:pt modelId="{D4C7F5C3-3ED4-4A26-8A8C-1B539A9888E4}" type="pres">
      <dgm:prSet presAssocID="{4CF34191-780C-42CA-A216-E335E66CE56A}" presName="linear" presStyleCnt="0">
        <dgm:presLayoutVars>
          <dgm:animLvl val="lvl"/>
          <dgm:resizeHandles val="exact"/>
        </dgm:presLayoutVars>
      </dgm:prSet>
      <dgm:spPr/>
    </dgm:pt>
    <dgm:pt modelId="{5D310921-E6F6-47E5-80FE-5DC3FEF9BC7C}" type="pres">
      <dgm:prSet presAssocID="{A92DF559-0830-4ACE-A159-3532C3D7F427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6F76BA21-534D-460F-9FE9-AB592512BCA4}" type="pres">
      <dgm:prSet presAssocID="{A92DF559-0830-4ACE-A159-3532C3D7F427}" presName="childText" presStyleLbl="revTx" presStyleIdx="0" presStyleCnt="3">
        <dgm:presLayoutVars>
          <dgm:bulletEnabled val="1"/>
        </dgm:presLayoutVars>
      </dgm:prSet>
      <dgm:spPr/>
    </dgm:pt>
    <dgm:pt modelId="{7314085A-BCE6-4706-A5BE-FAEC7F108B4A}" type="pres">
      <dgm:prSet presAssocID="{CC54B167-5646-4F84-9073-6F763D61CE1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0498B304-8177-4800-B530-28998FFB5B5C}" type="pres">
      <dgm:prSet presAssocID="{CC54B167-5646-4F84-9073-6F763D61CE17}" presName="childText" presStyleLbl="revTx" presStyleIdx="1" presStyleCnt="3">
        <dgm:presLayoutVars>
          <dgm:bulletEnabled val="1"/>
        </dgm:presLayoutVars>
      </dgm:prSet>
      <dgm:spPr/>
    </dgm:pt>
    <dgm:pt modelId="{A6B8C3C8-1956-4DB6-BAB9-2545FD9CC35C}" type="pres">
      <dgm:prSet presAssocID="{08521865-03C7-4DF0-A5F3-53A1DC5D5B41}" presName="parentText" presStyleLbl="node1" presStyleIdx="2" presStyleCnt="3" custLinFactNeighborY="-5680">
        <dgm:presLayoutVars>
          <dgm:chMax val="0"/>
          <dgm:bulletEnabled val="1"/>
        </dgm:presLayoutVars>
      </dgm:prSet>
      <dgm:spPr/>
    </dgm:pt>
    <dgm:pt modelId="{52B0499E-68D4-4570-BE0C-11FB08AF3236}" type="pres">
      <dgm:prSet presAssocID="{08521865-03C7-4DF0-A5F3-53A1DC5D5B41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B63D0705-4870-4C5A-8EB2-2988E41045FD}" type="presOf" srcId="{E8D0A801-F536-4EB1-A499-FD7A242F5711}" destId="{0498B304-8177-4800-B530-28998FFB5B5C}" srcOrd="0" destOrd="0" presId="urn:microsoft.com/office/officeart/2005/8/layout/vList2"/>
    <dgm:cxn modelId="{75FA4B15-EEC1-4F38-BEA5-883809F617C9}" type="presOf" srcId="{58F086E5-A0F3-4B39-B50D-BFF3EFD09811}" destId="{0498B304-8177-4800-B530-28998FFB5B5C}" srcOrd="0" destOrd="5" presId="urn:microsoft.com/office/officeart/2005/8/layout/vList2"/>
    <dgm:cxn modelId="{8489AF19-72F4-415D-BB28-33F642381E18}" srcId="{A92DF559-0830-4ACE-A159-3532C3D7F427}" destId="{BAB2D89B-9600-4881-86CF-DFC51E4C3B28}" srcOrd="0" destOrd="0" parTransId="{7B8AE168-4F5A-4EB0-9198-9AAB4981269A}" sibTransId="{66B87893-846D-45DF-A120-6052476376A7}"/>
    <dgm:cxn modelId="{531B6734-ADD4-4E0A-B466-B8D5DB274EE1}" type="presOf" srcId="{A92DF559-0830-4ACE-A159-3532C3D7F427}" destId="{5D310921-E6F6-47E5-80FE-5DC3FEF9BC7C}" srcOrd="0" destOrd="0" presId="urn:microsoft.com/office/officeart/2005/8/layout/vList2"/>
    <dgm:cxn modelId="{A3A98C5D-451E-4BA1-B3A2-2697E5AD1E55}" srcId="{4CF34191-780C-42CA-A216-E335E66CE56A}" destId="{A92DF559-0830-4ACE-A159-3532C3D7F427}" srcOrd="0" destOrd="0" parTransId="{3F652C98-140D-4421-9570-24D6E9273710}" sibTransId="{FDA549A9-94B4-464C-ABB6-CF5EC8494002}"/>
    <dgm:cxn modelId="{8778465E-03B8-473F-8487-98BA1A9B9A70}" srcId="{4CF34191-780C-42CA-A216-E335E66CE56A}" destId="{CC54B167-5646-4F84-9073-6F763D61CE17}" srcOrd="1" destOrd="0" parTransId="{D5F81347-2E3E-4840-AF41-DC2E074DB049}" sibTransId="{648AEF8C-3B98-4163-9A58-A07AF4F11BE5}"/>
    <dgm:cxn modelId="{B206FA65-AFA8-4A12-B850-92A8EB26DC04}" srcId="{E8D0A801-F536-4EB1-A499-FD7A242F5711}" destId="{9F8EABA2-0B7E-4B13-A575-F1ECA450A208}" srcOrd="2" destOrd="0" parTransId="{9C29C1EF-D835-48D8-926E-1102032D9EE9}" sibTransId="{4D7306BD-8539-478E-A43C-2095FE9C5235}"/>
    <dgm:cxn modelId="{629CA848-15AF-464F-858D-ABFA53BA9DBD}" srcId="{08521865-03C7-4DF0-A5F3-53A1DC5D5B41}" destId="{4D596075-7BEE-4D86-9271-DA936D10F7C7}" srcOrd="0" destOrd="0" parTransId="{C6EA58E0-AE40-4AC3-8257-E918863B74EF}" sibTransId="{C1C2F5A8-8F48-4204-8D90-3D38DB9DD80B}"/>
    <dgm:cxn modelId="{D935C649-7105-447E-97BF-02FECE057304}" srcId="{E8D0A801-F536-4EB1-A499-FD7A242F5711}" destId="{8BC1425B-0A7C-49A1-A43E-9482FC82F955}" srcOrd="0" destOrd="0" parTransId="{0E0E74EE-C4F4-4A83-AEEF-9491A09E660F}" sibTransId="{B174987C-B6E0-4228-983E-1873FE706B59}"/>
    <dgm:cxn modelId="{6145F77A-1117-46B7-AF0E-3C04BC21F6C6}" srcId="{E8D0A801-F536-4EB1-A499-FD7A242F5711}" destId="{E7229A54-6860-4D01-AC70-479EC98B7878}" srcOrd="1" destOrd="0" parTransId="{A6A921CC-6D19-437C-893D-D0DE5C18466F}" sibTransId="{83E7B55A-5E67-4AC2-8DF9-46D5A8F37999}"/>
    <dgm:cxn modelId="{ADD24D7E-666B-4409-B25C-464773DFF382}" type="presOf" srcId="{08521865-03C7-4DF0-A5F3-53A1DC5D5B41}" destId="{A6B8C3C8-1956-4DB6-BAB9-2545FD9CC35C}" srcOrd="0" destOrd="0" presId="urn:microsoft.com/office/officeart/2005/8/layout/vList2"/>
    <dgm:cxn modelId="{61525E80-E17B-4F3A-9086-1C55205FD255}" srcId="{08521865-03C7-4DF0-A5F3-53A1DC5D5B41}" destId="{6802EFEB-A89C-4158-B5DA-81E9749D3C49}" srcOrd="1" destOrd="0" parTransId="{48AA9CB5-69A3-4763-9E34-5B26F096AC42}" sibTransId="{A98B3BC0-97AA-4379-9DE2-90552DBB0F10}"/>
    <dgm:cxn modelId="{7DB4DF80-A0A1-45C6-83E9-E2159F70BA85}" type="presOf" srcId="{8BC1425B-0A7C-49A1-A43E-9482FC82F955}" destId="{0498B304-8177-4800-B530-28998FFB5B5C}" srcOrd="0" destOrd="1" presId="urn:microsoft.com/office/officeart/2005/8/layout/vList2"/>
    <dgm:cxn modelId="{5DD31784-B715-414A-B4F3-C415A9FF16B4}" type="presOf" srcId="{4CF34191-780C-42CA-A216-E335E66CE56A}" destId="{D4C7F5C3-3ED4-4A26-8A8C-1B539A9888E4}" srcOrd="0" destOrd="0" presId="urn:microsoft.com/office/officeart/2005/8/layout/vList2"/>
    <dgm:cxn modelId="{22FFA3A2-855A-4BA5-955C-E87B52293652}" type="presOf" srcId="{BAB2D89B-9600-4881-86CF-DFC51E4C3B28}" destId="{6F76BA21-534D-460F-9FE9-AB592512BCA4}" srcOrd="0" destOrd="0" presId="urn:microsoft.com/office/officeart/2005/8/layout/vList2"/>
    <dgm:cxn modelId="{8458C0A2-7E2B-4931-A960-0F9BEA6D7B1F}" type="presOf" srcId="{CC54B167-5646-4F84-9073-6F763D61CE17}" destId="{7314085A-BCE6-4706-A5BE-FAEC7F108B4A}" srcOrd="0" destOrd="0" presId="urn:microsoft.com/office/officeart/2005/8/layout/vList2"/>
    <dgm:cxn modelId="{C22AE4AE-994D-4376-9DE1-718E7E18550D}" type="presOf" srcId="{4D596075-7BEE-4D86-9271-DA936D10F7C7}" destId="{52B0499E-68D4-4570-BE0C-11FB08AF3236}" srcOrd="0" destOrd="0" presId="urn:microsoft.com/office/officeart/2005/8/layout/vList2"/>
    <dgm:cxn modelId="{2EC125B9-5E65-4CFA-8B40-FC3FEDE0FEDB}" type="presOf" srcId="{236FF8D6-6ADF-47D6-A773-83AA93DC524D}" destId="{0498B304-8177-4800-B530-28998FFB5B5C}" srcOrd="0" destOrd="4" presId="urn:microsoft.com/office/officeart/2005/8/layout/vList2"/>
    <dgm:cxn modelId="{818740BF-7BA4-4FDD-9549-BBA4597F6B00}" type="presOf" srcId="{5663222F-902A-4D72-AB0A-DB5EB242FA4D}" destId="{6F76BA21-534D-460F-9FE9-AB592512BCA4}" srcOrd="0" destOrd="1" presId="urn:microsoft.com/office/officeart/2005/8/layout/vList2"/>
    <dgm:cxn modelId="{2B5E31C1-15A1-41F7-AC01-D3EE908D7225}" srcId="{E8D0A801-F536-4EB1-A499-FD7A242F5711}" destId="{58F086E5-A0F3-4B39-B50D-BFF3EFD09811}" srcOrd="4" destOrd="0" parTransId="{5BFA0E41-9D52-4597-AD65-01218DEBDECB}" sibTransId="{F8851343-6BBF-47D8-BAC2-9FF5051ADC9C}"/>
    <dgm:cxn modelId="{9704E0D1-3510-4991-9E69-E14FD86CAEDA}" srcId="{A92DF559-0830-4ACE-A159-3532C3D7F427}" destId="{5663222F-902A-4D72-AB0A-DB5EB242FA4D}" srcOrd="1" destOrd="0" parTransId="{F3E4B0A3-6645-4AD7-ADD6-A5E17D8BBD52}" sibTransId="{B1DA2C9E-DB48-4B2D-869F-3AE2B782C6CE}"/>
    <dgm:cxn modelId="{6951C4DD-63B8-4932-8BF7-74F0CC6D1903}" srcId="{E8D0A801-F536-4EB1-A499-FD7A242F5711}" destId="{236FF8D6-6ADF-47D6-A773-83AA93DC524D}" srcOrd="3" destOrd="0" parTransId="{77CCBE4A-0D83-4BBE-AFDB-E5947E849B5E}" sibTransId="{2FBADDB5-0B19-4B29-94F6-D46B5C097010}"/>
    <dgm:cxn modelId="{39F637E2-9473-4DE9-A523-3BC01C31F7F8}" type="presOf" srcId="{6802EFEB-A89C-4158-B5DA-81E9749D3C49}" destId="{52B0499E-68D4-4570-BE0C-11FB08AF3236}" srcOrd="0" destOrd="1" presId="urn:microsoft.com/office/officeart/2005/8/layout/vList2"/>
    <dgm:cxn modelId="{5F6070E7-4C1C-492A-A9F0-24C04B89B619}" type="presOf" srcId="{9F8EABA2-0B7E-4B13-A575-F1ECA450A208}" destId="{0498B304-8177-4800-B530-28998FFB5B5C}" srcOrd="0" destOrd="3" presId="urn:microsoft.com/office/officeart/2005/8/layout/vList2"/>
    <dgm:cxn modelId="{9EE5E0EE-3C68-444E-91DB-63EF888350D1}" srcId="{CC54B167-5646-4F84-9073-6F763D61CE17}" destId="{E8D0A801-F536-4EB1-A499-FD7A242F5711}" srcOrd="0" destOrd="0" parTransId="{F2130B8B-1ADE-4BFE-8370-F583338BBDD0}" sibTransId="{E0722739-6363-4A51-84F7-B2DE6F27A1E4}"/>
    <dgm:cxn modelId="{85F750F4-D3EE-40CA-971A-AD76487E6A0B}" srcId="{4CF34191-780C-42CA-A216-E335E66CE56A}" destId="{08521865-03C7-4DF0-A5F3-53A1DC5D5B41}" srcOrd="2" destOrd="0" parTransId="{2CB7EC14-6716-4BD8-AF05-9044E27555D8}" sibTransId="{4822AD97-3F46-449F-9E1C-CB1B2F5DD228}"/>
    <dgm:cxn modelId="{5A953DFB-D27A-48EC-943E-28B9BE33B7EA}" type="presOf" srcId="{E7229A54-6860-4D01-AC70-479EC98B7878}" destId="{0498B304-8177-4800-B530-28998FFB5B5C}" srcOrd="0" destOrd="2" presId="urn:microsoft.com/office/officeart/2005/8/layout/vList2"/>
    <dgm:cxn modelId="{98FD3FBD-F128-4EEE-B792-629B5A629EF0}" type="presParOf" srcId="{D4C7F5C3-3ED4-4A26-8A8C-1B539A9888E4}" destId="{5D310921-E6F6-47E5-80FE-5DC3FEF9BC7C}" srcOrd="0" destOrd="0" presId="urn:microsoft.com/office/officeart/2005/8/layout/vList2"/>
    <dgm:cxn modelId="{8A18E517-02CE-4F11-AA1A-10D5A9E9B724}" type="presParOf" srcId="{D4C7F5C3-3ED4-4A26-8A8C-1B539A9888E4}" destId="{6F76BA21-534D-460F-9FE9-AB592512BCA4}" srcOrd="1" destOrd="0" presId="urn:microsoft.com/office/officeart/2005/8/layout/vList2"/>
    <dgm:cxn modelId="{D4CB5284-5443-4CAE-AD74-0B39D068F335}" type="presParOf" srcId="{D4C7F5C3-3ED4-4A26-8A8C-1B539A9888E4}" destId="{7314085A-BCE6-4706-A5BE-FAEC7F108B4A}" srcOrd="2" destOrd="0" presId="urn:microsoft.com/office/officeart/2005/8/layout/vList2"/>
    <dgm:cxn modelId="{60D62822-C075-41C2-A4A7-4DAC7054E59C}" type="presParOf" srcId="{D4C7F5C3-3ED4-4A26-8A8C-1B539A9888E4}" destId="{0498B304-8177-4800-B530-28998FFB5B5C}" srcOrd="3" destOrd="0" presId="urn:microsoft.com/office/officeart/2005/8/layout/vList2"/>
    <dgm:cxn modelId="{08AD122E-263D-43FD-86CC-42E7E76EE09B}" type="presParOf" srcId="{D4C7F5C3-3ED4-4A26-8A8C-1B539A9888E4}" destId="{A6B8C3C8-1956-4DB6-BAB9-2545FD9CC35C}" srcOrd="4" destOrd="0" presId="urn:microsoft.com/office/officeart/2005/8/layout/vList2"/>
    <dgm:cxn modelId="{E7B9A950-FE09-41F6-A2F5-63033F92F091}" type="presParOf" srcId="{D4C7F5C3-3ED4-4A26-8A8C-1B539A9888E4}" destId="{52B0499E-68D4-4570-BE0C-11FB08AF3236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163B705-A459-47F5-9F4E-3194EC341C17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DC85851C-4B2F-4290-8F1A-882FFE1B074B}">
      <dgm:prSet/>
      <dgm:spPr/>
      <dgm:t>
        <a:bodyPr/>
        <a:lstStyle/>
        <a:p>
          <a:r>
            <a:rPr lang="en-US" b="1"/>
            <a:t>Animals show same ambivalence to a cue that has been poisoned</a:t>
          </a:r>
          <a:r>
            <a:rPr lang="en-US"/>
            <a:t>. </a:t>
          </a:r>
        </a:p>
      </dgm:t>
    </dgm:pt>
    <dgm:pt modelId="{ED133B2C-0499-443E-B19D-54C0B9CACAC7}" type="parTrans" cxnId="{7F94F4B3-773E-428D-975A-96B8D5C65D6C}">
      <dgm:prSet/>
      <dgm:spPr/>
      <dgm:t>
        <a:bodyPr/>
        <a:lstStyle/>
        <a:p>
          <a:endParaRPr lang="en-US"/>
        </a:p>
      </dgm:t>
    </dgm:pt>
    <dgm:pt modelId="{E276E450-C496-4D6A-9263-ED292A77B3E8}" type="sibTrans" cxnId="{7F94F4B3-773E-428D-975A-96B8D5C65D6C}">
      <dgm:prSet/>
      <dgm:spPr/>
      <dgm:t>
        <a:bodyPr/>
        <a:lstStyle/>
        <a:p>
          <a:endParaRPr lang="en-US"/>
        </a:p>
      </dgm:t>
    </dgm:pt>
    <dgm:pt modelId="{9D3581EE-42D2-4B8B-8B59-8A546328C5C5}">
      <dgm:prSet/>
      <dgm:spPr/>
      <dgm:t>
        <a:bodyPr/>
        <a:lstStyle/>
        <a:p>
          <a:r>
            <a:rPr lang="en-US"/>
            <a:t>Cue is no longer guarantee of good things to come. </a:t>
          </a:r>
        </a:p>
      </dgm:t>
    </dgm:pt>
    <dgm:pt modelId="{49016CA1-D98F-4C66-9341-23DB350C04B7}" type="parTrans" cxnId="{B70C5E74-DB7F-429E-A66B-0DE0BC2E71C2}">
      <dgm:prSet/>
      <dgm:spPr/>
      <dgm:t>
        <a:bodyPr/>
        <a:lstStyle/>
        <a:p>
          <a:endParaRPr lang="en-US"/>
        </a:p>
      </dgm:t>
    </dgm:pt>
    <dgm:pt modelId="{2A584225-E5E4-4225-A0FD-445AADC952DC}" type="sibTrans" cxnId="{B70C5E74-DB7F-429E-A66B-0DE0BC2E71C2}">
      <dgm:prSet/>
      <dgm:spPr/>
      <dgm:t>
        <a:bodyPr/>
        <a:lstStyle/>
        <a:p>
          <a:endParaRPr lang="en-US"/>
        </a:p>
      </dgm:t>
    </dgm:pt>
    <dgm:pt modelId="{B0A3E974-04F8-408F-81C0-E0ECF202C9B5}">
      <dgm:prSet/>
      <dgm:spPr/>
      <dgm:t>
        <a:bodyPr/>
        <a:lstStyle/>
        <a:p>
          <a:r>
            <a:rPr lang="en-US"/>
            <a:t>In fact, may result in adverse consequence. </a:t>
          </a:r>
        </a:p>
      </dgm:t>
    </dgm:pt>
    <dgm:pt modelId="{4C34C668-8756-4DAB-826F-F15FC6806A8A}" type="parTrans" cxnId="{4B03698A-16C5-4380-A9FD-852C16FED0B8}">
      <dgm:prSet/>
      <dgm:spPr/>
      <dgm:t>
        <a:bodyPr/>
        <a:lstStyle/>
        <a:p>
          <a:endParaRPr lang="en-US"/>
        </a:p>
      </dgm:t>
    </dgm:pt>
    <dgm:pt modelId="{44FE12D7-FDC7-47BE-93CA-7AF027F5FAB8}" type="sibTrans" cxnId="{4B03698A-16C5-4380-A9FD-852C16FED0B8}">
      <dgm:prSet/>
      <dgm:spPr/>
      <dgm:t>
        <a:bodyPr/>
        <a:lstStyle/>
        <a:p>
          <a:endParaRPr lang="en-US"/>
        </a:p>
      </dgm:t>
    </dgm:pt>
    <dgm:pt modelId="{B554C152-0772-45C0-993D-B6B1699D6935}">
      <dgm:prSet/>
      <dgm:spPr/>
      <dgm:t>
        <a:bodyPr/>
        <a:lstStyle/>
        <a:p>
          <a:r>
            <a:rPr lang="en-US"/>
            <a:t>Uncertainty causes emotional distress </a:t>
          </a:r>
        </a:p>
      </dgm:t>
    </dgm:pt>
    <dgm:pt modelId="{79B3BBBF-F7E4-4513-98D9-73A97D50C079}" type="parTrans" cxnId="{BF9BB532-7C18-4D64-AC3E-300CC3DA265E}">
      <dgm:prSet/>
      <dgm:spPr/>
      <dgm:t>
        <a:bodyPr/>
        <a:lstStyle/>
        <a:p>
          <a:endParaRPr lang="en-US"/>
        </a:p>
      </dgm:t>
    </dgm:pt>
    <dgm:pt modelId="{3D0B7A26-B329-43C1-9BA5-AAC3ADC5ED48}" type="sibTrans" cxnId="{BF9BB532-7C18-4D64-AC3E-300CC3DA265E}">
      <dgm:prSet/>
      <dgm:spPr/>
      <dgm:t>
        <a:bodyPr/>
        <a:lstStyle/>
        <a:p>
          <a:endParaRPr lang="en-US"/>
        </a:p>
      </dgm:t>
    </dgm:pt>
    <dgm:pt modelId="{51024486-30B1-4353-98E2-61D5DDBB31B0}">
      <dgm:prSet/>
      <dgm:spPr/>
      <dgm:t>
        <a:bodyPr/>
        <a:lstStyle/>
        <a:p>
          <a:r>
            <a:rPr lang="en-US"/>
            <a:t>Result:  </a:t>
          </a:r>
          <a:r>
            <a:rPr lang="en-US" i="1"/>
            <a:t>Deterioration in performance</a:t>
          </a:r>
          <a:r>
            <a:rPr lang="en-US"/>
            <a:t>.</a:t>
          </a:r>
        </a:p>
      </dgm:t>
    </dgm:pt>
    <dgm:pt modelId="{8F596973-E3D5-4DB7-AB40-EB261B436CBD}" type="parTrans" cxnId="{056140BC-E815-4191-A527-EDB1AC9F51A4}">
      <dgm:prSet/>
      <dgm:spPr/>
      <dgm:t>
        <a:bodyPr/>
        <a:lstStyle/>
        <a:p>
          <a:endParaRPr lang="en-US"/>
        </a:p>
      </dgm:t>
    </dgm:pt>
    <dgm:pt modelId="{0F91A439-6B2A-47EA-9C34-F1015FB979C0}" type="sibTrans" cxnId="{056140BC-E815-4191-A527-EDB1AC9F51A4}">
      <dgm:prSet/>
      <dgm:spPr/>
      <dgm:t>
        <a:bodyPr/>
        <a:lstStyle/>
        <a:p>
          <a:endParaRPr lang="en-US"/>
        </a:p>
      </dgm:t>
    </dgm:pt>
    <dgm:pt modelId="{5D23D9FC-B54F-42B2-8585-D7DB6591E175}">
      <dgm:prSet/>
      <dgm:spPr/>
      <dgm:t>
        <a:bodyPr/>
        <a:lstStyle/>
        <a:p>
          <a:r>
            <a:rPr lang="en-US"/>
            <a:t>Common myth among dog trainers: </a:t>
          </a:r>
        </a:p>
      </dgm:t>
    </dgm:pt>
    <dgm:pt modelId="{08B1E0D9-E18F-40BF-9E55-9973E77CB868}" type="parTrans" cxnId="{B5E44B54-8F54-4421-9FCA-A961AFC671CB}">
      <dgm:prSet/>
      <dgm:spPr/>
      <dgm:t>
        <a:bodyPr/>
        <a:lstStyle/>
        <a:p>
          <a:endParaRPr lang="en-US"/>
        </a:p>
      </dgm:t>
    </dgm:pt>
    <dgm:pt modelId="{1F48A1C4-CE46-4490-B470-4D998B37AB9A}" type="sibTrans" cxnId="{B5E44B54-8F54-4421-9FCA-A961AFC671CB}">
      <dgm:prSet/>
      <dgm:spPr/>
      <dgm:t>
        <a:bodyPr/>
        <a:lstStyle/>
        <a:p>
          <a:endParaRPr lang="en-US"/>
        </a:p>
      </dgm:t>
    </dgm:pt>
    <dgm:pt modelId="{BACB2758-7E35-4730-AC6D-716F2CF0251B}">
      <dgm:prSet/>
      <dgm:spPr/>
      <dgm:t>
        <a:bodyPr/>
        <a:lstStyle/>
        <a:p>
          <a:r>
            <a:rPr lang="en-US"/>
            <a:t>Once a dog “knows” a behavior and for some reason does not respond as instructed, the dog should be corrected. </a:t>
          </a:r>
        </a:p>
      </dgm:t>
    </dgm:pt>
    <dgm:pt modelId="{F3880507-8D3C-4C79-A84C-E5B51C9068FB}" type="parTrans" cxnId="{8283E807-583A-41DF-9481-E2B330992932}">
      <dgm:prSet/>
      <dgm:spPr/>
      <dgm:t>
        <a:bodyPr/>
        <a:lstStyle/>
        <a:p>
          <a:endParaRPr lang="en-US"/>
        </a:p>
      </dgm:t>
    </dgm:pt>
    <dgm:pt modelId="{EBAB466B-56C1-420D-91F6-5BC04BEC0570}" type="sibTrans" cxnId="{8283E807-583A-41DF-9481-E2B330992932}">
      <dgm:prSet/>
      <dgm:spPr/>
      <dgm:t>
        <a:bodyPr/>
        <a:lstStyle/>
        <a:p>
          <a:endParaRPr lang="en-US"/>
        </a:p>
      </dgm:t>
    </dgm:pt>
    <dgm:pt modelId="{5897185D-9BD7-4DF2-8122-DFAEEB31277D}">
      <dgm:prSet/>
      <dgm:spPr/>
      <dgm:t>
        <a:bodyPr/>
        <a:lstStyle/>
        <a:p>
          <a:r>
            <a:rPr lang="en-US" b="1" i="1"/>
            <a:t>Problem: It taints or poisons the cue!!!!!!</a:t>
          </a:r>
          <a:endParaRPr lang="en-US"/>
        </a:p>
      </dgm:t>
    </dgm:pt>
    <dgm:pt modelId="{BE7C5AC9-AB08-4BD3-BAAC-FCF7CD5B8F3C}" type="parTrans" cxnId="{9C6BB1A7-8D34-4F9F-94F7-EF79B4B5ACAB}">
      <dgm:prSet/>
      <dgm:spPr/>
      <dgm:t>
        <a:bodyPr/>
        <a:lstStyle/>
        <a:p>
          <a:endParaRPr lang="en-US"/>
        </a:p>
      </dgm:t>
    </dgm:pt>
    <dgm:pt modelId="{489585FF-BB8E-4A28-8788-5530ED18CFFB}" type="sibTrans" cxnId="{9C6BB1A7-8D34-4F9F-94F7-EF79B4B5ACAB}">
      <dgm:prSet/>
      <dgm:spPr/>
      <dgm:t>
        <a:bodyPr/>
        <a:lstStyle/>
        <a:p>
          <a:endParaRPr lang="en-US"/>
        </a:p>
      </dgm:t>
    </dgm:pt>
    <dgm:pt modelId="{0DAE120E-5FEB-4BD7-AD11-095E03F691A6}" type="pres">
      <dgm:prSet presAssocID="{3163B705-A459-47F5-9F4E-3194EC341C17}" presName="linear" presStyleCnt="0">
        <dgm:presLayoutVars>
          <dgm:animLvl val="lvl"/>
          <dgm:resizeHandles val="exact"/>
        </dgm:presLayoutVars>
      </dgm:prSet>
      <dgm:spPr/>
    </dgm:pt>
    <dgm:pt modelId="{9712EA93-E593-47E1-9629-2A3E1BF48644}" type="pres">
      <dgm:prSet presAssocID="{DC85851C-4B2F-4290-8F1A-882FFE1B074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69919674-027A-42C4-9356-3340A97A6A10}" type="pres">
      <dgm:prSet presAssocID="{DC85851C-4B2F-4290-8F1A-882FFE1B074B}" presName="childText" presStyleLbl="revTx" presStyleIdx="0" presStyleCnt="2">
        <dgm:presLayoutVars>
          <dgm:bulletEnabled val="1"/>
        </dgm:presLayoutVars>
      </dgm:prSet>
      <dgm:spPr/>
    </dgm:pt>
    <dgm:pt modelId="{D6DDF48C-6823-4D59-B0CF-236A592E049D}" type="pres">
      <dgm:prSet presAssocID="{51024486-30B1-4353-98E2-61D5DDBB31B0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B551303F-3E3C-45A5-B29D-983BC3DB10C5}" type="pres">
      <dgm:prSet presAssocID="{0F91A439-6B2A-47EA-9C34-F1015FB979C0}" presName="spacer" presStyleCnt="0"/>
      <dgm:spPr/>
    </dgm:pt>
    <dgm:pt modelId="{A9FA3EB1-BE7A-420E-BFE4-F0D8A5DD3669}" type="pres">
      <dgm:prSet presAssocID="{5D23D9FC-B54F-42B2-8585-D7DB6591E175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B4102C7C-33C9-464A-B884-2451F95808F8}" type="pres">
      <dgm:prSet presAssocID="{5D23D9FC-B54F-42B2-8585-D7DB6591E175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8283E807-583A-41DF-9481-E2B330992932}" srcId="{5D23D9FC-B54F-42B2-8585-D7DB6591E175}" destId="{BACB2758-7E35-4730-AC6D-716F2CF0251B}" srcOrd="0" destOrd="0" parTransId="{F3880507-8D3C-4C79-A84C-E5B51C9068FB}" sibTransId="{EBAB466B-56C1-420D-91F6-5BC04BEC0570}"/>
    <dgm:cxn modelId="{86AB091C-95BD-4EFF-87F8-2B490C26921F}" type="presOf" srcId="{BACB2758-7E35-4730-AC6D-716F2CF0251B}" destId="{B4102C7C-33C9-464A-B884-2451F95808F8}" srcOrd="0" destOrd="0" presId="urn:microsoft.com/office/officeart/2005/8/layout/vList2"/>
    <dgm:cxn modelId="{BF9BB532-7C18-4D64-AC3E-300CC3DA265E}" srcId="{DC85851C-4B2F-4290-8F1A-882FFE1B074B}" destId="{B554C152-0772-45C0-993D-B6B1699D6935}" srcOrd="2" destOrd="0" parTransId="{79B3BBBF-F7E4-4513-98D9-73A97D50C079}" sibTransId="{3D0B7A26-B329-43C1-9BA5-AAC3ADC5ED48}"/>
    <dgm:cxn modelId="{6C88814D-4AD0-4912-BD1F-D5002D977CE7}" type="presOf" srcId="{B0A3E974-04F8-408F-81C0-E0ECF202C9B5}" destId="{69919674-027A-42C4-9356-3340A97A6A10}" srcOrd="0" destOrd="1" presId="urn:microsoft.com/office/officeart/2005/8/layout/vList2"/>
    <dgm:cxn modelId="{B70C5E74-DB7F-429E-A66B-0DE0BC2E71C2}" srcId="{DC85851C-4B2F-4290-8F1A-882FFE1B074B}" destId="{9D3581EE-42D2-4B8B-8B59-8A546328C5C5}" srcOrd="0" destOrd="0" parTransId="{49016CA1-D98F-4C66-9341-23DB350C04B7}" sibTransId="{2A584225-E5E4-4225-A0FD-445AADC952DC}"/>
    <dgm:cxn modelId="{B5E44B54-8F54-4421-9FCA-A961AFC671CB}" srcId="{3163B705-A459-47F5-9F4E-3194EC341C17}" destId="{5D23D9FC-B54F-42B2-8585-D7DB6591E175}" srcOrd="2" destOrd="0" parTransId="{08B1E0D9-E18F-40BF-9E55-9973E77CB868}" sibTransId="{1F48A1C4-CE46-4490-B470-4D998B37AB9A}"/>
    <dgm:cxn modelId="{13791457-52DE-4F1F-9F40-A1B7F8496DB7}" type="presOf" srcId="{51024486-30B1-4353-98E2-61D5DDBB31B0}" destId="{D6DDF48C-6823-4D59-B0CF-236A592E049D}" srcOrd="0" destOrd="0" presId="urn:microsoft.com/office/officeart/2005/8/layout/vList2"/>
    <dgm:cxn modelId="{7FBC385A-27B2-4C80-A6BF-18DBD7FC1870}" type="presOf" srcId="{3163B705-A459-47F5-9F4E-3194EC341C17}" destId="{0DAE120E-5FEB-4BD7-AD11-095E03F691A6}" srcOrd="0" destOrd="0" presId="urn:microsoft.com/office/officeart/2005/8/layout/vList2"/>
    <dgm:cxn modelId="{7F0A4481-941D-404D-83B0-FE0FABB7D3D3}" type="presOf" srcId="{9D3581EE-42D2-4B8B-8B59-8A546328C5C5}" destId="{69919674-027A-42C4-9356-3340A97A6A10}" srcOrd="0" destOrd="0" presId="urn:microsoft.com/office/officeart/2005/8/layout/vList2"/>
    <dgm:cxn modelId="{4B03698A-16C5-4380-A9FD-852C16FED0B8}" srcId="{DC85851C-4B2F-4290-8F1A-882FFE1B074B}" destId="{B0A3E974-04F8-408F-81C0-E0ECF202C9B5}" srcOrd="1" destOrd="0" parTransId="{4C34C668-8756-4DAB-826F-F15FC6806A8A}" sibTransId="{44FE12D7-FDC7-47BE-93CA-7AF027F5FAB8}"/>
    <dgm:cxn modelId="{5F945A8C-03A6-4904-BAF4-8CF4A2F297EE}" type="presOf" srcId="{5897185D-9BD7-4DF2-8122-DFAEEB31277D}" destId="{B4102C7C-33C9-464A-B884-2451F95808F8}" srcOrd="0" destOrd="1" presId="urn:microsoft.com/office/officeart/2005/8/layout/vList2"/>
    <dgm:cxn modelId="{7E5837A4-E2FF-4459-AD7A-5EFE0CA3FCB2}" type="presOf" srcId="{B554C152-0772-45C0-993D-B6B1699D6935}" destId="{69919674-027A-42C4-9356-3340A97A6A10}" srcOrd="0" destOrd="2" presId="urn:microsoft.com/office/officeart/2005/8/layout/vList2"/>
    <dgm:cxn modelId="{9C6BB1A7-8D34-4F9F-94F7-EF79B4B5ACAB}" srcId="{5D23D9FC-B54F-42B2-8585-D7DB6591E175}" destId="{5897185D-9BD7-4DF2-8122-DFAEEB31277D}" srcOrd="1" destOrd="0" parTransId="{BE7C5AC9-AB08-4BD3-BAAC-FCF7CD5B8F3C}" sibTransId="{489585FF-BB8E-4A28-8788-5530ED18CFFB}"/>
    <dgm:cxn modelId="{7F94F4B3-773E-428D-975A-96B8D5C65D6C}" srcId="{3163B705-A459-47F5-9F4E-3194EC341C17}" destId="{DC85851C-4B2F-4290-8F1A-882FFE1B074B}" srcOrd="0" destOrd="0" parTransId="{ED133B2C-0499-443E-B19D-54C0B9CACAC7}" sibTransId="{E276E450-C496-4D6A-9263-ED292A77B3E8}"/>
    <dgm:cxn modelId="{056140BC-E815-4191-A527-EDB1AC9F51A4}" srcId="{3163B705-A459-47F5-9F4E-3194EC341C17}" destId="{51024486-30B1-4353-98E2-61D5DDBB31B0}" srcOrd="1" destOrd="0" parTransId="{8F596973-E3D5-4DB7-AB40-EB261B436CBD}" sibTransId="{0F91A439-6B2A-47EA-9C34-F1015FB979C0}"/>
    <dgm:cxn modelId="{87B762D4-4FF3-487A-B3C9-E0EC6C9207F9}" type="presOf" srcId="{5D23D9FC-B54F-42B2-8585-D7DB6591E175}" destId="{A9FA3EB1-BE7A-420E-BFE4-F0D8A5DD3669}" srcOrd="0" destOrd="0" presId="urn:microsoft.com/office/officeart/2005/8/layout/vList2"/>
    <dgm:cxn modelId="{004C20DA-AC29-41B6-9421-B69DC4C8F920}" type="presOf" srcId="{DC85851C-4B2F-4290-8F1A-882FFE1B074B}" destId="{9712EA93-E593-47E1-9629-2A3E1BF48644}" srcOrd="0" destOrd="0" presId="urn:microsoft.com/office/officeart/2005/8/layout/vList2"/>
    <dgm:cxn modelId="{B93EF42D-B9C1-49B5-9298-50BBAC87FA2A}" type="presParOf" srcId="{0DAE120E-5FEB-4BD7-AD11-095E03F691A6}" destId="{9712EA93-E593-47E1-9629-2A3E1BF48644}" srcOrd="0" destOrd="0" presId="urn:microsoft.com/office/officeart/2005/8/layout/vList2"/>
    <dgm:cxn modelId="{9FFC6633-72D0-4703-9383-83BF8A01C80A}" type="presParOf" srcId="{0DAE120E-5FEB-4BD7-AD11-095E03F691A6}" destId="{69919674-027A-42C4-9356-3340A97A6A10}" srcOrd="1" destOrd="0" presId="urn:microsoft.com/office/officeart/2005/8/layout/vList2"/>
    <dgm:cxn modelId="{1169A8E7-78B5-4FD5-AD3E-EB767F1CC5C7}" type="presParOf" srcId="{0DAE120E-5FEB-4BD7-AD11-095E03F691A6}" destId="{D6DDF48C-6823-4D59-B0CF-236A592E049D}" srcOrd="2" destOrd="0" presId="urn:microsoft.com/office/officeart/2005/8/layout/vList2"/>
    <dgm:cxn modelId="{C61EF39F-8EE8-4B91-8041-2F94C65B2EF9}" type="presParOf" srcId="{0DAE120E-5FEB-4BD7-AD11-095E03F691A6}" destId="{B551303F-3E3C-45A5-B29D-983BC3DB10C5}" srcOrd="3" destOrd="0" presId="urn:microsoft.com/office/officeart/2005/8/layout/vList2"/>
    <dgm:cxn modelId="{824A3A66-BF92-43FD-BE01-3CA8A93C9B92}" type="presParOf" srcId="{0DAE120E-5FEB-4BD7-AD11-095E03F691A6}" destId="{A9FA3EB1-BE7A-420E-BFE4-F0D8A5DD3669}" srcOrd="4" destOrd="0" presId="urn:microsoft.com/office/officeart/2005/8/layout/vList2"/>
    <dgm:cxn modelId="{3F2EDC27-E740-4A4A-8E42-8A11A0103508}" type="presParOf" srcId="{0DAE120E-5FEB-4BD7-AD11-095E03F691A6}" destId="{B4102C7C-33C9-464A-B884-2451F95808F8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B34E0E1-0D45-458F-B1BB-F72082A79C63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8901EB1D-2245-4E38-A4D8-235D49E97EAE}">
      <dgm:prSet/>
      <dgm:spPr/>
      <dgm:t>
        <a:bodyPr/>
        <a:lstStyle/>
        <a:p>
          <a:r>
            <a:rPr lang="en-US" dirty="0">
              <a:solidFill>
                <a:srgbClr val="7030A0"/>
              </a:solidFill>
            </a:rPr>
            <a:t>Faulty cues = </a:t>
          </a:r>
          <a:r>
            <a:rPr lang="en-US" dirty="0"/>
            <a:t>cues that are not clear to the trainer and/or the learner. </a:t>
          </a:r>
        </a:p>
      </dgm:t>
    </dgm:pt>
    <dgm:pt modelId="{B7E4D9FC-6E43-4A1F-B255-72DDE0C4D325}" type="parTrans" cxnId="{A43AA7DB-1145-49D4-BFA7-FD89462850EB}">
      <dgm:prSet/>
      <dgm:spPr/>
      <dgm:t>
        <a:bodyPr/>
        <a:lstStyle/>
        <a:p>
          <a:endParaRPr lang="en-US"/>
        </a:p>
      </dgm:t>
    </dgm:pt>
    <dgm:pt modelId="{78744AD0-F86E-4CC7-AD10-7FE57D96D0F0}" type="sibTrans" cxnId="{A43AA7DB-1145-49D4-BFA7-FD89462850EB}">
      <dgm:prSet/>
      <dgm:spPr/>
      <dgm:t>
        <a:bodyPr/>
        <a:lstStyle/>
        <a:p>
          <a:endParaRPr lang="en-US"/>
        </a:p>
      </dgm:t>
    </dgm:pt>
    <dgm:pt modelId="{06B3AC8A-CF86-421D-9BFD-317EB46E0E2D}">
      <dgm:prSet/>
      <dgm:spPr/>
      <dgm:t>
        <a:bodyPr/>
        <a:lstStyle/>
        <a:p>
          <a:r>
            <a:rPr lang="en-US"/>
            <a:t>Commonly, cues become faulty when:</a:t>
          </a:r>
        </a:p>
      </dgm:t>
    </dgm:pt>
    <dgm:pt modelId="{531F7AB4-BF26-492B-BBA2-944FC57AA062}" type="parTrans" cxnId="{AAE806F3-F012-4A0B-9A5D-E17171D099CD}">
      <dgm:prSet/>
      <dgm:spPr/>
      <dgm:t>
        <a:bodyPr/>
        <a:lstStyle/>
        <a:p>
          <a:endParaRPr lang="en-US"/>
        </a:p>
      </dgm:t>
    </dgm:pt>
    <dgm:pt modelId="{98A005AC-FC7C-4634-822C-687AB9A0D401}" type="sibTrans" cxnId="{AAE806F3-F012-4A0B-9A5D-E17171D099CD}">
      <dgm:prSet/>
      <dgm:spPr/>
      <dgm:t>
        <a:bodyPr/>
        <a:lstStyle/>
        <a:p>
          <a:endParaRPr lang="en-US"/>
        </a:p>
      </dgm:t>
    </dgm:pt>
    <dgm:pt modelId="{668F9572-9C5F-46B4-B8E0-287D2FFC215D}">
      <dgm:prSet/>
      <dgm:spPr/>
      <dgm:t>
        <a:bodyPr/>
        <a:lstStyle/>
        <a:p>
          <a:r>
            <a:rPr lang="en-US" b="1" dirty="0"/>
            <a:t>Unintentional extraneous elements </a:t>
          </a:r>
          <a:r>
            <a:rPr lang="en-US" dirty="0"/>
            <a:t>(movements,</a:t>
          </a:r>
          <a:br>
            <a:rPr lang="en-US" dirty="0"/>
          </a:br>
          <a:r>
            <a:rPr lang="en-US" dirty="0"/>
            <a:t>sounds, etc.) have become part of the animal’s</a:t>
          </a:r>
          <a:br>
            <a:rPr lang="en-US" dirty="0"/>
          </a:br>
          <a:r>
            <a:rPr lang="en-US" dirty="0"/>
            <a:t>perception of the cue.</a:t>
          </a:r>
        </a:p>
      </dgm:t>
    </dgm:pt>
    <dgm:pt modelId="{144450EB-063F-472C-B4C3-B2EEF6F4BAF1}" type="parTrans" cxnId="{991D5568-0CE2-47B8-99ED-B03F72859678}">
      <dgm:prSet/>
      <dgm:spPr/>
      <dgm:t>
        <a:bodyPr/>
        <a:lstStyle/>
        <a:p>
          <a:endParaRPr lang="en-US"/>
        </a:p>
      </dgm:t>
    </dgm:pt>
    <dgm:pt modelId="{64DB65AE-6F6B-4F89-8D88-430261F47506}" type="sibTrans" cxnId="{991D5568-0CE2-47B8-99ED-B03F72859678}">
      <dgm:prSet/>
      <dgm:spPr/>
      <dgm:t>
        <a:bodyPr/>
        <a:lstStyle/>
        <a:p>
          <a:endParaRPr lang="en-US"/>
        </a:p>
      </dgm:t>
    </dgm:pt>
    <dgm:pt modelId="{D10C8A7C-F623-4056-8FAC-394ADB7AF56B}">
      <dgm:prSet/>
      <dgm:spPr/>
      <dgm:t>
        <a:bodyPr/>
        <a:lstStyle/>
        <a:p>
          <a:r>
            <a:rPr lang="en-US" b="1" dirty="0"/>
            <a:t>A trainer makes a cue different</a:t>
          </a:r>
          <a:endParaRPr lang="en-US" dirty="0"/>
        </a:p>
      </dgm:t>
    </dgm:pt>
    <dgm:pt modelId="{A134E47B-C19F-4A4D-B1BB-BA327DD3E5DB}" type="parTrans" cxnId="{1FD67B9E-3DE8-4C47-A850-F124C946E9C7}">
      <dgm:prSet/>
      <dgm:spPr/>
      <dgm:t>
        <a:bodyPr/>
        <a:lstStyle/>
        <a:p>
          <a:endParaRPr lang="en-US"/>
        </a:p>
      </dgm:t>
    </dgm:pt>
    <dgm:pt modelId="{C2A69F5C-4C60-443A-8DAE-592AA4BB4C49}" type="sibTrans" cxnId="{1FD67B9E-3DE8-4C47-A850-F124C946E9C7}">
      <dgm:prSet/>
      <dgm:spPr/>
      <dgm:t>
        <a:bodyPr/>
        <a:lstStyle/>
        <a:p>
          <a:endParaRPr lang="en-US"/>
        </a:p>
      </dgm:t>
    </dgm:pt>
    <dgm:pt modelId="{15AD90C0-050A-4E77-BDA3-DAA8939F699B}">
      <dgm:prSet/>
      <dgm:spPr/>
      <dgm:t>
        <a:bodyPr/>
        <a:lstStyle/>
        <a:p>
          <a:r>
            <a:rPr lang="en-US" dirty="0"/>
            <a:t>(louder, bigger</a:t>
          </a:r>
          <a:br>
            <a:rPr lang="en-US" dirty="0"/>
          </a:br>
          <a:r>
            <a:rPr lang="en-US" dirty="0"/>
            <a:t>gestures)</a:t>
          </a:r>
        </a:p>
      </dgm:t>
    </dgm:pt>
    <dgm:pt modelId="{2CFD67D2-C486-4EB0-9473-776E9D65272F}" type="parTrans" cxnId="{64D774C3-C948-4EBE-8CF3-2A035592AE48}">
      <dgm:prSet/>
      <dgm:spPr/>
    </dgm:pt>
    <dgm:pt modelId="{53A8A595-18F0-43F6-AE8F-5721D68B3CCE}" type="sibTrans" cxnId="{64D774C3-C948-4EBE-8CF3-2A035592AE48}">
      <dgm:prSet/>
      <dgm:spPr/>
    </dgm:pt>
    <dgm:pt modelId="{7022C7C6-AFB7-42A9-B639-B034F4E26016}">
      <dgm:prSet/>
      <dgm:spPr/>
      <dgm:t>
        <a:bodyPr/>
        <a:lstStyle/>
        <a:p>
          <a:r>
            <a:rPr lang="en-US" dirty="0"/>
            <a:t>and these extraneous elements become part</a:t>
          </a:r>
          <a:br>
            <a:rPr lang="en-US" dirty="0"/>
          </a:br>
          <a:r>
            <a:rPr lang="en-US" dirty="0"/>
            <a:t>of the trainer’s perception of the cue</a:t>
          </a:r>
        </a:p>
      </dgm:t>
    </dgm:pt>
    <dgm:pt modelId="{1228989A-D2C6-4BC4-A66E-AA7041D8824C}" type="parTrans" cxnId="{B0BE0694-01E8-4F32-BF2E-1D34177DF375}">
      <dgm:prSet/>
      <dgm:spPr/>
    </dgm:pt>
    <dgm:pt modelId="{CE7D78FE-1DFC-4FCF-9703-7288DFC25C88}" type="sibTrans" cxnId="{B0BE0694-01E8-4F32-BF2E-1D34177DF375}">
      <dgm:prSet/>
      <dgm:spPr/>
    </dgm:pt>
    <dgm:pt modelId="{CF8958E6-4E6F-4F4B-8416-8219644D91A5}">
      <dgm:prSet/>
      <dgm:spPr/>
      <dgm:t>
        <a:bodyPr/>
        <a:lstStyle/>
        <a:p>
          <a:r>
            <a:rPr lang="en-US" dirty="0"/>
            <a:t>but are confusing</a:t>
          </a:r>
          <a:br>
            <a:rPr lang="en-US" dirty="0"/>
          </a:br>
          <a:r>
            <a:rPr lang="en-US" dirty="0"/>
            <a:t>the animal.</a:t>
          </a:r>
          <a:br>
            <a:rPr lang="en-US" dirty="0"/>
          </a:br>
          <a:endParaRPr lang="en-US" dirty="0"/>
        </a:p>
      </dgm:t>
    </dgm:pt>
    <dgm:pt modelId="{A4CED66C-933E-4248-966C-DBBD3152F92C}" type="parTrans" cxnId="{CAF19205-FE74-4D21-A924-EB6BCEBE27BE}">
      <dgm:prSet/>
      <dgm:spPr/>
    </dgm:pt>
    <dgm:pt modelId="{3F298AFE-5058-4D46-B4C5-FEAE72BBAD72}" type="sibTrans" cxnId="{CAF19205-FE74-4D21-A924-EB6BCEBE27BE}">
      <dgm:prSet/>
      <dgm:spPr/>
    </dgm:pt>
    <dgm:pt modelId="{7AF6FA84-B012-4444-AD04-DAEF87D47FB2}">
      <dgm:prSet/>
      <dgm:spPr/>
      <dgm:t>
        <a:bodyPr/>
        <a:lstStyle/>
        <a:p>
          <a:endParaRPr lang="en-US" dirty="0"/>
        </a:p>
      </dgm:t>
    </dgm:pt>
    <dgm:pt modelId="{93B2A938-1E6F-47A5-9B23-215AA03327C3}" type="parTrans" cxnId="{9329A473-2517-461F-8D6D-A0321533A1D0}">
      <dgm:prSet/>
      <dgm:spPr/>
    </dgm:pt>
    <dgm:pt modelId="{E987A7DE-6DFA-4DAE-B3B1-6F417F849F95}" type="sibTrans" cxnId="{9329A473-2517-461F-8D6D-A0321533A1D0}">
      <dgm:prSet/>
      <dgm:spPr/>
    </dgm:pt>
    <dgm:pt modelId="{3058B4E9-9740-44D2-A485-76E4AAA54222}" type="pres">
      <dgm:prSet presAssocID="{DB34E0E1-0D45-458F-B1BB-F72082A79C63}" presName="linear" presStyleCnt="0">
        <dgm:presLayoutVars>
          <dgm:animLvl val="lvl"/>
          <dgm:resizeHandles val="exact"/>
        </dgm:presLayoutVars>
      </dgm:prSet>
      <dgm:spPr/>
    </dgm:pt>
    <dgm:pt modelId="{ADC91EA5-F878-46D1-AE15-1350BB70E10A}" type="pres">
      <dgm:prSet presAssocID="{8901EB1D-2245-4E38-A4D8-235D49E97EAE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739E9051-1EAC-46F6-8C85-33ECF5E2139B}" type="pres">
      <dgm:prSet presAssocID="{78744AD0-F86E-4CC7-AD10-7FE57D96D0F0}" presName="spacer" presStyleCnt="0"/>
      <dgm:spPr/>
    </dgm:pt>
    <dgm:pt modelId="{34C1E085-E1B6-41E4-A67D-4CE4422B16C6}" type="pres">
      <dgm:prSet presAssocID="{06B3AC8A-CF86-421D-9BFD-317EB46E0E2D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32A830AD-BB51-4FDF-9AEC-3B6D63A421A9}" type="pres">
      <dgm:prSet presAssocID="{06B3AC8A-CF86-421D-9BFD-317EB46E0E2D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CAF19205-FE74-4D21-A924-EB6BCEBE27BE}" srcId="{D10C8A7C-F623-4056-8FAC-394ADB7AF56B}" destId="{CF8958E6-4E6F-4F4B-8416-8219644D91A5}" srcOrd="2" destOrd="0" parTransId="{A4CED66C-933E-4248-966C-DBBD3152F92C}" sibTransId="{3F298AFE-5058-4D46-B4C5-FEAE72BBAD72}"/>
    <dgm:cxn modelId="{8F06571F-0445-4DFD-A391-A7F6ED0F5D0E}" type="presOf" srcId="{06B3AC8A-CF86-421D-9BFD-317EB46E0E2D}" destId="{34C1E085-E1B6-41E4-A67D-4CE4422B16C6}" srcOrd="0" destOrd="0" presId="urn:microsoft.com/office/officeart/2005/8/layout/vList2"/>
    <dgm:cxn modelId="{D6115F36-DE1C-419D-94EB-2C85B45EB595}" type="presOf" srcId="{DB34E0E1-0D45-458F-B1BB-F72082A79C63}" destId="{3058B4E9-9740-44D2-A485-76E4AAA54222}" srcOrd="0" destOrd="0" presId="urn:microsoft.com/office/officeart/2005/8/layout/vList2"/>
    <dgm:cxn modelId="{3758663E-599C-4337-8D38-62DD1C4A380D}" type="presOf" srcId="{15AD90C0-050A-4E77-BDA3-DAA8939F699B}" destId="{32A830AD-BB51-4FDF-9AEC-3B6D63A421A9}" srcOrd="0" destOrd="3" presId="urn:microsoft.com/office/officeart/2005/8/layout/vList2"/>
    <dgm:cxn modelId="{67CED663-1953-45D4-AE87-D87456AECE50}" type="presOf" srcId="{D10C8A7C-F623-4056-8FAC-394ADB7AF56B}" destId="{32A830AD-BB51-4FDF-9AEC-3B6D63A421A9}" srcOrd="0" destOrd="2" presId="urn:microsoft.com/office/officeart/2005/8/layout/vList2"/>
    <dgm:cxn modelId="{991D5568-0CE2-47B8-99ED-B03F72859678}" srcId="{06B3AC8A-CF86-421D-9BFD-317EB46E0E2D}" destId="{668F9572-9C5F-46B4-B8E0-287D2FFC215D}" srcOrd="0" destOrd="0" parTransId="{144450EB-063F-472C-B4C3-B2EEF6F4BAF1}" sibTransId="{64DB65AE-6F6B-4F89-8D88-430261F47506}"/>
    <dgm:cxn modelId="{9329A473-2517-461F-8D6D-A0321533A1D0}" srcId="{06B3AC8A-CF86-421D-9BFD-317EB46E0E2D}" destId="{7AF6FA84-B012-4444-AD04-DAEF87D47FB2}" srcOrd="1" destOrd="0" parTransId="{93B2A938-1E6F-47A5-9B23-215AA03327C3}" sibTransId="{E987A7DE-6DFA-4DAE-B3B1-6F417F849F95}"/>
    <dgm:cxn modelId="{7F27B17F-2E36-48C1-9966-98798DD6557C}" type="presOf" srcId="{7AF6FA84-B012-4444-AD04-DAEF87D47FB2}" destId="{32A830AD-BB51-4FDF-9AEC-3B6D63A421A9}" srcOrd="0" destOrd="1" presId="urn:microsoft.com/office/officeart/2005/8/layout/vList2"/>
    <dgm:cxn modelId="{B0BE0694-01E8-4F32-BF2E-1D34177DF375}" srcId="{D10C8A7C-F623-4056-8FAC-394ADB7AF56B}" destId="{7022C7C6-AFB7-42A9-B639-B034F4E26016}" srcOrd="1" destOrd="0" parTransId="{1228989A-D2C6-4BC4-A66E-AA7041D8824C}" sibTransId="{CE7D78FE-1DFC-4FCF-9703-7288DFC25C88}"/>
    <dgm:cxn modelId="{A9844198-AB5F-4CFD-86DF-AE2958BFCD10}" type="presOf" srcId="{668F9572-9C5F-46B4-B8E0-287D2FFC215D}" destId="{32A830AD-BB51-4FDF-9AEC-3B6D63A421A9}" srcOrd="0" destOrd="0" presId="urn:microsoft.com/office/officeart/2005/8/layout/vList2"/>
    <dgm:cxn modelId="{1FD67B9E-3DE8-4C47-A850-F124C946E9C7}" srcId="{06B3AC8A-CF86-421D-9BFD-317EB46E0E2D}" destId="{D10C8A7C-F623-4056-8FAC-394ADB7AF56B}" srcOrd="2" destOrd="0" parTransId="{A134E47B-C19F-4A4D-B1BB-BA327DD3E5DB}" sibTransId="{C2A69F5C-4C60-443A-8DAE-592AA4BB4C49}"/>
    <dgm:cxn modelId="{53AC8BB9-0E8B-4502-A502-544BDE539B11}" type="presOf" srcId="{CF8958E6-4E6F-4F4B-8416-8219644D91A5}" destId="{32A830AD-BB51-4FDF-9AEC-3B6D63A421A9}" srcOrd="0" destOrd="5" presId="urn:microsoft.com/office/officeart/2005/8/layout/vList2"/>
    <dgm:cxn modelId="{D79C6EBC-3BA0-48DB-915A-9C00A5309777}" type="presOf" srcId="{8901EB1D-2245-4E38-A4D8-235D49E97EAE}" destId="{ADC91EA5-F878-46D1-AE15-1350BB70E10A}" srcOrd="0" destOrd="0" presId="urn:microsoft.com/office/officeart/2005/8/layout/vList2"/>
    <dgm:cxn modelId="{64D774C3-C948-4EBE-8CF3-2A035592AE48}" srcId="{D10C8A7C-F623-4056-8FAC-394ADB7AF56B}" destId="{15AD90C0-050A-4E77-BDA3-DAA8939F699B}" srcOrd="0" destOrd="0" parTransId="{2CFD67D2-C486-4EB0-9473-776E9D65272F}" sibTransId="{53A8A595-18F0-43F6-AE8F-5721D68B3CCE}"/>
    <dgm:cxn modelId="{A43AA7DB-1145-49D4-BFA7-FD89462850EB}" srcId="{DB34E0E1-0D45-458F-B1BB-F72082A79C63}" destId="{8901EB1D-2245-4E38-A4D8-235D49E97EAE}" srcOrd="0" destOrd="0" parTransId="{B7E4D9FC-6E43-4A1F-B255-72DDE0C4D325}" sibTransId="{78744AD0-F86E-4CC7-AD10-7FE57D96D0F0}"/>
    <dgm:cxn modelId="{9ADC5FE8-DA03-42F5-8E3B-946D8D4FE56F}" type="presOf" srcId="{7022C7C6-AFB7-42A9-B639-B034F4E26016}" destId="{32A830AD-BB51-4FDF-9AEC-3B6D63A421A9}" srcOrd="0" destOrd="4" presId="urn:microsoft.com/office/officeart/2005/8/layout/vList2"/>
    <dgm:cxn modelId="{AAE806F3-F012-4A0B-9A5D-E17171D099CD}" srcId="{DB34E0E1-0D45-458F-B1BB-F72082A79C63}" destId="{06B3AC8A-CF86-421D-9BFD-317EB46E0E2D}" srcOrd="1" destOrd="0" parTransId="{531F7AB4-BF26-492B-BBA2-944FC57AA062}" sibTransId="{98A005AC-FC7C-4634-822C-687AB9A0D401}"/>
    <dgm:cxn modelId="{36A9D408-8105-43A9-B26A-E8BA86F740A2}" type="presParOf" srcId="{3058B4E9-9740-44D2-A485-76E4AAA54222}" destId="{ADC91EA5-F878-46D1-AE15-1350BB70E10A}" srcOrd="0" destOrd="0" presId="urn:microsoft.com/office/officeart/2005/8/layout/vList2"/>
    <dgm:cxn modelId="{0D836739-05CA-473E-A9A3-71E069726960}" type="presParOf" srcId="{3058B4E9-9740-44D2-A485-76E4AAA54222}" destId="{739E9051-1EAC-46F6-8C85-33ECF5E2139B}" srcOrd="1" destOrd="0" presId="urn:microsoft.com/office/officeart/2005/8/layout/vList2"/>
    <dgm:cxn modelId="{F8A26811-A2DB-48D6-9C30-C189D304ABFA}" type="presParOf" srcId="{3058B4E9-9740-44D2-A485-76E4AAA54222}" destId="{34C1E085-E1B6-41E4-A67D-4CE4422B16C6}" srcOrd="2" destOrd="0" presId="urn:microsoft.com/office/officeart/2005/8/layout/vList2"/>
    <dgm:cxn modelId="{8873C285-91A4-46BF-A656-3ECAF51E8C6C}" type="presParOf" srcId="{3058B4E9-9740-44D2-A485-76E4AAA54222}" destId="{32A830AD-BB51-4FDF-9AEC-3B6D63A421A9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79ACA06-38CC-4683-938A-AB83C86F7ABB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85F8CC0-A092-46A6-9C1E-27F23CCE1DB3}">
      <dgm:prSet custT="1"/>
      <dgm:spPr/>
      <dgm:t>
        <a:bodyPr/>
        <a:lstStyle/>
        <a:p>
          <a:r>
            <a:rPr lang="en-US" sz="1900" dirty="0"/>
            <a:t>Trainers will often unconsciously </a:t>
          </a:r>
          <a:r>
            <a:rPr lang="en-US" sz="2000" b="1" i="1" dirty="0"/>
            <a:t>speak more loudly</a:t>
          </a:r>
          <a:r>
            <a:rPr lang="en-US" sz="1900" b="1" dirty="0"/>
            <a:t> </a:t>
          </a:r>
          <a:r>
            <a:rPr lang="en-US" sz="1900" dirty="0"/>
            <a:t>or give more expansive hand gestures if the animal does not respond to the cue. </a:t>
          </a:r>
        </a:p>
      </dgm:t>
    </dgm:pt>
    <dgm:pt modelId="{94E65664-85E7-4ECE-A064-0979A78B4343}" type="parTrans" cxnId="{E7A4B69A-76D1-4840-B23D-CA08D88072DB}">
      <dgm:prSet/>
      <dgm:spPr/>
      <dgm:t>
        <a:bodyPr/>
        <a:lstStyle/>
        <a:p>
          <a:endParaRPr lang="en-US"/>
        </a:p>
      </dgm:t>
    </dgm:pt>
    <dgm:pt modelId="{4838B03B-7942-4253-929F-428C87E0EE7C}" type="sibTrans" cxnId="{E7A4B69A-76D1-4840-B23D-CA08D88072DB}">
      <dgm:prSet/>
      <dgm:spPr/>
      <dgm:t>
        <a:bodyPr/>
        <a:lstStyle/>
        <a:p>
          <a:endParaRPr lang="en-US"/>
        </a:p>
      </dgm:t>
    </dgm:pt>
    <dgm:pt modelId="{768FCA6B-DC7D-4A5D-AFA9-17EB76597EC8}">
      <dgm:prSet/>
      <dgm:spPr/>
      <dgm:t>
        <a:bodyPr/>
        <a:lstStyle/>
        <a:p>
          <a:r>
            <a:rPr lang="en-US"/>
            <a:t>The dog learns “say it really loud before I comply”</a:t>
          </a:r>
        </a:p>
      </dgm:t>
    </dgm:pt>
    <dgm:pt modelId="{4962940F-33D3-4178-9340-A7FF25C31272}" type="parTrans" cxnId="{71C1DED4-D69D-4763-B319-DD72B708836C}">
      <dgm:prSet/>
      <dgm:spPr/>
      <dgm:t>
        <a:bodyPr/>
        <a:lstStyle/>
        <a:p>
          <a:endParaRPr lang="en-US"/>
        </a:p>
      </dgm:t>
    </dgm:pt>
    <dgm:pt modelId="{6CE49FA7-1652-4CF9-BEE2-1795A71874FE}" type="sibTrans" cxnId="{71C1DED4-D69D-4763-B319-DD72B708836C}">
      <dgm:prSet/>
      <dgm:spPr/>
      <dgm:t>
        <a:bodyPr/>
        <a:lstStyle/>
        <a:p>
          <a:endParaRPr lang="en-US"/>
        </a:p>
      </dgm:t>
    </dgm:pt>
    <dgm:pt modelId="{97FFF0AE-041E-411F-BD3E-2215BA99A677}">
      <dgm:prSet/>
      <dgm:spPr/>
      <dgm:t>
        <a:bodyPr/>
        <a:lstStyle/>
        <a:p>
          <a:r>
            <a:rPr lang="en-US" b="1" dirty="0"/>
            <a:t>Repeating the cue</a:t>
          </a:r>
          <a:r>
            <a:rPr lang="en-US" dirty="0"/>
            <a:t>: Dog learns “say it three times before I comply!” </a:t>
          </a:r>
        </a:p>
      </dgm:t>
    </dgm:pt>
    <dgm:pt modelId="{E5CC87D8-2085-435C-AF24-5CD0BC161E08}" type="parTrans" cxnId="{EE143411-E8B8-44A4-8781-22840CBC4268}">
      <dgm:prSet/>
      <dgm:spPr/>
      <dgm:t>
        <a:bodyPr/>
        <a:lstStyle/>
        <a:p>
          <a:endParaRPr lang="en-US"/>
        </a:p>
      </dgm:t>
    </dgm:pt>
    <dgm:pt modelId="{226C4D70-DB2E-437E-ABB9-6C1973A205DC}" type="sibTrans" cxnId="{EE143411-E8B8-44A4-8781-22840CBC4268}">
      <dgm:prSet/>
      <dgm:spPr/>
      <dgm:t>
        <a:bodyPr/>
        <a:lstStyle/>
        <a:p>
          <a:endParaRPr lang="en-US"/>
        </a:p>
      </dgm:t>
    </dgm:pt>
    <dgm:pt modelId="{71AA4786-661F-41C5-A0CC-0DAA70B37164}">
      <dgm:prSet/>
      <dgm:spPr/>
      <dgm:t>
        <a:bodyPr/>
        <a:lstStyle/>
        <a:p>
          <a:r>
            <a:rPr lang="en-US" dirty="0"/>
            <a:t>Dog learns “repeat it several times before I do the behavior”</a:t>
          </a:r>
        </a:p>
      </dgm:t>
    </dgm:pt>
    <dgm:pt modelId="{D36AF5B6-FED1-4E93-AE6B-6A3BB1BE13A2}" type="parTrans" cxnId="{5C42FE2D-8EB5-4585-9235-97D1F05CE687}">
      <dgm:prSet/>
      <dgm:spPr/>
      <dgm:t>
        <a:bodyPr/>
        <a:lstStyle/>
        <a:p>
          <a:endParaRPr lang="en-US"/>
        </a:p>
      </dgm:t>
    </dgm:pt>
    <dgm:pt modelId="{4750535E-9D83-4D48-B81A-7D5B390BF340}" type="sibTrans" cxnId="{5C42FE2D-8EB5-4585-9235-97D1F05CE687}">
      <dgm:prSet/>
      <dgm:spPr/>
      <dgm:t>
        <a:bodyPr/>
        <a:lstStyle/>
        <a:p>
          <a:endParaRPr lang="en-US"/>
        </a:p>
      </dgm:t>
    </dgm:pt>
    <dgm:pt modelId="{DE70834C-0092-4890-B1DB-5D5DB36E93EF}">
      <dgm:prSet/>
      <dgm:spPr/>
      <dgm:t>
        <a:bodyPr/>
        <a:lstStyle/>
        <a:p>
          <a:r>
            <a:rPr lang="en-US" dirty="0"/>
            <a:t>These extra aspects can become part of the cue from the trainer’s perspective</a:t>
          </a:r>
        </a:p>
      </dgm:t>
    </dgm:pt>
    <dgm:pt modelId="{59B74A8B-46FF-4B27-8B4D-3633FB7BD27B}" type="parTrans" cxnId="{23061FE5-0766-4E62-951B-8C02FBD58F9C}">
      <dgm:prSet/>
      <dgm:spPr/>
      <dgm:t>
        <a:bodyPr/>
        <a:lstStyle/>
        <a:p>
          <a:endParaRPr lang="en-US"/>
        </a:p>
      </dgm:t>
    </dgm:pt>
    <dgm:pt modelId="{AAA73DF0-D271-450E-993C-8867021F4B91}" type="sibTrans" cxnId="{23061FE5-0766-4E62-951B-8C02FBD58F9C}">
      <dgm:prSet/>
      <dgm:spPr/>
      <dgm:t>
        <a:bodyPr/>
        <a:lstStyle/>
        <a:p>
          <a:endParaRPr lang="en-US"/>
        </a:p>
      </dgm:t>
    </dgm:pt>
    <dgm:pt modelId="{36CAD725-AAB3-49D3-B8DD-1765BB398388}">
      <dgm:prSet/>
      <dgm:spPr/>
      <dgm:t>
        <a:bodyPr/>
        <a:lstStyle/>
        <a:p>
          <a:r>
            <a:rPr lang="en-US" b="1" dirty="0"/>
            <a:t>BUT: are irrelevant or, even worse, confusing to the animal.</a:t>
          </a:r>
        </a:p>
      </dgm:t>
    </dgm:pt>
    <dgm:pt modelId="{69DD8ED3-96B0-4EF0-9FE0-60C94FFAE5E9}" type="parTrans" cxnId="{71D7F919-6286-4F8A-95C0-87912A58086B}">
      <dgm:prSet/>
      <dgm:spPr/>
      <dgm:t>
        <a:bodyPr/>
        <a:lstStyle/>
        <a:p>
          <a:endParaRPr lang="en-US"/>
        </a:p>
      </dgm:t>
    </dgm:pt>
    <dgm:pt modelId="{6035716E-DAA4-484C-97EF-E8595142A41E}" type="sibTrans" cxnId="{71D7F919-6286-4F8A-95C0-87912A58086B}">
      <dgm:prSet/>
      <dgm:spPr/>
      <dgm:t>
        <a:bodyPr/>
        <a:lstStyle/>
        <a:p>
          <a:endParaRPr lang="en-US"/>
        </a:p>
      </dgm:t>
    </dgm:pt>
    <dgm:pt modelId="{2528993F-A01F-41AF-9356-FC5080FCC3CE}">
      <dgm:prSet/>
      <dgm:spPr/>
      <dgm:t>
        <a:bodyPr/>
        <a:lstStyle/>
        <a:p>
          <a:endParaRPr lang="en-US" dirty="0"/>
        </a:p>
      </dgm:t>
    </dgm:pt>
    <dgm:pt modelId="{E2F83254-07CD-4D16-9833-CD6210AAAA3D}" type="parTrans" cxnId="{51B4B88A-0088-4B34-B2B9-EF2CC2F9BAB2}">
      <dgm:prSet/>
      <dgm:spPr/>
      <dgm:t>
        <a:bodyPr/>
        <a:lstStyle/>
        <a:p>
          <a:endParaRPr lang="en-US"/>
        </a:p>
      </dgm:t>
    </dgm:pt>
    <dgm:pt modelId="{4F174C1D-0117-4285-B34C-DC3124E6D05F}" type="sibTrans" cxnId="{51B4B88A-0088-4B34-B2B9-EF2CC2F9BAB2}">
      <dgm:prSet/>
      <dgm:spPr/>
      <dgm:t>
        <a:bodyPr/>
        <a:lstStyle/>
        <a:p>
          <a:endParaRPr lang="en-US"/>
        </a:p>
      </dgm:t>
    </dgm:pt>
    <dgm:pt modelId="{6E54A110-CEA0-4033-90ED-560739D58AE9}">
      <dgm:prSet/>
      <dgm:spPr/>
      <dgm:t>
        <a:bodyPr/>
        <a:lstStyle/>
        <a:p>
          <a:endParaRPr lang="en-US" dirty="0"/>
        </a:p>
      </dgm:t>
    </dgm:pt>
    <dgm:pt modelId="{8D626E89-3436-418B-8114-52E4403A9A32}" type="parTrans" cxnId="{C5B5B413-AB25-49E6-8C14-B5FEF31B032D}">
      <dgm:prSet/>
      <dgm:spPr/>
      <dgm:t>
        <a:bodyPr/>
        <a:lstStyle/>
        <a:p>
          <a:endParaRPr lang="en-US"/>
        </a:p>
      </dgm:t>
    </dgm:pt>
    <dgm:pt modelId="{D64CAF91-81D2-48D5-9CD7-4C1309F7D73F}" type="sibTrans" cxnId="{C5B5B413-AB25-49E6-8C14-B5FEF31B032D}">
      <dgm:prSet/>
      <dgm:spPr/>
      <dgm:t>
        <a:bodyPr/>
        <a:lstStyle/>
        <a:p>
          <a:endParaRPr lang="en-US"/>
        </a:p>
      </dgm:t>
    </dgm:pt>
    <dgm:pt modelId="{8535AC2D-EC2B-4A18-AC95-9467D59C0689}" type="pres">
      <dgm:prSet presAssocID="{C79ACA06-38CC-4683-938A-AB83C86F7ABB}" presName="linear" presStyleCnt="0">
        <dgm:presLayoutVars>
          <dgm:animLvl val="lvl"/>
          <dgm:resizeHandles val="exact"/>
        </dgm:presLayoutVars>
      </dgm:prSet>
      <dgm:spPr/>
    </dgm:pt>
    <dgm:pt modelId="{34611833-E3A7-41C9-AFFE-BE5E5D2965A4}" type="pres">
      <dgm:prSet presAssocID="{E85F8CC0-A092-46A6-9C1E-27F23CCE1DB3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DC741D28-D52E-4F56-B70B-23D61E4D1B92}" type="pres">
      <dgm:prSet presAssocID="{E85F8CC0-A092-46A6-9C1E-27F23CCE1DB3}" presName="childText" presStyleLbl="revTx" presStyleIdx="0" presStyleCnt="2">
        <dgm:presLayoutVars>
          <dgm:bulletEnabled val="1"/>
        </dgm:presLayoutVars>
      </dgm:prSet>
      <dgm:spPr/>
    </dgm:pt>
    <dgm:pt modelId="{E76CD7CB-6753-4964-AA1F-F9C385856422}" type="pres">
      <dgm:prSet presAssocID="{97FFF0AE-041E-411F-BD3E-2215BA99A677}" presName="parentText" presStyleLbl="node1" presStyleIdx="1" presStyleCnt="4" custLinFactNeighborX="764" custLinFactNeighborY="31672">
        <dgm:presLayoutVars>
          <dgm:chMax val="0"/>
          <dgm:bulletEnabled val="1"/>
        </dgm:presLayoutVars>
      </dgm:prSet>
      <dgm:spPr/>
    </dgm:pt>
    <dgm:pt modelId="{096B7C85-EC9A-4720-B552-C3F8AD0F5EC7}" type="pres">
      <dgm:prSet presAssocID="{97FFF0AE-041E-411F-BD3E-2215BA99A677}" presName="childText" presStyleLbl="revTx" presStyleIdx="1" presStyleCnt="2">
        <dgm:presLayoutVars>
          <dgm:bulletEnabled val="1"/>
        </dgm:presLayoutVars>
      </dgm:prSet>
      <dgm:spPr/>
    </dgm:pt>
    <dgm:pt modelId="{0B36C27C-88E1-4072-A6A3-DBC3FCD50A3F}" type="pres">
      <dgm:prSet presAssocID="{DE70834C-0092-4890-B1DB-5D5DB36E93EF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10E93CA2-33B8-4F39-842F-720532DD8AA8}" type="pres">
      <dgm:prSet presAssocID="{AAA73DF0-D271-450E-993C-8867021F4B91}" presName="spacer" presStyleCnt="0"/>
      <dgm:spPr/>
    </dgm:pt>
    <dgm:pt modelId="{2CCA971B-A061-4EB4-BC9A-D774D4B76F7A}" type="pres">
      <dgm:prSet presAssocID="{36CAD725-AAB3-49D3-B8DD-1765BB398388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EE143411-E8B8-44A4-8781-22840CBC4268}" srcId="{C79ACA06-38CC-4683-938A-AB83C86F7ABB}" destId="{97FFF0AE-041E-411F-BD3E-2215BA99A677}" srcOrd="1" destOrd="0" parTransId="{E5CC87D8-2085-435C-AF24-5CD0BC161E08}" sibTransId="{226C4D70-DB2E-437E-ABB9-6C1973A205DC}"/>
    <dgm:cxn modelId="{C5B5B413-AB25-49E6-8C14-B5FEF31B032D}" srcId="{97FFF0AE-041E-411F-BD3E-2215BA99A677}" destId="{6E54A110-CEA0-4033-90ED-560739D58AE9}" srcOrd="0" destOrd="0" parTransId="{8D626E89-3436-418B-8114-52E4403A9A32}" sibTransId="{D64CAF91-81D2-48D5-9CD7-4C1309F7D73F}"/>
    <dgm:cxn modelId="{13FF4319-B5C0-4FDC-A4A0-92E2D2266137}" type="presOf" srcId="{71AA4786-661F-41C5-A0CC-0DAA70B37164}" destId="{096B7C85-EC9A-4720-B552-C3F8AD0F5EC7}" srcOrd="0" destOrd="1" presId="urn:microsoft.com/office/officeart/2005/8/layout/vList2"/>
    <dgm:cxn modelId="{71D7F919-6286-4F8A-95C0-87912A58086B}" srcId="{C79ACA06-38CC-4683-938A-AB83C86F7ABB}" destId="{36CAD725-AAB3-49D3-B8DD-1765BB398388}" srcOrd="3" destOrd="0" parTransId="{69DD8ED3-96B0-4EF0-9FE0-60C94FFAE5E9}" sibTransId="{6035716E-DAA4-484C-97EF-E8595142A41E}"/>
    <dgm:cxn modelId="{BA41051F-797E-483B-BAE6-834229CBABCA}" type="presOf" srcId="{768FCA6B-DC7D-4A5D-AFA9-17EB76597EC8}" destId="{DC741D28-D52E-4F56-B70B-23D61E4D1B92}" srcOrd="0" destOrd="0" presId="urn:microsoft.com/office/officeart/2005/8/layout/vList2"/>
    <dgm:cxn modelId="{5C42FE2D-8EB5-4585-9235-97D1F05CE687}" srcId="{97FFF0AE-041E-411F-BD3E-2215BA99A677}" destId="{71AA4786-661F-41C5-A0CC-0DAA70B37164}" srcOrd="1" destOrd="0" parTransId="{D36AF5B6-FED1-4E93-AE6B-6A3BB1BE13A2}" sibTransId="{4750535E-9D83-4D48-B81A-7D5B390BF340}"/>
    <dgm:cxn modelId="{EC23FD3A-EC94-416D-B83C-71CE2282D466}" type="presOf" srcId="{6E54A110-CEA0-4033-90ED-560739D58AE9}" destId="{096B7C85-EC9A-4720-B552-C3F8AD0F5EC7}" srcOrd="0" destOrd="0" presId="urn:microsoft.com/office/officeart/2005/8/layout/vList2"/>
    <dgm:cxn modelId="{D07BA156-E1DC-40B6-8241-B16C6A0A506D}" type="presOf" srcId="{C79ACA06-38CC-4683-938A-AB83C86F7ABB}" destId="{8535AC2D-EC2B-4A18-AC95-9467D59C0689}" srcOrd="0" destOrd="0" presId="urn:microsoft.com/office/officeart/2005/8/layout/vList2"/>
    <dgm:cxn modelId="{3C240982-0B8B-422D-AAB7-45D0AD51F1F6}" type="presOf" srcId="{97FFF0AE-041E-411F-BD3E-2215BA99A677}" destId="{E76CD7CB-6753-4964-AA1F-F9C385856422}" srcOrd="0" destOrd="0" presId="urn:microsoft.com/office/officeart/2005/8/layout/vList2"/>
    <dgm:cxn modelId="{51B4B88A-0088-4B34-B2B9-EF2CC2F9BAB2}" srcId="{97FFF0AE-041E-411F-BD3E-2215BA99A677}" destId="{2528993F-A01F-41AF-9356-FC5080FCC3CE}" srcOrd="2" destOrd="0" parTransId="{E2F83254-07CD-4D16-9833-CD6210AAAA3D}" sibTransId="{4F174C1D-0117-4285-B34C-DC3124E6D05F}"/>
    <dgm:cxn modelId="{E7A4B69A-76D1-4840-B23D-CA08D88072DB}" srcId="{C79ACA06-38CC-4683-938A-AB83C86F7ABB}" destId="{E85F8CC0-A092-46A6-9C1E-27F23CCE1DB3}" srcOrd="0" destOrd="0" parTransId="{94E65664-85E7-4ECE-A064-0979A78B4343}" sibTransId="{4838B03B-7942-4253-929F-428C87E0EE7C}"/>
    <dgm:cxn modelId="{0BC8D49B-BCE0-4DF0-8E9D-D2DF0BD4B9F2}" type="presOf" srcId="{E85F8CC0-A092-46A6-9C1E-27F23CCE1DB3}" destId="{34611833-E3A7-41C9-AFFE-BE5E5D2965A4}" srcOrd="0" destOrd="0" presId="urn:microsoft.com/office/officeart/2005/8/layout/vList2"/>
    <dgm:cxn modelId="{51FE69B9-BCE4-4199-AABA-3A5BD44981C5}" type="presOf" srcId="{36CAD725-AAB3-49D3-B8DD-1765BB398388}" destId="{2CCA971B-A061-4EB4-BC9A-D774D4B76F7A}" srcOrd="0" destOrd="0" presId="urn:microsoft.com/office/officeart/2005/8/layout/vList2"/>
    <dgm:cxn modelId="{E20B0EC7-2C18-43BD-9150-9C45D0BADFE8}" type="presOf" srcId="{DE70834C-0092-4890-B1DB-5D5DB36E93EF}" destId="{0B36C27C-88E1-4072-A6A3-DBC3FCD50A3F}" srcOrd="0" destOrd="0" presId="urn:microsoft.com/office/officeart/2005/8/layout/vList2"/>
    <dgm:cxn modelId="{71C1DED4-D69D-4763-B319-DD72B708836C}" srcId="{E85F8CC0-A092-46A6-9C1E-27F23CCE1DB3}" destId="{768FCA6B-DC7D-4A5D-AFA9-17EB76597EC8}" srcOrd="0" destOrd="0" parTransId="{4962940F-33D3-4178-9340-A7FF25C31272}" sibTransId="{6CE49FA7-1652-4CF9-BEE2-1795A71874FE}"/>
    <dgm:cxn modelId="{23061FE5-0766-4E62-951B-8C02FBD58F9C}" srcId="{C79ACA06-38CC-4683-938A-AB83C86F7ABB}" destId="{DE70834C-0092-4890-B1DB-5D5DB36E93EF}" srcOrd="2" destOrd="0" parTransId="{59B74A8B-46FF-4B27-8B4D-3633FB7BD27B}" sibTransId="{AAA73DF0-D271-450E-993C-8867021F4B91}"/>
    <dgm:cxn modelId="{45C68BF2-D78E-4A50-B725-AF2BA1AC3D68}" type="presOf" srcId="{2528993F-A01F-41AF-9356-FC5080FCC3CE}" destId="{096B7C85-EC9A-4720-B552-C3F8AD0F5EC7}" srcOrd="0" destOrd="2" presId="urn:microsoft.com/office/officeart/2005/8/layout/vList2"/>
    <dgm:cxn modelId="{A95716A7-2771-48BA-BF96-A6C17D1A270B}" type="presParOf" srcId="{8535AC2D-EC2B-4A18-AC95-9467D59C0689}" destId="{34611833-E3A7-41C9-AFFE-BE5E5D2965A4}" srcOrd="0" destOrd="0" presId="urn:microsoft.com/office/officeart/2005/8/layout/vList2"/>
    <dgm:cxn modelId="{3C88C46D-DA02-4B97-AC82-3C0B8BFF3571}" type="presParOf" srcId="{8535AC2D-EC2B-4A18-AC95-9467D59C0689}" destId="{DC741D28-D52E-4F56-B70B-23D61E4D1B92}" srcOrd="1" destOrd="0" presId="urn:microsoft.com/office/officeart/2005/8/layout/vList2"/>
    <dgm:cxn modelId="{17C55796-8B75-4F5B-9B52-CB6E63BAD921}" type="presParOf" srcId="{8535AC2D-EC2B-4A18-AC95-9467D59C0689}" destId="{E76CD7CB-6753-4964-AA1F-F9C385856422}" srcOrd="2" destOrd="0" presId="urn:microsoft.com/office/officeart/2005/8/layout/vList2"/>
    <dgm:cxn modelId="{46ED0646-F845-401B-B48D-36DF9EBB55F5}" type="presParOf" srcId="{8535AC2D-EC2B-4A18-AC95-9467D59C0689}" destId="{096B7C85-EC9A-4720-B552-C3F8AD0F5EC7}" srcOrd="3" destOrd="0" presId="urn:microsoft.com/office/officeart/2005/8/layout/vList2"/>
    <dgm:cxn modelId="{A11084B1-4193-4828-8814-B73A3D5C579F}" type="presParOf" srcId="{8535AC2D-EC2B-4A18-AC95-9467D59C0689}" destId="{0B36C27C-88E1-4072-A6A3-DBC3FCD50A3F}" srcOrd="4" destOrd="0" presId="urn:microsoft.com/office/officeart/2005/8/layout/vList2"/>
    <dgm:cxn modelId="{A858E8FF-9C3D-4592-B082-C0D3FD17DD87}" type="presParOf" srcId="{8535AC2D-EC2B-4A18-AC95-9467D59C0689}" destId="{10E93CA2-33B8-4F39-842F-720532DD8AA8}" srcOrd="5" destOrd="0" presId="urn:microsoft.com/office/officeart/2005/8/layout/vList2"/>
    <dgm:cxn modelId="{66F8CC1A-540F-41A3-A0AA-2063151A91DA}" type="presParOf" srcId="{8535AC2D-EC2B-4A18-AC95-9467D59C0689}" destId="{2CCA971B-A061-4EB4-BC9A-D774D4B76F7A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699722-56D0-4D56-B2E5-B0349EE9508E}">
      <dsp:nvSpPr>
        <dsp:cNvPr id="0" name=""/>
        <dsp:cNvSpPr/>
      </dsp:nvSpPr>
      <dsp:spPr>
        <a:xfrm>
          <a:off x="0" y="0"/>
          <a:ext cx="4885203" cy="95471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Baseline: no horse able to get beyond step 4 (front legs in trailer)</a:t>
          </a:r>
        </a:p>
      </dsp:txBody>
      <dsp:txXfrm>
        <a:off x="46606" y="46606"/>
        <a:ext cx="4791991" cy="861507"/>
      </dsp:txXfrm>
    </dsp:sp>
    <dsp:sp modelId="{AD13EC61-42BE-4152-833A-6DF2F519148C}">
      <dsp:nvSpPr>
        <dsp:cNvPr id="0" name=""/>
        <dsp:cNvSpPr/>
      </dsp:nvSpPr>
      <dsp:spPr>
        <a:xfrm>
          <a:off x="0" y="1357878"/>
          <a:ext cx="4885203" cy="1411429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After initial target training: Range of step 6 to step 8 (3 to 4 legs in trailer)</a:t>
          </a:r>
        </a:p>
      </dsp:txBody>
      <dsp:txXfrm>
        <a:off x="68900" y="1426778"/>
        <a:ext cx="4747403" cy="1273629"/>
      </dsp:txXfrm>
    </dsp:sp>
    <dsp:sp modelId="{7D87C182-02F7-4745-99C8-52EAE9A6AE8D}">
      <dsp:nvSpPr>
        <dsp:cNvPr id="0" name=""/>
        <dsp:cNvSpPr/>
      </dsp:nvSpPr>
      <dsp:spPr>
        <a:xfrm>
          <a:off x="0" y="2769307"/>
          <a:ext cx="4885203" cy="2782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105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900" kern="120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Fancy: 5 to 6 mastered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When added extension: all but Fancy reached criterion performance</a:t>
          </a:r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/>
            <a:t>Fancy outwitted researchers: could stretch to touch target even with extension</a:t>
          </a:r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/>
            <a:t>Had to add the limited hold condition to outwit him.</a:t>
          </a:r>
        </a:p>
      </dsp:txBody>
      <dsp:txXfrm>
        <a:off x="0" y="2769307"/>
        <a:ext cx="4885203" cy="278208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F28526-A427-4F5F-BAA1-C27D5DA4E786}">
      <dsp:nvSpPr>
        <dsp:cNvPr id="0" name=""/>
        <dsp:cNvSpPr/>
      </dsp:nvSpPr>
      <dsp:spPr>
        <a:xfrm>
          <a:off x="0" y="148439"/>
          <a:ext cx="4885203" cy="91367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 dirty="0"/>
            <a:t>Trainer’s error:</a:t>
          </a:r>
          <a:endParaRPr lang="en-US" sz="2300" kern="1200" dirty="0"/>
        </a:p>
      </dsp:txBody>
      <dsp:txXfrm>
        <a:off x="44602" y="193041"/>
        <a:ext cx="4795999" cy="824474"/>
      </dsp:txXfrm>
    </dsp:sp>
    <dsp:sp modelId="{047F3F0B-62F2-4A84-93F2-AD2E622B0424}">
      <dsp:nvSpPr>
        <dsp:cNvPr id="0" name=""/>
        <dsp:cNvSpPr/>
      </dsp:nvSpPr>
      <dsp:spPr>
        <a:xfrm>
          <a:off x="0" y="1062117"/>
          <a:ext cx="4885203" cy="19996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105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/>
            <a:t>Believe that at  some point dog has learned it well enough that it should “Just do it”.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/>
            <a:t>Decide to punish noncompliance.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Actions will likely create a poisoned cue, and the dog will lose at least some of its faith in the cue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800" kern="1200" dirty="0"/>
        </a:p>
      </dsp:txBody>
      <dsp:txXfrm>
        <a:off x="0" y="1062117"/>
        <a:ext cx="4885203" cy="1999620"/>
      </dsp:txXfrm>
    </dsp:sp>
    <dsp:sp modelId="{BE7FF2FF-F4ED-4F01-8A53-1DC07C64C496}">
      <dsp:nvSpPr>
        <dsp:cNvPr id="0" name=""/>
        <dsp:cNvSpPr/>
      </dsp:nvSpPr>
      <dsp:spPr>
        <a:xfrm>
          <a:off x="0" y="3061737"/>
          <a:ext cx="4885203" cy="913678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/>
            <a:t>Many people believe that they must tell the dog when it has done wrong</a:t>
          </a:r>
          <a:r>
            <a:rPr lang="en-US" sz="2300" kern="1200"/>
            <a:t>,</a:t>
          </a:r>
        </a:p>
      </dsp:txBody>
      <dsp:txXfrm>
        <a:off x="44602" y="3106339"/>
        <a:ext cx="4795999" cy="824474"/>
      </dsp:txXfrm>
    </dsp:sp>
    <dsp:sp modelId="{6968E7E3-8AD8-4F7D-B16F-5D73BAFE82B1}">
      <dsp:nvSpPr>
        <dsp:cNvPr id="0" name=""/>
        <dsp:cNvSpPr/>
      </dsp:nvSpPr>
      <dsp:spPr>
        <a:xfrm>
          <a:off x="0" y="3975416"/>
          <a:ext cx="4885203" cy="17615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105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b="1" kern="1200" dirty="0"/>
            <a:t>Believe that dog will actually learn faster if It has a clear choice: 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Comply and get a cookie,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/>
            <a:t>Disobey and get a verbal or physical reprimand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b="1" kern="1200"/>
            <a:t>But actually poisons the cue</a:t>
          </a:r>
          <a:r>
            <a:rPr lang="en-US" sz="1800" kern="1200"/>
            <a:t>!</a:t>
          </a:r>
        </a:p>
      </dsp:txBody>
      <dsp:txXfrm>
        <a:off x="0" y="3975416"/>
        <a:ext cx="4885203" cy="176157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30F3AA-B753-4442-A547-98AE1AAF235E}">
      <dsp:nvSpPr>
        <dsp:cNvPr id="0" name=""/>
        <dsp:cNvSpPr/>
      </dsp:nvSpPr>
      <dsp:spPr>
        <a:xfrm>
          <a:off x="0" y="61272"/>
          <a:ext cx="4885203" cy="19913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Dr. Jesus Rosales-Ruiz of the University of North Texas and his graduate students have been conducting experiments to determine just how cues actually work.</a:t>
          </a:r>
        </a:p>
      </dsp:txBody>
      <dsp:txXfrm>
        <a:off x="97209" y="158481"/>
        <a:ext cx="4690785" cy="1796922"/>
      </dsp:txXfrm>
    </dsp:sp>
    <dsp:sp modelId="{5D063A2F-7E00-4FAA-8B16-E5DB318C3D73}">
      <dsp:nvSpPr>
        <dsp:cNvPr id="0" name=""/>
        <dsp:cNvSpPr/>
      </dsp:nvSpPr>
      <dsp:spPr>
        <a:xfrm>
          <a:off x="0" y="2118853"/>
          <a:ext cx="4885203" cy="1991340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According to the work of Dr. Rosales-Ruiz: </a:t>
          </a:r>
        </a:p>
      </dsp:txBody>
      <dsp:txXfrm>
        <a:off x="97209" y="2216062"/>
        <a:ext cx="4690785" cy="1796922"/>
      </dsp:txXfrm>
    </dsp:sp>
    <dsp:sp modelId="{A35A083B-D4E1-47A1-BA71-49FC96ECF874}">
      <dsp:nvSpPr>
        <dsp:cNvPr id="0" name=""/>
        <dsp:cNvSpPr/>
      </dsp:nvSpPr>
      <dsp:spPr>
        <a:xfrm>
          <a:off x="0" y="4110193"/>
          <a:ext cx="4885203" cy="1713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105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Even a small (seemingly inoffensive) physical correction can become associated with a positively trained cue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Can cause emotional distress in a dog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/>
            <a:t>Result: Deterioration in performance of a previously fluent cue</a:t>
          </a:r>
        </a:p>
      </dsp:txBody>
      <dsp:txXfrm>
        <a:off x="0" y="4110193"/>
        <a:ext cx="4885203" cy="171396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360889-8530-4D34-9490-1E762F6BEF9F}">
      <dsp:nvSpPr>
        <dsp:cNvPr id="0" name=""/>
        <dsp:cNvSpPr/>
      </dsp:nvSpPr>
      <dsp:spPr>
        <a:xfrm>
          <a:off x="0" y="419833"/>
          <a:ext cx="4885203" cy="226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9146" tIns="333248" rIns="379146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Condition #1: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train using positive reinforcement: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Two cues:  “Ven” and “</a:t>
          </a:r>
          <a:r>
            <a:rPr lang="en-US" sz="1600" kern="1200" dirty="0" err="1"/>
            <a:t>Punir</a:t>
          </a:r>
          <a:r>
            <a:rPr lang="en-US" sz="1600" kern="1200" dirty="0"/>
            <a:t>”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Condition #2: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Poisoned “</a:t>
          </a:r>
          <a:r>
            <a:rPr lang="en-US" sz="1600" kern="1200" dirty="0" err="1"/>
            <a:t>Punir</a:t>
          </a:r>
          <a:r>
            <a:rPr lang="en-US" sz="1600" kern="1200" dirty="0"/>
            <a:t>”: Used a slight jerk of leash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Then returned to positive reinforcement.</a:t>
          </a:r>
        </a:p>
      </dsp:txBody>
      <dsp:txXfrm>
        <a:off x="0" y="419833"/>
        <a:ext cx="4885203" cy="2268000"/>
      </dsp:txXfrm>
    </dsp:sp>
    <dsp:sp modelId="{3C988DC9-417C-4C10-B81E-659561916F92}">
      <dsp:nvSpPr>
        <dsp:cNvPr id="0" name=""/>
        <dsp:cNvSpPr/>
      </dsp:nvSpPr>
      <dsp:spPr>
        <a:xfrm>
          <a:off x="244260" y="183673"/>
          <a:ext cx="3419642" cy="4723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254" tIns="0" rIns="129254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The Study:</a:t>
          </a:r>
        </a:p>
      </dsp:txBody>
      <dsp:txXfrm>
        <a:off x="267317" y="206730"/>
        <a:ext cx="3373528" cy="426206"/>
      </dsp:txXfrm>
    </dsp:sp>
    <dsp:sp modelId="{618E2398-620F-4FD4-A9BC-2DBE3D1F34A2}">
      <dsp:nvSpPr>
        <dsp:cNvPr id="0" name=""/>
        <dsp:cNvSpPr/>
      </dsp:nvSpPr>
      <dsp:spPr>
        <a:xfrm>
          <a:off x="0" y="3010393"/>
          <a:ext cx="4885203" cy="19655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9146" tIns="333248" rIns="379146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17 sessions of baseline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12 sessions of poisoned cue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Ven: C/T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Punir: Tug if not react within 2 seconds of cue; C/T if did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50 sessions: C/T for both cues</a:t>
          </a:r>
        </a:p>
      </dsp:txBody>
      <dsp:txXfrm>
        <a:off x="0" y="3010393"/>
        <a:ext cx="4885203" cy="1965599"/>
      </dsp:txXfrm>
    </dsp:sp>
    <dsp:sp modelId="{16AE5694-56B7-48C3-9D70-53D1B0455AF7}">
      <dsp:nvSpPr>
        <dsp:cNvPr id="0" name=""/>
        <dsp:cNvSpPr/>
      </dsp:nvSpPr>
      <dsp:spPr>
        <a:xfrm>
          <a:off x="244260" y="2774233"/>
          <a:ext cx="3419642" cy="472320"/>
        </a:xfrm>
        <a:prstGeom prst="round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254" tIns="0" rIns="129254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ABA design:</a:t>
          </a:r>
        </a:p>
      </dsp:txBody>
      <dsp:txXfrm>
        <a:off x="267317" y="2797290"/>
        <a:ext cx="3373528" cy="426206"/>
      </dsp:txXfrm>
    </dsp:sp>
    <dsp:sp modelId="{0B9118B2-9AB6-4994-A3A7-0FFB2E2ED7EB}">
      <dsp:nvSpPr>
        <dsp:cNvPr id="0" name=""/>
        <dsp:cNvSpPr/>
      </dsp:nvSpPr>
      <dsp:spPr>
        <a:xfrm>
          <a:off x="0" y="5298553"/>
          <a:ext cx="4885203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B84C5C-1081-4491-B308-3B6840E4D558}">
      <dsp:nvSpPr>
        <dsp:cNvPr id="0" name=""/>
        <dsp:cNvSpPr/>
      </dsp:nvSpPr>
      <dsp:spPr>
        <a:xfrm>
          <a:off x="244260" y="5062393"/>
          <a:ext cx="3419642" cy="472320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254" tIns="0" rIns="129254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Why use an ABA and not an ABAB?</a:t>
          </a:r>
          <a:br>
            <a:rPr lang="en-US" sz="1600" kern="1200"/>
          </a:br>
          <a:endParaRPr lang="en-US" sz="1600" kern="1200"/>
        </a:p>
      </dsp:txBody>
      <dsp:txXfrm>
        <a:off x="267317" y="5085450"/>
        <a:ext cx="3373528" cy="426206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5383C7-3F47-4C5F-8227-8FD4570C0B32}">
      <dsp:nvSpPr>
        <dsp:cNvPr id="0" name=""/>
        <dsp:cNvSpPr/>
      </dsp:nvSpPr>
      <dsp:spPr>
        <a:xfrm>
          <a:off x="0" y="26482"/>
          <a:ext cx="4885203" cy="155003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/>
            <a:t>Two cues, “ven” and “punir,” </a:t>
          </a:r>
          <a:endParaRPr lang="en-US" sz="2200" kern="1200"/>
        </a:p>
      </dsp:txBody>
      <dsp:txXfrm>
        <a:off x="75666" y="102148"/>
        <a:ext cx="4733871" cy="1398698"/>
      </dsp:txXfrm>
    </dsp:sp>
    <dsp:sp modelId="{24B2D1EF-1DF5-41CE-84FA-AD89E1C8F92E}">
      <dsp:nvSpPr>
        <dsp:cNvPr id="0" name=""/>
        <dsp:cNvSpPr/>
      </dsp:nvSpPr>
      <dsp:spPr>
        <a:xfrm>
          <a:off x="0" y="1576513"/>
          <a:ext cx="4885203" cy="2732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105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 dirty="0"/>
            <a:t>Both cues meant the same thing: come to the square on the floor ¡n front of the handler.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 dirty="0"/>
            <a:t>Both cues were trained to fluency with shaping and positive reinforcement.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 dirty="0"/>
            <a:t>All training sessions were conducted ¡n the same room, with the same dogs, and with the same trainer.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700" kern="1200" dirty="0"/>
        </a:p>
      </dsp:txBody>
      <dsp:txXfrm>
        <a:off x="0" y="1576513"/>
        <a:ext cx="4885203" cy="2732400"/>
      </dsp:txXfrm>
    </dsp:sp>
    <dsp:sp modelId="{26E0AE3C-F1B1-4CB2-82F0-740E1524A1C8}">
      <dsp:nvSpPr>
        <dsp:cNvPr id="0" name=""/>
        <dsp:cNvSpPr/>
      </dsp:nvSpPr>
      <dsp:spPr>
        <a:xfrm>
          <a:off x="0" y="4308913"/>
          <a:ext cx="4885203" cy="1550030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17 sessions: Both cues were trained to 100% accuracy with shaping and positive reinforcement</a:t>
          </a:r>
          <a:br>
            <a:rPr lang="en-US" sz="2200" kern="1200"/>
          </a:br>
          <a:endParaRPr lang="en-US" sz="2200" kern="1200"/>
        </a:p>
      </dsp:txBody>
      <dsp:txXfrm>
        <a:off x="75666" y="4384579"/>
        <a:ext cx="4733871" cy="1398698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7B1C16-32C8-4DD2-8C33-915E3774445A}">
      <dsp:nvSpPr>
        <dsp:cNvPr id="0" name=""/>
        <dsp:cNvSpPr/>
      </dsp:nvSpPr>
      <dsp:spPr>
        <a:xfrm>
          <a:off x="0" y="84898"/>
          <a:ext cx="4885203" cy="134257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/>
            <a:t>Significant differences in the speed and accuracy of the target touch</a:t>
          </a:r>
          <a:endParaRPr lang="en-US" sz="2400" kern="1200"/>
        </a:p>
      </dsp:txBody>
      <dsp:txXfrm>
        <a:off x="65539" y="150437"/>
        <a:ext cx="4754125" cy="1211496"/>
      </dsp:txXfrm>
    </dsp:sp>
    <dsp:sp modelId="{9644AAEB-1167-4D2A-A5B1-3966FCBF19CF}">
      <dsp:nvSpPr>
        <dsp:cNvPr id="0" name=""/>
        <dsp:cNvSpPr/>
      </dsp:nvSpPr>
      <dsp:spPr>
        <a:xfrm>
          <a:off x="0" y="1427472"/>
          <a:ext cx="4885203" cy="1515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105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/>
            <a:t>Dogs in </a:t>
          </a:r>
          <a:r>
            <a:rPr lang="en-US" sz="1900" b="1" i="1" kern="1200"/>
            <a:t>Ven</a:t>
          </a:r>
          <a:r>
            <a:rPr lang="en-US" sz="1900" kern="1200"/>
            <a:t> condition are faster and more accurate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Dogs in </a:t>
          </a:r>
          <a:r>
            <a:rPr lang="en-US" sz="1900" b="1" i="1" kern="1200" dirty="0" err="1"/>
            <a:t>punir</a:t>
          </a:r>
          <a:r>
            <a:rPr lang="en-US" sz="1900" kern="1200" dirty="0"/>
            <a:t> condition are slower and show shyness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900" kern="1200" dirty="0"/>
        </a:p>
      </dsp:txBody>
      <dsp:txXfrm>
        <a:off x="0" y="1427472"/>
        <a:ext cx="4885203" cy="1515240"/>
      </dsp:txXfrm>
    </dsp:sp>
    <dsp:sp modelId="{DFD7A4BC-A7D2-4BEB-A2B5-95BA72FD224D}">
      <dsp:nvSpPr>
        <dsp:cNvPr id="0" name=""/>
        <dsp:cNvSpPr/>
      </dsp:nvSpPr>
      <dsp:spPr>
        <a:xfrm>
          <a:off x="0" y="2942713"/>
          <a:ext cx="4885203" cy="1342574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Significant difference in the attitude of the dog even though there is no more tugging in final phase</a:t>
          </a:r>
          <a:endParaRPr lang="en-US" sz="2400" kern="1200" dirty="0"/>
        </a:p>
      </dsp:txBody>
      <dsp:txXfrm>
        <a:off x="65539" y="3008252"/>
        <a:ext cx="4754125" cy="1211496"/>
      </dsp:txXfrm>
    </dsp:sp>
    <dsp:sp modelId="{90E36FDF-2F53-45C9-A45B-6D4B1868E63B}">
      <dsp:nvSpPr>
        <dsp:cNvPr id="0" name=""/>
        <dsp:cNvSpPr/>
      </dsp:nvSpPr>
      <dsp:spPr>
        <a:xfrm>
          <a:off x="0" y="4285287"/>
          <a:ext cx="4885203" cy="1515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105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Dog in </a:t>
          </a:r>
          <a:r>
            <a:rPr lang="en-US" sz="1900" b="1" kern="1200" dirty="0" err="1"/>
            <a:t>punir</a:t>
          </a:r>
          <a:r>
            <a:rPr lang="en-US" sz="1900" kern="1200" dirty="0"/>
            <a:t> tug condition shows conflict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/>
            <a:t>Dogs in </a:t>
          </a:r>
          <a:r>
            <a:rPr lang="en-US" sz="1900" b="1" i="1" kern="1200"/>
            <a:t>ven</a:t>
          </a:r>
          <a:r>
            <a:rPr lang="en-US" sz="1900" kern="1200"/>
            <a:t> condition rapidly approach new task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/>
            <a:t>Dogs in </a:t>
          </a:r>
          <a:r>
            <a:rPr lang="en-US" sz="1900" b="1" i="1" kern="1200"/>
            <a:t>punir</a:t>
          </a:r>
          <a:r>
            <a:rPr lang="en-US" sz="1900" kern="1200"/>
            <a:t> condition are slow and hesitant</a:t>
          </a:r>
        </a:p>
      </dsp:txBody>
      <dsp:txXfrm>
        <a:off x="0" y="4285287"/>
        <a:ext cx="4885203" cy="1515240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9D5E46-D35D-4297-9793-659E35A3EDC8}">
      <dsp:nvSpPr>
        <dsp:cNvPr id="0" name=""/>
        <dsp:cNvSpPr/>
      </dsp:nvSpPr>
      <dsp:spPr>
        <a:xfrm>
          <a:off x="0" y="4096189"/>
          <a:ext cx="6204526" cy="260724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Signs that an animal is working under a poisoned cue are obvious:</a:t>
          </a:r>
        </a:p>
      </dsp:txBody>
      <dsp:txXfrm>
        <a:off x="0" y="4096189"/>
        <a:ext cx="6204526" cy="1407913"/>
      </dsp:txXfrm>
    </dsp:sp>
    <dsp:sp modelId="{487C6A64-C6C5-426E-82F9-8A6287ADD6CB}">
      <dsp:nvSpPr>
        <dsp:cNvPr id="0" name=""/>
        <dsp:cNvSpPr/>
      </dsp:nvSpPr>
      <dsp:spPr>
        <a:xfrm>
          <a:off x="0" y="5453934"/>
          <a:ext cx="886144" cy="1236541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i="1" kern="1200" dirty="0" err="1"/>
            <a:t>SluggIsh</a:t>
          </a:r>
          <a:r>
            <a:rPr lang="en-US" sz="1200" b="1" i="1" kern="1200" dirty="0"/>
            <a:t> response</a:t>
          </a:r>
          <a:endParaRPr lang="en-US" sz="1200" kern="1200" dirty="0"/>
        </a:p>
      </dsp:txBody>
      <dsp:txXfrm>
        <a:off x="0" y="5453934"/>
        <a:ext cx="886144" cy="1236541"/>
      </dsp:txXfrm>
    </dsp:sp>
    <dsp:sp modelId="{339A6013-7BD2-4E64-9436-4C43F81C652E}">
      <dsp:nvSpPr>
        <dsp:cNvPr id="0" name=""/>
        <dsp:cNvSpPr/>
      </dsp:nvSpPr>
      <dsp:spPr>
        <a:xfrm>
          <a:off x="886901" y="5453575"/>
          <a:ext cx="886144" cy="1236541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i="1" kern="1200"/>
            <a:t>Lack of response</a:t>
          </a:r>
          <a:endParaRPr lang="en-US" sz="1200" kern="1200"/>
        </a:p>
      </dsp:txBody>
      <dsp:txXfrm>
        <a:off x="886901" y="5453575"/>
        <a:ext cx="886144" cy="1236541"/>
      </dsp:txXfrm>
    </dsp:sp>
    <dsp:sp modelId="{EDC64998-3C26-4700-A1C3-5DF83F3FCC54}">
      <dsp:nvSpPr>
        <dsp:cNvPr id="0" name=""/>
        <dsp:cNvSpPr/>
      </dsp:nvSpPr>
      <dsp:spPr>
        <a:xfrm>
          <a:off x="1773046" y="5453575"/>
          <a:ext cx="886144" cy="1236541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i="1" kern="1200"/>
            <a:t>Default to a favored behavior (often “sit” or “down”)</a:t>
          </a:r>
          <a:endParaRPr lang="en-US" sz="1200" kern="1200"/>
        </a:p>
      </dsp:txBody>
      <dsp:txXfrm>
        <a:off x="1773046" y="5453575"/>
        <a:ext cx="886144" cy="1236541"/>
      </dsp:txXfrm>
    </dsp:sp>
    <dsp:sp modelId="{154FEACB-BD91-40EE-BBD1-08841CF95D8D}">
      <dsp:nvSpPr>
        <dsp:cNvPr id="0" name=""/>
        <dsp:cNvSpPr/>
      </dsp:nvSpPr>
      <dsp:spPr>
        <a:xfrm>
          <a:off x="2659191" y="5453575"/>
          <a:ext cx="886144" cy="1236541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i="1" kern="1200"/>
            <a:t>Looking for an escape</a:t>
          </a:r>
          <a:endParaRPr lang="en-US" sz="1200" kern="1200"/>
        </a:p>
      </dsp:txBody>
      <dsp:txXfrm>
        <a:off x="2659191" y="5453575"/>
        <a:ext cx="886144" cy="1236541"/>
      </dsp:txXfrm>
    </dsp:sp>
    <dsp:sp modelId="{E4FBBA41-38B9-47BD-8696-2177633ECB79}">
      <dsp:nvSpPr>
        <dsp:cNvPr id="0" name=""/>
        <dsp:cNvSpPr/>
      </dsp:nvSpPr>
      <dsp:spPr>
        <a:xfrm>
          <a:off x="3545335" y="5453575"/>
          <a:ext cx="886144" cy="1236541"/>
        </a:xfrm>
        <a:prstGeom prst="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i="1" kern="1200"/>
            <a:t>Displacement behaviors (licking, sniffing, head down)</a:t>
          </a:r>
          <a:endParaRPr lang="en-US" sz="1200" kern="1200"/>
        </a:p>
      </dsp:txBody>
      <dsp:txXfrm>
        <a:off x="3545335" y="5453575"/>
        <a:ext cx="886144" cy="1236541"/>
      </dsp:txXfrm>
    </dsp:sp>
    <dsp:sp modelId="{D19A908E-044E-4DAA-80D6-491EFB8AC3A4}">
      <dsp:nvSpPr>
        <dsp:cNvPr id="0" name=""/>
        <dsp:cNvSpPr/>
      </dsp:nvSpPr>
      <dsp:spPr>
        <a:xfrm>
          <a:off x="4431480" y="5453575"/>
          <a:ext cx="886144" cy="1236541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i="1" kern="1200"/>
            <a:t>Submissive behavior</a:t>
          </a:r>
          <a:endParaRPr lang="en-US" sz="1200" kern="1200"/>
        </a:p>
      </dsp:txBody>
      <dsp:txXfrm>
        <a:off x="4431480" y="5453575"/>
        <a:ext cx="886144" cy="1236541"/>
      </dsp:txXfrm>
    </dsp:sp>
    <dsp:sp modelId="{259C604A-68A2-4CD4-BA50-519E2840B510}">
      <dsp:nvSpPr>
        <dsp:cNvPr id="0" name=""/>
        <dsp:cNvSpPr/>
      </dsp:nvSpPr>
      <dsp:spPr>
        <a:xfrm>
          <a:off x="5317625" y="5453575"/>
          <a:ext cx="886144" cy="1236541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i="1" kern="1200" dirty="0"/>
            <a:t>Anxious facial expression</a:t>
          </a:r>
          <a:endParaRPr lang="en-US" sz="1200" kern="1200" dirty="0"/>
        </a:p>
      </dsp:txBody>
      <dsp:txXfrm>
        <a:off x="5317625" y="5453575"/>
        <a:ext cx="886144" cy="1236541"/>
      </dsp:txXfrm>
    </dsp:sp>
    <dsp:sp modelId="{3CF45B96-04A7-489A-9B4E-D1043A6C5B62}">
      <dsp:nvSpPr>
        <dsp:cNvPr id="0" name=""/>
        <dsp:cNvSpPr/>
      </dsp:nvSpPr>
      <dsp:spPr>
        <a:xfrm rot="10800000">
          <a:off x="0" y="0"/>
          <a:ext cx="6204526" cy="4134348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Obviously, impossible to know what our animals are thinking,</a:t>
          </a:r>
          <a:br>
            <a:rPr lang="en-US" sz="3200" kern="1200" dirty="0"/>
          </a:br>
          <a:r>
            <a:rPr lang="en-US" sz="3200" kern="1200" dirty="0"/>
            <a:t>BUT IS possible to observe their behavior. </a:t>
          </a:r>
        </a:p>
      </dsp:txBody>
      <dsp:txXfrm rot="10800000">
        <a:off x="0" y="0"/>
        <a:ext cx="6204526" cy="2686375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400121-F5ED-4EC2-B55A-CFC4AEE03137}">
      <dsp:nvSpPr>
        <dsp:cNvPr id="0" name=""/>
        <dsp:cNvSpPr/>
      </dsp:nvSpPr>
      <dsp:spPr>
        <a:xfrm>
          <a:off x="0" y="3520845"/>
          <a:ext cx="5607560" cy="23100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Though it’s often unintentional on the trainer’s part, it is actually a good way to avoid poisoning the dog’s name.</a:t>
          </a:r>
          <a:br>
            <a:rPr lang="en-US" sz="2200" kern="1200"/>
          </a:br>
          <a:endParaRPr lang="en-US" sz="2200" kern="1200"/>
        </a:p>
      </dsp:txBody>
      <dsp:txXfrm>
        <a:off x="0" y="3520845"/>
        <a:ext cx="5607560" cy="2310055"/>
      </dsp:txXfrm>
    </dsp:sp>
    <dsp:sp modelId="{A5CA78D8-7FBA-4D28-93F0-225350C6DEBA}">
      <dsp:nvSpPr>
        <dsp:cNvPr id="0" name=""/>
        <dsp:cNvSpPr/>
      </dsp:nvSpPr>
      <dsp:spPr>
        <a:xfrm rot="10800000">
          <a:off x="0" y="2630"/>
          <a:ext cx="5607560" cy="3552865"/>
        </a:xfrm>
        <a:prstGeom prst="upArrowCallou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One area in which many trainers unwittingly put the</a:t>
          </a:r>
          <a:br>
            <a:rPr lang="en-US" sz="2200" kern="1200" dirty="0"/>
          </a:br>
          <a:r>
            <a:rPr lang="en-US" sz="2200" kern="1200" dirty="0"/>
            <a:t>poisoned cue phenomenon to use: </a:t>
          </a:r>
        </a:p>
      </dsp:txBody>
      <dsp:txXfrm rot="-10800000">
        <a:off x="0" y="2630"/>
        <a:ext cx="5607560" cy="1247055"/>
      </dsp:txXfrm>
    </dsp:sp>
    <dsp:sp modelId="{C074F5EE-5D28-4C3C-816E-9DC889EE933F}">
      <dsp:nvSpPr>
        <dsp:cNvPr id="0" name=""/>
        <dsp:cNvSpPr/>
      </dsp:nvSpPr>
      <dsp:spPr>
        <a:xfrm>
          <a:off x="0" y="1249686"/>
          <a:ext cx="1401889" cy="1062306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/>
            <a:t>The dog’s name</a:t>
          </a:r>
          <a:r>
            <a:rPr lang="en-US" sz="1400" kern="1200"/>
            <a:t>!. </a:t>
          </a:r>
        </a:p>
      </dsp:txBody>
      <dsp:txXfrm>
        <a:off x="0" y="1249686"/>
        <a:ext cx="1401889" cy="1062306"/>
      </dsp:txXfrm>
    </dsp:sp>
    <dsp:sp modelId="{7108B72D-4718-402A-A7EB-7EC0C12C2CAB}">
      <dsp:nvSpPr>
        <dsp:cNvPr id="0" name=""/>
        <dsp:cNvSpPr/>
      </dsp:nvSpPr>
      <dsp:spPr>
        <a:xfrm>
          <a:off x="1401890" y="1249686"/>
          <a:ext cx="1401889" cy="1062306"/>
        </a:xfrm>
        <a:prstGeom prst="rect">
          <a:avLst/>
        </a:prstGeom>
        <a:solidFill>
          <a:schemeClr val="accent2">
            <a:tint val="40000"/>
            <a:alpha val="90000"/>
            <a:hueOff val="1675274"/>
            <a:satOff val="-1459"/>
            <a:lumOff val="-2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1675274"/>
              <a:satOff val="-1459"/>
              <a:lumOff val="-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Use a nickname or pet name when they are happy with the dog</a:t>
          </a:r>
        </a:p>
      </dsp:txBody>
      <dsp:txXfrm>
        <a:off x="1401890" y="1249686"/>
        <a:ext cx="1401889" cy="1062306"/>
      </dsp:txXfrm>
    </dsp:sp>
    <dsp:sp modelId="{33D2F2D8-8D59-4D9E-B6BF-360150A24638}">
      <dsp:nvSpPr>
        <dsp:cNvPr id="0" name=""/>
        <dsp:cNvSpPr/>
      </dsp:nvSpPr>
      <dsp:spPr>
        <a:xfrm>
          <a:off x="2803780" y="1249686"/>
          <a:ext cx="1401889" cy="1062306"/>
        </a:xfrm>
        <a:prstGeom prst="rect">
          <a:avLst/>
        </a:prstGeom>
        <a:solidFill>
          <a:schemeClr val="accent2">
            <a:tint val="40000"/>
            <a:alpha val="90000"/>
            <a:hueOff val="3350547"/>
            <a:satOff val="-2919"/>
            <a:lumOff val="-4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3350547"/>
              <a:satOff val="-2919"/>
              <a:lumOff val="-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Use a more formal name when the dog is in trouble! (Keno Bernard!)</a:t>
          </a:r>
        </a:p>
      </dsp:txBody>
      <dsp:txXfrm>
        <a:off x="2803780" y="1249686"/>
        <a:ext cx="1401889" cy="1062306"/>
      </dsp:txXfrm>
    </dsp:sp>
    <dsp:sp modelId="{D284AF80-49EC-4013-B8F0-161631C8DE16}">
      <dsp:nvSpPr>
        <dsp:cNvPr id="0" name=""/>
        <dsp:cNvSpPr/>
      </dsp:nvSpPr>
      <dsp:spPr>
        <a:xfrm>
          <a:off x="4205669" y="1249686"/>
          <a:ext cx="1401889" cy="1062306"/>
        </a:xfrm>
        <a:prstGeom prst="rect">
          <a:avLst/>
        </a:prstGeom>
        <a:solidFill>
          <a:schemeClr val="accent2">
            <a:tint val="40000"/>
            <a:alpha val="90000"/>
            <a:hueOff val="5025821"/>
            <a:satOff val="-4378"/>
            <a:lumOff val="-6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5025821"/>
              <a:satOff val="-4378"/>
              <a:lumOff val="-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Some people do this with their children as well. </a:t>
          </a:r>
        </a:p>
      </dsp:txBody>
      <dsp:txXfrm>
        <a:off x="4205669" y="1249686"/>
        <a:ext cx="1401889" cy="1062306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3DBBE3-3A83-4762-B2CA-3DD6B50B5DBB}">
      <dsp:nvSpPr>
        <dsp:cNvPr id="0" name=""/>
        <dsp:cNvSpPr/>
      </dsp:nvSpPr>
      <dsp:spPr>
        <a:xfrm>
          <a:off x="0" y="132877"/>
          <a:ext cx="5190372" cy="100554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Shelter dogs with </a:t>
          </a:r>
          <a:r>
            <a:rPr lang="en-US" sz="1800" b="1" kern="1200" dirty="0">
              <a:solidFill>
                <a:srgbClr val="7030A0"/>
              </a:solidFill>
            </a:rPr>
            <a:t>poor training histories</a:t>
          </a:r>
          <a:endParaRPr lang="en-US" sz="1800" kern="1200" dirty="0">
            <a:solidFill>
              <a:srgbClr val="7030A0"/>
            </a:solidFill>
          </a:endParaRPr>
        </a:p>
      </dsp:txBody>
      <dsp:txXfrm>
        <a:off x="49087" y="181964"/>
        <a:ext cx="5092198" cy="907369"/>
      </dsp:txXfrm>
    </dsp:sp>
    <dsp:sp modelId="{48B72392-C44B-4A95-851A-116A8FC70097}">
      <dsp:nvSpPr>
        <dsp:cNvPr id="0" name=""/>
        <dsp:cNvSpPr/>
      </dsp:nvSpPr>
      <dsp:spPr>
        <a:xfrm>
          <a:off x="0" y="1190260"/>
          <a:ext cx="5190372" cy="1005543"/>
        </a:xfrm>
        <a:prstGeom prst="roundRect">
          <a:avLst/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A well-trained dog forced to comply in a </a:t>
          </a:r>
          <a:r>
            <a:rPr lang="en-US" sz="1800" b="1" kern="1200" dirty="0">
              <a:solidFill>
                <a:srgbClr val="7030A0"/>
              </a:solidFill>
            </a:rPr>
            <a:t>stressful situation</a:t>
          </a:r>
          <a:r>
            <a:rPr lang="en-US" sz="1800" b="1" kern="1200" dirty="0"/>
            <a:t> </a:t>
          </a:r>
          <a:r>
            <a:rPr lang="en-US" sz="1800" kern="1200" dirty="0"/>
            <a:t>(at a field trial for example)</a:t>
          </a:r>
        </a:p>
      </dsp:txBody>
      <dsp:txXfrm>
        <a:off x="49087" y="1239347"/>
        <a:ext cx="5092198" cy="907369"/>
      </dsp:txXfrm>
    </dsp:sp>
    <dsp:sp modelId="{D6857334-1733-4FBD-A5E9-7CCD1C6A0444}">
      <dsp:nvSpPr>
        <dsp:cNvPr id="0" name=""/>
        <dsp:cNvSpPr/>
      </dsp:nvSpPr>
      <dsp:spPr>
        <a:xfrm>
          <a:off x="0" y="2247643"/>
          <a:ext cx="5190372" cy="1005543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rgbClr val="00B0F0"/>
              </a:solidFill>
            </a:rPr>
            <a:t>Painful or uncomfortable </a:t>
          </a:r>
          <a:r>
            <a:rPr lang="en-US" sz="1800" kern="1200" dirty="0"/>
            <a:t>veterinary or grooming procedures become associated with the cue</a:t>
          </a:r>
        </a:p>
      </dsp:txBody>
      <dsp:txXfrm>
        <a:off x="49087" y="2296730"/>
        <a:ext cx="5092198" cy="907369"/>
      </dsp:txXfrm>
    </dsp:sp>
    <dsp:sp modelId="{901E0C34-2875-45AC-836F-91576A215E27}">
      <dsp:nvSpPr>
        <dsp:cNvPr id="0" name=""/>
        <dsp:cNvSpPr/>
      </dsp:nvSpPr>
      <dsp:spPr>
        <a:xfrm>
          <a:off x="0" y="3305026"/>
          <a:ext cx="5190372" cy="1005543"/>
        </a:xfrm>
        <a:prstGeom prst="roundRect">
          <a:avLst/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rgbClr val="C00000"/>
              </a:solidFill>
            </a:rPr>
            <a:t>Accidental pairing </a:t>
          </a:r>
          <a:r>
            <a:rPr lang="en-US" sz="1800" kern="1200" dirty="0"/>
            <a:t>of an aversive as you give the cue:</a:t>
          </a:r>
        </a:p>
      </dsp:txBody>
      <dsp:txXfrm>
        <a:off x="49087" y="3354113"/>
        <a:ext cx="5092198" cy="907369"/>
      </dsp:txXfrm>
    </dsp:sp>
    <dsp:sp modelId="{DB906B9D-3E39-447D-9CE4-62756B25F9A7}">
      <dsp:nvSpPr>
        <dsp:cNvPr id="0" name=""/>
        <dsp:cNvSpPr/>
      </dsp:nvSpPr>
      <dsp:spPr>
        <a:xfrm>
          <a:off x="0" y="4310569"/>
          <a:ext cx="5190372" cy="8756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4794" tIns="22860" rIns="128016" bIns="2286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400" kern="1200" dirty="0"/>
            <a:t>E.g., car backfiring at the same time as the</a:t>
          </a:r>
          <a:br>
            <a:rPr lang="en-US" sz="1400" kern="1200" dirty="0"/>
          </a:br>
          <a:r>
            <a:rPr lang="en-US" sz="1400" kern="1200" dirty="0"/>
            <a:t>dog is picking up a dropped object could poison the “pick it</a:t>
          </a:r>
          <a:br>
            <a:rPr lang="en-US" sz="1400" kern="1200" dirty="0"/>
          </a:br>
          <a:r>
            <a:rPr lang="en-US" sz="1400" kern="1200" dirty="0"/>
            <a:t>up” cue for a noise-phobic dog.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400" kern="1200" dirty="0"/>
        </a:p>
      </dsp:txBody>
      <dsp:txXfrm>
        <a:off x="0" y="4310569"/>
        <a:ext cx="5190372" cy="875610"/>
      </dsp:txXfrm>
    </dsp:sp>
    <dsp:sp modelId="{34CFF49C-2DDE-4209-AB8A-47CDDBABCE22}">
      <dsp:nvSpPr>
        <dsp:cNvPr id="0" name=""/>
        <dsp:cNvSpPr/>
      </dsp:nvSpPr>
      <dsp:spPr>
        <a:xfrm>
          <a:off x="0" y="5186179"/>
          <a:ext cx="5190372" cy="1005543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rgbClr val="C00000"/>
              </a:solidFill>
            </a:rPr>
            <a:t>Threats</a:t>
          </a:r>
          <a:r>
            <a:rPr lang="en-US" sz="1800" b="1" kern="1200" dirty="0"/>
            <a:t> </a:t>
          </a:r>
          <a:r>
            <a:rPr lang="en-US" sz="1800" kern="1200" dirty="0"/>
            <a:t>from other dogs can poison cues for sensitive dogs in multi-dog settings.</a:t>
          </a:r>
          <a:br>
            <a:rPr lang="en-US" sz="1800" kern="1200" dirty="0"/>
          </a:br>
          <a:endParaRPr lang="en-US" sz="1800" kern="1200" dirty="0"/>
        </a:p>
      </dsp:txBody>
      <dsp:txXfrm>
        <a:off x="49087" y="5235266"/>
        <a:ext cx="5092198" cy="907369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01EFC5-D093-4CDB-B4C3-EA9FA5FB1530}">
      <dsp:nvSpPr>
        <dsp:cNvPr id="0" name=""/>
        <dsp:cNvSpPr/>
      </dsp:nvSpPr>
      <dsp:spPr>
        <a:xfrm>
          <a:off x="0" y="121287"/>
          <a:ext cx="5132100" cy="7558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/>
            <a:t>PREVENT a cue from being poisoned in the first place!</a:t>
          </a:r>
          <a:endParaRPr lang="en-US" sz="1900" kern="1200"/>
        </a:p>
      </dsp:txBody>
      <dsp:txXfrm>
        <a:off x="36896" y="158183"/>
        <a:ext cx="5058308" cy="682028"/>
      </dsp:txXfrm>
    </dsp:sp>
    <dsp:sp modelId="{3C81B365-0DA9-43AA-8E13-622913CE05FC}">
      <dsp:nvSpPr>
        <dsp:cNvPr id="0" name=""/>
        <dsp:cNvSpPr/>
      </dsp:nvSpPr>
      <dsp:spPr>
        <a:xfrm>
          <a:off x="0" y="931827"/>
          <a:ext cx="5132100" cy="755820"/>
        </a:xfrm>
        <a:prstGeom prst="roundRect">
          <a:avLst/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/>
            <a:t>Can be very easy to get rid of poisoned cues: 	</a:t>
          </a:r>
          <a:endParaRPr lang="en-US" sz="1900" kern="1200"/>
        </a:p>
      </dsp:txBody>
      <dsp:txXfrm>
        <a:off x="36896" y="968723"/>
        <a:ext cx="5058308" cy="682028"/>
      </dsp:txXfrm>
    </dsp:sp>
    <dsp:sp modelId="{5B463BF9-4ED4-4B7F-A136-646A8266CA00}">
      <dsp:nvSpPr>
        <dsp:cNvPr id="0" name=""/>
        <dsp:cNvSpPr/>
      </dsp:nvSpPr>
      <dsp:spPr>
        <a:xfrm>
          <a:off x="0" y="1687647"/>
          <a:ext cx="5132100" cy="983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2944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b="1" kern="1200"/>
            <a:t>Simply reshape the behavior and then add a new cue.</a:t>
          </a:r>
          <a:endParaRPr lang="en-US" sz="1500" kern="120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b="1" kern="1200" dirty="0"/>
            <a:t>With a clicker savvy dog this can happen in a matter of minutes.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500" kern="1200" dirty="0"/>
        </a:p>
      </dsp:txBody>
      <dsp:txXfrm>
        <a:off x="0" y="1687647"/>
        <a:ext cx="5132100" cy="983250"/>
      </dsp:txXfrm>
    </dsp:sp>
    <dsp:sp modelId="{D9312071-9BC9-4DFC-B58A-80FCBDC36FEC}">
      <dsp:nvSpPr>
        <dsp:cNvPr id="0" name=""/>
        <dsp:cNvSpPr/>
      </dsp:nvSpPr>
      <dsp:spPr>
        <a:xfrm>
          <a:off x="0" y="2670897"/>
          <a:ext cx="5132100" cy="755820"/>
        </a:xfrm>
        <a:prstGeom prst="roundRect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>
              <a:solidFill>
                <a:srgbClr val="7030A0"/>
              </a:solidFill>
            </a:rPr>
            <a:t>Changing the cue </a:t>
          </a:r>
          <a:r>
            <a:rPr lang="en-US" sz="1900" b="1" kern="1200" dirty="0"/>
            <a:t>is essential</a:t>
          </a:r>
          <a:r>
            <a:rPr lang="en-US" sz="1900" kern="1200" dirty="0"/>
            <a:t>,</a:t>
          </a:r>
        </a:p>
      </dsp:txBody>
      <dsp:txXfrm>
        <a:off x="36896" y="2707793"/>
        <a:ext cx="5058308" cy="682028"/>
      </dsp:txXfrm>
    </dsp:sp>
    <dsp:sp modelId="{C0C3DF94-AE30-4D07-892D-033E4D0EB008}">
      <dsp:nvSpPr>
        <dsp:cNvPr id="0" name=""/>
        <dsp:cNvSpPr/>
      </dsp:nvSpPr>
      <dsp:spPr>
        <a:xfrm>
          <a:off x="0" y="3426717"/>
          <a:ext cx="5132100" cy="983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2944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kern="1200" dirty="0"/>
            <a:t>The poisoned cue will always have some negative emotions attached to it.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kern="1200" dirty="0"/>
            <a:t>Use a different cue!  (Lay instead of down)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500" kern="1200" dirty="0"/>
        </a:p>
      </dsp:txBody>
      <dsp:txXfrm>
        <a:off x="0" y="3426717"/>
        <a:ext cx="5132100" cy="983250"/>
      </dsp:txXfrm>
    </dsp:sp>
    <dsp:sp modelId="{C4AB220F-A09E-47BC-B16D-E3F30030C353}">
      <dsp:nvSpPr>
        <dsp:cNvPr id="0" name=""/>
        <dsp:cNvSpPr/>
      </dsp:nvSpPr>
      <dsp:spPr>
        <a:xfrm>
          <a:off x="0" y="4409967"/>
          <a:ext cx="5132100" cy="755820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Shelter dogs often come with a lot of baggage left over from poor, abusive,or confusing training. </a:t>
          </a:r>
        </a:p>
      </dsp:txBody>
      <dsp:txXfrm>
        <a:off x="36896" y="4446863"/>
        <a:ext cx="5058308" cy="682028"/>
      </dsp:txXfrm>
    </dsp:sp>
    <dsp:sp modelId="{D62E8515-4AA5-4820-ABE0-1C2E0AE04BB1}">
      <dsp:nvSpPr>
        <dsp:cNvPr id="0" name=""/>
        <dsp:cNvSpPr/>
      </dsp:nvSpPr>
      <dsp:spPr>
        <a:xfrm>
          <a:off x="0" y="5165787"/>
          <a:ext cx="5132100" cy="688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2944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b="1" kern="1200" dirty="0"/>
            <a:t>Giving the dog a new name and retraining basic behaviors </a:t>
          </a:r>
          <a:r>
            <a:rPr lang="en-US" sz="1500" kern="1200" dirty="0"/>
            <a:t>from scratch, with new cues ,may be just what the dog needs to become a confident and well-mannered canine</a:t>
          </a:r>
        </a:p>
      </dsp:txBody>
      <dsp:txXfrm>
        <a:off x="0" y="5165787"/>
        <a:ext cx="5132100" cy="688274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6FE517-4FC9-4146-915A-42707C4B3FA1}">
      <dsp:nvSpPr>
        <dsp:cNvPr id="0" name=""/>
        <dsp:cNvSpPr/>
      </dsp:nvSpPr>
      <dsp:spPr>
        <a:xfrm>
          <a:off x="0" y="2442"/>
          <a:ext cx="4885203" cy="123800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78609A-6A6A-40D9-8D09-2FA5CC4256D2}">
      <dsp:nvSpPr>
        <dsp:cNvPr id="0" name=""/>
        <dsp:cNvSpPr/>
      </dsp:nvSpPr>
      <dsp:spPr>
        <a:xfrm>
          <a:off x="374497" y="280994"/>
          <a:ext cx="680904" cy="68090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02A8FD-E345-4D3A-AA37-13926EB4243A}">
      <dsp:nvSpPr>
        <dsp:cNvPr id="0" name=""/>
        <dsp:cNvSpPr/>
      </dsp:nvSpPr>
      <dsp:spPr>
        <a:xfrm>
          <a:off x="1429899" y="2442"/>
          <a:ext cx="3455303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Practice </a:t>
          </a:r>
          <a:r>
            <a:rPr lang="en-US" sz="1700" b="1" i="1" kern="1200"/>
            <a:t>good clicker mechanics</a:t>
          </a:r>
          <a:r>
            <a:rPr lang="en-US" sz="1700" kern="1200"/>
            <a:t>.</a:t>
          </a:r>
        </a:p>
      </dsp:txBody>
      <dsp:txXfrm>
        <a:off x="1429899" y="2442"/>
        <a:ext cx="3455303" cy="1238008"/>
      </dsp:txXfrm>
    </dsp:sp>
    <dsp:sp modelId="{FE8CDAFB-B2CD-4C42-8F82-E7FCB822ECE9}">
      <dsp:nvSpPr>
        <dsp:cNvPr id="0" name=""/>
        <dsp:cNvSpPr/>
      </dsp:nvSpPr>
      <dsp:spPr>
        <a:xfrm>
          <a:off x="0" y="1549953"/>
          <a:ext cx="4885203" cy="123800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0975E7-D4D7-436D-821C-6AA37E56DB15}">
      <dsp:nvSpPr>
        <dsp:cNvPr id="0" name=""/>
        <dsp:cNvSpPr/>
      </dsp:nvSpPr>
      <dsp:spPr>
        <a:xfrm>
          <a:off x="374497" y="1828505"/>
          <a:ext cx="680904" cy="68090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BE0747-CCF0-4EE6-8640-E8B491BA184E}">
      <dsp:nvSpPr>
        <dsp:cNvPr id="0" name=""/>
        <dsp:cNvSpPr/>
      </dsp:nvSpPr>
      <dsp:spPr>
        <a:xfrm>
          <a:off x="1429899" y="1549953"/>
          <a:ext cx="3455303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When using prompts and lures to jump-start a new</a:t>
          </a:r>
          <a:br>
            <a:rPr lang="en-US" sz="1700" kern="1200" dirty="0"/>
          </a:br>
          <a:r>
            <a:rPr lang="en-US" sz="1700" kern="1200" dirty="0"/>
            <a:t>behavior</a:t>
          </a:r>
          <a:r>
            <a:rPr lang="en-US" sz="1700" kern="1200" dirty="0">
              <a:solidFill>
                <a:srgbClr val="7030A0"/>
              </a:solidFill>
            </a:rPr>
            <a:t>, </a:t>
          </a:r>
          <a:r>
            <a:rPr lang="en-US" sz="1700" b="1" i="1" kern="1200" dirty="0">
              <a:solidFill>
                <a:srgbClr val="7030A0"/>
              </a:solidFill>
            </a:rPr>
            <a:t>fade lures as quickly as possible</a:t>
          </a:r>
          <a:r>
            <a:rPr lang="en-US" sz="1700" kern="1200" dirty="0">
              <a:solidFill>
                <a:srgbClr val="7030A0"/>
              </a:solidFill>
            </a:rPr>
            <a:t>.</a:t>
          </a:r>
        </a:p>
      </dsp:txBody>
      <dsp:txXfrm>
        <a:off x="1429899" y="1549953"/>
        <a:ext cx="3455303" cy="1238008"/>
      </dsp:txXfrm>
    </dsp:sp>
    <dsp:sp modelId="{A6AF352F-5323-44E6-B331-D6E1A8DAA840}">
      <dsp:nvSpPr>
        <dsp:cNvPr id="0" name=""/>
        <dsp:cNvSpPr/>
      </dsp:nvSpPr>
      <dsp:spPr>
        <a:xfrm>
          <a:off x="0" y="3097464"/>
          <a:ext cx="4885203" cy="123800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934676-7B58-41BE-B990-9146D845FA3A}">
      <dsp:nvSpPr>
        <dsp:cNvPr id="0" name=""/>
        <dsp:cNvSpPr/>
      </dsp:nvSpPr>
      <dsp:spPr>
        <a:xfrm>
          <a:off x="374497" y="3376015"/>
          <a:ext cx="680904" cy="68090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AB0514-4FA2-4972-96A3-BA5DC3B0290D}">
      <dsp:nvSpPr>
        <dsp:cNvPr id="0" name=""/>
        <dsp:cNvSpPr/>
      </dsp:nvSpPr>
      <dsp:spPr>
        <a:xfrm>
          <a:off x="1429899" y="3097464"/>
          <a:ext cx="3455303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i="1" kern="1200" dirty="0">
              <a:solidFill>
                <a:srgbClr val="FFFF00"/>
              </a:solidFill>
            </a:rPr>
            <a:t>Minimize </a:t>
          </a:r>
          <a:r>
            <a:rPr lang="en-US" sz="1700" b="1" i="1" kern="1200" dirty="0"/>
            <a:t>cues </a:t>
          </a:r>
          <a:r>
            <a:rPr lang="en-US" sz="1700" kern="1200" dirty="0"/>
            <a:t>when possible—”</a:t>
          </a:r>
          <a:r>
            <a:rPr lang="en-US" sz="1700" kern="1200" dirty="0" err="1"/>
            <a:t>smalIer</a:t>
          </a:r>
          <a:r>
            <a:rPr lang="en-US" sz="1700" kern="1200" dirty="0"/>
            <a:t>” cues are easier to</a:t>
          </a:r>
          <a:br>
            <a:rPr lang="en-US" sz="1700" kern="1200" dirty="0"/>
          </a:br>
          <a:r>
            <a:rPr lang="en-US" sz="1700" kern="1200" dirty="0"/>
            <a:t>give consistently.</a:t>
          </a:r>
        </a:p>
      </dsp:txBody>
      <dsp:txXfrm>
        <a:off x="1429899" y="3097464"/>
        <a:ext cx="3455303" cy="1238008"/>
      </dsp:txXfrm>
    </dsp:sp>
    <dsp:sp modelId="{34482E0E-C2F6-4CA6-B37A-F47DA172A5B5}">
      <dsp:nvSpPr>
        <dsp:cNvPr id="0" name=""/>
        <dsp:cNvSpPr/>
      </dsp:nvSpPr>
      <dsp:spPr>
        <a:xfrm>
          <a:off x="0" y="4644974"/>
          <a:ext cx="4885203" cy="123800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D7FA97-DA4C-49FD-A2EB-1C2697B8CC38}">
      <dsp:nvSpPr>
        <dsp:cNvPr id="0" name=""/>
        <dsp:cNvSpPr/>
      </dsp:nvSpPr>
      <dsp:spPr>
        <a:xfrm>
          <a:off x="374497" y="4923526"/>
          <a:ext cx="680904" cy="68090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C259D0-EAE1-4484-A33C-43F70724B372}">
      <dsp:nvSpPr>
        <dsp:cNvPr id="0" name=""/>
        <dsp:cNvSpPr/>
      </dsp:nvSpPr>
      <dsp:spPr>
        <a:xfrm>
          <a:off x="1429899" y="4644974"/>
          <a:ext cx="3455303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Identify and </a:t>
          </a:r>
          <a:r>
            <a:rPr lang="en-US" sz="1700" kern="1200" dirty="0">
              <a:solidFill>
                <a:srgbClr val="7030A0"/>
              </a:solidFill>
            </a:rPr>
            <a:t>“</a:t>
          </a:r>
          <a:r>
            <a:rPr lang="en-US" sz="1700" b="1" i="1" kern="1200" dirty="0">
              <a:solidFill>
                <a:srgbClr val="7030A0"/>
              </a:solidFill>
            </a:rPr>
            <a:t>clean up</a:t>
          </a:r>
          <a:r>
            <a:rPr lang="en-US" sz="1700" kern="1200" dirty="0">
              <a:solidFill>
                <a:srgbClr val="7030A0"/>
              </a:solidFill>
            </a:rPr>
            <a:t>” </a:t>
          </a:r>
          <a:r>
            <a:rPr lang="en-US" sz="1700" kern="1200" dirty="0"/>
            <a:t>any cues that contain extraneous</a:t>
          </a:r>
          <a:br>
            <a:rPr lang="en-US" sz="1700" kern="1200" dirty="0"/>
          </a:br>
          <a:r>
            <a:rPr lang="en-US" sz="1700" kern="1200" dirty="0"/>
            <a:t>elements.</a:t>
          </a:r>
        </a:p>
      </dsp:txBody>
      <dsp:txXfrm>
        <a:off x="1429899" y="4644974"/>
        <a:ext cx="3455303" cy="12380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71EAB7-12B4-4BA4-BAAA-925E9DA5727C}">
      <dsp:nvSpPr>
        <dsp:cNvPr id="0" name=""/>
        <dsp:cNvSpPr/>
      </dsp:nvSpPr>
      <dsp:spPr>
        <a:xfrm>
          <a:off x="0" y="63612"/>
          <a:ext cx="4885203" cy="19983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i="1" kern="1200"/>
            <a:t>Target training decreased inappropriate responses</a:t>
          </a:r>
          <a:r>
            <a:rPr lang="en-US" sz="2800" kern="1200"/>
            <a:t> secondary to increasing trailer loading</a:t>
          </a:r>
        </a:p>
      </dsp:txBody>
      <dsp:txXfrm>
        <a:off x="97552" y="161164"/>
        <a:ext cx="4690099" cy="1803256"/>
      </dsp:txXfrm>
    </dsp:sp>
    <dsp:sp modelId="{1E19A7D7-F683-424B-B626-A6E5736F7FD7}">
      <dsp:nvSpPr>
        <dsp:cNvPr id="0" name=""/>
        <dsp:cNvSpPr/>
      </dsp:nvSpPr>
      <dsp:spPr>
        <a:xfrm>
          <a:off x="0" y="2142613"/>
          <a:ext cx="4885203" cy="1998360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Target training established stimulus control</a:t>
          </a:r>
        </a:p>
      </dsp:txBody>
      <dsp:txXfrm>
        <a:off x="97552" y="2240165"/>
        <a:ext cx="4690099" cy="1803256"/>
      </dsp:txXfrm>
    </dsp:sp>
    <dsp:sp modelId="{A51CCF99-7268-497D-9E52-367B0C0B5DFF}">
      <dsp:nvSpPr>
        <dsp:cNvPr id="0" name=""/>
        <dsp:cNvSpPr/>
      </dsp:nvSpPr>
      <dsp:spPr>
        <a:xfrm>
          <a:off x="0" y="4140973"/>
          <a:ext cx="4885203" cy="1680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105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/>
            <a:t>This allowed stimulus control during situations which usually elicited problem behaviors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/>
            <a:t>Horses so busy focusing on target that they ignored poisoned cues</a:t>
          </a:r>
        </a:p>
      </dsp:txBody>
      <dsp:txXfrm>
        <a:off x="0" y="4140973"/>
        <a:ext cx="4885203" cy="1680840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AB2CBB-D684-43C7-B504-C14886069516}">
      <dsp:nvSpPr>
        <dsp:cNvPr id="0" name=""/>
        <dsp:cNvSpPr/>
      </dsp:nvSpPr>
      <dsp:spPr>
        <a:xfrm>
          <a:off x="0" y="0"/>
          <a:ext cx="4847836" cy="87185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Sit taught with C/T and correction:</a:t>
          </a:r>
        </a:p>
      </dsp:txBody>
      <dsp:txXfrm>
        <a:off x="42560" y="42560"/>
        <a:ext cx="4762716" cy="786730"/>
      </dsp:txXfrm>
    </dsp:sp>
    <dsp:sp modelId="{1C8721D7-5E96-4977-9BD5-9012C7F31543}">
      <dsp:nvSpPr>
        <dsp:cNvPr id="0" name=""/>
        <dsp:cNvSpPr/>
      </dsp:nvSpPr>
      <dsp:spPr>
        <a:xfrm>
          <a:off x="0" y="859605"/>
          <a:ext cx="4847836" cy="1987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3919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Sit now means maybe a good thing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And maybe a bad thing.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Even if the dog responds correctly, he is fearful of the aversive consequence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May be hesitant to try a new response because of risk of punishment with failure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400" kern="1200" dirty="0"/>
        </a:p>
      </dsp:txBody>
      <dsp:txXfrm>
        <a:off x="0" y="859605"/>
        <a:ext cx="4847836" cy="1987200"/>
      </dsp:txXfrm>
    </dsp:sp>
    <dsp:sp modelId="{09AE9FA3-BC65-4718-9DAE-0E2C849063BA}">
      <dsp:nvSpPr>
        <dsp:cNvPr id="0" name=""/>
        <dsp:cNvSpPr/>
      </dsp:nvSpPr>
      <dsp:spPr>
        <a:xfrm>
          <a:off x="0" y="2715004"/>
          <a:ext cx="4847836" cy="1123200"/>
        </a:xfrm>
        <a:prstGeom prst="round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Sit taught with C/T and reinforcement only: </a:t>
          </a:r>
        </a:p>
      </dsp:txBody>
      <dsp:txXfrm>
        <a:off x="54830" y="2769834"/>
        <a:ext cx="4738176" cy="1013540"/>
      </dsp:txXfrm>
    </dsp:sp>
    <dsp:sp modelId="{21E387B0-9186-485B-A6D9-DC2B31C84D25}">
      <dsp:nvSpPr>
        <dsp:cNvPr id="0" name=""/>
        <dsp:cNvSpPr/>
      </dsp:nvSpPr>
      <dsp:spPr>
        <a:xfrm>
          <a:off x="0" y="3810005"/>
          <a:ext cx="4847836" cy="1428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3919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Sit means always a good thing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If the dog fails, nothing happens.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The cue become carries important information,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Serves as a powerful  (secondary) reinforcer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900" kern="1200" dirty="0"/>
        </a:p>
      </dsp:txBody>
      <dsp:txXfrm>
        <a:off x="0" y="3810005"/>
        <a:ext cx="4847836" cy="1428300"/>
      </dsp:txXfrm>
    </dsp:sp>
    <dsp:sp modelId="{81DBAC7E-B560-4C81-9FC0-85A9657ECFAA}">
      <dsp:nvSpPr>
        <dsp:cNvPr id="0" name=""/>
        <dsp:cNvSpPr/>
      </dsp:nvSpPr>
      <dsp:spPr>
        <a:xfrm>
          <a:off x="0" y="5266504"/>
          <a:ext cx="4847836" cy="1123200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hlinkClick xmlns:r="http://schemas.openxmlformats.org/officeDocument/2006/relationships" r:id="rId1"/>
            </a:rPr>
            <a:t>https://www.youtube.com/watch?v=hb4ceRjLVnw</a:t>
          </a:r>
          <a:endParaRPr lang="en-US" sz="1700" kern="1200" dirty="0"/>
        </a:p>
      </dsp:txBody>
      <dsp:txXfrm>
        <a:off x="54830" y="5321334"/>
        <a:ext cx="4738176" cy="10135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EC7DCD-1BF4-4226-9A93-B8D0D7872DF6}">
      <dsp:nvSpPr>
        <dsp:cNvPr id="0" name=""/>
        <dsp:cNvSpPr/>
      </dsp:nvSpPr>
      <dsp:spPr>
        <a:xfrm>
          <a:off x="0" y="231427"/>
          <a:ext cx="4885203" cy="87395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/>
            <a:t>Avoids learned helplessness</a:t>
          </a:r>
          <a:endParaRPr lang="en-US" sz="2200" kern="1200"/>
        </a:p>
      </dsp:txBody>
      <dsp:txXfrm>
        <a:off x="42663" y="274090"/>
        <a:ext cx="4799877" cy="788627"/>
      </dsp:txXfrm>
    </dsp:sp>
    <dsp:sp modelId="{CC974C1E-26CF-4176-9C74-F1A3D9011CEF}">
      <dsp:nvSpPr>
        <dsp:cNvPr id="0" name=""/>
        <dsp:cNvSpPr/>
      </dsp:nvSpPr>
      <dsp:spPr>
        <a:xfrm>
          <a:off x="0" y="1105381"/>
          <a:ext cx="4885203" cy="1912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105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 dirty="0"/>
            <a:t>Dogs learn to “move” or “do something else” to get a reward when NOT clicked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 dirty="0"/>
            <a:t>With punishment for inappropriate response, dog learns to “not move”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 dirty="0"/>
            <a:t>Gives organism control over the environment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/>
            <a:t>Opposite of LH, where learn that their behavior has no power</a:t>
          </a:r>
        </a:p>
      </dsp:txBody>
      <dsp:txXfrm>
        <a:off x="0" y="1105381"/>
        <a:ext cx="4885203" cy="1912680"/>
      </dsp:txXfrm>
    </dsp:sp>
    <dsp:sp modelId="{C8DB710C-F4AD-485C-BFBB-3D8F8F7A724B}">
      <dsp:nvSpPr>
        <dsp:cNvPr id="0" name=""/>
        <dsp:cNvSpPr/>
      </dsp:nvSpPr>
      <dsp:spPr>
        <a:xfrm>
          <a:off x="0" y="3018061"/>
          <a:ext cx="4885203" cy="873953"/>
        </a:xfrm>
        <a:prstGeom prst="round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Not so much that it is “all positive”, as it is teaching the rule that you either must</a:t>
          </a:r>
        </a:p>
      </dsp:txBody>
      <dsp:txXfrm>
        <a:off x="42663" y="3060724"/>
        <a:ext cx="4799877" cy="788627"/>
      </dsp:txXfrm>
    </dsp:sp>
    <dsp:sp modelId="{840A0245-AD6A-489E-9E9C-2F9DFAC7CE20}">
      <dsp:nvSpPr>
        <dsp:cNvPr id="0" name=""/>
        <dsp:cNvSpPr/>
      </dsp:nvSpPr>
      <dsp:spPr>
        <a:xfrm>
          <a:off x="0" y="3892014"/>
          <a:ext cx="4885203" cy="8880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105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b="1" i="1" kern="1200" dirty="0"/>
            <a:t>Do what you just did to get the click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b="1" i="1" kern="1200" dirty="0"/>
            <a:t>Or if that doesn’t work, do something different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b="1" i="1" u="sng" kern="1200" dirty="0"/>
            <a:t>“not” behavior is not an option</a:t>
          </a:r>
        </a:p>
      </dsp:txBody>
      <dsp:txXfrm>
        <a:off x="0" y="3892014"/>
        <a:ext cx="4885203" cy="888030"/>
      </dsp:txXfrm>
    </dsp:sp>
    <dsp:sp modelId="{A4E95B16-2C20-4895-9FD0-2A34D77EAAF7}">
      <dsp:nvSpPr>
        <dsp:cNvPr id="0" name=""/>
        <dsp:cNvSpPr/>
      </dsp:nvSpPr>
      <dsp:spPr>
        <a:xfrm>
          <a:off x="0" y="4780044"/>
          <a:ext cx="4885203" cy="873953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Teaches “creativity”, “persistence”,  “resistance”</a:t>
          </a:r>
        </a:p>
      </dsp:txBody>
      <dsp:txXfrm>
        <a:off x="42663" y="4822707"/>
        <a:ext cx="4799877" cy="78862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C2F71A-E0E1-4E64-A832-E2A6E38E3BEF}">
      <dsp:nvSpPr>
        <dsp:cNvPr id="0" name=""/>
        <dsp:cNvSpPr/>
      </dsp:nvSpPr>
      <dsp:spPr>
        <a:xfrm>
          <a:off x="0" y="38052"/>
          <a:ext cx="4885203" cy="28571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b="1" kern="1200" dirty="0">
              <a:solidFill>
                <a:srgbClr val="FFC000"/>
              </a:solidFill>
            </a:rPr>
            <a:t>Poisoned cues</a:t>
          </a:r>
          <a:r>
            <a:rPr lang="en-US" sz="3300" kern="1200" dirty="0"/>
            <a:t>—cues that have a negative connotation or negative emotions for the learner</a:t>
          </a:r>
          <a:br>
            <a:rPr lang="en-US" sz="3300" kern="1200" dirty="0"/>
          </a:br>
          <a:endParaRPr lang="en-US" sz="3300" kern="1200" dirty="0"/>
        </a:p>
      </dsp:txBody>
      <dsp:txXfrm>
        <a:off x="139474" y="177526"/>
        <a:ext cx="4606255" cy="2578192"/>
      </dsp:txXfrm>
    </dsp:sp>
    <dsp:sp modelId="{A50F7BDD-5ED3-48E5-BB94-55984D51D8DC}">
      <dsp:nvSpPr>
        <dsp:cNvPr id="0" name=""/>
        <dsp:cNvSpPr/>
      </dsp:nvSpPr>
      <dsp:spPr>
        <a:xfrm>
          <a:off x="0" y="2990232"/>
          <a:ext cx="4885203" cy="2857140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b="1" kern="1200" dirty="0">
              <a:solidFill>
                <a:srgbClr val="7030A0"/>
              </a:solidFill>
            </a:rPr>
            <a:t>Faulty/Unintentional cues</a:t>
          </a:r>
          <a:r>
            <a:rPr lang="en-US" sz="3300" kern="1200" dirty="0">
              <a:solidFill>
                <a:srgbClr val="7030A0"/>
              </a:solidFill>
            </a:rPr>
            <a:t>—</a:t>
          </a:r>
          <a:r>
            <a:rPr lang="en-US" sz="3300" kern="1200" dirty="0"/>
            <a:t>cues that are not clear to the learner, the trainer, or both</a:t>
          </a:r>
          <a:br>
            <a:rPr lang="en-US" sz="3300" kern="1200" dirty="0"/>
          </a:br>
          <a:endParaRPr lang="en-US" sz="3300" kern="1200" dirty="0"/>
        </a:p>
      </dsp:txBody>
      <dsp:txXfrm>
        <a:off x="139474" y="3129706"/>
        <a:ext cx="4606255" cy="257819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49FAAB-1F8D-40BE-AF55-D28F3F32F788}">
      <dsp:nvSpPr>
        <dsp:cNvPr id="0" name=""/>
        <dsp:cNvSpPr/>
      </dsp:nvSpPr>
      <dsp:spPr>
        <a:xfrm>
          <a:off x="0" y="298288"/>
          <a:ext cx="4885203" cy="126477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 dirty="0">
              <a:solidFill>
                <a:srgbClr val="FFFF00"/>
              </a:solidFill>
            </a:rPr>
            <a:t>Poisoned Cue </a:t>
          </a:r>
          <a:r>
            <a:rPr lang="en-US" sz="2300" kern="1200" dirty="0">
              <a:solidFill>
                <a:srgbClr val="FFFF00"/>
              </a:solidFill>
            </a:rPr>
            <a:t>=  </a:t>
          </a:r>
          <a:r>
            <a:rPr lang="en-US" sz="2300" kern="1200" dirty="0"/>
            <a:t>cue that has negative connotations or negative emotions associated with it for the learner. </a:t>
          </a:r>
        </a:p>
      </dsp:txBody>
      <dsp:txXfrm>
        <a:off x="61741" y="360029"/>
        <a:ext cx="4761721" cy="1141288"/>
      </dsp:txXfrm>
    </dsp:sp>
    <dsp:sp modelId="{0FF46A45-D019-416C-9813-CFD70F5F40E9}">
      <dsp:nvSpPr>
        <dsp:cNvPr id="0" name=""/>
        <dsp:cNvSpPr/>
      </dsp:nvSpPr>
      <dsp:spPr>
        <a:xfrm>
          <a:off x="0" y="1629298"/>
          <a:ext cx="4885203" cy="1264770"/>
        </a:xfrm>
        <a:prstGeom prst="round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A cue can become poisoned when </a:t>
          </a:r>
        </a:p>
      </dsp:txBody>
      <dsp:txXfrm>
        <a:off x="61741" y="1691039"/>
        <a:ext cx="4761721" cy="1141288"/>
      </dsp:txXfrm>
    </dsp:sp>
    <dsp:sp modelId="{5BA780BB-DCA0-42F1-92BC-F48AD0E1DBD5}">
      <dsp:nvSpPr>
        <dsp:cNvPr id="0" name=""/>
        <dsp:cNvSpPr/>
      </dsp:nvSpPr>
      <dsp:spPr>
        <a:xfrm>
          <a:off x="0" y="2894068"/>
          <a:ext cx="4885203" cy="1428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105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/>
            <a:t>It is enforced or taught with force or punishment (even inadvertently),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Resulting in an animal that feels conflict or fear when it perceives the cue.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800" kern="1200" dirty="0"/>
        </a:p>
      </dsp:txBody>
      <dsp:txXfrm>
        <a:off x="0" y="2894068"/>
        <a:ext cx="4885203" cy="1428300"/>
      </dsp:txXfrm>
    </dsp:sp>
    <dsp:sp modelId="{05E3FDAF-54AF-44C4-A87A-B540689D1E5F}">
      <dsp:nvSpPr>
        <dsp:cNvPr id="0" name=""/>
        <dsp:cNvSpPr/>
      </dsp:nvSpPr>
      <dsp:spPr>
        <a:xfrm>
          <a:off x="0" y="4329680"/>
          <a:ext cx="4885203" cy="1264770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i="1" kern="1200" dirty="0">
              <a:solidFill>
                <a:srgbClr val="7030A0"/>
              </a:solidFill>
            </a:rPr>
            <a:t>Poisoned cues = useless </a:t>
          </a:r>
          <a:r>
            <a:rPr lang="en-US" sz="2300" kern="1200" dirty="0">
              <a:solidFill>
                <a:srgbClr val="7030A0"/>
              </a:solidFill>
            </a:rPr>
            <a:t>as tools </a:t>
          </a:r>
          <a:r>
            <a:rPr lang="en-US" sz="2300" kern="1200" dirty="0"/>
            <a:t>for operant conditioning because they have no positive reinforcement value</a:t>
          </a:r>
        </a:p>
      </dsp:txBody>
      <dsp:txXfrm>
        <a:off x="61741" y="4391421"/>
        <a:ext cx="4761721" cy="114128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310921-E6F6-47E5-80FE-5DC3FEF9BC7C}">
      <dsp:nvSpPr>
        <dsp:cNvPr id="0" name=""/>
        <dsp:cNvSpPr/>
      </dsp:nvSpPr>
      <dsp:spPr>
        <a:xfrm>
          <a:off x="0" y="112032"/>
          <a:ext cx="4885203" cy="71135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Conditioned Positive Cue = cue taught with positive reinforcement</a:t>
          </a:r>
          <a:endParaRPr lang="en-US" sz="1800" kern="1200" dirty="0"/>
        </a:p>
      </dsp:txBody>
      <dsp:txXfrm>
        <a:off x="34726" y="146758"/>
        <a:ext cx="4815751" cy="641907"/>
      </dsp:txXfrm>
    </dsp:sp>
    <dsp:sp modelId="{6F76BA21-534D-460F-9FE9-AB592512BCA4}">
      <dsp:nvSpPr>
        <dsp:cNvPr id="0" name=""/>
        <dsp:cNvSpPr/>
      </dsp:nvSpPr>
      <dsp:spPr>
        <a:xfrm>
          <a:off x="0" y="823392"/>
          <a:ext cx="4885203" cy="596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105" tIns="17780" rIns="99568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400" kern="1200" dirty="0"/>
            <a:t>The basis for success and reliability when teaching and working with complex behavior chains.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900" kern="1200" dirty="0"/>
        </a:p>
      </dsp:txBody>
      <dsp:txXfrm>
        <a:off x="0" y="823392"/>
        <a:ext cx="4885203" cy="596160"/>
      </dsp:txXfrm>
    </dsp:sp>
    <dsp:sp modelId="{7314085A-BCE6-4706-A5BE-FAEC7F108B4A}">
      <dsp:nvSpPr>
        <dsp:cNvPr id="0" name=""/>
        <dsp:cNvSpPr/>
      </dsp:nvSpPr>
      <dsp:spPr>
        <a:xfrm>
          <a:off x="0" y="1419552"/>
          <a:ext cx="4885203" cy="711359"/>
        </a:xfrm>
        <a:prstGeom prst="round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Poisoned Cue = cue taught or paired with punishment</a:t>
          </a:r>
          <a:r>
            <a:rPr lang="en-US" sz="1800" kern="1200" dirty="0"/>
            <a:t>.</a:t>
          </a:r>
        </a:p>
      </dsp:txBody>
      <dsp:txXfrm>
        <a:off x="34726" y="1454278"/>
        <a:ext cx="4815751" cy="641907"/>
      </dsp:txXfrm>
    </dsp:sp>
    <dsp:sp modelId="{0498B304-8177-4800-B530-28998FFB5B5C}">
      <dsp:nvSpPr>
        <dsp:cNvPr id="0" name=""/>
        <dsp:cNvSpPr/>
      </dsp:nvSpPr>
      <dsp:spPr>
        <a:xfrm>
          <a:off x="0" y="2130912"/>
          <a:ext cx="4885203" cy="2384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105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An example of how a Positive Cue can become Poisoned:</a:t>
          </a: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400" kern="1200" dirty="0"/>
            <a:t>Green light to a driver is good news—”yes you can go now.” </a:t>
          </a: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400" kern="1200" dirty="0"/>
            <a:t>Over thousands of repetitions drivers feel happy to see the light change to green. </a:t>
          </a: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400" kern="1200" dirty="0"/>
            <a:t>A certainty develops: You CAN proceed through a green light. </a:t>
          </a: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400" kern="1200" dirty="0"/>
            <a:t>Foot moves to the gas pedal automatically as we see the light turn green.</a:t>
          </a: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300" kern="1200" dirty="0"/>
        </a:p>
      </dsp:txBody>
      <dsp:txXfrm>
        <a:off x="0" y="2130912"/>
        <a:ext cx="4885203" cy="2384640"/>
      </dsp:txXfrm>
    </dsp:sp>
    <dsp:sp modelId="{A6B8C3C8-1956-4DB6-BAB9-2545FD9CC35C}">
      <dsp:nvSpPr>
        <dsp:cNvPr id="0" name=""/>
        <dsp:cNvSpPr/>
      </dsp:nvSpPr>
      <dsp:spPr>
        <a:xfrm>
          <a:off x="0" y="4484512"/>
          <a:ext cx="4885203" cy="711359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rgbClr val="7030A0"/>
              </a:solidFill>
            </a:rPr>
            <a:t>What happens if another driver runs a red light and we are injured as we are responding to the green light cue?</a:t>
          </a:r>
        </a:p>
      </dsp:txBody>
      <dsp:txXfrm>
        <a:off x="34726" y="4519238"/>
        <a:ext cx="4815751" cy="641907"/>
      </dsp:txXfrm>
    </dsp:sp>
    <dsp:sp modelId="{52B0499E-68D4-4570-BE0C-11FB08AF3236}">
      <dsp:nvSpPr>
        <dsp:cNvPr id="0" name=""/>
        <dsp:cNvSpPr/>
      </dsp:nvSpPr>
      <dsp:spPr>
        <a:xfrm>
          <a:off x="0" y="5226913"/>
          <a:ext cx="4885203" cy="546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105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/>
            <a:t>Taints or poisons the cue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/>
            <a:t>Will be hesitant, anxious, uncertain</a:t>
          </a:r>
        </a:p>
      </dsp:txBody>
      <dsp:txXfrm>
        <a:off x="0" y="5226913"/>
        <a:ext cx="4885203" cy="54648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12EA93-E593-47E1-9629-2A3E1BF48644}">
      <dsp:nvSpPr>
        <dsp:cNvPr id="0" name=""/>
        <dsp:cNvSpPr/>
      </dsp:nvSpPr>
      <dsp:spPr>
        <a:xfrm>
          <a:off x="0" y="258913"/>
          <a:ext cx="4885203" cy="95471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/>
            <a:t>Animals show same ambivalence to a cue that has been poisoned</a:t>
          </a:r>
          <a:r>
            <a:rPr lang="en-US" sz="2400" kern="1200"/>
            <a:t>. </a:t>
          </a:r>
        </a:p>
      </dsp:txBody>
      <dsp:txXfrm>
        <a:off x="46606" y="305519"/>
        <a:ext cx="4791991" cy="861507"/>
      </dsp:txXfrm>
    </dsp:sp>
    <dsp:sp modelId="{69919674-027A-42C4-9356-3340A97A6A10}">
      <dsp:nvSpPr>
        <dsp:cNvPr id="0" name=""/>
        <dsp:cNvSpPr/>
      </dsp:nvSpPr>
      <dsp:spPr>
        <a:xfrm>
          <a:off x="0" y="1213633"/>
          <a:ext cx="4885203" cy="124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105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/>
            <a:t>Cue is no longer guarantee of good things to come.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/>
            <a:t>In fact, may result in adverse consequence.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/>
            <a:t>Uncertainty causes emotional distress </a:t>
          </a:r>
        </a:p>
      </dsp:txBody>
      <dsp:txXfrm>
        <a:off x="0" y="1213633"/>
        <a:ext cx="4885203" cy="1242000"/>
      </dsp:txXfrm>
    </dsp:sp>
    <dsp:sp modelId="{D6DDF48C-6823-4D59-B0CF-236A592E049D}">
      <dsp:nvSpPr>
        <dsp:cNvPr id="0" name=""/>
        <dsp:cNvSpPr/>
      </dsp:nvSpPr>
      <dsp:spPr>
        <a:xfrm>
          <a:off x="0" y="2455633"/>
          <a:ext cx="4885203" cy="954719"/>
        </a:xfrm>
        <a:prstGeom prst="round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Result:  </a:t>
          </a:r>
          <a:r>
            <a:rPr lang="en-US" sz="2400" i="1" kern="1200"/>
            <a:t>Deterioration in performance</a:t>
          </a:r>
          <a:r>
            <a:rPr lang="en-US" sz="2400" kern="1200"/>
            <a:t>.</a:t>
          </a:r>
        </a:p>
      </dsp:txBody>
      <dsp:txXfrm>
        <a:off x="46606" y="2502239"/>
        <a:ext cx="4791991" cy="861507"/>
      </dsp:txXfrm>
    </dsp:sp>
    <dsp:sp modelId="{A9FA3EB1-BE7A-420E-BFE4-F0D8A5DD3669}">
      <dsp:nvSpPr>
        <dsp:cNvPr id="0" name=""/>
        <dsp:cNvSpPr/>
      </dsp:nvSpPr>
      <dsp:spPr>
        <a:xfrm>
          <a:off x="0" y="3479473"/>
          <a:ext cx="4885203" cy="954719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Common myth among dog trainers: </a:t>
          </a:r>
        </a:p>
      </dsp:txBody>
      <dsp:txXfrm>
        <a:off x="46606" y="3526079"/>
        <a:ext cx="4791991" cy="861507"/>
      </dsp:txXfrm>
    </dsp:sp>
    <dsp:sp modelId="{B4102C7C-33C9-464A-B884-2451F95808F8}">
      <dsp:nvSpPr>
        <dsp:cNvPr id="0" name=""/>
        <dsp:cNvSpPr/>
      </dsp:nvSpPr>
      <dsp:spPr>
        <a:xfrm>
          <a:off x="0" y="4434193"/>
          <a:ext cx="4885203" cy="1192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105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/>
            <a:t>Once a dog “knows” a behavior and for some reason does not respond as instructed, the dog should be corrected.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b="1" i="1" kern="1200"/>
            <a:t>Problem: It taints or poisons the cue!!!!!!</a:t>
          </a:r>
          <a:endParaRPr lang="en-US" sz="1900" kern="1200"/>
        </a:p>
      </dsp:txBody>
      <dsp:txXfrm>
        <a:off x="0" y="4434193"/>
        <a:ext cx="4885203" cy="119232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C91EA5-F878-46D1-AE15-1350BB70E10A}">
      <dsp:nvSpPr>
        <dsp:cNvPr id="0" name=""/>
        <dsp:cNvSpPr/>
      </dsp:nvSpPr>
      <dsp:spPr>
        <a:xfrm>
          <a:off x="0" y="185472"/>
          <a:ext cx="4885203" cy="9149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solidFill>
                <a:srgbClr val="7030A0"/>
              </a:solidFill>
            </a:rPr>
            <a:t>Faulty cues = </a:t>
          </a:r>
          <a:r>
            <a:rPr lang="en-US" sz="2300" kern="1200" dirty="0"/>
            <a:t>cues that are not clear to the trainer and/or the learner. </a:t>
          </a:r>
        </a:p>
      </dsp:txBody>
      <dsp:txXfrm>
        <a:off x="44664" y="230136"/>
        <a:ext cx="4795875" cy="825612"/>
      </dsp:txXfrm>
    </dsp:sp>
    <dsp:sp modelId="{34C1E085-E1B6-41E4-A67D-4CE4422B16C6}">
      <dsp:nvSpPr>
        <dsp:cNvPr id="0" name=""/>
        <dsp:cNvSpPr/>
      </dsp:nvSpPr>
      <dsp:spPr>
        <a:xfrm>
          <a:off x="0" y="1166653"/>
          <a:ext cx="4885203" cy="914940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Commonly, cues become faulty when:</a:t>
          </a:r>
        </a:p>
      </dsp:txBody>
      <dsp:txXfrm>
        <a:off x="44664" y="1211317"/>
        <a:ext cx="4795875" cy="825612"/>
      </dsp:txXfrm>
    </dsp:sp>
    <dsp:sp modelId="{32A830AD-BB51-4FDF-9AEC-3B6D63A421A9}">
      <dsp:nvSpPr>
        <dsp:cNvPr id="0" name=""/>
        <dsp:cNvSpPr/>
      </dsp:nvSpPr>
      <dsp:spPr>
        <a:xfrm>
          <a:off x="0" y="2081593"/>
          <a:ext cx="4885203" cy="3618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105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b="1" kern="1200" dirty="0"/>
            <a:t>Unintentional extraneous elements </a:t>
          </a:r>
          <a:r>
            <a:rPr lang="en-US" sz="1800" kern="1200" dirty="0"/>
            <a:t>(movements,</a:t>
          </a:r>
          <a:br>
            <a:rPr lang="en-US" sz="1800" kern="1200" dirty="0"/>
          </a:br>
          <a:r>
            <a:rPr lang="en-US" sz="1800" kern="1200" dirty="0"/>
            <a:t>sounds, etc.) have become part of the animal’s</a:t>
          </a:r>
          <a:br>
            <a:rPr lang="en-US" sz="1800" kern="1200" dirty="0"/>
          </a:br>
          <a:r>
            <a:rPr lang="en-US" sz="1800" kern="1200" dirty="0"/>
            <a:t>perception of the cue.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b="1" kern="1200" dirty="0"/>
            <a:t>A trainer makes a cue different</a:t>
          </a:r>
          <a:endParaRPr lang="en-US" sz="180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(louder, bigger</a:t>
          </a:r>
          <a:br>
            <a:rPr lang="en-US" sz="1800" kern="1200" dirty="0"/>
          </a:br>
          <a:r>
            <a:rPr lang="en-US" sz="1800" kern="1200" dirty="0"/>
            <a:t>gestures)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and these extraneous elements become part</a:t>
          </a:r>
          <a:br>
            <a:rPr lang="en-US" sz="1800" kern="1200" dirty="0"/>
          </a:br>
          <a:r>
            <a:rPr lang="en-US" sz="1800" kern="1200" dirty="0"/>
            <a:t>of the trainer’s perception of the cue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but are confusing</a:t>
          </a:r>
          <a:br>
            <a:rPr lang="en-US" sz="1800" kern="1200" dirty="0"/>
          </a:br>
          <a:r>
            <a:rPr lang="en-US" sz="1800" kern="1200" dirty="0"/>
            <a:t>the animal.</a:t>
          </a:r>
          <a:br>
            <a:rPr lang="en-US" sz="1800" kern="1200" dirty="0"/>
          </a:br>
          <a:endParaRPr lang="en-US" sz="1800" kern="1200" dirty="0"/>
        </a:p>
      </dsp:txBody>
      <dsp:txXfrm>
        <a:off x="0" y="2081593"/>
        <a:ext cx="4885203" cy="361836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611833-E3A7-41C9-AFFE-BE5E5D2965A4}">
      <dsp:nvSpPr>
        <dsp:cNvPr id="0" name=""/>
        <dsp:cNvSpPr/>
      </dsp:nvSpPr>
      <dsp:spPr>
        <a:xfrm>
          <a:off x="0" y="8847"/>
          <a:ext cx="4885203" cy="10810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Trainers will often unconsciously </a:t>
          </a:r>
          <a:r>
            <a:rPr lang="en-US" sz="2000" b="1" i="1" kern="1200" dirty="0"/>
            <a:t>speak more loudly</a:t>
          </a:r>
          <a:r>
            <a:rPr lang="en-US" sz="1900" b="1" kern="1200" dirty="0"/>
            <a:t> </a:t>
          </a:r>
          <a:r>
            <a:rPr lang="en-US" sz="1900" kern="1200" dirty="0"/>
            <a:t>or give more expansive hand gestures if the animal does not respond to the cue. </a:t>
          </a:r>
        </a:p>
      </dsp:txBody>
      <dsp:txXfrm>
        <a:off x="52774" y="61621"/>
        <a:ext cx="4779655" cy="975532"/>
      </dsp:txXfrm>
    </dsp:sp>
    <dsp:sp modelId="{DC741D28-D52E-4F56-B70B-23D61E4D1B92}">
      <dsp:nvSpPr>
        <dsp:cNvPr id="0" name=""/>
        <dsp:cNvSpPr/>
      </dsp:nvSpPr>
      <dsp:spPr>
        <a:xfrm>
          <a:off x="0" y="1089928"/>
          <a:ext cx="4885203" cy="364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105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/>
            <a:t>The dog learns “say it really loud before I comply”</a:t>
          </a:r>
        </a:p>
      </dsp:txBody>
      <dsp:txXfrm>
        <a:off x="0" y="1089928"/>
        <a:ext cx="4885203" cy="364320"/>
      </dsp:txXfrm>
    </dsp:sp>
    <dsp:sp modelId="{E76CD7CB-6753-4964-AA1F-F9C385856422}">
      <dsp:nvSpPr>
        <dsp:cNvPr id="0" name=""/>
        <dsp:cNvSpPr/>
      </dsp:nvSpPr>
      <dsp:spPr>
        <a:xfrm>
          <a:off x="0" y="1807622"/>
          <a:ext cx="4885203" cy="1081080"/>
        </a:xfrm>
        <a:prstGeom prst="roundRect">
          <a:avLst/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/>
            <a:t>Repeating the cue</a:t>
          </a:r>
          <a:r>
            <a:rPr lang="en-US" sz="2200" kern="1200" dirty="0"/>
            <a:t>: Dog learns “say it three times before I comply!” </a:t>
          </a:r>
        </a:p>
      </dsp:txBody>
      <dsp:txXfrm>
        <a:off x="52774" y="1860396"/>
        <a:ext cx="4779655" cy="975532"/>
      </dsp:txXfrm>
    </dsp:sp>
    <dsp:sp modelId="{096B7C85-EC9A-4720-B552-C3F8AD0F5EC7}">
      <dsp:nvSpPr>
        <dsp:cNvPr id="0" name=""/>
        <dsp:cNvSpPr/>
      </dsp:nvSpPr>
      <dsp:spPr>
        <a:xfrm>
          <a:off x="0" y="2535328"/>
          <a:ext cx="4885203" cy="11157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105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 dirty="0"/>
            <a:t>Dog learns “repeat it several times before I do the behavior”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700" kern="1200" dirty="0"/>
        </a:p>
      </dsp:txBody>
      <dsp:txXfrm>
        <a:off x="0" y="2535328"/>
        <a:ext cx="4885203" cy="1115730"/>
      </dsp:txXfrm>
    </dsp:sp>
    <dsp:sp modelId="{0B36C27C-88E1-4072-A6A3-DBC3FCD50A3F}">
      <dsp:nvSpPr>
        <dsp:cNvPr id="0" name=""/>
        <dsp:cNvSpPr/>
      </dsp:nvSpPr>
      <dsp:spPr>
        <a:xfrm>
          <a:off x="0" y="3651058"/>
          <a:ext cx="4885203" cy="1081080"/>
        </a:xfrm>
        <a:prstGeom prst="roundRect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These extra aspects can become part of the cue from the trainer’s perspective</a:t>
          </a:r>
        </a:p>
      </dsp:txBody>
      <dsp:txXfrm>
        <a:off x="52774" y="3703832"/>
        <a:ext cx="4779655" cy="975532"/>
      </dsp:txXfrm>
    </dsp:sp>
    <dsp:sp modelId="{2CCA971B-A061-4EB4-BC9A-D774D4B76F7A}">
      <dsp:nvSpPr>
        <dsp:cNvPr id="0" name=""/>
        <dsp:cNvSpPr/>
      </dsp:nvSpPr>
      <dsp:spPr>
        <a:xfrm>
          <a:off x="0" y="4795497"/>
          <a:ext cx="4885203" cy="1081080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/>
            <a:t>BUT: are irrelevant or, even worse, confusing to the animal.</a:t>
          </a:r>
        </a:p>
      </dsp:txBody>
      <dsp:txXfrm>
        <a:off x="52774" y="4848271"/>
        <a:ext cx="4779655" cy="9755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46BAED-594E-4A3B-9FD4-FB683A25CE5C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B249A7-62B3-40B6-8023-9D7C2928E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05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B249A7-62B3-40B6-8023-9D7C2928E50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451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08FB7-C509-46B9-9960-6C96BBC35376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A300-E247-4B5F-8CA2-6B030B626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646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08FB7-C509-46B9-9960-6C96BBC35376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A300-E247-4B5F-8CA2-6B030B626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27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08FB7-C509-46B9-9960-6C96BBC35376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A300-E247-4B5F-8CA2-6B030B626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97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08FB7-C509-46B9-9960-6C96BBC35376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A300-E247-4B5F-8CA2-6B030B626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117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08FB7-C509-46B9-9960-6C96BBC35376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A300-E247-4B5F-8CA2-6B030B626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563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08FB7-C509-46B9-9960-6C96BBC35376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A300-E247-4B5F-8CA2-6B030B626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896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08FB7-C509-46B9-9960-6C96BBC35376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A300-E247-4B5F-8CA2-6B030B626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875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08FB7-C509-46B9-9960-6C96BBC35376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A300-E247-4B5F-8CA2-6B030B626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177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08FB7-C509-46B9-9960-6C96BBC35376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A300-E247-4B5F-8CA2-6B030B626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050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08FB7-C509-46B9-9960-6C96BBC35376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A300-E247-4B5F-8CA2-6B030B626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53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08FB7-C509-46B9-9960-6C96BBC35376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A300-E247-4B5F-8CA2-6B030B626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928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08FB7-C509-46B9-9960-6C96BBC35376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EA300-E247-4B5F-8CA2-6B030B626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014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1D98CAC-3EFF-4342-BD5A-6C0E8CAB4C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628650" y="520700"/>
            <a:ext cx="7886700" cy="34861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7743" y="958852"/>
            <a:ext cx="7148513" cy="2514597"/>
          </a:xfrm>
        </p:spPr>
        <p:txBody>
          <a:bodyPr anchor="b">
            <a:normAutofit/>
          </a:bodyPr>
          <a:lstStyle/>
          <a:p>
            <a:r>
              <a:rPr lang="en-US" sz="7000">
                <a:solidFill>
                  <a:srgbClr val="FFFFFF"/>
                </a:solidFill>
              </a:rPr>
              <a:t>Stimulus control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7743" y="4305300"/>
            <a:ext cx="7188994" cy="1454150"/>
          </a:xfrm>
        </p:spPr>
        <p:txBody>
          <a:bodyPr>
            <a:normAutofit/>
          </a:bodyPr>
          <a:lstStyle/>
          <a:p>
            <a:r>
              <a:rPr lang="en-US" sz="2800"/>
              <a:t>Cueing, Poisoned Cues and Faulty Cues</a:t>
            </a:r>
          </a:p>
          <a:p>
            <a:r>
              <a:rPr lang="en-US" sz="2800"/>
              <a:t>Thanks to Karen Pryor for the slide info!!!!!</a:t>
            </a:r>
          </a:p>
        </p:txBody>
      </p:sp>
    </p:spTree>
    <p:extLst>
      <p:ext uri="{BB962C8B-B14F-4D97-AF65-F5344CB8AC3E}">
        <p14:creationId xmlns:p14="http://schemas.microsoft.com/office/powerpoint/2010/main" val="41673619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C8C3900-B8A1-4965-88E6-CBCBFE067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786187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24568"/>
            <a:ext cx="2824842" cy="541292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Behaviors Recorded: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2143" y="381000"/>
            <a:ext cx="4433206" cy="5656488"/>
          </a:xfrm>
        </p:spPr>
        <p:txBody>
          <a:bodyPr anchor="ctr"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1600" b="1" dirty="0"/>
              <a:t>Inappropriate responses/stress responses: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Amount of horse in trailer (using 8 step chain)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Freezing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Head toss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Standing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Turning</a:t>
            </a:r>
          </a:p>
          <a:p>
            <a:pPr>
              <a:lnSpc>
                <a:spcPct val="90000"/>
              </a:lnSpc>
            </a:pPr>
            <a:endParaRPr lang="en-US" sz="1600" dirty="0"/>
          </a:p>
          <a:p>
            <a:pPr>
              <a:lnSpc>
                <a:spcPct val="90000"/>
              </a:lnSpc>
            </a:pPr>
            <a:r>
              <a:rPr lang="en-US" sz="1600" b="1" dirty="0"/>
              <a:t>Loading: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Getting into trailer (less than 5 sec)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Loading and staying in trailer</a:t>
            </a:r>
          </a:p>
          <a:p>
            <a:pPr>
              <a:lnSpc>
                <a:spcPct val="90000"/>
              </a:lnSpc>
            </a:pPr>
            <a:endParaRPr lang="en-US" sz="1600" dirty="0"/>
          </a:p>
          <a:p>
            <a:pPr>
              <a:lnSpc>
                <a:spcPct val="90000"/>
              </a:lnSpc>
            </a:pPr>
            <a:r>
              <a:rPr lang="en-US" sz="1600" b="1" dirty="0"/>
              <a:t>Number of prompts</a:t>
            </a:r>
          </a:p>
          <a:p>
            <a:pPr>
              <a:lnSpc>
                <a:spcPct val="90000"/>
              </a:lnSpc>
            </a:pPr>
            <a:endParaRPr lang="en-US" sz="1600" dirty="0"/>
          </a:p>
          <a:p>
            <a:pPr>
              <a:lnSpc>
                <a:spcPct val="90000"/>
              </a:lnSpc>
            </a:pPr>
            <a:r>
              <a:rPr lang="en-US" sz="1600" b="1" dirty="0"/>
              <a:t>New leads (re-approaches)</a:t>
            </a:r>
          </a:p>
          <a:p>
            <a:pPr>
              <a:lnSpc>
                <a:spcPct val="90000"/>
              </a:lnSpc>
            </a:pPr>
            <a:endParaRPr lang="en-US" sz="1600" dirty="0"/>
          </a:p>
          <a:p>
            <a:pPr>
              <a:lnSpc>
                <a:spcPct val="90000"/>
              </a:lnSpc>
            </a:pPr>
            <a:r>
              <a:rPr lang="en-US" sz="1600" b="1" dirty="0"/>
              <a:t>Latency to respond to cue: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Within 5 sec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Greater than 5 sec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No response</a:t>
            </a:r>
          </a:p>
          <a:p>
            <a:pPr lvl="2">
              <a:lnSpc>
                <a:spcPct val="90000"/>
              </a:lnSpc>
            </a:pPr>
            <a:endParaRPr lang="en-US" sz="1600" dirty="0"/>
          </a:p>
          <a:p>
            <a:pPr>
              <a:lnSpc>
                <a:spcPct val="90000"/>
              </a:lnSpc>
            </a:pPr>
            <a:r>
              <a:rPr lang="en-US" sz="1600" dirty="0"/>
              <a:t>Also obtained interobserver agreement (IOA)</a:t>
            </a:r>
          </a:p>
          <a:p>
            <a:pPr lvl="2">
              <a:lnSpc>
                <a:spcPct val="90000"/>
              </a:lnSpc>
            </a:pPr>
            <a:endParaRPr lang="en-US" sz="1300" dirty="0"/>
          </a:p>
          <a:p>
            <a:pPr lvl="1">
              <a:lnSpc>
                <a:spcPct val="90000"/>
              </a:lnSpc>
            </a:pP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10649699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C8C3900-B8A1-4965-88E6-CBCBFE067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786187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24568"/>
            <a:ext cx="2824842" cy="541292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Procedure: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0525" y="624568"/>
            <a:ext cx="4314823" cy="541292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600" b="1" dirty="0"/>
              <a:t>Baseline:</a:t>
            </a:r>
            <a:r>
              <a:rPr lang="en-US" sz="1600" dirty="0"/>
              <a:t> 1 day of repeated 5 min baselines</a:t>
            </a:r>
          </a:p>
          <a:p>
            <a:pPr>
              <a:lnSpc>
                <a:spcPct val="90000"/>
              </a:lnSpc>
            </a:pPr>
            <a:endParaRPr lang="en-US" sz="1600" dirty="0"/>
          </a:p>
          <a:p>
            <a:pPr>
              <a:lnSpc>
                <a:spcPct val="90000"/>
              </a:lnSpc>
            </a:pPr>
            <a:r>
              <a:rPr lang="en-US" sz="1600" b="1" dirty="0"/>
              <a:t>Target training: </a:t>
            </a:r>
            <a:r>
              <a:rPr lang="en-US" sz="1600" dirty="0"/>
              <a:t>2 days; 20-30 trials/day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Touch target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Criteria: 80% of prompts</a:t>
            </a:r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>
              <a:lnSpc>
                <a:spcPct val="90000"/>
              </a:lnSpc>
            </a:pPr>
            <a:r>
              <a:rPr lang="en-US" sz="1600" b="1" dirty="0"/>
              <a:t>Trailer training: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Trials to touch (just inside trailer)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Upon entry, lead back to start and another trial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Started at each horse’s baseline distance</a:t>
            </a:r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>
              <a:lnSpc>
                <a:spcPct val="90000"/>
              </a:lnSpc>
            </a:pPr>
            <a:r>
              <a:rPr lang="en-US" sz="1600" dirty="0"/>
              <a:t>Added then faded trailer extension</a:t>
            </a:r>
          </a:p>
          <a:p>
            <a:pPr>
              <a:lnSpc>
                <a:spcPct val="90000"/>
              </a:lnSpc>
            </a:pPr>
            <a:r>
              <a:rPr lang="en-US" sz="1600" dirty="0"/>
              <a:t>Trained to load on left/right sides</a:t>
            </a:r>
          </a:p>
          <a:p>
            <a:pPr>
              <a:lnSpc>
                <a:spcPct val="90000"/>
              </a:lnSpc>
            </a:pPr>
            <a:r>
              <a:rPr lang="en-US" sz="1600" dirty="0"/>
              <a:t>Added limited hold with Fancy: gave several steps to move forward</a:t>
            </a:r>
          </a:p>
          <a:p>
            <a:pPr>
              <a:lnSpc>
                <a:spcPct val="90000"/>
              </a:lnSpc>
            </a:pPr>
            <a:endParaRPr lang="en-US" sz="1600" dirty="0"/>
          </a:p>
          <a:p>
            <a:pPr>
              <a:lnSpc>
                <a:spcPct val="90000"/>
              </a:lnSpc>
            </a:pPr>
            <a:r>
              <a:rPr lang="en-US" sz="1600" dirty="0"/>
              <a:t>Multiple baseline design across horses</a:t>
            </a:r>
          </a:p>
          <a:p>
            <a:pPr lvl="1">
              <a:lnSpc>
                <a:spcPct val="90000"/>
              </a:lnSpc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3619707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solidFill>
            <a:srgbClr val="3F3F3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601" y="623392"/>
            <a:ext cx="2522980" cy="1607060"/>
          </a:xfrm>
          <a:noFill/>
          <a:ln w="19050">
            <a:solidFill>
              <a:schemeClr val="tx1"/>
            </a:solidFill>
          </a:ln>
        </p:spPr>
        <p:txBody>
          <a:bodyPr wrap="square" anchor="ctr">
            <a:normAutofit/>
          </a:bodyPr>
          <a:lstStyle/>
          <a:p>
            <a:r>
              <a:rPr lang="en-US" sz="2400"/>
              <a:t>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601" y="2638043"/>
            <a:ext cx="2522980" cy="3415623"/>
          </a:xfrm>
        </p:spPr>
        <p:txBody>
          <a:bodyPr>
            <a:normAutofit/>
          </a:bodyPr>
          <a:lstStyle/>
          <a:p>
            <a:r>
              <a:rPr lang="en-US" sz="1700"/>
              <a:t>All horses learned to target during first training session</a:t>
            </a:r>
          </a:p>
          <a:p>
            <a:pPr lvl="1"/>
            <a:r>
              <a:rPr lang="en-US" sz="1700"/>
              <a:t>First session: average of about 60% accuracy</a:t>
            </a:r>
          </a:p>
          <a:p>
            <a:pPr lvl="1"/>
            <a:r>
              <a:rPr lang="en-US" sz="1700"/>
              <a:t>Second session: average of 80%</a:t>
            </a:r>
          </a:p>
          <a:p>
            <a:pPr lvl="1"/>
            <a:r>
              <a:rPr lang="en-US" sz="1700"/>
              <a:t>Sammy took 3 sessions, but reached 90%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28115" y="643467"/>
            <a:ext cx="3178491" cy="5410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11777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All horses able to be loaded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CFE784E-C869-473D-801E-4BA0141DFB4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5449781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410690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696" y="629266"/>
            <a:ext cx="2629122" cy="162232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Combined horse data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6698" y="2438400"/>
            <a:ext cx="2629120" cy="3785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/>
              <a:t>All horses maintained loading behaviors when extension removed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/>
              <a:t>Loading left and right and new trailers produced some disruption but quickly recovered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/>
              <a:t>All reached 90%</a:t>
            </a:r>
          </a:p>
        </p:txBody>
      </p:sp>
      <p:sp>
        <p:nvSpPr>
          <p:cNvPr id="9220" name="Rectangle 70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9292" y="0"/>
            <a:ext cx="5664708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42766" y="557784"/>
            <a:ext cx="4938073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70221" y="807593"/>
            <a:ext cx="4282847" cy="5239568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08839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696" y="629266"/>
            <a:ext cx="2629122" cy="162232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400"/>
              <a:t>Inappropriate Responses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698" y="2438400"/>
            <a:ext cx="2629120" cy="3785419"/>
          </a:xfrm>
        </p:spPr>
        <p:txBody>
          <a:bodyPr>
            <a:normAutofit/>
          </a:bodyPr>
          <a:lstStyle/>
          <a:p>
            <a:r>
              <a:rPr lang="en-US" sz="1700"/>
              <a:t>Most common: </a:t>
            </a:r>
          </a:p>
          <a:p>
            <a:pPr lvl="1"/>
            <a:r>
              <a:rPr lang="en-US" sz="1700"/>
              <a:t>Standing</a:t>
            </a:r>
          </a:p>
          <a:p>
            <a:pPr lvl="1"/>
            <a:r>
              <a:rPr lang="en-US" sz="1700"/>
              <a:t>Turning</a:t>
            </a:r>
          </a:p>
          <a:p>
            <a:pPr lvl="1"/>
            <a:r>
              <a:rPr lang="en-US" sz="1700"/>
              <a:t>Head toss</a:t>
            </a:r>
          </a:p>
          <a:p>
            <a:pPr lvl="1"/>
            <a:endParaRPr lang="en-US" sz="1700"/>
          </a:p>
          <a:p>
            <a:r>
              <a:rPr lang="en-US" sz="1700"/>
              <a:t>Immediately decreased with training</a:t>
            </a:r>
          </a:p>
          <a:p>
            <a:pPr lvl="1"/>
            <a:r>
              <a:rPr lang="en-US" sz="1700"/>
              <a:t>Note: not targeted</a:t>
            </a:r>
          </a:p>
          <a:p>
            <a:pPr lvl="1"/>
            <a:r>
              <a:rPr lang="en-US" sz="1700"/>
              <a:t>Suggests these are stress responses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9292" y="0"/>
            <a:ext cx="5664708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42766" y="557784"/>
            <a:ext cx="4938073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99203" y="807593"/>
            <a:ext cx="3824884" cy="5239568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2352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696" y="629266"/>
            <a:ext cx="3708114" cy="162232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Leads and Prompts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6697" y="2438400"/>
            <a:ext cx="3708113" cy="3785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100"/>
              <a:t>During baseline: Few leads and LOTS of prompts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10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100"/>
              <a:t>During training:</a:t>
            </a:r>
          </a:p>
          <a:p>
            <a:pPr marL="7429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100"/>
              <a:t>Fewer prompts</a:t>
            </a:r>
          </a:p>
          <a:p>
            <a:pPr marL="7429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100"/>
              <a:t>Leads were about 1:1 with prompts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46F7435D-E3DB-47B1-BA61-B00ACC83A9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69712" y="0"/>
            <a:ext cx="4574288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ounded Rectangle 9">
            <a:extLst>
              <a:ext uri="{FF2B5EF4-FFF2-40B4-BE49-F238E27FC236}">
                <a16:creationId xmlns:a16="http://schemas.microsoft.com/office/drawing/2014/main" id="{F263A0B5-F8C4-4116-809F-78A768EA79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186" y="557784"/>
            <a:ext cx="3847653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78531" y="1148913"/>
            <a:ext cx="3356649" cy="4556926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79883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Summary: Target Training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28BC66A-7EAE-489C-AA73-C2D067E3CA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030966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499692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br>
              <a:rPr lang="en-US">
                <a:solidFill>
                  <a:srgbClr val="FFFFFF"/>
                </a:solidFill>
              </a:rPr>
            </a:br>
            <a:r>
              <a:rPr lang="en-US">
                <a:solidFill>
                  <a:srgbClr val="FFFFFF"/>
                </a:solidFill>
              </a:rPr>
              <a:t>WHY does target training work?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F377A92-2C66-4FA4-82CD-7786D5F34A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4813812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797485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Most Common Cueing Problems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129E8C2-00E4-45D1-9B72-4953632C6AA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4874869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96321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6D09B3-D7BD-4E18-B444-A70C9F8749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63877"/>
            <a:ext cx="2620771" cy="4930246"/>
          </a:xfrm>
        </p:spPr>
        <p:txBody>
          <a:bodyPr>
            <a:normAutofit/>
          </a:bodyPr>
          <a:lstStyle/>
          <a:p>
            <a:pPr algn="r"/>
            <a:r>
              <a:rPr lang="en-US" sz="4100">
                <a:solidFill>
                  <a:schemeClr val="accent1"/>
                </a:solidFill>
              </a:rPr>
              <a:t>Cue or Command?</a:t>
            </a:r>
          </a:p>
        </p:txBody>
      </p:sp>
      <p:cxnSp>
        <p:nvCxnSpPr>
          <p:cNvPr id="6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EECF54-1BF3-41C7-B22B-6EB7623F05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2023" y="963877"/>
            <a:ext cx="4783327" cy="4930246"/>
          </a:xfrm>
        </p:spPr>
        <p:txBody>
          <a:bodyPr anchor="ctr">
            <a:normAutofit/>
          </a:bodyPr>
          <a:lstStyle/>
          <a:p>
            <a:r>
              <a:rPr lang="en-US" sz="2100" dirty="0"/>
              <a:t>Why do we use “</a:t>
            </a:r>
            <a:r>
              <a:rPr lang="en-US" sz="2100" b="1" dirty="0">
                <a:solidFill>
                  <a:srgbClr val="C00000"/>
                </a:solidFill>
              </a:rPr>
              <a:t>cue</a:t>
            </a:r>
            <a:r>
              <a:rPr lang="en-US" sz="2100" dirty="0"/>
              <a:t>” and not “</a:t>
            </a:r>
            <a:r>
              <a:rPr lang="en-US" sz="2100" b="1" dirty="0">
                <a:solidFill>
                  <a:srgbClr val="C00000"/>
                </a:solidFill>
              </a:rPr>
              <a:t>command</a:t>
            </a:r>
            <a:r>
              <a:rPr lang="en-US" sz="2100" dirty="0"/>
              <a:t>”?</a:t>
            </a:r>
          </a:p>
          <a:p>
            <a:pPr lvl="1"/>
            <a:r>
              <a:rPr lang="en-US" sz="2100" dirty="0"/>
              <a:t>Okay partially because it is PC</a:t>
            </a:r>
            <a:endParaRPr lang="en-US" sz="2100" dirty="0">
              <a:cs typeface="Calibri"/>
            </a:endParaRPr>
          </a:p>
          <a:p>
            <a:pPr lvl="1"/>
            <a:r>
              <a:rPr lang="en-US" sz="2100" dirty="0"/>
              <a:t>BUT: meaning behind it</a:t>
            </a:r>
            <a:endParaRPr lang="en-US" sz="2100" dirty="0">
              <a:cs typeface="Calibri"/>
            </a:endParaRPr>
          </a:p>
          <a:p>
            <a:pPr lvl="1"/>
            <a:endParaRPr lang="en-US" sz="2100" dirty="0"/>
          </a:p>
          <a:p>
            <a:r>
              <a:rPr lang="en-US" sz="2100" dirty="0"/>
              <a:t>Command suggests requiring or forcing dog to do something</a:t>
            </a:r>
            <a:endParaRPr lang="en-US" sz="2100" dirty="0">
              <a:cs typeface="Calibri"/>
            </a:endParaRPr>
          </a:p>
          <a:p>
            <a:endParaRPr lang="en-US" sz="2100" dirty="0"/>
          </a:p>
          <a:p>
            <a:r>
              <a:rPr lang="en-US" sz="2100" b="1" dirty="0">
                <a:solidFill>
                  <a:srgbClr val="C00000"/>
                </a:solidFill>
              </a:rPr>
              <a:t>Cue</a:t>
            </a:r>
            <a:r>
              <a:rPr lang="en-US" sz="2100" dirty="0"/>
              <a:t> is a term that “cues” the animal.</a:t>
            </a:r>
            <a:endParaRPr lang="en-US" sz="2100" dirty="0">
              <a:cs typeface="Calibri"/>
            </a:endParaRPr>
          </a:p>
          <a:p>
            <a:pPr lvl="1"/>
            <a:r>
              <a:rPr lang="en-US" sz="2100" dirty="0"/>
              <a:t>Suggests animal has a choice</a:t>
            </a:r>
            <a:endParaRPr lang="en-US" sz="2100" dirty="0">
              <a:cs typeface="Calibri"/>
            </a:endParaRPr>
          </a:p>
          <a:p>
            <a:pPr lvl="1"/>
            <a:r>
              <a:rPr lang="en-US" sz="2100" dirty="0"/>
              <a:t>Fits in with LIMA programs</a:t>
            </a:r>
            <a:endParaRPr lang="en-US" sz="21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953540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Poisoned Cues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F5EA87D-89A7-48B8-8CE3-B9A6C11F92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7884159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806427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r>
              <a:rPr lang="en-US" sz="3700" dirty="0">
                <a:solidFill>
                  <a:srgbClr val="FFFFFF"/>
                </a:solidFill>
              </a:rPr>
              <a:t>Conditioned Positive Cues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F4C2580A-B9E3-4778-8157-8306252DAD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553767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839905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Poisoned cues and dogs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CC78497-211C-42CB-9A87-47B1BB9871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7515829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654657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2BD55E05-51A2-4173-A7FA-869DE4F71A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10087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21792"/>
            <a:ext cx="3596367" cy="5413248"/>
          </a:xfrm>
        </p:spPr>
        <p:txBody>
          <a:bodyPr>
            <a:normAutofit/>
          </a:bodyPr>
          <a:lstStyle/>
          <a:p>
            <a:r>
              <a:rPr lang="en-US" sz="4500">
                <a:solidFill>
                  <a:schemeClr val="bg1"/>
                </a:solidFill>
              </a:rPr>
              <a:t>Unintentional Cue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1087" y="621792"/>
            <a:ext cx="3624262" cy="541324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900"/>
              <a:t>A very common </a:t>
            </a:r>
            <a:r>
              <a:rPr lang="en-US" sz="1900" b="1"/>
              <a:t>unintentional cue</a:t>
            </a:r>
            <a:r>
              <a:rPr lang="en-US" sz="1900"/>
              <a:t>: </a:t>
            </a:r>
            <a:r>
              <a:rPr lang="en-US" sz="1900" b="1"/>
              <a:t>Hand signal that tells the animal “food Is coming!”. </a:t>
            </a:r>
          </a:p>
          <a:p>
            <a:pPr lvl="1">
              <a:lnSpc>
                <a:spcPct val="90000"/>
              </a:lnSpc>
            </a:pPr>
            <a:r>
              <a:rPr lang="en-US" sz="1900"/>
              <a:t>Cue develops from the trainer’s unconscious habit of reaching for the food before clicking.</a:t>
            </a:r>
            <a:endParaRPr lang="en-US" sz="1900">
              <a:cs typeface="Calibri"/>
            </a:endParaRPr>
          </a:p>
          <a:p>
            <a:pPr lvl="1">
              <a:lnSpc>
                <a:spcPct val="90000"/>
              </a:lnSpc>
            </a:pPr>
            <a:endParaRPr lang="en-US" sz="1900"/>
          </a:p>
          <a:p>
            <a:pPr lvl="1">
              <a:lnSpc>
                <a:spcPct val="90000"/>
              </a:lnSpc>
            </a:pPr>
            <a:r>
              <a:rPr lang="en-US" sz="1900"/>
              <a:t>Not only does this create a faulty cue, but the movement of the hand can actually supersede the click and weaken the power of the click. </a:t>
            </a:r>
            <a:endParaRPr lang="en-US" sz="1900">
              <a:cs typeface="Calibri"/>
            </a:endParaRPr>
          </a:p>
          <a:p>
            <a:pPr lvl="1">
              <a:lnSpc>
                <a:spcPct val="90000"/>
              </a:lnSpc>
            </a:pPr>
            <a:endParaRPr lang="en-US" sz="1900"/>
          </a:p>
          <a:p>
            <a:pPr lvl="1">
              <a:lnSpc>
                <a:spcPct val="90000"/>
              </a:lnSpc>
            </a:pPr>
            <a:r>
              <a:rPr lang="en-US" sz="1900" b="1" i="1"/>
              <a:t>This ¡s also a surefire way to teach your dog to be a dedicated hand or treat pouch watcher!</a:t>
            </a:r>
            <a:endParaRPr lang="en-US" sz="1900" b="1" i="1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300212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Faulty Cues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61228A87-18E3-4061-8798-C2CFD0412E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0434198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832015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r>
              <a:rPr lang="en-US" sz="3100">
                <a:solidFill>
                  <a:srgbClr val="FFFFFF"/>
                </a:solidFill>
              </a:rPr>
              <a:t>Other Unintentional Cues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5DA5057-46BC-4D9C-A704-72404B6DAD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8076852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629626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Caution: Don’t poison your cue!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26C983F-C43C-4478-AD7A-E73C52A10A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7920602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20266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Data to support this position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B9768C8-E09D-4D33-A2D4-BC1CD61A64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2626882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633516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Murrey and Rosales-Ruiz: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9112869-04D2-46DD-8C3A-556CEA0846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4971557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32842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PHASE I: Initial Training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40716D4-9D5B-4D1E-BE0A-BEACB79511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4281083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51244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C8C3900-B8A1-4965-88E6-CBCBFE067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786187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24568"/>
            <a:ext cx="2824842" cy="541292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Cueing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0525" y="624568"/>
            <a:ext cx="4314823" cy="5412920"/>
          </a:xfrm>
        </p:spPr>
        <p:txBody>
          <a:bodyPr anchor="ctr">
            <a:normAutofit/>
          </a:bodyPr>
          <a:lstStyle/>
          <a:p>
            <a:r>
              <a:rPr lang="en-US" sz="1900" dirty="0"/>
              <a:t>A cue is like a </a:t>
            </a:r>
            <a:r>
              <a:rPr lang="en-US" sz="1900" b="1" dirty="0">
                <a:solidFill>
                  <a:srgbClr val="00B050"/>
                </a:solidFill>
              </a:rPr>
              <a:t>green</a:t>
            </a:r>
            <a:r>
              <a:rPr lang="en-US" sz="1900" dirty="0"/>
              <a:t> light</a:t>
            </a:r>
          </a:p>
          <a:p>
            <a:pPr lvl="1"/>
            <a:r>
              <a:rPr lang="en-US" sz="1900" dirty="0"/>
              <a:t>Tells the animal that it has an</a:t>
            </a:r>
            <a:br>
              <a:rPr lang="en-US" sz="1900" dirty="0"/>
            </a:br>
            <a:r>
              <a:rPr lang="en-US" sz="1900" dirty="0"/>
              <a:t>opportunity to earn reinforcement</a:t>
            </a:r>
            <a:endParaRPr lang="en-US" sz="1900" dirty="0">
              <a:cs typeface="Calibri"/>
            </a:endParaRPr>
          </a:p>
          <a:p>
            <a:pPr lvl="1"/>
            <a:r>
              <a:rPr lang="en-US" sz="1900" dirty="0"/>
              <a:t> How? By performing the behavior</a:t>
            </a:r>
            <a:br>
              <a:rPr lang="en-US" sz="1900" dirty="0"/>
            </a:br>
            <a:r>
              <a:rPr lang="en-US" sz="1900" dirty="0"/>
              <a:t>that is associated with the cue. </a:t>
            </a:r>
            <a:endParaRPr lang="en-US" sz="1900" dirty="0">
              <a:cs typeface="Calibri"/>
            </a:endParaRPr>
          </a:p>
          <a:p>
            <a:pPr lvl="1"/>
            <a:endParaRPr lang="en-US" sz="1900"/>
          </a:p>
          <a:p>
            <a:pPr>
              <a:buFont typeface="Wingdings" panose="05000000000000000000" pitchFamily="2" charset="2"/>
              <a:buChar char="§"/>
            </a:pPr>
            <a:r>
              <a:rPr lang="en-US" sz="1900" b="1" dirty="0"/>
              <a:t>There are five criteria for an</a:t>
            </a:r>
            <a:br>
              <a:rPr lang="en-US" sz="1900" b="1" dirty="0"/>
            </a:br>
            <a:r>
              <a:rPr lang="en-US" sz="1900" b="1" dirty="0"/>
              <a:t>effective cue. The cue should be:</a:t>
            </a:r>
            <a:br>
              <a:rPr lang="en-US" sz="1900" b="1" dirty="0"/>
            </a:br>
            <a:r>
              <a:rPr lang="en-US" sz="1900" dirty="0"/>
              <a:t>	1. </a:t>
            </a:r>
            <a:r>
              <a:rPr lang="en-US" sz="1900" b="1" dirty="0">
                <a:solidFill>
                  <a:srgbClr val="00B050"/>
                </a:solidFill>
              </a:rPr>
              <a:t>Easy</a:t>
            </a:r>
            <a:r>
              <a:rPr lang="en-US" sz="1900" dirty="0"/>
              <a:t> to give consistently</a:t>
            </a:r>
            <a:br>
              <a:rPr lang="en-US" sz="1900" dirty="0"/>
            </a:br>
            <a:r>
              <a:rPr lang="en-US" sz="1900" dirty="0"/>
              <a:t>	2. Easily </a:t>
            </a:r>
            <a:r>
              <a:rPr lang="en-US" sz="1900" b="1" dirty="0">
                <a:solidFill>
                  <a:srgbClr val="00B050"/>
                </a:solidFill>
              </a:rPr>
              <a:t>perceived</a:t>
            </a:r>
            <a:r>
              <a:rPr lang="en-US" sz="1900" dirty="0">
                <a:solidFill>
                  <a:srgbClr val="00B050"/>
                </a:solidFill>
              </a:rPr>
              <a:t> </a:t>
            </a:r>
            <a:r>
              <a:rPr lang="en-US" sz="1900" dirty="0"/>
              <a:t>by the animal</a:t>
            </a:r>
            <a:br>
              <a:rPr lang="en-US" sz="1900" dirty="0"/>
            </a:br>
            <a:r>
              <a:rPr lang="en-US" sz="1900" dirty="0"/>
              <a:t>	3.</a:t>
            </a:r>
            <a:r>
              <a:rPr lang="en-US" sz="1900" dirty="0">
                <a:solidFill>
                  <a:srgbClr val="00B050"/>
                </a:solidFill>
              </a:rPr>
              <a:t> </a:t>
            </a:r>
            <a:r>
              <a:rPr lang="en-US" sz="1900" b="1" dirty="0">
                <a:solidFill>
                  <a:srgbClr val="00B050"/>
                </a:solidFill>
              </a:rPr>
              <a:t>Not confused</a:t>
            </a:r>
            <a:r>
              <a:rPr lang="en-US" sz="1900" b="1" dirty="0"/>
              <a:t> </a:t>
            </a:r>
            <a:r>
              <a:rPr lang="en-US" sz="1900" dirty="0"/>
              <a:t>with praise or other meanings</a:t>
            </a:r>
            <a:br>
              <a:rPr lang="en-US" sz="1900" dirty="0"/>
            </a:br>
            <a:r>
              <a:rPr lang="en-US" sz="1900" dirty="0"/>
              <a:t>	4. </a:t>
            </a:r>
            <a:r>
              <a:rPr lang="en-US" sz="1900" b="1" dirty="0">
                <a:solidFill>
                  <a:srgbClr val="00B050"/>
                </a:solidFill>
              </a:rPr>
              <a:t>Distinct from</a:t>
            </a:r>
            <a:r>
              <a:rPr lang="en-US" sz="1900" b="1" dirty="0"/>
              <a:t> </a:t>
            </a:r>
            <a:r>
              <a:rPr lang="en-US" sz="1900" dirty="0"/>
              <a:t>other cues the animal already knows</a:t>
            </a:r>
            <a:br>
              <a:rPr lang="en-US" sz="1900" dirty="0"/>
            </a:br>
            <a:r>
              <a:rPr lang="en-US" sz="1900" dirty="0"/>
              <a:t>	5. Easy to </a:t>
            </a:r>
            <a:r>
              <a:rPr lang="en-US" sz="1900" b="1" dirty="0">
                <a:solidFill>
                  <a:srgbClr val="00B050"/>
                </a:solidFill>
              </a:rPr>
              <a:t>transfer</a:t>
            </a:r>
            <a:r>
              <a:rPr lang="en-US" sz="1900" dirty="0"/>
              <a:t> to others</a:t>
            </a:r>
            <a:br>
              <a:rPr lang="en-US" sz="1900" dirty="0"/>
            </a:br>
            <a:endParaRPr lang="en-US" sz="1900"/>
          </a:p>
        </p:txBody>
      </p:sp>
    </p:spTree>
    <p:extLst>
      <p:ext uri="{BB962C8B-B14F-4D97-AF65-F5344CB8AC3E}">
        <p14:creationId xmlns:p14="http://schemas.microsoft.com/office/powerpoint/2010/main" val="196353187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5493CFF-E43B-4B10-ACE1-C8A1246629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7404" y="0"/>
            <a:ext cx="3046596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76987" y="643467"/>
            <a:ext cx="2338388" cy="91222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42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Phase II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7404" y="1670485"/>
            <a:ext cx="2894196" cy="451939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</a:rPr>
              <a:t>“</a:t>
            </a:r>
            <a:r>
              <a:rPr lang="en-US" sz="1400" b="1" dirty="0">
                <a:solidFill>
                  <a:schemeClr val="bg1"/>
                </a:solidFill>
              </a:rPr>
              <a:t>Poisoned” the “</a:t>
            </a:r>
            <a:r>
              <a:rPr lang="en-US" sz="1400" b="1" dirty="0" err="1">
                <a:solidFill>
                  <a:schemeClr val="bg1"/>
                </a:solidFill>
              </a:rPr>
              <a:t>punir</a:t>
            </a:r>
            <a:r>
              <a:rPr lang="en-US" sz="1400" b="1" dirty="0">
                <a:solidFill>
                  <a:schemeClr val="bg1"/>
                </a:solidFill>
              </a:rPr>
              <a:t>” cue</a:t>
            </a:r>
            <a:r>
              <a:rPr lang="en-US" sz="1400" dirty="0">
                <a:solidFill>
                  <a:schemeClr val="bg1"/>
                </a:solidFill>
              </a:rPr>
              <a:t>.</a:t>
            </a:r>
            <a:endParaRPr lang="en-US" sz="1400" dirty="0">
              <a:solidFill>
                <a:schemeClr val="bg1"/>
              </a:solidFill>
              <a:cs typeface="Calibri"/>
            </a:endParaRPr>
          </a:p>
          <a:p>
            <a:pPr marL="7429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</a:rPr>
              <a:t>Dog received a </a:t>
            </a:r>
            <a:r>
              <a:rPr lang="en-US" sz="1400" b="1" i="1" dirty="0">
                <a:solidFill>
                  <a:schemeClr val="bg1"/>
                </a:solidFill>
              </a:rPr>
              <a:t>gentle tug on its leash </a:t>
            </a:r>
            <a:r>
              <a:rPr lang="en-US" sz="1400" dirty="0">
                <a:solidFill>
                  <a:schemeClr val="bg1"/>
                </a:solidFill>
              </a:rPr>
              <a:t>if it failed to comply within 2 seconds of perceiving the cue.</a:t>
            </a:r>
            <a:endParaRPr lang="en-US" sz="1400" dirty="0">
              <a:solidFill>
                <a:schemeClr val="bg1"/>
              </a:solidFill>
              <a:cs typeface="Calibri"/>
            </a:endParaRPr>
          </a:p>
          <a:p>
            <a:pPr marL="7429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bg1"/>
              </a:solidFill>
            </a:endParaRPr>
          </a:p>
          <a:p>
            <a:pPr marL="7429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FF00"/>
                </a:solidFill>
              </a:rPr>
              <a:t>Note that the dog still received a click and treat when It arrived in the  proper location</a:t>
            </a:r>
            <a:endParaRPr lang="en-US" sz="1400" dirty="0">
              <a:solidFill>
                <a:srgbClr val="FFFF00"/>
              </a:solidFill>
              <a:cs typeface="Calibri"/>
            </a:endParaRPr>
          </a:p>
          <a:p>
            <a:pPr marL="7429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bg1"/>
              </a:solidFill>
            </a:endParaRPr>
          </a:p>
          <a:p>
            <a:pPr marL="7429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b="1" i="1" dirty="0">
                <a:solidFill>
                  <a:srgbClr val="C00000"/>
                </a:solidFill>
              </a:rPr>
              <a:t>ONLY used leash correction for 12 trials!</a:t>
            </a:r>
            <a:endParaRPr lang="en-US" sz="1400" b="1" i="1" dirty="0">
              <a:solidFill>
                <a:srgbClr val="C00000"/>
              </a:solidFill>
              <a:cs typeface="Calibri"/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bg1"/>
              </a:solidFill>
              <a:cs typeface="Calibri"/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</a:rPr>
              <a:t>After 12 trials with mild punisher, returned to TREAT ONLY for another 50 trials</a:t>
            </a:r>
            <a:endParaRPr lang="en-US" sz="1400" dirty="0">
              <a:solidFill>
                <a:schemeClr val="bg1"/>
              </a:solidFill>
              <a:cs typeface="Calibri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888141"/>
              </p:ext>
            </p:extLst>
          </p:nvPr>
        </p:nvGraphicFramePr>
        <p:xfrm>
          <a:off x="482600" y="2184086"/>
          <a:ext cx="5411785" cy="2465176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950335">
                  <a:extLst>
                    <a:ext uri="{9D8B030D-6E8A-4147-A177-3AD203B41FA5}">
                      <a16:colId xmlns:a16="http://schemas.microsoft.com/office/drawing/2014/main" val="48589200"/>
                    </a:ext>
                  </a:extLst>
                </a:gridCol>
                <a:gridCol w="2458350">
                  <a:extLst>
                    <a:ext uri="{9D8B030D-6E8A-4147-A177-3AD203B41FA5}">
                      <a16:colId xmlns:a16="http://schemas.microsoft.com/office/drawing/2014/main" val="841471090"/>
                    </a:ext>
                  </a:extLst>
                </a:gridCol>
                <a:gridCol w="2003100">
                  <a:extLst>
                    <a:ext uri="{9D8B030D-6E8A-4147-A177-3AD203B41FA5}">
                      <a16:colId xmlns:a16="http://schemas.microsoft.com/office/drawing/2014/main" val="3282659785"/>
                    </a:ext>
                  </a:extLst>
                </a:gridCol>
              </a:tblGrid>
              <a:tr h="430428">
                <a:tc>
                  <a:txBody>
                    <a:bodyPr/>
                    <a:lstStyle/>
                    <a:p>
                      <a:r>
                        <a:rPr lang="en-US" sz="1900"/>
                        <a:t>Cue</a:t>
                      </a:r>
                    </a:p>
                  </a:txBody>
                  <a:tcPr marL="97824" marR="97824" marT="48912" marB="48912"/>
                </a:tc>
                <a:tc>
                  <a:txBody>
                    <a:bodyPr/>
                    <a:lstStyle/>
                    <a:p>
                      <a:r>
                        <a:rPr lang="en-US" sz="1900"/>
                        <a:t>Goal Behavior</a:t>
                      </a:r>
                    </a:p>
                  </a:txBody>
                  <a:tcPr marL="97824" marR="97824" marT="48912" marB="48912"/>
                </a:tc>
                <a:tc>
                  <a:txBody>
                    <a:bodyPr/>
                    <a:lstStyle/>
                    <a:p>
                      <a:r>
                        <a:rPr lang="en-US" sz="1900"/>
                        <a:t>Consequence</a:t>
                      </a:r>
                    </a:p>
                  </a:txBody>
                  <a:tcPr marL="97824" marR="97824" marT="48912" marB="48912"/>
                </a:tc>
                <a:extLst>
                  <a:ext uri="{0D108BD9-81ED-4DB2-BD59-A6C34878D82A}">
                    <a16:rowId xmlns:a16="http://schemas.microsoft.com/office/drawing/2014/main" val="374924624"/>
                  </a:ext>
                </a:extLst>
              </a:tr>
              <a:tr h="1017374">
                <a:tc>
                  <a:txBody>
                    <a:bodyPr/>
                    <a:lstStyle/>
                    <a:p>
                      <a:r>
                        <a:rPr lang="en-US" sz="1900" err="1"/>
                        <a:t>Ven</a:t>
                      </a:r>
                      <a:endParaRPr lang="en-US" sz="1900"/>
                    </a:p>
                  </a:txBody>
                  <a:tcPr marL="97824" marR="97824" marT="48912" marB="48912"/>
                </a:tc>
                <a:tc>
                  <a:txBody>
                    <a:bodyPr/>
                    <a:lstStyle/>
                    <a:p>
                      <a:r>
                        <a:rPr lang="en-US" sz="1900"/>
                        <a:t>Touch briefcase in right corner</a:t>
                      </a:r>
                    </a:p>
                  </a:txBody>
                  <a:tcPr marL="97824" marR="97824" marT="48912" marB="48912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Correct? Treat</a:t>
                      </a:r>
                    </a:p>
                    <a:p>
                      <a:r>
                        <a:rPr lang="en-US" sz="1600" dirty="0"/>
                        <a:t>Incorrect? Nothing</a:t>
                      </a:r>
                    </a:p>
                  </a:txBody>
                  <a:tcPr marL="97824" marR="97824" marT="48912" marB="48912"/>
                </a:tc>
                <a:extLst>
                  <a:ext uri="{0D108BD9-81ED-4DB2-BD59-A6C34878D82A}">
                    <a16:rowId xmlns:a16="http://schemas.microsoft.com/office/drawing/2014/main" val="1224218435"/>
                  </a:ext>
                </a:extLst>
              </a:tr>
              <a:tr h="1017374">
                <a:tc>
                  <a:txBody>
                    <a:bodyPr/>
                    <a:lstStyle/>
                    <a:p>
                      <a:r>
                        <a:rPr lang="en-US" sz="1900" err="1"/>
                        <a:t>Punir</a:t>
                      </a:r>
                      <a:endParaRPr lang="en-US" sz="1900"/>
                    </a:p>
                  </a:txBody>
                  <a:tcPr marL="97824" marR="97824" marT="48912" marB="48912"/>
                </a:tc>
                <a:tc>
                  <a:txBody>
                    <a:bodyPr/>
                    <a:lstStyle/>
                    <a:p>
                      <a:r>
                        <a:rPr lang="en-US" sz="1900"/>
                        <a:t>Touch trash</a:t>
                      </a:r>
                      <a:r>
                        <a:rPr lang="en-US" sz="1900" baseline="0"/>
                        <a:t> can in left corner</a:t>
                      </a:r>
                      <a:endParaRPr lang="en-US" sz="1900"/>
                    </a:p>
                  </a:txBody>
                  <a:tcPr marL="97824" marR="97824" marT="48912" marB="48912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Correct? Treat</a:t>
                      </a:r>
                    </a:p>
                    <a:p>
                      <a:r>
                        <a:rPr lang="en-US" sz="1600" dirty="0"/>
                        <a:t>Incorrect: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mild leash</a:t>
                      </a:r>
                      <a:r>
                        <a:rPr lang="en-US" sz="1600" b="1" baseline="0" dirty="0">
                          <a:solidFill>
                            <a:srgbClr val="C00000"/>
                          </a:solidFill>
                        </a:rPr>
                        <a:t> tug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 marL="97824" marR="97824" marT="48912" marB="48912"/>
                </a:tc>
                <a:extLst>
                  <a:ext uri="{0D108BD9-81ED-4DB2-BD59-A6C34878D82A}">
                    <a16:rowId xmlns:a16="http://schemas.microsoft.com/office/drawing/2014/main" val="42745912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01776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Results: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888E015-4B73-4E92-8B20-063C96F302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6402210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694293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45D489D-16E1-484D-867B-144368D74B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9A496F5-B01E-4BF8-9D1E-C4E53B6F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39192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164" y="381000"/>
            <a:ext cx="2213403" cy="5571066"/>
          </a:xfrm>
        </p:spPr>
        <p:txBody>
          <a:bodyPr>
            <a:normAutofit/>
          </a:bodyPr>
          <a:lstStyle/>
          <a:p>
            <a:r>
              <a:rPr lang="en-US" sz="4100" dirty="0">
                <a:solidFill>
                  <a:srgbClr val="FFFFFF"/>
                </a:solidFill>
              </a:rPr>
              <a:t>Signs of a Poisoned Cue</a:t>
            </a:r>
            <a:br>
              <a:rPr lang="en-US" sz="4100" dirty="0">
                <a:solidFill>
                  <a:srgbClr val="FFFFFF"/>
                </a:solidFill>
              </a:rPr>
            </a:br>
            <a:endParaRPr lang="en-US" sz="4100" dirty="0">
              <a:solidFill>
                <a:srgbClr val="FFFFFF"/>
              </a:solidFill>
            </a:endParaRPr>
          </a:p>
        </p:txBody>
      </p:sp>
      <p:sp>
        <p:nvSpPr>
          <p:cNvPr id="14" name="Arc 13">
            <a:extLst>
              <a:ext uri="{FF2B5EF4-FFF2-40B4-BE49-F238E27FC236}">
                <a16:creationId xmlns:a16="http://schemas.microsoft.com/office/drawing/2014/main" id="{6E895C8D-1379-40B8-8B1B-B6F5AEAF0A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746107">
            <a:off x="2180222" y="1348064"/>
            <a:ext cx="2240924" cy="2987899"/>
          </a:xfrm>
          <a:prstGeom prst="arc">
            <a:avLst>
              <a:gd name="adj1" fmla="val 14612914"/>
              <a:gd name="adj2" fmla="val 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AE544D1-56DF-4F63-B20F-12E205B56C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3696157"/>
              </p:ext>
            </p:extLst>
          </p:nvPr>
        </p:nvGraphicFramePr>
        <p:xfrm>
          <a:off x="2819400" y="0"/>
          <a:ext cx="6204527" cy="6705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4196048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14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: Shape 16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25454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125" y="1153572"/>
            <a:ext cx="24003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Causes of a Poisoned Cue</a:t>
            </a:r>
            <a:br>
              <a:rPr lang="en-US">
                <a:solidFill>
                  <a:srgbClr val="FFFFFF"/>
                </a:solidFill>
              </a:rPr>
            </a:br>
            <a:endParaRPr lang="en-US">
              <a:solidFill>
                <a:srgbClr val="FFFFFF"/>
              </a:solidFill>
            </a:endParaRPr>
          </a:p>
        </p:txBody>
      </p:sp>
      <p:sp>
        <p:nvSpPr>
          <p:cNvPr id="25" name="Arc 18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5481" y="591344"/>
            <a:ext cx="5179868" cy="5585619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800" dirty="0"/>
              <a:t>According to Dr. Rosales-Ruiz, trainers can poison cues in the following three ways:</a:t>
            </a:r>
          </a:p>
          <a:p>
            <a:pPr>
              <a:lnSpc>
                <a:spcPct val="90000"/>
              </a:lnSpc>
            </a:pPr>
            <a:endParaRPr lang="en-US" sz="1800" dirty="0"/>
          </a:p>
          <a:p>
            <a:pPr lvl="1">
              <a:lnSpc>
                <a:spcPct val="90000"/>
              </a:lnSpc>
            </a:pPr>
            <a:r>
              <a:rPr lang="en-US" sz="1800" dirty="0"/>
              <a:t>Add </a:t>
            </a:r>
            <a:r>
              <a:rPr lang="en-US" sz="1800" b="1" dirty="0">
                <a:solidFill>
                  <a:srgbClr val="FF0000"/>
                </a:solidFill>
              </a:rPr>
              <a:t>aversive stimulation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/>
              <a:t>to a positive reinforcement program.</a:t>
            </a:r>
            <a:br>
              <a:rPr lang="en-US" sz="1800" dirty="0"/>
            </a:br>
            <a:endParaRPr lang="en-US" sz="1800" dirty="0"/>
          </a:p>
          <a:p>
            <a:pPr lvl="1">
              <a:lnSpc>
                <a:spcPct val="90000"/>
              </a:lnSpc>
            </a:pPr>
            <a:r>
              <a:rPr lang="en-US" sz="1800" b="1" dirty="0">
                <a:solidFill>
                  <a:srgbClr val="FF0000"/>
                </a:solidFill>
              </a:rPr>
              <a:t>Teach with aversive </a:t>
            </a:r>
            <a:r>
              <a:rPr lang="en-US" sz="1800" dirty="0"/>
              <a:t>stimulation for errors, and positive reinforcement for correct behavior.</a:t>
            </a:r>
            <a:endParaRPr lang="en-US" sz="1800" dirty="0">
              <a:cs typeface="Calibri"/>
            </a:endParaRPr>
          </a:p>
          <a:p>
            <a:pPr lvl="1">
              <a:lnSpc>
                <a:spcPct val="90000"/>
              </a:lnSpc>
            </a:pPr>
            <a:endParaRPr lang="en-US" sz="1800" dirty="0"/>
          </a:p>
          <a:p>
            <a:pPr lvl="1">
              <a:lnSpc>
                <a:spcPct val="90000"/>
              </a:lnSpc>
            </a:pPr>
            <a:r>
              <a:rPr lang="en-US" sz="1800" b="1" dirty="0">
                <a:solidFill>
                  <a:srgbClr val="FF0000"/>
                </a:solidFill>
              </a:rPr>
              <a:t>Elicit behavior with aversive stimulation</a:t>
            </a:r>
            <a:r>
              <a:rPr lang="en-US" sz="1800" dirty="0"/>
              <a:t>, and capture it with</a:t>
            </a:r>
            <a:br>
              <a:rPr lang="en-US" sz="1800" dirty="0"/>
            </a:br>
            <a:r>
              <a:rPr lang="en-US" sz="1800" dirty="0"/>
              <a:t>positive reinforcement (e.g., tying a ribbon to a cat’s tail to</a:t>
            </a:r>
            <a:br>
              <a:rPr lang="en-US" sz="1800" dirty="0"/>
            </a:br>
            <a:r>
              <a:rPr lang="en-US" sz="1800" dirty="0"/>
              <a:t>elicit a spin behavior).</a:t>
            </a:r>
            <a:br>
              <a:rPr lang="en-US" sz="1800" dirty="0"/>
            </a:b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99752775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45D489D-16E1-484D-867B-144368D74B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9A496F5-B01E-4BF8-9D1E-C4E53B6F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39192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8445" y="381001"/>
            <a:ext cx="2213403" cy="557106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The Name Problem</a:t>
            </a:r>
          </a:p>
        </p:txBody>
      </p:sp>
      <p:sp>
        <p:nvSpPr>
          <p:cNvPr id="14" name="Arc 13">
            <a:extLst>
              <a:ext uri="{FF2B5EF4-FFF2-40B4-BE49-F238E27FC236}">
                <a16:creationId xmlns:a16="http://schemas.microsoft.com/office/drawing/2014/main" id="{6E895C8D-1379-40B8-8B1B-B6F5AEAF0A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746107">
            <a:off x="2180222" y="1348064"/>
            <a:ext cx="2240924" cy="2987899"/>
          </a:xfrm>
          <a:prstGeom prst="arc">
            <a:avLst>
              <a:gd name="adj1" fmla="val 14612914"/>
              <a:gd name="adj2" fmla="val 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2B579A9-9317-480A-954C-52B6E99B15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0440622"/>
              </p:ext>
            </p:extLst>
          </p:nvPr>
        </p:nvGraphicFramePr>
        <p:xfrm>
          <a:off x="3048001" y="381001"/>
          <a:ext cx="5607560" cy="58335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5010914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Common Events that can produce Poisoned Cue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F82220E-0C30-4C3E-A1EF-2E9F265643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3467678"/>
              </p:ext>
            </p:extLst>
          </p:nvPr>
        </p:nvGraphicFramePr>
        <p:xfrm>
          <a:off x="3648827" y="381000"/>
          <a:ext cx="5190373" cy="632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0213407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r>
              <a:rPr lang="en-US" sz="3700">
                <a:solidFill>
                  <a:srgbClr val="FFFFFF"/>
                </a:solidFill>
              </a:rPr>
              <a:t>Cures and Preventions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E106197-C199-473E-AFF0-3BE1BB290B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5548890"/>
              </p:ext>
            </p:extLst>
          </p:nvPr>
        </p:nvGraphicFramePr>
        <p:xfrm>
          <a:off x="3648829" y="381000"/>
          <a:ext cx="5132100" cy="5975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944949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r>
              <a:rPr lang="en-US" sz="3100">
                <a:solidFill>
                  <a:srgbClr val="FFFFFF"/>
                </a:solidFill>
              </a:rPr>
              <a:t>Prevent and Solve Poisoned, Faulty and Unintentional Cues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DA7951B-2295-4DB5-A081-76CEA6B632B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0709477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2424608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What is your dog learning?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DE7FE86-D7F6-4938-B76F-48455D3C259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8440080"/>
              </p:ext>
            </p:extLst>
          </p:nvPr>
        </p:nvGraphicFramePr>
        <p:xfrm>
          <a:off x="3810000" y="152400"/>
          <a:ext cx="4847836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05302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C8C3900-B8A1-4965-88E6-CBCBFE067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786187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24568"/>
            <a:ext cx="2824842" cy="541292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Cueing Basics: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0525" y="624568"/>
            <a:ext cx="4314823" cy="5412920"/>
          </a:xfrm>
        </p:spPr>
        <p:txBody>
          <a:bodyPr anchor="ctr">
            <a:normAutofit/>
          </a:bodyPr>
          <a:lstStyle/>
          <a:p>
            <a:r>
              <a:rPr lang="en-US" sz="2100" dirty="0"/>
              <a:t>A </a:t>
            </a:r>
            <a:r>
              <a:rPr lang="en-US" sz="2100" b="1" dirty="0">
                <a:solidFill>
                  <a:srgbClr val="C00000"/>
                </a:solidFill>
              </a:rPr>
              <a:t>fluent</a:t>
            </a:r>
            <a:r>
              <a:rPr lang="en-US" sz="2100" dirty="0"/>
              <a:t> cue response is:</a:t>
            </a:r>
          </a:p>
          <a:p>
            <a:pPr lvl="1"/>
            <a:r>
              <a:rPr lang="en-US" sz="2100" b="1" dirty="0">
                <a:solidFill>
                  <a:srgbClr val="C00000"/>
                </a:solidFill>
              </a:rPr>
              <a:t>Precise</a:t>
            </a:r>
            <a:r>
              <a:rPr lang="en-US" sz="2100" dirty="0"/>
              <a:t>: animal performs the behavior exactly as you had envisioned</a:t>
            </a:r>
            <a:endParaRPr lang="en-US" sz="2100" dirty="0">
              <a:cs typeface="Calibri"/>
            </a:endParaRPr>
          </a:p>
          <a:p>
            <a:pPr lvl="1"/>
            <a:r>
              <a:rPr lang="en-US" sz="2100" dirty="0"/>
              <a:t>Performed with </a:t>
            </a:r>
            <a:r>
              <a:rPr lang="en-US" sz="2100" b="1" dirty="0">
                <a:solidFill>
                  <a:srgbClr val="C00000"/>
                </a:solidFill>
              </a:rPr>
              <a:t>low latency</a:t>
            </a:r>
            <a:endParaRPr lang="en-US" sz="2100" b="1" dirty="0">
              <a:solidFill>
                <a:srgbClr val="C00000"/>
              </a:solidFill>
              <a:cs typeface="Calibri"/>
            </a:endParaRPr>
          </a:p>
          <a:p>
            <a:pPr lvl="1"/>
            <a:r>
              <a:rPr lang="en-US" sz="2100" dirty="0"/>
              <a:t>Performed with </a:t>
            </a:r>
            <a:r>
              <a:rPr lang="en-US" sz="2100" b="1" dirty="0">
                <a:solidFill>
                  <a:srgbClr val="C00000"/>
                </a:solidFill>
              </a:rPr>
              <a:t>optimal speed</a:t>
            </a:r>
            <a:endParaRPr lang="en-US" sz="2100" b="1" dirty="0">
              <a:solidFill>
                <a:srgbClr val="C00000"/>
              </a:solidFill>
              <a:cs typeface="Calibri"/>
            </a:endParaRPr>
          </a:p>
          <a:p>
            <a:pPr lvl="1"/>
            <a:r>
              <a:rPr lang="en-US" sz="2100" dirty="0"/>
              <a:t>Shows </a:t>
            </a:r>
            <a:r>
              <a:rPr lang="en-US" sz="2100" b="1" dirty="0">
                <a:solidFill>
                  <a:srgbClr val="C00000"/>
                </a:solidFill>
              </a:rPr>
              <a:t>resistant to distraction</a:t>
            </a:r>
            <a:endParaRPr lang="en-US" sz="2100" b="1" dirty="0">
              <a:solidFill>
                <a:srgbClr val="C00000"/>
              </a:solidFill>
              <a:cs typeface="Calibri"/>
            </a:endParaRPr>
          </a:p>
          <a:p>
            <a:pPr lvl="1"/>
            <a:r>
              <a:rPr lang="en-US" sz="2100" dirty="0"/>
              <a:t>Performed at any </a:t>
            </a:r>
            <a:r>
              <a:rPr lang="en-US" sz="2100" b="1" dirty="0">
                <a:solidFill>
                  <a:srgbClr val="C00000"/>
                </a:solidFill>
              </a:rPr>
              <a:t>distance</a:t>
            </a:r>
            <a:r>
              <a:rPr lang="en-US" sz="2100" dirty="0"/>
              <a:t> from the handler</a:t>
            </a:r>
            <a:endParaRPr lang="en-US" sz="2100" dirty="0">
              <a:cs typeface="Calibri"/>
            </a:endParaRPr>
          </a:p>
          <a:p>
            <a:pPr lvl="1"/>
            <a:r>
              <a:rPr lang="en-US" sz="2100" dirty="0"/>
              <a:t>Performed for the</a:t>
            </a:r>
            <a:r>
              <a:rPr lang="en-US" sz="2100" dirty="0">
                <a:solidFill>
                  <a:srgbClr val="C00000"/>
                </a:solidFill>
              </a:rPr>
              <a:t> </a:t>
            </a:r>
            <a:r>
              <a:rPr lang="en-US" sz="2100" b="1" dirty="0">
                <a:solidFill>
                  <a:srgbClr val="C00000"/>
                </a:solidFill>
              </a:rPr>
              <a:t>duration</a:t>
            </a:r>
            <a:r>
              <a:rPr lang="en-US" sz="2100" dirty="0"/>
              <a:t> required by the handler</a:t>
            </a:r>
            <a:br>
              <a:rPr lang="en-US" sz="2100" dirty="0"/>
            </a:br>
            <a:endParaRPr lang="en-US" sz="2100"/>
          </a:p>
        </p:txBody>
      </p:sp>
    </p:spTree>
    <p:extLst>
      <p:ext uri="{BB962C8B-B14F-4D97-AF65-F5344CB8AC3E}">
        <p14:creationId xmlns:p14="http://schemas.microsoft.com/office/powerpoint/2010/main" val="2480885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C8C3900-B8A1-4965-88E6-CBCBFE067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786187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24568"/>
            <a:ext cx="2824842" cy="541292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Cueing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0525" y="624568"/>
            <a:ext cx="4314823" cy="541292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800" b="1" dirty="0"/>
              <a:t>A cue is properly trained when</a:t>
            </a:r>
            <a:endParaRPr lang="en-US" sz="1800" b="1" dirty="0">
              <a:cs typeface="Calibri"/>
            </a:endParaRPr>
          </a:p>
          <a:p>
            <a:pPr lvl="1">
              <a:lnSpc>
                <a:spcPct val="90000"/>
              </a:lnSpc>
            </a:pPr>
            <a:r>
              <a:rPr lang="en-US" sz="1800" dirty="0"/>
              <a:t> It meets the conditions for fluency, and </a:t>
            </a:r>
            <a:endParaRPr lang="en-US" sz="1800" dirty="0">
              <a:cs typeface="Calibri"/>
            </a:endParaRPr>
          </a:p>
          <a:p>
            <a:pPr lvl="1">
              <a:lnSpc>
                <a:spcPct val="90000"/>
              </a:lnSpc>
            </a:pPr>
            <a:r>
              <a:rPr lang="en-US" sz="1800" dirty="0"/>
              <a:t>When the criteria for stimulus control are met. </a:t>
            </a:r>
            <a:endParaRPr lang="en-US" sz="1800" dirty="0">
              <a:cs typeface="Calibri"/>
            </a:endParaRPr>
          </a:p>
          <a:p>
            <a:pPr lvl="1">
              <a:lnSpc>
                <a:spcPct val="90000"/>
              </a:lnSpc>
            </a:pPr>
            <a:endParaRPr lang="en-US" sz="1800"/>
          </a:p>
          <a:p>
            <a:pPr>
              <a:lnSpc>
                <a:spcPct val="90000"/>
              </a:lnSpc>
            </a:pPr>
            <a:r>
              <a:rPr lang="en-US" sz="1800" b="1" dirty="0"/>
              <a:t>Criteria for fluency are:  The animal</a:t>
            </a:r>
            <a:endParaRPr lang="en-US" sz="1800" b="1" dirty="0">
              <a:cs typeface="Calibri"/>
            </a:endParaRPr>
          </a:p>
          <a:p>
            <a:pPr lvl="1">
              <a:lnSpc>
                <a:spcPct val="90000"/>
              </a:lnSpc>
            </a:pPr>
            <a:r>
              <a:rPr lang="en-US" sz="1800" b="1" dirty="0">
                <a:solidFill>
                  <a:srgbClr val="C00000"/>
                </a:solidFill>
              </a:rPr>
              <a:t>Performs the behavior when it perceives the cue</a:t>
            </a:r>
            <a:r>
              <a:rPr lang="en-US" sz="1800" dirty="0">
                <a:solidFill>
                  <a:srgbClr val="C00000"/>
                </a:solidFill>
              </a:rPr>
              <a:t>.</a:t>
            </a:r>
            <a:endParaRPr lang="en-US" sz="1800" dirty="0">
              <a:solidFill>
                <a:srgbClr val="C00000"/>
              </a:solidFill>
              <a:cs typeface="Calibri"/>
            </a:endParaRPr>
          </a:p>
          <a:p>
            <a:pPr lvl="1">
              <a:lnSpc>
                <a:spcPct val="90000"/>
              </a:lnSpc>
            </a:pPr>
            <a:endParaRPr lang="en-US" sz="1800" dirty="0">
              <a:solidFill>
                <a:srgbClr val="C00000"/>
              </a:solidFill>
              <a:cs typeface="Calibri"/>
            </a:endParaRPr>
          </a:p>
          <a:p>
            <a:pPr lvl="1">
              <a:lnSpc>
                <a:spcPct val="90000"/>
              </a:lnSpc>
            </a:pPr>
            <a:r>
              <a:rPr lang="en-US" sz="1800" b="1" dirty="0">
                <a:solidFill>
                  <a:srgbClr val="C00000"/>
                </a:solidFill>
              </a:rPr>
              <a:t>No longer offers the behavior in the absence of the cue</a:t>
            </a:r>
            <a:r>
              <a:rPr lang="en-US" sz="1800" dirty="0">
                <a:solidFill>
                  <a:srgbClr val="C00000"/>
                </a:solidFill>
              </a:rPr>
              <a:t>.</a:t>
            </a:r>
            <a:endParaRPr lang="en-US" sz="1800">
              <a:solidFill>
                <a:srgbClr val="C00000"/>
              </a:solidFill>
            </a:endParaRPr>
          </a:p>
          <a:p>
            <a:pPr lvl="1">
              <a:lnSpc>
                <a:spcPct val="90000"/>
              </a:lnSpc>
            </a:pPr>
            <a:endParaRPr lang="en-US" sz="1800" dirty="0">
              <a:solidFill>
                <a:srgbClr val="C00000"/>
              </a:solidFill>
              <a:cs typeface="Calibri"/>
            </a:endParaRPr>
          </a:p>
          <a:p>
            <a:pPr lvl="1">
              <a:lnSpc>
                <a:spcPct val="90000"/>
              </a:lnSpc>
            </a:pPr>
            <a:r>
              <a:rPr lang="en-US" sz="1800" b="1" dirty="0">
                <a:solidFill>
                  <a:srgbClr val="C00000"/>
                </a:solidFill>
              </a:rPr>
              <a:t>Does not perform the behavior in response to some other cue</a:t>
            </a:r>
            <a:r>
              <a:rPr lang="en-US" sz="1800" dirty="0">
                <a:solidFill>
                  <a:srgbClr val="C00000"/>
                </a:solidFill>
              </a:rPr>
              <a:t>.</a:t>
            </a:r>
            <a:endParaRPr lang="en-US" sz="1800">
              <a:solidFill>
                <a:srgbClr val="C00000"/>
              </a:solidFill>
              <a:cs typeface="Calibri"/>
            </a:endParaRPr>
          </a:p>
          <a:p>
            <a:pPr lvl="1">
              <a:lnSpc>
                <a:spcPct val="90000"/>
              </a:lnSpc>
            </a:pPr>
            <a:endParaRPr lang="en-US" sz="1800" dirty="0">
              <a:solidFill>
                <a:srgbClr val="C0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1800" b="1" dirty="0">
                <a:solidFill>
                  <a:srgbClr val="C00000"/>
                </a:solidFill>
              </a:rPr>
              <a:t>Does not perform some other behavior when it perceives he cue.</a:t>
            </a:r>
            <a:br>
              <a:rPr lang="en-US" sz="1800" dirty="0">
                <a:solidFill>
                  <a:srgbClr val="C00000"/>
                </a:solidFill>
              </a:rPr>
            </a:b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012196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C8C3900-B8A1-4965-88E6-CBCBFE067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786187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24568"/>
            <a:ext cx="2824842" cy="541292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Ferguson and Rosalez-Ruiz (2001)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0525" y="624568"/>
            <a:ext cx="4314823" cy="5412920"/>
          </a:xfrm>
        </p:spPr>
        <p:txBody>
          <a:bodyPr anchor="ctr">
            <a:normAutofit/>
          </a:bodyPr>
          <a:lstStyle/>
          <a:p>
            <a:r>
              <a:rPr lang="en-US" sz="2100"/>
              <a:t>Trailer loading = critical horse behavior</a:t>
            </a:r>
          </a:p>
          <a:p>
            <a:endParaRPr lang="en-US" sz="2100"/>
          </a:p>
          <a:p>
            <a:r>
              <a:rPr lang="en-US" sz="2100"/>
              <a:t>Horses often not like trailers</a:t>
            </a:r>
          </a:p>
          <a:p>
            <a:pPr lvl="1"/>
            <a:r>
              <a:rPr lang="en-US" sz="2100"/>
              <a:t>Small, dark, confined</a:t>
            </a:r>
          </a:p>
          <a:p>
            <a:pPr lvl="1"/>
            <a:r>
              <a:rPr lang="en-US" sz="2100"/>
              <a:t>Aversive methods often (usually) used</a:t>
            </a:r>
          </a:p>
          <a:p>
            <a:pPr lvl="1"/>
            <a:r>
              <a:rPr lang="en-US" sz="2100"/>
              <a:t>Too much negative reinforcement and punishment, which often escalates to increasingly aversive treatment</a:t>
            </a:r>
          </a:p>
          <a:p>
            <a:pPr lvl="1"/>
            <a:endParaRPr lang="en-US" sz="2100"/>
          </a:p>
          <a:p>
            <a:pPr lvl="1"/>
            <a:endParaRPr lang="en-US" sz="2100"/>
          </a:p>
        </p:txBody>
      </p:sp>
    </p:spTree>
    <p:extLst>
      <p:ext uri="{BB962C8B-B14F-4D97-AF65-F5344CB8AC3E}">
        <p14:creationId xmlns:p14="http://schemas.microsoft.com/office/powerpoint/2010/main" val="856208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C8C3900-B8A1-4965-88E6-CBCBFE067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786187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24568"/>
            <a:ext cx="2824842" cy="541292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Horse Loading Behaviors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0525" y="624568"/>
            <a:ext cx="4314823" cy="5412920"/>
          </a:xfrm>
        </p:spPr>
        <p:txBody>
          <a:bodyPr anchor="ctr">
            <a:normAutofit/>
          </a:bodyPr>
          <a:lstStyle/>
          <a:p>
            <a:r>
              <a:rPr lang="en-US" sz="2100"/>
              <a:t>Back up</a:t>
            </a:r>
          </a:p>
          <a:p>
            <a:r>
              <a:rPr lang="en-US" sz="2100"/>
              <a:t>Move Forward</a:t>
            </a:r>
          </a:p>
          <a:p>
            <a:r>
              <a:rPr lang="en-US" sz="2100"/>
              <a:t>Turn left/right</a:t>
            </a:r>
          </a:p>
          <a:p>
            <a:r>
              <a:rPr lang="en-US" sz="2100"/>
              <a:t>Step up</a:t>
            </a:r>
          </a:p>
          <a:p>
            <a:endParaRPr lang="en-US" sz="2100"/>
          </a:p>
          <a:p>
            <a:r>
              <a:rPr lang="en-US" sz="2100"/>
              <a:t>Loading problems = leading problems</a:t>
            </a:r>
          </a:p>
          <a:p>
            <a:pPr lvl="1"/>
            <a:r>
              <a:rPr lang="en-US" sz="2100"/>
              <a:t>Horse not going where led</a:t>
            </a:r>
          </a:p>
          <a:p>
            <a:pPr lvl="1"/>
            <a:r>
              <a:rPr lang="en-US" sz="2100"/>
              <a:t>Balks, turns away, etc.</a:t>
            </a:r>
          </a:p>
          <a:p>
            <a:endParaRPr lang="en-US" sz="2100"/>
          </a:p>
          <a:p>
            <a:pPr lvl="1"/>
            <a:endParaRPr lang="en-US" sz="2100"/>
          </a:p>
          <a:p>
            <a:pPr lvl="1"/>
            <a:endParaRPr lang="en-US" sz="2100"/>
          </a:p>
        </p:txBody>
      </p:sp>
    </p:spTree>
    <p:extLst>
      <p:ext uri="{BB962C8B-B14F-4D97-AF65-F5344CB8AC3E}">
        <p14:creationId xmlns:p14="http://schemas.microsoft.com/office/powerpoint/2010/main" val="8108839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C8C3900-B8A1-4965-88E6-CBCBFE067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786187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24568"/>
            <a:ext cx="2824842" cy="541292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0525" y="624568"/>
            <a:ext cx="4314823" cy="5412920"/>
          </a:xfrm>
        </p:spPr>
        <p:txBody>
          <a:bodyPr anchor="ctr">
            <a:normAutofit/>
          </a:bodyPr>
          <a:lstStyle/>
          <a:p>
            <a:r>
              <a:rPr lang="en-US" sz="1900" dirty="0"/>
              <a:t>5 horses with poor loading history</a:t>
            </a:r>
          </a:p>
          <a:p>
            <a:endParaRPr lang="en-US" sz="1900"/>
          </a:p>
          <a:p>
            <a:r>
              <a:rPr lang="en-US" sz="1900" dirty="0"/>
              <a:t>2-horse straight load step-up trailer</a:t>
            </a:r>
            <a:endParaRPr lang="en-US" sz="1900" dirty="0">
              <a:cs typeface="Calibri"/>
            </a:endParaRPr>
          </a:p>
          <a:p>
            <a:pPr lvl="1"/>
            <a:r>
              <a:rPr lang="en-US" sz="1900" dirty="0"/>
              <a:t>Butt chain instead of butt bar</a:t>
            </a:r>
            <a:endParaRPr lang="en-US" sz="1900" dirty="0">
              <a:cs typeface="Calibri"/>
            </a:endParaRPr>
          </a:p>
          <a:p>
            <a:pPr lvl="1"/>
            <a:r>
              <a:rPr lang="en-US" sz="1900" dirty="0"/>
              <a:t>Side windows and rear doors left open</a:t>
            </a:r>
            <a:endParaRPr lang="en-US" sz="1900" dirty="0">
              <a:cs typeface="Calibri"/>
            </a:endParaRPr>
          </a:p>
          <a:p>
            <a:pPr lvl="1"/>
            <a:r>
              <a:rPr lang="en-US" sz="1900" dirty="0"/>
              <a:t>White inside and outside</a:t>
            </a:r>
            <a:endParaRPr lang="en-US" sz="1900" dirty="0">
              <a:cs typeface="Calibri"/>
            </a:endParaRPr>
          </a:p>
          <a:p>
            <a:pPr lvl="1"/>
            <a:r>
              <a:rPr lang="en-US" sz="1900" dirty="0"/>
              <a:t>Railroad tie used as extension of trailer deck</a:t>
            </a:r>
            <a:endParaRPr lang="en-US" sz="1900" dirty="0">
              <a:cs typeface="Calibri"/>
            </a:endParaRPr>
          </a:p>
          <a:p>
            <a:endParaRPr lang="en-US" sz="1900"/>
          </a:p>
          <a:p>
            <a:r>
              <a:rPr lang="en-US" sz="1900" dirty="0"/>
              <a:t>Target: </a:t>
            </a:r>
            <a:r>
              <a:rPr lang="en-US" sz="1900" b="1" dirty="0">
                <a:solidFill>
                  <a:srgbClr val="C00000"/>
                </a:solidFill>
              </a:rPr>
              <a:t>Red</a:t>
            </a:r>
            <a:r>
              <a:rPr lang="en-US" sz="1900" dirty="0"/>
              <a:t> pot holder</a:t>
            </a:r>
            <a:endParaRPr lang="en-US" sz="1900" dirty="0">
              <a:cs typeface="Calibri"/>
            </a:endParaRPr>
          </a:p>
          <a:p>
            <a:endParaRPr lang="en-US" sz="1900"/>
          </a:p>
          <a:p>
            <a:r>
              <a:rPr lang="en-US" sz="1900" dirty="0"/>
              <a:t>Reinforcers = typical horse treats</a:t>
            </a:r>
            <a:endParaRPr lang="en-US" sz="1900" dirty="0">
              <a:cs typeface="Calibri"/>
            </a:endParaRPr>
          </a:p>
          <a:p>
            <a:endParaRPr lang="en-US" sz="1900"/>
          </a:p>
          <a:p>
            <a:r>
              <a:rPr lang="en-US" sz="1900" dirty="0"/>
              <a:t>15 min training sessions</a:t>
            </a:r>
            <a:endParaRPr lang="en-US" sz="1900" dirty="0">
              <a:cs typeface="Calibri"/>
            </a:endParaRPr>
          </a:p>
          <a:p>
            <a:endParaRPr lang="en-US" sz="1900"/>
          </a:p>
          <a:p>
            <a:endParaRPr lang="en-US" sz="1900"/>
          </a:p>
        </p:txBody>
      </p:sp>
    </p:spTree>
    <p:extLst>
      <p:ext uri="{BB962C8B-B14F-4D97-AF65-F5344CB8AC3E}">
        <p14:creationId xmlns:p14="http://schemas.microsoft.com/office/powerpoint/2010/main" val="212062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C8C3900-B8A1-4965-88E6-CBCBFE067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786187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24568"/>
            <a:ext cx="2824842" cy="541292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0525" y="624568"/>
            <a:ext cx="4314823" cy="541292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100" dirty="0"/>
              <a:t>Baseline compared to training </a:t>
            </a:r>
          </a:p>
          <a:p>
            <a:pPr>
              <a:lnSpc>
                <a:spcPct val="90000"/>
              </a:lnSpc>
            </a:pPr>
            <a:endParaRPr lang="en-US" sz="2100" dirty="0"/>
          </a:p>
          <a:p>
            <a:pPr>
              <a:lnSpc>
                <a:spcPct val="90000"/>
              </a:lnSpc>
            </a:pPr>
            <a:r>
              <a:rPr lang="en-US" sz="2100" dirty="0"/>
              <a:t>Loading behavior chain: horse approach trailer:</a:t>
            </a:r>
          </a:p>
          <a:p>
            <a:pPr marL="971550" lvl="1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100" dirty="0"/>
              <a:t>Within 3 meters (about 10 feet)</a:t>
            </a:r>
          </a:p>
          <a:p>
            <a:pPr marL="971550" lvl="1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100" dirty="0"/>
              <a:t>Within 1.5 meters</a:t>
            </a:r>
          </a:p>
          <a:p>
            <a:pPr marL="971550" lvl="1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100" dirty="0"/>
              <a:t>With head/neck in trailer</a:t>
            </a:r>
          </a:p>
          <a:p>
            <a:pPr marL="971550" lvl="1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100" dirty="0"/>
              <a:t>With front legs in trailer</a:t>
            </a:r>
          </a:p>
          <a:p>
            <a:pPr marL="971550" lvl="1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100" dirty="0"/>
              <a:t>With ½ body in trailer</a:t>
            </a:r>
          </a:p>
          <a:p>
            <a:pPr marL="971550" lvl="1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100" dirty="0"/>
              <a:t>With 3 legs in trailer</a:t>
            </a:r>
          </a:p>
          <a:p>
            <a:pPr marL="971550" lvl="1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100" dirty="0"/>
              <a:t>With 4 legs in trailer; less than 5 sec</a:t>
            </a:r>
          </a:p>
          <a:p>
            <a:pPr marL="971550" lvl="1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100" dirty="0"/>
              <a:t>4 legs in, allowed butt chain to be fastened, door to be closed.</a:t>
            </a:r>
          </a:p>
          <a:p>
            <a:pPr>
              <a:lnSpc>
                <a:spcPct val="90000"/>
              </a:lnSpc>
            </a:pP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1387368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95c273cc-9201-4c1e-8c9f-fe8c80cbe9de">XY5HK7YVDQWF-1196-1312</_dlc_DocId>
    <_dlc_DocIdUrl xmlns="95c273cc-9201-4c1e-8c9f-fe8c80cbe9de">
      <Url>https://about.illinoisstate.edu/vfdouga/_layouts/DocIdRedir.aspx?ID=XY5HK7YVDQWF-1196-1312</Url>
      <Description>XY5HK7YVDQWF-1196-1312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3208BFA2675A45B669321DDEED1BFF" ma:contentTypeVersion="1" ma:contentTypeDescription="Create a new document." ma:contentTypeScope="" ma:versionID="fe0f59546e6cf501de63755cfc15b174">
  <xsd:schema xmlns:xsd="http://www.w3.org/2001/XMLSchema" xmlns:xs="http://www.w3.org/2001/XMLSchema" xmlns:p="http://schemas.microsoft.com/office/2006/metadata/properties" xmlns:ns1="http://schemas.microsoft.com/sharepoint/v3" xmlns:ns2="95c273cc-9201-4c1e-8c9f-fe8c80cbe9de" targetNamespace="http://schemas.microsoft.com/office/2006/metadata/properties" ma:root="true" ma:fieldsID="3d5a32756865940de2755d150ba87df5" ns1:_="" ns2:_="">
    <xsd:import namespace="http://schemas.microsoft.com/sharepoint/v3"/>
    <xsd:import namespace="95c273cc-9201-4c1e-8c9f-fe8c80cbe9d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c273cc-9201-4c1e-8c9f-fe8c80cbe9de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4933D52-7EEE-446D-9058-F2EC45B671D2}">
  <ds:schemaRefs>
    <ds:schemaRef ds:uri="http://schemas.microsoft.com/office/2006/documentManagement/types"/>
    <ds:schemaRef ds:uri="95c273cc-9201-4c1e-8c9f-fe8c80cbe9de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80307EA-FC7C-4FC9-BD02-4D1B0AA4894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9C54205-A1CE-4715-964A-474E2ECC9428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538BF524-2A32-4E00-801C-C506B2DC39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5c273cc-9201-4c1e-8c9f-fe8c80cbe9d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10418</TotalTime>
  <Words>2785</Words>
  <Application>Microsoft Office PowerPoint</Application>
  <PresentationFormat>On-screen Show (4:3)</PresentationFormat>
  <Paragraphs>347</Paragraphs>
  <Slides>38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2" baseType="lpstr">
      <vt:lpstr>Arial</vt:lpstr>
      <vt:lpstr>Calibri</vt:lpstr>
      <vt:lpstr>Wingdings</vt:lpstr>
      <vt:lpstr>Office Theme</vt:lpstr>
      <vt:lpstr>Stimulus control</vt:lpstr>
      <vt:lpstr>Cue or Command?</vt:lpstr>
      <vt:lpstr>Cueing Basics</vt:lpstr>
      <vt:lpstr>Cueing Basics:</vt:lpstr>
      <vt:lpstr>Cueing Basics</vt:lpstr>
      <vt:lpstr>Ferguson and Rosalez-Ruiz (2001)</vt:lpstr>
      <vt:lpstr>Horse Loading Behaviors</vt:lpstr>
      <vt:lpstr>Method</vt:lpstr>
      <vt:lpstr>Method</vt:lpstr>
      <vt:lpstr>Behaviors Recorded:</vt:lpstr>
      <vt:lpstr>Procedure:</vt:lpstr>
      <vt:lpstr>Results</vt:lpstr>
      <vt:lpstr>All horses able to be loaded</vt:lpstr>
      <vt:lpstr>Combined horse data</vt:lpstr>
      <vt:lpstr>Inappropriate Responses</vt:lpstr>
      <vt:lpstr>Leads and Prompts</vt:lpstr>
      <vt:lpstr>Summary: Target Training</vt:lpstr>
      <vt:lpstr> WHY does target training work?</vt:lpstr>
      <vt:lpstr>Most Common Cueing Problems</vt:lpstr>
      <vt:lpstr>Poisoned Cues</vt:lpstr>
      <vt:lpstr>Conditioned Positive Cues</vt:lpstr>
      <vt:lpstr>Poisoned cues and dogs</vt:lpstr>
      <vt:lpstr>Unintentional Cue</vt:lpstr>
      <vt:lpstr>Faulty Cues</vt:lpstr>
      <vt:lpstr>Other Unintentional Cues</vt:lpstr>
      <vt:lpstr>Caution: Don’t poison your cue!</vt:lpstr>
      <vt:lpstr>Data to support this position</vt:lpstr>
      <vt:lpstr>Murrey and Rosales-Ruiz:</vt:lpstr>
      <vt:lpstr>PHASE I: Initial Training </vt:lpstr>
      <vt:lpstr>Phase II</vt:lpstr>
      <vt:lpstr>Results:</vt:lpstr>
      <vt:lpstr>Signs of a Poisoned Cue </vt:lpstr>
      <vt:lpstr>Causes of a Poisoned Cue </vt:lpstr>
      <vt:lpstr>The Name Problem</vt:lpstr>
      <vt:lpstr>Common Events that can produce Poisoned Cue</vt:lpstr>
      <vt:lpstr>Cures and Preventions</vt:lpstr>
      <vt:lpstr>Prevent and Solve Poisoned, Faulty and Unintentional Cues</vt:lpstr>
      <vt:lpstr>What is your dog learning?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 Farmer-Dougan</dc:creator>
  <cp:lastModifiedBy>Valeri Farmer-Dougan</cp:lastModifiedBy>
  <cp:revision>137</cp:revision>
  <dcterms:created xsi:type="dcterms:W3CDTF">2013-10-13T20:41:38Z</dcterms:created>
  <dcterms:modified xsi:type="dcterms:W3CDTF">2022-10-02T19:26:57Z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0x010100B83208BFA2675A45B669321DDEED1BFF</vt:lpwstr>
  </property>
  <property fmtid="{D5CDD505-2E9C-101B-9397-08002B2CF9AE}" pid="3" name="_dlc_DocIdItemGuid">
    <vt:lpwstr>3b1e91b0-539c-4b4c-88fb-9a09c4e1a667</vt:lpwstr>
  </property>
</Properties>
</file>