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sldIdLst>
    <p:sldId id="256" r:id="rId7"/>
    <p:sldId id="293" r:id="rId8"/>
    <p:sldId id="294" r:id="rId9"/>
    <p:sldId id="295" r:id="rId10"/>
    <p:sldId id="296" r:id="rId11"/>
    <p:sldId id="297" r:id="rId12"/>
    <p:sldId id="328" r:id="rId13"/>
    <p:sldId id="299" r:id="rId14"/>
    <p:sldId id="301" r:id="rId15"/>
    <p:sldId id="302" r:id="rId16"/>
    <p:sldId id="303" r:id="rId17"/>
    <p:sldId id="304" r:id="rId18"/>
    <p:sldId id="317" r:id="rId19"/>
    <p:sldId id="257" r:id="rId20"/>
    <p:sldId id="318" r:id="rId21"/>
    <p:sldId id="258" r:id="rId22"/>
    <p:sldId id="271" r:id="rId23"/>
    <p:sldId id="272" r:id="rId24"/>
    <p:sldId id="259" r:id="rId25"/>
    <p:sldId id="273" r:id="rId26"/>
    <p:sldId id="260" r:id="rId27"/>
    <p:sldId id="261" r:id="rId28"/>
    <p:sldId id="262" r:id="rId29"/>
    <p:sldId id="263" r:id="rId30"/>
    <p:sldId id="264" r:id="rId31"/>
    <p:sldId id="266" r:id="rId32"/>
    <p:sldId id="268" r:id="rId33"/>
    <p:sldId id="287" r:id="rId34"/>
    <p:sldId id="321" r:id="rId35"/>
    <p:sldId id="329" r:id="rId36"/>
    <p:sldId id="322" r:id="rId37"/>
    <p:sldId id="326" r:id="rId38"/>
    <p:sldId id="323" r:id="rId39"/>
    <p:sldId id="330" r:id="rId40"/>
    <p:sldId id="325" r:id="rId41"/>
    <p:sldId id="27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93" d="100"/>
          <a:sy n="93" d="100"/>
        </p:scale>
        <p:origin x="96" y="246"/>
      </p:cViewPr>
      <p:guideLst/>
    </p:cSldViewPr>
  </p:slideViewPr>
  <p:notesTextViewPr>
    <p:cViewPr>
      <p:scale>
        <a:sx n="1" d="1"/>
        <a:sy n="1" d="1"/>
      </p:scale>
      <p:origin x="0" y="0"/>
    </p:cViewPr>
  </p:notesTextViewPr>
  <p:sorterViewPr>
    <p:cViewPr>
      <p:scale>
        <a:sx n="100" d="100"/>
        <a:sy n="100" d="100"/>
      </p:scale>
      <p:origin x="0" y="-80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iagrams/_rels/data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hyperlink" Target="http://www.flickr.com/photos/12739382@N04/3607882912/" TargetMode="External"/><Relationship Id="rId11" Type="http://schemas.openxmlformats.org/officeDocument/2006/relationships/image" Target="../media/image18.png"/><Relationship Id="rId5" Type="http://schemas.openxmlformats.org/officeDocument/2006/relationships/image" Target="../media/image13.jpg"/><Relationship Id="rId10" Type="http://schemas.openxmlformats.org/officeDocument/2006/relationships/image" Target="../media/image17.svg"/><Relationship Id="rId4" Type="http://schemas.openxmlformats.org/officeDocument/2006/relationships/image" Target="../media/image12.svg"/><Relationship Id="rId9" Type="http://schemas.openxmlformats.org/officeDocument/2006/relationships/image" Target="../media/image16.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hyperlink" Target="http://www.flickr.com/photos/12739382@N04/3607882912/" TargetMode="External"/><Relationship Id="rId11" Type="http://schemas.openxmlformats.org/officeDocument/2006/relationships/image" Target="../media/image18.png"/><Relationship Id="rId5" Type="http://schemas.openxmlformats.org/officeDocument/2006/relationships/image" Target="../media/image13.jpg"/><Relationship Id="rId10" Type="http://schemas.openxmlformats.org/officeDocument/2006/relationships/image" Target="../media/image17.svg"/><Relationship Id="rId4" Type="http://schemas.openxmlformats.org/officeDocument/2006/relationships/image" Target="../media/image12.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DBE9301-2742-48C5-9998-E83726A9A5DB}"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86FE4295-2C33-48CA-8685-C51F35010250}">
      <dgm:prSet/>
      <dgm:spPr/>
      <dgm:t>
        <a:bodyPr/>
        <a:lstStyle/>
        <a:p>
          <a:r>
            <a:rPr lang="en-US"/>
            <a:t>EVERY reward is a “</a:t>
          </a:r>
          <a:r>
            <a:rPr lang="en-US" b="1" i="1"/>
            <a:t>delivery event</a:t>
          </a:r>
          <a:r>
            <a:rPr lang="en-US"/>
            <a:t>”</a:t>
          </a:r>
        </a:p>
      </dgm:t>
    </dgm:pt>
    <dgm:pt modelId="{6CA0E4C1-7473-4A1F-82BE-8AC519F378EB}" type="parTrans" cxnId="{214FC87A-9E54-402B-AC14-AF53D32B96B5}">
      <dgm:prSet/>
      <dgm:spPr/>
      <dgm:t>
        <a:bodyPr/>
        <a:lstStyle/>
        <a:p>
          <a:endParaRPr lang="en-US"/>
        </a:p>
      </dgm:t>
    </dgm:pt>
    <dgm:pt modelId="{5C06EA01-270B-4B3F-8125-8789412F676A}" type="sibTrans" cxnId="{214FC87A-9E54-402B-AC14-AF53D32B96B5}">
      <dgm:prSet/>
      <dgm:spPr/>
      <dgm:t>
        <a:bodyPr/>
        <a:lstStyle/>
        <a:p>
          <a:endParaRPr lang="en-US"/>
        </a:p>
      </dgm:t>
    </dgm:pt>
    <dgm:pt modelId="{9C45E7E0-96D8-4779-8616-9680A64630B5}">
      <dgm:prSet/>
      <dgm:spPr/>
      <dgm:t>
        <a:bodyPr/>
        <a:lstStyle/>
        <a:p>
          <a:r>
            <a:rPr lang="en-US"/>
            <a:t>This event greatly influences behavior</a:t>
          </a:r>
        </a:p>
      </dgm:t>
    </dgm:pt>
    <dgm:pt modelId="{D61451D8-BBDF-4F3B-9D90-2C4F3D345D52}" type="parTrans" cxnId="{B9E3618A-DA32-4E89-A270-26C51ABB9D99}">
      <dgm:prSet/>
      <dgm:spPr/>
      <dgm:t>
        <a:bodyPr/>
        <a:lstStyle/>
        <a:p>
          <a:endParaRPr lang="en-US"/>
        </a:p>
      </dgm:t>
    </dgm:pt>
    <dgm:pt modelId="{8AE381F7-7623-4CE6-B8A8-09BDCDF9CF4C}" type="sibTrans" cxnId="{B9E3618A-DA32-4E89-A270-26C51ABB9D99}">
      <dgm:prSet/>
      <dgm:spPr/>
      <dgm:t>
        <a:bodyPr/>
        <a:lstStyle/>
        <a:p>
          <a:endParaRPr lang="en-US"/>
        </a:p>
      </dgm:t>
    </dgm:pt>
    <dgm:pt modelId="{EBA973BF-FEEC-4464-8C8E-FEF0727A4C3F}">
      <dgm:prSet/>
      <dgm:spPr/>
      <dgm:t>
        <a:bodyPr/>
        <a:lstStyle/>
        <a:p>
          <a:r>
            <a:rPr lang="en-US"/>
            <a:t>Must be strategic in delivery of reinforcers</a:t>
          </a:r>
        </a:p>
      </dgm:t>
    </dgm:pt>
    <dgm:pt modelId="{F246549C-4FA3-4B70-AEAB-3A494E074A18}" type="parTrans" cxnId="{2168D0C4-AAC8-4779-9304-36242A7C1C52}">
      <dgm:prSet/>
      <dgm:spPr/>
      <dgm:t>
        <a:bodyPr/>
        <a:lstStyle/>
        <a:p>
          <a:endParaRPr lang="en-US"/>
        </a:p>
      </dgm:t>
    </dgm:pt>
    <dgm:pt modelId="{8FEDD729-A1EE-4B11-9CD5-528666B660CB}" type="sibTrans" cxnId="{2168D0C4-AAC8-4779-9304-36242A7C1C52}">
      <dgm:prSet/>
      <dgm:spPr/>
      <dgm:t>
        <a:bodyPr/>
        <a:lstStyle/>
        <a:p>
          <a:endParaRPr lang="en-US"/>
        </a:p>
      </dgm:t>
    </dgm:pt>
    <dgm:pt modelId="{9DCD3413-B5A0-4BBB-95C0-4AA6A0152A45}">
      <dgm:prSet/>
      <dgm:spPr/>
      <dgm:t>
        <a:bodyPr/>
        <a:lstStyle/>
        <a:p>
          <a:r>
            <a:rPr lang="en-US" b="1" dirty="0">
              <a:solidFill>
                <a:srgbClr val="C00000"/>
              </a:solidFill>
            </a:rPr>
            <a:t>That is: Each reward delivery should involve a plan!</a:t>
          </a:r>
        </a:p>
      </dgm:t>
    </dgm:pt>
    <dgm:pt modelId="{9C067213-7CED-4DA5-A6A0-FABEEAB20C8F}" type="parTrans" cxnId="{5C23488C-EFB1-45CF-86FC-E19615934B9F}">
      <dgm:prSet/>
      <dgm:spPr/>
      <dgm:t>
        <a:bodyPr/>
        <a:lstStyle/>
        <a:p>
          <a:endParaRPr lang="en-US"/>
        </a:p>
      </dgm:t>
    </dgm:pt>
    <dgm:pt modelId="{D8A4A181-B3D4-48C4-A882-7863CCDD2DD6}" type="sibTrans" cxnId="{5C23488C-EFB1-45CF-86FC-E19615934B9F}">
      <dgm:prSet/>
      <dgm:spPr/>
      <dgm:t>
        <a:bodyPr/>
        <a:lstStyle/>
        <a:p>
          <a:endParaRPr lang="en-US"/>
        </a:p>
      </dgm:t>
    </dgm:pt>
    <dgm:pt modelId="{180C9BEE-A0D3-42A3-AB98-644842197383}" type="pres">
      <dgm:prSet presAssocID="{6DBE9301-2742-48C5-9998-E83726A9A5DB}" presName="linear" presStyleCnt="0">
        <dgm:presLayoutVars>
          <dgm:animLvl val="lvl"/>
          <dgm:resizeHandles val="exact"/>
        </dgm:presLayoutVars>
      </dgm:prSet>
      <dgm:spPr/>
    </dgm:pt>
    <dgm:pt modelId="{B6392461-3920-4237-9366-68742130DAB1}" type="pres">
      <dgm:prSet presAssocID="{86FE4295-2C33-48CA-8685-C51F35010250}" presName="parentText" presStyleLbl="node1" presStyleIdx="0" presStyleCnt="2">
        <dgm:presLayoutVars>
          <dgm:chMax val="0"/>
          <dgm:bulletEnabled val="1"/>
        </dgm:presLayoutVars>
      </dgm:prSet>
      <dgm:spPr/>
    </dgm:pt>
    <dgm:pt modelId="{29BD4323-FD18-4E22-9189-A168F86B1ABE}" type="pres">
      <dgm:prSet presAssocID="{86FE4295-2C33-48CA-8685-C51F35010250}" presName="childText" presStyleLbl="revTx" presStyleIdx="0" presStyleCnt="1">
        <dgm:presLayoutVars>
          <dgm:bulletEnabled val="1"/>
        </dgm:presLayoutVars>
      </dgm:prSet>
      <dgm:spPr/>
    </dgm:pt>
    <dgm:pt modelId="{7A30F40D-FF5C-4BE4-8A0F-529CB9A36F27}" type="pres">
      <dgm:prSet presAssocID="{9DCD3413-B5A0-4BBB-95C0-4AA6A0152A45}" presName="parentText" presStyleLbl="node1" presStyleIdx="1" presStyleCnt="2">
        <dgm:presLayoutVars>
          <dgm:chMax val="0"/>
          <dgm:bulletEnabled val="1"/>
        </dgm:presLayoutVars>
      </dgm:prSet>
      <dgm:spPr/>
    </dgm:pt>
  </dgm:ptLst>
  <dgm:cxnLst>
    <dgm:cxn modelId="{E0083842-023B-4076-9EF6-0DC77148CE1C}" type="presOf" srcId="{9C45E7E0-96D8-4779-8616-9680A64630B5}" destId="{29BD4323-FD18-4E22-9189-A168F86B1ABE}" srcOrd="0" destOrd="0" presId="urn:microsoft.com/office/officeart/2005/8/layout/vList2"/>
    <dgm:cxn modelId="{032BD765-9A5F-42FF-B6C3-8D9CD02CCD84}" type="presOf" srcId="{9DCD3413-B5A0-4BBB-95C0-4AA6A0152A45}" destId="{7A30F40D-FF5C-4BE4-8A0F-529CB9A36F27}" srcOrd="0" destOrd="0" presId="urn:microsoft.com/office/officeart/2005/8/layout/vList2"/>
    <dgm:cxn modelId="{5D36A948-774F-455C-9AC5-3D52AB6FA90F}" type="presOf" srcId="{EBA973BF-FEEC-4464-8C8E-FEF0727A4C3F}" destId="{29BD4323-FD18-4E22-9189-A168F86B1ABE}" srcOrd="0" destOrd="1" presId="urn:microsoft.com/office/officeart/2005/8/layout/vList2"/>
    <dgm:cxn modelId="{A75BE54F-221E-4106-BBAC-10B725DE6E22}" type="presOf" srcId="{6DBE9301-2742-48C5-9998-E83726A9A5DB}" destId="{180C9BEE-A0D3-42A3-AB98-644842197383}" srcOrd="0" destOrd="0" presId="urn:microsoft.com/office/officeart/2005/8/layout/vList2"/>
    <dgm:cxn modelId="{214FC87A-9E54-402B-AC14-AF53D32B96B5}" srcId="{6DBE9301-2742-48C5-9998-E83726A9A5DB}" destId="{86FE4295-2C33-48CA-8685-C51F35010250}" srcOrd="0" destOrd="0" parTransId="{6CA0E4C1-7473-4A1F-82BE-8AC519F378EB}" sibTransId="{5C06EA01-270B-4B3F-8125-8789412F676A}"/>
    <dgm:cxn modelId="{B9E3618A-DA32-4E89-A270-26C51ABB9D99}" srcId="{86FE4295-2C33-48CA-8685-C51F35010250}" destId="{9C45E7E0-96D8-4779-8616-9680A64630B5}" srcOrd="0" destOrd="0" parTransId="{D61451D8-BBDF-4F3B-9D90-2C4F3D345D52}" sibTransId="{8AE381F7-7623-4CE6-B8A8-09BDCDF9CF4C}"/>
    <dgm:cxn modelId="{5C23488C-EFB1-45CF-86FC-E19615934B9F}" srcId="{6DBE9301-2742-48C5-9998-E83726A9A5DB}" destId="{9DCD3413-B5A0-4BBB-95C0-4AA6A0152A45}" srcOrd="1" destOrd="0" parTransId="{9C067213-7CED-4DA5-A6A0-FABEEAB20C8F}" sibTransId="{D8A4A181-B3D4-48C4-A882-7863CCDD2DD6}"/>
    <dgm:cxn modelId="{E4DC979B-0778-4E26-BF8C-67E76EF0DFEA}" type="presOf" srcId="{86FE4295-2C33-48CA-8685-C51F35010250}" destId="{B6392461-3920-4237-9366-68742130DAB1}" srcOrd="0" destOrd="0" presId="urn:microsoft.com/office/officeart/2005/8/layout/vList2"/>
    <dgm:cxn modelId="{2168D0C4-AAC8-4779-9304-36242A7C1C52}" srcId="{86FE4295-2C33-48CA-8685-C51F35010250}" destId="{EBA973BF-FEEC-4464-8C8E-FEF0727A4C3F}" srcOrd="1" destOrd="0" parTransId="{F246549C-4FA3-4B70-AEAB-3A494E074A18}" sibTransId="{8FEDD729-A1EE-4B11-9CD5-528666B660CB}"/>
    <dgm:cxn modelId="{0EA2A7AB-807E-430C-AB97-952B5E797172}" type="presParOf" srcId="{180C9BEE-A0D3-42A3-AB98-644842197383}" destId="{B6392461-3920-4237-9366-68742130DAB1}" srcOrd="0" destOrd="0" presId="urn:microsoft.com/office/officeart/2005/8/layout/vList2"/>
    <dgm:cxn modelId="{9F647781-FA38-4FF1-86B4-B1FFAB2234CC}" type="presParOf" srcId="{180C9BEE-A0D3-42A3-AB98-644842197383}" destId="{29BD4323-FD18-4E22-9189-A168F86B1ABE}" srcOrd="1" destOrd="0" presId="urn:microsoft.com/office/officeart/2005/8/layout/vList2"/>
    <dgm:cxn modelId="{41648176-A5E5-4C85-AD1F-2A68715B8541}" type="presParOf" srcId="{180C9BEE-A0D3-42A3-AB98-644842197383}" destId="{7A30F40D-FF5C-4BE4-8A0F-529CB9A36F2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1784AE-721A-49D9-A02C-1272B1A8521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5C1DC3F-1F79-4070-A46B-3ED16FF5260C}">
      <dgm:prSet/>
      <dgm:spPr/>
      <dgm:t>
        <a:bodyPr/>
        <a:lstStyle/>
        <a:p>
          <a:r>
            <a:rPr lang="en-US" dirty="0"/>
            <a:t>Subjects: 4 human-dog dyads (in Austria)</a:t>
          </a:r>
        </a:p>
      </dgm:t>
    </dgm:pt>
    <dgm:pt modelId="{C902F324-46F4-41CC-93D3-EE341DFE28D7}" type="parTrans" cxnId="{F8222738-8A06-4728-8D21-92E0529208DA}">
      <dgm:prSet/>
      <dgm:spPr/>
      <dgm:t>
        <a:bodyPr/>
        <a:lstStyle/>
        <a:p>
          <a:endParaRPr lang="en-US"/>
        </a:p>
      </dgm:t>
    </dgm:pt>
    <dgm:pt modelId="{0D6C8300-D045-43C6-8F71-924125A9A0DF}" type="sibTrans" cxnId="{F8222738-8A06-4728-8D21-92E0529208DA}">
      <dgm:prSet/>
      <dgm:spPr/>
      <dgm:t>
        <a:bodyPr/>
        <a:lstStyle/>
        <a:p>
          <a:endParaRPr lang="en-US"/>
        </a:p>
      </dgm:t>
    </dgm:pt>
    <dgm:pt modelId="{11566228-0147-4A82-9C83-0392F14A4F7B}">
      <dgm:prSet/>
      <dgm:spPr/>
      <dgm:t>
        <a:bodyPr/>
        <a:lstStyle/>
        <a:p>
          <a:r>
            <a:rPr lang="en-US" dirty="0"/>
            <a:t>9 </a:t>
          </a:r>
          <a:r>
            <a:rPr lang="en-US" dirty="0" err="1"/>
            <a:t>yr</a:t>
          </a:r>
          <a:r>
            <a:rPr lang="en-US" dirty="0"/>
            <a:t> old Golden Retriever (Male, neutered) and 1</a:t>
          </a:r>
          <a:r>
            <a:rPr lang="en-US" baseline="30000" dirty="0"/>
            <a:t>st</a:t>
          </a:r>
          <a:r>
            <a:rPr lang="en-US" dirty="0"/>
            <a:t> author’s husband; dog was very clicker savvy</a:t>
          </a:r>
        </a:p>
      </dgm:t>
    </dgm:pt>
    <dgm:pt modelId="{7A5E1577-8B34-4CD6-B175-8FA404CE34E9}" type="parTrans" cxnId="{BE718199-863E-4495-B436-55F3D4B87A60}">
      <dgm:prSet/>
      <dgm:spPr/>
      <dgm:t>
        <a:bodyPr/>
        <a:lstStyle/>
        <a:p>
          <a:endParaRPr lang="en-US"/>
        </a:p>
      </dgm:t>
    </dgm:pt>
    <dgm:pt modelId="{240FEB7F-5E3D-46C5-B3FD-C208E97DCC3F}" type="sibTrans" cxnId="{BE718199-863E-4495-B436-55F3D4B87A60}">
      <dgm:prSet/>
      <dgm:spPr/>
      <dgm:t>
        <a:bodyPr/>
        <a:lstStyle/>
        <a:p>
          <a:endParaRPr lang="en-US"/>
        </a:p>
      </dgm:t>
    </dgm:pt>
    <dgm:pt modelId="{12438B7C-FD9B-462A-8036-1D35DF75E24E}">
      <dgm:prSet/>
      <dgm:spPr/>
      <dgm:t>
        <a:bodyPr/>
        <a:lstStyle/>
        <a:p>
          <a:r>
            <a:rPr lang="en-US"/>
            <a:t>Setting and procedure:</a:t>
          </a:r>
        </a:p>
      </dgm:t>
    </dgm:pt>
    <dgm:pt modelId="{BCE410F7-58F8-4E76-BD70-A81BC507172D}" type="parTrans" cxnId="{C1BC553D-70BA-485B-BE14-F4FEC11D043B}">
      <dgm:prSet/>
      <dgm:spPr/>
      <dgm:t>
        <a:bodyPr/>
        <a:lstStyle/>
        <a:p>
          <a:endParaRPr lang="en-US"/>
        </a:p>
      </dgm:t>
    </dgm:pt>
    <dgm:pt modelId="{90B243AF-6631-4257-85BF-3A325C248F7F}" type="sibTrans" cxnId="{C1BC553D-70BA-485B-BE14-F4FEC11D043B}">
      <dgm:prSet/>
      <dgm:spPr/>
      <dgm:t>
        <a:bodyPr/>
        <a:lstStyle/>
        <a:p>
          <a:endParaRPr lang="en-US"/>
        </a:p>
      </dgm:t>
    </dgm:pt>
    <dgm:pt modelId="{DBA3E3B4-2AA7-4B3B-8F8A-D7D6076910E5}">
      <dgm:prSet custT="1"/>
      <dgm:spPr/>
      <dgm:t>
        <a:bodyPr/>
        <a:lstStyle/>
        <a:p>
          <a:r>
            <a:rPr lang="en-US" sz="1800" dirty="0"/>
            <a:t>All training occurred in living room of dogs’ residence</a:t>
          </a:r>
        </a:p>
      </dgm:t>
    </dgm:pt>
    <dgm:pt modelId="{3E5C860B-0ED5-402A-AF3B-3EF1AE30D06A}" type="parTrans" cxnId="{F417A150-8BA0-4DE6-A60F-1DF2A47E8AA9}">
      <dgm:prSet/>
      <dgm:spPr/>
      <dgm:t>
        <a:bodyPr/>
        <a:lstStyle/>
        <a:p>
          <a:endParaRPr lang="en-US"/>
        </a:p>
      </dgm:t>
    </dgm:pt>
    <dgm:pt modelId="{7B590518-7E99-41EE-81FD-C1D659EA3690}" type="sibTrans" cxnId="{F417A150-8BA0-4DE6-A60F-1DF2A47E8AA9}">
      <dgm:prSet/>
      <dgm:spPr/>
      <dgm:t>
        <a:bodyPr/>
        <a:lstStyle/>
        <a:p>
          <a:endParaRPr lang="en-US"/>
        </a:p>
      </dgm:t>
    </dgm:pt>
    <dgm:pt modelId="{594A6DF5-6C7C-4828-8EBE-56A8C03C275B}">
      <dgm:prSet/>
      <dgm:spPr/>
      <dgm:t>
        <a:bodyPr/>
        <a:lstStyle/>
        <a:p>
          <a:endParaRPr lang="en-US" dirty="0"/>
        </a:p>
      </dgm:t>
    </dgm:pt>
    <dgm:pt modelId="{62CC3D76-0823-489E-AD4A-6C85CD28348B}" type="parTrans" cxnId="{7892C5E5-86F2-4528-BECD-A5C5473C60C7}">
      <dgm:prSet/>
      <dgm:spPr/>
      <dgm:t>
        <a:bodyPr/>
        <a:lstStyle/>
        <a:p>
          <a:endParaRPr lang="en-US"/>
        </a:p>
      </dgm:t>
    </dgm:pt>
    <dgm:pt modelId="{F4E61F3E-8DFB-4AB8-834C-36C848602F3D}" type="sibTrans" cxnId="{7892C5E5-86F2-4528-BECD-A5C5473C60C7}">
      <dgm:prSet/>
      <dgm:spPr/>
      <dgm:t>
        <a:bodyPr/>
        <a:lstStyle/>
        <a:p>
          <a:endParaRPr lang="en-US"/>
        </a:p>
      </dgm:t>
    </dgm:pt>
    <dgm:pt modelId="{8AC0E659-4594-4B8A-9F8C-8374408CF399}">
      <dgm:prSet/>
      <dgm:spPr/>
      <dgm:t>
        <a:bodyPr/>
        <a:lstStyle/>
        <a:p>
          <a:r>
            <a:rPr lang="en-US" dirty="0"/>
            <a:t>11 </a:t>
          </a:r>
          <a:r>
            <a:rPr lang="en-US" dirty="0" err="1"/>
            <a:t>mos</a:t>
          </a:r>
          <a:r>
            <a:rPr lang="en-US" dirty="0"/>
            <a:t> old Belgian Malinois (Female, intact) and male owner; dog had been trained with verbal marker</a:t>
          </a:r>
        </a:p>
      </dgm:t>
    </dgm:pt>
    <dgm:pt modelId="{D61BAD57-7AA0-487C-9135-4A2FF59B2D1C}" type="parTrans" cxnId="{3F07D480-8CA5-45E8-87DB-0653DE91D66B}">
      <dgm:prSet/>
      <dgm:spPr/>
    </dgm:pt>
    <dgm:pt modelId="{1DA20098-5AF7-47D2-9376-340D4C1C40BC}" type="sibTrans" cxnId="{3F07D480-8CA5-45E8-87DB-0653DE91D66B}">
      <dgm:prSet/>
      <dgm:spPr/>
    </dgm:pt>
    <dgm:pt modelId="{A69E835A-C632-48C3-AF51-79BB13FF195D}">
      <dgm:prSet/>
      <dgm:spPr/>
      <dgm:t>
        <a:bodyPr/>
        <a:lstStyle/>
        <a:p>
          <a:r>
            <a:rPr lang="en-US" dirty="0"/>
            <a:t>2 </a:t>
          </a:r>
          <a:r>
            <a:rPr lang="en-US" dirty="0" err="1"/>
            <a:t>yr</a:t>
          </a:r>
          <a:r>
            <a:rPr lang="en-US" dirty="0"/>
            <a:t> old Border Collie (Female, Intact) and 1</a:t>
          </a:r>
          <a:r>
            <a:rPr lang="en-US" baseline="30000" dirty="0"/>
            <a:t>st</a:t>
          </a:r>
          <a:r>
            <a:rPr lang="en-US" dirty="0"/>
            <a:t> author’s husband (was foster dog). Had lots of stereotypical behaviors and some training</a:t>
          </a:r>
        </a:p>
      </dgm:t>
    </dgm:pt>
    <dgm:pt modelId="{D20A1218-B3C6-488E-AC36-69D917935438}" type="parTrans" cxnId="{87349FD7-F58E-4984-9A63-80F7BE41CA69}">
      <dgm:prSet/>
      <dgm:spPr/>
    </dgm:pt>
    <dgm:pt modelId="{FCACF284-453A-4B44-A29F-AB944C979336}" type="sibTrans" cxnId="{87349FD7-F58E-4984-9A63-80F7BE41CA69}">
      <dgm:prSet/>
      <dgm:spPr/>
    </dgm:pt>
    <dgm:pt modelId="{40E12EC0-EB40-42CA-A7DB-222EB7C807E2}">
      <dgm:prSet/>
      <dgm:spPr/>
      <dgm:t>
        <a:bodyPr/>
        <a:lstStyle/>
        <a:p>
          <a:r>
            <a:rPr lang="en-US" dirty="0"/>
            <a:t>18 </a:t>
          </a:r>
          <a:r>
            <a:rPr lang="en-US" dirty="0" err="1"/>
            <a:t>mos</a:t>
          </a:r>
          <a:r>
            <a:rPr lang="en-US" dirty="0"/>
            <a:t> old Austrian Pinscher (Male, intact) and female owner; 4 </a:t>
          </a:r>
          <a:r>
            <a:rPr lang="en-US" dirty="0" err="1"/>
            <a:t>mos</a:t>
          </a:r>
          <a:r>
            <a:rPr lang="en-US" dirty="0"/>
            <a:t> of clicker training</a:t>
          </a:r>
        </a:p>
      </dgm:t>
    </dgm:pt>
    <dgm:pt modelId="{19D4DB79-8BD4-43DA-BC90-47CE737A408E}" type="parTrans" cxnId="{5F7189DD-8FAE-46DB-95A8-62F694F3AC47}">
      <dgm:prSet/>
      <dgm:spPr/>
    </dgm:pt>
    <dgm:pt modelId="{A9B5DA32-3353-4FAF-A67B-5A59E63B49B9}" type="sibTrans" cxnId="{5F7189DD-8FAE-46DB-95A8-62F694F3AC47}">
      <dgm:prSet/>
      <dgm:spPr/>
    </dgm:pt>
    <dgm:pt modelId="{F0D97E2E-AAF4-411C-B757-D75DA09BDE30}">
      <dgm:prSet custT="1"/>
      <dgm:spPr/>
      <dgm:t>
        <a:bodyPr/>
        <a:lstStyle/>
        <a:p>
          <a:r>
            <a:rPr lang="en-US" sz="1800" dirty="0"/>
            <a:t>Used a combination of single case designs where each new case serves as replication of prior case</a:t>
          </a:r>
        </a:p>
      </dgm:t>
    </dgm:pt>
    <dgm:pt modelId="{66AC79C8-AC6C-4F30-9D0A-E3C8F749FBA9}" type="parTrans" cxnId="{4A8F1D28-F5D6-4F71-9A0F-F9C82B6ED1D4}">
      <dgm:prSet/>
      <dgm:spPr/>
    </dgm:pt>
    <dgm:pt modelId="{5DA11E94-1FC8-48C3-A91F-FDF2BE5F8375}" type="sibTrans" cxnId="{4A8F1D28-F5D6-4F71-9A0F-F9C82B6ED1D4}">
      <dgm:prSet/>
      <dgm:spPr/>
    </dgm:pt>
    <dgm:pt modelId="{3187DE78-D4ED-4089-A24C-60E4D68EF4F1}">
      <dgm:prSet custT="1"/>
      <dgm:spPr/>
      <dgm:t>
        <a:bodyPr/>
        <a:lstStyle/>
        <a:p>
          <a:r>
            <a:rPr lang="en-US" sz="1800" dirty="0"/>
            <a:t>To do this: </a:t>
          </a:r>
        </a:p>
      </dgm:t>
    </dgm:pt>
    <dgm:pt modelId="{B39AB5EB-C0A9-4519-B012-278BBD4117C1}" type="parTrans" cxnId="{DF08D524-C95E-4F50-B40F-C9071F4404A9}">
      <dgm:prSet/>
      <dgm:spPr/>
    </dgm:pt>
    <dgm:pt modelId="{118F32A3-DE6D-44E8-BA8B-753AF4F1BE7D}" type="sibTrans" cxnId="{DF08D524-C95E-4F50-B40F-C9071F4404A9}">
      <dgm:prSet/>
      <dgm:spPr/>
    </dgm:pt>
    <dgm:pt modelId="{36F48CFA-4AAE-42B6-BB90-7A989ED41267}">
      <dgm:prSet custT="1"/>
      <dgm:spPr/>
      <dgm:t>
        <a:bodyPr/>
        <a:lstStyle/>
        <a:p>
          <a:r>
            <a:rPr lang="en-US" sz="1800" dirty="0"/>
            <a:t>All start with baseline</a:t>
          </a:r>
        </a:p>
      </dgm:t>
    </dgm:pt>
    <dgm:pt modelId="{163BF4E9-2532-4043-9352-36EABFD4383B}" type="parTrans" cxnId="{6FD6DD81-FA51-4F69-865E-1DCC92E905C2}">
      <dgm:prSet/>
      <dgm:spPr/>
    </dgm:pt>
    <dgm:pt modelId="{C09AC75A-AD31-4AA0-888E-B12B4AEA1679}" type="sibTrans" cxnId="{6FD6DD81-FA51-4F69-865E-1DCC92E905C2}">
      <dgm:prSet/>
      <dgm:spPr/>
    </dgm:pt>
    <dgm:pt modelId="{FB83475D-68CB-42F6-B4F3-F64351D354F2}">
      <dgm:prSet custT="1"/>
      <dgm:spPr/>
      <dgm:t>
        <a:bodyPr/>
        <a:lstStyle/>
        <a:p>
          <a:r>
            <a:rPr lang="en-US" sz="1800" dirty="0"/>
            <a:t>Introduction of Intervention is staggered across the dogs with different behaviors measured for each dog (all in Cat II or Cat III)</a:t>
          </a:r>
        </a:p>
      </dgm:t>
    </dgm:pt>
    <dgm:pt modelId="{54B9BB29-2C95-4109-B742-EE1BA3D0BF0B}" type="parTrans" cxnId="{55E93F3A-0480-474D-96C5-437CEB1C1282}">
      <dgm:prSet/>
      <dgm:spPr/>
    </dgm:pt>
    <dgm:pt modelId="{EBDF9DF6-F21E-4551-896D-2486BFADCC4A}" type="sibTrans" cxnId="{55E93F3A-0480-474D-96C5-437CEB1C1282}">
      <dgm:prSet/>
      <dgm:spPr/>
    </dgm:pt>
    <dgm:pt modelId="{26754141-20F1-4543-9930-2F2D6287ED93}">
      <dgm:prSet custT="1"/>
      <dgm:spPr/>
      <dgm:t>
        <a:bodyPr/>
        <a:lstStyle/>
        <a:p>
          <a:r>
            <a:rPr lang="en-US" sz="1800" dirty="0"/>
            <a:t>Provides internal reliability and validity—is an experimental design</a:t>
          </a:r>
        </a:p>
      </dgm:t>
    </dgm:pt>
    <dgm:pt modelId="{30D7E857-C9E6-4190-8873-9CCE37A0CE34}" type="parTrans" cxnId="{9CDB64DA-4236-4C16-87B6-82714CA014EF}">
      <dgm:prSet/>
      <dgm:spPr/>
    </dgm:pt>
    <dgm:pt modelId="{24B6E2BD-69AD-491A-923C-52E8A084F054}" type="sibTrans" cxnId="{9CDB64DA-4236-4C16-87B6-82714CA014EF}">
      <dgm:prSet/>
      <dgm:spPr/>
    </dgm:pt>
    <dgm:pt modelId="{A0DF0C2B-C5F9-4316-B3D9-64A04167F295}" type="pres">
      <dgm:prSet presAssocID="{B51784AE-721A-49D9-A02C-1272B1A85216}" presName="linear" presStyleCnt="0">
        <dgm:presLayoutVars>
          <dgm:animLvl val="lvl"/>
          <dgm:resizeHandles val="exact"/>
        </dgm:presLayoutVars>
      </dgm:prSet>
      <dgm:spPr/>
    </dgm:pt>
    <dgm:pt modelId="{283B2156-A142-415C-A37A-DAB1357E59CA}" type="pres">
      <dgm:prSet presAssocID="{A5C1DC3F-1F79-4070-A46B-3ED16FF5260C}" presName="parentText" presStyleLbl="node1" presStyleIdx="0" presStyleCnt="2">
        <dgm:presLayoutVars>
          <dgm:chMax val="0"/>
          <dgm:bulletEnabled val="1"/>
        </dgm:presLayoutVars>
      </dgm:prSet>
      <dgm:spPr/>
    </dgm:pt>
    <dgm:pt modelId="{55DCA4CB-5615-4C53-8D8E-BC57FB8B6F44}" type="pres">
      <dgm:prSet presAssocID="{A5C1DC3F-1F79-4070-A46B-3ED16FF5260C}" presName="childText" presStyleLbl="revTx" presStyleIdx="0" presStyleCnt="2">
        <dgm:presLayoutVars>
          <dgm:bulletEnabled val="1"/>
        </dgm:presLayoutVars>
      </dgm:prSet>
      <dgm:spPr/>
    </dgm:pt>
    <dgm:pt modelId="{37B89610-3749-4362-8307-78B297B79E67}" type="pres">
      <dgm:prSet presAssocID="{12438B7C-FD9B-462A-8036-1D35DF75E24E}" presName="parentText" presStyleLbl="node1" presStyleIdx="1" presStyleCnt="2">
        <dgm:presLayoutVars>
          <dgm:chMax val="0"/>
          <dgm:bulletEnabled val="1"/>
        </dgm:presLayoutVars>
      </dgm:prSet>
      <dgm:spPr/>
    </dgm:pt>
    <dgm:pt modelId="{3363D178-EF5D-438A-BC26-C512478A7798}" type="pres">
      <dgm:prSet presAssocID="{12438B7C-FD9B-462A-8036-1D35DF75E24E}" presName="childText" presStyleLbl="revTx" presStyleIdx="1" presStyleCnt="2">
        <dgm:presLayoutVars>
          <dgm:bulletEnabled val="1"/>
        </dgm:presLayoutVars>
      </dgm:prSet>
      <dgm:spPr/>
    </dgm:pt>
  </dgm:ptLst>
  <dgm:cxnLst>
    <dgm:cxn modelId="{DF08D524-C95E-4F50-B40F-C9071F4404A9}" srcId="{12438B7C-FD9B-462A-8036-1D35DF75E24E}" destId="{3187DE78-D4ED-4089-A24C-60E4D68EF4F1}" srcOrd="2" destOrd="0" parTransId="{B39AB5EB-C0A9-4519-B012-278BBD4117C1}" sibTransId="{118F32A3-DE6D-44E8-BA8B-753AF4F1BE7D}"/>
    <dgm:cxn modelId="{4A8F1D28-F5D6-4F71-9A0F-F9C82B6ED1D4}" srcId="{12438B7C-FD9B-462A-8036-1D35DF75E24E}" destId="{F0D97E2E-AAF4-411C-B757-D75DA09BDE30}" srcOrd="1" destOrd="0" parTransId="{66AC79C8-AC6C-4F30-9D0A-E3C8F749FBA9}" sibTransId="{5DA11E94-1FC8-48C3-A91F-FDF2BE5F8375}"/>
    <dgm:cxn modelId="{1374B036-54AA-4E11-A955-CA28525833BF}" type="presOf" srcId="{A69E835A-C632-48C3-AF51-79BB13FF195D}" destId="{55DCA4CB-5615-4C53-8D8E-BC57FB8B6F44}" srcOrd="0" destOrd="2" presId="urn:microsoft.com/office/officeart/2005/8/layout/vList2"/>
    <dgm:cxn modelId="{F8222738-8A06-4728-8D21-92E0529208DA}" srcId="{B51784AE-721A-49D9-A02C-1272B1A85216}" destId="{A5C1DC3F-1F79-4070-A46B-3ED16FF5260C}" srcOrd="0" destOrd="0" parTransId="{C902F324-46F4-41CC-93D3-EE341DFE28D7}" sibTransId="{0D6C8300-D045-43C6-8F71-924125A9A0DF}"/>
    <dgm:cxn modelId="{55E93F3A-0480-474D-96C5-437CEB1C1282}" srcId="{3187DE78-D4ED-4089-A24C-60E4D68EF4F1}" destId="{FB83475D-68CB-42F6-B4F3-F64351D354F2}" srcOrd="1" destOrd="0" parTransId="{54B9BB29-2C95-4109-B742-EE1BA3D0BF0B}" sibTransId="{EBDF9DF6-F21E-4551-896D-2486BFADCC4A}"/>
    <dgm:cxn modelId="{A925FD3A-4C4D-4431-A8C5-0C27DB437C02}" type="presOf" srcId="{B51784AE-721A-49D9-A02C-1272B1A85216}" destId="{A0DF0C2B-C5F9-4316-B3D9-64A04167F295}" srcOrd="0" destOrd="0" presId="urn:microsoft.com/office/officeart/2005/8/layout/vList2"/>
    <dgm:cxn modelId="{C1BC553D-70BA-485B-BE14-F4FEC11D043B}" srcId="{B51784AE-721A-49D9-A02C-1272B1A85216}" destId="{12438B7C-FD9B-462A-8036-1D35DF75E24E}" srcOrd="1" destOrd="0" parTransId="{BCE410F7-58F8-4E76-BD70-A81BC507172D}" sibTransId="{90B243AF-6631-4257-85BF-3A325C248F7F}"/>
    <dgm:cxn modelId="{E380873E-E23B-44D6-ACF5-B39DA1493CF5}" type="presOf" srcId="{A5C1DC3F-1F79-4070-A46B-3ED16FF5260C}" destId="{283B2156-A142-415C-A37A-DAB1357E59CA}" srcOrd="0" destOrd="0" presId="urn:microsoft.com/office/officeart/2005/8/layout/vList2"/>
    <dgm:cxn modelId="{E8EDD845-1700-498D-A4F9-E56A4B64B53D}" type="presOf" srcId="{26754141-20F1-4543-9930-2F2D6287ED93}" destId="{3363D178-EF5D-438A-BC26-C512478A7798}" srcOrd="0" destOrd="5" presId="urn:microsoft.com/office/officeart/2005/8/layout/vList2"/>
    <dgm:cxn modelId="{F417A150-8BA0-4DE6-A60F-1DF2A47E8AA9}" srcId="{12438B7C-FD9B-462A-8036-1D35DF75E24E}" destId="{DBA3E3B4-2AA7-4B3B-8F8A-D7D6076910E5}" srcOrd="0" destOrd="0" parTransId="{3E5C860B-0ED5-402A-AF3B-3EF1AE30D06A}" sibTransId="{7B590518-7E99-41EE-81FD-C1D659EA3690}"/>
    <dgm:cxn modelId="{4707F175-98A3-4360-84AD-B7CBB0114DB6}" type="presOf" srcId="{11566228-0147-4A82-9C83-0392F14A4F7B}" destId="{55DCA4CB-5615-4C53-8D8E-BC57FB8B6F44}" srcOrd="0" destOrd="0" presId="urn:microsoft.com/office/officeart/2005/8/layout/vList2"/>
    <dgm:cxn modelId="{3F07D480-8CA5-45E8-87DB-0653DE91D66B}" srcId="{A5C1DC3F-1F79-4070-A46B-3ED16FF5260C}" destId="{8AC0E659-4594-4B8A-9F8C-8374408CF399}" srcOrd="1" destOrd="0" parTransId="{D61BAD57-7AA0-487C-9135-4A2FF59B2D1C}" sibTransId="{1DA20098-5AF7-47D2-9376-340D4C1C40BC}"/>
    <dgm:cxn modelId="{6FD6DD81-FA51-4F69-865E-1DCC92E905C2}" srcId="{3187DE78-D4ED-4089-A24C-60E4D68EF4F1}" destId="{36F48CFA-4AAE-42B6-BB90-7A989ED41267}" srcOrd="0" destOrd="0" parTransId="{163BF4E9-2532-4043-9352-36EABFD4383B}" sibTransId="{C09AC75A-AD31-4AA0-888E-B12B4AEA1679}"/>
    <dgm:cxn modelId="{BE718199-863E-4495-B436-55F3D4B87A60}" srcId="{A5C1DC3F-1F79-4070-A46B-3ED16FF5260C}" destId="{11566228-0147-4A82-9C83-0392F14A4F7B}" srcOrd="0" destOrd="0" parTransId="{7A5E1577-8B34-4CD6-B175-8FA404CE34E9}" sibTransId="{240FEB7F-5E3D-46C5-B3FD-C208E97DCC3F}"/>
    <dgm:cxn modelId="{2B45BBA1-F4A6-45CF-A839-BFA7C12825DF}" type="presOf" srcId="{DBA3E3B4-2AA7-4B3B-8F8A-D7D6076910E5}" destId="{3363D178-EF5D-438A-BC26-C512478A7798}" srcOrd="0" destOrd="0" presId="urn:microsoft.com/office/officeart/2005/8/layout/vList2"/>
    <dgm:cxn modelId="{142FF3B4-5F7F-4AC8-80A9-95B1B20B3FDE}" type="presOf" srcId="{594A6DF5-6C7C-4828-8EBE-56A8C03C275B}" destId="{55DCA4CB-5615-4C53-8D8E-BC57FB8B6F44}" srcOrd="0" destOrd="4" presId="urn:microsoft.com/office/officeart/2005/8/layout/vList2"/>
    <dgm:cxn modelId="{591E36BB-2623-4B91-BF2B-F60D34811368}" type="presOf" srcId="{3187DE78-D4ED-4089-A24C-60E4D68EF4F1}" destId="{3363D178-EF5D-438A-BC26-C512478A7798}" srcOrd="0" destOrd="2" presId="urn:microsoft.com/office/officeart/2005/8/layout/vList2"/>
    <dgm:cxn modelId="{259076BE-9307-46DE-96F6-99AA6CADA769}" type="presOf" srcId="{8AC0E659-4594-4B8A-9F8C-8374408CF399}" destId="{55DCA4CB-5615-4C53-8D8E-BC57FB8B6F44}" srcOrd="0" destOrd="1" presId="urn:microsoft.com/office/officeart/2005/8/layout/vList2"/>
    <dgm:cxn modelId="{87349FD7-F58E-4984-9A63-80F7BE41CA69}" srcId="{A5C1DC3F-1F79-4070-A46B-3ED16FF5260C}" destId="{A69E835A-C632-48C3-AF51-79BB13FF195D}" srcOrd="2" destOrd="0" parTransId="{D20A1218-B3C6-488E-AC36-69D917935438}" sibTransId="{FCACF284-453A-4B44-A29F-AB944C979336}"/>
    <dgm:cxn modelId="{9CDB64DA-4236-4C16-87B6-82714CA014EF}" srcId="{3187DE78-D4ED-4089-A24C-60E4D68EF4F1}" destId="{26754141-20F1-4543-9930-2F2D6287ED93}" srcOrd="2" destOrd="0" parTransId="{30D7E857-C9E6-4190-8873-9CCE37A0CE34}" sibTransId="{24B6E2BD-69AD-491A-923C-52E8A084F054}"/>
    <dgm:cxn modelId="{5F7189DD-8FAE-46DB-95A8-62F694F3AC47}" srcId="{A5C1DC3F-1F79-4070-A46B-3ED16FF5260C}" destId="{40E12EC0-EB40-42CA-A7DB-222EB7C807E2}" srcOrd="3" destOrd="0" parTransId="{19D4DB79-8BD4-43DA-BC90-47CE737A408E}" sibTransId="{A9B5DA32-3353-4FAF-A67B-5A59E63B49B9}"/>
    <dgm:cxn modelId="{B9B113E3-056E-4C96-B6ED-15A858947EBB}" type="presOf" srcId="{40E12EC0-EB40-42CA-A7DB-222EB7C807E2}" destId="{55DCA4CB-5615-4C53-8D8E-BC57FB8B6F44}" srcOrd="0" destOrd="3" presId="urn:microsoft.com/office/officeart/2005/8/layout/vList2"/>
    <dgm:cxn modelId="{7892C5E5-86F2-4528-BECD-A5C5473C60C7}" srcId="{A5C1DC3F-1F79-4070-A46B-3ED16FF5260C}" destId="{594A6DF5-6C7C-4828-8EBE-56A8C03C275B}" srcOrd="4" destOrd="0" parTransId="{62CC3D76-0823-489E-AD4A-6C85CD28348B}" sibTransId="{F4E61F3E-8DFB-4AB8-834C-36C848602F3D}"/>
    <dgm:cxn modelId="{A7C242E6-70CC-4545-82B4-1BF61EAA533D}" type="presOf" srcId="{F0D97E2E-AAF4-411C-B757-D75DA09BDE30}" destId="{3363D178-EF5D-438A-BC26-C512478A7798}" srcOrd="0" destOrd="1" presId="urn:microsoft.com/office/officeart/2005/8/layout/vList2"/>
    <dgm:cxn modelId="{05E49DE9-3AB2-4787-B87E-B33F25678DD7}" type="presOf" srcId="{36F48CFA-4AAE-42B6-BB90-7A989ED41267}" destId="{3363D178-EF5D-438A-BC26-C512478A7798}" srcOrd="0" destOrd="3" presId="urn:microsoft.com/office/officeart/2005/8/layout/vList2"/>
    <dgm:cxn modelId="{0B4AB0ED-F102-41D5-A323-80D5195B3403}" type="presOf" srcId="{12438B7C-FD9B-462A-8036-1D35DF75E24E}" destId="{37B89610-3749-4362-8307-78B297B79E67}" srcOrd="0" destOrd="0" presId="urn:microsoft.com/office/officeart/2005/8/layout/vList2"/>
    <dgm:cxn modelId="{C1B393F7-65F0-406A-8874-FE4320170756}" type="presOf" srcId="{FB83475D-68CB-42F6-B4F3-F64351D354F2}" destId="{3363D178-EF5D-438A-BC26-C512478A7798}" srcOrd="0" destOrd="4" presId="urn:microsoft.com/office/officeart/2005/8/layout/vList2"/>
    <dgm:cxn modelId="{6F36C5BC-FB50-4849-961C-67923EBDB367}" type="presParOf" srcId="{A0DF0C2B-C5F9-4316-B3D9-64A04167F295}" destId="{283B2156-A142-415C-A37A-DAB1357E59CA}" srcOrd="0" destOrd="0" presId="urn:microsoft.com/office/officeart/2005/8/layout/vList2"/>
    <dgm:cxn modelId="{FE394A48-482C-4010-87AA-AF587CE65837}" type="presParOf" srcId="{A0DF0C2B-C5F9-4316-B3D9-64A04167F295}" destId="{55DCA4CB-5615-4C53-8D8E-BC57FB8B6F44}" srcOrd="1" destOrd="0" presId="urn:microsoft.com/office/officeart/2005/8/layout/vList2"/>
    <dgm:cxn modelId="{3CBE6B56-AE8D-43ED-9A99-FCA78D4F6CC0}" type="presParOf" srcId="{A0DF0C2B-C5F9-4316-B3D9-64A04167F295}" destId="{37B89610-3749-4362-8307-78B297B79E67}" srcOrd="2" destOrd="0" presId="urn:microsoft.com/office/officeart/2005/8/layout/vList2"/>
    <dgm:cxn modelId="{C01F264D-C847-44FA-B82D-267C8EE6568B}" type="presParOf" srcId="{A0DF0C2B-C5F9-4316-B3D9-64A04167F295}" destId="{3363D178-EF5D-438A-BC26-C512478A779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0E2DEF0-45F9-4FA7-8EB1-ABEB7402D4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7B668CF-A4EF-47F1-A594-6B8E5FB250FB}">
      <dgm:prSet/>
      <dgm:spPr/>
      <dgm:t>
        <a:bodyPr/>
        <a:lstStyle/>
        <a:p>
          <a:r>
            <a:rPr lang="en-US" dirty="0"/>
            <a:t>Baseline</a:t>
          </a:r>
        </a:p>
      </dgm:t>
    </dgm:pt>
    <dgm:pt modelId="{B4F59991-B8C8-4873-ADE1-D603CFA987F0}" type="parTrans" cxnId="{242897A1-6E1D-4103-9B3F-3C5575388384}">
      <dgm:prSet/>
      <dgm:spPr/>
      <dgm:t>
        <a:bodyPr/>
        <a:lstStyle/>
        <a:p>
          <a:endParaRPr lang="en-US"/>
        </a:p>
      </dgm:t>
    </dgm:pt>
    <dgm:pt modelId="{D52BA705-A978-4869-8302-D08BA55810DD}" type="sibTrans" cxnId="{242897A1-6E1D-4103-9B3F-3C5575388384}">
      <dgm:prSet/>
      <dgm:spPr/>
      <dgm:t>
        <a:bodyPr/>
        <a:lstStyle/>
        <a:p>
          <a:endParaRPr lang="en-US"/>
        </a:p>
      </dgm:t>
    </dgm:pt>
    <dgm:pt modelId="{D6D04DC8-B742-4EAC-80AB-C5207E71D04A}">
      <dgm:prSet/>
      <dgm:spPr/>
      <dgm:t>
        <a:bodyPr/>
        <a:lstStyle/>
        <a:p>
          <a:r>
            <a:rPr lang="en-US" dirty="0"/>
            <a:t>Dog given item; wait 10 seconds, then approach dog and hold on to item gently</a:t>
          </a:r>
        </a:p>
      </dgm:t>
    </dgm:pt>
    <dgm:pt modelId="{26835F2F-1E4E-4056-B39B-FFF8B3DE0EA7}" type="parTrans" cxnId="{C5AEF4C5-3ED7-4C47-B94C-B90DC0C8BDD7}">
      <dgm:prSet/>
      <dgm:spPr/>
      <dgm:t>
        <a:bodyPr/>
        <a:lstStyle/>
        <a:p>
          <a:endParaRPr lang="en-US"/>
        </a:p>
      </dgm:t>
    </dgm:pt>
    <dgm:pt modelId="{3E058BC8-66A0-42F6-B312-9BED928F9FDC}" type="sibTrans" cxnId="{C5AEF4C5-3ED7-4C47-B94C-B90DC0C8BDD7}">
      <dgm:prSet/>
      <dgm:spPr/>
      <dgm:t>
        <a:bodyPr/>
        <a:lstStyle/>
        <a:p>
          <a:endParaRPr lang="en-US"/>
        </a:p>
      </dgm:t>
    </dgm:pt>
    <dgm:pt modelId="{17785887-9AF7-4758-B761-BB728DDB89B1}">
      <dgm:prSet/>
      <dgm:spPr/>
      <dgm:t>
        <a:bodyPr/>
        <a:lstStyle/>
        <a:p>
          <a:r>
            <a:rPr lang="en-US" dirty="0"/>
            <a:t>Intervention</a:t>
          </a:r>
        </a:p>
      </dgm:t>
    </dgm:pt>
    <dgm:pt modelId="{375DD666-7D56-4AF5-ABEB-39F387E4076B}" type="parTrans" cxnId="{6B657718-EF6A-4BAF-97A0-0A0D562674D0}">
      <dgm:prSet/>
      <dgm:spPr/>
      <dgm:t>
        <a:bodyPr/>
        <a:lstStyle/>
        <a:p>
          <a:endParaRPr lang="en-US"/>
        </a:p>
      </dgm:t>
    </dgm:pt>
    <dgm:pt modelId="{250A1164-6804-43D9-AF9E-8D6DF4053D91}" type="sibTrans" cxnId="{6B657718-EF6A-4BAF-97A0-0A0D562674D0}">
      <dgm:prSet/>
      <dgm:spPr/>
      <dgm:t>
        <a:bodyPr/>
        <a:lstStyle/>
        <a:p>
          <a:endParaRPr lang="en-US"/>
        </a:p>
      </dgm:t>
    </dgm:pt>
    <dgm:pt modelId="{9290A61A-7AFE-464D-892B-E3F69939E826}">
      <dgm:prSet/>
      <dgm:spPr/>
      <dgm:t>
        <a:bodyPr/>
        <a:lstStyle/>
        <a:p>
          <a:pPr algn="l"/>
          <a:endParaRPr lang="en-US" dirty="0"/>
        </a:p>
      </dgm:t>
    </dgm:pt>
    <dgm:pt modelId="{C2FEBB7F-E8BE-4245-8EA5-50F1FD16D212}" type="parTrans" cxnId="{6344CEB2-F0B5-49B7-8270-D7E8C623FBA5}">
      <dgm:prSet/>
      <dgm:spPr/>
      <dgm:t>
        <a:bodyPr/>
        <a:lstStyle/>
        <a:p>
          <a:endParaRPr lang="en-US"/>
        </a:p>
      </dgm:t>
    </dgm:pt>
    <dgm:pt modelId="{44C9004A-7DCC-42C8-B5C3-F7B0270B717C}" type="sibTrans" cxnId="{6344CEB2-F0B5-49B7-8270-D7E8C623FBA5}">
      <dgm:prSet/>
      <dgm:spPr/>
      <dgm:t>
        <a:bodyPr/>
        <a:lstStyle/>
        <a:p>
          <a:endParaRPr lang="en-US"/>
        </a:p>
      </dgm:t>
    </dgm:pt>
    <dgm:pt modelId="{6A5B8506-18CC-4F1B-8DB9-2AC68CDF1C78}">
      <dgm:prSet/>
      <dgm:spPr/>
      <dgm:t>
        <a:bodyPr/>
        <a:lstStyle/>
        <a:p>
          <a:pPr algn="l"/>
          <a:r>
            <a:rPr lang="en-US" dirty="0"/>
            <a:t>Backward chain the picking up and delivering of a neutral object</a:t>
          </a:r>
        </a:p>
      </dgm:t>
    </dgm:pt>
    <dgm:pt modelId="{5BE43E87-7D2E-41B2-A376-90B37DDC93EC}" type="parTrans" cxnId="{A79F64E1-CB20-4E97-8E39-86E6BDBED044}">
      <dgm:prSet/>
      <dgm:spPr/>
      <dgm:t>
        <a:bodyPr/>
        <a:lstStyle/>
        <a:p>
          <a:endParaRPr lang="en-US"/>
        </a:p>
      </dgm:t>
    </dgm:pt>
    <dgm:pt modelId="{73A0D331-A28B-4F8E-8184-1D3136B4220D}" type="sibTrans" cxnId="{A79F64E1-CB20-4E97-8E39-86E6BDBED044}">
      <dgm:prSet/>
      <dgm:spPr/>
      <dgm:t>
        <a:bodyPr/>
        <a:lstStyle/>
        <a:p>
          <a:endParaRPr lang="en-US"/>
        </a:p>
      </dgm:t>
    </dgm:pt>
    <dgm:pt modelId="{DE1F5F7D-6111-4A11-86CB-B95293417425}">
      <dgm:prSet/>
      <dgm:spPr/>
      <dgm:t>
        <a:bodyPr/>
        <a:lstStyle/>
        <a:p>
          <a:endParaRPr lang="en-US" dirty="0"/>
        </a:p>
      </dgm:t>
    </dgm:pt>
    <dgm:pt modelId="{C6AE3C9F-393E-473B-906B-A7784DC9137A}" type="parTrans" cxnId="{4A83AA0F-E199-4E71-9B81-CC09AA3F3DE2}">
      <dgm:prSet/>
      <dgm:spPr/>
      <dgm:t>
        <a:bodyPr/>
        <a:lstStyle/>
        <a:p>
          <a:endParaRPr lang="en-US"/>
        </a:p>
      </dgm:t>
    </dgm:pt>
    <dgm:pt modelId="{666DA6C9-1322-4190-AA58-639BC73CDC97}" type="sibTrans" cxnId="{4A83AA0F-E199-4E71-9B81-CC09AA3F3DE2}">
      <dgm:prSet/>
      <dgm:spPr/>
      <dgm:t>
        <a:bodyPr/>
        <a:lstStyle/>
        <a:p>
          <a:endParaRPr lang="en-US"/>
        </a:p>
      </dgm:t>
    </dgm:pt>
    <dgm:pt modelId="{70E4DB94-88D6-4205-B8C5-F28A6C812117}">
      <dgm:prSet/>
      <dgm:spPr/>
      <dgm:t>
        <a:bodyPr/>
        <a:lstStyle/>
        <a:p>
          <a:r>
            <a:rPr lang="en-US" dirty="0"/>
            <a:t>Give verbal cue to release while holding on (Physical prompt)</a:t>
          </a:r>
        </a:p>
      </dgm:t>
    </dgm:pt>
    <dgm:pt modelId="{D7892AFC-FB02-489B-88B0-6E3B5E305928}" type="parTrans" cxnId="{95E05133-69D2-40B9-911E-82E5C461E95F}">
      <dgm:prSet/>
      <dgm:spPr/>
      <dgm:t>
        <a:bodyPr/>
        <a:lstStyle/>
        <a:p>
          <a:endParaRPr lang="en-US"/>
        </a:p>
      </dgm:t>
    </dgm:pt>
    <dgm:pt modelId="{15EF425E-9E49-4FE3-B017-B48D0DD5AB3A}" type="sibTrans" cxnId="{95E05133-69D2-40B9-911E-82E5C461E95F}">
      <dgm:prSet/>
      <dgm:spPr/>
      <dgm:t>
        <a:bodyPr/>
        <a:lstStyle/>
        <a:p>
          <a:endParaRPr lang="en-US"/>
        </a:p>
      </dgm:t>
    </dgm:pt>
    <dgm:pt modelId="{BD64C94E-E8EF-454F-A6E4-EA903EA39CC5}">
      <dgm:prSet/>
      <dgm:spPr/>
      <dgm:t>
        <a:bodyPr/>
        <a:lstStyle/>
        <a:p>
          <a:r>
            <a:rPr lang="en-US" dirty="0"/>
            <a:t>Successful trial: Dog released item within 3 seconds</a:t>
          </a:r>
        </a:p>
      </dgm:t>
    </dgm:pt>
    <dgm:pt modelId="{354B3EFA-38C5-4617-81CD-02980CF5B16A}" type="parTrans" cxnId="{E23E5E4D-8D25-4561-A9E3-232162028A19}">
      <dgm:prSet/>
      <dgm:spPr/>
      <dgm:t>
        <a:bodyPr/>
        <a:lstStyle/>
        <a:p>
          <a:endParaRPr lang="en-US"/>
        </a:p>
      </dgm:t>
    </dgm:pt>
    <dgm:pt modelId="{D76D701A-B3AB-4260-A3AE-79CE3652590F}" type="sibTrans" cxnId="{E23E5E4D-8D25-4561-A9E3-232162028A19}">
      <dgm:prSet/>
      <dgm:spPr/>
      <dgm:t>
        <a:bodyPr/>
        <a:lstStyle/>
        <a:p>
          <a:endParaRPr lang="en-US"/>
        </a:p>
      </dgm:t>
    </dgm:pt>
    <dgm:pt modelId="{C15E6C2D-40E8-4D22-B29B-D2057EDEBEB3}">
      <dgm:prSet/>
      <dgm:spPr/>
      <dgm:t>
        <a:bodyPr/>
        <a:lstStyle/>
        <a:p>
          <a:r>
            <a:rPr lang="en-US" dirty="0"/>
            <a:t>Unsuccessful trial: Aggression response occurred  and/or dog did not release </a:t>
          </a:r>
        </a:p>
      </dgm:t>
    </dgm:pt>
    <dgm:pt modelId="{3BBD7C3A-7719-4D66-8817-A82D2CF13142}" type="parTrans" cxnId="{A72A1895-FDC3-4B60-A996-631982A29A62}">
      <dgm:prSet/>
      <dgm:spPr/>
      <dgm:t>
        <a:bodyPr/>
        <a:lstStyle/>
        <a:p>
          <a:endParaRPr lang="en-US"/>
        </a:p>
      </dgm:t>
    </dgm:pt>
    <dgm:pt modelId="{B1064645-754C-4F5E-B18B-891DE82E053B}" type="sibTrans" cxnId="{A72A1895-FDC3-4B60-A996-631982A29A62}">
      <dgm:prSet/>
      <dgm:spPr/>
      <dgm:t>
        <a:bodyPr/>
        <a:lstStyle/>
        <a:p>
          <a:endParaRPr lang="en-US"/>
        </a:p>
      </dgm:t>
    </dgm:pt>
    <dgm:pt modelId="{7DDC61C0-B239-47FC-B63B-9A485BA80D42}">
      <dgm:prSet/>
      <dgm:spPr/>
      <dgm:t>
        <a:bodyPr/>
        <a:lstStyle/>
        <a:p>
          <a:r>
            <a:rPr lang="en-US" dirty="0"/>
            <a:t>If dog did not release: 10 second ITI; if did release, also got toy for 10 sec.</a:t>
          </a:r>
        </a:p>
      </dgm:t>
    </dgm:pt>
    <dgm:pt modelId="{49D6400F-056C-4ABE-BC34-C35E21CE4AAE}" type="parTrans" cxnId="{E0D9ACCE-6178-4DED-B47E-9C8D3796C9C1}">
      <dgm:prSet/>
      <dgm:spPr/>
      <dgm:t>
        <a:bodyPr/>
        <a:lstStyle/>
        <a:p>
          <a:endParaRPr lang="en-US"/>
        </a:p>
      </dgm:t>
    </dgm:pt>
    <dgm:pt modelId="{49519947-1D28-42F3-B71B-D41B5FA07153}" type="sibTrans" cxnId="{E0D9ACCE-6178-4DED-B47E-9C8D3796C9C1}">
      <dgm:prSet/>
      <dgm:spPr/>
      <dgm:t>
        <a:bodyPr/>
        <a:lstStyle/>
        <a:p>
          <a:endParaRPr lang="en-US"/>
        </a:p>
      </dgm:t>
    </dgm:pt>
    <dgm:pt modelId="{A0C8EB6D-F1DA-43FA-942D-0DFBAA800CBE}">
      <dgm:prSet/>
      <dgm:spPr/>
      <dgm:t>
        <a:bodyPr/>
        <a:lstStyle/>
        <a:p>
          <a:r>
            <a:rPr lang="en-US" dirty="0"/>
            <a:t>10 total trials no more than twice daily</a:t>
          </a:r>
        </a:p>
      </dgm:t>
    </dgm:pt>
    <dgm:pt modelId="{1A9B86EF-0DF8-46A3-B88A-6B4C1D005887}" type="parTrans" cxnId="{9FD2943B-00BE-4289-AD3E-C197BC9DCA32}">
      <dgm:prSet/>
      <dgm:spPr/>
      <dgm:t>
        <a:bodyPr/>
        <a:lstStyle/>
        <a:p>
          <a:endParaRPr lang="en-US"/>
        </a:p>
      </dgm:t>
    </dgm:pt>
    <dgm:pt modelId="{4C62671C-1962-425E-81EE-B1678337DF81}" type="sibTrans" cxnId="{9FD2943B-00BE-4289-AD3E-C197BC9DCA32}">
      <dgm:prSet/>
      <dgm:spPr/>
      <dgm:t>
        <a:bodyPr/>
        <a:lstStyle/>
        <a:p>
          <a:endParaRPr lang="en-US"/>
        </a:p>
      </dgm:t>
    </dgm:pt>
    <dgm:pt modelId="{14BBBC1D-ED0E-4D57-A55E-8396C3E8257A}">
      <dgm:prSet/>
      <dgm:spPr/>
      <dgm:t>
        <a:bodyPr/>
        <a:lstStyle/>
        <a:p>
          <a:pPr algn="l">
            <a:buFontTx/>
            <a:buNone/>
          </a:pPr>
          <a:r>
            <a:rPr lang="en-US" dirty="0"/>
            <a:t>The backward chaining procedure comprises 5 sequentially ordered steps/conditions (i.e., task analysis), which are listed</a:t>
          </a:r>
        </a:p>
      </dgm:t>
    </dgm:pt>
    <dgm:pt modelId="{26E2DEEC-0108-4026-861D-92A488EAAF49}" type="parTrans" cxnId="{D2917EFA-D8CC-4A3E-B107-3803756F6EB6}">
      <dgm:prSet/>
      <dgm:spPr/>
      <dgm:t>
        <a:bodyPr/>
        <a:lstStyle/>
        <a:p>
          <a:endParaRPr lang="en-US"/>
        </a:p>
      </dgm:t>
    </dgm:pt>
    <dgm:pt modelId="{3AC8873A-F4B3-4B35-A36A-FCAEDD2F3DD2}" type="sibTrans" cxnId="{D2917EFA-D8CC-4A3E-B107-3803756F6EB6}">
      <dgm:prSet/>
      <dgm:spPr/>
      <dgm:t>
        <a:bodyPr/>
        <a:lstStyle/>
        <a:p>
          <a:endParaRPr lang="en-US"/>
        </a:p>
      </dgm:t>
    </dgm:pt>
    <dgm:pt modelId="{2F4E6BB7-9B4C-4AEE-84A9-A5F577D53E0B}">
      <dgm:prSet/>
      <dgm:spPr/>
      <dgm:t>
        <a:bodyPr/>
        <a:lstStyle/>
        <a:p>
          <a:pPr algn="l">
            <a:buFontTx/>
            <a:buNone/>
          </a:pPr>
          <a:r>
            <a:rPr lang="en-US" b="1" dirty="0"/>
            <a:t>Number of steps 				Task Description</a:t>
          </a:r>
        </a:p>
      </dgm:t>
    </dgm:pt>
    <dgm:pt modelId="{1E2B20A9-B822-404A-9F8F-58100EC76762}" type="parTrans" cxnId="{BC734594-A770-4F82-A478-209A51EB5D6B}">
      <dgm:prSet/>
      <dgm:spPr/>
      <dgm:t>
        <a:bodyPr/>
        <a:lstStyle/>
        <a:p>
          <a:endParaRPr lang="en-US"/>
        </a:p>
      </dgm:t>
    </dgm:pt>
    <dgm:pt modelId="{315AE9B9-EB3A-4E3B-B983-4ACDA6C7D4D0}" type="sibTrans" cxnId="{BC734594-A770-4F82-A478-209A51EB5D6B}">
      <dgm:prSet/>
      <dgm:spPr/>
      <dgm:t>
        <a:bodyPr/>
        <a:lstStyle/>
        <a:p>
          <a:endParaRPr lang="en-US"/>
        </a:p>
      </dgm:t>
    </dgm:pt>
    <dgm:pt modelId="{2C3892B7-A4BF-48AD-826C-1B8919AF863D}">
      <dgm:prSet/>
      <dgm:spPr/>
      <dgm:t>
        <a:bodyPr/>
        <a:lstStyle/>
        <a:p>
          <a:pPr algn="l">
            <a:buFontTx/>
            <a:buNone/>
          </a:pPr>
          <a:r>
            <a:rPr lang="en-US" dirty="0"/>
            <a:t>1. Release 		Opening mouth and releasing item while owner was sitting on a chair and 				delivering a verbal vocal cue</a:t>
          </a:r>
        </a:p>
      </dgm:t>
    </dgm:pt>
    <dgm:pt modelId="{BF2C7CF1-D4E5-40E4-82CB-47B6D5E91DA7}" type="parTrans" cxnId="{D3D70B63-F43F-4789-92C9-C319DD3CEB10}">
      <dgm:prSet/>
      <dgm:spPr/>
      <dgm:t>
        <a:bodyPr/>
        <a:lstStyle/>
        <a:p>
          <a:endParaRPr lang="en-US"/>
        </a:p>
      </dgm:t>
    </dgm:pt>
    <dgm:pt modelId="{09B876B3-197D-4867-A021-6B396F47BF66}" type="sibTrans" cxnId="{D3D70B63-F43F-4789-92C9-C319DD3CEB10}">
      <dgm:prSet/>
      <dgm:spPr/>
      <dgm:t>
        <a:bodyPr/>
        <a:lstStyle/>
        <a:p>
          <a:endParaRPr lang="en-US"/>
        </a:p>
      </dgm:t>
    </dgm:pt>
    <dgm:pt modelId="{9227111E-B3AA-4318-9595-22BA37AF6DE4}">
      <dgm:prSet/>
      <dgm:spPr/>
      <dgm:t>
        <a:bodyPr/>
        <a:lstStyle/>
        <a:p>
          <a:pPr algn="l">
            <a:buFontTx/>
            <a:buNone/>
          </a:pPr>
          <a:r>
            <a:rPr lang="en-US" dirty="0"/>
            <a:t>2. Place, sit 		Taking item from the owner’s hand, which was located approximately 10 				cm above the floor, placing item into owner’s hand, and releasing it on the 				height of the sitting owner’s lap</a:t>
          </a:r>
        </a:p>
      </dgm:t>
    </dgm:pt>
    <dgm:pt modelId="{58190422-C255-4000-98A6-60912243471F}" type="parTrans" cxnId="{517A9B5A-46E0-4290-9552-88FF0E73C648}">
      <dgm:prSet/>
      <dgm:spPr/>
      <dgm:t>
        <a:bodyPr/>
        <a:lstStyle/>
        <a:p>
          <a:endParaRPr lang="en-US"/>
        </a:p>
      </dgm:t>
    </dgm:pt>
    <dgm:pt modelId="{3FB3F1ED-CD9A-432F-B42C-AC8AA86AF199}" type="sibTrans" cxnId="{517A9B5A-46E0-4290-9552-88FF0E73C648}">
      <dgm:prSet/>
      <dgm:spPr/>
      <dgm:t>
        <a:bodyPr/>
        <a:lstStyle/>
        <a:p>
          <a:endParaRPr lang="en-US"/>
        </a:p>
      </dgm:t>
    </dgm:pt>
    <dgm:pt modelId="{C0C7A046-CB35-4994-98A8-F454BEF36F66}">
      <dgm:prSet/>
      <dgm:spPr/>
      <dgm:t>
        <a:bodyPr/>
        <a:lstStyle/>
        <a:p>
          <a:pPr algn="l">
            <a:buFontTx/>
            <a:buNone/>
          </a:pPr>
          <a:r>
            <a:rPr lang="en-US" dirty="0"/>
            <a:t>3 .Place, stand 		Same as condition 2, only the owner was standing</a:t>
          </a:r>
        </a:p>
      </dgm:t>
    </dgm:pt>
    <dgm:pt modelId="{2D03F64D-C9C0-4A3A-B9E1-8C91049D3FC7}" type="parTrans" cxnId="{AEDB3EBD-42C9-41A3-840A-21A65A9617DB}">
      <dgm:prSet/>
      <dgm:spPr/>
      <dgm:t>
        <a:bodyPr/>
        <a:lstStyle/>
        <a:p>
          <a:endParaRPr lang="en-US"/>
        </a:p>
      </dgm:t>
    </dgm:pt>
    <dgm:pt modelId="{D1677DA1-7711-4655-A9BB-93B5E316563C}" type="sibTrans" cxnId="{AEDB3EBD-42C9-41A3-840A-21A65A9617DB}">
      <dgm:prSet/>
      <dgm:spPr/>
      <dgm:t>
        <a:bodyPr/>
        <a:lstStyle/>
        <a:p>
          <a:endParaRPr lang="en-US"/>
        </a:p>
      </dgm:t>
    </dgm:pt>
    <dgm:pt modelId="{B1C7879B-7FE0-4751-9465-328056081E57}">
      <dgm:prSet/>
      <dgm:spPr/>
      <dgm:t>
        <a:bodyPr/>
        <a:lstStyle/>
        <a:p>
          <a:pPr algn="l">
            <a:buFontTx/>
            <a:buNone/>
          </a:pPr>
          <a:r>
            <a:rPr lang="en-US" dirty="0"/>
            <a:t>4 .Pick up, sit 		Picking up the item from the floor, placing it into owner’s hand at lap 				height, and releasing it while owner was sitting on a chair</a:t>
          </a:r>
        </a:p>
      </dgm:t>
    </dgm:pt>
    <dgm:pt modelId="{E4CF0D4B-F6AF-45BE-99F1-686F6FA8DE84}" type="parTrans" cxnId="{3D2A1D67-5809-446A-99F4-B1201921DE40}">
      <dgm:prSet/>
      <dgm:spPr/>
      <dgm:t>
        <a:bodyPr/>
        <a:lstStyle/>
        <a:p>
          <a:endParaRPr lang="en-US"/>
        </a:p>
      </dgm:t>
    </dgm:pt>
    <dgm:pt modelId="{C51587B3-29CB-4CBF-A76A-4493CFE2887D}" type="sibTrans" cxnId="{3D2A1D67-5809-446A-99F4-B1201921DE40}">
      <dgm:prSet/>
      <dgm:spPr/>
      <dgm:t>
        <a:bodyPr/>
        <a:lstStyle/>
        <a:p>
          <a:endParaRPr lang="en-US"/>
        </a:p>
      </dgm:t>
    </dgm:pt>
    <dgm:pt modelId="{28CECFAA-9784-427A-A2B4-FD05C0FB0446}">
      <dgm:prSet/>
      <dgm:spPr/>
      <dgm:t>
        <a:bodyPr/>
        <a:lstStyle/>
        <a:p>
          <a:pPr algn="l">
            <a:buFontTx/>
            <a:buNone/>
          </a:pPr>
          <a:r>
            <a:rPr lang="en-US" dirty="0"/>
            <a:t>5. Pick up, stand 	Same as condition 4, only the owner was standing</a:t>
          </a:r>
        </a:p>
      </dgm:t>
    </dgm:pt>
    <dgm:pt modelId="{A1FBF423-167F-465A-9C7F-C1DFF3C0355C}" type="parTrans" cxnId="{23F4D0CF-A9BF-484F-A8AB-E99F68E7E16E}">
      <dgm:prSet/>
      <dgm:spPr/>
      <dgm:t>
        <a:bodyPr/>
        <a:lstStyle/>
        <a:p>
          <a:endParaRPr lang="en-US"/>
        </a:p>
      </dgm:t>
    </dgm:pt>
    <dgm:pt modelId="{57A7E19D-88A5-42F8-BB6A-44EA60E05788}" type="sibTrans" cxnId="{23F4D0CF-A9BF-484F-A8AB-E99F68E7E16E}">
      <dgm:prSet/>
      <dgm:spPr/>
      <dgm:t>
        <a:bodyPr/>
        <a:lstStyle/>
        <a:p>
          <a:endParaRPr lang="en-US"/>
        </a:p>
      </dgm:t>
    </dgm:pt>
    <dgm:pt modelId="{0C3B711F-6AAA-448F-A7A6-9435C510486A}">
      <dgm:prSet/>
      <dgm:spPr/>
      <dgm:t>
        <a:bodyPr/>
        <a:lstStyle/>
        <a:p>
          <a:pPr algn="l"/>
          <a:r>
            <a:rPr lang="en-US" dirty="0"/>
            <a:t>The aim was to establish the target response, that is, releasing the </a:t>
          </a:r>
          <a:r>
            <a:rPr lang="en-US" dirty="0" err="1"/>
            <a:t>Safestix</a:t>
          </a:r>
          <a:r>
            <a:rPr lang="en-US" dirty="0"/>
            <a:t> on cue without displaying category II or III behaviors.</a:t>
          </a:r>
        </a:p>
      </dgm:t>
    </dgm:pt>
    <dgm:pt modelId="{F252D4A4-D471-4F82-9E8F-420D015C5DFC}" type="parTrans" cxnId="{06D69EE6-F856-4338-B38D-F18E82C45853}">
      <dgm:prSet/>
      <dgm:spPr/>
      <dgm:t>
        <a:bodyPr/>
        <a:lstStyle/>
        <a:p>
          <a:endParaRPr lang="en-US"/>
        </a:p>
      </dgm:t>
    </dgm:pt>
    <dgm:pt modelId="{93D570F5-70A6-49CB-A831-34B6203F4856}" type="sibTrans" cxnId="{06D69EE6-F856-4338-B38D-F18E82C45853}">
      <dgm:prSet/>
      <dgm:spPr/>
      <dgm:t>
        <a:bodyPr/>
        <a:lstStyle/>
        <a:p>
          <a:endParaRPr lang="en-US"/>
        </a:p>
      </dgm:t>
    </dgm:pt>
    <dgm:pt modelId="{685CDF10-6046-4ED1-9DFD-4AC46FE1EC70}">
      <dgm:prSet/>
      <dgm:spPr/>
      <dgm:t>
        <a:bodyPr/>
        <a:lstStyle/>
        <a:p>
          <a:pPr algn="l"/>
          <a:endParaRPr lang="en-US" dirty="0"/>
        </a:p>
      </dgm:t>
    </dgm:pt>
    <dgm:pt modelId="{334B8640-10CB-4F61-BB3C-5FDCA8701326}" type="parTrans" cxnId="{22237ABE-B86D-4668-8DB0-D784304231C9}">
      <dgm:prSet/>
      <dgm:spPr/>
      <dgm:t>
        <a:bodyPr/>
        <a:lstStyle/>
        <a:p>
          <a:endParaRPr lang="en-US"/>
        </a:p>
      </dgm:t>
    </dgm:pt>
    <dgm:pt modelId="{86F30904-39D0-48D9-9C45-DDEE187A0FFC}" type="sibTrans" cxnId="{22237ABE-B86D-4668-8DB0-D784304231C9}">
      <dgm:prSet/>
      <dgm:spPr/>
      <dgm:t>
        <a:bodyPr/>
        <a:lstStyle/>
        <a:p>
          <a:endParaRPr lang="en-US"/>
        </a:p>
      </dgm:t>
    </dgm:pt>
    <dgm:pt modelId="{96A48DA2-60B9-4294-8B96-9751A7CF9B51}">
      <dgm:prSet/>
      <dgm:spPr/>
      <dgm:t>
        <a:bodyPr/>
        <a:lstStyle/>
        <a:p>
          <a:pPr algn="ctr">
            <a:buFontTx/>
            <a:buNone/>
          </a:pPr>
          <a:r>
            <a:rPr lang="en-US" b="1" dirty="0"/>
            <a:t>Table 2</a:t>
          </a:r>
          <a:endParaRPr lang="en-US" dirty="0"/>
        </a:p>
      </dgm:t>
    </dgm:pt>
    <dgm:pt modelId="{2DEB5979-E875-45E4-BDAB-4383D030EEF1}" type="parTrans" cxnId="{BEDE4D16-AAEB-460E-AC84-4D9936552FAA}">
      <dgm:prSet/>
      <dgm:spPr/>
    </dgm:pt>
    <dgm:pt modelId="{1ABA2664-64F1-438F-9DC6-72801EBBEB23}" type="sibTrans" cxnId="{BEDE4D16-AAEB-460E-AC84-4D9936552FAA}">
      <dgm:prSet/>
      <dgm:spPr/>
    </dgm:pt>
    <dgm:pt modelId="{A45BCD82-E78D-4C61-B8E1-A059395D3698}">
      <dgm:prSet/>
      <dgm:spPr/>
      <dgm:t>
        <a:bodyPr/>
        <a:lstStyle/>
        <a:p>
          <a:pPr algn="l"/>
          <a:endParaRPr lang="en-US" dirty="0"/>
        </a:p>
      </dgm:t>
    </dgm:pt>
    <dgm:pt modelId="{520280AB-F307-4623-B3F9-C1A40523FD05}" type="parTrans" cxnId="{FC0E92B8-4262-4938-B955-16D901A185A8}">
      <dgm:prSet/>
      <dgm:spPr/>
    </dgm:pt>
    <dgm:pt modelId="{AFE8D0ED-13B6-4067-9D73-F900AC483175}" type="sibTrans" cxnId="{FC0E92B8-4262-4938-B955-16D901A185A8}">
      <dgm:prSet/>
      <dgm:spPr/>
    </dgm:pt>
    <dgm:pt modelId="{2C41633D-6BD3-4069-A327-9799EAA3FF93}" type="pres">
      <dgm:prSet presAssocID="{20E2DEF0-45F9-4FA7-8EB1-ABEB7402D4B8}" presName="linear" presStyleCnt="0">
        <dgm:presLayoutVars>
          <dgm:animLvl val="lvl"/>
          <dgm:resizeHandles val="exact"/>
        </dgm:presLayoutVars>
      </dgm:prSet>
      <dgm:spPr/>
    </dgm:pt>
    <dgm:pt modelId="{630FA1EF-2DAA-4777-9F88-BEF3CEEF9B25}" type="pres">
      <dgm:prSet presAssocID="{07B668CF-A4EF-47F1-A594-6B8E5FB250FB}" presName="parentText" presStyleLbl="node1" presStyleIdx="0" presStyleCnt="2">
        <dgm:presLayoutVars>
          <dgm:chMax val="0"/>
          <dgm:bulletEnabled val="1"/>
        </dgm:presLayoutVars>
      </dgm:prSet>
      <dgm:spPr/>
    </dgm:pt>
    <dgm:pt modelId="{0CCB8E7C-9F68-44E8-A950-FE996A67D651}" type="pres">
      <dgm:prSet presAssocID="{07B668CF-A4EF-47F1-A594-6B8E5FB250FB}" presName="childText" presStyleLbl="revTx" presStyleIdx="0" presStyleCnt="2">
        <dgm:presLayoutVars>
          <dgm:bulletEnabled val="1"/>
        </dgm:presLayoutVars>
      </dgm:prSet>
      <dgm:spPr/>
    </dgm:pt>
    <dgm:pt modelId="{CF8BAB0D-F2AB-4683-BE0C-BFCF75557BC3}" type="pres">
      <dgm:prSet presAssocID="{17785887-9AF7-4758-B761-BB728DDB89B1}" presName="parentText" presStyleLbl="node1" presStyleIdx="1" presStyleCnt="2">
        <dgm:presLayoutVars>
          <dgm:chMax val="0"/>
          <dgm:bulletEnabled val="1"/>
        </dgm:presLayoutVars>
      </dgm:prSet>
      <dgm:spPr/>
    </dgm:pt>
    <dgm:pt modelId="{E57F5789-FA80-4FB3-AFB6-320B294ADFCE}" type="pres">
      <dgm:prSet presAssocID="{17785887-9AF7-4758-B761-BB728DDB89B1}" presName="childText" presStyleLbl="revTx" presStyleIdx="1" presStyleCnt="2">
        <dgm:presLayoutVars>
          <dgm:bulletEnabled val="1"/>
        </dgm:presLayoutVars>
      </dgm:prSet>
      <dgm:spPr/>
    </dgm:pt>
  </dgm:ptLst>
  <dgm:cxnLst>
    <dgm:cxn modelId="{42983A0D-7812-4DBB-910A-C66F7F743035}" type="presOf" srcId="{20E2DEF0-45F9-4FA7-8EB1-ABEB7402D4B8}" destId="{2C41633D-6BD3-4069-A327-9799EAA3FF93}" srcOrd="0" destOrd="0" presId="urn:microsoft.com/office/officeart/2005/8/layout/vList2"/>
    <dgm:cxn modelId="{4A83AA0F-E199-4E71-9B81-CC09AA3F3DE2}" srcId="{07B668CF-A4EF-47F1-A594-6B8E5FB250FB}" destId="{DE1F5F7D-6111-4A11-86CB-B95293417425}" srcOrd="6" destOrd="0" parTransId="{C6AE3C9F-393E-473B-906B-A7784DC9137A}" sibTransId="{666DA6C9-1322-4190-AA58-639BC73CDC97}"/>
    <dgm:cxn modelId="{EC80E611-C5FB-4C3D-ABC9-B111DA1E0B85}" type="presOf" srcId="{6A5B8506-18CC-4F1B-8DB9-2AC68CDF1C78}" destId="{E57F5789-FA80-4FB3-AFB6-320B294ADFCE}" srcOrd="0" destOrd="1" presId="urn:microsoft.com/office/officeart/2005/8/layout/vList2"/>
    <dgm:cxn modelId="{BEDE4D16-AAEB-460E-AC84-4D9936552FAA}" srcId="{17785887-9AF7-4758-B761-BB728DDB89B1}" destId="{96A48DA2-60B9-4294-8B96-9751A7CF9B51}" srcOrd="3" destOrd="0" parTransId="{2DEB5979-E875-45E4-BDAB-4383D030EEF1}" sibTransId="{1ABA2664-64F1-438F-9DC6-72801EBBEB23}"/>
    <dgm:cxn modelId="{3F197016-4DF2-4F49-A71D-4F1C22237005}" type="presOf" srcId="{9290A61A-7AFE-464D-892B-E3F69939E826}" destId="{E57F5789-FA80-4FB3-AFB6-320B294ADFCE}" srcOrd="0" destOrd="0" presId="urn:microsoft.com/office/officeart/2005/8/layout/vList2"/>
    <dgm:cxn modelId="{6B657718-EF6A-4BAF-97A0-0A0D562674D0}" srcId="{20E2DEF0-45F9-4FA7-8EB1-ABEB7402D4B8}" destId="{17785887-9AF7-4758-B761-BB728DDB89B1}" srcOrd="1" destOrd="0" parTransId="{375DD666-7D56-4AF5-ABEB-39F387E4076B}" sibTransId="{250A1164-6804-43D9-AF9E-8D6DF4053D91}"/>
    <dgm:cxn modelId="{95E05133-69D2-40B9-911E-82E5C461E95F}" srcId="{07B668CF-A4EF-47F1-A594-6B8E5FB250FB}" destId="{70E4DB94-88D6-4205-B8C5-F28A6C812117}" srcOrd="1" destOrd="0" parTransId="{D7892AFC-FB02-489B-88B0-6E3B5E305928}" sibTransId="{15EF425E-9E49-4FE3-B017-B48D0DD5AB3A}"/>
    <dgm:cxn modelId="{2DAC6D34-346C-4FC6-AC4B-283024434E8B}" type="presOf" srcId="{7DDC61C0-B239-47FC-B63B-9A485BA80D42}" destId="{0CCB8E7C-9F68-44E8-A950-FE996A67D651}" srcOrd="0" destOrd="4" presId="urn:microsoft.com/office/officeart/2005/8/layout/vList2"/>
    <dgm:cxn modelId="{6EDD7D38-9EFB-43BE-B865-06B22218283B}" type="presOf" srcId="{14BBBC1D-ED0E-4D57-A55E-8396C3E8257A}" destId="{E57F5789-FA80-4FB3-AFB6-320B294ADFCE}" srcOrd="0" destOrd="4" presId="urn:microsoft.com/office/officeart/2005/8/layout/vList2"/>
    <dgm:cxn modelId="{9FD2943B-00BE-4289-AD3E-C197BC9DCA32}" srcId="{07B668CF-A4EF-47F1-A594-6B8E5FB250FB}" destId="{A0C8EB6D-F1DA-43FA-942D-0DFBAA800CBE}" srcOrd="5" destOrd="0" parTransId="{1A9B86EF-0DF8-46A3-B88A-6B4C1D005887}" sibTransId="{4C62671C-1962-425E-81EE-B1678337DF81}"/>
    <dgm:cxn modelId="{9F5D9F60-FAD6-460B-AB75-1DB8A852DAB6}" type="presOf" srcId="{2C3892B7-A4BF-48AD-826C-1B8919AF863D}" destId="{E57F5789-FA80-4FB3-AFB6-320B294ADFCE}" srcOrd="0" destOrd="6" presId="urn:microsoft.com/office/officeart/2005/8/layout/vList2"/>
    <dgm:cxn modelId="{D3D70B63-F43F-4789-92C9-C319DD3CEB10}" srcId="{17785887-9AF7-4758-B761-BB728DDB89B1}" destId="{2C3892B7-A4BF-48AD-826C-1B8919AF863D}" srcOrd="6" destOrd="0" parTransId="{BF2C7CF1-D4E5-40E4-82CB-47B6D5E91DA7}" sibTransId="{09B876B3-197D-4867-A021-6B396F47BF66}"/>
    <dgm:cxn modelId="{40EB6465-D3DA-4983-85C1-89A1EE491576}" type="presOf" srcId="{A45BCD82-E78D-4C61-B8E1-A059395D3698}" destId="{E57F5789-FA80-4FB3-AFB6-320B294ADFCE}" srcOrd="0" destOrd="2" presId="urn:microsoft.com/office/officeart/2005/8/layout/vList2"/>
    <dgm:cxn modelId="{3D2A1D67-5809-446A-99F4-B1201921DE40}" srcId="{17785887-9AF7-4758-B761-BB728DDB89B1}" destId="{B1C7879B-7FE0-4751-9465-328056081E57}" srcOrd="9" destOrd="0" parTransId="{E4CF0D4B-F6AF-45BE-99F1-686F6FA8DE84}" sibTransId="{C51587B3-29CB-4CBF-A76A-4493CFE2887D}"/>
    <dgm:cxn modelId="{E23E5E4D-8D25-4561-A9E3-232162028A19}" srcId="{07B668CF-A4EF-47F1-A594-6B8E5FB250FB}" destId="{BD64C94E-E8EF-454F-A6E4-EA903EA39CC5}" srcOrd="2" destOrd="0" parTransId="{354B3EFA-38C5-4617-81CD-02980CF5B16A}" sibTransId="{D76D701A-B3AB-4260-A3AE-79CE3652590F}"/>
    <dgm:cxn modelId="{9379A275-67B3-4DD7-93B9-ADCD7342A770}" type="presOf" srcId="{C0C7A046-CB35-4994-98A8-F454BEF36F66}" destId="{E57F5789-FA80-4FB3-AFB6-320B294ADFCE}" srcOrd="0" destOrd="8" presId="urn:microsoft.com/office/officeart/2005/8/layout/vList2"/>
    <dgm:cxn modelId="{807E2357-D052-4392-8465-315DB03ADB28}" type="presOf" srcId="{9227111E-B3AA-4318-9595-22BA37AF6DE4}" destId="{E57F5789-FA80-4FB3-AFB6-320B294ADFCE}" srcOrd="0" destOrd="7" presId="urn:microsoft.com/office/officeart/2005/8/layout/vList2"/>
    <dgm:cxn modelId="{DC3A4777-985B-41DE-A58E-5CA8DB95F7A3}" type="presOf" srcId="{DE1F5F7D-6111-4A11-86CB-B95293417425}" destId="{0CCB8E7C-9F68-44E8-A950-FE996A67D651}" srcOrd="0" destOrd="6" presId="urn:microsoft.com/office/officeart/2005/8/layout/vList2"/>
    <dgm:cxn modelId="{E6605978-B0FC-4274-91CB-03B440B060F7}" type="presOf" srcId="{B1C7879B-7FE0-4751-9465-328056081E57}" destId="{E57F5789-FA80-4FB3-AFB6-320B294ADFCE}" srcOrd="0" destOrd="9" presId="urn:microsoft.com/office/officeart/2005/8/layout/vList2"/>
    <dgm:cxn modelId="{517A9B5A-46E0-4290-9552-88FF0E73C648}" srcId="{17785887-9AF7-4758-B761-BB728DDB89B1}" destId="{9227111E-B3AA-4318-9595-22BA37AF6DE4}" srcOrd="7" destOrd="0" parTransId="{58190422-C255-4000-98A6-60912243471F}" sibTransId="{3FB3F1ED-CD9A-432F-B42C-AC8AA86AF199}"/>
    <dgm:cxn modelId="{9B69A07E-4062-4A38-B2F8-DBB57E45C8E4}" type="presOf" srcId="{BD64C94E-E8EF-454F-A6E4-EA903EA39CC5}" destId="{0CCB8E7C-9F68-44E8-A950-FE996A67D651}" srcOrd="0" destOrd="2" presId="urn:microsoft.com/office/officeart/2005/8/layout/vList2"/>
    <dgm:cxn modelId="{6930D287-6450-404C-9F5E-91E5F433B2D9}" type="presOf" srcId="{70E4DB94-88D6-4205-B8C5-F28A6C812117}" destId="{0CCB8E7C-9F68-44E8-A950-FE996A67D651}" srcOrd="0" destOrd="1" presId="urn:microsoft.com/office/officeart/2005/8/layout/vList2"/>
    <dgm:cxn modelId="{405DAF91-602C-4CEF-979E-09FBD6D69092}" type="presOf" srcId="{D6D04DC8-B742-4EAC-80AB-C5207E71D04A}" destId="{0CCB8E7C-9F68-44E8-A950-FE996A67D651}" srcOrd="0" destOrd="0" presId="urn:microsoft.com/office/officeart/2005/8/layout/vList2"/>
    <dgm:cxn modelId="{BC734594-A770-4F82-A478-209A51EB5D6B}" srcId="{17785887-9AF7-4758-B761-BB728DDB89B1}" destId="{2F4E6BB7-9B4C-4AEE-84A9-A5F577D53E0B}" srcOrd="5" destOrd="0" parTransId="{1E2B20A9-B822-404A-9F8F-58100EC76762}" sibTransId="{315AE9B9-EB3A-4E3B-B983-4ACDA6C7D4D0}"/>
    <dgm:cxn modelId="{A72A1895-FDC3-4B60-A996-631982A29A62}" srcId="{07B668CF-A4EF-47F1-A594-6B8E5FB250FB}" destId="{C15E6C2D-40E8-4D22-B29B-D2057EDEBEB3}" srcOrd="3" destOrd="0" parTransId="{3BBD7C3A-7719-4D66-8817-A82D2CF13142}" sibTransId="{B1064645-754C-4F5E-B18B-891DE82E053B}"/>
    <dgm:cxn modelId="{A13A2595-F3DE-4484-A3E0-DC5B63831280}" type="presOf" srcId="{685CDF10-6046-4ED1-9DFD-4AC46FE1EC70}" destId="{E57F5789-FA80-4FB3-AFB6-320B294ADFCE}" srcOrd="0" destOrd="11" presId="urn:microsoft.com/office/officeart/2005/8/layout/vList2"/>
    <dgm:cxn modelId="{C5293D9F-0989-4824-800E-C744E0986319}" type="presOf" srcId="{28CECFAA-9784-427A-A2B4-FD05C0FB0446}" destId="{E57F5789-FA80-4FB3-AFB6-320B294ADFCE}" srcOrd="0" destOrd="10" presId="urn:microsoft.com/office/officeart/2005/8/layout/vList2"/>
    <dgm:cxn modelId="{B81533A1-EF2D-4432-9794-FED93DE8B4EA}" type="presOf" srcId="{C15E6C2D-40E8-4D22-B29B-D2057EDEBEB3}" destId="{0CCB8E7C-9F68-44E8-A950-FE996A67D651}" srcOrd="0" destOrd="3" presId="urn:microsoft.com/office/officeart/2005/8/layout/vList2"/>
    <dgm:cxn modelId="{242897A1-6E1D-4103-9B3F-3C5575388384}" srcId="{20E2DEF0-45F9-4FA7-8EB1-ABEB7402D4B8}" destId="{07B668CF-A4EF-47F1-A594-6B8E5FB250FB}" srcOrd="0" destOrd="0" parTransId="{B4F59991-B8C8-4873-ADE1-D603CFA987F0}" sibTransId="{D52BA705-A978-4869-8302-D08BA55810DD}"/>
    <dgm:cxn modelId="{8B1B86A9-C523-49C9-A0A7-8F80ABB5FE82}" type="presOf" srcId="{96A48DA2-60B9-4294-8B96-9751A7CF9B51}" destId="{E57F5789-FA80-4FB3-AFB6-320B294ADFCE}" srcOrd="0" destOrd="3" presId="urn:microsoft.com/office/officeart/2005/8/layout/vList2"/>
    <dgm:cxn modelId="{B7268FAE-BAEA-456C-8DCF-FBA47240F4F4}" type="presOf" srcId="{07B668CF-A4EF-47F1-A594-6B8E5FB250FB}" destId="{630FA1EF-2DAA-4777-9F88-BEF3CEEF9B25}" srcOrd="0" destOrd="0" presId="urn:microsoft.com/office/officeart/2005/8/layout/vList2"/>
    <dgm:cxn modelId="{6344CEB2-F0B5-49B7-8270-D7E8C623FBA5}" srcId="{17785887-9AF7-4758-B761-BB728DDB89B1}" destId="{9290A61A-7AFE-464D-892B-E3F69939E826}" srcOrd="0" destOrd="0" parTransId="{C2FEBB7F-E8BE-4245-8EA5-50F1FD16D212}" sibTransId="{44C9004A-7DCC-42C8-B5C3-F7B0270B717C}"/>
    <dgm:cxn modelId="{FC0E92B8-4262-4938-B955-16D901A185A8}" srcId="{17785887-9AF7-4758-B761-BB728DDB89B1}" destId="{A45BCD82-E78D-4C61-B8E1-A059395D3698}" srcOrd="2" destOrd="0" parTransId="{520280AB-F307-4623-B3F9-C1A40523FD05}" sibTransId="{AFE8D0ED-13B6-4067-9D73-F900AC483175}"/>
    <dgm:cxn modelId="{AEDB3EBD-42C9-41A3-840A-21A65A9617DB}" srcId="{17785887-9AF7-4758-B761-BB728DDB89B1}" destId="{C0C7A046-CB35-4994-98A8-F454BEF36F66}" srcOrd="8" destOrd="0" parTransId="{2D03F64D-C9C0-4A3A-B9E1-8C91049D3FC7}" sibTransId="{D1677DA1-7711-4655-A9BB-93B5E316563C}"/>
    <dgm:cxn modelId="{22237ABE-B86D-4668-8DB0-D784304231C9}" srcId="{17785887-9AF7-4758-B761-BB728DDB89B1}" destId="{685CDF10-6046-4ED1-9DFD-4AC46FE1EC70}" srcOrd="11" destOrd="0" parTransId="{334B8640-10CB-4F61-BB3C-5FDCA8701326}" sibTransId="{86F30904-39D0-48D9-9C45-DDEE187A0FFC}"/>
    <dgm:cxn modelId="{C5AEF4C5-3ED7-4C47-B94C-B90DC0C8BDD7}" srcId="{07B668CF-A4EF-47F1-A594-6B8E5FB250FB}" destId="{D6D04DC8-B742-4EAC-80AB-C5207E71D04A}" srcOrd="0" destOrd="0" parTransId="{26835F2F-1E4E-4056-B39B-FFF8B3DE0EA7}" sibTransId="{3E058BC8-66A0-42F6-B312-9BED928F9FDC}"/>
    <dgm:cxn modelId="{197774C6-C1B6-4F3E-920F-6B1DA2DF27A3}" type="presOf" srcId="{A0C8EB6D-F1DA-43FA-942D-0DFBAA800CBE}" destId="{0CCB8E7C-9F68-44E8-A950-FE996A67D651}" srcOrd="0" destOrd="5" presId="urn:microsoft.com/office/officeart/2005/8/layout/vList2"/>
    <dgm:cxn modelId="{441553C9-A35C-4F84-9688-A3E7CE09D38B}" type="presOf" srcId="{2F4E6BB7-9B4C-4AEE-84A9-A5F577D53E0B}" destId="{E57F5789-FA80-4FB3-AFB6-320B294ADFCE}" srcOrd="0" destOrd="5" presId="urn:microsoft.com/office/officeart/2005/8/layout/vList2"/>
    <dgm:cxn modelId="{E0D9ACCE-6178-4DED-B47E-9C8D3796C9C1}" srcId="{07B668CF-A4EF-47F1-A594-6B8E5FB250FB}" destId="{7DDC61C0-B239-47FC-B63B-9A485BA80D42}" srcOrd="4" destOrd="0" parTransId="{49D6400F-056C-4ABE-BC34-C35E21CE4AAE}" sibTransId="{49519947-1D28-42F3-B71B-D41B5FA07153}"/>
    <dgm:cxn modelId="{23F4D0CF-A9BF-484F-A8AB-E99F68E7E16E}" srcId="{17785887-9AF7-4758-B761-BB728DDB89B1}" destId="{28CECFAA-9784-427A-A2B4-FD05C0FB0446}" srcOrd="10" destOrd="0" parTransId="{A1FBF423-167F-465A-9C7F-C1DFF3C0355C}" sibTransId="{57A7E19D-88A5-42F8-BB6A-44EA60E05788}"/>
    <dgm:cxn modelId="{C41BF6DE-2E73-4124-81CF-3B7B51056F46}" type="presOf" srcId="{17785887-9AF7-4758-B761-BB728DDB89B1}" destId="{CF8BAB0D-F2AB-4683-BE0C-BFCF75557BC3}" srcOrd="0" destOrd="0" presId="urn:microsoft.com/office/officeart/2005/8/layout/vList2"/>
    <dgm:cxn modelId="{A79F64E1-CB20-4E97-8E39-86E6BDBED044}" srcId="{17785887-9AF7-4758-B761-BB728DDB89B1}" destId="{6A5B8506-18CC-4F1B-8DB9-2AC68CDF1C78}" srcOrd="1" destOrd="0" parTransId="{5BE43E87-7D2E-41B2-A376-90B37DDC93EC}" sibTransId="{73A0D331-A28B-4F8E-8184-1D3136B4220D}"/>
    <dgm:cxn modelId="{06D69EE6-F856-4338-B38D-F18E82C45853}" srcId="{17785887-9AF7-4758-B761-BB728DDB89B1}" destId="{0C3B711F-6AAA-448F-A7A6-9435C510486A}" srcOrd="12" destOrd="0" parTransId="{F252D4A4-D471-4F82-9E8F-420D015C5DFC}" sibTransId="{93D570F5-70A6-49CB-A831-34B6203F4856}"/>
    <dgm:cxn modelId="{FE2328F3-AF88-43AC-B3D0-1F2B6301C134}" type="presOf" srcId="{0C3B711F-6AAA-448F-A7A6-9435C510486A}" destId="{E57F5789-FA80-4FB3-AFB6-320B294ADFCE}" srcOrd="0" destOrd="12" presId="urn:microsoft.com/office/officeart/2005/8/layout/vList2"/>
    <dgm:cxn modelId="{D2917EFA-D8CC-4A3E-B107-3803756F6EB6}" srcId="{17785887-9AF7-4758-B761-BB728DDB89B1}" destId="{14BBBC1D-ED0E-4D57-A55E-8396C3E8257A}" srcOrd="4" destOrd="0" parTransId="{26E2DEEC-0108-4026-861D-92A488EAAF49}" sibTransId="{3AC8873A-F4B3-4B35-A36A-FCAEDD2F3DD2}"/>
    <dgm:cxn modelId="{6C57504A-DA63-4716-B594-D3B4DF6D17C6}" type="presParOf" srcId="{2C41633D-6BD3-4069-A327-9799EAA3FF93}" destId="{630FA1EF-2DAA-4777-9F88-BEF3CEEF9B25}" srcOrd="0" destOrd="0" presId="urn:microsoft.com/office/officeart/2005/8/layout/vList2"/>
    <dgm:cxn modelId="{B1F3A061-9018-4595-B0A7-39FBB919182B}" type="presParOf" srcId="{2C41633D-6BD3-4069-A327-9799EAA3FF93}" destId="{0CCB8E7C-9F68-44E8-A950-FE996A67D651}" srcOrd="1" destOrd="0" presId="urn:microsoft.com/office/officeart/2005/8/layout/vList2"/>
    <dgm:cxn modelId="{B31EFC50-A0B3-4112-A50E-64FCD82A9FED}" type="presParOf" srcId="{2C41633D-6BD3-4069-A327-9799EAA3FF93}" destId="{CF8BAB0D-F2AB-4683-BE0C-BFCF75557BC3}" srcOrd="2" destOrd="0" presId="urn:microsoft.com/office/officeart/2005/8/layout/vList2"/>
    <dgm:cxn modelId="{DCEBA2B4-4427-4EBD-9B52-8FA497976E2A}" type="presParOf" srcId="{2C41633D-6BD3-4069-A327-9799EAA3FF93}" destId="{E57F5789-FA80-4FB3-AFB6-320B294ADFC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E2DEF0-45F9-4FA7-8EB1-ABEB7402D4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6D04DC8-B742-4EAC-80AB-C5207E71D04A}">
      <dgm:prSet/>
      <dgm:spPr/>
      <dgm:t>
        <a:bodyPr/>
        <a:lstStyle/>
        <a:p>
          <a:r>
            <a:rPr lang="en-US" dirty="0"/>
            <a:t>IF the dog completed the step(s) within 3 sec of the verbal cue (Verbal cue started the trial)</a:t>
          </a:r>
        </a:p>
      </dgm:t>
    </dgm:pt>
    <dgm:pt modelId="{26835F2F-1E4E-4056-B39B-FFF8B3DE0EA7}" type="parTrans" cxnId="{C5AEF4C5-3ED7-4C47-B94C-B90DC0C8BDD7}">
      <dgm:prSet/>
      <dgm:spPr/>
      <dgm:t>
        <a:bodyPr/>
        <a:lstStyle/>
        <a:p>
          <a:endParaRPr lang="en-US"/>
        </a:p>
      </dgm:t>
    </dgm:pt>
    <dgm:pt modelId="{3E058BC8-66A0-42F6-B312-9BED928F9FDC}" type="sibTrans" cxnId="{C5AEF4C5-3ED7-4C47-B94C-B90DC0C8BDD7}">
      <dgm:prSet/>
      <dgm:spPr/>
      <dgm:t>
        <a:bodyPr/>
        <a:lstStyle/>
        <a:p>
          <a:endParaRPr lang="en-US"/>
        </a:p>
      </dgm:t>
    </dgm:pt>
    <dgm:pt modelId="{17785887-9AF7-4758-B761-BB728DDB89B1}">
      <dgm:prSet/>
      <dgm:spPr/>
      <dgm:t>
        <a:bodyPr/>
        <a:lstStyle/>
        <a:p>
          <a:r>
            <a:rPr lang="en-US" dirty="0"/>
            <a:t>Probe Trials</a:t>
          </a:r>
        </a:p>
      </dgm:t>
    </dgm:pt>
    <dgm:pt modelId="{375DD666-7D56-4AF5-ABEB-39F387E4076B}" type="parTrans" cxnId="{6B657718-EF6A-4BAF-97A0-0A0D562674D0}">
      <dgm:prSet/>
      <dgm:spPr/>
      <dgm:t>
        <a:bodyPr/>
        <a:lstStyle/>
        <a:p>
          <a:endParaRPr lang="en-US"/>
        </a:p>
      </dgm:t>
    </dgm:pt>
    <dgm:pt modelId="{250A1164-6804-43D9-AF9E-8D6DF4053D91}" type="sibTrans" cxnId="{6B657718-EF6A-4BAF-97A0-0A0D562674D0}">
      <dgm:prSet/>
      <dgm:spPr/>
      <dgm:t>
        <a:bodyPr/>
        <a:lstStyle/>
        <a:p>
          <a:endParaRPr lang="en-US"/>
        </a:p>
      </dgm:t>
    </dgm:pt>
    <dgm:pt modelId="{9290A61A-7AFE-464D-892B-E3F69939E826}">
      <dgm:prSet/>
      <dgm:spPr/>
      <dgm:t>
        <a:bodyPr/>
        <a:lstStyle/>
        <a:p>
          <a:pPr algn="l"/>
          <a:endParaRPr lang="en-US" dirty="0"/>
        </a:p>
      </dgm:t>
    </dgm:pt>
    <dgm:pt modelId="{C2FEBB7F-E8BE-4245-8EA5-50F1FD16D212}" type="parTrans" cxnId="{6344CEB2-F0B5-49B7-8270-D7E8C623FBA5}">
      <dgm:prSet/>
      <dgm:spPr/>
      <dgm:t>
        <a:bodyPr/>
        <a:lstStyle/>
        <a:p>
          <a:endParaRPr lang="en-US"/>
        </a:p>
      </dgm:t>
    </dgm:pt>
    <dgm:pt modelId="{44C9004A-7DCC-42C8-B5C3-F7B0270B717C}" type="sibTrans" cxnId="{6344CEB2-F0B5-49B7-8270-D7E8C623FBA5}">
      <dgm:prSet/>
      <dgm:spPr/>
      <dgm:t>
        <a:bodyPr/>
        <a:lstStyle/>
        <a:p>
          <a:endParaRPr lang="en-US"/>
        </a:p>
      </dgm:t>
    </dgm:pt>
    <dgm:pt modelId="{DE1F5F7D-6111-4A11-86CB-B95293417425}">
      <dgm:prSet/>
      <dgm:spPr/>
      <dgm:t>
        <a:bodyPr/>
        <a:lstStyle/>
        <a:p>
          <a:endParaRPr lang="en-US" dirty="0"/>
        </a:p>
      </dgm:t>
    </dgm:pt>
    <dgm:pt modelId="{C6AE3C9F-393E-473B-906B-A7784DC9137A}" type="parTrans" cxnId="{4A83AA0F-E199-4E71-9B81-CC09AA3F3DE2}">
      <dgm:prSet/>
      <dgm:spPr/>
      <dgm:t>
        <a:bodyPr/>
        <a:lstStyle/>
        <a:p>
          <a:endParaRPr lang="en-US"/>
        </a:p>
      </dgm:t>
    </dgm:pt>
    <dgm:pt modelId="{666DA6C9-1322-4190-AA58-639BC73CDC97}" type="sibTrans" cxnId="{4A83AA0F-E199-4E71-9B81-CC09AA3F3DE2}">
      <dgm:prSet/>
      <dgm:spPr/>
      <dgm:t>
        <a:bodyPr/>
        <a:lstStyle/>
        <a:p>
          <a:endParaRPr lang="en-US"/>
        </a:p>
      </dgm:t>
    </dgm:pt>
    <dgm:pt modelId="{07B668CF-A4EF-47F1-A594-6B8E5FB250FB}">
      <dgm:prSet/>
      <dgm:spPr/>
      <dgm:t>
        <a:bodyPr/>
        <a:lstStyle/>
        <a:p>
          <a:r>
            <a:rPr lang="en-US" dirty="0"/>
            <a:t>Reinforcement</a:t>
          </a:r>
        </a:p>
      </dgm:t>
    </dgm:pt>
    <dgm:pt modelId="{D52BA705-A978-4869-8302-D08BA55810DD}" type="sibTrans" cxnId="{242897A1-6E1D-4103-9B3F-3C5575388384}">
      <dgm:prSet/>
      <dgm:spPr/>
      <dgm:t>
        <a:bodyPr/>
        <a:lstStyle/>
        <a:p>
          <a:endParaRPr lang="en-US"/>
        </a:p>
      </dgm:t>
    </dgm:pt>
    <dgm:pt modelId="{B4F59991-B8C8-4873-ADE1-D603CFA987F0}" type="parTrans" cxnId="{242897A1-6E1D-4103-9B3F-3C5575388384}">
      <dgm:prSet/>
      <dgm:spPr/>
      <dgm:t>
        <a:bodyPr/>
        <a:lstStyle/>
        <a:p>
          <a:endParaRPr lang="en-US"/>
        </a:p>
      </dgm:t>
    </dgm:pt>
    <dgm:pt modelId="{5208A403-3FEF-4A10-BE72-3E4508A0FA32}">
      <dgm:prSet/>
      <dgm:spPr/>
      <dgm:t>
        <a:bodyPr/>
        <a:lstStyle/>
        <a:p>
          <a:r>
            <a:rPr lang="en-US" dirty="0"/>
            <a:t>Criterion for moving to next step in chain (remember, going backwards): 90% of trials (9/10) for two consecutive sets of 10</a:t>
          </a:r>
        </a:p>
      </dgm:t>
    </dgm:pt>
    <dgm:pt modelId="{13CD8DC9-CBF3-4389-B854-C638972F1F94}" type="parTrans" cxnId="{67493888-045A-4B2E-B4C4-BC02C3CBD6A6}">
      <dgm:prSet/>
      <dgm:spPr/>
      <dgm:t>
        <a:bodyPr/>
        <a:lstStyle/>
        <a:p>
          <a:endParaRPr lang="en-US"/>
        </a:p>
      </dgm:t>
    </dgm:pt>
    <dgm:pt modelId="{6190AEAB-2258-4B1E-AE4A-FBD0D4028923}" type="sibTrans" cxnId="{67493888-045A-4B2E-B4C4-BC02C3CBD6A6}">
      <dgm:prSet/>
      <dgm:spPr/>
      <dgm:t>
        <a:bodyPr/>
        <a:lstStyle/>
        <a:p>
          <a:endParaRPr lang="en-US"/>
        </a:p>
      </dgm:t>
    </dgm:pt>
    <dgm:pt modelId="{C201FEB2-1961-448A-A4DE-28F71BA36177}">
      <dgm:prSet/>
      <dgm:spPr/>
      <dgm:t>
        <a:bodyPr/>
        <a:lstStyle/>
        <a:p>
          <a:r>
            <a:rPr lang="en-US" dirty="0"/>
            <a:t>Reinforcement was a treat during intervention trials; access to the toy in the baseline trials</a:t>
          </a:r>
        </a:p>
      </dgm:t>
    </dgm:pt>
    <dgm:pt modelId="{36E9A9FA-EF60-47DF-AAD7-2DAB5CBDA14E}" type="parTrans" cxnId="{3FFB844E-EE29-4E0C-9864-82CD5E83B58C}">
      <dgm:prSet/>
      <dgm:spPr/>
      <dgm:t>
        <a:bodyPr/>
        <a:lstStyle/>
        <a:p>
          <a:endParaRPr lang="en-US"/>
        </a:p>
      </dgm:t>
    </dgm:pt>
    <dgm:pt modelId="{DD4A8A28-0609-43F6-A5AF-95726C63EC67}" type="sibTrans" cxnId="{3FFB844E-EE29-4E0C-9864-82CD5E83B58C}">
      <dgm:prSet/>
      <dgm:spPr/>
      <dgm:t>
        <a:bodyPr/>
        <a:lstStyle/>
        <a:p>
          <a:endParaRPr lang="en-US"/>
        </a:p>
      </dgm:t>
    </dgm:pt>
    <dgm:pt modelId="{6176FAB8-DF7E-4D25-A83C-887C18576110}">
      <dgm:prSet/>
      <dgm:spPr/>
      <dgm:t>
        <a:bodyPr/>
        <a:lstStyle/>
        <a:p>
          <a:r>
            <a:rPr lang="en-US" dirty="0"/>
            <a:t>A click was given for a correct response, then the dog received a treat</a:t>
          </a:r>
        </a:p>
      </dgm:t>
    </dgm:pt>
    <dgm:pt modelId="{5DB96656-2CC9-4086-8F51-E50DF664C642}" type="parTrans" cxnId="{CE1507BD-0473-480F-B839-23281B494AF6}">
      <dgm:prSet/>
      <dgm:spPr/>
      <dgm:t>
        <a:bodyPr/>
        <a:lstStyle/>
        <a:p>
          <a:endParaRPr lang="en-US"/>
        </a:p>
      </dgm:t>
    </dgm:pt>
    <dgm:pt modelId="{CAFAC839-12CA-4F2A-9FCD-9890E31421B5}" type="sibTrans" cxnId="{CE1507BD-0473-480F-B839-23281B494AF6}">
      <dgm:prSet/>
      <dgm:spPr/>
      <dgm:t>
        <a:bodyPr/>
        <a:lstStyle/>
        <a:p>
          <a:endParaRPr lang="en-US"/>
        </a:p>
      </dgm:t>
    </dgm:pt>
    <dgm:pt modelId="{2FF657ED-4EF4-4908-8B0D-BE34EDE243B2}">
      <dgm:prSet/>
      <dgm:spPr/>
      <dgm:t>
        <a:bodyPr/>
        <a:lstStyle/>
        <a:p>
          <a:r>
            <a:rPr lang="en-US" dirty="0"/>
            <a:t>Incorrect behaviors included keeping the stick in the its mouth, refusing to pick up the stick or refusing to hang on the stick</a:t>
          </a:r>
        </a:p>
      </dgm:t>
    </dgm:pt>
    <dgm:pt modelId="{F8D8DA58-48AB-454E-BB37-344EC5CBED03}" type="parTrans" cxnId="{DA856E15-368D-4617-93FF-F41C61FCBCD7}">
      <dgm:prSet/>
      <dgm:spPr/>
      <dgm:t>
        <a:bodyPr/>
        <a:lstStyle/>
        <a:p>
          <a:endParaRPr lang="en-US"/>
        </a:p>
      </dgm:t>
    </dgm:pt>
    <dgm:pt modelId="{5B4F2089-57D6-4C3D-9037-03CE4FCC5E02}" type="sibTrans" cxnId="{DA856E15-368D-4617-93FF-F41C61FCBCD7}">
      <dgm:prSet/>
      <dgm:spPr/>
      <dgm:t>
        <a:bodyPr/>
        <a:lstStyle/>
        <a:p>
          <a:endParaRPr lang="en-US"/>
        </a:p>
      </dgm:t>
    </dgm:pt>
    <dgm:pt modelId="{C2302198-2611-4B64-B2D0-0F2DA15A2B52}">
      <dgm:prSet/>
      <dgm:spPr/>
      <dgm:t>
        <a:bodyPr/>
        <a:lstStyle/>
        <a:p>
          <a:r>
            <a:rPr lang="en-US" dirty="0"/>
            <a:t>On each trial: a 0 or 1 recorded for success and the inappropriate behavior(s) were recorded.</a:t>
          </a:r>
        </a:p>
      </dgm:t>
    </dgm:pt>
    <dgm:pt modelId="{1F42B045-C567-4AEB-A063-10E91849D34B}" type="parTrans" cxnId="{07CA8301-8BB9-426A-B1C5-4D63FB2A5C7F}">
      <dgm:prSet/>
      <dgm:spPr/>
      <dgm:t>
        <a:bodyPr/>
        <a:lstStyle/>
        <a:p>
          <a:endParaRPr lang="en-US"/>
        </a:p>
      </dgm:t>
    </dgm:pt>
    <dgm:pt modelId="{31E760C9-2ACD-4354-8EF3-D28AD0A27D01}" type="sibTrans" cxnId="{07CA8301-8BB9-426A-B1C5-4D63FB2A5C7F}">
      <dgm:prSet/>
      <dgm:spPr/>
      <dgm:t>
        <a:bodyPr/>
        <a:lstStyle/>
        <a:p>
          <a:endParaRPr lang="en-US"/>
        </a:p>
      </dgm:t>
    </dgm:pt>
    <dgm:pt modelId="{2C41633D-6BD3-4069-A327-9799EAA3FF93}" type="pres">
      <dgm:prSet presAssocID="{20E2DEF0-45F9-4FA7-8EB1-ABEB7402D4B8}" presName="linear" presStyleCnt="0">
        <dgm:presLayoutVars>
          <dgm:animLvl val="lvl"/>
          <dgm:resizeHandles val="exact"/>
        </dgm:presLayoutVars>
      </dgm:prSet>
      <dgm:spPr/>
    </dgm:pt>
    <dgm:pt modelId="{630FA1EF-2DAA-4777-9F88-BEF3CEEF9B25}" type="pres">
      <dgm:prSet presAssocID="{07B668CF-A4EF-47F1-A594-6B8E5FB250FB}" presName="parentText" presStyleLbl="node1" presStyleIdx="0" presStyleCnt="2">
        <dgm:presLayoutVars>
          <dgm:chMax val="0"/>
          <dgm:bulletEnabled val="1"/>
        </dgm:presLayoutVars>
      </dgm:prSet>
      <dgm:spPr/>
    </dgm:pt>
    <dgm:pt modelId="{0CCB8E7C-9F68-44E8-A950-FE996A67D651}" type="pres">
      <dgm:prSet presAssocID="{07B668CF-A4EF-47F1-A594-6B8E5FB250FB}" presName="childText" presStyleLbl="revTx" presStyleIdx="0" presStyleCnt="2">
        <dgm:presLayoutVars>
          <dgm:bulletEnabled val="1"/>
        </dgm:presLayoutVars>
      </dgm:prSet>
      <dgm:spPr/>
    </dgm:pt>
    <dgm:pt modelId="{CF8BAB0D-F2AB-4683-BE0C-BFCF75557BC3}" type="pres">
      <dgm:prSet presAssocID="{17785887-9AF7-4758-B761-BB728DDB89B1}" presName="parentText" presStyleLbl="node1" presStyleIdx="1" presStyleCnt="2" custLinFactNeighborX="-1131" custLinFactNeighborY="-80025">
        <dgm:presLayoutVars>
          <dgm:chMax val="0"/>
          <dgm:bulletEnabled val="1"/>
        </dgm:presLayoutVars>
      </dgm:prSet>
      <dgm:spPr/>
    </dgm:pt>
    <dgm:pt modelId="{E57F5789-FA80-4FB3-AFB6-320B294ADFCE}" type="pres">
      <dgm:prSet presAssocID="{17785887-9AF7-4758-B761-BB728DDB89B1}" presName="childText" presStyleLbl="revTx" presStyleIdx="1" presStyleCnt="2">
        <dgm:presLayoutVars>
          <dgm:bulletEnabled val="1"/>
        </dgm:presLayoutVars>
      </dgm:prSet>
      <dgm:spPr/>
    </dgm:pt>
  </dgm:ptLst>
  <dgm:cxnLst>
    <dgm:cxn modelId="{07CA8301-8BB9-426A-B1C5-4D63FB2A5C7F}" srcId="{07B668CF-A4EF-47F1-A594-6B8E5FB250FB}" destId="{C2302198-2611-4B64-B2D0-0F2DA15A2B52}" srcOrd="5" destOrd="0" parTransId="{1F42B045-C567-4AEB-A063-10E91849D34B}" sibTransId="{31E760C9-2ACD-4354-8EF3-D28AD0A27D01}"/>
    <dgm:cxn modelId="{5699940A-10D2-4EDD-8996-FF215F8008F5}" type="presOf" srcId="{C2302198-2611-4B64-B2D0-0F2DA15A2B52}" destId="{0CCB8E7C-9F68-44E8-A950-FE996A67D651}" srcOrd="0" destOrd="5" presId="urn:microsoft.com/office/officeart/2005/8/layout/vList2"/>
    <dgm:cxn modelId="{42983A0D-7812-4DBB-910A-C66F7F743035}" type="presOf" srcId="{20E2DEF0-45F9-4FA7-8EB1-ABEB7402D4B8}" destId="{2C41633D-6BD3-4069-A327-9799EAA3FF93}" srcOrd="0" destOrd="0" presId="urn:microsoft.com/office/officeart/2005/8/layout/vList2"/>
    <dgm:cxn modelId="{4A83AA0F-E199-4E71-9B81-CC09AA3F3DE2}" srcId="{07B668CF-A4EF-47F1-A594-6B8E5FB250FB}" destId="{DE1F5F7D-6111-4A11-86CB-B95293417425}" srcOrd="6" destOrd="0" parTransId="{C6AE3C9F-393E-473B-906B-A7784DC9137A}" sibTransId="{666DA6C9-1322-4190-AA58-639BC73CDC97}"/>
    <dgm:cxn modelId="{95139712-2160-4A94-992D-EB3863B3EF63}" type="presOf" srcId="{C201FEB2-1961-448A-A4DE-28F71BA36177}" destId="{0CCB8E7C-9F68-44E8-A950-FE996A67D651}" srcOrd="0" destOrd="3" presId="urn:microsoft.com/office/officeart/2005/8/layout/vList2"/>
    <dgm:cxn modelId="{DA856E15-368D-4617-93FF-F41C61FCBCD7}" srcId="{07B668CF-A4EF-47F1-A594-6B8E5FB250FB}" destId="{2FF657ED-4EF4-4908-8B0D-BE34EDE243B2}" srcOrd="4" destOrd="0" parTransId="{F8D8DA58-48AB-454E-BB37-344EC5CBED03}" sibTransId="{5B4F2089-57D6-4C3D-9037-03CE4FCC5E02}"/>
    <dgm:cxn modelId="{3F197016-4DF2-4F49-A71D-4F1C22237005}" type="presOf" srcId="{9290A61A-7AFE-464D-892B-E3F69939E826}" destId="{E57F5789-FA80-4FB3-AFB6-320B294ADFCE}" srcOrd="0" destOrd="0" presId="urn:microsoft.com/office/officeart/2005/8/layout/vList2"/>
    <dgm:cxn modelId="{6B657718-EF6A-4BAF-97A0-0A0D562674D0}" srcId="{20E2DEF0-45F9-4FA7-8EB1-ABEB7402D4B8}" destId="{17785887-9AF7-4758-B761-BB728DDB89B1}" srcOrd="1" destOrd="0" parTransId="{375DD666-7D56-4AF5-ABEB-39F387E4076B}" sibTransId="{250A1164-6804-43D9-AF9E-8D6DF4053D91}"/>
    <dgm:cxn modelId="{E1FF362E-601A-4510-AA1A-D87D1C1B0053}" type="presOf" srcId="{5208A403-3FEF-4A10-BE72-3E4508A0FA32}" destId="{0CCB8E7C-9F68-44E8-A950-FE996A67D651}" srcOrd="0" destOrd="2" presId="urn:microsoft.com/office/officeart/2005/8/layout/vList2"/>
    <dgm:cxn modelId="{3FFB844E-EE29-4E0C-9864-82CD5E83B58C}" srcId="{07B668CF-A4EF-47F1-A594-6B8E5FB250FB}" destId="{C201FEB2-1961-448A-A4DE-28F71BA36177}" srcOrd="3" destOrd="0" parTransId="{36E9A9FA-EF60-47DF-AAD7-2DAB5CBDA14E}" sibTransId="{DD4A8A28-0609-43F6-A5AF-95726C63EC67}"/>
    <dgm:cxn modelId="{DC3A4777-985B-41DE-A58E-5CA8DB95F7A3}" type="presOf" srcId="{DE1F5F7D-6111-4A11-86CB-B95293417425}" destId="{0CCB8E7C-9F68-44E8-A950-FE996A67D651}" srcOrd="0" destOrd="6" presId="urn:microsoft.com/office/officeart/2005/8/layout/vList2"/>
    <dgm:cxn modelId="{67493888-045A-4B2E-B4C4-BC02C3CBD6A6}" srcId="{07B668CF-A4EF-47F1-A594-6B8E5FB250FB}" destId="{5208A403-3FEF-4A10-BE72-3E4508A0FA32}" srcOrd="2" destOrd="0" parTransId="{13CD8DC9-CBF3-4389-B854-C638972F1F94}" sibTransId="{6190AEAB-2258-4B1E-AE4A-FBD0D4028923}"/>
    <dgm:cxn modelId="{2318DB8B-6B32-4D6F-8396-C84C45BF8660}" type="presOf" srcId="{6176FAB8-DF7E-4D25-A83C-887C18576110}" destId="{0CCB8E7C-9F68-44E8-A950-FE996A67D651}" srcOrd="0" destOrd="1" presId="urn:microsoft.com/office/officeart/2005/8/layout/vList2"/>
    <dgm:cxn modelId="{405DAF91-602C-4CEF-979E-09FBD6D69092}" type="presOf" srcId="{D6D04DC8-B742-4EAC-80AB-C5207E71D04A}" destId="{0CCB8E7C-9F68-44E8-A950-FE996A67D651}" srcOrd="0" destOrd="0" presId="urn:microsoft.com/office/officeart/2005/8/layout/vList2"/>
    <dgm:cxn modelId="{242897A1-6E1D-4103-9B3F-3C5575388384}" srcId="{20E2DEF0-45F9-4FA7-8EB1-ABEB7402D4B8}" destId="{07B668CF-A4EF-47F1-A594-6B8E5FB250FB}" srcOrd="0" destOrd="0" parTransId="{B4F59991-B8C8-4873-ADE1-D603CFA987F0}" sibTransId="{D52BA705-A978-4869-8302-D08BA55810DD}"/>
    <dgm:cxn modelId="{B7268FAE-BAEA-456C-8DCF-FBA47240F4F4}" type="presOf" srcId="{07B668CF-A4EF-47F1-A594-6B8E5FB250FB}" destId="{630FA1EF-2DAA-4777-9F88-BEF3CEEF9B25}" srcOrd="0" destOrd="0" presId="urn:microsoft.com/office/officeart/2005/8/layout/vList2"/>
    <dgm:cxn modelId="{6344CEB2-F0B5-49B7-8270-D7E8C623FBA5}" srcId="{17785887-9AF7-4758-B761-BB728DDB89B1}" destId="{9290A61A-7AFE-464D-892B-E3F69939E826}" srcOrd="0" destOrd="0" parTransId="{C2FEBB7F-E8BE-4245-8EA5-50F1FD16D212}" sibTransId="{44C9004A-7DCC-42C8-B5C3-F7B0270B717C}"/>
    <dgm:cxn modelId="{CE1507BD-0473-480F-B839-23281B494AF6}" srcId="{07B668CF-A4EF-47F1-A594-6B8E5FB250FB}" destId="{6176FAB8-DF7E-4D25-A83C-887C18576110}" srcOrd="1" destOrd="0" parTransId="{5DB96656-2CC9-4086-8F51-E50DF664C642}" sibTransId="{CAFAC839-12CA-4F2A-9FCD-9890E31421B5}"/>
    <dgm:cxn modelId="{C5AEF4C5-3ED7-4C47-B94C-B90DC0C8BDD7}" srcId="{07B668CF-A4EF-47F1-A594-6B8E5FB250FB}" destId="{D6D04DC8-B742-4EAC-80AB-C5207E71D04A}" srcOrd="0" destOrd="0" parTransId="{26835F2F-1E4E-4056-B39B-FFF8B3DE0EA7}" sibTransId="{3E058BC8-66A0-42F6-B312-9BED928F9FDC}"/>
    <dgm:cxn modelId="{C41BF6DE-2E73-4124-81CF-3B7B51056F46}" type="presOf" srcId="{17785887-9AF7-4758-B761-BB728DDB89B1}" destId="{CF8BAB0D-F2AB-4683-BE0C-BFCF75557BC3}" srcOrd="0" destOrd="0" presId="urn:microsoft.com/office/officeart/2005/8/layout/vList2"/>
    <dgm:cxn modelId="{36FC69E3-810F-422C-BC8E-323DA52C5F48}" type="presOf" srcId="{2FF657ED-4EF4-4908-8B0D-BE34EDE243B2}" destId="{0CCB8E7C-9F68-44E8-A950-FE996A67D651}" srcOrd="0" destOrd="4" presId="urn:microsoft.com/office/officeart/2005/8/layout/vList2"/>
    <dgm:cxn modelId="{6C57504A-DA63-4716-B594-D3B4DF6D17C6}" type="presParOf" srcId="{2C41633D-6BD3-4069-A327-9799EAA3FF93}" destId="{630FA1EF-2DAA-4777-9F88-BEF3CEEF9B25}" srcOrd="0" destOrd="0" presId="urn:microsoft.com/office/officeart/2005/8/layout/vList2"/>
    <dgm:cxn modelId="{B1F3A061-9018-4595-B0A7-39FBB919182B}" type="presParOf" srcId="{2C41633D-6BD3-4069-A327-9799EAA3FF93}" destId="{0CCB8E7C-9F68-44E8-A950-FE996A67D651}" srcOrd="1" destOrd="0" presId="urn:microsoft.com/office/officeart/2005/8/layout/vList2"/>
    <dgm:cxn modelId="{B31EFC50-A0B3-4112-A50E-64FCD82A9FED}" type="presParOf" srcId="{2C41633D-6BD3-4069-A327-9799EAA3FF93}" destId="{CF8BAB0D-F2AB-4683-BE0C-BFCF75557BC3}" srcOrd="2" destOrd="0" presId="urn:microsoft.com/office/officeart/2005/8/layout/vList2"/>
    <dgm:cxn modelId="{DCEBA2B4-4427-4EBD-9B52-8FA497976E2A}" type="presParOf" srcId="{2C41633D-6BD3-4069-A327-9799EAA3FF93}" destId="{E57F5789-FA80-4FB3-AFB6-320B294ADFC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42DF8E-5212-493F-B1DB-4844AF09B7BD}"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C04A6F43-29C6-49A6-862B-1D244F46A623}">
      <dgm:prSet/>
      <dgm:spPr/>
      <dgm:t>
        <a:bodyPr/>
        <a:lstStyle/>
        <a:p>
          <a:r>
            <a:rPr lang="en-US"/>
            <a:t>Safety:</a:t>
          </a:r>
        </a:p>
      </dgm:t>
    </dgm:pt>
    <dgm:pt modelId="{B4E437C8-3DF4-420D-8286-D918469AD3A9}" type="parTrans" cxnId="{E40DE325-C7E1-4CFC-BA9E-4FF680905CBF}">
      <dgm:prSet/>
      <dgm:spPr/>
      <dgm:t>
        <a:bodyPr/>
        <a:lstStyle/>
        <a:p>
          <a:endParaRPr lang="en-US"/>
        </a:p>
      </dgm:t>
    </dgm:pt>
    <dgm:pt modelId="{C4501A4A-A26B-44CB-BB0F-A81A88176CBF}" type="sibTrans" cxnId="{E40DE325-C7E1-4CFC-BA9E-4FF680905CBF}">
      <dgm:prSet/>
      <dgm:spPr/>
      <dgm:t>
        <a:bodyPr/>
        <a:lstStyle/>
        <a:p>
          <a:endParaRPr lang="en-US"/>
        </a:p>
      </dgm:t>
    </dgm:pt>
    <dgm:pt modelId="{09214FFC-5BB9-4ABA-819D-0FA7438060D3}">
      <dgm:prSet/>
      <dgm:spPr/>
      <dgm:t>
        <a:bodyPr/>
        <a:lstStyle/>
        <a:p>
          <a:r>
            <a:rPr lang="en-US"/>
            <a:t>Open hand vs. fingers accessible</a:t>
          </a:r>
        </a:p>
      </dgm:t>
    </dgm:pt>
    <dgm:pt modelId="{E442BABD-2404-409D-81BD-922B462D9889}" type="parTrans" cxnId="{C55B2C92-3CA8-4CA4-B173-A736E1B66367}">
      <dgm:prSet/>
      <dgm:spPr/>
      <dgm:t>
        <a:bodyPr/>
        <a:lstStyle/>
        <a:p>
          <a:endParaRPr lang="en-US"/>
        </a:p>
      </dgm:t>
    </dgm:pt>
    <dgm:pt modelId="{B59C48A3-D072-4DEE-9713-BD81D96AA772}" type="sibTrans" cxnId="{C55B2C92-3CA8-4CA4-B173-A736E1B66367}">
      <dgm:prSet/>
      <dgm:spPr/>
      <dgm:t>
        <a:bodyPr/>
        <a:lstStyle/>
        <a:p>
          <a:endParaRPr lang="en-US"/>
        </a:p>
      </dgm:t>
    </dgm:pt>
    <dgm:pt modelId="{2E7E9360-BED1-4E9C-ADF2-C670E6D65C99}">
      <dgm:prSet/>
      <dgm:spPr/>
      <dgm:t>
        <a:bodyPr/>
        <a:lstStyle/>
        <a:p>
          <a:r>
            <a:rPr lang="en-US"/>
            <a:t>Must use a reward strategy that includes a safe and comfortable method of reward delivery for both trainer and the dog</a:t>
          </a:r>
        </a:p>
      </dgm:t>
    </dgm:pt>
    <dgm:pt modelId="{EF7D3EBC-479B-4AAB-AD2E-7146BA13B105}" type="parTrans" cxnId="{8BDE38D9-3841-443D-AEC6-98DE4AF79681}">
      <dgm:prSet/>
      <dgm:spPr/>
      <dgm:t>
        <a:bodyPr/>
        <a:lstStyle/>
        <a:p>
          <a:endParaRPr lang="en-US"/>
        </a:p>
      </dgm:t>
    </dgm:pt>
    <dgm:pt modelId="{2FEAB7A4-2FF5-48B6-BC13-9911A56598F6}" type="sibTrans" cxnId="{8BDE38D9-3841-443D-AEC6-98DE4AF79681}">
      <dgm:prSet/>
      <dgm:spPr/>
      <dgm:t>
        <a:bodyPr/>
        <a:lstStyle/>
        <a:p>
          <a:endParaRPr lang="en-US"/>
        </a:p>
      </dgm:t>
    </dgm:pt>
    <dgm:pt modelId="{AE972C86-EF63-42F5-BED9-E1061CFA5458}">
      <dgm:prSet/>
      <dgm:spPr/>
      <dgm:t>
        <a:bodyPr/>
        <a:lstStyle/>
        <a:p>
          <a:r>
            <a:rPr lang="en-US"/>
            <a:t>Convenience:</a:t>
          </a:r>
        </a:p>
      </dgm:t>
    </dgm:pt>
    <dgm:pt modelId="{6E321026-BBEE-40F0-8DDB-F0031DB57A60}" type="parTrans" cxnId="{464502DF-EA14-4EB3-BC11-650F49EA4BF3}">
      <dgm:prSet/>
      <dgm:spPr/>
      <dgm:t>
        <a:bodyPr/>
        <a:lstStyle/>
        <a:p>
          <a:endParaRPr lang="en-US"/>
        </a:p>
      </dgm:t>
    </dgm:pt>
    <dgm:pt modelId="{F1DD1608-DB24-400A-9B63-06B42559CC0A}" type="sibTrans" cxnId="{464502DF-EA14-4EB3-BC11-650F49EA4BF3}">
      <dgm:prSet/>
      <dgm:spPr/>
      <dgm:t>
        <a:bodyPr/>
        <a:lstStyle/>
        <a:p>
          <a:endParaRPr lang="en-US"/>
        </a:p>
      </dgm:t>
    </dgm:pt>
    <dgm:pt modelId="{1D6A5624-82D7-456A-9EE6-38B1487F00C0}">
      <dgm:prSet/>
      <dgm:spPr/>
      <dgm:t>
        <a:bodyPr/>
        <a:lstStyle/>
        <a:p>
          <a:r>
            <a:rPr lang="en-US"/>
            <a:t>Easy for the trainer to deliver</a:t>
          </a:r>
        </a:p>
      </dgm:t>
    </dgm:pt>
    <dgm:pt modelId="{58909D13-F396-4856-A625-91BC4061624F}" type="parTrans" cxnId="{FC2A2BB2-0C79-451C-B5FE-4F9E42D7EBB3}">
      <dgm:prSet/>
      <dgm:spPr/>
      <dgm:t>
        <a:bodyPr/>
        <a:lstStyle/>
        <a:p>
          <a:endParaRPr lang="en-US"/>
        </a:p>
      </dgm:t>
    </dgm:pt>
    <dgm:pt modelId="{F84B6257-2CB7-4F67-8ED4-6F32C77C9D95}" type="sibTrans" cxnId="{FC2A2BB2-0C79-451C-B5FE-4F9E42D7EBB3}">
      <dgm:prSet/>
      <dgm:spPr/>
      <dgm:t>
        <a:bodyPr/>
        <a:lstStyle/>
        <a:p>
          <a:endParaRPr lang="en-US"/>
        </a:p>
      </dgm:t>
    </dgm:pt>
    <dgm:pt modelId="{6C31D7C1-595A-44D4-BA36-0A20BB82604E}">
      <dgm:prSet/>
      <dgm:spPr/>
      <dgm:t>
        <a:bodyPr/>
        <a:lstStyle/>
        <a:p>
          <a:r>
            <a:rPr lang="en-US"/>
            <a:t>Easy for the dog to get the reward</a:t>
          </a:r>
        </a:p>
      </dgm:t>
    </dgm:pt>
    <dgm:pt modelId="{0DD53028-C068-41AA-88AE-044F6F064727}" type="parTrans" cxnId="{FF246767-D698-4071-9FA3-557A0DF9D77E}">
      <dgm:prSet/>
      <dgm:spPr/>
      <dgm:t>
        <a:bodyPr/>
        <a:lstStyle/>
        <a:p>
          <a:endParaRPr lang="en-US"/>
        </a:p>
      </dgm:t>
    </dgm:pt>
    <dgm:pt modelId="{FAD76D5C-4585-408D-82DA-BDAC62C9AC36}" type="sibTrans" cxnId="{FF246767-D698-4071-9FA3-557A0DF9D77E}">
      <dgm:prSet/>
      <dgm:spPr/>
      <dgm:t>
        <a:bodyPr/>
        <a:lstStyle/>
        <a:p>
          <a:endParaRPr lang="en-US"/>
        </a:p>
      </dgm:t>
    </dgm:pt>
    <dgm:pt modelId="{99DC6109-3531-45FE-96E1-7751827650A7}">
      <dgm:prSet/>
      <dgm:spPr/>
      <dgm:t>
        <a:bodyPr/>
        <a:lstStyle/>
        <a:p>
          <a:r>
            <a:rPr lang="en-US"/>
            <a:t>But: doesn’t ask for additional behavior OR disrupt the target response</a:t>
          </a:r>
        </a:p>
      </dgm:t>
    </dgm:pt>
    <dgm:pt modelId="{29D22201-7F27-4505-9F05-E0319A6CCE20}" type="parTrans" cxnId="{C7650B18-8BC9-44DC-A200-9EEBBB17A4ED}">
      <dgm:prSet/>
      <dgm:spPr/>
      <dgm:t>
        <a:bodyPr/>
        <a:lstStyle/>
        <a:p>
          <a:endParaRPr lang="en-US"/>
        </a:p>
      </dgm:t>
    </dgm:pt>
    <dgm:pt modelId="{FCE68663-1A92-400E-BE57-C80D0A73DE01}" type="sibTrans" cxnId="{C7650B18-8BC9-44DC-A200-9EEBBB17A4ED}">
      <dgm:prSet/>
      <dgm:spPr/>
      <dgm:t>
        <a:bodyPr/>
        <a:lstStyle/>
        <a:p>
          <a:endParaRPr lang="en-US"/>
        </a:p>
      </dgm:t>
    </dgm:pt>
    <dgm:pt modelId="{4ADFD83B-1E96-4CE8-B33F-496721375399}" type="pres">
      <dgm:prSet presAssocID="{BE42DF8E-5212-493F-B1DB-4844AF09B7BD}" presName="linear" presStyleCnt="0">
        <dgm:presLayoutVars>
          <dgm:dir/>
          <dgm:animLvl val="lvl"/>
          <dgm:resizeHandles val="exact"/>
        </dgm:presLayoutVars>
      </dgm:prSet>
      <dgm:spPr/>
    </dgm:pt>
    <dgm:pt modelId="{34AABC66-AF0F-4B3E-A423-09D88F26F15B}" type="pres">
      <dgm:prSet presAssocID="{C04A6F43-29C6-49A6-862B-1D244F46A623}" presName="parentLin" presStyleCnt="0"/>
      <dgm:spPr/>
    </dgm:pt>
    <dgm:pt modelId="{029EC113-F91B-404F-BAE2-E1F1E826FE60}" type="pres">
      <dgm:prSet presAssocID="{C04A6F43-29C6-49A6-862B-1D244F46A623}" presName="parentLeftMargin" presStyleLbl="node1" presStyleIdx="0" presStyleCnt="2"/>
      <dgm:spPr/>
    </dgm:pt>
    <dgm:pt modelId="{A2E3791C-F3E3-4A55-BF89-EC65E93993AD}" type="pres">
      <dgm:prSet presAssocID="{C04A6F43-29C6-49A6-862B-1D244F46A623}" presName="parentText" presStyleLbl="node1" presStyleIdx="0" presStyleCnt="2">
        <dgm:presLayoutVars>
          <dgm:chMax val="0"/>
          <dgm:bulletEnabled val="1"/>
        </dgm:presLayoutVars>
      </dgm:prSet>
      <dgm:spPr/>
    </dgm:pt>
    <dgm:pt modelId="{C5215158-3353-4BB4-AF3F-53F31C7890EA}" type="pres">
      <dgm:prSet presAssocID="{C04A6F43-29C6-49A6-862B-1D244F46A623}" presName="negativeSpace" presStyleCnt="0"/>
      <dgm:spPr/>
    </dgm:pt>
    <dgm:pt modelId="{A54D72A3-4E30-4C33-9121-1262433E81ED}" type="pres">
      <dgm:prSet presAssocID="{C04A6F43-29C6-49A6-862B-1D244F46A623}" presName="childText" presStyleLbl="conFgAcc1" presStyleIdx="0" presStyleCnt="2">
        <dgm:presLayoutVars>
          <dgm:bulletEnabled val="1"/>
        </dgm:presLayoutVars>
      </dgm:prSet>
      <dgm:spPr/>
    </dgm:pt>
    <dgm:pt modelId="{28DA6752-9FFC-49D0-AC9E-814FE1A762D5}" type="pres">
      <dgm:prSet presAssocID="{C4501A4A-A26B-44CB-BB0F-A81A88176CBF}" presName="spaceBetweenRectangles" presStyleCnt="0"/>
      <dgm:spPr/>
    </dgm:pt>
    <dgm:pt modelId="{AA4106BA-A467-4F51-A5D3-D4D830345896}" type="pres">
      <dgm:prSet presAssocID="{AE972C86-EF63-42F5-BED9-E1061CFA5458}" presName="parentLin" presStyleCnt="0"/>
      <dgm:spPr/>
    </dgm:pt>
    <dgm:pt modelId="{0204F4F5-3E07-45C7-A94D-C2967433156C}" type="pres">
      <dgm:prSet presAssocID="{AE972C86-EF63-42F5-BED9-E1061CFA5458}" presName="parentLeftMargin" presStyleLbl="node1" presStyleIdx="0" presStyleCnt="2"/>
      <dgm:spPr/>
    </dgm:pt>
    <dgm:pt modelId="{A8EF03CC-B667-434C-943B-28619B052A68}" type="pres">
      <dgm:prSet presAssocID="{AE972C86-EF63-42F5-BED9-E1061CFA5458}" presName="parentText" presStyleLbl="node1" presStyleIdx="1" presStyleCnt="2">
        <dgm:presLayoutVars>
          <dgm:chMax val="0"/>
          <dgm:bulletEnabled val="1"/>
        </dgm:presLayoutVars>
      </dgm:prSet>
      <dgm:spPr/>
    </dgm:pt>
    <dgm:pt modelId="{14596641-963C-48E7-BEE0-3B7ADE83FC80}" type="pres">
      <dgm:prSet presAssocID="{AE972C86-EF63-42F5-BED9-E1061CFA5458}" presName="negativeSpace" presStyleCnt="0"/>
      <dgm:spPr/>
    </dgm:pt>
    <dgm:pt modelId="{432804AA-0E91-4368-A452-7AF7C4710388}" type="pres">
      <dgm:prSet presAssocID="{AE972C86-EF63-42F5-BED9-E1061CFA5458}" presName="childText" presStyleLbl="conFgAcc1" presStyleIdx="1" presStyleCnt="2">
        <dgm:presLayoutVars>
          <dgm:bulletEnabled val="1"/>
        </dgm:presLayoutVars>
      </dgm:prSet>
      <dgm:spPr/>
    </dgm:pt>
  </dgm:ptLst>
  <dgm:cxnLst>
    <dgm:cxn modelId="{C0F75A00-2D97-46CD-8BBD-722FD24087C3}" type="presOf" srcId="{C04A6F43-29C6-49A6-862B-1D244F46A623}" destId="{029EC113-F91B-404F-BAE2-E1F1E826FE60}" srcOrd="0" destOrd="0" presId="urn:microsoft.com/office/officeart/2005/8/layout/list1"/>
    <dgm:cxn modelId="{C7650B18-8BC9-44DC-A200-9EEBBB17A4ED}" srcId="{AE972C86-EF63-42F5-BED9-E1061CFA5458}" destId="{99DC6109-3531-45FE-96E1-7751827650A7}" srcOrd="2" destOrd="0" parTransId="{29D22201-7F27-4505-9F05-E0319A6CCE20}" sibTransId="{FCE68663-1A92-400E-BE57-C80D0A73DE01}"/>
    <dgm:cxn modelId="{4F20C921-9FA2-493E-A99C-75BDDC47100B}" type="presOf" srcId="{1D6A5624-82D7-456A-9EE6-38B1487F00C0}" destId="{432804AA-0E91-4368-A452-7AF7C4710388}" srcOrd="0" destOrd="0" presId="urn:microsoft.com/office/officeart/2005/8/layout/list1"/>
    <dgm:cxn modelId="{E40DE325-C7E1-4CFC-BA9E-4FF680905CBF}" srcId="{BE42DF8E-5212-493F-B1DB-4844AF09B7BD}" destId="{C04A6F43-29C6-49A6-862B-1D244F46A623}" srcOrd="0" destOrd="0" parTransId="{B4E437C8-3DF4-420D-8286-D918469AD3A9}" sibTransId="{C4501A4A-A26B-44CB-BB0F-A81A88176CBF}"/>
    <dgm:cxn modelId="{51ABF63E-EDAE-4D21-900C-66395E5058BC}" type="presOf" srcId="{C04A6F43-29C6-49A6-862B-1D244F46A623}" destId="{A2E3791C-F3E3-4A55-BF89-EC65E93993AD}" srcOrd="1" destOrd="0" presId="urn:microsoft.com/office/officeart/2005/8/layout/list1"/>
    <dgm:cxn modelId="{492AFE43-5E59-4C0C-94E8-31B9CC1E419B}" type="presOf" srcId="{BE42DF8E-5212-493F-B1DB-4844AF09B7BD}" destId="{4ADFD83B-1E96-4CE8-B33F-496721375399}" srcOrd="0" destOrd="0" presId="urn:microsoft.com/office/officeart/2005/8/layout/list1"/>
    <dgm:cxn modelId="{FF246767-D698-4071-9FA3-557A0DF9D77E}" srcId="{AE972C86-EF63-42F5-BED9-E1061CFA5458}" destId="{6C31D7C1-595A-44D4-BA36-0A20BB82604E}" srcOrd="1" destOrd="0" parTransId="{0DD53028-C068-41AA-88AE-044F6F064727}" sibTransId="{FAD76D5C-4585-408D-82DA-BDAC62C9AC36}"/>
    <dgm:cxn modelId="{B040DA6C-7FBA-4A4F-B219-C94464A13A35}" type="presOf" srcId="{2E7E9360-BED1-4E9C-ADF2-C670E6D65C99}" destId="{A54D72A3-4E30-4C33-9121-1262433E81ED}" srcOrd="0" destOrd="1" presId="urn:microsoft.com/office/officeart/2005/8/layout/list1"/>
    <dgm:cxn modelId="{27A2A774-1F29-4406-BDA3-08561F8C4290}" type="presOf" srcId="{AE972C86-EF63-42F5-BED9-E1061CFA5458}" destId="{0204F4F5-3E07-45C7-A94D-C2967433156C}" srcOrd="0" destOrd="0" presId="urn:microsoft.com/office/officeart/2005/8/layout/list1"/>
    <dgm:cxn modelId="{C55B2C92-3CA8-4CA4-B173-A736E1B66367}" srcId="{C04A6F43-29C6-49A6-862B-1D244F46A623}" destId="{09214FFC-5BB9-4ABA-819D-0FA7438060D3}" srcOrd="0" destOrd="0" parTransId="{E442BABD-2404-409D-81BD-922B462D9889}" sibTransId="{B59C48A3-D072-4DEE-9713-BD81D96AA772}"/>
    <dgm:cxn modelId="{34BB4692-350F-48AF-AC19-6078A771805F}" type="presOf" srcId="{09214FFC-5BB9-4ABA-819D-0FA7438060D3}" destId="{A54D72A3-4E30-4C33-9121-1262433E81ED}" srcOrd="0" destOrd="0" presId="urn:microsoft.com/office/officeart/2005/8/layout/list1"/>
    <dgm:cxn modelId="{9EBD65A8-09CE-4B42-B47E-BA013DFCEBF3}" type="presOf" srcId="{AE972C86-EF63-42F5-BED9-E1061CFA5458}" destId="{A8EF03CC-B667-434C-943B-28619B052A68}" srcOrd="1" destOrd="0" presId="urn:microsoft.com/office/officeart/2005/8/layout/list1"/>
    <dgm:cxn modelId="{FC2A2BB2-0C79-451C-B5FE-4F9E42D7EBB3}" srcId="{AE972C86-EF63-42F5-BED9-E1061CFA5458}" destId="{1D6A5624-82D7-456A-9EE6-38B1487F00C0}" srcOrd="0" destOrd="0" parTransId="{58909D13-F396-4856-A625-91BC4061624F}" sibTransId="{F84B6257-2CB7-4F67-8ED4-6F32C77C9D95}"/>
    <dgm:cxn modelId="{458601CB-6750-4133-8DC9-DBDF1E219237}" type="presOf" srcId="{6C31D7C1-595A-44D4-BA36-0A20BB82604E}" destId="{432804AA-0E91-4368-A452-7AF7C4710388}" srcOrd="0" destOrd="1" presId="urn:microsoft.com/office/officeart/2005/8/layout/list1"/>
    <dgm:cxn modelId="{8BDE38D9-3841-443D-AEC6-98DE4AF79681}" srcId="{C04A6F43-29C6-49A6-862B-1D244F46A623}" destId="{2E7E9360-BED1-4E9C-ADF2-C670E6D65C99}" srcOrd="1" destOrd="0" parTransId="{EF7D3EBC-479B-4AAB-AD2E-7146BA13B105}" sibTransId="{2FEAB7A4-2FF5-48B6-BC13-9911A56598F6}"/>
    <dgm:cxn modelId="{464502DF-EA14-4EB3-BC11-650F49EA4BF3}" srcId="{BE42DF8E-5212-493F-B1DB-4844AF09B7BD}" destId="{AE972C86-EF63-42F5-BED9-E1061CFA5458}" srcOrd="1" destOrd="0" parTransId="{6E321026-BBEE-40F0-8DDB-F0031DB57A60}" sibTransId="{F1DD1608-DB24-400A-9B63-06B42559CC0A}"/>
    <dgm:cxn modelId="{30E861FA-9DB8-4274-A457-0E887B4404D0}" type="presOf" srcId="{99DC6109-3531-45FE-96E1-7751827650A7}" destId="{432804AA-0E91-4368-A452-7AF7C4710388}" srcOrd="0" destOrd="2" presId="urn:microsoft.com/office/officeart/2005/8/layout/list1"/>
    <dgm:cxn modelId="{B1DC9EB5-D2E0-4C62-8B2E-DE3327C196FC}" type="presParOf" srcId="{4ADFD83B-1E96-4CE8-B33F-496721375399}" destId="{34AABC66-AF0F-4B3E-A423-09D88F26F15B}" srcOrd="0" destOrd="0" presId="urn:microsoft.com/office/officeart/2005/8/layout/list1"/>
    <dgm:cxn modelId="{4AF800DC-B1BB-4055-B91C-F69E939E3E7B}" type="presParOf" srcId="{34AABC66-AF0F-4B3E-A423-09D88F26F15B}" destId="{029EC113-F91B-404F-BAE2-E1F1E826FE60}" srcOrd="0" destOrd="0" presId="urn:microsoft.com/office/officeart/2005/8/layout/list1"/>
    <dgm:cxn modelId="{10E751D4-51B8-4EE7-A2D0-89A17EA3FD94}" type="presParOf" srcId="{34AABC66-AF0F-4B3E-A423-09D88F26F15B}" destId="{A2E3791C-F3E3-4A55-BF89-EC65E93993AD}" srcOrd="1" destOrd="0" presId="urn:microsoft.com/office/officeart/2005/8/layout/list1"/>
    <dgm:cxn modelId="{84ADA2D9-B833-45FC-A9AB-9734D6575D05}" type="presParOf" srcId="{4ADFD83B-1E96-4CE8-B33F-496721375399}" destId="{C5215158-3353-4BB4-AF3F-53F31C7890EA}" srcOrd="1" destOrd="0" presId="urn:microsoft.com/office/officeart/2005/8/layout/list1"/>
    <dgm:cxn modelId="{609DB0D8-BB40-4C94-9929-3162D4AF2FDF}" type="presParOf" srcId="{4ADFD83B-1E96-4CE8-B33F-496721375399}" destId="{A54D72A3-4E30-4C33-9121-1262433E81ED}" srcOrd="2" destOrd="0" presId="urn:microsoft.com/office/officeart/2005/8/layout/list1"/>
    <dgm:cxn modelId="{3B69E511-A327-4257-A152-7C73F65FB770}" type="presParOf" srcId="{4ADFD83B-1E96-4CE8-B33F-496721375399}" destId="{28DA6752-9FFC-49D0-AC9E-814FE1A762D5}" srcOrd="3" destOrd="0" presId="urn:microsoft.com/office/officeart/2005/8/layout/list1"/>
    <dgm:cxn modelId="{E63CF328-D531-41AA-B9DA-8F42B5CF7C01}" type="presParOf" srcId="{4ADFD83B-1E96-4CE8-B33F-496721375399}" destId="{AA4106BA-A467-4F51-A5D3-D4D830345896}" srcOrd="4" destOrd="0" presId="urn:microsoft.com/office/officeart/2005/8/layout/list1"/>
    <dgm:cxn modelId="{3A085F4D-EDDF-41EC-857E-20768EA18BB2}" type="presParOf" srcId="{AA4106BA-A467-4F51-A5D3-D4D830345896}" destId="{0204F4F5-3E07-45C7-A94D-C2967433156C}" srcOrd="0" destOrd="0" presId="urn:microsoft.com/office/officeart/2005/8/layout/list1"/>
    <dgm:cxn modelId="{20078F0C-E0B4-479E-904D-EDFAC2FE994A}" type="presParOf" srcId="{AA4106BA-A467-4F51-A5D3-D4D830345896}" destId="{A8EF03CC-B667-434C-943B-28619B052A68}" srcOrd="1" destOrd="0" presId="urn:microsoft.com/office/officeart/2005/8/layout/list1"/>
    <dgm:cxn modelId="{6BC65FB0-A948-49EF-85F2-7D5197B95F27}" type="presParOf" srcId="{4ADFD83B-1E96-4CE8-B33F-496721375399}" destId="{14596641-963C-48E7-BEE0-3B7ADE83FC80}" srcOrd="5" destOrd="0" presId="urn:microsoft.com/office/officeart/2005/8/layout/list1"/>
    <dgm:cxn modelId="{F9FF0449-2348-48D1-A8AA-DB44AC5CE866}" type="presParOf" srcId="{4ADFD83B-1E96-4CE8-B33F-496721375399}" destId="{432804AA-0E91-4368-A452-7AF7C471038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8EA641-B93A-4FB6-9CC7-B994E6CBAD0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65FC693-6C3B-41AA-A922-3C56E1C91D8C}">
      <dgm:prSet/>
      <dgm:spPr/>
      <dgm:t>
        <a:bodyPr/>
        <a:lstStyle/>
        <a:p>
          <a:r>
            <a:rPr lang="en-US" b="1"/>
            <a:t>Relocating Animal via Preset Rewards</a:t>
          </a:r>
          <a:endParaRPr lang="en-US"/>
        </a:p>
      </dgm:t>
    </dgm:pt>
    <dgm:pt modelId="{7ACD8173-D84C-4466-B222-A57A8A939103}" type="parTrans" cxnId="{468AF08C-6BD6-447A-A0C8-684D1086817F}">
      <dgm:prSet/>
      <dgm:spPr/>
      <dgm:t>
        <a:bodyPr/>
        <a:lstStyle/>
        <a:p>
          <a:endParaRPr lang="en-US"/>
        </a:p>
      </dgm:t>
    </dgm:pt>
    <dgm:pt modelId="{37749DA4-3A66-41E0-9EE1-D2EB6AB233E1}" type="sibTrans" cxnId="{468AF08C-6BD6-447A-A0C8-684D1086817F}">
      <dgm:prSet/>
      <dgm:spPr/>
      <dgm:t>
        <a:bodyPr/>
        <a:lstStyle/>
        <a:p>
          <a:endParaRPr lang="en-US"/>
        </a:p>
      </dgm:t>
    </dgm:pt>
    <dgm:pt modelId="{8ECF0B31-31EE-4980-B62E-519F0F3F1B2F}">
      <dgm:prSet/>
      <dgm:spPr/>
      <dgm:t>
        <a:bodyPr/>
        <a:lstStyle/>
        <a:p>
          <a:r>
            <a:rPr lang="en-US" dirty="0"/>
            <a:t>Prompts the dog to move to the reward</a:t>
          </a:r>
        </a:p>
      </dgm:t>
    </dgm:pt>
    <dgm:pt modelId="{B4F332AC-1A5F-497C-BB59-CCE075BF34D1}" type="parTrans" cxnId="{FA92DA04-6F8E-4719-9C2A-DAB10A29A42F}">
      <dgm:prSet/>
      <dgm:spPr/>
      <dgm:t>
        <a:bodyPr/>
        <a:lstStyle/>
        <a:p>
          <a:endParaRPr lang="en-US"/>
        </a:p>
      </dgm:t>
    </dgm:pt>
    <dgm:pt modelId="{3F1E8EB0-D741-46A2-A5A0-2BA530848363}" type="sibTrans" cxnId="{FA92DA04-6F8E-4719-9C2A-DAB10A29A42F}">
      <dgm:prSet/>
      <dgm:spPr/>
      <dgm:t>
        <a:bodyPr/>
        <a:lstStyle/>
        <a:p>
          <a:endParaRPr lang="en-US"/>
        </a:p>
      </dgm:t>
    </dgm:pt>
    <dgm:pt modelId="{CF17FCF1-0727-4EA8-B963-03453D87B4DA}">
      <dgm:prSet/>
      <dgm:spPr/>
      <dgm:t>
        <a:bodyPr/>
        <a:lstStyle/>
        <a:p>
          <a:r>
            <a:rPr lang="en-US"/>
            <a:t>Remote controlled feeding machine</a:t>
          </a:r>
        </a:p>
      </dgm:t>
    </dgm:pt>
    <dgm:pt modelId="{A1E6561D-DDCF-42D7-838F-945D375B3874}" type="parTrans" cxnId="{5FAEC494-A106-40F3-8A0F-D033CEF267B5}">
      <dgm:prSet/>
      <dgm:spPr/>
      <dgm:t>
        <a:bodyPr/>
        <a:lstStyle/>
        <a:p>
          <a:endParaRPr lang="en-US"/>
        </a:p>
      </dgm:t>
    </dgm:pt>
    <dgm:pt modelId="{B937D1E2-B3E9-4D3D-A274-3AAA1E015693}" type="sibTrans" cxnId="{5FAEC494-A106-40F3-8A0F-D033CEF267B5}">
      <dgm:prSet/>
      <dgm:spPr/>
      <dgm:t>
        <a:bodyPr/>
        <a:lstStyle/>
        <a:p>
          <a:endParaRPr lang="en-US"/>
        </a:p>
      </dgm:t>
    </dgm:pt>
    <dgm:pt modelId="{F400FB3F-7EF3-47F6-8520-F87913A56ACC}">
      <dgm:prSet/>
      <dgm:spPr/>
      <dgm:t>
        <a:bodyPr/>
        <a:lstStyle/>
        <a:p>
          <a:r>
            <a:rPr lang="en-US" dirty="0"/>
            <a:t>Preplaced reward on a “trained” target (cue for taking reward)</a:t>
          </a:r>
        </a:p>
      </dgm:t>
    </dgm:pt>
    <dgm:pt modelId="{DD82597C-9235-460C-AE56-38BE6BD31F7F}" type="parTrans" cxnId="{87758BFF-DBF2-46BC-83DA-DB8AF1C24D18}">
      <dgm:prSet/>
      <dgm:spPr/>
      <dgm:t>
        <a:bodyPr/>
        <a:lstStyle/>
        <a:p>
          <a:endParaRPr lang="en-US"/>
        </a:p>
      </dgm:t>
    </dgm:pt>
    <dgm:pt modelId="{CF3E337F-A500-464B-8137-63796607BBFA}" type="sibTrans" cxnId="{87758BFF-DBF2-46BC-83DA-DB8AF1C24D18}">
      <dgm:prSet/>
      <dgm:spPr/>
      <dgm:t>
        <a:bodyPr/>
        <a:lstStyle/>
        <a:p>
          <a:endParaRPr lang="en-US"/>
        </a:p>
      </dgm:t>
    </dgm:pt>
    <dgm:pt modelId="{DA09B5F3-0A7D-4C48-AE67-99D5F71937C7}">
      <dgm:prSet/>
      <dgm:spPr/>
      <dgm:t>
        <a:bodyPr/>
        <a:lstStyle/>
        <a:p>
          <a:r>
            <a:rPr lang="en-US" b="1"/>
            <a:t>Reward Stationing:</a:t>
          </a:r>
          <a:endParaRPr lang="en-US"/>
        </a:p>
      </dgm:t>
    </dgm:pt>
    <dgm:pt modelId="{1FA38E11-6CA8-448B-A6E0-53D6C339AF58}" type="parTrans" cxnId="{5E74AFF7-411D-4348-9CDE-237D67CE9E3C}">
      <dgm:prSet/>
      <dgm:spPr/>
      <dgm:t>
        <a:bodyPr/>
        <a:lstStyle/>
        <a:p>
          <a:endParaRPr lang="en-US"/>
        </a:p>
      </dgm:t>
    </dgm:pt>
    <dgm:pt modelId="{62742893-2E20-4272-9018-9A61642A614E}" type="sibTrans" cxnId="{5E74AFF7-411D-4348-9CDE-237D67CE9E3C}">
      <dgm:prSet/>
      <dgm:spPr/>
      <dgm:t>
        <a:bodyPr/>
        <a:lstStyle/>
        <a:p>
          <a:endParaRPr lang="en-US"/>
        </a:p>
      </dgm:t>
    </dgm:pt>
    <dgm:pt modelId="{3ADF6783-258C-4008-8353-115929176A4A}">
      <dgm:prSet/>
      <dgm:spPr/>
      <dgm:t>
        <a:bodyPr/>
        <a:lstStyle/>
        <a:p>
          <a:r>
            <a:rPr lang="en-US"/>
            <a:t>Use a frequently used reward location</a:t>
          </a:r>
        </a:p>
      </dgm:t>
    </dgm:pt>
    <dgm:pt modelId="{FCE985D6-42F3-4421-92DC-0DCD745E5691}" type="parTrans" cxnId="{83853E7E-BA6C-43F2-93BB-CCF44E684D6A}">
      <dgm:prSet/>
      <dgm:spPr/>
      <dgm:t>
        <a:bodyPr/>
        <a:lstStyle/>
        <a:p>
          <a:endParaRPr lang="en-US"/>
        </a:p>
      </dgm:t>
    </dgm:pt>
    <dgm:pt modelId="{D973E9BE-4FAB-4C35-A08C-863C494AFD9D}" type="sibTrans" cxnId="{83853E7E-BA6C-43F2-93BB-CCF44E684D6A}">
      <dgm:prSet/>
      <dgm:spPr/>
      <dgm:t>
        <a:bodyPr/>
        <a:lstStyle/>
        <a:p>
          <a:endParaRPr lang="en-US"/>
        </a:p>
      </dgm:t>
    </dgm:pt>
    <dgm:pt modelId="{F3F44458-A20E-4BAD-8D32-3FEE81CF8309}">
      <dgm:prSet/>
      <dgm:spPr/>
      <dgm:t>
        <a:bodyPr/>
        <a:lstStyle/>
        <a:p>
          <a:r>
            <a:rPr lang="en-US"/>
            <a:t>Place or position from which most behaviors are cued and/or most behaviors are reinforced</a:t>
          </a:r>
        </a:p>
      </dgm:t>
    </dgm:pt>
    <dgm:pt modelId="{07CBCD17-D7CF-4610-85B9-F99FD4D66712}" type="parTrans" cxnId="{544617BA-593B-40B8-A3F9-1F54C9981A61}">
      <dgm:prSet/>
      <dgm:spPr/>
      <dgm:t>
        <a:bodyPr/>
        <a:lstStyle/>
        <a:p>
          <a:endParaRPr lang="en-US"/>
        </a:p>
      </dgm:t>
    </dgm:pt>
    <dgm:pt modelId="{27516923-852A-45D5-9A9A-F9EF9DEBE4C7}" type="sibTrans" cxnId="{544617BA-593B-40B8-A3F9-1F54C9981A61}">
      <dgm:prSet/>
      <dgm:spPr/>
      <dgm:t>
        <a:bodyPr/>
        <a:lstStyle/>
        <a:p>
          <a:endParaRPr lang="en-US"/>
        </a:p>
      </dgm:t>
    </dgm:pt>
    <dgm:pt modelId="{F238D921-F315-4F20-87F4-91EB1E720CA2}">
      <dgm:prSet/>
      <dgm:spPr/>
      <dgm:t>
        <a:bodyPr/>
        <a:lstStyle/>
        <a:p>
          <a:r>
            <a:rPr lang="en-US" dirty="0"/>
            <a:t>E.g.: head position, in front of handler, on platform</a:t>
          </a:r>
        </a:p>
      </dgm:t>
    </dgm:pt>
    <dgm:pt modelId="{8864E115-3961-4D15-AD34-3C0320B0F4F7}" type="parTrans" cxnId="{A8303300-96B8-49EB-BC4E-C37AD4EA9D32}">
      <dgm:prSet/>
      <dgm:spPr/>
      <dgm:t>
        <a:bodyPr/>
        <a:lstStyle/>
        <a:p>
          <a:endParaRPr lang="en-US"/>
        </a:p>
      </dgm:t>
    </dgm:pt>
    <dgm:pt modelId="{7F997021-AEDB-47BE-89B2-523EEB892E98}" type="sibTrans" cxnId="{A8303300-96B8-49EB-BC4E-C37AD4EA9D32}">
      <dgm:prSet/>
      <dgm:spPr/>
      <dgm:t>
        <a:bodyPr/>
        <a:lstStyle/>
        <a:p>
          <a:endParaRPr lang="en-US"/>
        </a:p>
      </dgm:t>
    </dgm:pt>
    <dgm:pt modelId="{2ED0BF16-1EF9-4120-831A-B06BEC4C2105}">
      <dgm:prSet/>
      <dgm:spPr/>
      <dgm:t>
        <a:bodyPr/>
        <a:lstStyle/>
        <a:p>
          <a:r>
            <a:rPr lang="en-US" b="1"/>
            <a:t>Protected contact:</a:t>
          </a:r>
          <a:endParaRPr lang="en-US"/>
        </a:p>
      </dgm:t>
    </dgm:pt>
    <dgm:pt modelId="{F92A7EC6-6EC8-437E-A42D-DF9E7510F142}" type="parTrans" cxnId="{70053AFD-D194-4033-B6C1-96CF727D51CE}">
      <dgm:prSet/>
      <dgm:spPr/>
      <dgm:t>
        <a:bodyPr/>
        <a:lstStyle/>
        <a:p>
          <a:endParaRPr lang="en-US"/>
        </a:p>
      </dgm:t>
    </dgm:pt>
    <dgm:pt modelId="{A5369BD7-F619-4A53-83AC-D7ABF5167356}" type="sibTrans" cxnId="{70053AFD-D194-4033-B6C1-96CF727D51CE}">
      <dgm:prSet/>
      <dgm:spPr/>
      <dgm:t>
        <a:bodyPr/>
        <a:lstStyle/>
        <a:p>
          <a:endParaRPr lang="en-US"/>
        </a:p>
      </dgm:t>
    </dgm:pt>
    <dgm:pt modelId="{BBD41212-98B1-4357-8261-76238F1A153B}">
      <dgm:prSet/>
      <dgm:spPr/>
      <dgm:t>
        <a:bodyPr/>
        <a:lstStyle/>
        <a:p>
          <a:r>
            <a:rPr lang="en-US"/>
            <a:t>Physical set up limits animal’s access to reward</a:t>
          </a:r>
        </a:p>
      </dgm:t>
    </dgm:pt>
    <dgm:pt modelId="{98AF7D55-8391-48D3-A895-EA308E067D4F}" type="parTrans" cxnId="{6642AB25-DF33-4CD1-8208-E99B677BECCE}">
      <dgm:prSet/>
      <dgm:spPr/>
      <dgm:t>
        <a:bodyPr/>
        <a:lstStyle/>
        <a:p>
          <a:endParaRPr lang="en-US"/>
        </a:p>
      </dgm:t>
    </dgm:pt>
    <dgm:pt modelId="{C73B1CA6-DEF1-42C0-8DBD-790447AE127B}" type="sibTrans" cxnId="{6642AB25-DF33-4CD1-8208-E99B677BECCE}">
      <dgm:prSet/>
      <dgm:spPr/>
      <dgm:t>
        <a:bodyPr/>
        <a:lstStyle/>
        <a:p>
          <a:endParaRPr lang="en-US"/>
        </a:p>
      </dgm:t>
    </dgm:pt>
    <dgm:pt modelId="{49617586-947A-42E7-B8D5-0FD9D674F92A}">
      <dgm:prSet/>
      <dgm:spPr/>
      <dgm:t>
        <a:bodyPr/>
        <a:lstStyle/>
        <a:p>
          <a:r>
            <a:rPr lang="en-US"/>
            <a:t>Reward delivery supports desired behavior: Waiting for delivery</a:t>
          </a:r>
        </a:p>
      </dgm:t>
    </dgm:pt>
    <dgm:pt modelId="{AC1AE8CE-AD4A-42FB-8D42-73ABE51F5E0A}" type="parTrans" cxnId="{0EA4BD9C-F8E9-49E6-899A-26DC0A686E64}">
      <dgm:prSet/>
      <dgm:spPr/>
      <dgm:t>
        <a:bodyPr/>
        <a:lstStyle/>
        <a:p>
          <a:endParaRPr lang="en-US"/>
        </a:p>
      </dgm:t>
    </dgm:pt>
    <dgm:pt modelId="{1E32E351-C34E-4903-B52D-5878757E1F61}" type="sibTrans" cxnId="{0EA4BD9C-F8E9-49E6-899A-26DC0A686E64}">
      <dgm:prSet/>
      <dgm:spPr/>
      <dgm:t>
        <a:bodyPr/>
        <a:lstStyle/>
        <a:p>
          <a:endParaRPr lang="en-US"/>
        </a:p>
      </dgm:t>
    </dgm:pt>
    <dgm:pt modelId="{D8C7F658-CCF8-4A89-A655-0588390A6A12}">
      <dgm:prSet/>
      <dgm:spPr/>
      <dgm:t>
        <a:bodyPr/>
        <a:lstStyle/>
        <a:p>
          <a:r>
            <a:rPr lang="en-US"/>
            <a:t>E.g., remaining behind a barrier to deliver the reward: animal waits for you to approach barrier and delivery safely</a:t>
          </a:r>
        </a:p>
      </dgm:t>
    </dgm:pt>
    <dgm:pt modelId="{49DBC612-AB50-471D-BC3C-07E2932BF921}" type="parTrans" cxnId="{111D3361-3A21-4665-8178-7528D85B1F3C}">
      <dgm:prSet/>
      <dgm:spPr/>
      <dgm:t>
        <a:bodyPr/>
        <a:lstStyle/>
        <a:p>
          <a:endParaRPr lang="en-US"/>
        </a:p>
      </dgm:t>
    </dgm:pt>
    <dgm:pt modelId="{1425FA65-E476-43A8-96F2-BC2E9669A86C}" type="sibTrans" cxnId="{111D3361-3A21-4665-8178-7528D85B1F3C}">
      <dgm:prSet/>
      <dgm:spPr/>
      <dgm:t>
        <a:bodyPr/>
        <a:lstStyle/>
        <a:p>
          <a:endParaRPr lang="en-US"/>
        </a:p>
      </dgm:t>
    </dgm:pt>
    <dgm:pt modelId="{BDE6C89E-EA98-43AF-869A-48AF9C13F69A}">
      <dgm:prSet/>
      <dgm:spPr/>
      <dgm:t>
        <a:bodyPr/>
        <a:lstStyle/>
        <a:p>
          <a:endParaRPr lang="en-US" dirty="0"/>
        </a:p>
      </dgm:t>
    </dgm:pt>
    <dgm:pt modelId="{93DBFABB-6B4A-40A7-B5FC-1462F2BFEEB1}" type="parTrans" cxnId="{5251123D-DB0A-425E-B953-6ABAE1DF1CC6}">
      <dgm:prSet/>
      <dgm:spPr/>
    </dgm:pt>
    <dgm:pt modelId="{6D1E6E8B-2252-4F20-A9C9-4230819582E8}" type="sibTrans" cxnId="{5251123D-DB0A-425E-B953-6ABAE1DF1CC6}">
      <dgm:prSet/>
      <dgm:spPr/>
    </dgm:pt>
    <dgm:pt modelId="{25B688D2-9F85-4FEE-B533-207434AEEC95}">
      <dgm:prSet/>
      <dgm:spPr/>
      <dgm:t>
        <a:bodyPr/>
        <a:lstStyle/>
        <a:p>
          <a:endParaRPr lang="en-US" dirty="0"/>
        </a:p>
      </dgm:t>
    </dgm:pt>
    <dgm:pt modelId="{9C0845C7-5A0B-414B-80DF-20025597405B}" type="parTrans" cxnId="{4FEAF549-7EEF-486F-B675-AC7CB984F44A}">
      <dgm:prSet/>
      <dgm:spPr/>
    </dgm:pt>
    <dgm:pt modelId="{8F4D8A5E-146E-473E-823D-910669FC7934}" type="sibTrans" cxnId="{4FEAF549-7EEF-486F-B675-AC7CB984F44A}">
      <dgm:prSet/>
      <dgm:spPr/>
    </dgm:pt>
    <dgm:pt modelId="{0D4F538C-FCB4-4846-9460-3692B652DDB1}" type="pres">
      <dgm:prSet presAssocID="{B08EA641-B93A-4FB6-9CC7-B994E6CBAD05}" presName="linear" presStyleCnt="0">
        <dgm:presLayoutVars>
          <dgm:animLvl val="lvl"/>
          <dgm:resizeHandles val="exact"/>
        </dgm:presLayoutVars>
      </dgm:prSet>
      <dgm:spPr/>
    </dgm:pt>
    <dgm:pt modelId="{35DA7602-7453-468D-ABBF-63FECC11880B}" type="pres">
      <dgm:prSet presAssocID="{565FC693-6C3B-41AA-A922-3C56E1C91D8C}" presName="parentText" presStyleLbl="node1" presStyleIdx="0" presStyleCnt="3">
        <dgm:presLayoutVars>
          <dgm:chMax val="0"/>
          <dgm:bulletEnabled val="1"/>
        </dgm:presLayoutVars>
      </dgm:prSet>
      <dgm:spPr/>
    </dgm:pt>
    <dgm:pt modelId="{95633ADD-9C1C-4CD6-BAF3-20DC21DE9A12}" type="pres">
      <dgm:prSet presAssocID="{565FC693-6C3B-41AA-A922-3C56E1C91D8C}" presName="childText" presStyleLbl="revTx" presStyleIdx="0" presStyleCnt="3">
        <dgm:presLayoutVars>
          <dgm:bulletEnabled val="1"/>
        </dgm:presLayoutVars>
      </dgm:prSet>
      <dgm:spPr/>
    </dgm:pt>
    <dgm:pt modelId="{C62F8189-3649-4770-9430-E938AE8E371C}" type="pres">
      <dgm:prSet presAssocID="{DA09B5F3-0A7D-4C48-AE67-99D5F71937C7}" presName="parentText" presStyleLbl="node1" presStyleIdx="1" presStyleCnt="3">
        <dgm:presLayoutVars>
          <dgm:chMax val="0"/>
          <dgm:bulletEnabled val="1"/>
        </dgm:presLayoutVars>
      </dgm:prSet>
      <dgm:spPr/>
    </dgm:pt>
    <dgm:pt modelId="{B4F39870-2E24-4888-8FB3-47F8959F9D4C}" type="pres">
      <dgm:prSet presAssocID="{DA09B5F3-0A7D-4C48-AE67-99D5F71937C7}" presName="childText" presStyleLbl="revTx" presStyleIdx="1" presStyleCnt="3">
        <dgm:presLayoutVars>
          <dgm:bulletEnabled val="1"/>
        </dgm:presLayoutVars>
      </dgm:prSet>
      <dgm:spPr/>
    </dgm:pt>
    <dgm:pt modelId="{368D5EA3-4872-479A-89AB-CC4977125A65}" type="pres">
      <dgm:prSet presAssocID="{2ED0BF16-1EF9-4120-831A-B06BEC4C2105}" presName="parentText" presStyleLbl="node1" presStyleIdx="2" presStyleCnt="3">
        <dgm:presLayoutVars>
          <dgm:chMax val="0"/>
          <dgm:bulletEnabled val="1"/>
        </dgm:presLayoutVars>
      </dgm:prSet>
      <dgm:spPr/>
    </dgm:pt>
    <dgm:pt modelId="{FFDB3BFF-4367-40EB-ACA2-81F46DC0E5D6}" type="pres">
      <dgm:prSet presAssocID="{2ED0BF16-1EF9-4120-831A-B06BEC4C2105}" presName="childText" presStyleLbl="revTx" presStyleIdx="2" presStyleCnt="3">
        <dgm:presLayoutVars>
          <dgm:bulletEnabled val="1"/>
        </dgm:presLayoutVars>
      </dgm:prSet>
      <dgm:spPr/>
    </dgm:pt>
  </dgm:ptLst>
  <dgm:cxnLst>
    <dgm:cxn modelId="{A8303300-96B8-49EB-BC4E-C37AD4EA9D32}" srcId="{DA09B5F3-0A7D-4C48-AE67-99D5F71937C7}" destId="{F238D921-F315-4F20-87F4-91EB1E720CA2}" srcOrd="2" destOrd="0" parTransId="{8864E115-3961-4D15-AD34-3C0320B0F4F7}" sibTransId="{7F997021-AEDB-47BE-89B2-523EEB892E98}"/>
    <dgm:cxn modelId="{FA92DA04-6F8E-4719-9C2A-DAB10A29A42F}" srcId="{565FC693-6C3B-41AA-A922-3C56E1C91D8C}" destId="{8ECF0B31-31EE-4980-B62E-519F0F3F1B2F}" srcOrd="0" destOrd="0" parTransId="{B4F332AC-1A5F-497C-BB59-CCE075BF34D1}" sibTransId="{3F1E8EB0-D741-46A2-A5A0-2BA530848363}"/>
    <dgm:cxn modelId="{6A06080C-47CB-4F2E-AFF3-EAF3BE90DAF5}" type="presOf" srcId="{3ADF6783-258C-4008-8353-115929176A4A}" destId="{B4F39870-2E24-4888-8FB3-47F8959F9D4C}" srcOrd="0" destOrd="0" presId="urn:microsoft.com/office/officeart/2005/8/layout/vList2"/>
    <dgm:cxn modelId="{7BE4C819-D216-4305-8D26-27065636438D}" type="presOf" srcId="{BDE6C89E-EA98-43AF-869A-48AF9C13F69A}" destId="{95633ADD-9C1C-4CD6-BAF3-20DC21DE9A12}" srcOrd="0" destOrd="3" presId="urn:microsoft.com/office/officeart/2005/8/layout/vList2"/>
    <dgm:cxn modelId="{3B2D8120-E4F9-43AF-866D-6CFBAB4D373F}" type="presOf" srcId="{F238D921-F315-4F20-87F4-91EB1E720CA2}" destId="{B4F39870-2E24-4888-8FB3-47F8959F9D4C}" srcOrd="0" destOrd="2" presId="urn:microsoft.com/office/officeart/2005/8/layout/vList2"/>
    <dgm:cxn modelId="{91E28922-2704-42A5-85CE-C72CA0F6DDE9}" type="presOf" srcId="{D8C7F658-CCF8-4A89-A655-0588390A6A12}" destId="{FFDB3BFF-4367-40EB-ACA2-81F46DC0E5D6}" srcOrd="0" destOrd="2" presId="urn:microsoft.com/office/officeart/2005/8/layout/vList2"/>
    <dgm:cxn modelId="{E61C2023-C435-4558-AB3B-E9B13B972339}" type="presOf" srcId="{DA09B5F3-0A7D-4C48-AE67-99D5F71937C7}" destId="{C62F8189-3649-4770-9430-E938AE8E371C}" srcOrd="0" destOrd="0" presId="urn:microsoft.com/office/officeart/2005/8/layout/vList2"/>
    <dgm:cxn modelId="{6642AB25-DF33-4CD1-8208-E99B677BECCE}" srcId="{2ED0BF16-1EF9-4120-831A-B06BEC4C2105}" destId="{BBD41212-98B1-4357-8261-76238F1A153B}" srcOrd="0" destOrd="0" parTransId="{98AF7D55-8391-48D3-A895-EA308E067D4F}" sibTransId="{C73B1CA6-DEF1-42C0-8DBD-790447AE127B}"/>
    <dgm:cxn modelId="{F63CBB2A-E4CD-44A6-991F-6F39A3183B84}" type="presOf" srcId="{B08EA641-B93A-4FB6-9CC7-B994E6CBAD05}" destId="{0D4F538C-FCB4-4846-9460-3692B652DDB1}" srcOrd="0" destOrd="0" presId="urn:microsoft.com/office/officeart/2005/8/layout/vList2"/>
    <dgm:cxn modelId="{180E592B-9DBC-427F-A685-CB48CAE010D0}" type="presOf" srcId="{565FC693-6C3B-41AA-A922-3C56E1C91D8C}" destId="{35DA7602-7453-468D-ABBF-63FECC11880B}" srcOrd="0" destOrd="0" presId="urn:microsoft.com/office/officeart/2005/8/layout/vList2"/>
    <dgm:cxn modelId="{2406372D-7342-4C2A-A4DC-55597EEC67E8}" type="presOf" srcId="{25B688D2-9F85-4FEE-B533-207434AEEC95}" destId="{B4F39870-2E24-4888-8FB3-47F8959F9D4C}" srcOrd="0" destOrd="3" presId="urn:microsoft.com/office/officeart/2005/8/layout/vList2"/>
    <dgm:cxn modelId="{5251123D-DB0A-425E-B953-6ABAE1DF1CC6}" srcId="{565FC693-6C3B-41AA-A922-3C56E1C91D8C}" destId="{BDE6C89E-EA98-43AF-869A-48AF9C13F69A}" srcOrd="3" destOrd="0" parTransId="{93DBFABB-6B4A-40A7-B5FC-1462F2BFEEB1}" sibTransId="{6D1E6E8B-2252-4F20-A9C9-4230819582E8}"/>
    <dgm:cxn modelId="{111D3361-3A21-4665-8178-7528D85B1F3C}" srcId="{2ED0BF16-1EF9-4120-831A-B06BEC4C2105}" destId="{D8C7F658-CCF8-4A89-A655-0588390A6A12}" srcOrd="2" destOrd="0" parTransId="{49DBC612-AB50-471D-BC3C-07E2932BF921}" sibTransId="{1425FA65-E476-43A8-96F2-BC2E9669A86C}"/>
    <dgm:cxn modelId="{14F47544-95E9-49B2-8AE5-C96130F063DB}" type="presOf" srcId="{49617586-947A-42E7-B8D5-0FD9D674F92A}" destId="{FFDB3BFF-4367-40EB-ACA2-81F46DC0E5D6}" srcOrd="0" destOrd="1" presId="urn:microsoft.com/office/officeart/2005/8/layout/vList2"/>
    <dgm:cxn modelId="{80B89948-1113-4058-9D0E-8D78E1AE1C91}" type="presOf" srcId="{F3F44458-A20E-4BAD-8D32-3FEE81CF8309}" destId="{B4F39870-2E24-4888-8FB3-47F8959F9D4C}" srcOrd="0" destOrd="1" presId="urn:microsoft.com/office/officeart/2005/8/layout/vList2"/>
    <dgm:cxn modelId="{4FEAF549-7EEF-486F-B675-AC7CB984F44A}" srcId="{DA09B5F3-0A7D-4C48-AE67-99D5F71937C7}" destId="{25B688D2-9F85-4FEE-B533-207434AEEC95}" srcOrd="3" destOrd="0" parTransId="{9C0845C7-5A0B-414B-80DF-20025597405B}" sibTransId="{8F4D8A5E-146E-473E-823D-910669FC7934}"/>
    <dgm:cxn modelId="{83853E7E-BA6C-43F2-93BB-CCF44E684D6A}" srcId="{DA09B5F3-0A7D-4C48-AE67-99D5F71937C7}" destId="{3ADF6783-258C-4008-8353-115929176A4A}" srcOrd="0" destOrd="0" parTransId="{FCE985D6-42F3-4421-92DC-0DCD745E5691}" sibTransId="{D973E9BE-4FAB-4C35-A08C-863C494AFD9D}"/>
    <dgm:cxn modelId="{6AE13E85-AE06-42CC-BF00-38DE8A31E9C8}" type="presOf" srcId="{8ECF0B31-31EE-4980-B62E-519F0F3F1B2F}" destId="{95633ADD-9C1C-4CD6-BAF3-20DC21DE9A12}" srcOrd="0" destOrd="0" presId="urn:microsoft.com/office/officeart/2005/8/layout/vList2"/>
    <dgm:cxn modelId="{468AF08C-6BD6-447A-A0C8-684D1086817F}" srcId="{B08EA641-B93A-4FB6-9CC7-B994E6CBAD05}" destId="{565FC693-6C3B-41AA-A922-3C56E1C91D8C}" srcOrd="0" destOrd="0" parTransId="{7ACD8173-D84C-4466-B222-A57A8A939103}" sibTransId="{37749DA4-3A66-41E0-9EE1-D2EB6AB233E1}"/>
    <dgm:cxn modelId="{5FAEC494-A106-40F3-8A0F-D033CEF267B5}" srcId="{565FC693-6C3B-41AA-A922-3C56E1C91D8C}" destId="{CF17FCF1-0727-4EA8-B963-03453D87B4DA}" srcOrd="1" destOrd="0" parTransId="{A1E6561D-DDCF-42D7-838F-945D375B3874}" sibTransId="{B937D1E2-B3E9-4D3D-A274-3AAA1E015693}"/>
    <dgm:cxn modelId="{0EA4BD9C-F8E9-49E6-899A-26DC0A686E64}" srcId="{2ED0BF16-1EF9-4120-831A-B06BEC4C2105}" destId="{49617586-947A-42E7-B8D5-0FD9D674F92A}" srcOrd="1" destOrd="0" parTransId="{AC1AE8CE-AD4A-42FB-8D42-73ABE51F5E0A}" sibTransId="{1E32E351-C34E-4903-B52D-5878757E1F61}"/>
    <dgm:cxn modelId="{00C5FFB6-AA96-44D4-86A5-7147E6FBEF85}" type="presOf" srcId="{2ED0BF16-1EF9-4120-831A-B06BEC4C2105}" destId="{368D5EA3-4872-479A-89AB-CC4977125A65}" srcOrd="0" destOrd="0" presId="urn:microsoft.com/office/officeart/2005/8/layout/vList2"/>
    <dgm:cxn modelId="{544617BA-593B-40B8-A3F9-1F54C9981A61}" srcId="{DA09B5F3-0A7D-4C48-AE67-99D5F71937C7}" destId="{F3F44458-A20E-4BAD-8D32-3FEE81CF8309}" srcOrd="1" destOrd="0" parTransId="{07CBCD17-D7CF-4610-85B9-F99FD4D66712}" sibTransId="{27516923-852A-45D5-9A9A-F9EF9DEBE4C7}"/>
    <dgm:cxn modelId="{CF6DE7DA-B909-4C1E-83CA-501E48D17360}" type="presOf" srcId="{BBD41212-98B1-4357-8261-76238F1A153B}" destId="{FFDB3BFF-4367-40EB-ACA2-81F46DC0E5D6}" srcOrd="0" destOrd="0" presId="urn:microsoft.com/office/officeart/2005/8/layout/vList2"/>
    <dgm:cxn modelId="{C43DE5DE-700F-4DEA-9FB8-F29621406C7D}" type="presOf" srcId="{F400FB3F-7EF3-47F6-8520-F87913A56ACC}" destId="{95633ADD-9C1C-4CD6-BAF3-20DC21DE9A12}" srcOrd="0" destOrd="2" presId="urn:microsoft.com/office/officeart/2005/8/layout/vList2"/>
    <dgm:cxn modelId="{BA5C40E9-E953-4A92-AF02-566908FFAC76}" type="presOf" srcId="{CF17FCF1-0727-4EA8-B963-03453D87B4DA}" destId="{95633ADD-9C1C-4CD6-BAF3-20DC21DE9A12}" srcOrd="0" destOrd="1" presId="urn:microsoft.com/office/officeart/2005/8/layout/vList2"/>
    <dgm:cxn modelId="{5E74AFF7-411D-4348-9CDE-237D67CE9E3C}" srcId="{B08EA641-B93A-4FB6-9CC7-B994E6CBAD05}" destId="{DA09B5F3-0A7D-4C48-AE67-99D5F71937C7}" srcOrd="1" destOrd="0" parTransId="{1FA38E11-6CA8-448B-A6E0-53D6C339AF58}" sibTransId="{62742893-2E20-4272-9018-9A61642A614E}"/>
    <dgm:cxn modelId="{70053AFD-D194-4033-B6C1-96CF727D51CE}" srcId="{B08EA641-B93A-4FB6-9CC7-B994E6CBAD05}" destId="{2ED0BF16-1EF9-4120-831A-B06BEC4C2105}" srcOrd="2" destOrd="0" parTransId="{F92A7EC6-6EC8-437E-A42D-DF9E7510F142}" sibTransId="{A5369BD7-F619-4A53-83AC-D7ABF5167356}"/>
    <dgm:cxn modelId="{87758BFF-DBF2-46BC-83DA-DB8AF1C24D18}" srcId="{565FC693-6C3B-41AA-A922-3C56E1C91D8C}" destId="{F400FB3F-7EF3-47F6-8520-F87913A56ACC}" srcOrd="2" destOrd="0" parTransId="{DD82597C-9235-460C-AE56-38BE6BD31F7F}" sibTransId="{CF3E337F-A500-464B-8137-63796607BBFA}"/>
    <dgm:cxn modelId="{C08E9553-AC9E-40B7-B976-BA826BBCE5C8}" type="presParOf" srcId="{0D4F538C-FCB4-4846-9460-3692B652DDB1}" destId="{35DA7602-7453-468D-ABBF-63FECC11880B}" srcOrd="0" destOrd="0" presId="urn:microsoft.com/office/officeart/2005/8/layout/vList2"/>
    <dgm:cxn modelId="{15AC9BD4-97F0-4CAD-B27B-868232BEE0F8}" type="presParOf" srcId="{0D4F538C-FCB4-4846-9460-3692B652DDB1}" destId="{95633ADD-9C1C-4CD6-BAF3-20DC21DE9A12}" srcOrd="1" destOrd="0" presId="urn:microsoft.com/office/officeart/2005/8/layout/vList2"/>
    <dgm:cxn modelId="{1A548336-AB6F-41DB-8097-3D60112B9174}" type="presParOf" srcId="{0D4F538C-FCB4-4846-9460-3692B652DDB1}" destId="{C62F8189-3649-4770-9430-E938AE8E371C}" srcOrd="2" destOrd="0" presId="urn:microsoft.com/office/officeart/2005/8/layout/vList2"/>
    <dgm:cxn modelId="{CCC262C4-9558-4E27-A8F1-4DD6C9F68C74}" type="presParOf" srcId="{0D4F538C-FCB4-4846-9460-3692B652DDB1}" destId="{B4F39870-2E24-4888-8FB3-47F8959F9D4C}" srcOrd="3" destOrd="0" presId="urn:microsoft.com/office/officeart/2005/8/layout/vList2"/>
    <dgm:cxn modelId="{A08049D3-66DF-4B5E-A95F-81401E435246}" type="presParOf" srcId="{0D4F538C-FCB4-4846-9460-3692B652DDB1}" destId="{368D5EA3-4872-479A-89AB-CC4977125A65}" srcOrd="4" destOrd="0" presId="urn:microsoft.com/office/officeart/2005/8/layout/vList2"/>
    <dgm:cxn modelId="{54C0F923-34FA-4EF6-AB44-D41D26EED61F}" type="presParOf" srcId="{0D4F538C-FCB4-4846-9460-3692B652DDB1}" destId="{FFDB3BFF-4367-40EB-ACA2-81F46DC0E5D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B1EB94-DFFF-47A1-94D8-9CDDD71B486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05452FC-E573-4FB5-BE82-63892FBB577F}">
      <dgm:prSet/>
      <dgm:spPr/>
      <dgm:t>
        <a:bodyPr/>
        <a:lstStyle/>
        <a:p>
          <a:r>
            <a:rPr lang="en-US" b="1"/>
            <a:t>Pizza Delivery!</a:t>
          </a:r>
          <a:endParaRPr lang="en-US"/>
        </a:p>
      </dgm:t>
    </dgm:pt>
    <dgm:pt modelId="{CB7233B7-EE98-455A-B426-85C1D260A769}" type="parTrans" cxnId="{BEE4D4D6-508A-4743-949C-8F1A33F4C43C}">
      <dgm:prSet/>
      <dgm:spPr/>
      <dgm:t>
        <a:bodyPr/>
        <a:lstStyle/>
        <a:p>
          <a:endParaRPr lang="en-US"/>
        </a:p>
      </dgm:t>
    </dgm:pt>
    <dgm:pt modelId="{F38CC3B7-CD35-494D-AD28-295D24522AF4}" type="sibTrans" cxnId="{BEE4D4D6-508A-4743-949C-8F1A33F4C43C}">
      <dgm:prSet/>
      <dgm:spPr/>
      <dgm:t>
        <a:bodyPr/>
        <a:lstStyle/>
        <a:p>
          <a:endParaRPr lang="en-US"/>
        </a:p>
      </dgm:t>
    </dgm:pt>
    <dgm:pt modelId="{5D1F86CE-0406-4BCE-A4E0-0A07D2708FBB}">
      <dgm:prSet/>
      <dgm:spPr/>
      <dgm:t>
        <a:bodyPr/>
        <a:lstStyle/>
        <a:p>
          <a:r>
            <a:rPr lang="en-US"/>
            <a:t>Make it so there is NO NEED to TRAVEL to get the reward</a:t>
          </a:r>
        </a:p>
      </dgm:t>
    </dgm:pt>
    <dgm:pt modelId="{002A0034-369E-41F0-8724-4E9A98C1E850}" type="parTrans" cxnId="{EF1D579D-C331-4EBB-BAA2-9DCBAA271981}">
      <dgm:prSet/>
      <dgm:spPr/>
      <dgm:t>
        <a:bodyPr/>
        <a:lstStyle/>
        <a:p>
          <a:endParaRPr lang="en-US"/>
        </a:p>
      </dgm:t>
    </dgm:pt>
    <dgm:pt modelId="{AD4EFA44-9B21-40F1-9612-9FD248E7D99F}" type="sibTrans" cxnId="{EF1D579D-C331-4EBB-BAA2-9DCBAA271981}">
      <dgm:prSet/>
      <dgm:spPr/>
      <dgm:t>
        <a:bodyPr/>
        <a:lstStyle/>
        <a:p>
          <a:endParaRPr lang="en-US"/>
        </a:p>
      </dgm:t>
    </dgm:pt>
    <dgm:pt modelId="{5C1DFF03-C9BF-4557-A1D2-7EA9836D4A9C}">
      <dgm:prSet/>
      <dgm:spPr/>
      <dgm:t>
        <a:bodyPr/>
        <a:lstStyle/>
        <a:p>
          <a:r>
            <a:rPr lang="en-US" b="1" i="1" dirty="0">
              <a:solidFill>
                <a:srgbClr val="C00000"/>
              </a:solidFill>
            </a:rPr>
            <a:t>Direct Delivery</a:t>
          </a:r>
          <a:r>
            <a:rPr lang="en-US" dirty="0"/>
            <a:t>: Prompts the dog to remain at the “click” location</a:t>
          </a:r>
        </a:p>
      </dgm:t>
    </dgm:pt>
    <dgm:pt modelId="{2784AC36-55B2-4939-9AA2-37AFD5F8194F}" type="parTrans" cxnId="{99B144D8-F40B-483F-BC02-C1DFDE82DC78}">
      <dgm:prSet/>
      <dgm:spPr/>
      <dgm:t>
        <a:bodyPr/>
        <a:lstStyle/>
        <a:p>
          <a:endParaRPr lang="en-US"/>
        </a:p>
      </dgm:t>
    </dgm:pt>
    <dgm:pt modelId="{BCA61AEB-52A3-441F-8C45-8B60A4617E42}" type="sibTrans" cxnId="{99B144D8-F40B-483F-BC02-C1DFDE82DC78}">
      <dgm:prSet/>
      <dgm:spPr/>
      <dgm:t>
        <a:bodyPr/>
        <a:lstStyle/>
        <a:p>
          <a:endParaRPr lang="en-US"/>
        </a:p>
      </dgm:t>
    </dgm:pt>
    <dgm:pt modelId="{A451C68C-5F87-49F8-9A46-FC15A0E3E566}">
      <dgm:prSet/>
      <dgm:spPr/>
      <dgm:t>
        <a:bodyPr/>
        <a:lstStyle/>
        <a:p>
          <a:r>
            <a:rPr lang="en-US" b="1"/>
            <a:t>Come and Get It!</a:t>
          </a:r>
          <a:endParaRPr lang="en-US"/>
        </a:p>
      </dgm:t>
    </dgm:pt>
    <dgm:pt modelId="{6D4DB989-32A4-4148-94A8-2CEDDC4B1000}" type="parTrans" cxnId="{37C88624-D140-4223-9D4C-1C6D44E65164}">
      <dgm:prSet/>
      <dgm:spPr/>
      <dgm:t>
        <a:bodyPr/>
        <a:lstStyle/>
        <a:p>
          <a:endParaRPr lang="en-US"/>
        </a:p>
      </dgm:t>
    </dgm:pt>
    <dgm:pt modelId="{CB0A117F-8B60-4E77-B2A0-DB353D86359F}" type="sibTrans" cxnId="{37C88624-D140-4223-9D4C-1C6D44E65164}">
      <dgm:prSet/>
      <dgm:spPr/>
      <dgm:t>
        <a:bodyPr/>
        <a:lstStyle/>
        <a:p>
          <a:endParaRPr lang="en-US"/>
        </a:p>
      </dgm:t>
    </dgm:pt>
    <dgm:pt modelId="{F0A2C06A-AD17-4281-95C4-F80AACE62DD0}">
      <dgm:prSet/>
      <dgm:spPr/>
      <dgm:t>
        <a:bodyPr/>
        <a:lstStyle/>
        <a:p>
          <a:r>
            <a:rPr lang="en-US"/>
            <a:t>Upon click: dog comes to reward at its location (usually handler)</a:t>
          </a:r>
        </a:p>
      </dgm:t>
    </dgm:pt>
    <dgm:pt modelId="{D086EDA0-F0D5-470C-BA9F-986A68BDB747}" type="parTrans" cxnId="{01489A82-3794-4AE0-8944-E18D06A9FF24}">
      <dgm:prSet/>
      <dgm:spPr/>
      <dgm:t>
        <a:bodyPr/>
        <a:lstStyle/>
        <a:p>
          <a:endParaRPr lang="en-US"/>
        </a:p>
      </dgm:t>
    </dgm:pt>
    <dgm:pt modelId="{559DDF9F-048D-49D8-9853-675E44AD3A71}" type="sibTrans" cxnId="{01489A82-3794-4AE0-8944-E18D06A9FF24}">
      <dgm:prSet/>
      <dgm:spPr/>
      <dgm:t>
        <a:bodyPr/>
        <a:lstStyle/>
        <a:p>
          <a:endParaRPr lang="en-US"/>
        </a:p>
      </dgm:t>
    </dgm:pt>
    <dgm:pt modelId="{286FCAE1-E3A8-42E0-998A-F616AEBA568F}">
      <dgm:prSet/>
      <dgm:spPr/>
      <dgm:t>
        <a:bodyPr/>
        <a:lstStyle/>
        <a:p>
          <a:r>
            <a:rPr lang="en-US" b="1" i="1" dirty="0">
              <a:solidFill>
                <a:srgbClr val="C00000"/>
              </a:solidFill>
            </a:rPr>
            <a:t>Reset dog for next repetition: </a:t>
          </a:r>
          <a:r>
            <a:rPr lang="en-US" dirty="0"/>
            <a:t>Initial movement towards goal behavior is heavily reinforced</a:t>
          </a:r>
        </a:p>
      </dgm:t>
    </dgm:pt>
    <dgm:pt modelId="{CDA02A16-1D29-412B-A1BE-ED4028B28ED7}" type="parTrans" cxnId="{63F240F1-0031-464A-9FEF-18E59DE8BB93}">
      <dgm:prSet/>
      <dgm:spPr/>
      <dgm:t>
        <a:bodyPr/>
        <a:lstStyle/>
        <a:p>
          <a:endParaRPr lang="en-US"/>
        </a:p>
      </dgm:t>
    </dgm:pt>
    <dgm:pt modelId="{9D67CADD-9F5A-4B10-8BFC-EEB8460C4D43}" type="sibTrans" cxnId="{63F240F1-0031-464A-9FEF-18E59DE8BB93}">
      <dgm:prSet/>
      <dgm:spPr/>
      <dgm:t>
        <a:bodyPr/>
        <a:lstStyle/>
        <a:p>
          <a:endParaRPr lang="en-US"/>
        </a:p>
      </dgm:t>
    </dgm:pt>
    <dgm:pt modelId="{CE170780-C2F0-473B-8210-170F12696AC6}">
      <dgm:prSet/>
      <dgm:spPr/>
      <dgm:t>
        <a:bodyPr/>
        <a:lstStyle/>
        <a:p>
          <a:r>
            <a:rPr lang="en-US" b="1" i="1" dirty="0">
              <a:solidFill>
                <a:srgbClr val="C00000"/>
              </a:solidFill>
            </a:rPr>
            <a:t>Reset dog for Completion Point</a:t>
          </a:r>
          <a:r>
            <a:rPr lang="en-US" dirty="0">
              <a:solidFill>
                <a:srgbClr val="C00000"/>
              </a:solidFill>
            </a:rPr>
            <a:t>: </a:t>
          </a:r>
          <a:r>
            <a:rPr lang="en-US" dirty="0"/>
            <a:t>final behavior position is more heavily reinforced</a:t>
          </a:r>
        </a:p>
      </dgm:t>
    </dgm:pt>
    <dgm:pt modelId="{AFC4BE9F-B5E7-4264-BF3F-A4DAE2F5E514}" type="parTrans" cxnId="{794DFE00-8FC1-4D77-ACBD-ED93315B9C06}">
      <dgm:prSet/>
      <dgm:spPr/>
      <dgm:t>
        <a:bodyPr/>
        <a:lstStyle/>
        <a:p>
          <a:endParaRPr lang="en-US"/>
        </a:p>
      </dgm:t>
    </dgm:pt>
    <dgm:pt modelId="{8CEFFAAF-6BAD-4ED2-8548-5D11D9C39139}" type="sibTrans" cxnId="{794DFE00-8FC1-4D77-ACBD-ED93315B9C06}">
      <dgm:prSet/>
      <dgm:spPr/>
      <dgm:t>
        <a:bodyPr/>
        <a:lstStyle/>
        <a:p>
          <a:endParaRPr lang="en-US"/>
        </a:p>
      </dgm:t>
    </dgm:pt>
    <dgm:pt modelId="{B4EDA84C-E773-48DD-B79A-952ED8270723}">
      <dgm:prSet/>
      <dgm:spPr/>
      <dgm:t>
        <a:bodyPr/>
        <a:lstStyle/>
        <a:p>
          <a:r>
            <a:rPr lang="en-US" b="1"/>
            <a:t>“Longer” delivery Events: Distance Clicks</a:t>
          </a:r>
          <a:endParaRPr lang="en-US"/>
        </a:p>
      </dgm:t>
    </dgm:pt>
    <dgm:pt modelId="{FCD4BD3F-209A-47A2-BFF5-2C370A62066C}" type="parTrans" cxnId="{666E4BEA-C0F9-46C4-BA81-85438047797F}">
      <dgm:prSet/>
      <dgm:spPr/>
      <dgm:t>
        <a:bodyPr/>
        <a:lstStyle/>
        <a:p>
          <a:endParaRPr lang="en-US"/>
        </a:p>
      </dgm:t>
    </dgm:pt>
    <dgm:pt modelId="{78BE9D7A-98F9-49F4-82F4-8BF37BCC0071}" type="sibTrans" cxnId="{666E4BEA-C0F9-46C4-BA81-85438047797F}">
      <dgm:prSet/>
      <dgm:spPr/>
      <dgm:t>
        <a:bodyPr/>
        <a:lstStyle/>
        <a:p>
          <a:endParaRPr lang="en-US"/>
        </a:p>
      </dgm:t>
    </dgm:pt>
    <dgm:pt modelId="{39D9A788-DC62-4C33-B0C7-E312FD79FFDE}">
      <dgm:prSet/>
      <dgm:spPr/>
      <dgm:t>
        <a:bodyPr/>
        <a:lstStyle/>
        <a:p>
          <a:r>
            <a:rPr lang="en-US"/>
            <a:t>Extend “reward event” time</a:t>
          </a:r>
        </a:p>
      </dgm:t>
    </dgm:pt>
    <dgm:pt modelId="{B393A77B-F8A1-47C0-A026-710CBC031095}" type="parTrans" cxnId="{984532A4-4BB4-4921-B269-E4E544042263}">
      <dgm:prSet/>
      <dgm:spPr/>
      <dgm:t>
        <a:bodyPr/>
        <a:lstStyle/>
        <a:p>
          <a:endParaRPr lang="en-US"/>
        </a:p>
      </dgm:t>
    </dgm:pt>
    <dgm:pt modelId="{FD116C5B-B826-4AA0-97B5-44D450572F8C}" type="sibTrans" cxnId="{984532A4-4BB4-4921-B269-E4E544042263}">
      <dgm:prSet/>
      <dgm:spPr/>
      <dgm:t>
        <a:bodyPr/>
        <a:lstStyle/>
        <a:p>
          <a:endParaRPr lang="en-US"/>
        </a:p>
      </dgm:t>
    </dgm:pt>
    <dgm:pt modelId="{2F35DA52-CF66-41DD-8C4D-DD1D4FD4CBEE}">
      <dgm:prSet/>
      <dgm:spPr/>
      <dgm:t>
        <a:bodyPr/>
        <a:lstStyle/>
        <a:p>
          <a:r>
            <a:rPr lang="en-US"/>
            <a:t>Reward is delivered to that distant location</a:t>
          </a:r>
        </a:p>
      </dgm:t>
    </dgm:pt>
    <dgm:pt modelId="{68B51773-74D1-4A06-BC90-66FAF7EFB988}" type="parTrans" cxnId="{2440CC10-8346-41A5-AC80-C16FC77AE8A1}">
      <dgm:prSet/>
      <dgm:spPr/>
      <dgm:t>
        <a:bodyPr/>
        <a:lstStyle/>
        <a:p>
          <a:endParaRPr lang="en-US"/>
        </a:p>
      </dgm:t>
    </dgm:pt>
    <dgm:pt modelId="{64154495-8FC1-4556-AD8A-360598B5BE6D}" type="sibTrans" cxnId="{2440CC10-8346-41A5-AC80-C16FC77AE8A1}">
      <dgm:prSet/>
      <dgm:spPr/>
      <dgm:t>
        <a:bodyPr/>
        <a:lstStyle/>
        <a:p>
          <a:endParaRPr lang="en-US"/>
        </a:p>
      </dgm:t>
    </dgm:pt>
    <dgm:pt modelId="{AF3A9078-0E9D-43B0-BF34-211E6F0093FD}" type="pres">
      <dgm:prSet presAssocID="{23B1EB94-DFFF-47A1-94D8-9CDDD71B4866}" presName="linear" presStyleCnt="0">
        <dgm:presLayoutVars>
          <dgm:animLvl val="lvl"/>
          <dgm:resizeHandles val="exact"/>
        </dgm:presLayoutVars>
      </dgm:prSet>
      <dgm:spPr/>
    </dgm:pt>
    <dgm:pt modelId="{8902B53C-E46D-422F-85EA-60EA21BAB399}" type="pres">
      <dgm:prSet presAssocID="{205452FC-E573-4FB5-BE82-63892FBB577F}" presName="parentText" presStyleLbl="node1" presStyleIdx="0" presStyleCnt="3">
        <dgm:presLayoutVars>
          <dgm:chMax val="0"/>
          <dgm:bulletEnabled val="1"/>
        </dgm:presLayoutVars>
      </dgm:prSet>
      <dgm:spPr/>
    </dgm:pt>
    <dgm:pt modelId="{A44F3063-EC64-4B88-9B74-A817CEF00AFD}" type="pres">
      <dgm:prSet presAssocID="{205452FC-E573-4FB5-BE82-63892FBB577F}" presName="childText" presStyleLbl="revTx" presStyleIdx="0" presStyleCnt="3">
        <dgm:presLayoutVars>
          <dgm:bulletEnabled val="1"/>
        </dgm:presLayoutVars>
      </dgm:prSet>
      <dgm:spPr/>
    </dgm:pt>
    <dgm:pt modelId="{70F5878A-38E3-43FD-B61B-D2AF76EE2A96}" type="pres">
      <dgm:prSet presAssocID="{A451C68C-5F87-49F8-9A46-FC15A0E3E566}" presName="parentText" presStyleLbl="node1" presStyleIdx="1" presStyleCnt="3">
        <dgm:presLayoutVars>
          <dgm:chMax val="0"/>
          <dgm:bulletEnabled val="1"/>
        </dgm:presLayoutVars>
      </dgm:prSet>
      <dgm:spPr/>
    </dgm:pt>
    <dgm:pt modelId="{3C743EB9-72A0-4DEC-BCA4-FCF6B6B4FD03}" type="pres">
      <dgm:prSet presAssocID="{A451C68C-5F87-49F8-9A46-FC15A0E3E566}" presName="childText" presStyleLbl="revTx" presStyleIdx="1" presStyleCnt="3">
        <dgm:presLayoutVars>
          <dgm:bulletEnabled val="1"/>
        </dgm:presLayoutVars>
      </dgm:prSet>
      <dgm:spPr/>
    </dgm:pt>
    <dgm:pt modelId="{577CB28F-39A3-4935-AD30-76677B987345}" type="pres">
      <dgm:prSet presAssocID="{B4EDA84C-E773-48DD-B79A-952ED8270723}" presName="parentText" presStyleLbl="node1" presStyleIdx="2" presStyleCnt="3">
        <dgm:presLayoutVars>
          <dgm:chMax val="0"/>
          <dgm:bulletEnabled val="1"/>
        </dgm:presLayoutVars>
      </dgm:prSet>
      <dgm:spPr/>
    </dgm:pt>
    <dgm:pt modelId="{C435825A-56D3-4869-BC92-CBE6C123703E}" type="pres">
      <dgm:prSet presAssocID="{B4EDA84C-E773-48DD-B79A-952ED8270723}" presName="childText" presStyleLbl="revTx" presStyleIdx="2" presStyleCnt="3">
        <dgm:presLayoutVars>
          <dgm:bulletEnabled val="1"/>
        </dgm:presLayoutVars>
      </dgm:prSet>
      <dgm:spPr/>
    </dgm:pt>
  </dgm:ptLst>
  <dgm:cxnLst>
    <dgm:cxn modelId="{794DFE00-8FC1-4D77-ACBD-ED93315B9C06}" srcId="{A451C68C-5F87-49F8-9A46-FC15A0E3E566}" destId="{CE170780-C2F0-473B-8210-170F12696AC6}" srcOrd="2" destOrd="0" parTransId="{AFC4BE9F-B5E7-4264-BF3F-A4DAE2F5E514}" sibTransId="{8CEFFAAF-6BAD-4ED2-8548-5D11D9C39139}"/>
    <dgm:cxn modelId="{2440CC10-8346-41A5-AC80-C16FC77AE8A1}" srcId="{B4EDA84C-E773-48DD-B79A-952ED8270723}" destId="{2F35DA52-CF66-41DD-8C4D-DD1D4FD4CBEE}" srcOrd="1" destOrd="0" parTransId="{68B51773-74D1-4A06-BC90-66FAF7EFB988}" sibTransId="{64154495-8FC1-4556-AD8A-360598B5BE6D}"/>
    <dgm:cxn modelId="{03C45921-3A97-4A21-A4C2-2DBC023B2ADE}" type="presOf" srcId="{23B1EB94-DFFF-47A1-94D8-9CDDD71B4866}" destId="{AF3A9078-0E9D-43B0-BF34-211E6F0093FD}" srcOrd="0" destOrd="0" presId="urn:microsoft.com/office/officeart/2005/8/layout/vList2"/>
    <dgm:cxn modelId="{37C88624-D140-4223-9D4C-1C6D44E65164}" srcId="{23B1EB94-DFFF-47A1-94D8-9CDDD71B4866}" destId="{A451C68C-5F87-49F8-9A46-FC15A0E3E566}" srcOrd="1" destOrd="0" parTransId="{6D4DB989-32A4-4148-94A8-2CEDDC4B1000}" sibTransId="{CB0A117F-8B60-4E77-B2A0-DB353D86359F}"/>
    <dgm:cxn modelId="{D6C71B2C-91B9-4D16-8DAF-3AFA41C4D7B6}" type="presOf" srcId="{5C1DFF03-C9BF-4557-A1D2-7EA9836D4A9C}" destId="{A44F3063-EC64-4B88-9B74-A817CEF00AFD}" srcOrd="0" destOrd="1" presId="urn:microsoft.com/office/officeart/2005/8/layout/vList2"/>
    <dgm:cxn modelId="{06613B5B-CA85-4496-9811-68088EA7176D}" type="presOf" srcId="{286FCAE1-E3A8-42E0-998A-F616AEBA568F}" destId="{3C743EB9-72A0-4DEC-BCA4-FCF6B6B4FD03}" srcOrd="0" destOrd="1" presId="urn:microsoft.com/office/officeart/2005/8/layout/vList2"/>
    <dgm:cxn modelId="{6D659F68-8009-4427-B740-9AED3869D671}" type="presOf" srcId="{205452FC-E573-4FB5-BE82-63892FBB577F}" destId="{8902B53C-E46D-422F-85EA-60EA21BAB399}" srcOrd="0" destOrd="0" presId="urn:microsoft.com/office/officeart/2005/8/layout/vList2"/>
    <dgm:cxn modelId="{C2A4F473-9509-44AA-B5AA-CBE8484002E3}" type="presOf" srcId="{F0A2C06A-AD17-4281-95C4-F80AACE62DD0}" destId="{3C743EB9-72A0-4DEC-BCA4-FCF6B6B4FD03}" srcOrd="0" destOrd="0" presId="urn:microsoft.com/office/officeart/2005/8/layout/vList2"/>
    <dgm:cxn modelId="{01489A82-3794-4AE0-8944-E18D06A9FF24}" srcId="{A451C68C-5F87-49F8-9A46-FC15A0E3E566}" destId="{F0A2C06A-AD17-4281-95C4-F80AACE62DD0}" srcOrd="0" destOrd="0" parTransId="{D086EDA0-F0D5-470C-BA9F-986A68BDB747}" sibTransId="{559DDF9F-048D-49D8-9853-675E44AD3A71}"/>
    <dgm:cxn modelId="{EF1D579D-C331-4EBB-BAA2-9DCBAA271981}" srcId="{205452FC-E573-4FB5-BE82-63892FBB577F}" destId="{5D1F86CE-0406-4BCE-A4E0-0A07D2708FBB}" srcOrd="0" destOrd="0" parTransId="{002A0034-369E-41F0-8724-4E9A98C1E850}" sibTransId="{AD4EFA44-9B21-40F1-9612-9FD248E7D99F}"/>
    <dgm:cxn modelId="{984532A4-4BB4-4921-B269-E4E544042263}" srcId="{B4EDA84C-E773-48DD-B79A-952ED8270723}" destId="{39D9A788-DC62-4C33-B0C7-E312FD79FFDE}" srcOrd="0" destOrd="0" parTransId="{B393A77B-F8A1-47C0-A026-710CBC031095}" sibTransId="{FD116C5B-B826-4AA0-97B5-44D450572F8C}"/>
    <dgm:cxn modelId="{CEA829C3-8CFE-4045-BB27-0368C1A8FEB0}" type="presOf" srcId="{B4EDA84C-E773-48DD-B79A-952ED8270723}" destId="{577CB28F-39A3-4935-AD30-76677B987345}" srcOrd="0" destOrd="0" presId="urn:microsoft.com/office/officeart/2005/8/layout/vList2"/>
    <dgm:cxn modelId="{C676BECB-B09E-409C-A8B3-D7D986E7B970}" type="presOf" srcId="{39D9A788-DC62-4C33-B0C7-E312FD79FFDE}" destId="{C435825A-56D3-4869-BC92-CBE6C123703E}" srcOrd="0" destOrd="0" presId="urn:microsoft.com/office/officeart/2005/8/layout/vList2"/>
    <dgm:cxn modelId="{07F0A6CF-7A87-4556-800C-87D79958B2BA}" type="presOf" srcId="{5D1F86CE-0406-4BCE-A4E0-0A07D2708FBB}" destId="{A44F3063-EC64-4B88-9B74-A817CEF00AFD}" srcOrd="0" destOrd="0" presId="urn:microsoft.com/office/officeart/2005/8/layout/vList2"/>
    <dgm:cxn modelId="{BEE4D4D6-508A-4743-949C-8F1A33F4C43C}" srcId="{23B1EB94-DFFF-47A1-94D8-9CDDD71B4866}" destId="{205452FC-E573-4FB5-BE82-63892FBB577F}" srcOrd="0" destOrd="0" parTransId="{CB7233B7-EE98-455A-B426-85C1D260A769}" sibTransId="{F38CC3B7-CD35-494D-AD28-295D24522AF4}"/>
    <dgm:cxn modelId="{020F1CD8-A238-45BA-B45A-BD94BE2301CB}" type="presOf" srcId="{2F35DA52-CF66-41DD-8C4D-DD1D4FD4CBEE}" destId="{C435825A-56D3-4869-BC92-CBE6C123703E}" srcOrd="0" destOrd="1" presId="urn:microsoft.com/office/officeart/2005/8/layout/vList2"/>
    <dgm:cxn modelId="{99B144D8-F40B-483F-BC02-C1DFDE82DC78}" srcId="{205452FC-E573-4FB5-BE82-63892FBB577F}" destId="{5C1DFF03-C9BF-4557-A1D2-7EA9836D4A9C}" srcOrd="1" destOrd="0" parTransId="{2784AC36-55B2-4939-9AA2-37AFD5F8194F}" sibTransId="{BCA61AEB-52A3-441F-8C45-8B60A4617E42}"/>
    <dgm:cxn modelId="{666E4BEA-C0F9-46C4-BA81-85438047797F}" srcId="{23B1EB94-DFFF-47A1-94D8-9CDDD71B4866}" destId="{B4EDA84C-E773-48DD-B79A-952ED8270723}" srcOrd="2" destOrd="0" parTransId="{FCD4BD3F-209A-47A2-BFF5-2C370A62066C}" sibTransId="{78BE9D7A-98F9-49F4-82F4-8BF37BCC0071}"/>
    <dgm:cxn modelId="{5DD251EE-910D-437E-9973-AC33CA0ED037}" type="presOf" srcId="{CE170780-C2F0-473B-8210-170F12696AC6}" destId="{3C743EB9-72A0-4DEC-BCA4-FCF6B6B4FD03}" srcOrd="0" destOrd="2" presId="urn:microsoft.com/office/officeart/2005/8/layout/vList2"/>
    <dgm:cxn modelId="{63F240F1-0031-464A-9FEF-18E59DE8BB93}" srcId="{A451C68C-5F87-49F8-9A46-FC15A0E3E566}" destId="{286FCAE1-E3A8-42E0-998A-F616AEBA568F}" srcOrd="1" destOrd="0" parTransId="{CDA02A16-1D29-412B-A1BE-ED4028B28ED7}" sibTransId="{9D67CADD-9F5A-4B10-8BFC-EEB8460C4D43}"/>
    <dgm:cxn modelId="{59D7C0FD-A36F-49A2-96C4-1358CD94F8C8}" type="presOf" srcId="{A451C68C-5F87-49F8-9A46-FC15A0E3E566}" destId="{70F5878A-38E3-43FD-B61B-D2AF76EE2A96}" srcOrd="0" destOrd="0" presId="urn:microsoft.com/office/officeart/2005/8/layout/vList2"/>
    <dgm:cxn modelId="{EC36A2A9-BB85-4AE6-BEA4-434F4C01D9DB}" type="presParOf" srcId="{AF3A9078-0E9D-43B0-BF34-211E6F0093FD}" destId="{8902B53C-E46D-422F-85EA-60EA21BAB399}" srcOrd="0" destOrd="0" presId="urn:microsoft.com/office/officeart/2005/8/layout/vList2"/>
    <dgm:cxn modelId="{F1CABC6D-112D-4C5C-A09A-220CB3B96BDD}" type="presParOf" srcId="{AF3A9078-0E9D-43B0-BF34-211E6F0093FD}" destId="{A44F3063-EC64-4B88-9B74-A817CEF00AFD}" srcOrd="1" destOrd="0" presId="urn:microsoft.com/office/officeart/2005/8/layout/vList2"/>
    <dgm:cxn modelId="{CA0500E9-9354-4BFA-A5BD-C4A360044FFF}" type="presParOf" srcId="{AF3A9078-0E9D-43B0-BF34-211E6F0093FD}" destId="{70F5878A-38E3-43FD-B61B-D2AF76EE2A96}" srcOrd="2" destOrd="0" presId="urn:microsoft.com/office/officeart/2005/8/layout/vList2"/>
    <dgm:cxn modelId="{4EB9330C-8539-4AFC-AEDE-438CD4A44CB7}" type="presParOf" srcId="{AF3A9078-0E9D-43B0-BF34-211E6F0093FD}" destId="{3C743EB9-72A0-4DEC-BCA4-FCF6B6B4FD03}" srcOrd="3" destOrd="0" presId="urn:microsoft.com/office/officeart/2005/8/layout/vList2"/>
    <dgm:cxn modelId="{1E0304BD-24A8-485C-B412-EFA5F2085540}" type="presParOf" srcId="{AF3A9078-0E9D-43B0-BF34-211E6F0093FD}" destId="{577CB28F-39A3-4935-AD30-76677B987345}" srcOrd="4" destOrd="0" presId="urn:microsoft.com/office/officeart/2005/8/layout/vList2"/>
    <dgm:cxn modelId="{457BAC95-E3B4-427D-8679-7CF2D29556EC}" type="presParOf" srcId="{AF3A9078-0E9D-43B0-BF34-211E6F0093FD}" destId="{C435825A-56D3-4869-BC92-CBE6C123703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A6658E-FC51-4A0C-AE24-B575252B4B1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E27141C-617F-4E99-9456-104A79F092CE}">
      <dgm:prSet/>
      <dgm:spPr/>
      <dgm:t>
        <a:bodyPr/>
        <a:lstStyle/>
        <a:p>
          <a:r>
            <a:rPr lang="en-US" dirty="0"/>
            <a:t>Remember: When we give a cue, </a:t>
          </a:r>
          <a:r>
            <a:rPr lang="en-US" b="1" i="1" u="sng" dirty="0">
              <a:effectLst>
                <a:outerShdw blurRad="38100" dist="38100" dir="2700000" algn="tl">
                  <a:srgbClr val="000000">
                    <a:alpha val="43137"/>
                  </a:srgbClr>
                </a:outerShdw>
              </a:effectLst>
            </a:rPr>
            <a:t>we say it ONE TIME!</a:t>
          </a:r>
        </a:p>
      </dgm:t>
    </dgm:pt>
    <dgm:pt modelId="{16E61A52-6AA9-4983-B7BD-44E094694913}" type="parTrans" cxnId="{2770B69D-0601-4DF7-85E4-D19A08152F72}">
      <dgm:prSet/>
      <dgm:spPr/>
      <dgm:t>
        <a:bodyPr/>
        <a:lstStyle/>
        <a:p>
          <a:endParaRPr lang="en-US"/>
        </a:p>
      </dgm:t>
    </dgm:pt>
    <dgm:pt modelId="{87502D13-0347-430D-BAEB-B50E91036803}" type="sibTrans" cxnId="{2770B69D-0601-4DF7-85E4-D19A08152F72}">
      <dgm:prSet/>
      <dgm:spPr/>
      <dgm:t>
        <a:bodyPr/>
        <a:lstStyle/>
        <a:p>
          <a:endParaRPr lang="en-US"/>
        </a:p>
      </dgm:t>
    </dgm:pt>
    <dgm:pt modelId="{5BF779E8-0697-450E-AEEB-A23015015204}">
      <dgm:prSet custT="1"/>
      <dgm:spPr/>
      <dgm:t>
        <a:bodyPr/>
        <a:lstStyle/>
        <a:p>
          <a:r>
            <a:rPr lang="en-US" sz="2800" b="1" dirty="0">
              <a:solidFill>
                <a:srgbClr val="C00000"/>
              </a:solidFill>
            </a:rPr>
            <a:t>No repeating yourself </a:t>
          </a:r>
          <a:r>
            <a:rPr lang="en-US" sz="2000" b="1" dirty="0">
              <a:solidFill>
                <a:srgbClr val="C00000"/>
              </a:solidFill>
            </a:rPr>
            <a:t>(while the dog shapes you</a:t>
          </a:r>
          <a:r>
            <a:rPr lang="en-US" sz="2000" dirty="0">
              <a:solidFill>
                <a:srgbClr val="C00000"/>
              </a:solidFill>
            </a:rPr>
            <a:t>!)</a:t>
          </a:r>
        </a:p>
      </dgm:t>
    </dgm:pt>
    <dgm:pt modelId="{8EEDFB12-B0ED-4915-BCA7-EF71CEB64951}" type="parTrans" cxnId="{8BB62F1E-9324-439F-B165-9BE7014F98C3}">
      <dgm:prSet/>
      <dgm:spPr/>
      <dgm:t>
        <a:bodyPr/>
        <a:lstStyle/>
        <a:p>
          <a:endParaRPr lang="en-US"/>
        </a:p>
      </dgm:t>
    </dgm:pt>
    <dgm:pt modelId="{B887CE76-7993-4A77-B69C-E024AB26CB7F}" type="sibTrans" cxnId="{8BB62F1E-9324-439F-B165-9BE7014F98C3}">
      <dgm:prSet/>
      <dgm:spPr/>
      <dgm:t>
        <a:bodyPr/>
        <a:lstStyle/>
        <a:p>
          <a:endParaRPr lang="en-US"/>
        </a:p>
      </dgm:t>
    </dgm:pt>
    <dgm:pt modelId="{42C7D377-26E1-49D1-9BA5-E0D783F3DB17}">
      <dgm:prSet/>
      <dgm:spPr/>
      <dgm:t>
        <a:bodyPr/>
        <a:lstStyle/>
        <a:p>
          <a:r>
            <a:rPr lang="en-US" sz="2300" dirty="0"/>
            <a:t>Give the cue</a:t>
          </a:r>
        </a:p>
      </dgm:t>
    </dgm:pt>
    <dgm:pt modelId="{96E6BFE7-D73F-445B-93E0-6094C3613849}" type="parTrans" cxnId="{A1E77A66-C5F7-4A4E-A338-3C7FB5B18E03}">
      <dgm:prSet/>
      <dgm:spPr/>
      <dgm:t>
        <a:bodyPr/>
        <a:lstStyle/>
        <a:p>
          <a:endParaRPr lang="en-US"/>
        </a:p>
      </dgm:t>
    </dgm:pt>
    <dgm:pt modelId="{C2075462-09D2-41AA-96D2-01FDED1C596E}" type="sibTrans" cxnId="{A1E77A66-C5F7-4A4E-A338-3C7FB5B18E03}">
      <dgm:prSet/>
      <dgm:spPr/>
      <dgm:t>
        <a:bodyPr/>
        <a:lstStyle/>
        <a:p>
          <a:endParaRPr lang="en-US"/>
        </a:p>
      </dgm:t>
    </dgm:pt>
    <dgm:pt modelId="{7CD553D6-3DE5-4332-865B-9CF9ED30CA0D}">
      <dgm:prSet/>
      <dgm:spPr/>
      <dgm:t>
        <a:bodyPr/>
        <a:lstStyle/>
        <a:p>
          <a:r>
            <a:rPr lang="en-US" sz="2300" dirty="0"/>
            <a:t>Wait 3-5 seconds for the first behavior</a:t>
          </a:r>
        </a:p>
      </dgm:t>
    </dgm:pt>
    <dgm:pt modelId="{C6F64BED-A89E-4C9B-B4AC-BDFC21B7D55E}" type="parTrans" cxnId="{D1E2BC2B-6177-4C94-963B-C7AAEA8D4716}">
      <dgm:prSet/>
      <dgm:spPr/>
      <dgm:t>
        <a:bodyPr/>
        <a:lstStyle/>
        <a:p>
          <a:endParaRPr lang="en-US"/>
        </a:p>
      </dgm:t>
    </dgm:pt>
    <dgm:pt modelId="{C9792014-0EB8-4A1C-95C0-B6A325F60E01}" type="sibTrans" cxnId="{D1E2BC2B-6177-4C94-963B-C7AAEA8D4716}">
      <dgm:prSet/>
      <dgm:spPr/>
      <dgm:t>
        <a:bodyPr/>
        <a:lstStyle/>
        <a:p>
          <a:endParaRPr lang="en-US"/>
        </a:p>
      </dgm:t>
    </dgm:pt>
    <dgm:pt modelId="{4791061D-7A43-4A12-99E2-330B457DA5E8}">
      <dgm:prSet/>
      <dgm:spPr/>
      <dgm:t>
        <a:bodyPr/>
        <a:lstStyle/>
        <a:p>
          <a:r>
            <a:rPr lang="en-US" sz="2300" dirty="0"/>
            <a:t>If no response: record as error and give cue again!</a:t>
          </a:r>
        </a:p>
      </dgm:t>
    </dgm:pt>
    <dgm:pt modelId="{767ADC85-72C8-4EC3-87F0-7A1642981416}" type="parTrans" cxnId="{70735F47-94FF-4256-AAD1-C92A4D8CEF8A}">
      <dgm:prSet/>
      <dgm:spPr/>
      <dgm:t>
        <a:bodyPr/>
        <a:lstStyle/>
        <a:p>
          <a:endParaRPr lang="en-US"/>
        </a:p>
      </dgm:t>
    </dgm:pt>
    <dgm:pt modelId="{B099BD98-DB37-4DC6-BACB-CE577E1352C6}" type="sibTrans" cxnId="{70735F47-94FF-4256-AAD1-C92A4D8CEF8A}">
      <dgm:prSet/>
      <dgm:spPr/>
      <dgm:t>
        <a:bodyPr/>
        <a:lstStyle/>
        <a:p>
          <a:endParaRPr lang="en-US"/>
        </a:p>
      </dgm:t>
    </dgm:pt>
    <dgm:pt modelId="{1D7ADE6C-05C2-4FFE-9723-C45A69C76753}">
      <dgm:prSet/>
      <dgm:spPr/>
      <dgm:t>
        <a:bodyPr/>
        <a:lstStyle/>
        <a:p>
          <a:r>
            <a:rPr lang="en-US" dirty="0"/>
            <a:t>REMEMBER When shaping: </a:t>
          </a:r>
        </a:p>
        <a:p>
          <a:r>
            <a:rPr lang="en-US" dirty="0"/>
            <a:t>Work on 1 cue at a time until fluency</a:t>
          </a:r>
        </a:p>
      </dgm:t>
    </dgm:pt>
    <dgm:pt modelId="{4A09AEA9-72C9-4C22-AD6C-0DD822EFEB0D}" type="parTrans" cxnId="{59F63B9F-2B81-434A-A882-F9A604900F6A}">
      <dgm:prSet/>
      <dgm:spPr/>
      <dgm:t>
        <a:bodyPr/>
        <a:lstStyle/>
        <a:p>
          <a:endParaRPr lang="en-US"/>
        </a:p>
      </dgm:t>
    </dgm:pt>
    <dgm:pt modelId="{756BBE8E-255B-43F8-84D7-369A7E01C118}" type="sibTrans" cxnId="{59F63B9F-2B81-434A-A882-F9A604900F6A}">
      <dgm:prSet/>
      <dgm:spPr/>
      <dgm:t>
        <a:bodyPr/>
        <a:lstStyle/>
        <a:p>
          <a:endParaRPr lang="en-US"/>
        </a:p>
      </dgm:t>
    </dgm:pt>
    <dgm:pt modelId="{77B217EB-0847-4C69-82E0-FE5C95EA082E}">
      <dgm:prSet/>
      <dgm:spPr/>
      <dgm:t>
        <a:bodyPr/>
        <a:lstStyle/>
        <a:p>
          <a:r>
            <a:rPr lang="en-US"/>
            <a:t>Dog should be getting 8/10 cues correctly three sets of 10 in a row.</a:t>
          </a:r>
        </a:p>
      </dgm:t>
    </dgm:pt>
    <dgm:pt modelId="{9244F0FD-7213-41AB-9E01-3A777E2D480A}" type="parTrans" cxnId="{B0687812-4231-495E-8A38-EFF00E42FE9F}">
      <dgm:prSet/>
      <dgm:spPr/>
      <dgm:t>
        <a:bodyPr/>
        <a:lstStyle/>
        <a:p>
          <a:endParaRPr lang="en-US"/>
        </a:p>
      </dgm:t>
    </dgm:pt>
    <dgm:pt modelId="{4D7A1B49-9975-485A-B35E-138601710E89}" type="sibTrans" cxnId="{B0687812-4231-495E-8A38-EFF00E42FE9F}">
      <dgm:prSet/>
      <dgm:spPr/>
      <dgm:t>
        <a:bodyPr/>
        <a:lstStyle/>
        <a:p>
          <a:endParaRPr lang="en-US"/>
        </a:p>
      </dgm:t>
    </dgm:pt>
    <dgm:pt modelId="{3EFBEED5-B75A-4E16-ABAE-4D14A25D167F}">
      <dgm:prSet/>
      <dgm:spPr/>
      <dgm:t>
        <a:bodyPr/>
        <a:lstStyle/>
        <a:p>
          <a:r>
            <a:rPr lang="en-US" dirty="0"/>
            <a:t>But…this is boring….so let’s mix it up a little</a:t>
          </a:r>
        </a:p>
      </dgm:t>
    </dgm:pt>
    <dgm:pt modelId="{EA4CA55A-C184-4A7C-ABCC-4E0CBA588721}" type="parTrans" cxnId="{F57F4EB8-B5AF-4719-8C1E-A095A178CE2B}">
      <dgm:prSet/>
      <dgm:spPr/>
      <dgm:t>
        <a:bodyPr/>
        <a:lstStyle/>
        <a:p>
          <a:endParaRPr lang="en-US"/>
        </a:p>
      </dgm:t>
    </dgm:pt>
    <dgm:pt modelId="{114DB280-7A0C-4C25-8108-FC73AEA2D881}" type="sibTrans" cxnId="{F57F4EB8-B5AF-4719-8C1E-A095A178CE2B}">
      <dgm:prSet/>
      <dgm:spPr/>
      <dgm:t>
        <a:bodyPr/>
        <a:lstStyle/>
        <a:p>
          <a:endParaRPr lang="en-US"/>
        </a:p>
      </dgm:t>
    </dgm:pt>
    <dgm:pt modelId="{63F4B02B-B919-49F1-955E-78F4915A4DEA}">
      <dgm:prSet/>
      <dgm:spPr/>
      <dgm:t>
        <a:bodyPr/>
        <a:lstStyle/>
        <a:p>
          <a:endParaRPr lang="en-US" sz="2300" dirty="0"/>
        </a:p>
      </dgm:t>
    </dgm:pt>
    <dgm:pt modelId="{7047ED69-9D9A-4170-B00D-3419EA9652C3}" type="parTrans" cxnId="{5794E56F-8589-47E0-89AB-CB0DC816F1AE}">
      <dgm:prSet/>
      <dgm:spPr/>
      <dgm:t>
        <a:bodyPr/>
        <a:lstStyle/>
        <a:p>
          <a:endParaRPr lang="en-US"/>
        </a:p>
      </dgm:t>
    </dgm:pt>
    <dgm:pt modelId="{E054291A-7402-4201-8EF1-8D3A6BDEC04A}" type="sibTrans" cxnId="{5794E56F-8589-47E0-89AB-CB0DC816F1AE}">
      <dgm:prSet/>
      <dgm:spPr/>
      <dgm:t>
        <a:bodyPr/>
        <a:lstStyle/>
        <a:p>
          <a:endParaRPr lang="en-US"/>
        </a:p>
      </dgm:t>
    </dgm:pt>
    <dgm:pt modelId="{FAE479A0-A283-49D5-A925-4AACC940494A}">
      <dgm:prSet/>
      <dgm:spPr/>
      <dgm:t>
        <a:bodyPr/>
        <a:lstStyle/>
        <a:p>
          <a:endParaRPr lang="en-US" dirty="0"/>
        </a:p>
      </dgm:t>
    </dgm:pt>
    <dgm:pt modelId="{B7A9C39D-64BF-49D4-A501-7539DF607349}" type="parTrans" cxnId="{FB4C3343-63D1-4DAE-A5D5-914F9D875187}">
      <dgm:prSet/>
      <dgm:spPr/>
      <dgm:t>
        <a:bodyPr/>
        <a:lstStyle/>
        <a:p>
          <a:endParaRPr lang="en-US"/>
        </a:p>
      </dgm:t>
    </dgm:pt>
    <dgm:pt modelId="{566B4B0C-F33F-4BCF-A337-971FA0A08A6A}" type="sibTrans" cxnId="{FB4C3343-63D1-4DAE-A5D5-914F9D875187}">
      <dgm:prSet/>
      <dgm:spPr/>
      <dgm:t>
        <a:bodyPr/>
        <a:lstStyle/>
        <a:p>
          <a:endParaRPr lang="en-US"/>
        </a:p>
      </dgm:t>
    </dgm:pt>
    <dgm:pt modelId="{7FD47961-DDF2-45CE-8CA2-16A8E147D195}" type="pres">
      <dgm:prSet presAssocID="{55A6658E-FC51-4A0C-AE24-B575252B4B1D}" presName="linear" presStyleCnt="0">
        <dgm:presLayoutVars>
          <dgm:animLvl val="lvl"/>
          <dgm:resizeHandles val="exact"/>
        </dgm:presLayoutVars>
      </dgm:prSet>
      <dgm:spPr/>
    </dgm:pt>
    <dgm:pt modelId="{1D164702-0B6B-42DB-8B3C-6C7DB4BC1944}" type="pres">
      <dgm:prSet presAssocID="{4E27141C-617F-4E99-9456-104A79F092CE}" presName="parentText" presStyleLbl="node1" presStyleIdx="0" presStyleCnt="2">
        <dgm:presLayoutVars>
          <dgm:chMax val="0"/>
          <dgm:bulletEnabled val="1"/>
        </dgm:presLayoutVars>
      </dgm:prSet>
      <dgm:spPr/>
    </dgm:pt>
    <dgm:pt modelId="{3D0A633E-2FF1-4AA2-9436-4ABD36403ACF}" type="pres">
      <dgm:prSet presAssocID="{4E27141C-617F-4E99-9456-104A79F092CE}" presName="childText" presStyleLbl="revTx" presStyleIdx="0" presStyleCnt="2" custScaleY="101258">
        <dgm:presLayoutVars>
          <dgm:bulletEnabled val="1"/>
        </dgm:presLayoutVars>
      </dgm:prSet>
      <dgm:spPr/>
    </dgm:pt>
    <dgm:pt modelId="{51B018C0-2283-43A1-B3AE-5D69F2DEF5A2}" type="pres">
      <dgm:prSet presAssocID="{1D7ADE6C-05C2-4FFE-9723-C45A69C76753}" presName="parentText" presStyleLbl="node1" presStyleIdx="1" presStyleCnt="2">
        <dgm:presLayoutVars>
          <dgm:chMax val="0"/>
          <dgm:bulletEnabled val="1"/>
        </dgm:presLayoutVars>
      </dgm:prSet>
      <dgm:spPr/>
    </dgm:pt>
    <dgm:pt modelId="{D8B9FFC9-E9A0-4CAE-AC5F-05668DE81B7F}" type="pres">
      <dgm:prSet presAssocID="{1D7ADE6C-05C2-4FFE-9723-C45A69C76753}" presName="childText" presStyleLbl="revTx" presStyleIdx="1" presStyleCnt="2">
        <dgm:presLayoutVars>
          <dgm:bulletEnabled val="1"/>
        </dgm:presLayoutVars>
      </dgm:prSet>
      <dgm:spPr/>
    </dgm:pt>
  </dgm:ptLst>
  <dgm:cxnLst>
    <dgm:cxn modelId="{B0687812-4231-495E-8A38-EFF00E42FE9F}" srcId="{1D7ADE6C-05C2-4FFE-9723-C45A69C76753}" destId="{77B217EB-0847-4C69-82E0-FE5C95EA082E}" srcOrd="0" destOrd="0" parTransId="{9244F0FD-7213-41AB-9E01-3A777E2D480A}" sibTransId="{4D7A1B49-9975-485A-B35E-138601710E89}"/>
    <dgm:cxn modelId="{8BB62F1E-9324-439F-B165-9BE7014F98C3}" srcId="{4E27141C-617F-4E99-9456-104A79F092CE}" destId="{5BF779E8-0697-450E-AEEB-A23015015204}" srcOrd="0" destOrd="0" parTransId="{8EEDFB12-B0ED-4915-BCA7-EF71CEB64951}" sibTransId="{B887CE76-7993-4A77-B69C-E024AB26CB7F}"/>
    <dgm:cxn modelId="{B6B8E828-ED28-4D78-8920-4483DBA2B122}" type="presOf" srcId="{7CD553D6-3DE5-4332-865B-9CF9ED30CA0D}" destId="{3D0A633E-2FF1-4AA2-9436-4ABD36403ACF}" srcOrd="0" destOrd="2" presId="urn:microsoft.com/office/officeart/2005/8/layout/vList2"/>
    <dgm:cxn modelId="{D1E2BC2B-6177-4C94-963B-C7AAEA8D4716}" srcId="{42C7D377-26E1-49D1-9BA5-E0D783F3DB17}" destId="{7CD553D6-3DE5-4332-865B-9CF9ED30CA0D}" srcOrd="0" destOrd="0" parTransId="{C6F64BED-A89E-4C9B-B4AC-BDFC21B7D55E}" sibTransId="{C9792014-0EB8-4A1C-95C0-B6A325F60E01}"/>
    <dgm:cxn modelId="{FB4C3343-63D1-4DAE-A5D5-914F9D875187}" srcId="{1D7ADE6C-05C2-4FFE-9723-C45A69C76753}" destId="{FAE479A0-A283-49D5-A925-4AACC940494A}" srcOrd="2" destOrd="0" parTransId="{B7A9C39D-64BF-49D4-A501-7539DF607349}" sibTransId="{566B4B0C-F33F-4BCF-A337-971FA0A08A6A}"/>
    <dgm:cxn modelId="{A1E77A66-C5F7-4A4E-A338-3C7FB5B18E03}" srcId="{4E27141C-617F-4E99-9456-104A79F092CE}" destId="{42C7D377-26E1-49D1-9BA5-E0D783F3DB17}" srcOrd="1" destOrd="0" parTransId="{96E6BFE7-D73F-445B-93E0-6094C3613849}" sibTransId="{C2075462-09D2-41AA-96D2-01FDED1C596E}"/>
    <dgm:cxn modelId="{70735F47-94FF-4256-AAD1-C92A4D8CEF8A}" srcId="{42C7D377-26E1-49D1-9BA5-E0D783F3DB17}" destId="{4791061D-7A43-4A12-99E2-330B457DA5E8}" srcOrd="1" destOrd="0" parTransId="{767ADC85-72C8-4EC3-87F0-7A1642981416}" sibTransId="{B099BD98-DB37-4DC6-BACB-CE577E1352C6}"/>
    <dgm:cxn modelId="{94065E4F-4577-4F4C-B44F-9491F3EF8329}" type="presOf" srcId="{55A6658E-FC51-4A0C-AE24-B575252B4B1D}" destId="{7FD47961-DDF2-45CE-8CA2-16A8E147D195}" srcOrd="0" destOrd="0" presId="urn:microsoft.com/office/officeart/2005/8/layout/vList2"/>
    <dgm:cxn modelId="{5794E56F-8589-47E0-89AB-CB0DC816F1AE}" srcId="{42C7D377-26E1-49D1-9BA5-E0D783F3DB17}" destId="{63F4B02B-B919-49F1-955E-78F4915A4DEA}" srcOrd="2" destOrd="0" parTransId="{7047ED69-9D9A-4170-B00D-3419EA9652C3}" sibTransId="{E054291A-7402-4201-8EF1-8D3A6BDEC04A}"/>
    <dgm:cxn modelId="{B7CEC477-9B35-4221-B00D-CB8E89EB06F1}" type="presOf" srcId="{FAE479A0-A283-49D5-A925-4AACC940494A}" destId="{D8B9FFC9-E9A0-4CAE-AC5F-05668DE81B7F}" srcOrd="0" destOrd="2" presId="urn:microsoft.com/office/officeart/2005/8/layout/vList2"/>
    <dgm:cxn modelId="{E70DD37F-E353-43FC-B0DD-E0D5C496CB51}" type="presOf" srcId="{63F4B02B-B919-49F1-955E-78F4915A4DEA}" destId="{3D0A633E-2FF1-4AA2-9436-4ABD36403ACF}" srcOrd="0" destOrd="4" presId="urn:microsoft.com/office/officeart/2005/8/layout/vList2"/>
    <dgm:cxn modelId="{4A66D38B-DC05-4C11-B936-E944E6821739}" type="presOf" srcId="{1D7ADE6C-05C2-4FFE-9723-C45A69C76753}" destId="{51B018C0-2283-43A1-B3AE-5D69F2DEF5A2}" srcOrd="0" destOrd="0" presId="urn:microsoft.com/office/officeart/2005/8/layout/vList2"/>
    <dgm:cxn modelId="{EDC6F78C-630E-4CCF-A69F-22329D9ACE7E}" type="presOf" srcId="{42C7D377-26E1-49D1-9BA5-E0D783F3DB17}" destId="{3D0A633E-2FF1-4AA2-9436-4ABD36403ACF}" srcOrd="0" destOrd="1" presId="urn:microsoft.com/office/officeart/2005/8/layout/vList2"/>
    <dgm:cxn modelId="{2770B69D-0601-4DF7-85E4-D19A08152F72}" srcId="{55A6658E-FC51-4A0C-AE24-B575252B4B1D}" destId="{4E27141C-617F-4E99-9456-104A79F092CE}" srcOrd="0" destOrd="0" parTransId="{16E61A52-6AA9-4983-B7BD-44E094694913}" sibTransId="{87502D13-0347-430D-BAEB-B50E91036803}"/>
    <dgm:cxn modelId="{59F63B9F-2B81-434A-A882-F9A604900F6A}" srcId="{55A6658E-FC51-4A0C-AE24-B575252B4B1D}" destId="{1D7ADE6C-05C2-4FFE-9723-C45A69C76753}" srcOrd="1" destOrd="0" parTransId="{4A09AEA9-72C9-4C22-AD6C-0DD822EFEB0D}" sibTransId="{756BBE8E-255B-43F8-84D7-369A7E01C118}"/>
    <dgm:cxn modelId="{3A2521A3-0988-41E8-82E8-74F855F420DE}" type="presOf" srcId="{3EFBEED5-B75A-4E16-ABAE-4D14A25D167F}" destId="{D8B9FFC9-E9A0-4CAE-AC5F-05668DE81B7F}" srcOrd="0" destOrd="1" presId="urn:microsoft.com/office/officeart/2005/8/layout/vList2"/>
    <dgm:cxn modelId="{5E8287A9-6A31-4BE5-9C48-492438293D31}" type="presOf" srcId="{77B217EB-0847-4C69-82E0-FE5C95EA082E}" destId="{D8B9FFC9-E9A0-4CAE-AC5F-05668DE81B7F}" srcOrd="0" destOrd="0" presId="urn:microsoft.com/office/officeart/2005/8/layout/vList2"/>
    <dgm:cxn modelId="{4C6784B6-4C7D-4856-AD5E-5CBFEA469D03}" type="presOf" srcId="{4E27141C-617F-4E99-9456-104A79F092CE}" destId="{1D164702-0B6B-42DB-8B3C-6C7DB4BC1944}" srcOrd="0" destOrd="0" presId="urn:microsoft.com/office/officeart/2005/8/layout/vList2"/>
    <dgm:cxn modelId="{F57F4EB8-B5AF-4719-8C1E-A095A178CE2B}" srcId="{1D7ADE6C-05C2-4FFE-9723-C45A69C76753}" destId="{3EFBEED5-B75A-4E16-ABAE-4D14A25D167F}" srcOrd="1" destOrd="0" parTransId="{EA4CA55A-C184-4A7C-ABCC-4E0CBA588721}" sibTransId="{114DB280-7A0C-4C25-8108-FC73AEA2D881}"/>
    <dgm:cxn modelId="{B97747CF-305A-436C-B9C6-761BF029777E}" type="presOf" srcId="{5BF779E8-0697-450E-AEEB-A23015015204}" destId="{3D0A633E-2FF1-4AA2-9436-4ABD36403ACF}" srcOrd="0" destOrd="0" presId="urn:microsoft.com/office/officeart/2005/8/layout/vList2"/>
    <dgm:cxn modelId="{D8A46BE8-3C8C-41C8-BB2A-F35E58B9C222}" type="presOf" srcId="{4791061D-7A43-4A12-99E2-330B457DA5E8}" destId="{3D0A633E-2FF1-4AA2-9436-4ABD36403ACF}" srcOrd="0" destOrd="3" presId="urn:microsoft.com/office/officeart/2005/8/layout/vList2"/>
    <dgm:cxn modelId="{60AE6368-4B8D-4B78-9E5D-A892D80571ED}" type="presParOf" srcId="{7FD47961-DDF2-45CE-8CA2-16A8E147D195}" destId="{1D164702-0B6B-42DB-8B3C-6C7DB4BC1944}" srcOrd="0" destOrd="0" presId="urn:microsoft.com/office/officeart/2005/8/layout/vList2"/>
    <dgm:cxn modelId="{32678ECE-CE80-4F7C-A154-5E0851989890}" type="presParOf" srcId="{7FD47961-DDF2-45CE-8CA2-16A8E147D195}" destId="{3D0A633E-2FF1-4AA2-9436-4ABD36403ACF}" srcOrd="1" destOrd="0" presId="urn:microsoft.com/office/officeart/2005/8/layout/vList2"/>
    <dgm:cxn modelId="{F4C9BB16-15C8-491D-A8E6-3D44FE0C482D}" type="presParOf" srcId="{7FD47961-DDF2-45CE-8CA2-16A8E147D195}" destId="{51B018C0-2283-43A1-B3AE-5D69F2DEF5A2}" srcOrd="2" destOrd="0" presId="urn:microsoft.com/office/officeart/2005/8/layout/vList2"/>
    <dgm:cxn modelId="{81C2E848-ADE8-4D24-B45A-2199A5E1A581}" type="presParOf" srcId="{7FD47961-DDF2-45CE-8CA2-16A8E147D195}" destId="{D8B9FFC9-E9A0-4CAE-AC5F-05668DE81B7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430986-0A8B-4DD9-805B-EC37E18E9DD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8B9BC0B-6CE7-4AAE-8039-D354B1A2B1C8}">
      <dgm:prSet/>
      <dgm:spPr/>
      <dgm:t>
        <a:bodyPr/>
        <a:lstStyle/>
        <a:p>
          <a:r>
            <a:rPr lang="en-US" b="1" i="1" dirty="0"/>
            <a:t>Did I say that timing in chains is important?</a:t>
          </a:r>
        </a:p>
      </dgm:t>
    </dgm:pt>
    <dgm:pt modelId="{544E480D-89EB-4A40-B101-372BDB0DE92B}" type="parTrans" cxnId="{99920101-B6BC-4C67-B3CF-D8AD29B40C54}">
      <dgm:prSet/>
      <dgm:spPr/>
      <dgm:t>
        <a:bodyPr/>
        <a:lstStyle/>
        <a:p>
          <a:endParaRPr lang="en-US"/>
        </a:p>
      </dgm:t>
    </dgm:pt>
    <dgm:pt modelId="{FD85AAC0-E6BA-453C-A4B5-AF6D259ADC8C}" type="sibTrans" cxnId="{99920101-B6BC-4C67-B3CF-D8AD29B40C54}">
      <dgm:prSet/>
      <dgm:spPr/>
      <dgm:t>
        <a:bodyPr/>
        <a:lstStyle/>
        <a:p>
          <a:endParaRPr lang="en-US"/>
        </a:p>
      </dgm:t>
    </dgm:pt>
    <dgm:pt modelId="{EA2F62A9-67D5-47A4-8635-761AAAC3E0D4}">
      <dgm:prSet/>
      <dgm:spPr/>
      <dgm:t>
        <a:bodyPr/>
        <a:lstStyle/>
        <a:p>
          <a:r>
            <a:rPr lang="en-US"/>
            <a:t>Timing in chains is important</a:t>
          </a:r>
        </a:p>
      </dgm:t>
    </dgm:pt>
    <dgm:pt modelId="{0D071AAF-E1E7-400E-B15B-72E33623A30A}" type="parTrans" cxnId="{7F370B47-E6F5-4F39-A150-903327263C3D}">
      <dgm:prSet/>
      <dgm:spPr/>
      <dgm:t>
        <a:bodyPr/>
        <a:lstStyle/>
        <a:p>
          <a:endParaRPr lang="en-US"/>
        </a:p>
      </dgm:t>
    </dgm:pt>
    <dgm:pt modelId="{D056FDB5-D890-45CC-979A-23FE9A88C306}" type="sibTrans" cxnId="{7F370B47-E6F5-4F39-A150-903327263C3D}">
      <dgm:prSet/>
      <dgm:spPr/>
      <dgm:t>
        <a:bodyPr/>
        <a:lstStyle/>
        <a:p>
          <a:endParaRPr lang="en-US"/>
        </a:p>
      </dgm:t>
    </dgm:pt>
    <dgm:pt modelId="{98F2C33D-D69F-45C5-9C8D-81F4CDCF626E}">
      <dgm:prSet/>
      <dgm:spPr/>
      <dgm:t>
        <a:bodyPr/>
        <a:lstStyle/>
        <a:p>
          <a:r>
            <a:rPr lang="en-US"/>
            <a:t>When you give your cue is critical!</a:t>
          </a:r>
        </a:p>
      </dgm:t>
    </dgm:pt>
    <dgm:pt modelId="{FCF8F63A-9A25-419F-97D0-35F46A7DE7EC}" type="parTrans" cxnId="{287FCBE5-47A3-4251-8D79-8155D4EAFB25}">
      <dgm:prSet/>
      <dgm:spPr/>
      <dgm:t>
        <a:bodyPr/>
        <a:lstStyle/>
        <a:p>
          <a:endParaRPr lang="en-US"/>
        </a:p>
      </dgm:t>
    </dgm:pt>
    <dgm:pt modelId="{8EFC7F27-6579-449D-B7F2-ABB9DE1C04DC}" type="sibTrans" cxnId="{287FCBE5-47A3-4251-8D79-8155D4EAFB25}">
      <dgm:prSet/>
      <dgm:spPr/>
      <dgm:t>
        <a:bodyPr/>
        <a:lstStyle/>
        <a:p>
          <a:endParaRPr lang="en-US"/>
        </a:p>
      </dgm:t>
    </dgm:pt>
    <dgm:pt modelId="{75CC14A5-5B50-4FAE-BFE6-A5A2F5B3500D}">
      <dgm:prSet/>
      <dgm:spPr/>
      <dgm:t>
        <a:bodyPr/>
        <a:lstStyle/>
        <a:p>
          <a:r>
            <a:rPr lang="en-US" dirty="0"/>
            <a:t>Timing in chains is important!</a:t>
          </a:r>
        </a:p>
      </dgm:t>
    </dgm:pt>
    <dgm:pt modelId="{D3FE9E31-2AB9-4597-85C0-698C947E5399}" type="parTrans" cxnId="{06A15858-F44B-4B24-8751-F60FF8183C28}">
      <dgm:prSet/>
      <dgm:spPr/>
      <dgm:t>
        <a:bodyPr/>
        <a:lstStyle/>
        <a:p>
          <a:endParaRPr lang="en-US"/>
        </a:p>
      </dgm:t>
    </dgm:pt>
    <dgm:pt modelId="{C561F632-2EAF-4631-9FE3-A34245559302}" type="sibTrans" cxnId="{06A15858-F44B-4B24-8751-F60FF8183C28}">
      <dgm:prSet/>
      <dgm:spPr/>
      <dgm:t>
        <a:bodyPr/>
        <a:lstStyle/>
        <a:p>
          <a:endParaRPr lang="en-US"/>
        </a:p>
      </dgm:t>
    </dgm:pt>
    <dgm:pt modelId="{0188AC51-6295-4403-9A9F-50713200F874}">
      <dgm:prSet/>
      <dgm:spPr/>
      <dgm:t>
        <a:bodyPr/>
        <a:lstStyle/>
        <a:p>
          <a:r>
            <a:rPr lang="en-US"/>
            <a:t>Give the cue as </a:t>
          </a:r>
          <a:r>
            <a:rPr lang="en-US" b="1" i="1"/>
            <a:t>animal BEGINS behavior</a:t>
          </a:r>
          <a:endParaRPr lang="en-US"/>
        </a:p>
      </dgm:t>
    </dgm:pt>
    <dgm:pt modelId="{E86AC895-7208-4351-8FAF-4CA4695CC678}" type="parTrans" cxnId="{6FFB1868-E1D6-40B3-B5FD-674147AF372B}">
      <dgm:prSet/>
      <dgm:spPr/>
      <dgm:t>
        <a:bodyPr/>
        <a:lstStyle/>
        <a:p>
          <a:endParaRPr lang="en-US"/>
        </a:p>
      </dgm:t>
    </dgm:pt>
    <dgm:pt modelId="{FB2226A2-1F39-452C-BF39-763C4FF25005}" type="sibTrans" cxnId="{6FFB1868-E1D6-40B3-B5FD-674147AF372B}">
      <dgm:prSet/>
      <dgm:spPr/>
      <dgm:t>
        <a:bodyPr/>
        <a:lstStyle/>
        <a:p>
          <a:endParaRPr lang="en-US"/>
        </a:p>
      </dgm:t>
    </dgm:pt>
    <dgm:pt modelId="{E82354D4-F7B1-4DFA-A1E6-357BAEED83E9}">
      <dgm:prSet/>
      <dgm:spPr/>
      <dgm:t>
        <a:bodyPr/>
        <a:lstStyle/>
        <a:p>
          <a:r>
            <a:rPr lang="en-US"/>
            <a:t>E.g., as dog sits, cue “Down”</a:t>
          </a:r>
        </a:p>
      </dgm:t>
    </dgm:pt>
    <dgm:pt modelId="{4C7F57E7-EE89-4E2C-9E57-DA591B211276}" type="parTrans" cxnId="{4036C07E-17E1-4737-818E-8112395ED0A4}">
      <dgm:prSet/>
      <dgm:spPr/>
      <dgm:t>
        <a:bodyPr/>
        <a:lstStyle/>
        <a:p>
          <a:endParaRPr lang="en-US"/>
        </a:p>
      </dgm:t>
    </dgm:pt>
    <dgm:pt modelId="{B521E586-E8F7-49AA-9FC8-FC70C8FC645C}" type="sibTrans" cxnId="{4036C07E-17E1-4737-818E-8112395ED0A4}">
      <dgm:prSet/>
      <dgm:spPr/>
      <dgm:t>
        <a:bodyPr/>
        <a:lstStyle/>
        <a:p>
          <a:endParaRPr lang="en-US"/>
        </a:p>
      </dgm:t>
    </dgm:pt>
    <dgm:pt modelId="{35655503-29B7-4F97-9514-923A19EC9C95}">
      <dgm:prSet/>
      <dgm:spPr/>
      <dgm:t>
        <a:bodyPr/>
        <a:lstStyle/>
        <a:p>
          <a:r>
            <a:rPr lang="en-US"/>
            <a:t>If you wait until the end of the behavior, dog will have a pause as he waits for the next cue</a:t>
          </a:r>
        </a:p>
      </dgm:t>
    </dgm:pt>
    <dgm:pt modelId="{5B5C68D2-C882-40D0-92FE-A2ED6D25B287}" type="parTrans" cxnId="{D2AAA5BB-56D1-47D0-83B9-71B13B2DE7ED}">
      <dgm:prSet/>
      <dgm:spPr/>
      <dgm:t>
        <a:bodyPr/>
        <a:lstStyle/>
        <a:p>
          <a:endParaRPr lang="en-US"/>
        </a:p>
      </dgm:t>
    </dgm:pt>
    <dgm:pt modelId="{397ADE2E-BB94-4098-AE38-88D39935CCF3}" type="sibTrans" cxnId="{D2AAA5BB-56D1-47D0-83B9-71B13B2DE7ED}">
      <dgm:prSet/>
      <dgm:spPr/>
      <dgm:t>
        <a:bodyPr/>
        <a:lstStyle/>
        <a:p>
          <a:endParaRPr lang="en-US"/>
        </a:p>
      </dgm:t>
    </dgm:pt>
    <dgm:pt modelId="{2D5363D8-2FA5-49F6-8007-F6155237B9F8}">
      <dgm:prSet/>
      <dgm:spPr/>
      <dgm:t>
        <a:bodyPr/>
        <a:lstStyle/>
        <a:p>
          <a:r>
            <a:rPr lang="en-US" dirty="0"/>
            <a:t>Must give the dog enough time to DO the next behavior</a:t>
          </a:r>
        </a:p>
      </dgm:t>
    </dgm:pt>
    <dgm:pt modelId="{9271138F-A019-4B8A-AC6F-76B41520B8BD}" type="parTrans" cxnId="{CB7DCEBC-E114-4E73-A2F7-8684BDD218D1}">
      <dgm:prSet/>
      <dgm:spPr/>
      <dgm:t>
        <a:bodyPr/>
        <a:lstStyle/>
        <a:p>
          <a:endParaRPr lang="en-US"/>
        </a:p>
      </dgm:t>
    </dgm:pt>
    <dgm:pt modelId="{C9AFD2E1-AD7D-4421-BB45-58E14D9B6141}" type="sibTrans" cxnId="{CB7DCEBC-E114-4E73-A2F7-8684BDD218D1}">
      <dgm:prSet/>
      <dgm:spPr/>
      <dgm:t>
        <a:bodyPr/>
        <a:lstStyle/>
        <a:p>
          <a:endParaRPr lang="en-US"/>
        </a:p>
      </dgm:t>
    </dgm:pt>
    <dgm:pt modelId="{10BDCF76-0DC1-4400-8761-F6619DA5ADA3}">
      <dgm:prSet/>
      <dgm:spPr/>
      <dgm:t>
        <a:bodyPr/>
        <a:lstStyle/>
        <a:p>
          <a:r>
            <a:rPr lang="en-US"/>
            <a:t>Most problems with chains involve poor cue timing!</a:t>
          </a:r>
        </a:p>
      </dgm:t>
    </dgm:pt>
    <dgm:pt modelId="{83C70589-D3F4-4A46-A9B5-F437EC9C8E91}" type="parTrans" cxnId="{75ED5075-62A7-45D4-A653-924BAB0FA2B0}">
      <dgm:prSet/>
      <dgm:spPr/>
      <dgm:t>
        <a:bodyPr/>
        <a:lstStyle/>
        <a:p>
          <a:endParaRPr lang="en-US"/>
        </a:p>
      </dgm:t>
    </dgm:pt>
    <dgm:pt modelId="{A9CE3934-4B04-43BE-866F-A0A2BD28CBD2}" type="sibTrans" cxnId="{75ED5075-62A7-45D4-A653-924BAB0FA2B0}">
      <dgm:prSet/>
      <dgm:spPr/>
      <dgm:t>
        <a:bodyPr/>
        <a:lstStyle/>
        <a:p>
          <a:endParaRPr lang="en-US"/>
        </a:p>
      </dgm:t>
    </dgm:pt>
    <dgm:pt modelId="{61B7C007-3B15-4309-81A2-533687432EB5}">
      <dgm:prSet/>
      <dgm:spPr/>
      <dgm:t>
        <a:bodyPr/>
        <a:lstStyle/>
        <a:p>
          <a:endParaRPr lang="en-US" dirty="0"/>
        </a:p>
      </dgm:t>
    </dgm:pt>
    <dgm:pt modelId="{2ED1EFD3-8640-46F1-978A-19D33A2A11A4}" type="parTrans" cxnId="{B8B63DF7-10DF-4EC4-A55A-47446130CE2C}">
      <dgm:prSet/>
      <dgm:spPr/>
      <dgm:t>
        <a:bodyPr/>
        <a:lstStyle/>
        <a:p>
          <a:endParaRPr lang="en-US"/>
        </a:p>
      </dgm:t>
    </dgm:pt>
    <dgm:pt modelId="{12B6A74E-8B90-48A1-847B-91D596FB6BED}" type="sibTrans" cxnId="{B8B63DF7-10DF-4EC4-A55A-47446130CE2C}">
      <dgm:prSet/>
      <dgm:spPr/>
      <dgm:t>
        <a:bodyPr/>
        <a:lstStyle/>
        <a:p>
          <a:endParaRPr lang="en-US"/>
        </a:p>
      </dgm:t>
    </dgm:pt>
    <dgm:pt modelId="{B5F78E4C-2D4D-4C83-BC49-88A2889C48F5}">
      <dgm:prSet/>
      <dgm:spPr/>
      <dgm:t>
        <a:bodyPr/>
        <a:lstStyle/>
        <a:p>
          <a:endParaRPr lang="en-US" dirty="0"/>
        </a:p>
      </dgm:t>
    </dgm:pt>
    <dgm:pt modelId="{71DCE71F-210D-4466-A347-B37A79CB96F3}" type="parTrans" cxnId="{E46D2045-68E0-4E7F-80E2-EEE6E010E44F}">
      <dgm:prSet/>
      <dgm:spPr/>
    </dgm:pt>
    <dgm:pt modelId="{31683078-AA53-4C17-991B-72D933D4363E}" type="sibTrans" cxnId="{E46D2045-68E0-4E7F-80E2-EEE6E010E44F}">
      <dgm:prSet/>
      <dgm:spPr/>
    </dgm:pt>
    <dgm:pt modelId="{BC4FF067-F2D4-4246-9CC0-1FFCBB5449CB}" type="pres">
      <dgm:prSet presAssocID="{6E430986-0A8B-4DD9-805B-EC37E18E9DDD}" presName="linear" presStyleCnt="0">
        <dgm:presLayoutVars>
          <dgm:animLvl val="lvl"/>
          <dgm:resizeHandles val="exact"/>
        </dgm:presLayoutVars>
      </dgm:prSet>
      <dgm:spPr/>
    </dgm:pt>
    <dgm:pt modelId="{393A5CEF-32E7-4EF9-8D3F-201B12DE506D}" type="pres">
      <dgm:prSet presAssocID="{48B9BC0B-6CE7-4AAE-8039-D354B1A2B1C8}" presName="parentText" presStyleLbl="node1" presStyleIdx="0" presStyleCnt="3">
        <dgm:presLayoutVars>
          <dgm:chMax val="0"/>
          <dgm:bulletEnabled val="1"/>
        </dgm:presLayoutVars>
      </dgm:prSet>
      <dgm:spPr/>
    </dgm:pt>
    <dgm:pt modelId="{12E63580-AD03-429C-B6FD-CB2284009C75}" type="pres">
      <dgm:prSet presAssocID="{48B9BC0B-6CE7-4AAE-8039-D354B1A2B1C8}" presName="childText" presStyleLbl="revTx" presStyleIdx="0" presStyleCnt="2">
        <dgm:presLayoutVars>
          <dgm:bulletEnabled val="1"/>
        </dgm:presLayoutVars>
      </dgm:prSet>
      <dgm:spPr/>
    </dgm:pt>
    <dgm:pt modelId="{E06EB31B-0E97-4D8E-8AD9-62006007C0AF}" type="pres">
      <dgm:prSet presAssocID="{0188AC51-6295-4403-9A9F-50713200F874}" presName="parentText" presStyleLbl="node1" presStyleIdx="1" presStyleCnt="3">
        <dgm:presLayoutVars>
          <dgm:chMax val="0"/>
          <dgm:bulletEnabled val="1"/>
        </dgm:presLayoutVars>
      </dgm:prSet>
      <dgm:spPr/>
    </dgm:pt>
    <dgm:pt modelId="{7F8602BD-125F-4648-AA52-1EB8C7E481E0}" type="pres">
      <dgm:prSet presAssocID="{0188AC51-6295-4403-9A9F-50713200F874}" presName="childText" presStyleLbl="revTx" presStyleIdx="1" presStyleCnt="2">
        <dgm:presLayoutVars>
          <dgm:bulletEnabled val="1"/>
        </dgm:presLayoutVars>
      </dgm:prSet>
      <dgm:spPr/>
    </dgm:pt>
    <dgm:pt modelId="{B038DB7E-916A-4A4E-ABEF-DC87FADD7337}" type="pres">
      <dgm:prSet presAssocID="{10BDCF76-0DC1-4400-8761-F6619DA5ADA3}" presName="parentText" presStyleLbl="node1" presStyleIdx="2" presStyleCnt="3">
        <dgm:presLayoutVars>
          <dgm:chMax val="0"/>
          <dgm:bulletEnabled val="1"/>
        </dgm:presLayoutVars>
      </dgm:prSet>
      <dgm:spPr/>
    </dgm:pt>
  </dgm:ptLst>
  <dgm:cxnLst>
    <dgm:cxn modelId="{99920101-B6BC-4C67-B3CF-D8AD29B40C54}" srcId="{6E430986-0A8B-4DD9-805B-EC37E18E9DDD}" destId="{48B9BC0B-6CE7-4AAE-8039-D354B1A2B1C8}" srcOrd="0" destOrd="0" parTransId="{544E480D-89EB-4A40-B101-372BDB0DE92B}" sibTransId="{FD85AAC0-E6BA-453C-A4B5-AF6D259ADC8C}"/>
    <dgm:cxn modelId="{9C21041D-B9A3-4EE1-AE13-EE8814A566B1}" type="presOf" srcId="{B5F78E4C-2D4D-4C83-BC49-88A2889C48F5}" destId="{7F8602BD-125F-4648-AA52-1EB8C7E481E0}" srcOrd="0" destOrd="3" presId="urn:microsoft.com/office/officeart/2005/8/layout/vList2"/>
    <dgm:cxn modelId="{82ADB629-D0FE-4F09-947C-D8A083B9AB53}" type="presOf" srcId="{10BDCF76-0DC1-4400-8761-F6619DA5ADA3}" destId="{B038DB7E-916A-4A4E-ABEF-DC87FADD7337}" srcOrd="0" destOrd="0" presId="urn:microsoft.com/office/officeart/2005/8/layout/vList2"/>
    <dgm:cxn modelId="{A15F112E-4F13-498B-80BC-FE17B7E2ED68}" type="presOf" srcId="{E82354D4-F7B1-4DFA-A1E6-357BAEED83E9}" destId="{7F8602BD-125F-4648-AA52-1EB8C7E481E0}" srcOrd="0" destOrd="0" presId="urn:microsoft.com/office/officeart/2005/8/layout/vList2"/>
    <dgm:cxn modelId="{5E70FC2F-B031-4C67-B65D-A307B2377811}" type="presOf" srcId="{48B9BC0B-6CE7-4AAE-8039-D354B1A2B1C8}" destId="{393A5CEF-32E7-4EF9-8D3F-201B12DE506D}" srcOrd="0" destOrd="0" presId="urn:microsoft.com/office/officeart/2005/8/layout/vList2"/>
    <dgm:cxn modelId="{D804303A-C6C6-4DC7-9FEB-1158E82DAD80}" type="presOf" srcId="{61B7C007-3B15-4309-81A2-533687432EB5}" destId="{12E63580-AD03-429C-B6FD-CB2284009C75}" srcOrd="0" destOrd="3" presId="urn:microsoft.com/office/officeart/2005/8/layout/vList2"/>
    <dgm:cxn modelId="{E46D2045-68E0-4E7F-80E2-EEE6E010E44F}" srcId="{0188AC51-6295-4403-9A9F-50713200F874}" destId="{B5F78E4C-2D4D-4C83-BC49-88A2889C48F5}" srcOrd="3" destOrd="0" parTransId="{71DCE71F-210D-4466-A347-B37A79CB96F3}" sibTransId="{31683078-AA53-4C17-991B-72D933D4363E}"/>
    <dgm:cxn modelId="{7F370B47-E6F5-4F39-A150-903327263C3D}" srcId="{48B9BC0B-6CE7-4AAE-8039-D354B1A2B1C8}" destId="{EA2F62A9-67D5-47A4-8635-761AAAC3E0D4}" srcOrd="0" destOrd="0" parTransId="{0D071AAF-E1E7-400E-B15B-72E33623A30A}" sibTransId="{D056FDB5-D890-45CC-979A-23FE9A88C306}"/>
    <dgm:cxn modelId="{6FFB1868-E1D6-40B3-B5FD-674147AF372B}" srcId="{6E430986-0A8B-4DD9-805B-EC37E18E9DDD}" destId="{0188AC51-6295-4403-9A9F-50713200F874}" srcOrd="1" destOrd="0" parTransId="{E86AC895-7208-4351-8FAF-4CA4695CC678}" sibTransId="{FB2226A2-1F39-452C-BF39-763C4FF25005}"/>
    <dgm:cxn modelId="{BD09536D-7C65-408F-BE59-B6E572FAF3B4}" type="presOf" srcId="{0188AC51-6295-4403-9A9F-50713200F874}" destId="{E06EB31B-0E97-4D8E-8AD9-62006007C0AF}" srcOrd="0" destOrd="0" presId="urn:microsoft.com/office/officeart/2005/8/layout/vList2"/>
    <dgm:cxn modelId="{75ED5075-62A7-45D4-A653-924BAB0FA2B0}" srcId="{6E430986-0A8B-4DD9-805B-EC37E18E9DDD}" destId="{10BDCF76-0DC1-4400-8761-F6619DA5ADA3}" srcOrd="2" destOrd="0" parTransId="{83C70589-D3F4-4A46-A9B5-F437EC9C8E91}" sibTransId="{A9CE3934-4B04-43BE-866F-A0A2BD28CBD2}"/>
    <dgm:cxn modelId="{4BB6F656-F1E9-4FDB-BB68-532E7816C2D7}" type="presOf" srcId="{6E430986-0A8B-4DD9-805B-EC37E18E9DDD}" destId="{BC4FF067-F2D4-4246-9CC0-1FFCBB5449CB}" srcOrd="0" destOrd="0" presId="urn:microsoft.com/office/officeart/2005/8/layout/vList2"/>
    <dgm:cxn modelId="{06A15858-F44B-4B24-8751-F60FF8183C28}" srcId="{48B9BC0B-6CE7-4AAE-8039-D354B1A2B1C8}" destId="{75CC14A5-5B50-4FAE-BFE6-A5A2F5B3500D}" srcOrd="2" destOrd="0" parTransId="{D3FE9E31-2AB9-4597-85C0-698C947E5399}" sibTransId="{C561F632-2EAF-4631-9FE3-A34245559302}"/>
    <dgm:cxn modelId="{4036C07E-17E1-4737-818E-8112395ED0A4}" srcId="{0188AC51-6295-4403-9A9F-50713200F874}" destId="{E82354D4-F7B1-4DFA-A1E6-357BAEED83E9}" srcOrd="0" destOrd="0" parTransId="{4C7F57E7-EE89-4E2C-9E57-DA591B211276}" sibTransId="{B521E586-E8F7-49AA-9FC8-FC70C8FC645C}"/>
    <dgm:cxn modelId="{7B74F680-71F2-4B65-9667-6A926AA2E059}" type="presOf" srcId="{98F2C33D-D69F-45C5-9C8D-81F4CDCF626E}" destId="{12E63580-AD03-429C-B6FD-CB2284009C75}" srcOrd="0" destOrd="1" presId="urn:microsoft.com/office/officeart/2005/8/layout/vList2"/>
    <dgm:cxn modelId="{06C13D8A-CD0E-4EFB-8146-951F1106BC62}" type="presOf" srcId="{EA2F62A9-67D5-47A4-8635-761AAAC3E0D4}" destId="{12E63580-AD03-429C-B6FD-CB2284009C75}" srcOrd="0" destOrd="0" presId="urn:microsoft.com/office/officeart/2005/8/layout/vList2"/>
    <dgm:cxn modelId="{0769028E-FDF9-4D15-B9B7-975F9B66F2B5}" type="presOf" srcId="{2D5363D8-2FA5-49F6-8007-F6155237B9F8}" destId="{7F8602BD-125F-4648-AA52-1EB8C7E481E0}" srcOrd="0" destOrd="2" presId="urn:microsoft.com/office/officeart/2005/8/layout/vList2"/>
    <dgm:cxn modelId="{BB2567A6-8276-4367-96B4-358972AB1748}" type="presOf" srcId="{75CC14A5-5B50-4FAE-BFE6-A5A2F5B3500D}" destId="{12E63580-AD03-429C-B6FD-CB2284009C75}" srcOrd="0" destOrd="2" presId="urn:microsoft.com/office/officeart/2005/8/layout/vList2"/>
    <dgm:cxn modelId="{D2AAA5BB-56D1-47D0-83B9-71B13B2DE7ED}" srcId="{0188AC51-6295-4403-9A9F-50713200F874}" destId="{35655503-29B7-4F97-9514-923A19EC9C95}" srcOrd="1" destOrd="0" parTransId="{5B5C68D2-C882-40D0-92FE-A2ED6D25B287}" sibTransId="{397ADE2E-BB94-4098-AE38-88D39935CCF3}"/>
    <dgm:cxn modelId="{CB7DCEBC-E114-4E73-A2F7-8684BDD218D1}" srcId="{0188AC51-6295-4403-9A9F-50713200F874}" destId="{2D5363D8-2FA5-49F6-8007-F6155237B9F8}" srcOrd="2" destOrd="0" parTransId="{9271138F-A019-4B8A-AC6F-76B41520B8BD}" sibTransId="{C9AFD2E1-AD7D-4421-BB45-58E14D9B6141}"/>
    <dgm:cxn modelId="{996DAAE3-1C37-4EED-BF68-61B1DC0E95D9}" type="presOf" srcId="{35655503-29B7-4F97-9514-923A19EC9C95}" destId="{7F8602BD-125F-4648-AA52-1EB8C7E481E0}" srcOrd="0" destOrd="1" presId="urn:microsoft.com/office/officeart/2005/8/layout/vList2"/>
    <dgm:cxn modelId="{287FCBE5-47A3-4251-8D79-8155D4EAFB25}" srcId="{48B9BC0B-6CE7-4AAE-8039-D354B1A2B1C8}" destId="{98F2C33D-D69F-45C5-9C8D-81F4CDCF626E}" srcOrd="1" destOrd="0" parTransId="{FCF8F63A-9A25-419F-97D0-35F46A7DE7EC}" sibTransId="{8EFC7F27-6579-449D-B7F2-ABB9DE1C04DC}"/>
    <dgm:cxn modelId="{B8B63DF7-10DF-4EC4-A55A-47446130CE2C}" srcId="{48B9BC0B-6CE7-4AAE-8039-D354B1A2B1C8}" destId="{61B7C007-3B15-4309-81A2-533687432EB5}" srcOrd="3" destOrd="0" parTransId="{2ED1EFD3-8640-46F1-978A-19D33A2A11A4}" sibTransId="{12B6A74E-8B90-48A1-847B-91D596FB6BED}"/>
    <dgm:cxn modelId="{314A48A7-F710-43C6-AE13-B9A724E24E28}" type="presParOf" srcId="{BC4FF067-F2D4-4246-9CC0-1FFCBB5449CB}" destId="{393A5CEF-32E7-4EF9-8D3F-201B12DE506D}" srcOrd="0" destOrd="0" presId="urn:microsoft.com/office/officeart/2005/8/layout/vList2"/>
    <dgm:cxn modelId="{E967AF77-26EB-4DBD-B93F-ABD232114643}" type="presParOf" srcId="{BC4FF067-F2D4-4246-9CC0-1FFCBB5449CB}" destId="{12E63580-AD03-429C-B6FD-CB2284009C75}" srcOrd="1" destOrd="0" presId="urn:microsoft.com/office/officeart/2005/8/layout/vList2"/>
    <dgm:cxn modelId="{D2776011-9D76-4673-A307-EADC3D54C9D1}" type="presParOf" srcId="{BC4FF067-F2D4-4246-9CC0-1FFCBB5449CB}" destId="{E06EB31B-0E97-4D8E-8AD9-62006007C0AF}" srcOrd="2" destOrd="0" presId="urn:microsoft.com/office/officeart/2005/8/layout/vList2"/>
    <dgm:cxn modelId="{7D852852-F622-4FA0-8A22-032728382F61}" type="presParOf" srcId="{BC4FF067-F2D4-4246-9CC0-1FFCBB5449CB}" destId="{7F8602BD-125F-4648-AA52-1EB8C7E481E0}" srcOrd="3" destOrd="0" presId="urn:microsoft.com/office/officeart/2005/8/layout/vList2"/>
    <dgm:cxn modelId="{CC87652C-3E87-4680-B4E3-B277F4626305}" type="presParOf" srcId="{BC4FF067-F2D4-4246-9CC0-1FFCBB5449CB}" destId="{B038DB7E-916A-4A4E-ABEF-DC87FADD73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EA6F43-DF56-4C76-96D6-BE613F3DCB03}"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40264BCD-C661-41B4-9449-38269DB0D68E}">
      <dgm:prSet/>
      <dgm:spPr/>
      <dgm:t>
        <a:bodyPr/>
        <a:lstStyle/>
        <a:p>
          <a:r>
            <a:rPr lang="en-US" b="1"/>
            <a:t>Forward chains</a:t>
          </a:r>
          <a:r>
            <a:rPr lang="en-US"/>
            <a:t>:</a:t>
          </a:r>
        </a:p>
      </dgm:t>
    </dgm:pt>
    <dgm:pt modelId="{806C7078-0479-49A2-8C3F-EB0208933BF0}" type="parTrans" cxnId="{EB664341-6057-43DA-83CA-955B310BA051}">
      <dgm:prSet/>
      <dgm:spPr/>
      <dgm:t>
        <a:bodyPr/>
        <a:lstStyle/>
        <a:p>
          <a:endParaRPr lang="en-US"/>
        </a:p>
      </dgm:t>
    </dgm:pt>
    <dgm:pt modelId="{C4AE4057-D262-42B2-8278-D5F29EFBD9C1}" type="sibTrans" cxnId="{EB664341-6057-43DA-83CA-955B310BA051}">
      <dgm:prSet/>
      <dgm:spPr/>
      <dgm:t>
        <a:bodyPr/>
        <a:lstStyle/>
        <a:p>
          <a:endParaRPr lang="en-US"/>
        </a:p>
      </dgm:t>
    </dgm:pt>
    <dgm:pt modelId="{1CCE554D-E40E-43E6-B1F3-EFC82EA55084}">
      <dgm:prSet/>
      <dgm:spPr/>
      <dgm:t>
        <a:bodyPr/>
        <a:lstStyle/>
        <a:p>
          <a:r>
            <a:rPr lang="en-US"/>
            <a:t>Start from first behavior and work towards the end</a:t>
          </a:r>
        </a:p>
      </dgm:t>
    </dgm:pt>
    <dgm:pt modelId="{0CD9BAB8-6DCE-4794-9E00-FC35C2001556}" type="parTrans" cxnId="{92D30AED-CA46-4ED3-BC9B-F7EE58408F15}">
      <dgm:prSet/>
      <dgm:spPr/>
      <dgm:t>
        <a:bodyPr/>
        <a:lstStyle/>
        <a:p>
          <a:endParaRPr lang="en-US"/>
        </a:p>
      </dgm:t>
    </dgm:pt>
    <dgm:pt modelId="{BAC1342C-FADA-4A90-9249-5D5051C87606}" type="sibTrans" cxnId="{92D30AED-CA46-4ED3-BC9B-F7EE58408F15}">
      <dgm:prSet/>
      <dgm:spPr/>
      <dgm:t>
        <a:bodyPr/>
        <a:lstStyle/>
        <a:p>
          <a:endParaRPr lang="en-US"/>
        </a:p>
      </dgm:t>
    </dgm:pt>
    <dgm:pt modelId="{C7AF402F-69BF-413D-80E9-919D89411177}">
      <dgm:prSet/>
      <dgm:spPr/>
      <dgm:t>
        <a:bodyPr/>
        <a:lstStyle/>
        <a:p>
          <a:r>
            <a:rPr lang="en-US"/>
            <a:t>E.g.: Shoe tying:</a:t>
          </a:r>
        </a:p>
      </dgm:t>
    </dgm:pt>
    <dgm:pt modelId="{567E4656-E384-46BD-B2B1-F55191264104}" type="parTrans" cxnId="{2CC66CA0-F209-4309-9A14-788F3B3FFA63}">
      <dgm:prSet/>
      <dgm:spPr/>
      <dgm:t>
        <a:bodyPr/>
        <a:lstStyle/>
        <a:p>
          <a:endParaRPr lang="en-US"/>
        </a:p>
      </dgm:t>
    </dgm:pt>
    <dgm:pt modelId="{7D274911-5BB7-4DAD-9959-A9FD7FDDFA2F}" type="sibTrans" cxnId="{2CC66CA0-F209-4309-9A14-788F3B3FFA63}">
      <dgm:prSet/>
      <dgm:spPr/>
      <dgm:t>
        <a:bodyPr/>
        <a:lstStyle/>
        <a:p>
          <a:endParaRPr lang="en-US"/>
        </a:p>
      </dgm:t>
    </dgm:pt>
    <dgm:pt modelId="{96B521B6-23EC-468E-92AE-CA97676A9823}">
      <dgm:prSet/>
      <dgm:spPr/>
      <dgm:t>
        <a:bodyPr/>
        <a:lstStyle/>
        <a:p>
          <a:r>
            <a:rPr lang="en-US"/>
            <a:t>Start with putting your foot in</a:t>
          </a:r>
        </a:p>
      </dgm:t>
    </dgm:pt>
    <dgm:pt modelId="{2B418B83-1A87-4B2E-84E4-7F65A4701B1F}" type="parTrans" cxnId="{5096204C-7634-425A-B702-165CF5475387}">
      <dgm:prSet/>
      <dgm:spPr/>
      <dgm:t>
        <a:bodyPr/>
        <a:lstStyle/>
        <a:p>
          <a:endParaRPr lang="en-US"/>
        </a:p>
      </dgm:t>
    </dgm:pt>
    <dgm:pt modelId="{B86304F6-65FD-4729-BE34-3ACA38E61459}" type="sibTrans" cxnId="{5096204C-7634-425A-B702-165CF5475387}">
      <dgm:prSet/>
      <dgm:spPr/>
      <dgm:t>
        <a:bodyPr/>
        <a:lstStyle/>
        <a:p>
          <a:endParaRPr lang="en-US"/>
        </a:p>
      </dgm:t>
    </dgm:pt>
    <dgm:pt modelId="{2F0E8F13-ACA2-44E0-8D22-93066E135A22}">
      <dgm:prSet/>
      <dgm:spPr/>
      <dgm:t>
        <a:bodyPr/>
        <a:lstStyle/>
        <a:p>
          <a:r>
            <a:rPr lang="en-US"/>
            <a:t>End with the final pull on the bow</a:t>
          </a:r>
        </a:p>
      </dgm:t>
    </dgm:pt>
    <dgm:pt modelId="{CA83B922-E6ED-4AE6-9D1C-67C1751DA4CC}" type="parTrans" cxnId="{50ECB5F4-66D9-4051-9C8C-A8D0AF84A9D8}">
      <dgm:prSet/>
      <dgm:spPr/>
      <dgm:t>
        <a:bodyPr/>
        <a:lstStyle/>
        <a:p>
          <a:endParaRPr lang="en-US"/>
        </a:p>
      </dgm:t>
    </dgm:pt>
    <dgm:pt modelId="{F9914248-8D26-471B-BA3D-B4D71AD19331}" type="sibTrans" cxnId="{50ECB5F4-66D9-4051-9C8C-A8D0AF84A9D8}">
      <dgm:prSet/>
      <dgm:spPr/>
      <dgm:t>
        <a:bodyPr/>
        <a:lstStyle/>
        <a:p>
          <a:endParaRPr lang="en-US"/>
        </a:p>
      </dgm:t>
    </dgm:pt>
    <dgm:pt modelId="{313AE4DE-8165-456B-AF81-F414E4B05921}">
      <dgm:prSet/>
      <dgm:spPr/>
      <dgm:t>
        <a:bodyPr/>
        <a:lstStyle/>
        <a:p>
          <a:r>
            <a:rPr lang="en-US" b="1"/>
            <a:t>Backward chains</a:t>
          </a:r>
          <a:endParaRPr lang="en-US"/>
        </a:p>
      </dgm:t>
    </dgm:pt>
    <dgm:pt modelId="{DE8E86A1-35FF-4B1C-BDEC-0387F63A8C0B}" type="parTrans" cxnId="{D0B58940-94EB-4203-A0A5-0BA56D2D0980}">
      <dgm:prSet/>
      <dgm:spPr/>
      <dgm:t>
        <a:bodyPr/>
        <a:lstStyle/>
        <a:p>
          <a:endParaRPr lang="en-US"/>
        </a:p>
      </dgm:t>
    </dgm:pt>
    <dgm:pt modelId="{2E478C20-618C-4B6C-A490-D043B727F20B}" type="sibTrans" cxnId="{D0B58940-94EB-4203-A0A5-0BA56D2D0980}">
      <dgm:prSet/>
      <dgm:spPr/>
      <dgm:t>
        <a:bodyPr/>
        <a:lstStyle/>
        <a:p>
          <a:endParaRPr lang="en-US"/>
        </a:p>
      </dgm:t>
    </dgm:pt>
    <dgm:pt modelId="{B7B5F110-517A-4248-8540-19C417DF06EE}">
      <dgm:prSet/>
      <dgm:spPr/>
      <dgm:t>
        <a:bodyPr/>
        <a:lstStyle/>
        <a:p>
          <a:r>
            <a:rPr lang="en-US"/>
            <a:t>Start from the terminal (ending link) and work backwards to the start</a:t>
          </a:r>
        </a:p>
      </dgm:t>
    </dgm:pt>
    <dgm:pt modelId="{958843D5-3A14-429C-AA9D-E8D1E89C4A14}" type="parTrans" cxnId="{4FA82D49-A052-4F5D-BF33-CB2982898FC0}">
      <dgm:prSet/>
      <dgm:spPr/>
      <dgm:t>
        <a:bodyPr/>
        <a:lstStyle/>
        <a:p>
          <a:endParaRPr lang="en-US"/>
        </a:p>
      </dgm:t>
    </dgm:pt>
    <dgm:pt modelId="{BB4C4E00-FA68-4C14-8814-EC74BACC2FAD}" type="sibTrans" cxnId="{4FA82D49-A052-4F5D-BF33-CB2982898FC0}">
      <dgm:prSet/>
      <dgm:spPr/>
      <dgm:t>
        <a:bodyPr/>
        <a:lstStyle/>
        <a:p>
          <a:endParaRPr lang="en-US"/>
        </a:p>
      </dgm:t>
    </dgm:pt>
    <dgm:pt modelId="{9CF3DD33-4A81-43A6-92FD-F01E95352F67}">
      <dgm:prSet/>
      <dgm:spPr/>
      <dgm:t>
        <a:bodyPr/>
        <a:lstStyle/>
        <a:p>
          <a:r>
            <a:rPr lang="en-US"/>
            <a:t>E.g.: Shoe tying:</a:t>
          </a:r>
        </a:p>
      </dgm:t>
    </dgm:pt>
    <dgm:pt modelId="{6EDEC6E2-1EE5-4B32-A9B1-00B2DF32184C}" type="parTrans" cxnId="{6561E6A5-37CD-4B53-953C-9605514B1B7A}">
      <dgm:prSet/>
      <dgm:spPr/>
      <dgm:t>
        <a:bodyPr/>
        <a:lstStyle/>
        <a:p>
          <a:endParaRPr lang="en-US"/>
        </a:p>
      </dgm:t>
    </dgm:pt>
    <dgm:pt modelId="{498567F0-6F57-4192-8207-184C3037834F}" type="sibTrans" cxnId="{6561E6A5-37CD-4B53-953C-9605514B1B7A}">
      <dgm:prSet/>
      <dgm:spPr/>
      <dgm:t>
        <a:bodyPr/>
        <a:lstStyle/>
        <a:p>
          <a:endParaRPr lang="en-US"/>
        </a:p>
      </dgm:t>
    </dgm:pt>
    <dgm:pt modelId="{3C722EDD-AEEB-4FB8-9D6E-2EBE7B106BA4}">
      <dgm:prSet/>
      <dgm:spPr/>
      <dgm:t>
        <a:bodyPr/>
        <a:lstStyle/>
        <a:p>
          <a:r>
            <a:rPr lang="en-US"/>
            <a:t>Start with the final pull on the bow</a:t>
          </a:r>
        </a:p>
      </dgm:t>
    </dgm:pt>
    <dgm:pt modelId="{35B7CBF0-2C85-488D-AAD1-8A5B053A46A6}" type="parTrans" cxnId="{402AF65D-CBF4-4DA8-A285-95301C621811}">
      <dgm:prSet/>
      <dgm:spPr/>
      <dgm:t>
        <a:bodyPr/>
        <a:lstStyle/>
        <a:p>
          <a:endParaRPr lang="en-US"/>
        </a:p>
      </dgm:t>
    </dgm:pt>
    <dgm:pt modelId="{4CC2FAE9-A057-469B-A0B5-B5BEBCE4D9B2}" type="sibTrans" cxnId="{402AF65D-CBF4-4DA8-A285-95301C621811}">
      <dgm:prSet/>
      <dgm:spPr/>
      <dgm:t>
        <a:bodyPr/>
        <a:lstStyle/>
        <a:p>
          <a:endParaRPr lang="en-US"/>
        </a:p>
      </dgm:t>
    </dgm:pt>
    <dgm:pt modelId="{794E11D6-371E-49D8-993B-6C1CACE88C24}">
      <dgm:prSet/>
      <dgm:spPr/>
      <dgm:t>
        <a:bodyPr/>
        <a:lstStyle/>
        <a:p>
          <a:r>
            <a:rPr lang="en-US"/>
            <a:t>Work backwards to the beginning</a:t>
          </a:r>
        </a:p>
      </dgm:t>
    </dgm:pt>
    <dgm:pt modelId="{D57F783F-7C1D-41EF-8D3E-2EEF617D0505}" type="parTrans" cxnId="{0A25B756-70EE-484D-BE58-B8FE320B311D}">
      <dgm:prSet/>
      <dgm:spPr/>
      <dgm:t>
        <a:bodyPr/>
        <a:lstStyle/>
        <a:p>
          <a:endParaRPr lang="en-US"/>
        </a:p>
      </dgm:t>
    </dgm:pt>
    <dgm:pt modelId="{45287C40-0E6A-457D-BAFC-BF565853F6C0}" type="sibTrans" cxnId="{0A25B756-70EE-484D-BE58-B8FE320B311D}">
      <dgm:prSet/>
      <dgm:spPr/>
      <dgm:t>
        <a:bodyPr/>
        <a:lstStyle/>
        <a:p>
          <a:endParaRPr lang="en-US"/>
        </a:p>
      </dgm:t>
    </dgm:pt>
    <dgm:pt modelId="{F46DCC86-764A-4B5A-8A62-4902CBEB2EE8}" type="pres">
      <dgm:prSet presAssocID="{7CEA6F43-DF56-4C76-96D6-BE613F3DCB03}" presName="Name0" presStyleCnt="0">
        <dgm:presLayoutVars>
          <dgm:dir/>
          <dgm:animLvl val="lvl"/>
          <dgm:resizeHandles val="exact"/>
        </dgm:presLayoutVars>
      </dgm:prSet>
      <dgm:spPr/>
    </dgm:pt>
    <dgm:pt modelId="{1ADA506F-F60C-4B5F-BD7F-538D19F28156}" type="pres">
      <dgm:prSet presAssocID="{40264BCD-C661-41B4-9449-38269DB0D68E}" presName="linNode" presStyleCnt="0"/>
      <dgm:spPr/>
    </dgm:pt>
    <dgm:pt modelId="{1ED91695-4367-4EF5-93A1-3954FCDF454C}" type="pres">
      <dgm:prSet presAssocID="{40264BCD-C661-41B4-9449-38269DB0D68E}" presName="parentText" presStyleLbl="node1" presStyleIdx="0" presStyleCnt="2">
        <dgm:presLayoutVars>
          <dgm:chMax val="1"/>
          <dgm:bulletEnabled val="1"/>
        </dgm:presLayoutVars>
      </dgm:prSet>
      <dgm:spPr/>
    </dgm:pt>
    <dgm:pt modelId="{5F7D3E8E-077A-43F0-A54D-47C4A2EA7FAC}" type="pres">
      <dgm:prSet presAssocID="{40264BCD-C661-41B4-9449-38269DB0D68E}" presName="descendantText" presStyleLbl="alignAccFollowNode1" presStyleIdx="0" presStyleCnt="2">
        <dgm:presLayoutVars>
          <dgm:bulletEnabled val="1"/>
        </dgm:presLayoutVars>
      </dgm:prSet>
      <dgm:spPr/>
    </dgm:pt>
    <dgm:pt modelId="{5CD055C4-A1AE-4152-A529-953E26FD4BED}" type="pres">
      <dgm:prSet presAssocID="{C4AE4057-D262-42B2-8278-D5F29EFBD9C1}" presName="sp" presStyleCnt="0"/>
      <dgm:spPr/>
    </dgm:pt>
    <dgm:pt modelId="{A7AF0622-1390-4648-8716-8D50F1C41452}" type="pres">
      <dgm:prSet presAssocID="{313AE4DE-8165-456B-AF81-F414E4B05921}" presName="linNode" presStyleCnt="0"/>
      <dgm:spPr/>
    </dgm:pt>
    <dgm:pt modelId="{64C4F2DE-B12C-458D-A0D3-F55CECC1F0B5}" type="pres">
      <dgm:prSet presAssocID="{313AE4DE-8165-456B-AF81-F414E4B05921}" presName="parentText" presStyleLbl="node1" presStyleIdx="1" presStyleCnt="2">
        <dgm:presLayoutVars>
          <dgm:chMax val="1"/>
          <dgm:bulletEnabled val="1"/>
        </dgm:presLayoutVars>
      </dgm:prSet>
      <dgm:spPr/>
    </dgm:pt>
    <dgm:pt modelId="{9E923299-977F-472A-B82B-EEC29C99F866}" type="pres">
      <dgm:prSet presAssocID="{313AE4DE-8165-456B-AF81-F414E4B05921}" presName="descendantText" presStyleLbl="alignAccFollowNode1" presStyleIdx="1" presStyleCnt="2">
        <dgm:presLayoutVars>
          <dgm:bulletEnabled val="1"/>
        </dgm:presLayoutVars>
      </dgm:prSet>
      <dgm:spPr/>
    </dgm:pt>
  </dgm:ptLst>
  <dgm:cxnLst>
    <dgm:cxn modelId="{D0B58940-94EB-4203-A0A5-0BA56D2D0980}" srcId="{7CEA6F43-DF56-4C76-96D6-BE613F3DCB03}" destId="{313AE4DE-8165-456B-AF81-F414E4B05921}" srcOrd="1" destOrd="0" parTransId="{DE8E86A1-35FF-4B1C-BDEC-0387F63A8C0B}" sibTransId="{2E478C20-618C-4B6C-A490-D043B727F20B}"/>
    <dgm:cxn modelId="{402AF65D-CBF4-4DA8-A285-95301C621811}" srcId="{9CF3DD33-4A81-43A6-92FD-F01E95352F67}" destId="{3C722EDD-AEEB-4FB8-9D6E-2EBE7B106BA4}" srcOrd="0" destOrd="0" parTransId="{35B7CBF0-2C85-488D-AAD1-8A5B053A46A6}" sibTransId="{4CC2FAE9-A057-469B-A0B5-B5BEBCE4D9B2}"/>
    <dgm:cxn modelId="{EB664341-6057-43DA-83CA-955B310BA051}" srcId="{7CEA6F43-DF56-4C76-96D6-BE613F3DCB03}" destId="{40264BCD-C661-41B4-9449-38269DB0D68E}" srcOrd="0" destOrd="0" parTransId="{806C7078-0479-49A2-8C3F-EB0208933BF0}" sibTransId="{C4AE4057-D262-42B2-8278-D5F29EFBD9C1}"/>
    <dgm:cxn modelId="{4FA82D49-A052-4F5D-BF33-CB2982898FC0}" srcId="{313AE4DE-8165-456B-AF81-F414E4B05921}" destId="{B7B5F110-517A-4248-8540-19C417DF06EE}" srcOrd="0" destOrd="0" parTransId="{958843D5-3A14-429C-AA9D-E8D1E89C4A14}" sibTransId="{BB4C4E00-FA68-4C14-8814-EC74BACC2FAD}"/>
    <dgm:cxn modelId="{E14A8A4A-8919-4639-8DD0-5A1B66AEDBBD}" type="presOf" srcId="{40264BCD-C661-41B4-9449-38269DB0D68E}" destId="{1ED91695-4367-4EF5-93A1-3954FCDF454C}" srcOrd="0" destOrd="0" presId="urn:microsoft.com/office/officeart/2005/8/layout/vList5"/>
    <dgm:cxn modelId="{5096204C-7634-425A-B702-165CF5475387}" srcId="{C7AF402F-69BF-413D-80E9-919D89411177}" destId="{96B521B6-23EC-468E-92AE-CA97676A9823}" srcOrd="0" destOrd="0" parTransId="{2B418B83-1A87-4B2E-84E4-7F65A4701B1F}" sibTransId="{B86304F6-65FD-4729-BE34-3ACA38E61459}"/>
    <dgm:cxn modelId="{C1CDA352-1C1F-4609-8D4D-E92836983EB3}" type="presOf" srcId="{1CCE554D-E40E-43E6-B1F3-EFC82EA55084}" destId="{5F7D3E8E-077A-43F0-A54D-47C4A2EA7FAC}" srcOrd="0" destOrd="0" presId="urn:microsoft.com/office/officeart/2005/8/layout/vList5"/>
    <dgm:cxn modelId="{1FDD2773-CB5C-4211-A476-561CE246F39E}" type="presOf" srcId="{9CF3DD33-4A81-43A6-92FD-F01E95352F67}" destId="{9E923299-977F-472A-B82B-EEC29C99F866}" srcOrd="0" destOrd="1" presId="urn:microsoft.com/office/officeart/2005/8/layout/vList5"/>
    <dgm:cxn modelId="{0A25B756-70EE-484D-BE58-B8FE320B311D}" srcId="{9CF3DD33-4A81-43A6-92FD-F01E95352F67}" destId="{794E11D6-371E-49D8-993B-6C1CACE88C24}" srcOrd="1" destOrd="0" parTransId="{D57F783F-7C1D-41EF-8D3E-2EEF617D0505}" sibTransId="{45287C40-0E6A-457D-BAFC-BF565853F6C0}"/>
    <dgm:cxn modelId="{6EBB8382-4385-4EC2-9F2F-C9C5D27B525E}" type="presOf" srcId="{96B521B6-23EC-468E-92AE-CA97676A9823}" destId="{5F7D3E8E-077A-43F0-A54D-47C4A2EA7FAC}" srcOrd="0" destOrd="2" presId="urn:microsoft.com/office/officeart/2005/8/layout/vList5"/>
    <dgm:cxn modelId="{FA64988A-7FDA-4E73-A26D-1841D5E471CD}" type="presOf" srcId="{2F0E8F13-ACA2-44E0-8D22-93066E135A22}" destId="{5F7D3E8E-077A-43F0-A54D-47C4A2EA7FAC}" srcOrd="0" destOrd="3" presId="urn:microsoft.com/office/officeart/2005/8/layout/vList5"/>
    <dgm:cxn modelId="{EFBD448F-FCD1-40C1-A812-D625A9F0AA69}" type="presOf" srcId="{B7B5F110-517A-4248-8540-19C417DF06EE}" destId="{9E923299-977F-472A-B82B-EEC29C99F866}" srcOrd="0" destOrd="0" presId="urn:microsoft.com/office/officeart/2005/8/layout/vList5"/>
    <dgm:cxn modelId="{2CC66CA0-F209-4309-9A14-788F3B3FFA63}" srcId="{40264BCD-C661-41B4-9449-38269DB0D68E}" destId="{C7AF402F-69BF-413D-80E9-919D89411177}" srcOrd="1" destOrd="0" parTransId="{567E4656-E384-46BD-B2B1-F55191264104}" sibTransId="{7D274911-5BB7-4DAD-9959-A9FD7FDDFA2F}"/>
    <dgm:cxn modelId="{6561E6A5-37CD-4B53-953C-9605514B1B7A}" srcId="{313AE4DE-8165-456B-AF81-F414E4B05921}" destId="{9CF3DD33-4A81-43A6-92FD-F01E95352F67}" srcOrd="1" destOrd="0" parTransId="{6EDEC6E2-1EE5-4B32-A9B1-00B2DF32184C}" sibTransId="{498567F0-6F57-4192-8207-184C3037834F}"/>
    <dgm:cxn modelId="{E855FDC8-200E-4041-823C-A098349BE3A6}" type="presOf" srcId="{794E11D6-371E-49D8-993B-6C1CACE88C24}" destId="{9E923299-977F-472A-B82B-EEC29C99F866}" srcOrd="0" destOrd="3" presId="urn:microsoft.com/office/officeart/2005/8/layout/vList5"/>
    <dgm:cxn modelId="{81BC1CCF-ED50-4042-AB59-AEF621DC4175}" type="presOf" srcId="{7CEA6F43-DF56-4C76-96D6-BE613F3DCB03}" destId="{F46DCC86-764A-4B5A-8A62-4902CBEB2EE8}" srcOrd="0" destOrd="0" presId="urn:microsoft.com/office/officeart/2005/8/layout/vList5"/>
    <dgm:cxn modelId="{BA5745E6-FA88-43D8-B43F-17AF21E47BE9}" type="presOf" srcId="{3C722EDD-AEEB-4FB8-9D6E-2EBE7B106BA4}" destId="{9E923299-977F-472A-B82B-EEC29C99F866}" srcOrd="0" destOrd="2" presId="urn:microsoft.com/office/officeart/2005/8/layout/vList5"/>
    <dgm:cxn modelId="{92D30AED-CA46-4ED3-BC9B-F7EE58408F15}" srcId="{40264BCD-C661-41B4-9449-38269DB0D68E}" destId="{1CCE554D-E40E-43E6-B1F3-EFC82EA55084}" srcOrd="0" destOrd="0" parTransId="{0CD9BAB8-6DCE-4794-9E00-FC35C2001556}" sibTransId="{BAC1342C-FADA-4A90-9249-5D5051C87606}"/>
    <dgm:cxn modelId="{FF82C8EE-F8D4-464A-9F16-F256B50F97C1}" type="presOf" srcId="{313AE4DE-8165-456B-AF81-F414E4B05921}" destId="{64C4F2DE-B12C-458D-A0D3-F55CECC1F0B5}" srcOrd="0" destOrd="0" presId="urn:microsoft.com/office/officeart/2005/8/layout/vList5"/>
    <dgm:cxn modelId="{50ECB5F4-66D9-4051-9C8C-A8D0AF84A9D8}" srcId="{C7AF402F-69BF-413D-80E9-919D89411177}" destId="{2F0E8F13-ACA2-44E0-8D22-93066E135A22}" srcOrd="1" destOrd="0" parTransId="{CA83B922-E6ED-4AE6-9D1C-67C1751DA4CC}" sibTransId="{F9914248-8D26-471B-BA3D-B4D71AD19331}"/>
    <dgm:cxn modelId="{4CAC1AF8-39CB-4646-843D-C8474B20EA80}" type="presOf" srcId="{C7AF402F-69BF-413D-80E9-919D89411177}" destId="{5F7D3E8E-077A-43F0-A54D-47C4A2EA7FAC}" srcOrd="0" destOrd="1" presId="urn:microsoft.com/office/officeart/2005/8/layout/vList5"/>
    <dgm:cxn modelId="{509DA14F-8E48-4724-A1E7-0246B8952962}" type="presParOf" srcId="{F46DCC86-764A-4B5A-8A62-4902CBEB2EE8}" destId="{1ADA506F-F60C-4B5F-BD7F-538D19F28156}" srcOrd="0" destOrd="0" presId="urn:microsoft.com/office/officeart/2005/8/layout/vList5"/>
    <dgm:cxn modelId="{0FBA4059-5CBF-4EEC-9C48-356F3FAC4384}" type="presParOf" srcId="{1ADA506F-F60C-4B5F-BD7F-538D19F28156}" destId="{1ED91695-4367-4EF5-93A1-3954FCDF454C}" srcOrd="0" destOrd="0" presId="urn:microsoft.com/office/officeart/2005/8/layout/vList5"/>
    <dgm:cxn modelId="{ADC7631C-6829-478C-9718-2C7A93DA0516}" type="presParOf" srcId="{1ADA506F-F60C-4B5F-BD7F-538D19F28156}" destId="{5F7D3E8E-077A-43F0-A54D-47C4A2EA7FAC}" srcOrd="1" destOrd="0" presId="urn:microsoft.com/office/officeart/2005/8/layout/vList5"/>
    <dgm:cxn modelId="{AD4F50FA-9845-440A-A8BB-D4A391CCF20A}" type="presParOf" srcId="{F46DCC86-764A-4B5A-8A62-4902CBEB2EE8}" destId="{5CD055C4-A1AE-4152-A529-953E26FD4BED}" srcOrd="1" destOrd="0" presId="urn:microsoft.com/office/officeart/2005/8/layout/vList5"/>
    <dgm:cxn modelId="{948410F3-22D5-428E-A4F9-8E073B7CA110}" type="presParOf" srcId="{F46DCC86-764A-4B5A-8A62-4902CBEB2EE8}" destId="{A7AF0622-1390-4648-8716-8D50F1C41452}" srcOrd="2" destOrd="0" presId="urn:microsoft.com/office/officeart/2005/8/layout/vList5"/>
    <dgm:cxn modelId="{68F9EF6D-92AC-488A-9528-246FB7AD5414}" type="presParOf" srcId="{A7AF0622-1390-4648-8716-8D50F1C41452}" destId="{64C4F2DE-B12C-458D-A0D3-F55CECC1F0B5}" srcOrd="0" destOrd="0" presId="urn:microsoft.com/office/officeart/2005/8/layout/vList5"/>
    <dgm:cxn modelId="{AE9DF63E-930F-4E5D-AF1D-DC93DC0EB480}" type="presParOf" srcId="{A7AF0622-1390-4648-8716-8D50F1C41452}" destId="{9E923299-977F-472A-B82B-EEC29C99F86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BB8568-F455-45AB-B27C-D6A3972DDF1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CFE92E1-A621-4785-A8A6-C7B2173480AE}">
      <dgm:prSet/>
      <dgm:spPr/>
      <dgm:t>
        <a:bodyPr/>
        <a:lstStyle/>
        <a:p>
          <a:r>
            <a:rPr lang="en-US"/>
            <a:t>Which is better? Forwards or Backwards?</a:t>
          </a:r>
        </a:p>
      </dgm:t>
    </dgm:pt>
    <dgm:pt modelId="{FE7057CB-3FEB-4FC4-A978-7773C3E98675}" type="parTrans" cxnId="{63FD4F8D-400E-4261-BD0C-6638E55932E2}">
      <dgm:prSet/>
      <dgm:spPr/>
      <dgm:t>
        <a:bodyPr/>
        <a:lstStyle/>
        <a:p>
          <a:endParaRPr lang="en-US"/>
        </a:p>
      </dgm:t>
    </dgm:pt>
    <dgm:pt modelId="{43DE3A73-AEE8-4BAD-A72F-0549A8D9178C}" type="sibTrans" cxnId="{63FD4F8D-400E-4261-BD0C-6638E55932E2}">
      <dgm:prSet/>
      <dgm:spPr/>
      <dgm:t>
        <a:bodyPr/>
        <a:lstStyle/>
        <a:p>
          <a:endParaRPr lang="en-US"/>
        </a:p>
      </dgm:t>
    </dgm:pt>
    <dgm:pt modelId="{C002BFAC-4A62-4CAE-A1A1-6D6ED94D9786}">
      <dgm:prSet/>
      <dgm:spPr/>
      <dgm:t>
        <a:bodyPr/>
        <a:lstStyle/>
        <a:p>
          <a:r>
            <a:rPr lang="en-US"/>
            <a:t>Generally backwards chains are better</a:t>
          </a:r>
        </a:p>
      </dgm:t>
    </dgm:pt>
    <dgm:pt modelId="{B2E5B34A-5E98-4DAA-815A-11361F8B30E3}" type="parTrans" cxnId="{DEF3CC90-E1C1-441D-B003-0ADBC07EFE48}">
      <dgm:prSet/>
      <dgm:spPr/>
      <dgm:t>
        <a:bodyPr/>
        <a:lstStyle/>
        <a:p>
          <a:endParaRPr lang="en-US"/>
        </a:p>
      </dgm:t>
    </dgm:pt>
    <dgm:pt modelId="{7037CE4A-98DB-4BB8-96A4-393DA62AE1C4}" type="sibTrans" cxnId="{DEF3CC90-E1C1-441D-B003-0ADBC07EFE48}">
      <dgm:prSet/>
      <dgm:spPr/>
      <dgm:t>
        <a:bodyPr/>
        <a:lstStyle/>
        <a:p>
          <a:endParaRPr lang="en-US"/>
        </a:p>
      </dgm:t>
    </dgm:pt>
    <dgm:pt modelId="{B832747B-FF20-4C8D-AD76-4A004AA415C2}">
      <dgm:prSet/>
      <dgm:spPr/>
      <dgm:t>
        <a:bodyPr/>
        <a:lstStyle/>
        <a:p>
          <a:r>
            <a:rPr lang="en-US"/>
            <a:t>End closest to the reinforcer</a:t>
          </a:r>
        </a:p>
      </dgm:t>
    </dgm:pt>
    <dgm:pt modelId="{7DB1C4A6-1A18-4FB2-9550-C63B238E837B}" type="parTrans" cxnId="{E32A7EC0-B43F-4DCC-8096-43E543DEC234}">
      <dgm:prSet/>
      <dgm:spPr/>
      <dgm:t>
        <a:bodyPr/>
        <a:lstStyle/>
        <a:p>
          <a:endParaRPr lang="en-US"/>
        </a:p>
      </dgm:t>
    </dgm:pt>
    <dgm:pt modelId="{65ABFDC5-2CD7-4127-9977-F80B216D3B3B}" type="sibTrans" cxnId="{E32A7EC0-B43F-4DCC-8096-43E543DEC234}">
      <dgm:prSet/>
      <dgm:spPr/>
      <dgm:t>
        <a:bodyPr/>
        <a:lstStyle/>
        <a:p>
          <a:endParaRPr lang="en-US"/>
        </a:p>
      </dgm:t>
    </dgm:pt>
    <dgm:pt modelId="{157BCFEE-1CBB-4B0D-880B-0C9D8719F781}">
      <dgm:prSet/>
      <dgm:spPr/>
      <dgm:t>
        <a:bodyPr/>
        <a:lstStyle/>
        <a:p>
          <a:r>
            <a:rPr lang="en-US"/>
            <a:t>Instant success</a:t>
          </a:r>
        </a:p>
      </dgm:t>
    </dgm:pt>
    <dgm:pt modelId="{20C8ABC8-39F8-40FF-B02A-ADE9EF0D2682}" type="parTrans" cxnId="{3E472C25-0C7F-4F01-AC2C-C226EAC48465}">
      <dgm:prSet/>
      <dgm:spPr/>
      <dgm:t>
        <a:bodyPr/>
        <a:lstStyle/>
        <a:p>
          <a:endParaRPr lang="en-US"/>
        </a:p>
      </dgm:t>
    </dgm:pt>
    <dgm:pt modelId="{1FAB17B4-1A0B-4865-9C52-2414C4234A40}" type="sibTrans" cxnId="{3E472C25-0C7F-4F01-AC2C-C226EAC48465}">
      <dgm:prSet/>
      <dgm:spPr/>
      <dgm:t>
        <a:bodyPr/>
        <a:lstStyle/>
        <a:p>
          <a:endParaRPr lang="en-US"/>
        </a:p>
      </dgm:t>
    </dgm:pt>
    <dgm:pt modelId="{12CB48BC-D196-46D0-94CB-D216A74641A8}">
      <dgm:prSet/>
      <dgm:spPr/>
      <dgm:t>
        <a:bodyPr/>
        <a:lstStyle/>
        <a:p>
          <a:r>
            <a:rPr lang="en-US" dirty="0"/>
            <a:t>More easy to work backwards and build duration</a:t>
          </a:r>
        </a:p>
      </dgm:t>
    </dgm:pt>
    <dgm:pt modelId="{670129E8-41FE-4460-9C73-C9E0A8E8E5DD}" type="parTrans" cxnId="{AF97D236-6B29-46BC-A9DD-362CC5DAA3B7}">
      <dgm:prSet/>
      <dgm:spPr/>
      <dgm:t>
        <a:bodyPr/>
        <a:lstStyle/>
        <a:p>
          <a:endParaRPr lang="en-US"/>
        </a:p>
      </dgm:t>
    </dgm:pt>
    <dgm:pt modelId="{1569A3D6-2B43-4947-AF8F-AEA990A51A22}" type="sibTrans" cxnId="{AF97D236-6B29-46BC-A9DD-362CC5DAA3B7}">
      <dgm:prSet/>
      <dgm:spPr/>
      <dgm:t>
        <a:bodyPr/>
        <a:lstStyle/>
        <a:p>
          <a:endParaRPr lang="en-US"/>
        </a:p>
      </dgm:t>
    </dgm:pt>
    <dgm:pt modelId="{4EEDA110-F979-435F-8F7F-4510DF8788F6}">
      <dgm:prSet/>
      <dgm:spPr/>
      <dgm:t>
        <a:bodyPr/>
        <a:lstStyle/>
        <a:p>
          <a:r>
            <a:rPr lang="en-US"/>
            <a:t>Forward chains are unavoidable:</a:t>
          </a:r>
        </a:p>
      </dgm:t>
    </dgm:pt>
    <dgm:pt modelId="{9E53281E-19F6-4D00-A32B-0595F784AB10}" type="parTrans" cxnId="{12669583-C223-4FE9-94CE-809208EE23E3}">
      <dgm:prSet/>
      <dgm:spPr/>
      <dgm:t>
        <a:bodyPr/>
        <a:lstStyle/>
        <a:p>
          <a:endParaRPr lang="en-US"/>
        </a:p>
      </dgm:t>
    </dgm:pt>
    <dgm:pt modelId="{A4605C1B-E98D-46B2-8CEC-BEC416F7317C}" type="sibTrans" cxnId="{12669583-C223-4FE9-94CE-809208EE23E3}">
      <dgm:prSet/>
      <dgm:spPr/>
      <dgm:t>
        <a:bodyPr/>
        <a:lstStyle/>
        <a:p>
          <a:endParaRPr lang="en-US"/>
        </a:p>
      </dgm:t>
    </dgm:pt>
    <dgm:pt modelId="{1BB9ED87-D5AB-4C02-977C-7AAF7D17CF0C}">
      <dgm:prSet/>
      <dgm:spPr/>
      <dgm:t>
        <a:bodyPr/>
        <a:lstStyle/>
        <a:p>
          <a:r>
            <a:rPr lang="en-US"/>
            <a:t>Consumable behaviors: e.g., potty training</a:t>
          </a:r>
        </a:p>
      </dgm:t>
    </dgm:pt>
    <dgm:pt modelId="{2B10500C-95AA-4F81-8A12-5BC8F8F7BA40}" type="parTrans" cxnId="{9C2ADBEA-1815-448E-BE6A-46D0538BEBBC}">
      <dgm:prSet/>
      <dgm:spPr/>
      <dgm:t>
        <a:bodyPr/>
        <a:lstStyle/>
        <a:p>
          <a:endParaRPr lang="en-US"/>
        </a:p>
      </dgm:t>
    </dgm:pt>
    <dgm:pt modelId="{57D90852-6C38-417F-AA82-4D990D89943A}" type="sibTrans" cxnId="{9C2ADBEA-1815-448E-BE6A-46D0538BEBBC}">
      <dgm:prSet/>
      <dgm:spPr/>
      <dgm:t>
        <a:bodyPr/>
        <a:lstStyle/>
        <a:p>
          <a:endParaRPr lang="en-US"/>
        </a:p>
      </dgm:t>
    </dgm:pt>
    <dgm:pt modelId="{3629DE56-1ABB-4617-9A7B-935C6DAEB34B}">
      <dgm:prSet/>
      <dgm:spPr/>
      <dgm:t>
        <a:bodyPr/>
        <a:lstStyle/>
        <a:p>
          <a:r>
            <a:rPr lang="en-US"/>
            <a:t>Problem: more distant to reinforcer</a:t>
          </a:r>
        </a:p>
      </dgm:t>
    </dgm:pt>
    <dgm:pt modelId="{F2CCE480-FA77-47D1-BEFD-CAF21EDBC544}" type="parTrans" cxnId="{5CA01511-E603-4BB0-9B02-C757DC5F87D0}">
      <dgm:prSet/>
      <dgm:spPr/>
      <dgm:t>
        <a:bodyPr/>
        <a:lstStyle/>
        <a:p>
          <a:endParaRPr lang="en-US"/>
        </a:p>
      </dgm:t>
    </dgm:pt>
    <dgm:pt modelId="{9DCFC9D8-7541-47B8-B4C7-AE90F76F68A7}" type="sibTrans" cxnId="{5CA01511-E603-4BB0-9B02-C757DC5F87D0}">
      <dgm:prSet/>
      <dgm:spPr/>
      <dgm:t>
        <a:bodyPr/>
        <a:lstStyle/>
        <a:p>
          <a:endParaRPr lang="en-US"/>
        </a:p>
      </dgm:t>
    </dgm:pt>
    <dgm:pt modelId="{A9D0231B-8536-46E8-8D40-31983041E4C1}">
      <dgm:prSet/>
      <dgm:spPr/>
      <dgm:t>
        <a:bodyPr/>
        <a:lstStyle/>
        <a:p>
          <a:r>
            <a:rPr lang="en-US"/>
            <a:t>So: reinforcer beginning steps and then add more steps before the reinforcer</a:t>
          </a:r>
        </a:p>
      </dgm:t>
    </dgm:pt>
    <dgm:pt modelId="{2904C630-2E9B-4343-AFA4-B48A7447C27C}" type="parTrans" cxnId="{5000CD97-A648-48A1-BFE8-BF0B7A67319E}">
      <dgm:prSet/>
      <dgm:spPr/>
      <dgm:t>
        <a:bodyPr/>
        <a:lstStyle/>
        <a:p>
          <a:endParaRPr lang="en-US"/>
        </a:p>
      </dgm:t>
    </dgm:pt>
    <dgm:pt modelId="{826E2F55-353A-441F-8D91-84BF1B2770E5}" type="sibTrans" cxnId="{5000CD97-A648-48A1-BFE8-BF0B7A67319E}">
      <dgm:prSet/>
      <dgm:spPr/>
      <dgm:t>
        <a:bodyPr/>
        <a:lstStyle/>
        <a:p>
          <a:endParaRPr lang="en-US"/>
        </a:p>
      </dgm:t>
    </dgm:pt>
    <dgm:pt modelId="{BD50E892-EBCD-4EAC-A7DD-61E7CDEDE527}">
      <dgm:prSet/>
      <dgm:spPr/>
      <dgm:t>
        <a:bodyPr/>
        <a:lstStyle/>
        <a:p>
          <a:endParaRPr lang="en-US" dirty="0"/>
        </a:p>
      </dgm:t>
    </dgm:pt>
    <dgm:pt modelId="{5EAEC0F3-3CEC-45DE-A619-EB51799CAA04}" type="parTrans" cxnId="{2AF2F6DA-62DC-4144-B66C-57943A09881A}">
      <dgm:prSet/>
      <dgm:spPr/>
      <dgm:t>
        <a:bodyPr/>
        <a:lstStyle/>
        <a:p>
          <a:endParaRPr lang="en-US"/>
        </a:p>
      </dgm:t>
    </dgm:pt>
    <dgm:pt modelId="{906A446B-CDB7-466D-A18E-5C59FB46A54A}" type="sibTrans" cxnId="{2AF2F6DA-62DC-4144-B66C-57943A09881A}">
      <dgm:prSet/>
      <dgm:spPr/>
      <dgm:t>
        <a:bodyPr/>
        <a:lstStyle/>
        <a:p>
          <a:endParaRPr lang="en-US"/>
        </a:p>
      </dgm:t>
    </dgm:pt>
    <dgm:pt modelId="{765FB009-38F6-42BD-900B-8E9461D0FE62}" type="pres">
      <dgm:prSet presAssocID="{C5BB8568-F455-45AB-B27C-D6A3972DDF14}" presName="linear" presStyleCnt="0">
        <dgm:presLayoutVars>
          <dgm:animLvl val="lvl"/>
          <dgm:resizeHandles val="exact"/>
        </dgm:presLayoutVars>
      </dgm:prSet>
      <dgm:spPr/>
    </dgm:pt>
    <dgm:pt modelId="{903E0658-9C55-4614-A567-9C0865B5A7FD}" type="pres">
      <dgm:prSet presAssocID="{5CFE92E1-A621-4785-A8A6-C7B2173480AE}" presName="parentText" presStyleLbl="node1" presStyleIdx="0" presStyleCnt="3">
        <dgm:presLayoutVars>
          <dgm:chMax val="0"/>
          <dgm:bulletEnabled val="1"/>
        </dgm:presLayoutVars>
      </dgm:prSet>
      <dgm:spPr/>
    </dgm:pt>
    <dgm:pt modelId="{A7F44C3A-F081-44AA-B1EE-2329AEEB1A53}" type="pres">
      <dgm:prSet presAssocID="{43DE3A73-AEE8-4BAD-A72F-0549A8D9178C}" presName="spacer" presStyleCnt="0"/>
      <dgm:spPr/>
    </dgm:pt>
    <dgm:pt modelId="{DA62582F-FBF8-4647-9C07-6D0757D85517}" type="pres">
      <dgm:prSet presAssocID="{C002BFAC-4A62-4CAE-A1A1-6D6ED94D9786}" presName="parentText" presStyleLbl="node1" presStyleIdx="1" presStyleCnt="3">
        <dgm:presLayoutVars>
          <dgm:chMax val="0"/>
          <dgm:bulletEnabled val="1"/>
        </dgm:presLayoutVars>
      </dgm:prSet>
      <dgm:spPr/>
    </dgm:pt>
    <dgm:pt modelId="{66937386-FC4A-4239-AA0A-CBEED56DC2F7}" type="pres">
      <dgm:prSet presAssocID="{C002BFAC-4A62-4CAE-A1A1-6D6ED94D9786}" presName="childText" presStyleLbl="revTx" presStyleIdx="0" presStyleCnt="2">
        <dgm:presLayoutVars>
          <dgm:bulletEnabled val="1"/>
        </dgm:presLayoutVars>
      </dgm:prSet>
      <dgm:spPr/>
    </dgm:pt>
    <dgm:pt modelId="{9D77D9B2-6B34-42E3-871E-6EEE05BD7B54}" type="pres">
      <dgm:prSet presAssocID="{4EEDA110-F979-435F-8F7F-4510DF8788F6}" presName="parentText" presStyleLbl="node1" presStyleIdx="2" presStyleCnt="3">
        <dgm:presLayoutVars>
          <dgm:chMax val="0"/>
          <dgm:bulletEnabled val="1"/>
        </dgm:presLayoutVars>
      </dgm:prSet>
      <dgm:spPr/>
    </dgm:pt>
    <dgm:pt modelId="{146E5A8F-C9F1-4390-9B68-01453D30123C}" type="pres">
      <dgm:prSet presAssocID="{4EEDA110-F979-435F-8F7F-4510DF8788F6}" presName="childText" presStyleLbl="revTx" presStyleIdx="1" presStyleCnt="2">
        <dgm:presLayoutVars>
          <dgm:bulletEnabled val="1"/>
        </dgm:presLayoutVars>
      </dgm:prSet>
      <dgm:spPr/>
    </dgm:pt>
  </dgm:ptLst>
  <dgm:cxnLst>
    <dgm:cxn modelId="{8366C207-BB74-4E75-9A76-5E63C2D4632F}" type="presOf" srcId="{C002BFAC-4A62-4CAE-A1A1-6D6ED94D9786}" destId="{DA62582F-FBF8-4647-9C07-6D0757D85517}" srcOrd="0" destOrd="0" presId="urn:microsoft.com/office/officeart/2005/8/layout/vList2"/>
    <dgm:cxn modelId="{D9703608-EB41-47C5-BA4A-4281EB480FC8}" type="presOf" srcId="{157BCFEE-1CBB-4B0D-880B-0C9D8719F781}" destId="{66937386-FC4A-4239-AA0A-CBEED56DC2F7}" srcOrd="0" destOrd="1" presId="urn:microsoft.com/office/officeart/2005/8/layout/vList2"/>
    <dgm:cxn modelId="{5CA01511-E603-4BB0-9B02-C757DC5F87D0}" srcId="{4EEDA110-F979-435F-8F7F-4510DF8788F6}" destId="{3629DE56-1ABB-4617-9A7B-935C6DAEB34B}" srcOrd="1" destOrd="0" parTransId="{F2CCE480-FA77-47D1-BEFD-CAF21EDBC544}" sibTransId="{9DCFC9D8-7541-47B8-B4C7-AE90F76F68A7}"/>
    <dgm:cxn modelId="{3E472C25-0C7F-4F01-AC2C-C226EAC48465}" srcId="{C002BFAC-4A62-4CAE-A1A1-6D6ED94D9786}" destId="{157BCFEE-1CBB-4B0D-880B-0C9D8719F781}" srcOrd="1" destOrd="0" parTransId="{20C8ABC8-39F8-40FF-B02A-ADE9EF0D2682}" sibTransId="{1FAB17B4-1A0B-4865-9C52-2414C4234A40}"/>
    <dgm:cxn modelId="{741CD128-21D9-491F-88B1-BEE06AAA335F}" type="presOf" srcId="{C5BB8568-F455-45AB-B27C-D6A3972DDF14}" destId="{765FB009-38F6-42BD-900B-8E9461D0FE62}" srcOrd="0" destOrd="0" presId="urn:microsoft.com/office/officeart/2005/8/layout/vList2"/>
    <dgm:cxn modelId="{AF97D236-6B29-46BC-A9DD-362CC5DAA3B7}" srcId="{C002BFAC-4A62-4CAE-A1A1-6D6ED94D9786}" destId="{12CB48BC-D196-46D0-94CB-D216A74641A8}" srcOrd="2" destOrd="0" parTransId="{670129E8-41FE-4460-9C73-C9E0A8E8E5DD}" sibTransId="{1569A3D6-2B43-4947-AF8F-AEA990A51A22}"/>
    <dgm:cxn modelId="{C1AEDF7D-A09B-4BA4-8A99-1DB4F71EF6CE}" type="presOf" srcId="{12CB48BC-D196-46D0-94CB-D216A74641A8}" destId="{66937386-FC4A-4239-AA0A-CBEED56DC2F7}" srcOrd="0" destOrd="2" presId="urn:microsoft.com/office/officeart/2005/8/layout/vList2"/>
    <dgm:cxn modelId="{12669583-C223-4FE9-94CE-809208EE23E3}" srcId="{C5BB8568-F455-45AB-B27C-D6A3972DDF14}" destId="{4EEDA110-F979-435F-8F7F-4510DF8788F6}" srcOrd="2" destOrd="0" parTransId="{9E53281E-19F6-4D00-A32B-0595F784AB10}" sibTransId="{A4605C1B-E98D-46B2-8CEC-BEC416F7317C}"/>
    <dgm:cxn modelId="{63FD4F8D-400E-4261-BD0C-6638E55932E2}" srcId="{C5BB8568-F455-45AB-B27C-D6A3972DDF14}" destId="{5CFE92E1-A621-4785-A8A6-C7B2173480AE}" srcOrd="0" destOrd="0" parTransId="{FE7057CB-3FEB-4FC4-A978-7773C3E98675}" sibTransId="{43DE3A73-AEE8-4BAD-A72F-0549A8D9178C}"/>
    <dgm:cxn modelId="{DEF3CC90-E1C1-441D-B003-0ADBC07EFE48}" srcId="{C5BB8568-F455-45AB-B27C-D6A3972DDF14}" destId="{C002BFAC-4A62-4CAE-A1A1-6D6ED94D9786}" srcOrd="1" destOrd="0" parTransId="{B2E5B34A-5E98-4DAA-815A-11361F8B30E3}" sibTransId="{7037CE4A-98DB-4BB8-96A4-393DA62AE1C4}"/>
    <dgm:cxn modelId="{5000CD97-A648-48A1-BFE8-BF0B7A67319E}" srcId="{4EEDA110-F979-435F-8F7F-4510DF8788F6}" destId="{A9D0231B-8536-46E8-8D40-31983041E4C1}" srcOrd="2" destOrd="0" parTransId="{2904C630-2E9B-4343-AFA4-B48A7447C27C}" sibTransId="{826E2F55-353A-441F-8D91-84BF1B2770E5}"/>
    <dgm:cxn modelId="{A32F76AB-341D-482D-8AD3-F35FA0F5B42F}" type="presOf" srcId="{5CFE92E1-A621-4785-A8A6-C7B2173480AE}" destId="{903E0658-9C55-4614-A567-9C0865B5A7FD}" srcOrd="0" destOrd="0" presId="urn:microsoft.com/office/officeart/2005/8/layout/vList2"/>
    <dgm:cxn modelId="{8D7397AD-F133-42D7-8EE0-F47FC190B3CA}" type="presOf" srcId="{BD50E892-EBCD-4EAC-A7DD-61E7CDEDE527}" destId="{66937386-FC4A-4239-AA0A-CBEED56DC2F7}" srcOrd="0" destOrd="3" presId="urn:microsoft.com/office/officeart/2005/8/layout/vList2"/>
    <dgm:cxn modelId="{737095BB-4997-48B0-8EFD-69A0F50DA77D}" type="presOf" srcId="{1BB9ED87-D5AB-4C02-977C-7AAF7D17CF0C}" destId="{146E5A8F-C9F1-4390-9B68-01453D30123C}" srcOrd="0" destOrd="0" presId="urn:microsoft.com/office/officeart/2005/8/layout/vList2"/>
    <dgm:cxn modelId="{E32A7EC0-B43F-4DCC-8096-43E543DEC234}" srcId="{C002BFAC-4A62-4CAE-A1A1-6D6ED94D9786}" destId="{B832747B-FF20-4C8D-AD76-4A004AA415C2}" srcOrd="0" destOrd="0" parTransId="{7DB1C4A6-1A18-4FB2-9550-C63B238E837B}" sibTransId="{65ABFDC5-2CD7-4127-9977-F80B216D3B3B}"/>
    <dgm:cxn modelId="{65377ACB-B71A-4978-B251-C3A3A7DD9817}" type="presOf" srcId="{4EEDA110-F979-435F-8F7F-4510DF8788F6}" destId="{9D77D9B2-6B34-42E3-871E-6EEE05BD7B54}" srcOrd="0" destOrd="0" presId="urn:microsoft.com/office/officeart/2005/8/layout/vList2"/>
    <dgm:cxn modelId="{2AF2F6DA-62DC-4144-B66C-57943A09881A}" srcId="{C002BFAC-4A62-4CAE-A1A1-6D6ED94D9786}" destId="{BD50E892-EBCD-4EAC-A7DD-61E7CDEDE527}" srcOrd="3" destOrd="0" parTransId="{5EAEC0F3-3CEC-45DE-A619-EB51799CAA04}" sibTransId="{906A446B-CDB7-466D-A18E-5C59FB46A54A}"/>
    <dgm:cxn modelId="{4887F4E6-4D4C-4A19-A0B0-1533FD163A5B}" type="presOf" srcId="{3629DE56-1ABB-4617-9A7B-935C6DAEB34B}" destId="{146E5A8F-C9F1-4390-9B68-01453D30123C}" srcOrd="0" destOrd="1" presId="urn:microsoft.com/office/officeart/2005/8/layout/vList2"/>
    <dgm:cxn modelId="{9C2ADBEA-1815-448E-BE6A-46D0538BEBBC}" srcId="{4EEDA110-F979-435F-8F7F-4510DF8788F6}" destId="{1BB9ED87-D5AB-4C02-977C-7AAF7D17CF0C}" srcOrd="0" destOrd="0" parTransId="{2B10500C-95AA-4F81-8A12-5BC8F8F7BA40}" sibTransId="{57D90852-6C38-417F-AA82-4D990D89943A}"/>
    <dgm:cxn modelId="{8ED76FEC-3071-4CDD-BF2E-DA89066AF899}" type="presOf" srcId="{B832747B-FF20-4C8D-AD76-4A004AA415C2}" destId="{66937386-FC4A-4239-AA0A-CBEED56DC2F7}" srcOrd="0" destOrd="0" presId="urn:microsoft.com/office/officeart/2005/8/layout/vList2"/>
    <dgm:cxn modelId="{48B326F7-1F48-4905-B58E-783E645B2775}" type="presOf" srcId="{A9D0231B-8536-46E8-8D40-31983041E4C1}" destId="{146E5A8F-C9F1-4390-9B68-01453D30123C}" srcOrd="0" destOrd="2" presId="urn:microsoft.com/office/officeart/2005/8/layout/vList2"/>
    <dgm:cxn modelId="{76D2CEC3-6925-4D06-8125-17B5B0154BDB}" type="presParOf" srcId="{765FB009-38F6-42BD-900B-8E9461D0FE62}" destId="{903E0658-9C55-4614-A567-9C0865B5A7FD}" srcOrd="0" destOrd="0" presId="urn:microsoft.com/office/officeart/2005/8/layout/vList2"/>
    <dgm:cxn modelId="{E1F59D99-8778-4991-BCD3-5B53DB0A6997}" type="presParOf" srcId="{765FB009-38F6-42BD-900B-8E9461D0FE62}" destId="{A7F44C3A-F081-44AA-B1EE-2329AEEB1A53}" srcOrd="1" destOrd="0" presId="urn:microsoft.com/office/officeart/2005/8/layout/vList2"/>
    <dgm:cxn modelId="{A30C1C60-E19F-426D-86C8-8EFB4B4BD895}" type="presParOf" srcId="{765FB009-38F6-42BD-900B-8E9461D0FE62}" destId="{DA62582F-FBF8-4647-9C07-6D0757D85517}" srcOrd="2" destOrd="0" presId="urn:microsoft.com/office/officeart/2005/8/layout/vList2"/>
    <dgm:cxn modelId="{CEAE5E79-4650-470E-BCBB-769CE38009FA}" type="presParOf" srcId="{765FB009-38F6-42BD-900B-8E9461D0FE62}" destId="{66937386-FC4A-4239-AA0A-CBEED56DC2F7}" srcOrd="3" destOrd="0" presId="urn:microsoft.com/office/officeart/2005/8/layout/vList2"/>
    <dgm:cxn modelId="{EA41637A-70F5-4883-AB70-302CEA8C57F4}" type="presParOf" srcId="{765FB009-38F6-42BD-900B-8E9461D0FE62}" destId="{9D77D9B2-6B34-42E3-871E-6EEE05BD7B54}" srcOrd="4" destOrd="0" presId="urn:microsoft.com/office/officeart/2005/8/layout/vList2"/>
    <dgm:cxn modelId="{3841D4A1-D12A-4B49-A7FF-0758AFA6C4A0}" type="presParOf" srcId="{765FB009-38F6-42BD-900B-8E9461D0FE62}" destId="{146E5A8F-C9F1-4390-9B68-01453D30123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5AEA36-4FC3-47C7-9E3B-E3FFC017E4A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3ED2B2-82A0-41A1-B42A-50648A6254AD}">
      <dgm:prSet/>
      <dgm:spPr/>
      <dgm:t>
        <a:bodyPr/>
        <a:lstStyle/>
        <a:p>
          <a:r>
            <a:rPr lang="en-US"/>
            <a:t>The Animal Anticipates the Cue</a:t>
          </a:r>
        </a:p>
      </dgm:t>
    </dgm:pt>
    <dgm:pt modelId="{525D35F5-4A1B-48D3-A39E-D7B2FFA6ED64}" type="parTrans" cxnId="{A5D9F6ED-FA61-454C-A357-7CC42FC786DE}">
      <dgm:prSet/>
      <dgm:spPr/>
      <dgm:t>
        <a:bodyPr/>
        <a:lstStyle/>
        <a:p>
          <a:endParaRPr lang="en-US"/>
        </a:p>
      </dgm:t>
    </dgm:pt>
    <dgm:pt modelId="{098AFDA3-0B8E-4887-8B72-A677BF0D7A7E}" type="sibTrans" cxnId="{A5D9F6ED-FA61-454C-A357-7CC42FC786DE}">
      <dgm:prSet/>
      <dgm:spPr/>
      <dgm:t>
        <a:bodyPr/>
        <a:lstStyle/>
        <a:p>
          <a:endParaRPr lang="en-US"/>
        </a:p>
      </dgm:t>
    </dgm:pt>
    <dgm:pt modelId="{A28C8BEA-AED1-4A59-8BE6-E79F9C44D25D}">
      <dgm:prSet/>
      <dgm:spPr/>
      <dgm:t>
        <a:bodyPr/>
        <a:lstStyle/>
        <a:p>
          <a:r>
            <a:rPr lang="en-US"/>
            <a:t>Blending of behaviors</a:t>
          </a:r>
        </a:p>
      </dgm:t>
    </dgm:pt>
    <dgm:pt modelId="{5A3D41DE-6181-40BD-BDA2-42418CC59A8C}" type="parTrans" cxnId="{9456F74D-97F0-4B06-BBBB-007BE7A233B5}">
      <dgm:prSet/>
      <dgm:spPr/>
      <dgm:t>
        <a:bodyPr/>
        <a:lstStyle/>
        <a:p>
          <a:endParaRPr lang="en-US"/>
        </a:p>
      </dgm:t>
    </dgm:pt>
    <dgm:pt modelId="{C7522EE5-DE65-4967-ABE5-691494BABEE1}" type="sibTrans" cxnId="{9456F74D-97F0-4B06-BBBB-007BE7A233B5}">
      <dgm:prSet/>
      <dgm:spPr/>
      <dgm:t>
        <a:bodyPr/>
        <a:lstStyle/>
        <a:p>
          <a:endParaRPr lang="en-US"/>
        </a:p>
      </dgm:t>
    </dgm:pt>
    <dgm:pt modelId="{64499ED4-8073-40BF-8EC5-83547F58FC5D}">
      <dgm:prSet/>
      <dgm:spPr/>
      <dgm:t>
        <a:bodyPr/>
        <a:lstStyle/>
        <a:p>
          <a:r>
            <a:rPr lang="en-US" dirty="0"/>
            <a:t>Poison cues</a:t>
          </a:r>
        </a:p>
      </dgm:t>
    </dgm:pt>
    <dgm:pt modelId="{0B922A70-B6D2-49EA-8765-8610A1CED47F}" type="parTrans" cxnId="{135CDB80-67CA-4E01-9E38-B4C289EF46B3}">
      <dgm:prSet/>
      <dgm:spPr/>
      <dgm:t>
        <a:bodyPr/>
        <a:lstStyle/>
        <a:p>
          <a:endParaRPr lang="en-US"/>
        </a:p>
      </dgm:t>
    </dgm:pt>
    <dgm:pt modelId="{71E75C79-182A-4659-89DE-60513B84BFEE}" type="sibTrans" cxnId="{135CDB80-67CA-4E01-9E38-B4C289EF46B3}">
      <dgm:prSet/>
      <dgm:spPr/>
      <dgm:t>
        <a:bodyPr/>
        <a:lstStyle/>
        <a:p>
          <a:endParaRPr lang="en-US"/>
        </a:p>
      </dgm:t>
    </dgm:pt>
    <dgm:pt modelId="{CA2FCEE8-AC5A-43CE-A728-62AE7076255B}">
      <dgm:prSet/>
      <dgm:spPr/>
      <dgm:t>
        <a:bodyPr/>
        <a:lstStyle/>
        <a:p>
          <a:r>
            <a:rPr lang="en-US"/>
            <a:t>Superstitious chains</a:t>
          </a:r>
        </a:p>
      </dgm:t>
    </dgm:pt>
    <dgm:pt modelId="{61F2749D-47CB-4947-B5D3-D058EDBB0C7D}" type="parTrans" cxnId="{CF8C44BB-82A6-488B-9F2A-510B4186B1A5}">
      <dgm:prSet/>
      <dgm:spPr/>
      <dgm:t>
        <a:bodyPr/>
        <a:lstStyle/>
        <a:p>
          <a:endParaRPr lang="en-US"/>
        </a:p>
      </dgm:t>
    </dgm:pt>
    <dgm:pt modelId="{F41E12BE-9077-4A89-A99F-1D24C9098459}" type="sibTrans" cxnId="{CF8C44BB-82A6-488B-9F2A-510B4186B1A5}">
      <dgm:prSet/>
      <dgm:spPr/>
      <dgm:t>
        <a:bodyPr/>
        <a:lstStyle/>
        <a:p>
          <a:endParaRPr lang="en-US"/>
        </a:p>
      </dgm:t>
    </dgm:pt>
    <dgm:pt modelId="{91E0039F-EE27-4DC5-B3F6-0205480DA30A}">
      <dgm:prSet/>
      <dgm:spPr/>
      <dgm:t>
        <a:bodyPr/>
        <a:lstStyle/>
        <a:p>
          <a:r>
            <a:rPr lang="en-US"/>
            <a:t>All can screw up your chain</a:t>
          </a:r>
        </a:p>
      </dgm:t>
    </dgm:pt>
    <dgm:pt modelId="{3EFFCB96-A971-45F6-AB56-236F8EEE1BFA}" type="parTrans" cxnId="{F98353BF-506A-4270-B3D9-6C0182B0FB5B}">
      <dgm:prSet/>
      <dgm:spPr/>
      <dgm:t>
        <a:bodyPr/>
        <a:lstStyle/>
        <a:p>
          <a:endParaRPr lang="en-US"/>
        </a:p>
      </dgm:t>
    </dgm:pt>
    <dgm:pt modelId="{ED5F0C9B-2687-4313-A5CB-D42EC6F2D113}" type="sibTrans" cxnId="{F98353BF-506A-4270-B3D9-6C0182B0FB5B}">
      <dgm:prSet/>
      <dgm:spPr/>
      <dgm:t>
        <a:bodyPr/>
        <a:lstStyle/>
        <a:p>
          <a:endParaRPr lang="en-US"/>
        </a:p>
      </dgm:t>
    </dgm:pt>
    <dgm:pt modelId="{87EBFD03-92B1-4AEE-8BAA-CE924D14492A}">
      <dgm:prSet/>
      <dgm:spPr/>
      <dgm:t>
        <a:bodyPr/>
        <a:lstStyle/>
        <a:p>
          <a:r>
            <a:rPr lang="en-US"/>
            <a:t>Must deal with issues carefully or you will destroy your chain. </a:t>
          </a:r>
        </a:p>
      </dgm:t>
    </dgm:pt>
    <dgm:pt modelId="{8BC60376-2168-4371-BDF6-E7F44DBCE93D}" type="parTrans" cxnId="{80F52A68-5611-412B-A179-5F6D69442248}">
      <dgm:prSet/>
      <dgm:spPr/>
      <dgm:t>
        <a:bodyPr/>
        <a:lstStyle/>
        <a:p>
          <a:endParaRPr lang="en-US"/>
        </a:p>
      </dgm:t>
    </dgm:pt>
    <dgm:pt modelId="{DE2F9BAB-EFB7-4708-836D-192A7C4055F5}" type="sibTrans" cxnId="{80F52A68-5611-412B-A179-5F6D69442248}">
      <dgm:prSet/>
      <dgm:spPr/>
      <dgm:t>
        <a:bodyPr/>
        <a:lstStyle/>
        <a:p>
          <a:endParaRPr lang="en-US"/>
        </a:p>
      </dgm:t>
    </dgm:pt>
    <dgm:pt modelId="{3D0FEFF9-6ABD-427A-B949-DBCC71028BFB}" type="pres">
      <dgm:prSet presAssocID="{D85AEA36-4FC3-47C7-9E3B-E3FFC017E4A6}" presName="root" presStyleCnt="0">
        <dgm:presLayoutVars>
          <dgm:dir/>
          <dgm:resizeHandles val="exact"/>
        </dgm:presLayoutVars>
      </dgm:prSet>
      <dgm:spPr/>
    </dgm:pt>
    <dgm:pt modelId="{FA9A47F8-783E-4420-B25D-FE85CB706283}" type="pres">
      <dgm:prSet presAssocID="{683ED2B2-82A0-41A1-B42A-50648A6254AD}" presName="compNode" presStyleCnt="0"/>
      <dgm:spPr/>
    </dgm:pt>
    <dgm:pt modelId="{EBF4128B-DEAC-49AF-90D8-2E6A9729B74F}" type="pres">
      <dgm:prSet presAssocID="{683ED2B2-82A0-41A1-B42A-50648A6254AD}" presName="bgRect" presStyleLbl="bgShp" presStyleIdx="0" presStyleCnt="6"/>
      <dgm:spPr/>
    </dgm:pt>
    <dgm:pt modelId="{533EC714-B74C-4F6A-863F-7BEFE62638DC}" type="pres">
      <dgm:prSet presAssocID="{683ED2B2-82A0-41A1-B42A-50648A6254A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orilla"/>
        </a:ext>
      </dgm:extLst>
    </dgm:pt>
    <dgm:pt modelId="{1E4511AD-70D1-471A-90E0-0F4EAC0F78E1}" type="pres">
      <dgm:prSet presAssocID="{683ED2B2-82A0-41A1-B42A-50648A6254AD}" presName="spaceRect" presStyleCnt="0"/>
      <dgm:spPr/>
    </dgm:pt>
    <dgm:pt modelId="{F34AA665-91E0-47B5-B69E-39EB7194629B}" type="pres">
      <dgm:prSet presAssocID="{683ED2B2-82A0-41A1-B42A-50648A6254AD}" presName="parTx" presStyleLbl="revTx" presStyleIdx="0" presStyleCnt="6">
        <dgm:presLayoutVars>
          <dgm:chMax val="0"/>
          <dgm:chPref val="0"/>
        </dgm:presLayoutVars>
      </dgm:prSet>
      <dgm:spPr/>
    </dgm:pt>
    <dgm:pt modelId="{238A8DAA-395F-402D-A288-50FEB9CC23E6}" type="pres">
      <dgm:prSet presAssocID="{098AFDA3-0B8E-4887-8B72-A677BF0D7A7E}" presName="sibTrans" presStyleCnt="0"/>
      <dgm:spPr/>
    </dgm:pt>
    <dgm:pt modelId="{3801FC9A-50FE-45CF-A2E7-C80C405B95FA}" type="pres">
      <dgm:prSet presAssocID="{A28C8BEA-AED1-4A59-8BE6-E79F9C44D25D}" presName="compNode" presStyleCnt="0"/>
      <dgm:spPr/>
    </dgm:pt>
    <dgm:pt modelId="{7CFE352C-4FE0-4F28-8895-34338779598D}" type="pres">
      <dgm:prSet presAssocID="{A28C8BEA-AED1-4A59-8BE6-E79F9C44D25D}" presName="bgRect" presStyleLbl="bgShp" presStyleIdx="1" presStyleCnt="6"/>
      <dgm:spPr/>
    </dgm:pt>
    <dgm:pt modelId="{D1627D41-DE79-4043-835F-EF115126251F}" type="pres">
      <dgm:prSet presAssocID="{A28C8BEA-AED1-4A59-8BE6-E79F9C44D25D}"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nimize"/>
        </a:ext>
      </dgm:extLst>
    </dgm:pt>
    <dgm:pt modelId="{18B1CB65-90D8-4D37-8D35-C3989928C671}" type="pres">
      <dgm:prSet presAssocID="{A28C8BEA-AED1-4A59-8BE6-E79F9C44D25D}" presName="spaceRect" presStyleCnt="0"/>
      <dgm:spPr/>
    </dgm:pt>
    <dgm:pt modelId="{1C5D1086-BAFB-48F4-B1D1-1C4FACA53E8A}" type="pres">
      <dgm:prSet presAssocID="{A28C8BEA-AED1-4A59-8BE6-E79F9C44D25D}" presName="parTx" presStyleLbl="revTx" presStyleIdx="1" presStyleCnt="6">
        <dgm:presLayoutVars>
          <dgm:chMax val="0"/>
          <dgm:chPref val="0"/>
        </dgm:presLayoutVars>
      </dgm:prSet>
      <dgm:spPr/>
    </dgm:pt>
    <dgm:pt modelId="{B8F81B08-3E41-42B9-98AD-3FE3B96FDB4F}" type="pres">
      <dgm:prSet presAssocID="{C7522EE5-DE65-4967-ABE5-691494BABEE1}" presName="sibTrans" presStyleCnt="0"/>
      <dgm:spPr/>
    </dgm:pt>
    <dgm:pt modelId="{4E179B8D-AF8B-42B8-9199-3CAE7FC6E509}" type="pres">
      <dgm:prSet presAssocID="{64499ED4-8073-40BF-8EC5-83547F58FC5D}" presName="compNode" presStyleCnt="0"/>
      <dgm:spPr/>
    </dgm:pt>
    <dgm:pt modelId="{8F49938F-460C-44B1-B1BA-5FAB29F15B39}" type="pres">
      <dgm:prSet presAssocID="{64499ED4-8073-40BF-8EC5-83547F58FC5D}" presName="bgRect" presStyleLbl="bgShp" presStyleIdx="2" presStyleCnt="6"/>
      <dgm:spPr/>
    </dgm:pt>
    <dgm:pt modelId="{9B7765AD-629D-4B26-B6A9-1D5837360025}" type="pres">
      <dgm:prSet presAssocID="{64499ED4-8073-40BF-8EC5-83547F58FC5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a:noFill/>
        </a:ln>
      </dgm:spPr>
    </dgm:pt>
    <dgm:pt modelId="{EEA1D569-B353-45B0-ACAC-3C71397FA967}" type="pres">
      <dgm:prSet presAssocID="{64499ED4-8073-40BF-8EC5-83547F58FC5D}" presName="spaceRect" presStyleCnt="0"/>
      <dgm:spPr/>
    </dgm:pt>
    <dgm:pt modelId="{E3ABA0D5-A3BD-4D17-8C16-D144FCA666F7}" type="pres">
      <dgm:prSet presAssocID="{64499ED4-8073-40BF-8EC5-83547F58FC5D}" presName="parTx" presStyleLbl="revTx" presStyleIdx="2" presStyleCnt="6">
        <dgm:presLayoutVars>
          <dgm:chMax val="0"/>
          <dgm:chPref val="0"/>
        </dgm:presLayoutVars>
      </dgm:prSet>
      <dgm:spPr/>
    </dgm:pt>
    <dgm:pt modelId="{831184F3-D7A8-4460-9181-9A9D04B631BD}" type="pres">
      <dgm:prSet presAssocID="{71E75C79-182A-4659-89DE-60513B84BFEE}" presName="sibTrans" presStyleCnt="0"/>
      <dgm:spPr/>
    </dgm:pt>
    <dgm:pt modelId="{8FD1C08F-B4C6-4581-B033-BCFECD46CAE1}" type="pres">
      <dgm:prSet presAssocID="{CA2FCEE8-AC5A-43CE-A728-62AE7076255B}" presName="compNode" presStyleCnt="0"/>
      <dgm:spPr/>
    </dgm:pt>
    <dgm:pt modelId="{8925C80B-4802-4BE2-A949-3ABFD60B6918}" type="pres">
      <dgm:prSet presAssocID="{CA2FCEE8-AC5A-43CE-A728-62AE7076255B}" presName="bgRect" presStyleLbl="bgShp" presStyleIdx="3" presStyleCnt="6"/>
      <dgm:spPr/>
    </dgm:pt>
    <dgm:pt modelId="{79BA6AB0-3966-43AE-9E1D-567A8855FF94}" type="pres">
      <dgm:prSet presAssocID="{CA2FCEE8-AC5A-43CE-A728-62AE7076255B}" presName="iconRect" presStyleLbl="node1" presStyleIdx="3" presStyleCnt="6"/>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at"/>
        </a:ext>
      </dgm:extLst>
    </dgm:pt>
    <dgm:pt modelId="{35762725-492E-4A70-953A-E5652A8EE9B3}" type="pres">
      <dgm:prSet presAssocID="{CA2FCEE8-AC5A-43CE-A728-62AE7076255B}" presName="spaceRect" presStyleCnt="0"/>
      <dgm:spPr/>
    </dgm:pt>
    <dgm:pt modelId="{F5082E02-A474-4758-99AF-6C546AA0370D}" type="pres">
      <dgm:prSet presAssocID="{CA2FCEE8-AC5A-43CE-A728-62AE7076255B}" presName="parTx" presStyleLbl="revTx" presStyleIdx="3" presStyleCnt="6">
        <dgm:presLayoutVars>
          <dgm:chMax val="0"/>
          <dgm:chPref val="0"/>
        </dgm:presLayoutVars>
      </dgm:prSet>
      <dgm:spPr/>
    </dgm:pt>
    <dgm:pt modelId="{88B9EF8F-D63A-4B3C-8204-C018A8A5760F}" type="pres">
      <dgm:prSet presAssocID="{F41E12BE-9077-4A89-A99F-1D24C9098459}" presName="sibTrans" presStyleCnt="0"/>
      <dgm:spPr/>
    </dgm:pt>
    <dgm:pt modelId="{B1C0A22A-74B6-4ECF-B84F-B67F4C02F724}" type="pres">
      <dgm:prSet presAssocID="{91E0039F-EE27-4DC5-B3F6-0205480DA30A}" presName="compNode" presStyleCnt="0"/>
      <dgm:spPr/>
    </dgm:pt>
    <dgm:pt modelId="{65208FDA-66BA-4EB3-B3F9-80108B62471F}" type="pres">
      <dgm:prSet presAssocID="{91E0039F-EE27-4DC5-B3F6-0205480DA30A}" presName="bgRect" presStyleLbl="bgShp" presStyleIdx="4" presStyleCnt="6"/>
      <dgm:spPr/>
    </dgm:pt>
    <dgm:pt modelId="{5BDB5E04-7F4C-4A7D-9739-8816365A83CC}" type="pres">
      <dgm:prSet presAssocID="{91E0039F-EE27-4DC5-B3F6-0205480DA30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nnected"/>
        </a:ext>
      </dgm:extLst>
    </dgm:pt>
    <dgm:pt modelId="{B3C912A1-0691-4194-A6A8-FC1D2813BF02}" type="pres">
      <dgm:prSet presAssocID="{91E0039F-EE27-4DC5-B3F6-0205480DA30A}" presName="spaceRect" presStyleCnt="0"/>
      <dgm:spPr/>
    </dgm:pt>
    <dgm:pt modelId="{B7677ABA-3517-4AB4-BC03-A89F3C2142B1}" type="pres">
      <dgm:prSet presAssocID="{91E0039F-EE27-4DC5-B3F6-0205480DA30A}" presName="parTx" presStyleLbl="revTx" presStyleIdx="4" presStyleCnt="6">
        <dgm:presLayoutVars>
          <dgm:chMax val="0"/>
          <dgm:chPref val="0"/>
        </dgm:presLayoutVars>
      </dgm:prSet>
      <dgm:spPr/>
    </dgm:pt>
    <dgm:pt modelId="{C60886D8-230C-4C2D-A2A4-29F5B813E231}" type="pres">
      <dgm:prSet presAssocID="{ED5F0C9B-2687-4313-A5CB-D42EC6F2D113}" presName="sibTrans" presStyleCnt="0"/>
      <dgm:spPr/>
    </dgm:pt>
    <dgm:pt modelId="{F761BC67-D3BF-42FF-B0D1-338AFA23B754}" type="pres">
      <dgm:prSet presAssocID="{87EBFD03-92B1-4AEE-8BAA-CE924D14492A}" presName="compNode" presStyleCnt="0"/>
      <dgm:spPr/>
    </dgm:pt>
    <dgm:pt modelId="{7FF66A5B-15FC-49E4-B2DE-E5FF54C9630B}" type="pres">
      <dgm:prSet presAssocID="{87EBFD03-92B1-4AEE-8BAA-CE924D14492A}" presName="bgRect" presStyleLbl="bgShp" presStyleIdx="5" presStyleCnt="6"/>
      <dgm:spPr/>
    </dgm:pt>
    <dgm:pt modelId="{F76A323F-FF46-4602-B96C-2D6318C06BA0}" type="pres">
      <dgm:prSet presAssocID="{87EBFD03-92B1-4AEE-8BAA-CE924D14492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Irritant"/>
        </a:ext>
      </dgm:extLst>
    </dgm:pt>
    <dgm:pt modelId="{776485ED-BCD8-4483-9CB7-0E896249ACBC}" type="pres">
      <dgm:prSet presAssocID="{87EBFD03-92B1-4AEE-8BAA-CE924D14492A}" presName="spaceRect" presStyleCnt="0"/>
      <dgm:spPr/>
    </dgm:pt>
    <dgm:pt modelId="{7C4A119A-295A-4281-911D-AA2B34C74B76}" type="pres">
      <dgm:prSet presAssocID="{87EBFD03-92B1-4AEE-8BAA-CE924D14492A}" presName="parTx" presStyleLbl="revTx" presStyleIdx="5" presStyleCnt="6">
        <dgm:presLayoutVars>
          <dgm:chMax val="0"/>
          <dgm:chPref val="0"/>
        </dgm:presLayoutVars>
      </dgm:prSet>
      <dgm:spPr/>
    </dgm:pt>
  </dgm:ptLst>
  <dgm:cxnLst>
    <dgm:cxn modelId="{1AA41E01-466B-4EF9-A675-280FC520F8A6}" type="presOf" srcId="{87EBFD03-92B1-4AEE-8BAA-CE924D14492A}" destId="{7C4A119A-295A-4281-911D-AA2B34C74B76}" srcOrd="0" destOrd="0" presId="urn:microsoft.com/office/officeart/2018/2/layout/IconVerticalSolidList"/>
    <dgm:cxn modelId="{BAC4571C-50DD-4AE1-A18F-9878934B45E0}" type="presOf" srcId="{CA2FCEE8-AC5A-43CE-A728-62AE7076255B}" destId="{F5082E02-A474-4758-99AF-6C546AA0370D}" srcOrd="0" destOrd="0" presId="urn:microsoft.com/office/officeart/2018/2/layout/IconVerticalSolidList"/>
    <dgm:cxn modelId="{CAA72524-B96D-49A5-AB1C-5FAC89473769}" type="presOf" srcId="{A28C8BEA-AED1-4A59-8BE6-E79F9C44D25D}" destId="{1C5D1086-BAFB-48F4-B1D1-1C4FACA53E8A}" srcOrd="0" destOrd="0" presId="urn:microsoft.com/office/officeart/2018/2/layout/IconVerticalSolidList"/>
    <dgm:cxn modelId="{AD6C6C5D-F076-485D-94D7-E16BA5707833}" type="presOf" srcId="{D85AEA36-4FC3-47C7-9E3B-E3FFC017E4A6}" destId="{3D0FEFF9-6ABD-427A-B949-DBCC71028BFB}" srcOrd="0" destOrd="0" presId="urn:microsoft.com/office/officeart/2018/2/layout/IconVerticalSolidList"/>
    <dgm:cxn modelId="{BA8D6546-5B23-48A8-8ADD-14502DDD9FD5}" type="presOf" srcId="{91E0039F-EE27-4DC5-B3F6-0205480DA30A}" destId="{B7677ABA-3517-4AB4-BC03-A89F3C2142B1}" srcOrd="0" destOrd="0" presId="urn:microsoft.com/office/officeart/2018/2/layout/IconVerticalSolidList"/>
    <dgm:cxn modelId="{80F52A68-5611-412B-A179-5F6D69442248}" srcId="{D85AEA36-4FC3-47C7-9E3B-E3FFC017E4A6}" destId="{87EBFD03-92B1-4AEE-8BAA-CE924D14492A}" srcOrd="5" destOrd="0" parTransId="{8BC60376-2168-4371-BDF6-E7F44DBCE93D}" sibTransId="{DE2F9BAB-EFB7-4708-836D-192A7C4055F5}"/>
    <dgm:cxn modelId="{EC0F884A-DD90-4096-9F63-99004A7486CB}" type="presOf" srcId="{64499ED4-8073-40BF-8EC5-83547F58FC5D}" destId="{E3ABA0D5-A3BD-4D17-8C16-D144FCA666F7}" srcOrd="0" destOrd="0" presId="urn:microsoft.com/office/officeart/2018/2/layout/IconVerticalSolidList"/>
    <dgm:cxn modelId="{9456F74D-97F0-4B06-BBBB-007BE7A233B5}" srcId="{D85AEA36-4FC3-47C7-9E3B-E3FFC017E4A6}" destId="{A28C8BEA-AED1-4A59-8BE6-E79F9C44D25D}" srcOrd="1" destOrd="0" parTransId="{5A3D41DE-6181-40BD-BDA2-42418CC59A8C}" sibTransId="{C7522EE5-DE65-4967-ABE5-691494BABEE1}"/>
    <dgm:cxn modelId="{135CDB80-67CA-4E01-9E38-B4C289EF46B3}" srcId="{D85AEA36-4FC3-47C7-9E3B-E3FFC017E4A6}" destId="{64499ED4-8073-40BF-8EC5-83547F58FC5D}" srcOrd="2" destOrd="0" parTransId="{0B922A70-B6D2-49EA-8765-8610A1CED47F}" sibTransId="{71E75C79-182A-4659-89DE-60513B84BFEE}"/>
    <dgm:cxn modelId="{CF8C44BB-82A6-488B-9F2A-510B4186B1A5}" srcId="{D85AEA36-4FC3-47C7-9E3B-E3FFC017E4A6}" destId="{CA2FCEE8-AC5A-43CE-A728-62AE7076255B}" srcOrd="3" destOrd="0" parTransId="{61F2749D-47CB-4947-B5D3-D058EDBB0C7D}" sibTransId="{F41E12BE-9077-4A89-A99F-1D24C9098459}"/>
    <dgm:cxn modelId="{F98353BF-506A-4270-B3D9-6C0182B0FB5B}" srcId="{D85AEA36-4FC3-47C7-9E3B-E3FFC017E4A6}" destId="{91E0039F-EE27-4DC5-B3F6-0205480DA30A}" srcOrd="4" destOrd="0" parTransId="{3EFFCB96-A971-45F6-AB56-236F8EEE1BFA}" sibTransId="{ED5F0C9B-2687-4313-A5CB-D42EC6F2D113}"/>
    <dgm:cxn modelId="{954845CE-A322-41EA-8E63-44334F207679}" type="presOf" srcId="{683ED2B2-82A0-41A1-B42A-50648A6254AD}" destId="{F34AA665-91E0-47B5-B69E-39EB7194629B}" srcOrd="0" destOrd="0" presId="urn:microsoft.com/office/officeart/2018/2/layout/IconVerticalSolidList"/>
    <dgm:cxn modelId="{A5D9F6ED-FA61-454C-A357-7CC42FC786DE}" srcId="{D85AEA36-4FC3-47C7-9E3B-E3FFC017E4A6}" destId="{683ED2B2-82A0-41A1-B42A-50648A6254AD}" srcOrd="0" destOrd="0" parTransId="{525D35F5-4A1B-48D3-A39E-D7B2FFA6ED64}" sibTransId="{098AFDA3-0B8E-4887-8B72-A677BF0D7A7E}"/>
    <dgm:cxn modelId="{625781CE-EBF4-4C11-840F-723354C45A78}" type="presParOf" srcId="{3D0FEFF9-6ABD-427A-B949-DBCC71028BFB}" destId="{FA9A47F8-783E-4420-B25D-FE85CB706283}" srcOrd="0" destOrd="0" presId="urn:microsoft.com/office/officeart/2018/2/layout/IconVerticalSolidList"/>
    <dgm:cxn modelId="{5E71A393-DF29-4D33-B89C-353CF0B71214}" type="presParOf" srcId="{FA9A47F8-783E-4420-B25D-FE85CB706283}" destId="{EBF4128B-DEAC-49AF-90D8-2E6A9729B74F}" srcOrd="0" destOrd="0" presId="urn:microsoft.com/office/officeart/2018/2/layout/IconVerticalSolidList"/>
    <dgm:cxn modelId="{B545E809-9119-4337-A4DB-4ED98798F36F}" type="presParOf" srcId="{FA9A47F8-783E-4420-B25D-FE85CB706283}" destId="{533EC714-B74C-4F6A-863F-7BEFE62638DC}" srcOrd="1" destOrd="0" presId="urn:microsoft.com/office/officeart/2018/2/layout/IconVerticalSolidList"/>
    <dgm:cxn modelId="{1BBCDC29-DA42-4D48-A67C-E7298906143B}" type="presParOf" srcId="{FA9A47F8-783E-4420-B25D-FE85CB706283}" destId="{1E4511AD-70D1-471A-90E0-0F4EAC0F78E1}" srcOrd="2" destOrd="0" presId="urn:microsoft.com/office/officeart/2018/2/layout/IconVerticalSolidList"/>
    <dgm:cxn modelId="{CDC6E04D-B503-4315-8903-E4607F906F86}" type="presParOf" srcId="{FA9A47F8-783E-4420-B25D-FE85CB706283}" destId="{F34AA665-91E0-47B5-B69E-39EB7194629B}" srcOrd="3" destOrd="0" presId="urn:microsoft.com/office/officeart/2018/2/layout/IconVerticalSolidList"/>
    <dgm:cxn modelId="{DA78A58D-53F6-48D5-9E58-70D2A814B156}" type="presParOf" srcId="{3D0FEFF9-6ABD-427A-B949-DBCC71028BFB}" destId="{238A8DAA-395F-402D-A288-50FEB9CC23E6}" srcOrd="1" destOrd="0" presId="urn:microsoft.com/office/officeart/2018/2/layout/IconVerticalSolidList"/>
    <dgm:cxn modelId="{1BB7C1B8-F804-4D97-8050-9C1F1D56CD60}" type="presParOf" srcId="{3D0FEFF9-6ABD-427A-B949-DBCC71028BFB}" destId="{3801FC9A-50FE-45CF-A2E7-C80C405B95FA}" srcOrd="2" destOrd="0" presId="urn:microsoft.com/office/officeart/2018/2/layout/IconVerticalSolidList"/>
    <dgm:cxn modelId="{EF99E323-89C0-4D5F-BD55-3F1FE4C8FD82}" type="presParOf" srcId="{3801FC9A-50FE-45CF-A2E7-C80C405B95FA}" destId="{7CFE352C-4FE0-4F28-8895-34338779598D}" srcOrd="0" destOrd="0" presId="urn:microsoft.com/office/officeart/2018/2/layout/IconVerticalSolidList"/>
    <dgm:cxn modelId="{72AE65B5-F5B2-4376-A08A-6D25AC699A14}" type="presParOf" srcId="{3801FC9A-50FE-45CF-A2E7-C80C405B95FA}" destId="{D1627D41-DE79-4043-835F-EF115126251F}" srcOrd="1" destOrd="0" presId="urn:microsoft.com/office/officeart/2018/2/layout/IconVerticalSolidList"/>
    <dgm:cxn modelId="{6C80BA8C-76ED-4802-85D7-63F10E7F0495}" type="presParOf" srcId="{3801FC9A-50FE-45CF-A2E7-C80C405B95FA}" destId="{18B1CB65-90D8-4D37-8D35-C3989928C671}" srcOrd="2" destOrd="0" presId="urn:microsoft.com/office/officeart/2018/2/layout/IconVerticalSolidList"/>
    <dgm:cxn modelId="{23BAFA6F-13AF-4DB3-8B5B-6A6B9D9F1BD2}" type="presParOf" srcId="{3801FC9A-50FE-45CF-A2E7-C80C405B95FA}" destId="{1C5D1086-BAFB-48F4-B1D1-1C4FACA53E8A}" srcOrd="3" destOrd="0" presId="urn:microsoft.com/office/officeart/2018/2/layout/IconVerticalSolidList"/>
    <dgm:cxn modelId="{9578FDFD-74B0-4F07-B0D5-5762D4C1A84A}" type="presParOf" srcId="{3D0FEFF9-6ABD-427A-B949-DBCC71028BFB}" destId="{B8F81B08-3E41-42B9-98AD-3FE3B96FDB4F}" srcOrd="3" destOrd="0" presId="urn:microsoft.com/office/officeart/2018/2/layout/IconVerticalSolidList"/>
    <dgm:cxn modelId="{48A423A3-9006-466D-9521-E8EEE0AFE38E}" type="presParOf" srcId="{3D0FEFF9-6ABD-427A-B949-DBCC71028BFB}" destId="{4E179B8D-AF8B-42B8-9199-3CAE7FC6E509}" srcOrd="4" destOrd="0" presId="urn:microsoft.com/office/officeart/2018/2/layout/IconVerticalSolidList"/>
    <dgm:cxn modelId="{D5D0B855-FBD9-47D9-932A-F0383FEB7DC5}" type="presParOf" srcId="{4E179B8D-AF8B-42B8-9199-3CAE7FC6E509}" destId="{8F49938F-460C-44B1-B1BA-5FAB29F15B39}" srcOrd="0" destOrd="0" presId="urn:microsoft.com/office/officeart/2018/2/layout/IconVerticalSolidList"/>
    <dgm:cxn modelId="{A6547E6C-3E83-4469-8B82-D3047389B308}" type="presParOf" srcId="{4E179B8D-AF8B-42B8-9199-3CAE7FC6E509}" destId="{9B7765AD-629D-4B26-B6A9-1D5837360025}" srcOrd="1" destOrd="0" presId="urn:microsoft.com/office/officeart/2018/2/layout/IconVerticalSolidList"/>
    <dgm:cxn modelId="{69C88BAC-D674-4A3F-A892-F4CDDEC45833}" type="presParOf" srcId="{4E179B8D-AF8B-42B8-9199-3CAE7FC6E509}" destId="{EEA1D569-B353-45B0-ACAC-3C71397FA967}" srcOrd="2" destOrd="0" presId="urn:microsoft.com/office/officeart/2018/2/layout/IconVerticalSolidList"/>
    <dgm:cxn modelId="{D175A147-2EE9-40CE-B682-E542DA23A08D}" type="presParOf" srcId="{4E179B8D-AF8B-42B8-9199-3CAE7FC6E509}" destId="{E3ABA0D5-A3BD-4D17-8C16-D144FCA666F7}" srcOrd="3" destOrd="0" presId="urn:microsoft.com/office/officeart/2018/2/layout/IconVerticalSolidList"/>
    <dgm:cxn modelId="{39C41AB3-FB0A-4A15-9283-2232BD2E5D4A}" type="presParOf" srcId="{3D0FEFF9-6ABD-427A-B949-DBCC71028BFB}" destId="{831184F3-D7A8-4460-9181-9A9D04B631BD}" srcOrd="5" destOrd="0" presId="urn:microsoft.com/office/officeart/2018/2/layout/IconVerticalSolidList"/>
    <dgm:cxn modelId="{05269FB1-6ECB-42A5-9F49-F797BDEF8352}" type="presParOf" srcId="{3D0FEFF9-6ABD-427A-B949-DBCC71028BFB}" destId="{8FD1C08F-B4C6-4581-B033-BCFECD46CAE1}" srcOrd="6" destOrd="0" presId="urn:microsoft.com/office/officeart/2018/2/layout/IconVerticalSolidList"/>
    <dgm:cxn modelId="{1CBD2058-00D8-451C-BA6C-D34D76AD2C49}" type="presParOf" srcId="{8FD1C08F-B4C6-4581-B033-BCFECD46CAE1}" destId="{8925C80B-4802-4BE2-A949-3ABFD60B6918}" srcOrd="0" destOrd="0" presId="urn:microsoft.com/office/officeart/2018/2/layout/IconVerticalSolidList"/>
    <dgm:cxn modelId="{D626E412-49B6-425E-A019-FEB8E3246012}" type="presParOf" srcId="{8FD1C08F-B4C6-4581-B033-BCFECD46CAE1}" destId="{79BA6AB0-3966-43AE-9E1D-567A8855FF94}" srcOrd="1" destOrd="0" presId="urn:microsoft.com/office/officeart/2018/2/layout/IconVerticalSolidList"/>
    <dgm:cxn modelId="{4E3824F6-459A-4503-8490-558F69014FA6}" type="presParOf" srcId="{8FD1C08F-B4C6-4581-B033-BCFECD46CAE1}" destId="{35762725-492E-4A70-953A-E5652A8EE9B3}" srcOrd="2" destOrd="0" presId="urn:microsoft.com/office/officeart/2018/2/layout/IconVerticalSolidList"/>
    <dgm:cxn modelId="{EA3DDE40-78D7-4F81-A403-106180593887}" type="presParOf" srcId="{8FD1C08F-B4C6-4581-B033-BCFECD46CAE1}" destId="{F5082E02-A474-4758-99AF-6C546AA0370D}" srcOrd="3" destOrd="0" presId="urn:microsoft.com/office/officeart/2018/2/layout/IconVerticalSolidList"/>
    <dgm:cxn modelId="{0AD636CE-56FF-4EA6-9290-A8913DEAFC93}" type="presParOf" srcId="{3D0FEFF9-6ABD-427A-B949-DBCC71028BFB}" destId="{88B9EF8F-D63A-4B3C-8204-C018A8A5760F}" srcOrd="7" destOrd="0" presId="urn:microsoft.com/office/officeart/2018/2/layout/IconVerticalSolidList"/>
    <dgm:cxn modelId="{AE85E66D-0637-4FE9-9881-E920A3F37C2F}" type="presParOf" srcId="{3D0FEFF9-6ABD-427A-B949-DBCC71028BFB}" destId="{B1C0A22A-74B6-4ECF-B84F-B67F4C02F724}" srcOrd="8" destOrd="0" presId="urn:microsoft.com/office/officeart/2018/2/layout/IconVerticalSolidList"/>
    <dgm:cxn modelId="{1F278B00-3091-4A54-B720-99979B7EEB16}" type="presParOf" srcId="{B1C0A22A-74B6-4ECF-B84F-B67F4C02F724}" destId="{65208FDA-66BA-4EB3-B3F9-80108B62471F}" srcOrd="0" destOrd="0" presId="urn:microsoft.com/office/officeart/2018/2/layout/IconVerticalSolidList"/>
    <dgm:cxn modelId="{37E79878-15F7-4BF7-A8BD-4F92569E0DD3}" type="presParOf" srcId="{B1C0A22A-74B6-4ECF-B84F-B67F4C02F724}" destId="{5BDB5E04-7F4C-4A7D-9739-8816365A83CC}" srcOrd="1" destOrd="0" presId="urn:microsoft.com/office/officeart/2018/2/layout/IconVerticalSolidList"/>
    <dgm:cxn modelId="{9FA60374-566A-49ED-A316-59A8ACFF5B34}" type="presParOf" srcId="{B1C0A22A-74B6-4ECF-B84F-B67F4C02F724}" destId="{B3C912A1-0691-4194-A6A8-FC1D2813BF02}" srcOrd="2" destOrd="0" presId="urn:microsoft.com/office/officeart/2018/2/layout/IconVerticalSolidList"/>
    <dgm:cxn modelId="{B5F8CEE9-4922-4996-93B8-D13B4FEED75A}" type="presParOf" srcId="{B1C0A22A-74B6-4ECF-B84F-B67F4C02F724}" destId="{B7677ABA-3517-4AB4-BC03-A89F3C2142B1}" srcOrd="3" destOrd="0" presId="urn:microsoft.com/office/officeart/2018/2/layout/IconVerticalSolidList"/>
    <dgm:cxn modelId="{17B570FC-EB1A-46CD-BB88-47DC4CF91334}" type="presParOf" srcId="{3D0FEFF9-6ABD-427A-B949-DBCC71028BFB}" destId="{C60886D8-230C-4C2D-A2A4-29F5B813E231}" srcOrd="9" destOrd="0" presId="urn:microsoft.com/office/officeart/2018/2/layout/IconVerticalSolidList"/>
    <dgm:cxn modelId="{6B2FDE7B-7FBA-4FA7-ADC3-BB67EEC0250A}" type="presParOf" srcId="{3D0FEFF9-6ABD-427A-B949-DBCC71028BFB}" destId="{F761BC67-D3BF-42FF-B0D1-338AFA23B754}" srcOrd="10" destOrd="0" presId="urn:microsoft.com/office/officeart/2018/2/layout/IconVerticalSolidList"/>
    <dgm:cxn modelId="{DDD8BF59-4A06-431B-9AD9-60D4FC880E53}" type="presParOf" srcId="{F761BC67-D3BF-42FF-B0D1-338AFA23B754}" destId="{7FF66A5B-15FC-49E4-B2DE-E5FF54C9630B}" srcOrd="0" destOrd="0" presId="urn:microsoft.com/office/officeart/2018/2/layout/IconVerticalSolidList"/>
    <dgm:cxn modelId="{E64F6AD3-BDDE-4070-9E57-7B1E07CD709D}" type="presParOf" srcId="{F761BC67-D3BF-42FF-B0D1-338AFA23B754}" destId="{F76A323F-FF46-4602-B96C-2D6318C06BA0}" srcOrd="1" destOrd="0" presId="urn:microsoft.com/office/officeart/2018/2/layout/IconVerticalSolidList"/>
    <dgm:cxn modelId="{CD69E2C4-1DEC-43C1-AF4A-1D403F3E4536}" type="presParOf" srcId="{F761BC67-D3BF-42FF-B0D1-338AFA23B754}" destId="{776485ED-BCD8-4483-9CB7-0E896249ACBC}" srcOrd="2" destOrd="0" presId="urn:microsoft.com/office/officeart/2018/2/layout/IconVerticalSolidList"/>
    <dgm:cxn modelId="{C64120F2-AE13-4D98-B9B2-3C20C9245EA3}" type="presParOf" srcId="{F761BC67-D3BF-42FF-B0D1-338AFA23B754}" destId="{7C4A119A-295A-4281-911D-AA2B34C74B7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92461-3920-4237-9366-68742130DAB1}">
      <dsp:nvSpPr>
        <dsp:cNvPr id="0" name=""/>
        <dsp:cNvSpPr/>
      </dsp:nvSpPr>
      <dsp:spPr>
        <a:xfrm>
          <a:off x="0" y="378613"/>
          <a:ext cx="6513603" cy="15912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EVERY reward is a “</a:t>
          </a:r>
          <a:r>
            <a:rPr lang="en-US" sz="4000" b="1" i="1" kern="1200"/>
            <a:t>delivery event</a:t>
          </a:r>
          <a:r>
            <a:rPr lang="en-US" sz="4000" kern="1200"/>
            <a:t>”</a:t>
          </a:r>
        </a:p>
      </dsp:txBody>
      <dsp:txXfrm>
        <a:off x="77676" y="456289"/>
        <a:ext cx="6358251" cy="1435848"/>
      </dsp:txXfrm>
    </dsp:sp>
    <dsp:sp modelId="{29BD4323-FD18-4E22-9189-A168F86B1ABE}">
      <dsp:nvSpPr>
        <dsp:cNvPr id="0" name=""/>
        <dsp:cNvSpPr/>
      </dsp:nvSpPr>
      <dsp:spPr>
        <a:xfrm>
          <a:off x="0" y="1969813"/>
          <a:ext cx="6513603" cy="194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50800" rIns="284480" bIns="50800" numCol="1" spcCol="1270" anchor="t" anchorCtr="0">
          <a:noAutofit/>
        </a:bodyPr>
        <a:lstStyle/>
        <a:p>
          <a:pPr marL="285750" lvl="1" indent="-285750" algn="l" defTabSz="1377950">
            <a:lnSpc>
              <a:spcPct val="90000"/>
            </a:lnSpc>
            <a:spcBef>
              <a:spcPct val="0"/>
            </a:spcBef>
            <a:spcAft>
              <a:spcPct val="20000"/>
            </a:spcAft>
            <a:buChar char="•"/>
          </a:pPr>
          <a:r>
            <a:rPr lang="en-US" sz="3100" kern="1200"/>
            <a:t>This event greatly influences behavior</a:t>
          </a:r>
        </a:p>
        <a:p>
          <a:pPr marL="285750" lvl="1" indent="-285750" algn="l" defTabSz="1377950">
            <a:lnSpc>
              <a:spcPct val="90000"/>
            </a:lnSpc>
            <a:spcBef>
              <a:spcPct val="0"/>
            </a:spcBef>
            <a:spcAft>
              <a:spcPct val="20000"/>
            </a:spcAft>
            <a:buChar char="•"/>
          </a:pPr>
          <a:r>
            <a:rPr lang="en-US" sz="3100" kern="1200"/>
            <a:t>Must be strategic in delivery of reinforcers</a:t>
          </a:r>
        </a:p>
      </dsp:txBody>
      <dsp:txXfrm>
        <a:off x="0" y="1969813"/>
        <a:ext cx="6513603" cy="1945800"/>
      </dsp:txXfrm>
    </dsp:sp>
    <dsp:sp modelId="{7A30F40D-FF5C-4BE4-8A0F-529CB9A36F27}">
      <dsp:nvSpPr>
        <dsp:cNvPr id="0" name=""/>
        <dsp:cNvSpPr/>
      </dsp:nvSpPr>
      <dsp:spPr>
        <a:xfrm>
          <a:off x="0" y="3915613"/>
          <a:ext cx="6513603" cy="15912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solidFill>
                <a:srgbClr val="C00000"/>
              </a:solidFill>
            </a:rPr>
            <a:t>That is: Each reward delivery should involve a plan!</a:t>
          </a:r>
        </a:p>
      </dsp:txBody>
      <dsp:txXfrm>
        <a:off x="77676" y="3993289"/>
        <a:ext cx="6358251" cy="14358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B2156-A142-415C-A37A-DAB1357E59CA}">
      <dsp:nvSpPr>
        <dsp:cNvPr id="0" name=""/>
        <dsp:cNvSpPr/>
      </dsp:nvSpPr>
      <dsp:spPr>
        <a:xfrm>
          <a:off x="0" y="85259"/>
          <a:ext cx="6975835" cy="5276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Subjects: 4 human-dog dyads (in Austria)</a:t>
          </a:r>
        </a:p>
      </dsp:txBody>
      <dsp:txXfrm>
        <a:off x="25759" y="111018"/>
        <a:ext cx="6924317" cy="476152"/>
      </dsp:txXfrm>
    </dsp:sp>
    <dsp:sp modelId="{55DCA4CB-5615-4C53-8D8E-BC57FB8B6F44}">
      <dsp:nvSpPr>
        <dsp:cNvPr id="0" name=""/>
        <dsp:cNvSpPr/>
      </dsp:nvSpPr>
      <dsp:spPr>
        <a:xfrm>
          <a:off x="0" y="612929"/>
          <a:ext cx="6975835" cy="2413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48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9 </a:t>
          </a:r>
          <a:r>
            <a:rPr lang="en-US" sz="1700" kern="1200" dirty="0" err="1"/>
            <a:t>yr</a:t>
          </a:r>
          <a:r>
            <a:rPr lang="en-US" sz="1700" kern="1200" dirty="0"/>
            <a:t> old Golden Retriever (Male, neutered) and 1</a:t>
          </a:r>
          <a:r>
            <a:rPr lang="en-US" sz="1700" kern="1200" baseline="30000" dirty="0"/>
            <a:t>st</a:t>
          </a:r>
          <a:r>
            <a:rPr lang="en-US" sz="1700" kern="1200" dirty="0"/>
            <a:t> author’s husband; dog was very clicker savvy</a:t>
          </a:r>
        </a:p>
        <a:p>
          <a:pPr marL="171450" lvl="1" indent="-171450" algn="l" defTabSz="755650">
            <a:lnSpc>
              <a:spcPct val="90000"/>
            </a:lnSpc>
            <a:spcBef>
              <a:spcPct val="0"/>
            </a:spcBef>
            <a:spcAft>
              <a:spcPct val="20000"/>
            </a:spcAft>
            <a:buChar char="•"/>
          </a:pPr>
          <a:r>
            <a:rPr lang="en-US" sz="1700" kern="1200" dirty="0"/>
            <a:t>11 </a:t>
          </a:r>
          <a:r>
            <a:rPr lang="en-US" sz="1700" kern="1200" dirty="0" err="1"/>
            <a:t>mos</a:t>
          </a:r>
          <a:r>
            <a:rPr lang="en-US" sz="1700" kern="1200" dirty="0"/>
            <a:t> old Belgian Malinois (Female, intact) and male owner; dog had been trained with verbal marker</a:t>
          </a:r>
        </a:p>
        <a:p>
          <a:pPr marL="171450" lvl="1" indent="-171450" algn="l" defTabSz="755650">
            <a:lnSpc>
              <a:spcPct val="90000"/>
            </a:lnSpc>
            <a:spcBef>
              <a:spcPct val="0"/>
            </a:spcBef>
            <a:spcAft>
              <a:spcPct val="20000"/>
            </a:spcAft>
            <a:buChar char="•"/>
          </a:pPr>
          <a:r>
            <a:rPr lang="en-US" sz="1700" kern="1200" dirty="0"/>
            <a:t>2 </a:t>
          </a:r>
          <a:r>
            <a:rPr lang="en-US" sz="1700" kern="1200" dirty="0" err="1"/>
            <a:t>yr</a:t>
          </a:r>
          <a:r>
            <a:rPr lang="en-US" sz="1700" kern="1200" dirty="0"/>
            <a:t> old Border Collie (Female, Intact) and 1</a:t>
          </a:r>
          <a:r>
            <a:rPr lang="en-US" sz="1700" kern="1200" baseline="30000" dirty="0"/>
            <a:t>st</a:t>
          </a:r>
          <a:r>
            <a:rPr lang="en-US" sz="1700" kern="1200" dirty="0"/>
            <a:t> author’s husband (was foster dog). Had lots of stereotypical behaviors and some training</a:t>
          </a:r>
        </a:p>
        <a:p>
          <a:pPr marL="171450" lvl="1" indent="-171450" algn="l" defTabSz="755650">
            <a:lnSpc>
              <a:spcPct val="90000"/>
            </a:lnSpc>
            <a:spcBef>
              <a:spcPct val="0"/>
            </a:spcBef>
            <a:spcAft>
              <a:spcPct val="20000"/>
            </a:spcAft>
            <a:buChar char="•"/>
          </a:pPr>
          <a:r>
            <a:rPr lang="en-US" sz="1700" kern="1200" dirty="0"/>
            <a:t>18 </a:t>
          </a:r>
          <a:r>
            <a:rPr lang="en-US" sz="1700" kern="1200" dirty="0" err="1"/>
            <a:t>mos</a:t>
          </a:r>
          <a:r>
            <a:rPr lang="en-US" sz="1700" kern="1200" dirty="0"/>
            <a:t> old Austrian Pinscher (Male, intact) and female owner; 4 </a:t>
          </a:r>
          <a:r>
            <a:rPr lang="en-US" sz="1700" kern="1200" dirty="0" err="1"/>
            <a:t>mos</a:t>
          </a:r>
          <a:r>
            <a:rPr lang="en-US" sz="1700" kern="1200" dirty="0"/>
            <a:t> of clicker training</a:t>
          </a:r>
        </a:p>
        <a:p>
          <a:pPr marL="171450" lvl="1" indent="-171450" algn="l" defTabSz="755650">
            <a:lnSpc>
              <a:spcPct val="90000"/>
            </a:lnSpc>
            <a:spcBef>
              <a:spcPct val="0"/>
            </a:spcBef>
            <a:spcAft>
              <a:spcPct val="20000"/>
            </a:spcAft>
            <a:buChar char="•"/>
          </a:pPr>
          <a:endParaRPr lang="en-US" sz="1700" kern="1200" dirty="0"/>
        </a:p>
      </dsp:txBody>
      <dsp:txXfrm>
        <a:off x="0" y="612929"/>
        <a:ext cx="6975835" cy="2413620"/>
      </dsp:txXfrm>
    </dsp:sp>
    <dsp:sp modelId="{37B89610-3749-4362-8307-78B297B79E67}">
      <dsp:nvSpPr>
        <dsp:cNvPr id="0" name=""/>
        <dsp:cNvSpPr/>
      </dsp:nvSpPr>
      <dsp:spPr>
        <a:xfrm>
          <a:off x="0" y="3026549"/>
          <a:ext cx="6975835" cy="5276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Setting and procedure:</a:t>
          </a:r>
        </a:p>
      </dsp:txBody>
      <dsp:txXfrm>
        <a:off x="25759" y="3052308"/>
        <a:ext cx="6924317" cy="476152"/>
      </dsp:txXfrm>
    </dsp:sp>
    <dsp:sp modelId="{3363D178-EF5D-438A-BC26-C512478A7798}">
      <dsp:nvSpPr>
        <dsp:cNvPr id="0" name=""/>
        <dsp:cNvSpPr/>
      </dsp:nvSpPr>
      <dsp:spPr>
        <a:xfrm>
          <a:off x="0" y="3554219"/>
          <a:ext cx="6975835" cy="236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1483"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All training occurred in living room of dogs’ residence</a:t>
          </a:r>
        </a:p>
        <a:p>
          <a:pPr marL="171450" lvl="1" indent="-171450" algn="l" defTabSz="800100">
            <a:lnSpc>
              <a:spcPct val="90000"/>
            </a:lnSpc>
            <a:spcBef>
              <a:spcPct val="0"/>
            </a:spcBef>
            <a:spcAft>
              <a:spcPct val="20000"/>
            </a:spcAft>
            <a:buChar char="•"/>
          </a:pPr>
          <a:r>
            <a:rPr lang="en-US" sz="1800" kern="1200" dirty="0"/>
            <a:t>Used a combination of single case designs where each new case serves as replication of prior case</a:t>
          </a:r>
        </a:p>
        <a:p>
          <a:pPr marL="171450" lvl="1" indent="-171450" algn="l" defTabSz="800100">
            <a:lnSpc>
              <a:spcPct val="90000"/>
            </a:lnSpc>
            <a:spcBef>
              <a:spcPct val="0"/>
            </a:spcBef>
            <a:spcAft>
              <a:spcPct val="20000"/>
            </a:spcAft>
            <a:buChar char="•"/>
          </a:pPr>
          <a:r>
            <a:rPr lang="en-US" sz="1800" kern="1200" dirty="0"/>
            <a:t>To do this: </a:t>
          </a:r>
        </a:p>
        <a:p>
          <a:pPr marL="342900" lvl="2" indent="-171450" algn="l" defTabSz="800100">
            <a:lnSpc>
              <a:spcPct val="90000"/>
            </a:lnSpc>
            <a:spcBef>
              <a:spcPct val="0"/>
            </a:spcBef>
            <a:spcAft>
              <a:spcPct val="20000"/>
            </a:spcAft>
            <a:buChar char="•"/>
          </a:pPr>
          <a:r>
            <a:rPr lang="en-US" sz="1800" kern="1200" dirty="0"/>
            <a:t>All start with baseline</a:t>
          </a:r>
        </a:p>
        <a:p>
          <a:pPr marL="342900" lvl="2" indent="-171450" algn="l" defTabSz="800100">
            <a:lnSpc>
              <a:spcPct val="90000"/>
            </a:lnSpc>
            <a:spcBef>
              <a:spcPct val="0"/>
            </a:spcBef>
            <a:spcAft>
              <a:spcPct val="20000"/>
            </a:spcAft>
            <a:buChar char="•"/>
          </a:pPr>
          <a:r>
            <a:rPr lang="en-US" sz="1800" kern="1200" dirty="0"/>
            <a:t>Introduction of Intervention is staggered across the dogs with different behaviors measured for each dog (all in Cat II or Cat III)</a:t>
          </a:r>
        </a:p>
        <a:p>
          <a:pPr marL="342900" lvl="2" indent="-171450" algn="l" defTabSz="800100">
            <a:lnSpc>
              <a:spcPct val="90000"/>
            </a:lnSpc>
            <a:spcBef>
              <a:spcPct val="0"/>
            </a:spcBef>
            <a:spcAft>
              <a:spcPct val="20000"/>
            </a:spcAft>
            <a:buChar char="•"/>
          </a:pPr>
          <a:r>
            <a:rPr lang="en-US" sz="1800" kern="1200" dirty="0"/>
            <a:t>Provides internal reliability and validity—is an experimental design</a:t>
          </a:r>
        </a:p>
      </dsp:txBody>
      <dsp:txXfrm>
        <a:off x="0" y="3554219"/>
        <a:ext cx="6975835" cy="236808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FA1EF-2DAA-4777-9F88-BEF3CEEF9B25}">
      <dsp:nvSpPr>
        <dsp:cNvPr id="0" name=""/>
        <dsp:cNvSpPr/>
      </dsp:nvSpPr>
      <dsp:spPr>
        <a:xfrm>
          <a:off x="0" y="259543"/>
          <a:ext cx="6513603" cy="33579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Baseline</a:t>
          </a:r>
        </a:p>
      </dsp:txBody>
      <dsp:txXfrm>
        <a:off x="16392" y="275935"/>
        <a:ext cx="6480819" cy="303006"/>
      </dsp:txXfrm>
    </dsp:sp>
    <dsp:sp modelId="{0CCB8E7C-9F68-44E8-A950-FE996A67D651}">
      <dsp:nvSpPr>
        <dsp:cNvPr id="0" name=""/>
        <dsp:cNvSpPr/>
      </dsp:nvSpPr>
      <dsp:spPr>
        <a:xfrm>
          <a:off x="0" y="595333"/>
          <a:ext cx="6513603" cy="133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Dog given item; wait 10 seconds, then approach dog and hold on to item gently</a:t>
          </a:r>
        </a:p>
        <a:p>
          <a:pPr marL="57150" lvl="1" indent="-57150" algn="l" defTabSz="488950">
            <a:lnSpc>
              <a:spcPct val="90000"/>
            </a:lnSpc>
            <a:spcBef>
              <a:spcPct val="0"/>
            </a:spcBef>
            <a:spcAft>
              <a:spcPct val="20000"/>
            </a:spcAft>
            <a:buChar char="•"/>
          </a:pPr>
          <a:r>
            <a:rPr lang="en-US" sz="1100" kern="1200" dirty="0"/>
            <a:t>Give verbal cue to release while holding on (Physical prompt)</a:t>
          </a:r>
        </a:p>
        <a:p>
          <a:pPr marL="57150" lvl="1" indent="-57150" algn="l" defTabSz="488950">
            <a:lnSpc>
              <a:spcPct val="90000"/>
            </a:lnSpc>
            <a:spcBef>
              <a:spcPct val="0"/>
            </a:spcBef>
            <a:spcAft>
              <a:spcPct val="20000"/>
            </a:spcAft>
            <a:buChar char="•"/>
          </a:pPr>
          <a:r>
            <a:rPr lang="en-US" sz="1100" kern="1200" dirty="0"/>
            <a:t>Successful trial: Dog released item within 3 seconds</a:t>
          </a:r>
        </a:p>
        <a:p>
          <a:pPr marL="57150" lvl="1" indent="-57150" algn="l" defTabSz="488950">
            <a:lnSpc>
              <a:spcPct val="90000"/>
            </a:lnSpc>
            <a:spcBef>
              <a:spcPct val="0"/>
            </a:spcBef>
            <a:spcAft>
              <a:spcPct val="20000"/>
            </a:spcAft>
            <a:buChar char="•"/>
          </a:pPr>
          <a:r>
            <a:rPr lang="en-US" sz="1100" kern="1200" dirty="0"/>
            <a:t>Unsuccessful trial: Aggression response occurred  and/or dog did not release </a:t>
          </a:r>
        </a:p>
        <a:p>
          <a:pPr marL="57150" lvl="1" indent="-57150" algn="l" defTabSz="488950">
            <a:lnSpc>
              <a:spcPct val="90000"/>
            </a:lnSpc>
            <a:spcBef>
              <a:spcPct val="0"/>
            </a:spcBef>
            <a:spcAft>
              <a:spcPct val="20000"/>
            </a:spcAft>
            <a:buChar char="•"/>
          </a:pPr>
          <a:r>
            <a:rPr lang="en-US" sz="1100" kern="1200" dirty="0"/>
            <a:t>If dog did not release: 10 second ITI; if did release, also got toy for 10 sec.</a:t>
          </a:r>
        </a:p>
        <a:p>
          <a:pPr marL="57150" lvl="1" indent="-57150" algn="l" defTabSz="488950">
            <a:lnSpc>
              <a:spcPct val="90000"/>
            </a:lnSpc>
            <a:spcBef>
              <a:spcPct val="0"/>
            </a:spcBef>
            <a:spcAft>
              <a:spcPct val="20000"/>
            </a:spcAft>
            <a:buChar char="•"/>
          </a:pPr>
          <a:r>
            <a:rPr lang="en-US" sz="1100" kern="1200" dirty="0"/>
            <a:t>10 total trials no more than twice daily</a:t>
          </a:r>
        </a:p>
        <a:p>
          <a:pPr marL="57150" lvl="1" indent="-57150" algn="l" defTabSz="488950">
            <a:lnSpc>
              <a:spcPct val="90000"/>
            </a:lnSpc>
            <a:spcBef>
              <a:spcPct val="0"/>
            </a:spcBef>
            <a:spcAft>
              <a:spcPct val="20000"/>
            </a:spcAft>
            <a:buChar char="•"/>
          </a:pPr>
          <a:endParaRPr lang="en-US" sz="1100" kern="1200" dirty="0"/>
        </a:p>
      </dsp:txBody>
      <dsp:txXfrm>
        <a:off x="0" y="595333"/>
        <a:ext cx="6513603" cy="1333080"/>
      </dsp:txXfrm>
    </dsp:sp>
    <dsp:sp modelId="{CF8BAB0D-F2AB-4683-BE0C-BFCF75557BC3}">
      <dsp:nvSpPr>
        <dsp:cNvPr id="0" name=""/>
        <dsp:cNvSpPr/>
      </dsp:nvSpPr>
      <dsp:spPr>
        <a:xfrm>
          <a:off x="0" y="1928413"/>
          <a:ext cx="6513603" cy="33579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Intervention</a:t>
          </a:r>
        </a:p>
      </dsp:txBody>
      <dsp:txXfrm>
        <a:off x="16392" y="1944805"/>
        <a:ext cx="6480819" cy="303006"/>
      </dsp:txXfrm>
    </dsp:sp>
    <dsp:sp modelId="{E57F5789-FA80-4FB3-AFB6-320B294ADFCE}">
      <dsp:nvSpPr>
        <dsp:cNvPr id="0" name=""/>
        <dsp:cNvSpPr/>
      </dsp:nvSpPr>
      <dsp:spPr>
        <a:xfrm>
          <a:off x="0" y="2264203"/>
          <a:ext cx="6513603" cy="336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17780" rIns="99568" bIns="17780" numCol="1" spcCol="1270" anchor="t" anchorCtr="0">
          <a:noAutofit/>
        </a:bodyPr>
        <a:lstStyle/>
        <a:p>
          <a:pPr marL="57150" lvl="1" indent="-57150" algn="l" defTabSz="488950">
            <a:lnSpc>
              <a:spcPct val="90000"/>
            </a:lnSpc>
            <a:spcBef>
              <a:spcPct val="0"/>
            </a:spcBef>
            <a:spcAft>
              <a:spcPct val="20000"/>
            </a:spcAft>
            <a:buChar char="•"/>
          </a:pPr>
          <a:endParaRPr lang="en-US" sz="1100" kern="1200" dirty="0"/>
        </a:p>
        <a:p>
          <a:pPr marL="57150" lvl="1" indent="-57150" algn="l" defTabSz="488950">
            <a:lnSpc>
              <a:spcPct val="90000"/>
            </a:lnSpc>
            <a:spcBef>
              <a:spcPct val="0"/>
            </a:spcBef>
            <a:spcAft>
              <a:spcPct val="20000"/>
            </a:spcAft>
            <a:buChar char="•"/>
          </a:pPr>
          <a:r>
            <a:rPr lang="en-US" sz="1100" kern="1200" dirty="0"/>
            <a:t>Backward chain the picking up and delivering of a neutral object</a:t>
          </a:r>
        </a:p>
        <a:p>
          <a:pPr marL="57150" lvl="1" indent="-57150" algn="l" defTabSz="488950">
            <a:lnSpc>
              <a:spcPct val="90000"/>
            </a:lnSpc>
            <a:spcBef>
              <a:spcPct val="0"/>
            </a:spcBef>
            <a:spcAft>
              <a:spcPct val="20000"/>
            </a:spcAft>
            <a:buChar char="•"/>
          </a:pPr>
          <a:endParaRPr lang="en-US" sz="1100" kern="1200" dirty="0"/>
        </a:p>
        <a:p>
          <a:pPr marL="57150" lvl="1" indent="-57150" algn="ctr" defTabSz="488950">
            <a:lnSpc>
              <a:spcPct val="90000"/>
            </a:lnSpc>
            <a:spcBef>
              <a:spcPct val="0"/>
            </a:spcBef>
            <a:spcAft>
              <a:spcPct val="20000"/>
            </a:spcAft>
            <a:buFontTx/>
            <a:buNone/>
          </a:pPr>
          <a:r>
            <a:rPr lang="en-US" sz="1100" b="1" kern="1200" dirty="0"/>
            <a:t>Table 2</a:t>
          </a:r>
          <a:endParaRPr lang="en-US" sz="1100" kern="1200" dirty="0"/>
        </a:p>
        <a:p>
          <a:pPr marL="57150" lvl="1" indent="-57150" algn="l" defTabSz="488950">
            <a:lnSpc>
              <a:spcPct val="90000"/>
            </a:lnSpc>
            <a:spcBef>
              <a:spcPct val="0"/>
            </a:spcBef>
            <a:spcAft>
              <a:spcPct val="20000"/>
            </a:spcAft>
            <a:buFontTx/>
            <a:buNone/>
          </a:pPr>
          <a:r>
            <a:rPr lang="en-US" sz="1100" kern="1200" dirty="0"/>
            <a:t>The backward chaining procedure comprises 5 sequentially ordered steps/conditions (i.e., task analysis), which are listed</a:t>
          </a:r>
        </a:p>
        <a:p>
          <a:pPr marL="57150" lvl="1" indent="-57150" algn="l" defTabSz="488950">
            <a:lnSpc>
              <a:spcPct val="90000"/>
            </a:lnSpc>
            <a:spcBef>
              <a:spcPct val="0"/>
            </a:spcBef>
            <a:spcAft>
              <a:spcPct val="20000"/>
            </a:spcAft>
            <a:buFontTx/>
            <a:buNone/>
          </a:pPr>
          <a:r>
            <a:rPr lang="en-US" sz="1100" b="1" kern="1200" dirty="0"/>
            <a:t>Number of steps 				Task Description</a:t>
          </a:r>
        </a:p>
        <a:p>
          <a:pPr marL="57150" lvl="1" indent="-57150" algn="l" defTabSz="488950">
            <a:lnSpc>
              <a:spcPct val="90000"/>
            </a:lnSpc>
            <a:spcBef>
              <a:spcPct val="0"/>
            </a:spcBef>
            <a:spcAft>
              <a:spcPct val="20000"/>
            </a:spcAft>
            <a:buFontTx/>
            <a:buNone/>
          </a:pPr>
          <a:r>
            <a:rPr lang="en-US" sz="1100" kern="1200" dirty="0"/>
            <a:t>1. Release 		Opening mouth and releasing item while owner was sitting on a chair and 				delivering a verbal vocal cue</a:t>
          </a:r>
        </a:p>
        <a:p>
          <a:pPr marL="57150" lvl="1" indent="-57150" algn="l" defTabSz="488950">
            <a:lnSpc>
              <a:spcPct val="90000"/>
            </a:lnSpc>
            <a:spcBef>
              <a:spcPct val="0"/>
            </a:spcBef>
            <a:spcAft>
              <a:spcPct val="20000"/>
            </a:spcAft>
            <a:buFontTx/>
            <a:buNone/>
          </a:pPr>
          <a:r>
            <a:rPr lang="en-US" sz="1100" kern="1200" dirty="0"/>
            <a:t>2. Place, sit 		Taking item from the owner’s hand, which was located approximately 10 				cm above the floor, placing item into owner’s hand, and releasing it on the 				height of the sitting owner’s lap</a:t>
          </a:r>
        </a:p>
        <a:p>
          <a:pPr marL="57150" lvl="1" indent="-57150" algn="l" defTabSz="488950">
            <a:lnSpc>
              <a:spcPct val="90000"/>
            </a:lnSpc>
            <a:spcBef>
              <a:spcPct val="0"/>
            </a:spcBef>
            <a:spcAft>
              <a:spcPct val="20000"/>
            </a:spcAft>
            <a:buFontTx/>
            <a:buNone/>
          </a:pPr>
          <a:r>
            <a:rPr lang="en-US" sz="1100" kern="1200" dirty="0"/>
            <a:t>3 .Place, stand 		Same as condition 2, only the owner was standing</a:t>
          </a:r>
        </a:p>
        <a:p>
          <a:pPr marL="57150" lvl="1" indent="-57150" algn="l" defTabSz="488950">
            <a:lnSpc>
              <a:spcPct val="90000"/>
            </a:lnSpc>
            <a:spcBef>
              <a:spcPct val="0"/>
            </a:spcBef>
            <a:spcAft>
              <a:spcPct val="20000"/>
            </a:spcAft>
            <a:buFontTx/>
            <a:buNone/>
          </a:pPr>
          <a:r>
            <a:rPr lang="en-US" sz="1100" kern="1200" dirty="0"/>
            <a:t>4 .Pick up, sit 		Picking up the item from the floor, placing it into owner’s hand at lap 				height, and releasing it while owner was sitting on a chair</a:t>
          </a:r>
        </a:p>
        <a:p>
          <a:pPr marL="57150" lvl="1" indent="-57150" algn="l" defTabSz="488950">
            <a:lnSpc>
              <a:spcPct val="90000"/>
            </a:lnSpc>
            <a:spcBef>
              <a:spcPct val="0"/>
            </a:spcBef>
            <a:spcAft>
              <a:spcPct val="20000"/>
            </a:spcAft>
            <a:buFontTx/>
            <a:buNone/>
          </a:pPr>
          <a:r>
            <a:rPr lang="en-US" sz="1100" kern="1200" dirty="0"/>
            <a:t>5. Pick up, stand 	Same as condition 4, only the owner was standing</a:t>
          </a:r>
        </a:p>
        <a:p>
          <a:pPr marL="57150" lvl="1" indent="-57150" algn="l" defTabSz="488950">
            <a:lnSpc>
              <a:spcPct val="90000"/>
            </a:lnSpc>
            <a:spcBef>
              <a:spcPct val="0"/>
            </a:spcBef>
            <a:spcAft>
              <a:spcPct val="20000"/>
            </a:spcAft>
            <a:buChar char="•"/>
          </a:pPr>
          <a:endParaRPr lang="en-US" sz="1100" kern="1200" dirty="0"/>
        </a:p>
        <a:p>
          <a:pPr marL="57150" lvl="1" indent="-57150" algn="l" defTabSz="488950">
            <a:lnSpc>
              <a:spcPct val="90000"/>
            </a:lnSpc>
            <a:spcBef>
              <a:spcPct val="0"/>
            </a:spcBef>
            <a:spcAft>
              <a:spcPct val="20000"/>
            </a:spcAft>
            <a:buChar char="•"/>
          </a:pPr>
          <a:r>
            <a:rPr lang="en-US" sz="1100" kern="1200" dirty="0"/>
            <a:t>The aim was to establish the target response, that is, releasing the </a:t>
          </a:r>
          <a:r>
            <a:rPr lang="en-US" sz="1100" kern="1200" dirty="0" err="1"/>
            <a:t>Safestix</a:t>
          </a:r>
          <a:r>
            <a:rPr lang="en-US" sz="1100" kern="1200" dirty="0"/>
            <a:t> on cue without displaying category II or III behaviors.</a:t>
          </a:r>
        </a:p>
      </dsp:txBody>
      <dsp:txXfrm>
        <a:off x="0" y="2264203"/>
        <a:ext cx="6513603" cy="33616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FA1EF-2DAA-4777-9F88-BEF3CEEF9B25}">
      <dsp:nvSpPr>
        <dsp:cNvPr id="0" name=""/>
        <dsp:cNvSpPr/>
      </dsp:nvSpPr>
      <dsp:spPr>
        <a:xfrm>
          <a:off x="0" y="404152"/>
          <a:ext cx="6588125" cy="55165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Reinforcement</a:t>
          </a:r>
        </a:p>
      </dsp:txBody>
      <dsp:txXfrm>
        <a:off x="26930" y="431082"/>
        <a:ext cx="6534265" cy="497795"/>
      </dsp:txXfrm>
    </dsp:sp>
    <dsp:sp modelId="{0CCB8E7C-9F68-44E8-A950-FE996A67D651}">
      <dsp:nvSpPr>
        <dsp:cNvPr id="0" name=""/>
        <dsp:cNvSpPr/>
      </dsp:nvSpPr>
      <dsp:spPr>
        <a:xfrm>
          <a:off x="0" y="955807"/>
          <a:ext cx="6588125" cy="3713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7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IF the dog completed the step(s) within 3 sec of the verbal cue (Verbal cue started the trial)</a:t>
          </a:r>
        </a:p>
        <a:p>
          <a:pPr marL="171450" lvl="1" indent="-171450" algn="l" defTabSz="800100">
            <a:lnSpc>
              <a:spcPct val="90000"/>
            </a:lnSpc>
            <a:spcBef>
              <a:spcPct val="0"/>
            </a:spcBef>
            <a:spcAft>
              <a:spcPct val="20000"/>
            </a:spcAft>
            <a:buChar char="•"/>
          </a:pPr>
          <a:r>
            <a:rPr lang="en-US" sz="1800" kern="1200" dirty="0"/>
            <a:t>A click was given for a correct response, then the dog received a treat</a:t>
          </a:r>
        </a:p>
        <a:p>
          <a:pPr marL="171450" lvl="1" indent="-171450" algn="l" defTabSz="800100">
            <a:lnSpc>
              <a:spcPct val="90000"/>
            </a:lnSpc>
            <a:spcBef>
              <a:spcPct val="0"/>
            </a:spcBef>
            <a:spcAft>
              <a:spcPct val="20000"/>
            </a:spcAft>
            <a:buChar char="•"/>
          </a:pPr>
          <a:r>
            <a:rPr lang="en-US" sz="1800" kern="1200" dirty="0"/>
            <a:t>Criterion for moving to next step in chain (remember, going backwards): 90% of trials (9/10) for two consecutive sets of 10</a:t>
          </a:r>
        </a:p>
        <a:p>
          <a:pPr marL="171450" lvl="1" indent="-171450" algn="l" defTabSz="800100">
            <a:lnSpc>
              <a:spcPct val="90000"/>
            </a:lnSpc>
            <a:spcBef>
              <a:spcPct val="0"/>
            </a:spcBef>
            <a:spcAft>
              <a:spcPct val="20000"/>
            </a:spcAft>
            <a:buChar char="•"/>
          </a:pPr>
          <a:r>
            <a:rPr lang="en-US" sz="1800" kern="1200" dirty="0"/>
            <a:t>Reinforcement was a treat during intervention trials; access to the toy in the baseline trials</a:t>
          </a:r>
        </a:p>
        <a:p>
          <a:pPr marL="171450" lvl="1" indent="-171450" algn="l" defTabSz="800100">
            <a:lnSpc>
              <a:spcPct val="90000"/>
            </a:lnSpc>
            <a:spcBef>
              <a:spcPct val="0"/>
            </a:spcBef>
            <a:spcAft>
              <a:spcPct val="20000"/>
            </a:spcAft>
            <a:buChar char="•"/>
          </a:pPr>
          <a:r>
            <a:rPr lang="en-US" sz="1800" kern="1200" dirty="0"/>
            <a:t>Incorrect behaviors included keeping the stick in the its mouth, refusing to pick up the stick or refusing to hang on the stick</a:t>
          </a:r>
        </a:p>
        <a:p>
          <a:pPr marL="171450" lvl="1" indent="-171450" algn="l" defTabSz="800100">
            <a:lnSpc>
              <a:spcPct val="90000"/>
            </a:lnSpc>
            <a:spcBef>
              <a:spcPct val="0"/>
            </a:spcBef>
            <a:spcAft>
              <a:spcPct val="20000"/>
            </a:spcAft>
            <a:buChar char="•"/>
          </a:pPr>
          <a:r>
            <a:rPr lang="en-US" sz="1800" kern="1200" dirty="0"/>
            <a:t>On each trial: a 0 or 1 recorded for success and the inappropriate behavior(s) were recorded.</a:t>
          </a:r>
        </a:p>
        <a:p>
          <a:pPr marL="171450" lvl="1" indent="-171450" algn="l" defTabSz="800100">
            <a:lnSpc>
              <a:spcPct val="90000"/>
            </a:lnSpc>
            <a:spcBef>
              <a:spcPct val="0"/>
            </a:spcBef>
            <a:spcAft>
              <a:spcPct val="20000"/>
            </a:spcAft>
            <a:buChar char="•"/>
          </a:pPr>
          <a:endParaRPr lang="en-US" sz="1800" kern="1200" dirty="0"/>
        </a:p>
      </dsp:txBody>
      <dsp:txXfrm>
        <a:off x="0" y="955807"/>
        <a:ext cx="6588125" cy="3713580"/>
      </dsp:txXfrm>
    </dsp:sp>
    <dsp:sp modelId="{CF8BAB0D-F2AB-4683-BE0C-BFCF75557BC3}">
      <dsp:nvSpPr>
        <dsp:cNvPr id="0" name=""/>
        <dsp:cNvSpPr/>
      </dsp:nvSpPr>
      <dsp:spPr>
        <a:xfrm>
          <a:off x="0" y="4364588"/>
          <a:ext cx="6588125" cy="55165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Probe Trials</a:t>
          </a:r>
        </a:p>
      </dsp:txBody>
      <dsp:txXfrm>
        <a:off x="26930" y="4391518"/>
        <a:ext cx="6534265" cy="497795"/>
      </dsp:txXfrm>
    </dsp:sp>
    <dsp:sp modelId="{E57F5789-FA80-4FB3-AFB6-320B294ADFCE}">
      <dsp:nvSpPr>
        <dsp:cNvPr id="0" name=""/>
        <dsp:cNvSpPr/>
      </dsp:nvSpPr>
      <dsp:spPr>
        <a:xfrm>
          <a:off x="0" y="5221043"/>
          <a:ext cx="6588125"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173"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5221043"/>
        <a:ext cx="6588125" cy="38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D72A3-4E30-4C33-9121-1262433E81ED}">
      <dsp:nvSpPr>
        <dsp:cNvPr id="0" name=""/>
        <dsp:cNvSpPr/>
      </dsp:nvSpPr>
      <dsp:spPr>
        <a:xfrm>
          <a:off x="0" y="493025"/>
          <a:ext cx="6513603" cy="2520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520700" rIns="50552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Open hand vs. fingers accessible</a:t>
          </a:r>
        </a:p>
        <a:p>
          <a:pPr marL="228600" lvl="1" indent="-228600" algn="l" defTabSz="1111250">
            <a:lnSpc>
              <a:spcPct val="90000"/>
            </a:lnSpc>
            <a:spcBef>
              <a:spcPct val="0"/>
            </a:spcBef>
            <a:spcAft>
              <a:spcPct val="15000"/>
            </a:spcAft>
            <a:buChar char="•"/>
          </a:pPr>
          <a:r>
            <a:rPr lang="en-US" sz="2500" kern="1200"/>
            <a:t>Must use a reward strategy that includes a safe and comfortable method of reward delivery for both trainer and the dog</a:t>
          </a:r>
        </a:p>
      </dsp:txBody>
      <dsp:txXfrm>
        <a:off x="0" y="493025"/>
        <a:ext cx="6513603" cy="2520000"/>
      </dsp:txXfrm>
    </dsp:sp>
    <dsp:sp modelId="{A2E3791C-F3E3-4A55-BF89-EC65E93993AD}">
      <dsp:nvSpPr>
        <dsp:cNvPr id="0" name=""/>
        <dsp:cNvSpPr/>
      </dsp:nvSpPr>
      <dsp:spPr>
        <a:xfrm>
          <a:off x="325680" y="124025"/>
          <a:ext cx="4559522" cy="73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111250">
            <a:lnSpc>
              <a:spcPct val="90000"/>
            </a:lnSpc>
            <a:spcBef>
              <a:spcPct val="0"/>
            </a:spcBef>
            <a:spcAft>
              <a:spcPct val="35000"/>
            </a:spcAft>
            <a:buNone/>
          </a:pPr>
          <a:r>
            <a:rPr lang="en-US" sz="2500" kern="1200"/>
            <a:t>Safety:</a:t>
          </a:r>
        </a:p>
      </dsp:txBody>
      <dsp:txXfrm>
        <a:off x="361706" y="160051"/>
        <a:ext cx="4487470" cy="665948"/>
      </dsp:txXfrm>
    </dsp:sp>
    <dsp:sp modelId="{432804AA-0E91-4368-A452-7AF7C4710388}">
      <dsp:nvSpPr>
        <dsp:cNvPr id="0" name=""/>
        <dsp:cNvSpPr/>
      </dsp:nvSpPr>
      <dsp:spPr>
        <a:xfrm>
          <a:off x="0" y="3517025"/>
          <a:ext cx="6513603" cy="22443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520700" rIns="50552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a:t>Easy for the trainer to deliver</a:t>
          </a:r>
        </a:p>
        <a:p>
          <a:pPr marL="228600" lvl="1" indent="-228600" algn="l" defTabSz="1111250">
            <a:lnSpc>
              <a:spcPct val="90000"/>
            </a:lnSpc>
            <a:spcBef>
              <a:spcPct val="0"/>
            </a:spcBef>
            <a:spcAft>
              <a:spcPct val="15000"/>
            </a:spcAft>
            <a:buChar char="•"/>
          </a:pPr>
          <a:r>
            <a:rPr lang="en-US" sz="2500" kern="1200"/>
            <a:t>Easy for the dog to get the reward</a:t>
          </a:r>
        </a:p>
        <a:p>
          <a:pPr marL="228600" lvl="1" indent="-228600" algn="l" defTabSz="1111250">
            <a:lnSpc>
              <a:spcPct val="90000"/>
            </a:lnSpc>
            <a:spcBef>
              <a:spcPct val="0"/>
            </a:spcBef>
            <a:spcAft>
              <a:spcPct val="15000"/>
            </a:spcAft>
            <a:buChar char="•"/>
          </a:pPr>
          <a:r>
            <a:rPr lang="en-US" sz="2500" kern="1200"/>
            <a:t>But: doesn’t ask for additional behavior OR disrupt the target response</a:t>
          </a:r>
        </a:p>
      </dsp:txBody>
      <dsp:txXfrm>
        <a:off x="0" y="3517025"/>
        <a:ext cx="6513603" cy="2244375"/>
      </dsp:txXfrm>
    </dsp:sp>
    <dsp:sp modelId="{A8EF03CC-B667-434C-943B-28619B052A68}">
      <dsp:nvSpPr>
        <dsp:cNvPr id="0" name=""/>
        <dsp:cNvSpPr/>
      </dsp:nvSpPr>
      <dsp:spPr>
        <a:xfrm>
          <a:off x="325680" y="3148025"/>
          <a:ext cx="4559522" cy="73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1111250">
            <a:lnSpc>
              <a:spcPct val="90000"/>
            </a:lnSpc>
            <a:spcBef>
              <a:spcPct val="0"/>
            </a:spcBef>
            <a:spcAft>
              <a:spcPct val="35000"/>
            </a:spcAft>
            <a:buNone/>
          </a:pPr>
          <a:r>
            <a:rPr lang="en-US" sz="2500" kern="1200"/>
            <a:t>Convenience:</a:t>
          </a:r>
        </a:p>
      </dsp:txBody>
      <dsp:txXfrm>
        <a:off x="361706" y="3184051"/>
        <a:ext cx="4487470"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A7602-7453-468D-ABBF-63FECC11880B}">
      <dsp:nvSpPr>
        <dsp:cNvPr id="0" name=""/>
        <dsp:cNvSpPr/>
      </dsp:nvSpPr>
      <dsp:spPr>
        <a:xfrm>
          <a:off x="0" y="151318"/>
          <a:ext cx="6513603"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Relocating Animal via Preset Rewards</a:t>
          </a:r>
          <a:endParaRPr lang="en-US" sz="2300" kern="1200"/>
        </a:p>
      </dsp:txBody>
      <dsp:txXfrm>
        <a:off x="26930" y="178248"/>
        <a:ext cx="6459743" cy="497795"/>
      </dsp:txXfrm>
    </dsp:sp>
    <dsp:sp modelId="{95633ADD-9C1C-4CD6-BAF3-20DC21DE9A12}">
      <dsp:nvSpPr>
        <dsp:cNvPr id="0" name=""/>
        <dsp:cNvSpPr/>
      </dsp:nvSpPr>
      <dsp:spPr>
        <a:xfrm>
          <a:off x="0" y="702973"/>
          <a:ext cx="6513603"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Prompts the dog to move to the reward</a:t>
          </a:r>
        </a:p>
        <a:p>
          <a:pPr marL="171450" lvl="1" indent="-171450" algn="l" defTabSz="800100">
            <a:lnSpc>
              <a:spcPct val="90000"/>
            </a:lnSpc>
            <a:spcBef>
              <a:spcPct val="0"/>
            </a:spcBef>
            <a:spcAft>
              <a:spcPct val="20000"/>
            </a:spcAft>
            <a:buChar char="•"/>
          </a:pPr>
          <a:r>
            <a:rPr lang="en-US" sz="1800" kern="1200"/>
            <a:t>Remote controlled feeding machine</a:t>
          </a:r>
        </a:p>
        <a:p>
          <a:pPr marL="171450" lvl="1" indent="-171450" algn="l" defTabSz="800100">
            <a:lnSpc>
              <a:spcPct val="90000"/>
            </a:lnSpc>
            <a:spcBef>
              <a:spcPct val="0"/>
            </a:spcBef>
            <a:spcAft>
              <a:spcPct val="20000"/>
            </a:spcAft>
            <a:buChar char="•"/>
          </a:pPr>
          <a:r>
            <a:rPr lang="en-US" sz="1800" kern="1200" dirty="0"/>
            <a:t>Preplaced reward on a “trained” target (cue for taking reward)</a:t>
          </a:r>
        </a:p>
        <a:p>
          <a:pPr marL="171450" lvl="1" indent="-171450" algn="l" defTabSz="800100">
            <a:lnSpc>
              <a:spcPct val="90000"/>
            </a:lnSpc>
            <a:spcBef>
              <a:spcPct val="0"/>
            </a:spcBef>
            <a:spcAft>
              <a:spcPct val="20000"/>
            </a:spcAft>
            <a:buChar char="•"/>
          </a:pPr>
          <a:endParaRPr lang="en-US" sz="1800" kern="1200" dirty="0"/>
        </a:p>
      </dsp:txBody>
      <dsp:txXfrm>
        <a:off x="0" y="702973"/>
        <a:ext cx="6513603" cy="1237860"/>
      </dsp:txXfrm>
    </dsp:sp>
    <dsp:sp modelId="{C62F8189-3649-4770-9430-E938AE8E371C}">
      <dsp:nvSpPr>
        <dsp:cNvPr id="0" name=""/>
        <dsp:cNvSpPr/>
      </dsp:nvSpPr>
      <dsp:spPr>
        <a:xfrm>
          <a:off x="0" y="1940833"/>
          <a:ext cx="6513603" cy="55165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Reward Stationing:</a:t>
          </a:r>
          <a:endParaRPr lang="en-US" sz="2300" kern="1200"/>
        </a:p>
      </dsp:txBody>
      <dsp:txXfrm>
        <a:off x="26930" y="1967763"/>
        <a:ext cx="6459743" cy="497795"/>
      </dsp:txXfrm>
    </dsp:sp>
    <dsp:sp modelId="{B4F39870-2E24-4888-8FB3-47F8959F9D4C}">
      <dsp:nvSpPr>
        <dsp:cNvPr id="0" name=""/>
        <dsp:cNvSpPr/>
      </dsp:nvSpPr>
      <dsp:spPr>
        <a:xfrm>
          <a:off x="0" y="2492488"/>
          <a:ext cx="6513603" cy="149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Use a frequently used reward location</a:t>
          </a:r>
        </a:p>
        <a:p>
          <a:pPr marL="171450" lvl="1" indent="-171450" algn="l" defTabSz="800100">
            <a:lnSpc>
              <a:spcPct val="90000"/>
            </a:lnSpc>
            <a:spcBef>
              <a:spcPct val="0"/>
            </a:spcBef>
            <a:spcAft>
              <a:spcPct val="20000"/>
            </a:spcAft>
            <a:buChar char="•"/>
          </a:pPr>
          <a:r>
            <a:rPr lang="en-US" sz="1800" kern="1200"/>
            <a:t>Place or position from which most behaviors are cued and/or most behaviors are reinforced</a:t>
          </a:r>
        </a:p>
        <a:p>
          <a:pPr marL="171450" lvl="1" indent="-171450" algn="l" defTabSz="800100">
            <a:lnSpc>
              <a:spcPct val="90000"/>
            </a:lnSpc>
            <a:spcBef>
              <a:spcPct val="0"/>
            </a:spcBef>
            <a:spcAft>
              <a:spcPct val="20000"/>
            </a:spcAft>
            <a:buChar char="•"/>
          </a:pPr>
          <a:r>
            <a:rPr lang="en-US" sz="1800" kern="1200" dirty="0"/>
            <a:t>E.g.: head position, in front of handler, on platform</a:t>
          </a:r>
        </a:p>
        <a:p>
          <a:pPr marL="171450" lvl="1" indent="-171450" algn="l" defTabSz="800100">
            <a:lnSpc>
              <a:spcPct val="90000"/>
            </a:lnSpc>
            <a:spcBef>
              <a:spcPct val="0"/>
            </a:spcBef>
            <a:spcAft>
              <a:spcPct val="20000"/>
            </a:spcAft>
            <a:buChar char="•"/>
          </a:pPr>
          <a:endParaRPr lang="en-US" sz="1800" kern="1200" dirty="0"/>
        </a:p>
      </dsp:txBody>
      <dsp:txXfrm>
        <a:off x="0" y="2492488"/>
        <a:ext cx="6513603" cy="1499715"/>
      </dsp:txXfrm>
    </dsp:sp>
    <dsp:sp modelId="{368D5EA3-4872-479A-89AB-CC4977125A65}">
      <dsp:nvSpPr>
        <dsp:cNvPr id="0" name=""/>
        <dsp:cNvSpPr/>
      </dsp:nvSpPr>
      <dsp:spPr>
        <a:xfrm>
          <a:off x="0" y="3992203"/>
          <a:ext cx="6513603" cy="55165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Protected contact:</a:t>
          </a:r>
          <a:endParaRPr lang="en-US" sz="2300" kern="1200"/>
        </a:p>
      </dsp:txBody>
      <dsp:txXfrm>
        <a:off x="26930" y="4019133"/>
        <a:ext cx="6459743" cy="497795"/>
      </dsp:txXfrm>
    </dsp:sp>
    <dsp:sp modelId="{FFDB3BFF-4367-40EB-ACA2-81F46DC0E5D6}">
      <dsp:nvSpPr>
        <dsp:cNvPr id="0" name=""/>
        <dsp:cNvSpPr/>
      </dsp:nvSpPr>
      <dsp:spPr>
        <a:xfrm>
          <a:off x="0" y="4543858"/>
          <a:ext cx="6513603"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Physical set up limits animal’s access to reward</a:t>
          </a:r>
        </a:p>
        <a:p>
          <a:pPr marL="171450" lvl="1" indent="-171450" algn="l" defTabSz="800100">
            <a:lnSpc>
              <a:spcPct val="90000"/>
            </a:lnSpc>
            <a:spcBef>
              <a:spcPct val="0"/>
            </a:spcBef>
            <a:spcAft>
              <a:spcPct val="20000"/>
            </a:spcAft>
            <a:buChar char="•"/>
          </a:pPr>
          <a:r>
            <a:rPr lang="en-US" sz="1800" kern="1200"/>
            <a:t>Reward delivery supports desired behavior: Waiting for delivery</a:t>
          </a:r>
        </a:p>
        <a:p>
          <a:pPr marL="171450" lvl="1" indent="-171450" algn="l" defTabSz="800100">
            <a:lnSpc>
              <a:spcPct val="90000"/>
            </a:lnSpc>
            <a:spcBef>
              <a:spcPct val="0"/>
            </a:spcBef>
            <a:spcAft>
              <a:spcPct val="20000"/>
            </a:spcAft>
            <a:buChar char="•"/>
          </a:pPr>
          <a:r>
            <a:rPr lang="en-US" sz="1800" kern="1200"/>
            <a:t>E.g., remaining behind a barrier to deliver the reward: animal waits for you to approach barrier and delivery safely</a:t>
          </a:r>
        </a:p>
      </dsp:txBody>
      <dsp:txXfrm>
        <a:off x="0" y="4543858"/>
        <a:ext cx="6513603" cy="1190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2B53C-E46D-422F-85EA-60EA21BAB399}">
      <dsp:nvSpPr>
        <dsp:cNvPr id="0" name=""/>
        <dsp:cNvSpPr/>
      </dsp:nvSpPr>
      <dsp:spPr>
        <a:xfrm>
          <a:off x="0" y="231237"/>
          <a:ext cx="6513603"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Pizza Delivery!</a:t>
          </a:r>
          <a:endParaRPr lang="en-US" sz="2600" kern="1200"/>
        </a:p>
      </dsp:txBody>
      <dsp:txXfrm>
        <a:off x="30442" y="261679"/>
        <a:ext cx="6452719" cy="562726"/>
      </dsp:txXfrm>
    </dsp:sp>
    <dsp:sp modelId="{A44F3063-EC64-4B88-9B74-A817CEF00AFD}">
      <dsp:nvSpPr>
        <dsp:cNvPr id="0" name=""/>
        <dsp:cNvSpPr/>
      </dsp:nvSpPr>
      <dsp:spPr>
        <a:xfrm>
          <a:off x="0" y="854847"/>
          <a:ext cx="6513603"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Make it so there is NO NEED to TRAVEL to get the reward</a:t>
          </a:r>
        </a:p>
        <a:p>
          <a:pPr marL="228600" lvl="1" indent="-228600" algn="l" defTabSz="889000">
            <a:lnSpc>
              <a:spcPct val="90000"/>
            </a:lnSpc>
            <a:spcBef>
              <a:spcPct val="0"/>
            </a:spcBef>
            <a:spcAft>
              <a:spcPct val="20000"/>
            </a:spcAft>
            <a:buChar char="•"/>
          </a:pPr>
          <a:r>
            <a:rPr lang="en-US" sz="2000" b="1" i="1" kern="1200" dirty="0">
              <a:solidFill>
                <a:srgbClr val="C00000"/>
              </a:solidFill>
            </a:rPr>
            <a:t>Direct Delivery</a:t>
          </a:r>
          <a:r>
            <a:rPr lang="en-US" sz="2000" kern="1200" dirty="0"/>
            <a:t>: Prompts the dog to remain at the “click” location</a:t>
          </a:r>
        </a:p>
      </dsp:txBody>
      <dsp:txXfrm>
        <a:off x="0" y="854847"/>
        <a:ext cx="6513603" cy="968760"/>
      </dsp:txXfrm>
    </dsp:sp>
    <dsp:sp modelId="{70F5878A-38E3-43FD-B61B-D2AF76EE2A96}">
      <dsp:nvSpPr>
        <dsp:cNvPr id="0" name=""/>
        <dsp:cNvSpPr/>
      </dsp:nvSpPr>
      <dsp:spPr>
        <a:xfrm>
          <a:off x="0" y="1823607"/>
          <a:ext cx="6513603" cy="623610"/>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Come and Get It!</a:t>
          </a:r>
          <a:endParaRPr lang="en-US" sz="2600" kern="1200"/>
        </a:p>
      </dsp:txBody>
      <dsp:txXfrm>
        <a:off x="30442" y="1854049"/>
        <a:ext cx="6452719" cy="562726"/>
      </dsp:txXfrm>
    </dsp:sp>
    <dsp:sp modelId="{3C743EB9-72A0-4DEC-BCA4-FCF6B6B4FD03}">
      <dsp:nvSpPr>
        <dsp:cNvPr id="0" name=""/>
        <dsp:cNvSpPr/>
      </dsp:nvSpPr>
      <dsp:spPr>
        <a:xfrm>
          <a:off x="0" y="2447218"/>
          <a:ext cx="6513603" cy="1883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Upon click: dog comes to reward at its location (usually handler)</a:t>
          </a:r>
        </a:p>
        <a:p>
          <a:pPr marL="228600" lvl="1" indent="-228600" algn="l" defTabSz="889000">
            <a:lnSpc>
              <a:spcPct val="90000"/>
            </a:lnSpc>
            <a:spcBef>
              <a:spcPct val="0"/>
            </a:spcBef>
            <a:spcAft>
              <a:spcPct val="20000"/>
            </a:spcAft>
            <a:buChar char="•"/>
          </a:pPr>
          <a:r>
            <a:rPr lang="en-US" sz="2000" b="1" i="1" kern="1200" dirty="0">
              <a:solidFill>
                <a:srgbClr val="C00000"/>
              </a:solidFill>
            </a:rPr>
            <a:t>Reset dog for next repetition: </a:t>
          </a:r>
          <a:r>
            <a:rPr lang="en-US" sz="2000" kern="1200" dirty="0"/>
            <a:t>Initial movement towards goal behavior is heavily reinforced</a:t>
          </a:r>
        </a:p>
        <a:p>
          <a:pPr marL="228600" lvl="1" indent="-228600" algn="l" defTabSz="889000">
            <a:lnSpc>
              <a:spcPct val="90000"/>
            </a:lnSpc>
            <a:spcBef>
              <a:spcPct val="0"/>
            </a:spcBef>
            <a:spcAft>
              <a:spcPct val="20000"/>
            </a:spcAft>
            <a:buChar char="•"/>
          </a:pPr>
          <a:r>
            <a:rPr lang="en-US" sz="2000" b="1" i="1" kern="1200" dirty="0">
              <a:solidFill>
                <a:srgbClr val="C00000"/>
              </a:solidFill>
            </a:rPr>
            <a:t>Reset dog for Completion Point</a:t>
          </a:r>
          <a:r>
            <a:rPr lang="en-US" sz="2000" kern="1200" dirty="0">
              <a:solidFill>
                <a:srgbClr val="C00000"/>
              </a:solidFill>
            </a:rPr>
            <a:t>: </a:t>
          </a:r>
          <a:r>
            <a:rPr lang="en-US" sz="2000" kern="1200" dirty="0"/>
            <a:t>final behavior position is more heavily reinforced</a:t>
          </a:r>
        </a:p>
      </dsp:txBody>
      <dsp:txXfrm>
        <a:off x="0" y="2447218"/>
        <a:ext cx="6513603" cy="1883700"/>
      </dsp:txXfrm>
    </dsp:sp>
    <dsp:sp modelId="{577CB28F-39A3-4935-AD30-76677B987345}">
      <dsp:nvSpPr>
        <dsp:cNvPr id="0" name=""/>
        <dsp:cNvSpPr/>
      </dsp:nvSpPr>
      <dsp:spPr>
        <a:xfrm>
          <a:off x="0" y="4330918"/>
          <a:ext cx="6513603" cy="62361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“Longer” delivery Events: Distance Clicks</a:t>
          </a:r>
          <a:endParaRPr lang="en-US" sz="2600" kern="1200"/>
        </a:p>
      </dsp:txBody>
      <dsp:txXfrm>
        <a:off x="30442" y="4361360"/>
        <a:ext cx="6452719" cy="562726"/>
      </dsp:txXfrm>
    </dsp:sp>
    <dsp:sp modelId="{C435825A-56D3-4869-BC92-CBE6C123703E}">
      <dsp:nvSpPr>
        <dsp:cNvPr id="0" name=""/>
        <dsp:cNvSpPr/>
      </dsp:nvSpPr>
      <dsp:spPr>
        <a:xfrm>
          <a:off x="0" y="4954528"/>
          <a:ext cx="6513603"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Extend “reward event” time</a:t>
          </a:r>
        </a:p>
        <a:p>
          <a:pPr marL="228600" lvl="1" indent="-228600" algn="l" defTabSz="889000">
            <a:lnSpc>
              <a:spcPct val="90000"/>
            </a:lnSpc>
            <a:spcBef>
              <a:spcPct val="0"/>
            </a:spcBef>
            <a:spcAft>
              <a:spcPct val="20000"/>
            </a:spcAft>
            <a:buChar char="•"/>
          </a:pPr>
          <a:r>
            <a:rPr lang="en-US" sz="2000" kern="1200"/>
            <a:t>Reward is delivered to that distant location</a:t>
          </a:r>
        </a:p>
      </dsp:txBody>
      <dsp:txXfrm>
        <a:off x="0" y="4954528"/>
        <a:ext cx="6513603" cy="6996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64702-0B6B-42DB-8B3C-6C7DB4BC1944}">
      <dsp:nvSpPr>
        <dsp:cNvPr id="0" name=""/>
        <dsp:cNvSpPr/>
      </dsp:nvSpPr>
      <dsp:spPr>
        <a:xfrm>
          <a:off x="0" y="24839"/>
          <a:ext cx="6953062" cy="119588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Remember: When we give a cue, </a:t>
          </a:r>
          <a:r>
            <a:rPr lang="en-US" sz="2600" b="1" i="1" u="sng" kern="1200" dirty="0">
              <a:effectLst>
                <a:outerShdw blurRad="38100" dist="38100" dir="2700000" algn="tl">
                  <a:srgbClr val="000000">
                    <a:alpha val="43137"/>
                  </a:srgbClr>
                </a:outerShdw>
              </a:effectLst>
            </a:rPr>
            <a:t>we say it ONE TIME!</a:t>
          </a:r>
        </a:p>
      </dsp:txBody>
      <dsp:txXfrm>
        <a:off x="58378" y="83217"/>
        <a:ext cx="6836306" cy="1079130"/>
      </dsp:txXfrm>
    </dsp:sp>
    <dsp:sp modelId="{3D0A633E-2FF1-4AA2-9436-4ABD36403ACF}">
      <dsp:nvSpPr>
        <dsp:cNvPr id="0" name=""/>
        <dsp:cNvSpPr/>
      </dsp:nvSpPr>
      <dsp:spPr>
        <a:xfrm>
          <a:off x="0" y="1220725"/>
          <a:ext cx="6953062" cy="212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760"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b="1" kern="1200" dirty="0">
              <a:solidFill>
                <a:srgbClr val="C00000"/>
              </a:solidFill>
            </a:rPr>
            <a:t>No repeating yourself </a:t>
          </a:r>
          <a:r>
            <a:rPr lang="en-US" sz="2000" b="1" kern="1200" dirty="0">
              <a:solidFill>
                <a:srgbClr val="C00000"/>
              </a:solidFill>
            </a:rPr>
            <a:t>(while the dog shapes you</a:t>
          </a:r>
          <a:r>
            <a:rPr lang="en-US" sz="2000" kern="1200" dirty="0">
              <a:solidFill>
                <a:srgbClr val="C00000"/>
              </a:solidFill>
            </a:rPr>
            <a:t>!)</a:t>
          </a:r>
        </a:p>
        <a:p>
          <a:pPr marL="228600" lvl="1" indent="-228600" algn="l" defTabSz="1022350">
            <a:lnSpc>
              <a:spcPct val="90000"/>
            </a:lnSpc>
            <a:spcBef>
              <a:spcPct val="0"/>
            </a:spcBef>
            <a:spcAft>
              <a:spcPct val="20000"/>
            </a:spcAft>
            <a:buChar char="•"/>
          </a:pPr>
          <a:r>
            <a:rPr lang="en-US" sz="2300" kern="1200" dirty="0"/>
            <a:t>Give the cue</a:t>
          </a:r>
        </a:p>
        <a:p>
          <a:pPr marL="457200" lvl="2" indent="-228600" algn="l" defTabSz="1022350">
            <a:lnSpc>
              <a:spcPct val="90000"/>
            </a:lnSpc>
            <a:spcBef>
              <a:spcPct val="0"/>
            </a:spcBef>
            <a:spcAft>
              <a:spcPct val="20000"/>
            </a:spcAft>
            <a:buChar char="•"/>
          </a:pPr>
          <a:r>
            <a:rPr lang="en-US" sz="2300" kern="1200" dirty="0"/>
            <a:t>Wait 3-5 seconds for the first behavior</a:t>
          </a:r>
        </a:p>
        <a:p>
          <a:pPr marL="457200" lvl="2" indent="-228600" algn="l" defTabSz="1022350">
            <a:lnSpc>
              <a:spcPct val="90000"/>
            </a:lnSpc>
            <a:spcBef>
              <a:spcPct val="0"/>
            </a:spcBef>
            <a:spcAft>
              <a:spcPct val="20000"/>
            </a:spcAft>
            <a:buChar char="•"/>
          </a:pPr>
          <a:r>
            <a:rPr lang="en-US" sz="2300" kern="1200" dirty="0"/>
            <a:t>If no response: record as error and give cue again!</a:t>
          </a:r>
        </a:p>
        <a:p>
          <a:pPr marL="457200" lvl="2" indent="-228600" algn="l" defTabSz="1022350">
            <a:lnSpc>
              <a:spcPct val="90000"/>
            </a:lnSpc>
            <a:spcBef>
              <a:spcPct val="0"/>
            </a:spcBef>
            <a:spcAft>
              <a:spcPct val="20000"/>
            </a:spcAft>
            <a:buChar char="•"/>
          </a:pPr>
          <a:endParaRPr lang="en-US" sz="2300" kern="1200" dirty="0"/>
        </a:p>
      </dsp:txBody>
      <dsp:txXfrm>
        <a:off x="0" y="1220725"/>
        <a:ext cx="6953062" cy="2125385"/>
      </dsp:txXfrm>
    </dsp:sp>
    <dsp:sp modelId="{51B018C0-2283-43A1-B3AE-5D69F2DEF5A2}">
      <dsp:nvSpPr>
        <dsp:cNvPr id="0" name=""/>
        <dsp:cNvSpPr/>
      </dsp:nvSpPr>
      <dsp:spPr>
        <a:xfrm>
          <a:off x="0" y="3346110"/>
          <a:ext cx="6953062" cy="119588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REMEMBER When shaping: </a:t>
          </a:r>
        </a:p>
        <a:p>
          <a:pPr marL="0" lvl="0" indent="0" algn="l" defTabSz="1155700">
            <a:lnSpc>
              <a:spcPct val="90000"/>
            </a:lnSpc>
            <a:spcBef>
              <a:spcPct val="0"/>
            </a:spcBef>
            <a:spcAft>
              <a:spcPct val="35000"/>
            </a:spcAft>
            <a:buNone/>
          </a:pPr>
          <a:r>
            <a:rPr lang="en-US" sz="2600" kern="1200" dirty="0"/>
            <a:t>Work on 1 cue at a time until fluency</a:t>
          </a:r>
        </a:p>
      </dsp:txBody>
      <dsp:txXfrm>
        <a:off x="58378" y="3404488"/>
        <a:ext cx="6836306" cy="1079130"/>
      </dsp:txXfrm>
    </dsp:sp>
    <dsp:sp modelId="{D8B9FFC9-E9A0-4CAE-AC5F-05668DE81B7F}">
      <dsp:nvSpPr>
        <dsp:cNvPr id="0" name=""/>
        <dsp:cNvSpPr/>
      </dsp:nvSpPr>
      <dsp:spPr>
        <a:xfrm>
          <a:off x="0" y="4541996"/>
          <a:ext cx="6953062"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76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Dog should be getting 8/10 cues correctly three sets of 10 in a row.</a:t>
          </a:r>
        </a:p>
        <a:p>
          <a:pPr marL="228600" lvl="1" indent="-228600" algn="l" defTabSz="889000">
            <a:lnSpc>
              <a:spcPct val="90000"/>
            </a:lnSpc>
            <a:spcBef>
              <a:spcPct val="0"/>
            </a:spcBef>
            <a:spcAft>
              <a:spcPct val="20000"/>
            </a:spcAft>
            <a:buChar char="•"/>
          </a:pPr>
          <a:r>
            <a:rPr lang="en-US" sz="2000" kern="1200" dirty="0"/>
            <a:t>But…this is boring….so let’s mix it up a little</a:t>
          </a:r>
        </a:p>
        <a:p>
          <a:pPr marL="228600" lvl="1" indent="-228600" algn="l" defTabSz="889000">
            <a:lnSpc>
              <a:spcPct val="90000"/>
            </a:lnSpc>
            <a:spcBef>
              <a:spcPct val="0"/>
            </a:spcBef>
            <a:spcAft>
              <a:spcPct val="20000"/>
            </a:spcAft>
            <a:buChar char="•"/>
          </a:pPr>
          <a:endParaRPr lang="en-US" sz="2000" kern="1200" dirty="0"/>
        </a:p>
      </dsp:txBody>
      <dsp:txXfrm>
        <a:off x="0" y="4541996"/>
        <a:ext cx="6953062" cy="1318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A5CEF-32E7-4EF9-8D3F-201B12DE506D}">
      <dsp:nvSpPr>
        <dsp:cNvPr id="0" name=""/>
        <dsp:cNvSpPr/>
      </dsp:nvSpPr>
      <dsp:spPr>
        <a:xfrm>
          <a:off x="0" y="71887"/>
          <a:ext cx="6513603" cy="9534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1" kern="1200" dirty="0"/>
            <a:t>Did I say that timing in chains is important?</a:t>
          </a:r>
        </a:p>
      </dsp:txBody>
      <dsp:txXfrm>
        <a:off x="46541" y="118428"/>
        <a:ext cx="6420521" cy="860321"/>
      </dsp:txXfrm>
    </dsp:sp>
    <dsp:sp modelId="{12E63580-AD03-429C-B6FD-CB2284009C75}">
      <dsp:nvSpPr>
        <dsp:cNvPr id="0" name=""/>
        <dsp:cNvSpPr/>
      </dsp:nvSpPr>
      <dsp:spPr>
        <a:xfrm>
          <a:off x="0" y="1025291"/>
          <a:ext cx="6513603"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Timing in chains is important</a:t>
          </a:r>
        </a:p>
        <a:p>
          <a:pPr marL="171450" lvl="1" indent="-171450" algn="l" defTabSz="844550">
            <a:lnSpc>
              <a:spcPct val="90000"/>
            </a:lnSpc>
            <a:spcBef>
              <a:spcPct val="0"/>
            </a:spcBef>
            <a:spcAft>
              <a:spcPct val="20000"/>
            </a:spcAft>
            <a:buChar char="•"/>
          </a:pPr>
          <a:r>
            <a:rPr lang="en-US" sz="1900" kern="1200"/>
            <a:t>When you give your cue is critical!</a:t>
          </a:r>
        </a:p>
        <a:p>
          <a:pPr marL="171450" lvl="1" indent="-171450" algn="l" defTabSz="844550">
            <a:lnSpc>
              <a:spcPct val="90000"/>
            </a:lnSpc>
            <a:spcBef>
              <a:spcPct val="0"/>
            </a:spcBef>
            <a:spcAft>
              <a:spcPct val="20000"/>
            </a:spcAft>
            <a:buChar char="•"/>
          </a:pPr>
          <a:r>
            <a:rPr lang="en-US" sz="1900" kern="1200" dirty="0"/>
            <a:t>Timing in chains is important!</a:t>
          </a:r>
        </a:p>
        <a:p>
          <a:pPr marL="171450" lvl="1" indent="-171450" algn="l" defTabSz="844550">
            <a:lnSpc>
              <a:spcPct val="90000"/>
            </a:lnSpc>
            <a:spcBef>
              <a:spcPct val="0"/>
            </a:spcBef>
            <a:spcAft>
              <a:spcPct val="20000"/>
            </a:spcAft>
            <a:buChar char="•"/>
          </a:pPr>
          <a:endParaRPr lang="en-US" sz="1900" kern="1200" dirty="0"/>
        </a:p>
      </dsp:txBody>
      <dsp:txXfrm>
        <a:off x="0" y="1025291"/>
        <a:ext cx="6513603" cy="1316520"/>
      </dsp:txXfrm>
    </dsp:sp>
    <dsp:sp modelId="{E06EB31B-0E97-4D8E-8AD9-62006007C0AF}">
      <dsp:nvSpPr>
        <dsp:cNvPr id="0" name=""/>
        <dsp:cNvSpPr/>
      </dsp:nvSpPr>
      <dsp:spPr>
        <a:xfrm>
          <a:off x="0" y="2341811"/>
          <a:ext cx="6513603" cy="9534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Give the cue as </a:t>
          </a:r>
          <a:r>
            <a:rPr lang="en-US" sz="2400" b="1" i="1" kern="1200"/>
            <a:t>animal BEGINS behavior</a:t>
          </a:r>
          <a:endParaRPr lang="en-US" sz="2400" kern="1200"/>
        </a:p>
      </dsp:txBody>
      <dsp:txXfrm>
        <a:off x="46541" y="2388352"/>
        <a:ext cx="6420521" cy="860321"/>
      </dsp:txXfrm>
    </dsp:sp>
    <dsp:sp modelId="{7F8602BD-125F-4648-AA52-1EB8C7E481E0}">
      <dsp:nvSpPr>
        <dsp:cNvPr id="0" name=""/>
        <dsp:cNvSpPr/>
      </dsp:nvSpPr>
      <dsp:spPr>
        <a:xfrm>
          <a:off x="0" y="3295214"/>
          <a:ext cx="6513603"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E.g., as dog sits, cue “Down”</a:t>
          </a:r>
        </a:p>
        <a:p>
          <a:pPr marL="171450" lvl="1" indent="-171450" algn="l" defTabSz="844550">
            <a:lnSpc>
              <a:spcPct val="90000"/>
            </a:lnSpc>
            <a:spcBef>
              <a:spcPct val="0"/>
            </a:spcBef>
            <a:spcAft>
              <a:spcPct val="20000"/>
            </a:spcAft>
            <a:buChar char="•"/>
          </a:pPr>
          <a:r>
            <a:rPr lang="en-US" sz="1900" kern="1200"/>
            <a:t>If you wait until the end of the behavior, dog will have a pause as he waits for the next cue</a:t>
          </a:r>
        </a:p>
        <a:p>
          <a:pPr marL="171450" lvl="1" indent="-171450" algn="l" defTabSz="844550">
            <a:lnSpc>
              <a:spcPct val="90000"/>
            </a:lnSpc>
            <a:spcBef>
              <a:spcPct val="0"/>
            </a:spcBef>
            <a:spcAft>
              <a:spcPct val="20000"/>
            </a:spcAft>
            <a:buChar char="•"/>
          </a:pPr>
          <a:r>
            <a:rPr lang="en-US" sz="1900" kern="1200" dirty="0"/>
            <a:t>Must give the dog enough time to DO the next behavior</a:t>
          </a:r>
        </a:p>
        <a:p>
          <a:pPr marL="171450" lvl="1" indent="-171450" algn="l" defTabSz="844550">
            <a:lnSpc>
              <a:spcPct val="90000"/>
            </a:lnSpc>
            <a:spcBef>
              <a:spcPct val="0"/>
            </a:spcBef>
            <a:spcAft>
              <a:spcPct val="20000"/>
            </a:spcAft>
            <a:buChar char="•"/>
          </a:pPr>
          <a:endParaRPr lang="en-US" sz="1900" kern="1200" dirty="0"/>
        </a:p>
      </dsp:txBody>
      <dsp:txXfrm>
        <a:off x="0" y="3295214"/>
        <a:ext cx="6513603" cy="1564920"/>
      </dsp:txXfrm>
    </dsp:sp>
    <dsp:sp modelId="{B038DB7E-916A-4A4E-ABEF-DC87FADD7337}">
      <dsp:nvSpPr>
        <dsp:cNvPr id="0" name=""/>
        <dsp:cNvSpPr/>
      </dsp:nvSpPr>
      <dsp:spPr>
        <a:xfrm>
          <a:off x="0" y="4860134"/>
          <a:ext cx="6513603" cy="95340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Most problems with chains involve poor cue timing!</a:t>
          </a:r>
        </a:p>
      </dsp:txBody>
      <dsp:txXfrm>
        <a:off x="46541" y="4906675"/>
        <a:ext cx="6420521" cy="860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D3E8E-077A-43F0-A54D-47C4A2EA7FAC}">
      <dsp:nvSpPr>
        <dsp:cNvPr id="0" name=""/>
        <dsp:cNvSpPr/>
      </dsp:nvSpPr>
      <dsp:spPr>
        <a:xfrm rot="5400000">
          <a:off x="3280902" y="-648846"/>
          <a:ext cx="2296695" cy="416870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Start from first behavior and work towards the end</a:t>
          </a:r>
        </a:p>
        <a:p>
          <a:pPr marL="171450" lvl="1" indent="-171450" algn="l" defTabSz="844550">
            <a:lnSpc>
              <a:spcPct val="90000"/>
            </a:lnSpc>
            <a:spcBef>
              <a:spcPct val="0"/>
            </a:spcBef>
            <a:spcAft>
              <a:spcPct val="15000"/>
            </a:spcAft>
            <a:buChar char="•"/>
          </a:pPr>
          <a:r>
            <a:rPr lang="en-US" sz="1900" kern="1200"/>
            <a:t>E.g.: Shoe tying:</a:t>
          </a:r>
        </a:p>
        <a:p>
          <a:pPr marL="342900" lvl="2" indent="-171450" algn="l" defTabSz="844550">
            <a:lnSpc>
              <a:spcPct val="90000"/>
            </a:lnSpc>
            <a:spcBef>
              <a:spcPct val="0"/>
            </a:spcBef>
            <a:spcAft>
              <a:spcPct val="15000"/>
            </a:spcAft>
            <a:buChar char="•"/>
          </a:pPr>
          <a:r>
            <a:rPr lang="en-US" sz="1900" kern="1200"/>
            <a:t>Start with putting your foot in</a:t>
          </a:r>
        </a:p>
        <a:p>
          <a:pPr marL="342900" lvl="2" indent="-171450" algn="l" defTabSz="844550">
            <a:lnSpc>
              <a:spcPct val="90000"/>
            </a:lnSpc>
            <a:spcBef>
              <a:spcPct val="0"/>
            </a:spcBef>
            <a:spcAft>
              <a:spcPct val="15000"/>
            </a:spcAft>
            <a:buChar char="•"/>
          </a:pPr>
          <a:r>
            <a:rPr lang="en-US" sz="1900" kern="1200"/>
            <a:t>End with the final pull on the bow</a:t>
          </a:r>
        </a:p>
      </dsp:txBody>
      <dsp:txXfrm rot="-5400000">
        <a:off x="2344897" y="399274"/>
        <a:ext cx="4056591" cy="2072465"/>
      </dsp:txXfrm>
    </dsp:sp>
    <dsp:sp modelId="{1ED91695-4367-4EF5-93A1-3954FCDF454C}">
      <dsp:nvSpPr>
        <dsp:cNvPr id="0" name=""/>
        <dsp:cNvSpPr/>
      </dsp:nvSpPr>
      <dsp:spPr>
        <a:xfrm>
          <a:off x="0" y="71"/>
          <a:ext cx="2344897" cy="287086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a:t>Forward chains</a:t>
          </a:r>
          <a:r>
            <a:rPr lang="en-US" sz="3500" kern="1200"/>
            <a:t>:</a:t>
          </a:r>
        </a:p>
      </dsp:txBody>
      <dsp:txXfrm>
        <a:off x="114468" y="114539"/>
        <a:ext cx="2115961" cy="2641933"/>
      </dsp:txXfrm>
    </dsp:sp>
    <dsp:sp modelId="{9E923299-977F-472A-B82B-EEC29C99F866}">
      <dsp:nvSpPr>
        <dsp:cNvPr id="0" name=""/>
        <dsp:cNvSpPr/>
      </dsp:nvSpPr>
      <dsp:spPr>
        <a:xfrm rot="5400000">
          <a:off x="3280902" y="2365566"/>
          <a:ext cx="2296695" cy="4168706"/>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Start from the terminal (ending link) and work backwards to the start</a:t>
          </a:r>
        </a:p>
        <a:p>
          <a:pPr marL="171450" lvl="1" indent="-171450" algn="l" defTabSz="844550">
            <a:lnSpc>
              <a:spcPct val="90000"/>
            </a:lnSpc>
            <a:spcBef>
              <a:spcPct val="0"/>
            </a:spcBef>
            <a:spcAft>
              <a:spcPct val="15000"/>
            </a:spcAft>
            <a:buChar char="•"/>
          </a:pPr>
          <a:r>
            <a:rPr lang="en-US" sz="1900" kern="1200"/>
            <a:t>E.g.: Shoe tying:</a:t>
          </a:r>
        </a:p>
        <a:p>
          <a:pPr marL="342900" lvl="2" indent="-171450" algn="l" defTabSz="844550">
            <a:lnSpc>
              <a:spcPct val="90000"/>
            </a:lnSpc>
            <a:spcBef>
              <a:spcPct val="0"/>
            </a:spcBef>
            <a:spcAft>
              <a:spcPct val="15000"/>
            </a:spcAft>
            <a:buChar char="•"/>
          </a:pPr>
          <a:r>
            <a:rPr lang="en-US" sz="1900" kern="1200"/>
            <a:t>Start with the final pull on the bow</a:t>
          </a:r>
        </a:p>
        <a:p>
          <a:pPr marL="342900" lvl="2" indent="-171450" algn="l" defTabSz="844550">
            <a:lnSpc>
              <a:spcPct val="90000"/>
            </a:lnSpc>
            <a:spcBef>
              <a:spcPct val="0"/>
            </a:spcBef>
            <a:spcAft>
              <a:spcPct val="15000"/>
            </a:spcAft>
            <a:buChar char="•"/>
          </a:pPr>
          <a:r>
            <a:rPr lang="en-US" sz="1900" kern="1200"/>
            <a:t>Work backwards to the beginning</a:t>
          </a:r>
        </a:p>
      </dsp:txBody>
      <dsp:txXfrm rot="-5400000">
        <a:off x="2344897" y="3413687"/>
        <a:ext cx="4056591" cy="2072465"/>
      </dsp:txXfrm>
    </dsp:sp>
    <dsp:sp modelId="{64C4F2DE-B12C-458D-A0D3-F55CECC1F0B5}">
      <dsp:nvSpPr>
        <dsp:cNvPr id="0" name=""/>
        <dsp:cNvSpPr/>
      </dsp:nvSpPr>
      <dsp:spPr>
        <a:xfrm>
          <a:off x="0" y="3014484"/>
          <a:ext cx="2344897" cy="2870869"/>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a:t>Backward chains</a:t>
          </a:r>
          <a:endParaRPr lang="en-US" sz="3500" kern="1200"/>
        </a:p>
      </dsp:txBody>
      <dsp:txXfrm>
        <a:off x="114468" y="3128952"/>
        <a:ext cx="2115961" cy="26419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E0658-9C55-4614-A567-9C0865B5A7FD}">
      <dsp:nvSpPr>
        <dsp:cNvPr id="0" name=""/>
        <dsp:cNvSpPr/>
      </dsp:nvSpPr>
      <dsp:spPr>
        <a:xfrm>
          <a:off x="0" y="311832"/>
          <a:ext cx="6513603" cy="69556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Which is better? Forwards or Backwards?</a:t>
          </a:r>
        </a:p>
      </dsp:txBody>
      <dsp:txXfrm>
        <a:off x="33955" y="345787"/>
        <a:ext cx="6445693" cy="627655"/>
      </dsp:txXfrm>
    </dsp:sp>
    <dsp:sp modelId="{DA62582F-FBF8-4647-9C07-6D0757D85517}">
      <dsp:nvSpPr>
        <dsp:cNvPr id="0" name=""/>
        <dsp:cNvSpPr/>
      </dsp:nvSpPr>
      <dsp:spPr>
        <a:xfrm>
          <a:off x="0" y="1090917"/>
          <a:ext cx="6513603" cy="69556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Generally backwards chains are better</a:t>
          </a:r>
        </a:p>
      </dsp:txBody>
      <dsp:txXfrm>
        <a:off x="33955" y="1124872"/>
        <a:ext cx="6445693" cy="627655"/>
      </dsp:txXfrm>
    </dsp:sp>
    <dsp:sp modelId="{66937386-FC4A-4239-AA0A-CBEED56DC2F7}">
      <dsp:nvSpPr>
        <dsp:cNvPr id="0" name=""/>
        <dsp:cNvSpPr/>
      </dsp:nvSpPr>
      <dsp:spPr>
        <a:xfrm>
          <a:off x="0" y="1786482"/>
          <a:ext cx="6513603" cy="1590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End closest to the reinforcer</a:t>
          </a:r>
        </a:p>
        <a:p>
          <a:pPr marL="228600" lvl="1" indent="-228600" algn="l" defTabSz="1022350">
            <a:lnSpc>
              <a:spcPct val="90000"/>
            </a:lnSpc>
            <a:spcBef>
              <a:spcPct val="0"/>
            </a:spcBef>
            <a:spcAft>
              <a:spcPct val="20000"/>
            </a:spcAft>
            <a:buChar char="•"/>
          </a:pPr>
          <a:r>
            <a:rPr lang="en-US" sz="2300" kern="1200"/>
            <a:t>Instant success</a:t>
          </a:r>
        </a:p>
        <a:p>
          <a:pPr marL="228600" lvl="1" indent="-228600" algn="l" defTabSz="1022350">
            <a:lnSpc>
              <a:spcPct val="90000"/>
            </a:lnSpc>
            <a:spcBef>
              <a:spcPct val="0"/>
            </a:spcBef>
            <a:spcAft>
              <a:spcPct val="20000"/>
            </a:spcAft>
            <a:buChar char="•"/>
          </a:pPr>
          <a:r>
            <a:rPr lang="en-US" sz="2300" kern="1200" dirty="0"/>
            <a:t>More easy to work backwards and build duration</a:t>
          </a:r>
        </a:p>
        <a:p>
          <a:pPr marL="228600" lvl="1" indent="-228600" algn="l" defTabSz="1022350">
            <a:lnSpc>
              <a:spcPct val="90000"/>
            </a:lnSpc>
            <a:spcBef>
              <a:spcPct val="0"/>
            </a:spcBef>
            <a:spcAft>
              <a:spcPct val="20000"/>
            </a:spcAft>
            <a:buChar char="•"/>
          </a:pPr>
          <a:endParaRPr lang="en-US" sz="2300" kern="1200" dirty="0"/>
        </a:p>
      </dsp:txBody>
      <dsp:txXfrm>
        <a:off x="0" y="1786482"/>
        <a:ext cx="6513603" cy="1590794"/>
      </dsp:txXfrm>
    </dsp:sp>
    <dsp:sp modelId="{9D77D9B2-6B34-42E3-871E-6EEE05BD7B54}">
      <dsp:nvSpPr>
        <dsp:cNvPr id="0" name=""/>
        <dsp:cNvSpPr/>
      </dsp:nvSpPr>
      <dsp:spPr>
        <a:xfrm>
          <a:off x="0" y="3377278"/>
          <a:ext cx="6513603" cy="69556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Forward chains are unavoidable:</a:t>
          </a:r>
        </a:p>
      </dsp:txBody>
      <dsp:txXfrm>
        <a:off x="33955" y="3411233"/>
        <a:ext cx="6445693" cy="627655"/>
      </dsp:txXfrm>
    </dsp:sp>
    <dsp:sp modelId="{146E5A8F-C9F1-4390-9B68-01453D30123C}">
      <dsp:nvSpPr>
        <dsp:cNvPr id="0" name=""/>
        <dsp:cNvSpPr/>
      </dsp:nvSpPr>
      <dsp:spPr>
        <a:xfrm>
          <a:off x="0" y="4072843"/>
          <a:ext cx="6513603" cy="150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Consumable behaviors: e.g., potty training</a:t>
          </a:r>
        </a:p>
        <a:p>
          <a:pPr marL="228600" lvl="1" indent="-228600" algn="l" defTabSz="1022350">
            <a:lnSpc>
              <a:spcPct val="90000"/>
            </a:lnSpc>
            <a:spcBef>
              <a:spcPct val="0"/>
            </a:spcBef>
            <a:spcAft>
              <a:spcPct val="20000"/>
            </a:spcAft>
            <a:buChar char="•"/>
          </a:pPr>
          <a:r>
            <a:rPr lang="en-US" sz="2300" kern="1200"/>
            <a:t>Problem: more distant to reinforcer</a:t>
          </a:r>
        </a:p>
        <a:p>
          <a:pPr marL="228600" lvl="1" indent="-228600" algn="l" defTabSz="1022350">
            <a:lnSpc>
              <a:spcPct val="90000"/>
            </a:lnSpc>
            <a:spcBef>
              <a:spcPct val="0"/>
            </a:spcBef>
            <a:spcAft>
              <a:spcPct val="20000"/>
            </a:spcAft>
            <a:buChar char="•"/>
          </a:pPr>
          <a:r>
            <a:rPr lang="en-US" sz="2300" kern="1200"/>
            <a:t>So: reinforcer beginning steps and then add more steps before the reinforcer</a:t>
          </a:r>
        </a:p>
      </dsp:txBody>
      <dsp:txXfrm>
        <a:off x="0" y="4072843"/>
        <a:ext cx="6513603" cy="15007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4128B-DEAC-49AF-90D8-2E6A9729B74F}">
      <dsp:nvSpPr>
        <dsp:cNvPr id="0" name=""/>
        <dsp:cNvSpPr/>
      </dsp:nvSpPr>
      <dsp:spPr>
        <a:xfrm>
          <a:off x="0" y="1903"/>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3EC714-B74C-4F6A-863F-7BEFE62638DC}">
      <dsp:nvSpPr>
        <dsp:cNvPr id="0" name=""/>
        <dsp:cNvSpPr/>
      </dsp:nvSpPr>
      <dsp:spPr>
        <a:xfrm>
          <a:off x="245405" y="184436"/>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4AA665-91E0-47B5-B69E-39EB7194629B}">
      <dsp:nvSpPr>
        <dsp:cNvPr id="0" name=""/>
        <dsp:cNvSpPr/>
      </dsp:nvSpPr>
      <dsp:spPr>
        <a:xfrm>
          <a:off x="937002" y="1903"/>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The Animal Anticipates the Cue</a:t>
          </a:r>
        </a:p>
      </dsp:txBody>
      <dsp:txXfrm>
        <a:off x="937002" y="1903"/>
        <a:ext cx="5576601" cy="811257"/>
      </dsp:txXfrm>
    </dsp:sp>
    <dsp:sp modelId="{7CFE352C-4FE0-4F28-8895-34338779598D}">
      <dsp:nvSpPr>
        <dsp:cNvPr id="0" name=""/>
        <dsp:cNvSpPr/>
      </dsp:nvSpPr>
      <dsp:spPr>
        <a:xfrm>
          <a:off x="0" y="1015975"/>
          <a:ext cx="65136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627D41-DE79-4043-835F-EF115126251F}">
      <dsp:nvSpPr>
        <dsp:cNvPr id="0" name=""/>
        <dsp:cNvSpPr/>
      </dsp:nvSpPr>
      <dsp:spPr>
        <a:xfrm>
          <a:off x="245405" y="1198508"/>
          <a:ext cx="446191" cy="4461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5D1086-BAFB-48F4-B1D1-1C4FACA53E8A}">
      <dsp:nvSpPr>
        <dsp:cNvPr id="0" name=""/>
        <dsp:cNvSpPr/>
      </dsp:nvSpPr>
      <dsp:spPr>
        <a:xfrm>
          <a:off x="937002" y="1015975"/>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Blending of behaviors</a:t>
          </a:r>
        </a:p>
      </dsp:txBody>
      <dsp:txXfrm>
        <a:off x="937002" y="1015975"/>
        <a:ext cx="5576601" cy="811257"/>
      </dsp:txXfrm>
    </dsp:sp>
    <dsp:sp modelId="{8F49938F-460C-44B1-B1BA-5FAB29F15B39}">
      <dsp:nvSpPr>
        <dsp:cNvPr id="0" name=""/>
        <dsp:cNvSpPr/>
      </dsp:nvSpPr>
      <dsp:spPr>
        <a:xfrm>
          <a:off x="0" y="2030048"/>
          <a:ext cx="65136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765AD-629D-4B26-B6A9-1D5837360025}">
      <dsp:nvSpPr>
        <dsp:cNvPr id="0" name=""/>
        <dsp:cNvSpPr/>
      </dsp:nvSpPr>
      <dsp:spPr>
        <a:xfrm>
          <a:off x="245405" y="2212581"/>
          <a:ext cx="446191" cy="446191"/>
        </a:xfrm>
        <a:prstGeom prst="rect">
          <a:avLst/>
        </a:prstGeom>
        <a:blipFill>
          <a:blip xmlns:r="http://schemas.openxmlformats.org/officeDocument/2006/relationships"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ABA0D5-A3BD-4D17-8C16-D144FCA666F7}">
      <dsp:nvSpPr>
        <dsp:cNvPr id="0" name=""/>
        <dsp:cNvSpPr/>
      </dsp:nvSpPr>
      <dsp:spPr>
        <a:xfrm>
          <a:off x="937002" y="2030048"/>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dirty="0"/>
            <a:t>Poison cues</a:t>
          </a:r>
        </a:p>
      </dsp:txBody>
      <dsp:txXfrm>
        <a:off x="937002" y="2030048"/>
        <a:ext cx="5576601" cy="811257"/>
      </dsp:txXfrm>
    </dsp:sp>
    <dsp:sp modelId="{8925C80B-4802-4BE2-A949-3ABFD60B6918}">
      <dsp:nvSpPr>
        <dsp:cNvPr id="0" name=""/>
        <dsp:cNvSpPr/>
      </dsp:nvSpPr>
      <dsp:spPr>
        <a:xfrm>
          <a:off x="0" y="3044120"/>
          <a:ext cx="65136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A6AB0-3966-43AE-9E1D-567A8855FF94}">
      <dsp:nvSpPr>
        <dsp:cNvPr id="0" name=""/>
        <dsp:cNvSpPr/>
      </dsp:nvSpPr>
      <dsp:spPr>
        <a:xfrm>
          <a:off x="245405" y="3226653"/>
          <a:ext cx="446191" cy="44619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082E02-A474-4758-99AF-6C546AA0370D}">
      <dsp:nvSpPr>
        <dsp:cNvPr id="0" name=""/>
        <dsp:cNvSpPr/>
      </dsp:nvSpPr>
      <dsp:spPr>
        <a:xfrm>
          <a:off x="937002" y="3044120"/>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Superstitious chains</a:t>
          </a:r>
        </a:p>
      </dsp:txBody>
      <dsp:txXfrm>
        <a:off x="937002" y="3044120"/>
        <a:ext cx="5576601" cy="811257"/>
      </dsp:txXfrm>
    </dsp:sp>
    <dsp:sp modelId="{65208FDA-66BA-4EB3-B3F9-80108B62471F}">
      <dsp:nvSpPr>
        <dsp:cNvPr id="0" name=""/>
        <dsp:cNvSpPr/>
      </dsp:nvSpPr>
      <dsp:spPr>
        <a:xfrm>
          <a:off x="0" y="4058192"/>
          <a:ext cx="65136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B5E04-7F4C-4A7D-9739-8816365A83CC}">
      <dsp:nvSpPr>
        <dsp:cNvPr id="0" name=""/>
        <dsp:cNvSpPr/>
      </dsp:nvSpPr>
      <dsp:spPr>
        <a:xfrm>
          <a:off x="245405" y="4240725"/>
          <a:ext cx="446191" cy="4461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677ABA-3517-4AB4-BC03-A89F3C2142B1}">
      <dsp:nvSpPr>
        <dsp:cNvPr id="0" name=""/>
        <dsp:cNvSpPr/>
      </dsp:nvSpPr>
      <dsp:spPr>
        <a:xfrm>
          <a:off x="937002" y="4058192"/>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All can screw up your chain</a:t>
          </a:r>
        </a:p>
      </dsp:txBody>
      <dsp:txXfrm>
        <a:off x="937002" y="4058192"/>
        <a:ext cx="5576601" cy="811257"/>
      </dsp:txXfrm>
    </dsp:sp>
    <dsp:sp modelId="{7FF66A5B-15FC-49E4-B2DE-E5FF54C9630B}">
      <dsp:nvSpPr>
        <dsp:cNvPr id="0" name=""/>
        <dsp:cNvSpPr/>
      </dsp:nvSpPr>
      <dsp:spPr>
        <a:xfrm>
          <a:off x="0" y="5072264"/>
          <a:ext cx="65136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6A323F-FF46-4602-B96C-2D6318C06BA0}">
      <dsp:nvSpPr>
        <dsp:cNvPr id="0" name=""/>
        <dsp:cNvSpPr/>
      </dsp:nvSpPr>
      <dsp:spPr>
        <a:xfrm>
          <a:off x="245405" y="5254797"/>
          <a:ext cx="446191" cy="44619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4A119A-295A-4281-911D-AA2B34C74B76}">
      <dsp:nvSpPr>
        <dsp:cNvPr id="0" name=""/>
        <dsp:cNvSpPr/>
      </dsp:nvSpPr>
      <dsp:spPr>
        <a:xfrm>
          <a:off x="937002" y="5072264"/>
          <a:ext cx="5576601"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844550">
            <a:lnSpc>
              <a:spcPct val="90000"/>
            </a:lnSpc>
            <a:spcBef>
              <a:spcPct val="0"/>
            </a:spcBef>
            <a:spcAft>
              <a:spcPct val="35000"/>
            </a:spcAft>
            <a:buNone/>
          </a:pPr>
          <a:r>
            <a:rPr lang="en-US" sz="1900" kern="1200"/>
            <a:t>Must deal with issues carefully or you will destroy your chain. </a:t>
          </a:r>
        </a:p>
      </dsp:txBody>
      <dsp:txXfrm>
        <a:off x="937002" y="5072264"/>
        <a:ext cx="5576601" cy="8112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0015D1-01B5-4BAD-97BB-745CF05D63D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87306-3CC1-44A6-937F-754ACEBDFFAD}" type="slidenum">
              <a:rPr lang="en-US" smtClean="0"/>
              <a:t>‹#›</a:t>
            </a:fld>
            <a:endParaRPr lang="en-US"/>
          </a:p>
        </p:txBody>
      </p:sp>
    </p:spTree>
    <p:extLst>
      <p:ext uri="{BB962C8B-B14F-4D97-AF65-F5344CB8AC3E}">
        <p14:creationId xmlns:p14="http://schemas.microsoft.com/office/powerpoint/2010/main" val="187390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015D1-01B5-4BAD-97BB-745CF05D63D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87306-3CC1-44A6-937F-754ACEBDFFAD}" type="slidenum">
              <a:rPr lang="en-US" smtClean="0"/>
              <a:t>‹#›</a:t>
            </a:fld>
            <a:endParaRPr lang="en-US"/>
          </a:p>
        </p:txBody>
      </p:sp>
    </p:spTree>
    <p:extLst>
      <p:ext uri="{BB962C8B-B14F-4D97-AF65-F5344CB8AC3E}">
        <p14:creationId xmlns:p14="http://schemas.microsoft.com/office/powerpoint/2010/main" val="418355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015D1-01B5-4BAD-97BB-745CF05D63D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87306-3CC1-44A6-937F-754ACEBDFFAD}" type="slidenum">
              <a:rPr lang="en-US" smtClean="0"/>
              <a:t>‹#›</a:t>
            </a:fld>
            <a:endParaRPr lang="en-US"/>
          </a:p>
        </p:txBody>
      </p:sp>
    </p:spTree>
    <p:extLst>
      <p:ext uri="{BB962C8B-B14F-4D97-AF65-F5344CB8AC3E}">
        <p14:creationId xmlns:p14="http://schemas.microsoft.com/office/powerpoint/2010/main" val="347202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6A6323-2588-4B62-A230-7F05D3C89B96}"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DA842-A10F-46C9-B0DA-E50395C0E309}" type="slidenum">
              <a:rPr lang="en-US" smtClean="0"/>
              <a:t>‹#›</a:t>
            </a:fld>
            <a:endParaRPr lang="en-US"/>
          </a:p>
        </p:txBody>
      </p:sp>
    </p:spTree>
    <p:extLst>
      <p:ext uri="{BB962C8B-B14F-4D97-AF65-F5344CB8AC3E}">
        <p14:creationId xmlns:p14="http://schemas.microsoft.com/office/powerpoint/2010/main" val="3056549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6A6323-2588-4B62-A230-7F05D3C89B96}"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DA842-A10F-46C9-B0DA-E50395C0E309}" type="slidenum">
              <a:rPr lang="en-US" smtClean="0"/>
              <a:t>‹#›</a:t>
            </a:fld>
            <a:endParaRPr lang="en-US"/>
          </a:p>
        </p:txBody>
      </p:sp>
    </p:spTree>
    <p:extLst>
      <p:ext uri="{BB962C8B-B14F-4D97-AF65-F5344CB8AC3E}">
        <p14:creationId xmlns:p14="http://schemas.microsoft.com/office/powerpoint/2010/main" val="100007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6A6323-2588-4B62-A230-7F05D3C89B96}"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DA842-A10F-46C9-B0DA-E50395C0E309}" type="slidenum">
              <a:rPr lang="en-US" smtClean="0"/>
              <a:t>‹#›</a:t>
            </a:fld>
            <a:endParaRPr lang="en-US"/>
          </a:p>
        </p:txBody>
      </p:sp>
    </p:spTree>
    <p:extLst>
      <p:ext uri="{BB962C8B-B14F-4D97-AF65-F5344CB8AC3E}">
        <p14:creationId xmlns:p14="http://schemas.microsoft.com/office/powerpoint/2010/main" val="2840362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6A6323-2588-4B62-A230-7F05D3C89B96}"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DA842-A10F-46C9-B0DA-E50395C0E309}" type="slidenum">
              <a:rPr lang="en-US" smtClean="0"/>
              <a:t>‹#›</a:t>
            </a:fld>
            <a:endParaRPr lang="en-US"/>
          </a:p>
        </p:txBody>
      </p:sp>
    </p:spTree>
    <p:extLst>
      <p:ext uri="{BB962C8B-B14F-4D97-AF65-F5344CB8AC3E}">
        <p14:creationId xmlns:p14="http://schemas.microsoft.com/office/powerpoint/2010/main" val="2834760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6A6323-2588-4B62-A230-7F05D3C89B96}" type="datetimeFigureOut">
              <a:rPr lang="en-US" smtClean="0"/>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9DA842-A10F-46C9-B0DA-E50395C0E309}" type="slidenum">
              <a:rPr lang="en-US" smtClean="0"/>
              <a:t>‹#›</a:t>
            </a:fld>
            <a:endParaRPr lang="en-US"/>
          </a:p>
        </p:txBody>
      </p:sp>
    </p:spTree>
    <p:extLst>
      <p:ext uri="{BB962C8B-B14F-4D97-AF65-F5344CB8AC3E}">
        <p14:creationId xmlns:p14="http://schemas.microsoft.com/office/powerpoint/2010/main" val="3295976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6A6323-2588-4B62-A230-7F05D3C89B96}" type="datetimeFigureOut">
              <a:rPr lang="en-US" smtClean="0"/>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9DA842-A10F-46C9-B0DA-E50395C0E309}" type="slidenum">
              <a:rPr lang="en-US" smtClean="0"/>
              <a:t>‹#›</a:t>
            </a:fld>
            <a:endParaRPr lang="en-US"/>
          </a:p>
        </p:txBody>
      </p:sp>
    </p:spTree>
    <p:extLst>
      <p:ext uri="{BB962C8B-B14F-4D97-AF65-F5344CB8AC3E}">
        <p14:creationId xmlns:p14="http://schemas.microsoft.com/office/powerpoint/2010/main" val="2167524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A6323-2588-4B62-A230-7F05D3C89B96}" type="datetimeFigureOut">
              <a:rPr lang="en-US" smtClean="0"/>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9DA842-A10F-46C9-B0DA-E50395C0E309}" type="slidenum">
              <a:rPr lang="en-US" smtClean="0"/>
              <a:t>‹#›</a:t>
            </a:fld>
            <a:endParaRPr lang="en-US"/>
          </a:p>
        </p:txBody>
      </p:sp>
    </p:spTree>
    <p:extLst>
      <p:ext uri="{BB962C8B-B14F-4D97-AF65-F5344CB8AC3E}">
        <p14:creationId xmlns:p14="http://schemas.microsoft.com/office/powerpoint/2010/main" val="1493402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6A6323-2588-4B62-A230-7F05D3C89B96}"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DA842-A10F-46C9-B0DA-E50395C0E309}" type="slidenum">
              <a:rPr lang="en-US" smtClean="0"/>
              <a:t>‹#›</a:t>
            </a:fld>
            <a:endParaRPr lang="en-US"/>
          </a:p>
        </p:txBody>
      </p:sp>
    </p:spTree>
    <p:extLst>
      <p:ext uri="{BB962C8B-B14F-4D97-AF65-F5344CB8AC3E}">
        <p14:creationId xmlns:p14="http://schemas.microsoft.com/office/powerpoint/2010/main" val="375549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0015D1-01B5-4BAD-97BB-745CF05D63D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87306-3CC1-44A6-937F-754ACEBDFFAD}" type="slidenum">
              <a:rPr lang="en-US" smtClean="0"/>
              <a:t>‹#›</a:t>
            </a:fld>
            <a:endParaRPr lang="en-US"/>
          </a:p>
        </p:txBody>
      </p:sp>
    </p:spTree>
    <p:extLst>
      <p:ext uri="{BB962C8B-B14F-4D97-AF65-F5344CB8AC3E}">
        <p14:creationId xmlns:p14="http://schemas.microsoft.com/office/powerpoint/2010/main" val="3842400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6A6323-2588-4B62-A230-7F05D3C89B96}"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DA842-A10F-46C9-B0DA-E50395C0E309}" type="slidenum">
              <a:rPr lang="en-US" smtClean="0"/>
              <a:t>‹#›</a:t>
            </a:fld>
            <a:endParaRPr lang="en-US"/>
          </a:p>
        </p:txBody>
      </p:sp>
    </p:spTree>
    <p:extLst>
      <p:ext uri="{BB962C8B-B14F-4D97-AF65-F5344CB8AC3E}">
        <p14:creationId xmlns:p14="http://schemas.microsoft.com/office/powerpoint/2010/main" val="2197072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6A6323-2588-4B62-A230-7F05D3C89B96}"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DA842-A10F-46C9-B0DA-E50395C0E309}" type="slidenum">
              <a:rPr lang="en-US" smtClean="0"/>
              <a:t>‹#›</a:t>
            </a:fld>
            <a:endParaRPr lang="en-US"/>
          </a:p>
        </p:txBody>
      </p:sp>
    </p:spTree>
    <p:extLst>
      <p:ext uri="{BB962C8B-B14F-4D97-AF65-F5344CB8AC3E}">
        <p14:creationId xmlns:p14="http://schemas.microsoft.com/office/powerpoint/2010/main" val="448165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6A6323-2588-4B62-A230-7F05D3C89B96}"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DA842-A10F-46C9-B0DA-E50395C0E309}" type="slidenum">
              <a:rPr lang="en-US" smtClean="0"/>
              <a:t>‹#›</a:t>
            </a:fld>
            <a:endParaRPr lang="en-US"/>
          </a:p>
        </p:txBody>
      </p:sp>
    </p:spTree>
    <p:extLst>
      <p:ext uri="{BB962C8B-B14F-4D97-AF65-F5344CB8AC3E}">
        <p14:creationId xmlns:p14="http://schemas.microsoft.com/office/powerpoint/2010/main" val="2264973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0015D1-01B5-4BAD-97BB-745CF05D63D7}"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87306-3CC1-44A6-937F-754ACEBDFFAD}" type="slidenum">
              <a:rPr lang="en-US" smtClean="0"/>
              <a:t>‹#›</a:t>
            </a:fld>
            <a:endParaRPr lang="en-US"/>
          </a:p>
        </p:txBody>
      </p:sp>
    </p:spTree>
    <p:extLst>
      <p:ext uri="{BB962C8B-B14F-4D97-AF65-F5344CB8AC3E}">
        <p14:creationId xmlns:p14="http://schemas.microsoft.com/office/powerpoint/2010/main" val="145214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0015D1-01B5-4BAD-97BB-745CF05D63D7}"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87306-3CC1-44A6-937F-754ACEBDFFAD}" type="slidenum">
              <a:rPr lang="en-US" smtClean="0"/>
              <a:t>‹#›</a:t>
            </a:fld>
            <a:endParaRPr lang="en-US"/>
          </a:p>
        </p:txBody>
      </p:sp>
    </p:spTree>
    <p:extLst>
      <p:ext uri="{BB962C8B-B14F-4D97-AF65-F5344CB8AC3E}">
        <p14:creationId xmlns:p14="http://schemas.microsoft.com/office/powerpoint/2010/main" val="877410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0015D1-01B5-4BAD-97BB-745CF05D63D7}" type="datetimeFigureOut">
              <a:rPr lang="en-US" smtClean="0"/>
              <a:t>10/2/2022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87306-3CC1-44A6-937F-754ACEBDFFAD}" type="slidenum">
              <a:rPr lang="en-US" smtClean="0"/>
              <a:t>‹#›</a:t>
            </a:fld>
            <a:endParaRPr lang="en-US"/>
          </a:p>
        </p:txBody>
      </p:sp>
    </p:spTree>
    <p:extLst>
      <p:ext uri="{BB962C8B-B14F-4D97-AF65-F5344CB8AC3E}">
        <p14:creationId xmlns:p14="http://schemas.microsoft.com/office/powerpoint/2010/main" val="363935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0015D1-01B5-4BAD-97BB-745CF05D63D7}" type="datetimeFigureOut">
              <a:rPr lang="en-US" smtClean="0"/>
              <a:t>10/2/2022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87306-3CC1-44A6-937F-754ACEBDFFAD}" type="slidenum">
              <a:rPr lang="en-US" smtClean="0"/>
              <a:t>‹#›</a:t>
            </a:fld>
            <a:endParaRPr lang="en-US"/>
          </a:p>
        </p:txBody>
      </p:sp>
    </p:spTree>
    <p:extLst>
      <p:ext uri="{BB962C8B-B14F-4D97-AF65-F5344CB8AC3E}">
        <p14:creationId xmlns:p14="http://schemas.microsoft.com/office/powerpoint/2010/main" val="1382160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015D1-01B5-4BAD-97BB-745CF05D63D7}" type="datetimeFigureOut">
              <a:rPr lang="en-US" smtClean="0"/>
              <a:t>10/2/2022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87306-3CC1-44A6-937F-754ACEBDFFAD}" type="slidenum">
              <a:rPr lang="en-US" smtClean="0"/>
              <a:t>‹#›</a:t>
            </a:fld>
            <a:endParaRPr lang="en-US"/>
          </a:p>
        </p:txBody>
      </p:sp>
    </p:spTree>
    <p:extLst>
      <p:ext uri="{BB962C8B-B14F-4D97-AF65-F5344CB8AC3E}">
        <p14:creationId xmlns:p14="http://schemas.microsoft.com/office/powerpoint/2010/main" val="561335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0015D1-01B5-4BAD-97BB-745CF05D63D7}"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87306-3CC1-44A6-937F-754ACEBDFFAD}" type="slidenum">
              <a:rPr lang="en-US" smtClean="0"/>
              <a:t>‹#›</a:t>
            </a:fld>
            <a:endParaRPr lang="en-US"/>
          </a:p>
        </p:txBody>
      </p:sp>
    </p:spTree>
    <p:extLst>
      <p:ext uri="{BB962C8B-B14F-4D97-AF65-F5344CB8AC3E}">
        <p14:creationId xmlns:p14="http://schemas.microsoft.com/office/powerpoint/2010/main" val="3689816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0015D1-01B5-4BAD-97BB-745CF05D63D7}" type="datetimeFigureOut">
              <a:rPr lang="en-US" smtClean="0"/>
              <a:t>10/2/2022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87306-3CC1-44A6-937F-754ACEBDFFAD}" type="slidenum">
              <a:rPr lang="en-US" smtClean="0"/>
              <a:t>‹#›</a:t>
            </a:fld>
            <a:endParaRPr lang="en-US"/>
          </a:p>
        </p:txBody>
      </p:sp>
    </p:spTree>
    <p:extLst>
      <p:ext uri="{BB962C8B-B14F-4D97-AF65-F5344CB8AC3E}">
        <p14:creationId xmlns:p14="http://schemas.microsoft.com/office/powerpoint/2010/main" val="3803176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015D1-01B5-4BAD-97BB-745CF05D63D7}" type="datetimeFigureOut">
              <a:rPr lang="en-US" smtClean="0"/>
              <a:t>10/2/2022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87306-3CC1-44A6-937F-754ACEBDFFAD}" type="slidenum">
              <a:rPr lang="en-US" smtClean="0"/>
              <a:t>‹#›</a:t>
            </a:fld>
            <a:endParaRPr lang="en-US"/>
          </a:p>
        </p:txBody>
      </p:sp>
    </p:spTree>
    <p:extLst>
      <p:ext uri="{BB962C8B-B14F-4D97-AF65-F5344CB8AC3E}">
        <p14:creationId xmlns:p14="http://schemas.microsoft.com/office/powerpoint/2010/main" val="135588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A6323-2588-4B62-A230-7F05D3C89B96}" type="datetimeFigureOut">
              <a:rPr lang="en-US" smtClean="0"/>
              <a:t>10/2/2022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DA842-A10F-46C9-B0DA-E50395C0E309}" type="slidenum">
              <a:rPr lang="en-US" smtClean="0"/>
              <a:t>‹#›</a:t>
            </a:fld>
            <a:endParaRPr lang="en-US"/>
          </a:p>
        </p:txBody>
      </p:sp>
    </p:spTree>
    <p:extLst>
      <p:ext uri="{BB962C8B-B14F-4D97-AF65-F5344CB8AC3E}">
        <p14:creationId xmlns:p14="http://schemas.microsoft.com/office/powerpoint/2010/main" val="3878969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border_collie_agility_a-frame.jpg" TargetMode="External"/><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Portal:Dogs/Selected_article" TargetMode="External"/><Relationship Id="rId2" Type="http://schemas.openxmlformats.org/officeDocument/2006/relationships/image" Target="../media/image2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fortheloveofthedogblog.com/animal-advocacy/dont-let-halloween-be-a-fright-night-for-your-pets-keep-them-safe" TargetMode="External"/><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nglishosaca.wordpress.com/eight-grade/the-number-13/" TargetMode="External"/><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doctorow/16929297432/"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about.illinoisstate.edu/vfdouga/files/2021/01/Pfaller-Sadovsky_Medina_Hurtado-Parrado.Nov202017clicker-training-food-guarding.pd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seemsartless.com/index.php?pic=148"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73665E3-8F67-4618-B33D-5936FAA0720E}"/>
              </a:ext>
            </a:extLst>
          </p:cNvPr>
          <p:cNvPicPr>
            <a:picLocks noChangeAspect="1"/>
          </p:cNvPicPr>
          <p:nvPr/>
        </p:nvPicPr>
        <p:blipFill rotWithShape="1">
          <a:blip r:embed="rId2">
            <a:alphaModFix amt="50000"/>
          </a:blip>
          <a:srcRect t="4793" b="10620"/>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rPr>
              <a:t>Strategic Reinforcement </a:t>
            </a:r>
            <a:br>
              <a:rPr lang="en-US">
                <a:solidFill>
                  <a:srgbClr val="FFFFFF"/>
                </a:solidFill>
              </a:rPr>
            </a:br>
            <a:r>
              <a:rPr lang="en-US">
                <a:solidFill>
                  <a:srgbClr val="FFFFFF"/>
                </a:solidFill>
              </a:rPr>
              <a:t>and Chains!</a:t>
            </a:r>
          </a:p>
        </p:txBody>
      </p:sp>
      <p:sp>
        <p:nvSpPr>
          <p:cNvPr id="3" name="Subtitle 2"/>
          <p:cNvSpPr>
            <a:spLocks noGrp="1"/>
          </p:cNvSpPr>
          <p:nvPr>
            <p:ph type="subTitle" idx="1"/>
          </p:nvPr>
        </p:nvSpPr>
        <p:spPr>
          <a:xfrm>
            <a:off x="1524000" y="4159404"/>
            <a:ext cx="9144000" cy="1098395"/>
          </a:xfrm>
        </p:spPr>
        <p:txBody>
          <a:bodyPr>
            <a:normAutofit/>
          </a:bodyPr>
          <a:lstStyle/>
          <a:p>
            <a:r>
              <a:rPr lang="en-US">
                <a:solidFill>
                  <a:srgbClr val="FFFFFF"/>
                </a:solidFill>
              </a:rPr>
              <a:t>How to set yourself up for success and put behaviors together!</a:t>
            </a:r>
          </a:p>
        </p:txBody>
      </p:sp>
    </p:spTree>
    <p:extLst>
      <p:ext uri="{BB962C8B-B14F-4D97-AF65-F5344CB8AC3E}">
        <p14:creationId xmlns:p14="http://schemas.microsoft.com/office/powerpoint/2010/main" val="5837276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Delivery Strategies</a:t>
            </a:r>
          </a:p>
        </p:txBody>
      </p:sp>
      <p:graphicFrame>
        <p:nvGraphicFramePr>
          <p:cNvPr id="5" name="Content Placeholder 2">
            <a:extLst>
              <a:ext uri="{FF2B5EF4-FFF2-40B4-BE49-F238E27FC236}">
                <a16:creationId xmlns:a16="http://schemas.microsoft.com/office/drawing/2014/main" id="{3725345D-2AE7-4F5E-B28E-4C93018F9281}"/>
              </a:ext>
            </a:extLst>
          </p:cNvPr>
          <p:cNvGraphicFramePr>
            <a:graphicFrameLocks noGrp="1"/>
          </p:cNvGraphicFramePr>
          <p:nvPr>
            <p:ph idx="1"/>
            <p:extLst>
              <p:ext uri="{D42A27DB-BD31-4B8C-83A1-F6EECF244321}">
                <p14:modId xmlns:p14="http://schemas.microsoft.com/office/powerpoint/2010/main" val="267214462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802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338354" y="802955"/>
            <a:ext cx="5733727" cy="1454051"/>
          </a:xfrm>
        </p:spPr>
        <p:txBody>
          <a:bodyPr>
            <a:normAutofit/>
          </a:bodyPr>
          <a:lstStyle/>
          <a:p>
            <a:r>
              <a:rPr lang="en-US" b="1" dirty="0">
                <a:solidFill>
                  <a:srgbClr val="000000"/>
                </a:solidFill>
              </a:rPr>
              <a:t>Examples: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og">
            <a:extLst>
              <a:ext uri="{FF2B5EF4-FFF2-40B4-BE49-F238E27FC236}">
                <a16:creationId xmlns:a16="http://schemas.microsoft.com/office/drawing/2014/main" id="{6F00F0A0-3AF1-4BF9-B2C3-CADE66B98A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5614877" y="1811384"/>
            <a:ext cx="6011066" cy="4807130"/>
          </a:xfrm>
        </p:spPr>
        <p:txBody>
          <a:bodyPr anchor="ctr">
            <a:normAutofit/>
          </a:bodyPr>
          <a:lstStyle/>
          <a:p>
            <a:r>
              <a:rPr lang="en-US" sz="1800" b="1" dirty="0">
                <a:solidFill>
                  <a:srgbClr val="C00000"/>
                </a:solidFill>
              </a:rPr>
              <a:t>Promoting a goal behavior: Down</a:t>
            </a:r>
          </a:p>
          <a:p>
            <a:pPr lvl="1"/>
            <a:r>
              <a:rPr lang="en-US" sz="1800" dirty="0">
                <a:solidFill>
                  <a:srgbClr val="000000"/>
                </a:solidFill>
              </a:rPr>
              <a:t>Dog lies down, click</a:t>
            </a:r>
          </a:p>
          <a:p>
            <a:pPr lvl="1"/>
            <a:r>
              <a:rPr lang="en-US" sz="1800" dirty="0">
                <a:solidFill>
                  <a:srgbClr val="000000"/>
                </a:solidFill>
              </a:rPr>
              <a:t>Where should you give reward to reinforce that position?</a:t>
            </a:r>
          </a:p>
          <a:p>
            <a:pPr lvl="1"/>
            <a:endParaRPr lang="en-US" sz="1800" dirty="0">
              <a:solidFill>
                <a:srgbClr val="000000"/>
              </a:solidFill>
            </a:endParaRPr>
          </a:p>
          <a:p>
            <a:r>
              <a:rPr lang="en-US" sz="1800" b="1" dirty="0">
                <a:solidFill>
                  <a:srgbClr val="C00000"/>
                </a:solidFill>
              </a:rPr>
              <a:t>Promoting goal behavior: Back up</a:t>
            </a:r>
          </a:p>
          <a:p>
            <a:pPr lvl="1"/>
            <a:r>
              <a:rPr lang="en-US" sz="1800" dirty="0">
                <a:solidFill>
                  <a:srgbClr val="000000"/>
                </a:solidFill>
              </a:rPr>
              <a:t>Dog backs up, click</a:t>
            </a:r>
          </a:p>
          <a:p>
            <a:pPr lvl="1"/>
            <a:r>
              <a:rPr lang="en-US" sz="1800" dirty="0">
                <a:solidFill>
                  <a:srgbClr val="000000"/>
                </a:solidFill>
              </a:rPr>
              <a:t>Where should you give reward to reinforce that position?</a:t>
            </a:r>
          </a:p>
          <a:p>
            <a:pPr lvl="1"/>
            <a:endParaRPr lang="en-US" sz="1800" dirty="0">
              <a:solidFill>
                <a:srgbClr val="000000"/>
              </a:solidFill>
            </a:endParaRPr>
          </a:p>
          <a:p>
            <a:r>
              <a:rPr lang="en-US" sz="1800" b="1" dirty="0">
                <a:solidFill>
                  <a:srgbClr val="C00000"/>
                </a:solidFill>
              </a:rPr>
              <a:t>Promoting heel position (dog on left side)</a:t>
            </a:r>
          </a:p>
          <a:p>
            <a:pPr lvl="1"/>
            <a:r>
              <a:rPr lang="en-US" sz="1800" dirty="0">
                <a:solidFill>
                  <a:srgbClr val="000000"/>
                </a:solidFill>
              </a:rPr>
              <a:t>Dog heels, click</a:t>
            </a:r>
          </a:p>
          <a:p>
            <a:pPr lvl="1"/>
            <a:r>
              <a:rPr lang="en-US" sz="1800" dirty="0">
                <a:solidFill>
                  <a:srgbClr val="000000"/>
                </a:solidFill>
              </a:rPr>
              <a:t>Dog moves to in front of you</a:t>
            </a:r>
          </a:p>
          <a:p>
            <a:pPr lvl="1"/>
            <a:r>
              <a:rPr lang="en-US" sz="1800" dirty="0">
                <a:solidFill>
                  <a:srgbClr val="000000"/>
                </a:solidFill>
              </a:rPr>
              <a:t>Where should you reinforce to keep dog in position?</a:t>
            </a:r>
          </a:p>
        </p:txBody>
      </p:sp>
    </p:spTree>
    <p:extLst>
      <p:ext uri="{BB962C8B-B14F-4D97-AF65-F5344CB8AC3E}">
        <p14:creationId xmlns:p14="http://schemas.microsoft.com/office/powerpoint/2010/main" val="336673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US" b="1" dirty="0">
                <a:solidFill>
                  <a:srgbClr val="FFFFFF"/>
                </a:solidFill>
              </a:rPr>
              <a:t>Examples:</a:t>
            </a:r>
          </a:p>
        </p:txBody>
      </p:sp>
      <p:sp>
        <p:nvSpPr>
          <p:cNvPr id="3" name="Content Placeholder 2"/>
          <p:cNvSpPr>
            <a:spLocks noGrp="1"/>
          </p:cNvSpPr>
          <p:nvPr>
            <p:ph idx="1"/>
          </p:nvPr>
        </p:nvSpPr>
        <p:spPr>
          <a:xfrm>
            <a:off x="6090574" y="801866"/>
            <a:ext cx="5306084" cy="5230634"/>
          </a:xfrm>
        </p:spPr>
        <p:txBody>
          <a:bodyPr anchor="ctr">
            <a:normAutofit/>
          </a:bodyPr>
          <a:lstStyle/>
          <a:p>
            <a:r>
              <a:rPr lang="en-US" sz="1700" b="1" dirty="0">
                <a:solidFill>
                  <a:srgbClr val="C00000"/>
                </a:solidFill>
              </a:rPr>
              <a:t>Promoting a goal behavior:  Ignore distractions</a:t>
            </a:r>
          </a:p>
          <a:p>
            <a:pPr lvl="1"/>
            <a:r>
              <a:rPr lang="en-US" sz="1700" dirty="0">
                <a:solidFill>
                  <a:srgbClr val="000000"/>
                </a:solidFill>
              </a:rPr>
              <a:t>Dog is walking along, not looking at distraction</a:t>
            </a:r>
          </a:p>
          <a:p>
            <a:pPr lvl="1"/>
            <a:r>
              <a:rPr lang="en-US" sz="1700" dirty="0">
                <a:solidFill>
                  <a:srgbClr val="000000"/>
                </a:solidFill>
              </a:rPr>
              <a:t>Click for this behavior</a:t>
            </a:r>
          </a:p>
          <a:p>
            <a:pPr lvl="1"/>
            <a:r>
              <a:rPr lang="en-US" sz="1700" dirty="0">
                <a:solidFill>
                  <a:srgbClr val="000000"/>
                </a:solidFill>
              </a:rPr>
              <a:t>Where should you give reward to reinforce that position?</a:t>
            </a:r>
          </a:p>
          <a:p>
            <a:pPr lvl="1"/>
            <a:endParaRPr lang="en-US" sz="1700" dirty="0">
              <a:solidFill>
                <a:srgbClr val="000000"/>
              </a:solidFill>
            </a:endParaRPr>
          </a:p>
          <a:p>
            <a:r>
              <a:rPr lang="en-US" sz="1700" b="1" dirty="0">
                <a:solidFill>
                  <a:srgbClr val="C00000"/>
                </a:solidFill>
              </a:rPr>
              <a:t>Promoting goal behavior: </a:t>
            </a:r>
            <a:r>
              <a:rPr lang="en-US" sz="1700" b="1" dirty="0">
                <a:solidFill>
                  <a:srgbClr val="000000"/>
                </a:solidFill>
              </a:rPr>
              <a:t>D</a:t>
            </a:r>
            <a:r>
              <a:rPr lang="en-US" sz="1700" dirty="0">
                <a:solidFill>
                  <a:srgbClr val="000000"/>
                </a:solidFill>
              </a:rPr>
              <a:t>og comes off A-frame, must make contact with lower part of board</a:t>
            </a:r>
          </a:p>
          <a:p>
            <a:pPr lvl="1"/>
            <a:r>
              <a:rPr lang="en-US" sz="1700" dirty="0">
                <a:solidFill>
                  <a:srgbClr val="000000"/>
                </a:solidFill>
              </a:rPr>
              <a:t>Dog moves down ramp, hits yellow area</a:t>
            </a:r>
          </a:p>
          <a:p>
            <a:pPr lvl="1"/>
            <a:r>
              <a:rPr lang="en-US" sz="1700" dirty="0">
                <a:solidFill>
                  <a:srgbClr val="000000"/>
                </a:solidFill>
              </a:rPr>
              <a:t>Where should you give reward to reinforce that position?</a:t>
            </a:r>
          </a:p>
          <a:p>
            <a:pPr lvl="1"/>
            <a:endParaRPr lang="en-US" sz="1700" dirty="0">
              <a:solidFill>
                <a:srgbClr val="000000"/>
              </a:solidFill>
            </a:endParaRPr>
          </a:p>
          <a:p>
            <a:r>
              <a:rPr lang="en-US" sz="1700" b="1" dirty="0">
                <a:solidFill>
                  <a:srgbClr val="C00000"/>
                </a:solidFill>
              </a:rPr>
              <a:t>Promoting 4-feet on platform</a:t>
            </a:r>
          </a:p>
          <a:p>
            <a:pPr lvl="1"/>
            <a:r>
              <a:rPr lang="en-US" sz="1700" dirty="0">
                <a:solidFill>
                  <a:srgbClr val="000000"/>
                </a:solidFill>
              </a:rPr>
              <a:t>Dog gets x feet on platform, click</a:t>
            </a:r>
          </a:p>
          <a:p>
            <a:pPr lvl="1"/>
            <a:r>
              <a:rPr lang="en-US" sz="1700" dirty="0">
                <a:solidFill>
                  <a:srgbClr val="000000"/>
                </a:solidFill>
              </a:rPr>
              <a:t>Where should you reinforce to keep dog in position?</a:t>
            </a:r>
          </a:p>
        </p:txBody>
      </p:sp>
    </p:spTree>
    <p:extLst>
      <p:ext uri="{BB962C8B-B14F-4D97-AF65-F5344CB8AC3E}">
        <p14:creationId xmlns:p14="http://schemas.microsoft.com/office/powerpoint/2010/main" val="1454348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66039B49-647D-475F-B5D4-7A3039D0A881}"/>
              </a:ext>
            </a:extLst>
          </p:cNvPr>
          <p:cNvSpPr>
            <a:spLocks noGrp="1"/>
          </p:cNvSpPr>
          <p:nvPr>
            <p:ph type="ctrTitle"/>
          </p:nvPr>
        </p:nvSpPr>
        <p:spPr>
          <a:xfrm>
            <a:off x="838199" y="4525347"/>
            <a:ext cx="6801321" cy="1737360"/>
          </a:xfrm>
        </p:spPr>
        <p:txBody>
          <a:bodyPr anchor="ctr">
            <a:normAutofit/>
          </a:bodyPr>
          <a:lstStyle/>
          <a:p>
            <a:pPr algn="r"/>
            <a:r>
              <a:rPr lang="en-US" dirty="0"/>
              <a:t>Chains</a:t>
            </a:r>
            <a:endParaRPr lang="en-US"/>
          </a:p>
        </p:txBody>
      </p:sp>
      <p:sp>
        <p:nvSpPr>
          <p:cNvPr id="5" name="Subtitle 4">
            <a:extLst>
              <a:ext uri="{FF2B5EF4-FFF2-40B4-BE49-F238E27FC236}">
                <a16:creationId xmlns:a16="http://schemas.microsoft.com/office/drawing/2014/main" id="{7805F62D-E237-458C-B2DD-6DD3462AB54A}"/>
              </a:ext>
            </a:extLst>
          </p:cNvPr>
          <p:cNvSpPr>
            <a:spLocks noGrp="1"/>
          </p:cNvSpPr>
          <p:nvPr>
            <p:ph type="subTitle" idx="1"/>
          </p:nvPr>
        </p:nvSpPr>
        <p:spPr>
          <a:xfrm>
            <a:off x="7961258" y="4525347"/>
            <a:ext cx="3258675" cy="1737360"/>
          </a:xfrm>
        </p:spPr>
        <p:txBody>
          <a:bodyPr anchor="ctr">
            <a:normAutofit/>
          </a:bodyPr>
          <a:lstStyle/>
          <a:p>
            <a:pPr algn="l"/>
            <a:r>
              <a:rPr lang="en-US" dirty="0"/>
              <a:t>When 1 behavior just isn’t enough.</a:t>
            </a:r>
            <a:endParaRPr lang="en-US"/>
          </a:p>
        </p:txBody>
      </p:sp>
      <p:sp>
        <p:nvSpPr>
          <p:cNvPr id="12" name="Oval 11">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133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Chains and Cues</a:t>
            </a:r>
          </a:p>
        </p:txBody>
      </p:sp>
      <p:graphicFrame>
        <p:nvGraphicFramePr>
          <p:cNvPr id="5" name="Content Placeholder 2">
            <a:extLst>
              <a:ext uri="{FF2B5EF4-FFF2-40B4-BE49-F238E27FC236}">
                <a16:creationId xmlns:a16="http://schemas.microsoft.com/office/drawing/2014/main" id="{01197E16-3F7D-4776-81D9-5039CAC34F98}"/>
              </a:ext>
            </a:extLst>
          </p:cNvPr>
          <p:cNvGraphicFramePr>
            <a:graphicFrameLocks noGrp="1"/>
          </p:cNvGraphicFramePr>
          <p:nvPr>
            <p:ph idx="1"/>
            <p:extLst>
              <p:ext uri="{D42A27DB-BD31-4B8C-83A1-F6EECF244321}">
                <p14:modId xmlns:p14="http://schemas.microsoft.com/office/powerpoint/2010/main" val="2421530097"/>
              </p:ext>
            </p:extLst>
          </p:nvPr>
        </p:nvGraphicFramePr>
        <p:xfrm>
          <a:off x="4970352" y="470924"/>
          <a:ext cx="6953062"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0248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b="1"/>
              <a:t>Chains and Cues</a:t>
            </a:r>
          </a:p>
        </p:txBody>
      </p:sp>
      <p:sp>
        <p:nvSpPr>
          <p:cNvPr id="3" name="Content Placeholder 2"/>
          <p:cNvSpPr>
            <a:spLocks noGrp="1"/>
          </p:cNvSpPr>
          <p:nvPr>
            <p:ph idx="1"/>
          </p:nvPr>
        </p:nvSpPr>
        <p:spPr>
          <a:xfrm>
            <a:off x="4965431" y="2438400"/>
            <a:ext cx="6586489" cy="3785419"/>
          </a:xfrm>
        </p:spPr>
        <p:txBody>
          <a:bodyPr>
            <a:normAutofit/>
          </a:bodyPr>
          <a:lstStyle/>
          <a:p>
            <a:r>
              <a:rPr lang="en-US" sz="1700" b="1" dirty="0">
                <a:solidFill>
                  <a:srgbClr val="C00000"/>
                </a:solidFill>
              </a:rPr>
              <a:t>A chain is a group of cues that lead to a primary reinforcer</a:t>
            </a:r>
          </a:p>
          <a:p>
            <a:pPr lvl="1"/>
            <a:r>
              <a:rPr lang="en-US" sz="1700" dirty="0"/>
              <a:t>E.g.: Sit-Down-roll over-sit-up</a:t>
            </a:r>
          </a:p>
          <a:p>
            <a:pPr lvl="1"/>
            <a:r>
              <a:rPr lang="en-US" sz="1700" dirty="0"/>
              <a:t>Each cue is a secondary reinforcer</a:t>
            </a:r>
          </a:p>
          <a:p>
            <a:pPr lvl="1"/>
            <a:r>
              <a:rPr lang="en-US" sz="1700" dirty="0"/>
              <a:t>Many behaviors lead to a single primary reinforcer!</a:t>
            </a:r>
          </a:p>
          <a:p>
            <a:pPr lvl="1"/>
            <a:endParaRPr lang="en-US" sz="1700" dirty="0"/>
          </a:p>
          <a:p>
            <a:r>
              <a:rPr lang="en-US" sz="1700" b="1" i="1" dirty="0"/>
              <a:t>Each cue in the chain:</a:t>
            </a:r>
          </a:p>
          <a:p>
            <a:pPr lvl="1"/>
            <a:r>
              <a:rPr lang="en-US" sz="1700" dirty="0">
                <a:solidFill>
                  <a:srgbClr val="C00000"/>
                </a:solidFill>
              </a:rPr>
              <a:t>Serves as a (Secondary) </a:t>
            </a:r>
            <a:r>
              <a:rPr lang="en-US" sz="1700" b="1" dirty="0">
                <a:solidFill>
                  <a:srgbClr val="C00000"/>
                </a:solidFill>
              </a:rPr>
              <a:t>REINFORCER</a:t>
            </a:r>
            <a:r>
              <a:rPr lang="en-US" sz="1700" dirty="0">
                <a:solidFill>
                  <a:srgbClr val="C00000"/>
                </a:solidFill>
              </a:rPr>
              <a:t> </a:t>
            </a:r>
            <a:r>
              <a:rPr lang="en-US" sz="1700" dirty="0"/>
              <a:t>for the previous response</a:t>
            </a:r>
          </a:p>
          <a:p>
            <a:pPr lvl="1"/>
            <a:r>
              <a:rPr lang="en-US" sz="1700" dirty="0">
                <a:solidFill>
                  <a:srgbClr val="C00000"/>
                </a:solidFill>
              </a:rPr>
              <a:t>Serves as a </a:t>
            </a:r>
            <a:r>
              <a:rPr lang="en-US" sz="1700" b="1" dirty="0">
                <a:solidFill>
                  <a:srgbClr val="C00000"/>
                </a:solidFill>
              </a:rPr>
              <a:t>CUE </a:t>
            </a:r>
            <a:r>
              <a:rPr lang="en-US" sz="1700" dirty="0">
                <a:solidFill>
                  <a:srgbClr val="C00000"/>
                </a:solidFill>
              </a:rPr>
              <a:t>for the next behavior</a:t>
            </a:r>
          </a:p>
          <a:p>
            <a:pPr lvl="1"/>
            <a:endParaRPr lang="en-US" sz="1700" dirty="0"/>
          </a:p>
          <a:p>
            <a:r>
              <a:rPr lang="en-US" sz="1700" dirty="0"/>
              <a:t>E.g.: Down reinforces sit and asks dog to down; roll over reinforces down and asks dog to roll over…..</a:t>
            </a:r>
          </a:p>
          <a:p>
            <a:pPr marL="0" indent="0">
              <a:buNone/>
            </a:pPr>
            <a:endParaRPr lang="en-US" sz="1700" dirty="0"/>
          </a:p>
        </p:txBody>
      </p:sp>
      <p:pic>
        <p:nvPicPr>
          <p:cNvPr id="5" name="Picture 4">
            <a:extLst>
              <a:ext uri="{FF2B5EF4-FFF2-40B4-BE49-F238E27FC236}">
                <a16:creationId xmlns:a16="http://schemas.microsoft.com/office/drawing/2014/main" id="{1881DB07-7A75-493A-A548-E436A7C690E8}"/>
              </a:ext>
            </a:extLst>
          </p:cNvPr>
          <p:cNvPicPr>
            <a:picLocks noChangeAspect="1"/>
          </p:cNvPicPr>
          <p:nvPr/>
        </p:nvPicPr>
        <p:blipFill rotWithShape="1">
          <a:blip r:embed="rId2"/>
          <a:srcRect l="17884" r="3142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C8B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522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dirty="0">
                <a:solidFill>
                  <a:srgbClr val="FFFFFF"/>
                </a:solidFill>
              </a:rPr>
              <a:t>Timing in Chains is IMPORTANT</a:t>
            </a:r>
          </a:p>
        </p:txBody>
      </p:sp>
      <p:graphicFrame>
        <p:nvGraphicFramePr>
          <p:cNvPr id="5" name="Content Placeholder 2">
            <a:extLst>
              <a:ext uri="{FF2B5EF4-FFF2-40B4-BE49-F238E27FC236}">
                <a16:creationId xmlns:a16="http://schemas.microsoft.com/office/drawing/2014/main" id="{9811219F-93EE-4094-ADE5-578972ED1497}"/>
              </a:ext>
            </a:extLst>
          </p:cNvPr>
          <p:cNvGraphicFramePr>
            <a:graphicFrameLocks noGrp="1"/>
          </p:cNvGraphicFramePr>
          <p:nvPr>
            <p:ph idx="1"/>
            <p:extLst>
              <p:ext uri="{D42A27DB-BD31-4B8C-83A1-F6EECF244321}">
                <p14:modId xmlns:p14="http://schemas.microsoft.com/office/powerpoint/2010/main" val="297784967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856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Two basic kinds of chains:</a:t>
            </a:r>
          </a:p>
        </p:txBody>
      </p:sp>
      <p:graphicFrame>
        <p:nvGraphicFramePr>
          <p:cNvPr id="5" name="Content Placeholder 2">
            <a:extLst>
              <a:ext uri="{FF2B5EF4-FFF2-40B4-BE49-F238E27FC236}">
                <a16:creationId xmlns:a16="http://schemas.microsoft.com/office/drawing/2014/main" id="{EEBE4AEC-D503-4FDB-8891-65218FB93847}"/>
              </a:ext>
            </a:extLst>
          </p:cNvPr>
          <p:cNvGraphicFramePr>
            <a:graphicFrameLocks noGrp="1"/>
          </p:cNvGraphicFramePr>
          <p:nvPr>
            <p:ph idx="1"/>
            <p:extLst>
              <p:ext uri="{D42A27DB-BD31-4B8C-83A1-F6EECF244321}">
                <p14:modId xmlns:p14="http://schemas.microsoft.com/office/powerpoint/2010/main" val="48495479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7806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Two basic kinds of chains:</a:t>
            </a:r>
          </a:p>
        </p:txBody>
      </p:sp>
      <p:graphicFrame>
        <p:nvGraphicFramePr>
          <p:cNvPr id="5" name="Content Placeholder 2">
            <a:extLst>
              <a:ext uri="{FF2B5EF4-FFF2-40B4-BE49-F238E27FC236}">
                <a16:creationId xmlns:a16="http://schemas.microsoft.com/office/drawing/2014/main" id="{C9E87D39-2E53-4EE1-814B-6F29745B1DF9}"/>
              </a:ext>
            </a:extLst>
          </p:cNvPr>
          <p:cNvGraphicFramePr>
            <a:graphicFrameLocks noGrp="1"/>
          </p:cNvGraphicFramePr>
          <p:nvPr>
            <p:ph idx="1"/>
            <p:extLst>
              <p:ext uri="{D42A27DB-BD31-4B8C-83A1-F6EECF244321}">
                <p14:modId xmlns:p14="http://schemas.microsoft.com/office/powerpoint/2010/main" val="50203412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912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Problems with  Chains!</a:t>
            </a:r>
          </a:p>
        </p:txBody>
      </p:sp>
      <p:graphicFrame>
        <p:nvGraphicFramePr>
          <p:cNvPr id="5" name="Content Placeholder 2">
            <a:extLst>
              <a:ext uri="{FF2B5EF4-FFF2-40B4-BE49-F238E27FC236}">
                <a16:creationId xmlns:a16="http://schemas.microsoft.com/office/drawing/2014/main" id="{8607859E-D18D-4FA5-A9A1-3629AB22262D}"/>
              </a:ext>
            </a:extLst>
          </p:cNvPr>
          <p:cNvGraphicFramePr>
            <a:graphicFrameLocks noGrp="1"/>
          </p:cNvGraphicFramePr>
          <p:nvPr>
            <p:ph idx="1"/>
            <p:extLst>
              <p:ext uri="{D42A27DB-BD31-4B8C-83A1-F6EECF244321}">
                <p14:modId xmlns:p14="http://schemas.microsoft.com/office/powerpoint/2010/main" val="408848494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247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Rewards = powerful tool</a:t>
            </a:r>
          </a:p>
        </p:txBody>
      </p:sp>
      <p:graphicFrame>
        <p:nvGraphicFramePr>
          <p:cNvPr id="13" name="Content Placeholder 2">
            <a:extLst>
              <a:ext uri="{FF2B5EF4-FFF2-40B4-BE49-F238E27FC236}">
                <a16:creationId xmlns:a16="http://schemas.microsoft.com/office/drawing/2014/main" id="{318A1289-E1E2-424C-A9EC-1A52CD12FC68}"/>
              </a:ext>
            </a:extLst>
          </p:cNvPr>
          <p:cNvGraphicFramePr>
            <a:graphicFrameLocks noGrp="1"/>
          </p:cNvGraphicFramePr>
          <p:nvPr>
            <p:ph idx="1"/>
            <p:extLst>
              <p:ext uri="{D42A27DB-BD31-4B8C-83A1-F6EECF244321}">
                <p14:modId xmlns:p14="http://schemas.microsoft.com/office/powerpoint/2010/main" val="80182664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67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dirty="0"/>
              <a:t>Problems Chains! </a:t>
            </a:r>
            <a:br>
              <a:rPr lang="en-US" sz="4100" b="1" dirty="0"/>
            </a:br>
            <a:r>
              <a:rPr lang="en-US" sz="4100" b="1" i="1" dirty="0"/>
              <a:t>Anticipating the Cues</a:t>
            </a:r>
          </a:p>
        </p:txBody>
      </p:sp>
      <p:sp>
        <p:nvSpPr>
          <p:cNvPr id="3" name="Content Placeholder 2"/>
          <p:cNvSpPr>
            <a:spLocks noGrp="1"/>
          </p:cNvSpPr>
          <p:nvPr>
            <p:ph idx="1"/>
          </p:nvPr>
        </p:nvSpPr>
        <p:spPr>
          <a:xfrm>
            <a:off x="4965431" y="2438400"/>
            <a:ext cx="6586489" cy="3785419"/>
          </a:xfrm>
        </p:spPr>
        <p:txBody>
          <a:bodyPr>
            <a:normAutofit fontScale="92500" lnSpcReduction="10000"/>
          </a:bodyPr>
          <a:lstStyle/>
          <a:p>
            <a:r>
              <a:rPr lang="en-US" sz="1900" b="1" dirty="0"/>
              <a:t>Problem: The Animal Anticipates the Cue: </a:t>
            </a:r>
          </a:p>
          <a:p>
            <a:pPr lvl="1"/>
            <a:r>
              <a:rPr lang="en-US" sz="1900" dirty="0"/>
              <a:t>After a few repetitions, an animal may anticipate the next</a:t>
            </a:r>
            <a:br>
              <a:rPr lang="en-US" sz="1900" dirty="0"/>
            </a:br>
            <a:r>
              <a:rPr lang="en-US" sz="1900" dirty="0"/>
              <a:t>cue and act before the cue is given. </a:t>
            </a:r>
          </a:p>
          <a:p>
            <a:pPr lvl="1"/>
            <a:r>
              <a:rPr lang="en-US" sz="1900" dirty="0"/>
              <a:t>Common problem. </a:t>
            </a:r>
          </a:p>
          <a:p>
            <a:pPr lvl="1"/>
            <a:endParaRPr lang="en-US" sz="1900" dirty="0"/>
          </a:p>
          <a:p>
            <a:r>
              <a:rPr lang="en-US" sz="2300" dirty="0"/>
              <a:t>Because the trainer sees the desired behavior, he or she doesn’t realize that there is a cueing problem that will eventually jeopardize the chain.</a:t>
            </a:r>
            <a:br>
              <a:rPr lang="en-US" sz="2300" dirty="0"/>
            </a:br>
            <a:endParaRPr lang="en-US" sz="2300" dirty="0"/>
          </a:p>
          <a:p>
            <a:r>
              <a:rPr lang="en-US" sz="2300" i="1" dirty="0"/>
              <a:t>Without a cue reinforcing behavior #2, the behavior will</a:t>
            </a:r>
            <a:br>
              <a:rPr lang="en-US" sz="2300" i="1" dirty="0"/>
            </a:br>
            <a:r>
              <a:rPr lang="en-US" sz="2300" i="1" dirty="0"/>
              <a:t>begin to shorten and then to blend with behavior #3, and</a:t>
            </a:r>
            <a:br>
              <a:rPr lang="en-US" sz="2300" i="1" dirty="0"/>
            </a:br>
            <a:r>
              <a:rPr lang="en-US" sz="2300" i="1" dirty="0"/>
              <a:t>eventually will be lost from the chain</a:t>
            </a:r>
            <a:r>
              <a:rPr lang="en-US" sz="2300" b="1" i="1" dirty="0"/>
              <a:t>.</a:t>
            </a:r>
            <a:br>
              <a:rPr lang="en-US" sz="2300" b="1" i="1" dirty="0"/>
            </a:br>
            <a:endParaRPr lang="en-US" sz="2300" b="1" i="1" dirty="0"/>
          </a:p>
        </p:txBody>
      </p:sp>
      <p:pic>
        <p:nvPicPr>
          <p:cNvPr id="5" name="Picture 4">
            <a:extLst>
              <a:ext uri="{FF2B5EF4-FFF2-40B4-BE49-F238E27FC236}">
                <a16:creationId xmlns:a16="http://schemas.microsoft.com/office/drawing/2014/main" id="{D9B41B93-1DB1-4A1E-9448-13EA4425D299}"/>
              </a:ext>
            </a:extLst>
          </p:cNvPr>
          <p:cNvPicPr>
            <a:picLocks noChangeAspect="1"/>
          </p:cNvPicPr>
          <p:nvPr/>
        </p:nvPicPr>
        <p:blipFill rotWithShape="1">
          <a:blip r:embed="rId2"/>
          <a:srcRect l="23143" r="25656"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AA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9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a:t>Animal Anticipates the Cue: The FIX</a:t>
            </a:r>
          </a:p>
        </p:txBody>
      </p:sp>
      <p:sp>
        <p:nvSpPr>
          <p:cNvPr id="3" name="Content Placeholder 2"/>
          <p:cNvSpPr>
            <a:spLocks noGrp="1"/>
          </p:cNvSpPr>
          <p:nvPr>
            <p:ph idx="1"/>
          </p:nvPr>
        </p:nvSpPr>
        <p:spPr>
          <a:xfrm>
            <a:off x="4965431" y="2438400"/>
            <a:ext cx="6586489" cy="3785419"/>
          </a:xfrm>
        </p:spPr>
        <p:txBody>
          <a:bodyPr>
            <a:normAutofit/>
          </a:bodyPr>
          <a:lstStyle/>
          <a:p>
            <a:r>
              <a:rPr lang="en-US" sz="2000" dirty="0"/>
              <a:t> </a:t>
            </a:r>
            <a:r>
              <a:rPr lang="en-US" sz="2400" b="1" dirty="0">
                <a:solidFill>
                  <a:srgbClr val="C00000"/>
                </a:solidFill>
              </a:rPr>
              <a:t>Always practice portions or subunits (2 to 4 behaviors) within a chain much more often than the whole chain.</a:t>
            </a:r>
          </a:p>
          <a:p>
            <a:endParaRPr lang="en-US" sz="2000" dirty="0"/>
          </a:p>
          <a:p>
            <a:r>
              <a:rPr lang="en-US" sz="2000" dirty="0"/>
              <a:t>Make sure EACH behavior in a chain is fluent by practicing them individually as needed.</a:t>
            </a:r>
          </a:p>
          <a:p>
            <a:endParaRPr lang="en-US" sz="2000" dirty="0"/>
          </a:p>
          <a:p>
            <a:r>
              <a:rPr lang="en-US" sz="2000" i="1" dirty="0"/>
              <a:t>Don’t over practice </a:t>
            </a:r>
            <a:r>
              <a:rPr lang="en-US" sz="2000" dirty="0"/>
              <a:t>the chain in order…or animal will anticipate and even blend.</a:t>
            </a:r>
          </a:p>
          <a:p>
            <a:endParaRPr lang="en-US" sz="2000" dirty="0"/>
          </a:p>
        </p:txBody>
      </p:sp>
      <p:pic>
        <p:nvPicPr>
          <p:cNvPr id="5" name="Picture 4">
            <a:extLst>
              <a:ext uri="{FF2B5EF4-FFF2-40B4-BE49-F238E27FC236}">
                <a16:creationId xmlns:a16="http://schemas.microsoft.com/office/drawing/2014/main" id="{6C42B7C1-C768-4DC5-AA93-B6EFE756A169}"/>
              </a:ext>
            </a:extLst>
          </p:cNvPr>
          <p:cNvPicPr>
            <a:picLocks noChangeAspect="1"/>
          </p:cNvPicPr>
          <p:nvPr/>
        </p:nvPicPr>
        <p:blipFill rotWithShape="1">
          <a:blip r:embed="rId2"/>
          <a:srcRect l="18647" r="36234"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578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4384039" y="365125"/>
            <a:ext cx="7164493" cy="1325563"/>
          </a:xfrm>
        </p:spPr>
        <p:txBody>
          <a:bodyPr>
            <a:normAutofit fontScale="90000"/>
          </a:bodyPr>
          <a:lstStyle/>
          <a:p>
            <a:r>
              <a:rPr lang="en-US" sz="4000" b="1" dirty="0"/>
              <a:t>Problem: Animal Anticipates the Cue: </a:t>
            </a:r>
            <a:br>
              <a:rPr lang="en-US" b="1" dirty="0"/>
            </a:br>
            <a:r>
              <a:rPr lang="en-US" b="1" dirty="0"/>
              <a:t>The FIX….Break up the Chain!</a:t>
            </a:r>
          </a:p>
        </p:txBody>
      </p:sp>
      <p:pic>
        <p:nvPicPr>
          <p:cNvPr id="5" name="Picture 4">
            <a:extLst>
              <a:ext uri="{FF2B5EF4-FFF2-40B4-BE49-F238E27FC236}">
                <a16:creationId xmlns:a16="http://schemas.microsoft.com/office/drawing/2014/main" id="{6BDF75F7-57B5-44DB-B33F-A43A0A5EA944}"/>
              </a:ext>
            </a:extLst>
          </p:cNvPr>
          <p:cNvPicPr>
            <a:picLocks noChangeAspect="1"/>
          </p:cNvPicPr>
          <p:nvPr/>
        </p:nvPicPr>
        <p:blipFill rotWithShape="1">
          <a:blip r:embed="rId2"/>
          <a:srcRect l="23143" r="25656" b="2"/>
          <a:stretch/>
        </p:blipFill>
        <p:spPr>
          <a:xfrm>
            <a:off x="480060" y="894521"/>
            <a:ext cx="3425957" cy="5068476"/>
          </a:xfrm>
          <a:prstGeom prst="rect">
            <a:avLst/>
          </a:prstGeom>
        </p:spPr>
      </p:pic>
      <p:sp>
        <p:nvSpPr>
          <p:cNvPr id="3" name="Content Placeholder 2"/>
          <p:cNvSpPr>
            <a:spLocks noGrp="1"/>
          </p:cNvSpPr>
          <p:nvPr>
            <p:ph idx="1"/>
          </p:nvPr>
        </p:nvSpPr>
        <p:spPr>
          <a:xfrm>
            <a:off x="4387515" y="2022601"/>
            <a:ext cx="7161017" cy="4154361"/>
          </a:xfrm>
        </p:spPr>
        <p:txBody>
          <a:bodyPr>
            <a:normAutofit lnSpcReduction="10000"/>
          </a:bodyPr>
          <a:lstStyle/>
          <a:p>
            <a:r>
              <a:rPr lang="en-US" sz="1800" b="1" dirty="0"/>
              <a:t>When having a problem: </a:t>
            </a:r>
            <a:r>
              <a:rPr lang="en-US" sz="1800" b="1" dirty="0">
                <a:solidFill>
                  <a:srgbClr val="C00000"/>
                </a:solidFill>
              </a:rPr>
              <a:t>Take three behaviors out of the chain: </a:t>
            </a:r>
          </a:p>
          <a:p>
            <a:pPr lvl="1"/>
            <a:r>
              <a:rPr lang="en-US" sz="1600" b="1" i="1" dirty="0">
                <a:solidFill>
                  <a:srgbClr val="C00000"/>
                </a:solidFill>
              </a:rPr>
              <a:t>The one giving trouble, </a:t>
            </a:r>
          </a:p>
          <a:p>
            <a:pPr lvl="1"/>
            <a:r>
              <a:rPr lang="en-US" sz="1600" b="1" i="1" dirty="0">
                <a:solidFill>
                  <a:srgbClr val="C00000"/>
                </a:solidFill>
              </a:rPr>
              <a:t>The one BEFORE  it, a</a:t>
            </a:r>
          </a:p>
          <a:p>
            <a:pPr lvl="1"/>
            <a:r>
              <a:rPr lang="en-US" sz="1600" b="1" i="1" dirty="0">
                <a:solidFill>
                  <a:srgbClr val="C00000"/>
                </a:solidFill>
              </a:rPr>
              <a:t>The one AFTER it. </a:t>
            </a:r>
          </a:p>
          <a:p>
            <a:pPr lvl="1"/>
            <a:endParaRPr lang="en-US" sz="1400" dirty="0"/>
          </a:p>
          <a:p>
            <a:r>
              <a:rPr lang="en-US" sz="1400" b="1" dirty="0"/>
              <a:t>Give Cue #1, then cue #2 </a:t>
            </a:r>
            <a:r>
              <a:rPr lang="en-US" sz="1400" b="1" u="sng" dirty="0"/>
              <a:t>while #1 is going on</a:t>
            </a:r>
            <a:r>
              <a:rPr lang="en-US" sz="1400" b="1" dirty="0"/>
              <a:t>, C/T. </a:t>
            </a:r>
          </a:p>
          <a:p>
            <a:pPr lvl="1"/>
            <a:r>
              <a:rPr lang="en-US" sz="1400" dirty="0"/>
              <a:t>Then do the same with #2</a:t>
            </a:r>
          </a:p>
          <a:p>
            <a:pPr lvl="1"/>
            <a:r>
              <a:rPr lang="en-US" sz="1400" dirty="0"/>
              <a:t>And #3,</a:t>
            </a:r>
          </a:p>
          <a:p>
            <a:pPr lvl="1"/>
            <a:r>
              <a:rPr lang="en-US" sz="1400" dirty="0"/>
              <a:t>Then with all three.</a:t>
            </a:r>
          </a:p>
          <a:p>
            <a:endParaRPr lang="en-US" sz="1400" dirty="0"/>
          </a:p>
          <a:p>
            <a:r>
              <a:rPr lang="en-US" sz="1800" b="1" dirty="0"/>
              <a:t>If a behavior has completely broken down, </a:t>
            </a:r>
          </a:p>
          <a:p>
            <a:pPr lvl="1"/>
            <a:r>
              <a:rPr lang="en-US" sz="1400" b="1" dirty="0"/>
              <a:t>Reshape the behavior</a:t>
            </a:r>
          </a:p>
          <a:p>
            <a:pPr lvl="1"/>
            <a:r>
              <a:rPr lang="en-US" sz="1400" b="1" dirty="0"/>
              <a:t>Bring it under stimulus control with a new verbal cue or hand signal.</a:t>
            </a:r>
          </a:p>
          <a:p>
            <a:pPr lvl="1"/>
            <a:r>
              <a:rPr lang="en-US" sz="1400" b="1" dirty="0"/>
              <a:t>Even in chains cues can become faulty and poisoned.</a:t>
            </a:r>
            <a:br>
              <a:rPr lang="en-US" sz="1400" b="1" dirty="0"/>
            </a:br>
            <a:endParaRPr lang="en-US" sz="1400" b="1" dirty="0"/>
          </a:p>
        </p:txBody>
      </p:sp>
    </p:spTree>
    <p:extLst>
      <p:ext uri="{BB962C8B-B14F-4D97-AF65-F5344CB8AC3E}">
        <p14:creationId xmlns:p14="http://schemas.microsoft.com/office/powerpoint/2010/main" val="248586586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dirty="0"/>
              <a:t>An Example: </a:t>
            </a:r>
            <a:br>
              <a:rPr lang="en-US" sz="4100" b="1" dirty="0"/>
            </a:br>
            <a:r>
              <a:rPr lang="en-US" sz="4100" b="1" dirty="0"/>
              <a:t>Navigating an A Frame</a:t>
            </a:r>
          </a:p>
        </p:txBody>
      </p:sp>
      <p:sp>
        <p:nvSpPr>
          <p:cNvPr id="3" name="Content Placeholder 2"/>
          <p:cNvSpPr>
            <a:spLocks noGrp="1"/>
          </p:cNvSpPr>
          <p:nvPr>
            <p:ph idx="1"/>
          </p:nvPr>
        </p:nvSpPr>
        <p:spPr>
          <a:xfrm>
            <a:off x="4965431" y="2438400"/>
            <a:ext cx="6586489" cy="3785419"/>
          </a:xfrm>
        </p:spPr>
        <p:txBody>
          <a:bodyPr>
            <a:normAutofit/>
          </a:bodyPr>
          <a:lstStyle/>
          <a:p>
            <a:pPr>
              <a:spcBef>
                <a:spcPts val="0"/>
              </a:spcBef>
              <a:spcAft>
                <a:spcPts val="600"/>
              </a:spcAft>
            </a:pPr>
            <a:r>
              <a:rPr lang="en-US" sz="1700" dirty="0"/>
              <a:t>Teaching a dog to navigate agility equipment is often done by leading, luring, targeting, or shaping the dog through the process. </a:t>
            </a:r>
          </a:p>
          <a:p>
            <a:pPr>
              <a:spcBef>
                <a:spcPts val="0"/>
              </a:spcBef>
              <a:spcAft>
                <a:spcPts val="600"/>
              </a:spcAft>
            </a:pPr>
            <a:endParaRPr lang="en-US" sz="1700" dirty="0"/>
          </a:p>
          <a:p>
            <a:pPr>
              <a:spcBef>
                <a:spcPts val="0"/>
              </a:spcBef>
              <a:spcAft>
                <a:spcPts val="600"/>
              </a:spcAft>
            </a:pPr>
            <a:r>
              <a:rPr lang="en-US" sz="1700" dirty="0"/>
              <a:t>For example: A-frame</a:t>
            </a:r>
          </a:p>
          <a:p>
            <a:pPr lvl="1">
              <a:spcBef>
                <a:spcPts val="0"/>
              </a:spcBef>
              <a:spcAft>
                <a:spcPts val="600"/>
              </a:spcAft>
            </a:pPr>
            <a:r>
              <a:rPr lang="en-US" sz="1700" dirty="0"/>
              <a:t>Might use a low version is used to start. </a:t>
            </a:r>
          </a:p>
          <a:p>
            <a:pPr lvl="1">
              <a:spcBef>
                <a:spcPts val="0"/>
              </a:spcBef>
              <a:spcAft>
                <a:spcPts val="600"/>
              </a:spcAft>
            </a:pPr>
            <a:r>
              <a:rPr lang="en-US" sz="1700" dirty="0"/>
              <a:t>The dog is shaped to go</a:t>
            </a:r>
          </a:p>
          <a:p>
            <a:pPr lvl="2">
              <a:spcBef>
                <a:spcPts val="0"/>
              </a:spcBef>
              <a:spcAft>
                <a:spcPts val="600"/>
              </a:spcAft>
            </a:pPr>
            <a:r>
              <a:rPr lang="en-US" sz="1700" dirty="0"/>
              <a:t> Near it,</a:t>
            </a:r>
          </a:p>
          <a:p>
            <a:pPr lvl="2">
              <a:spcBef>
                <a:spcPts val="0"/>
              </a:spcBef>
              <a:spcAft>
                <a:spcPts val="600"/>
              </a:spcAft>
            </a:pPr>
            <a:r>
              <a:rPr lang="en-US" sz="1700" dirty="0"/>
              <a:t>Touch it, </a:t>
            </a:r>
          </a:p>
          <a:p>
            <a:pPr lvl="2">
              <a:spcBef>
                <a:spcPts val="0"/>
              </a:spcBef>
              <a:spcAft>
                <a:spcPts val="600"/>
              </a:spcAft>
            </a:pPr>
            <a:r>
              <a:rPr lang="en-US" sz="1700" dirty="0"/>
              <a:t>Go part way up, </a:t>
            </a:r>
          </a:p>
          <a:p>
            <a:pPr lvl="2">
              <a:spcBef>
                <a:spcPts val="0"/>
              </a:spcBef>
              <a:spcAft>
                <a:spcPts val="600"/>
              </a:spcAft>
            </a:pPr>
            <a:r>
              <a:rPr lang="en-US" sz="1700" dirty="0"/>
              <a:t>Then a little farther, </a:t>
            </a:r>
          </a:p>
          <a:p>
            <a:pPr lvl="2">
              <a:spcBef>
                <a:spcPts val="0"/>
              </a:spcBef>
              <a:spcAft>
                <a:spcPts val="600"/>
              </a:spcAft>
            </a:pPr>
            <a:r>
              <a:rPr lang="en-US" sz="1700" dirty="0"/>
              <a:t>Until he goes all the way over. </a:t>
            </a:r>
          </a:p>
          <a:p>
            <a:pPr lvl="2">
              <a:spcBef>
                <a:spcPts val="0"/>
              </a:spcBef>
              <a:spcAft>
                <a:spcPts val="600"/>
              </a:spcAft>
            </a:pPr>
            <a:endParaRPr lang="en-US" sz="1700" dirty="0"/>
          </a:p>
        </p:txBody>
      </p:sp>
      <p:pic>
        <p:nvPicPr>
          <p:cNvPr id="5" name="Picture 4">
            <a:extLst>
              <a:ext uri="{FF2B5EF4-FFF2-40B4-BE49-F238E27FC236}">
                <a16:creationId xmlns:a16="http://schemas.microsoft.com/office/drawing/2014/main" id="{4E84CA21-41CE-4B57-B51A-E22FF211FE6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 y="1877430"/>
            <a:ext cx="4635571" cy="310315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DA96E"/>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B69AAAC-9BBF-4C51-B2B5-B16A12096E64}"/>
              </a:ext>
            </a:extLst>
          </p:cNvPr>
          <p:cNvSpPr txBox="1"/>
          <p:nvPr/>
        </p:nvSpPr>
        <p:spPr>
          <a:xfrm>
            <a:off x="20" y="4980580"/>
            <a:ext cx="4635571" cy="230832"/>
          </a:xfrm>
          <a:prstGeom prst="rect">
            <a:avLst/>
          </a:prstGeom>
          <a:noFill/>
        </p:spPr>
        <p:txBody>
          <a:bodyPr wrap="square" rtlCol="0">
            <a:spAutoFit/>
          </a:bodyPr>
          <a:lstStyle/>
          <a:p>
            <a:r>
              <a:rPr lang="en-US" sz="900">
                <a:hlinkClick r:id="rId3" tooltip="http://commons.wikimedia.org/wiki/file:border_collie_agility_a-frame.jp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201961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dirty="0"/>
              <a:t>Common problem: </a:t>
            </a:r>
            <a:br>
              <a:rPr lang="en-US" sz="4100" b="1" dirty="0"/>
            </a:br>
            <a:r>
              <a:rPr lang="en-US" sz="4100" b="1" dirty="0"/>
              <a:t>Jumping off too early</a:t>
            </a:r>
          </a:p>
        </p:txBody>
      </p:sp>
      <p:sp>
        <p:nvSpPr>
          <p:cNvPr id="3" name="Content Placeholder 2"/>
          <p:cNvSpPr>
            <a:spLocks noGrp="1"/>
          </p:cNvSpPr>
          <p:nvPr>
            <p:ph idx="1"/>
          </p:nvPr>
        </p:nvSpPr>
        <p:spPr>
          <a:xfrm>
            <a:off x="4965431" y="2246813"/>
            <a:ext cx="6939186" cy="4432659"/>
          </a:xfrm>
        </p:spPr>
        <p:txBody>
          <a:bodyPr>
            <a:normAutofit fontScale="92500" lnSpcReduction="10000"/>
          </a:bodyPr>
          <a:lstStyle/>
          <a:p>
            <a:pPr>
              <a:spcBef>
                <a:spcPts val="0"/>
              </a:spcBef>
              <a:spcAft>
                <a:spcPts val="600"/>
              </a:spcAft>
            </a:pPr>
            <a:r>
              <a:rPr lang="en-US" sz="2000" dirty="0"/>
              <a:t>If the dog jumps off partway, the trainer starts again. </a:t>
            </a:r>
          </a:p>
          <a:p>
            <a:pPr>
              <a:spcBef>
                <a:spcPts val="0"/>
              </a:spcBef>
              <a:spcAft>
                <a:spcPts val="600"/>
              </a:spcAft>
            </a:pPr>
            <a:endParaRPr lang="en-US" sz="2000" dirty="0"/>
          </a:p>
          <a:p>
            <a:pPr>
              <a:spcBef>
                <a:spcPts val="0"/>
              </a:spcBef>
              <a:spcAft>
                <a:spcPts val="600"/>
              </a:spcAft>
            </a:pPr>
            <a:r>
              <a:rPr lang="en-US" sz="2000" dirty="0"/>
              <a:t>In this process there is </a:t>
            </a:r>
            <a:r>
              <a:rPr lang="en-US" sz="2000" i="1" dirty="0">
                <a:solidFill>
                  <a:srgbClr val="C00000"/>
                </a:solidFill>
              </a:rPr>
              <a:t>a lot of reinforcement for the going up part, but not much for the going down pa</a:t>
            </a:r>
            <a:r>
              <a:rPr lang="en-US" sz="2000" dirty="0"/>
              <a:t>rt—which in actuality is the part we want to strengthen.</a:t>
            </a:r>
            <a:br>
              <a:rPr lang="en-US" sz="2000" dirty="0"/>
            </a:br>
            <a:endParaRPr lang="en-US" sz="2000" dirty="0"/>
          </a:p>
          <a:p>
            <a:pPr>
              <a:spcBef>
                <a:spcPts val="0"/>
              </a:spcBef>
              <a:spcAft>
                <a:spcPts val="600"/>
              </a:spcAft>
            </a:pPr>
            <a:endParaRPr lang="en-US" sz="2000" dirty="0"/>
          </a:p>
          <a:p>
            <a:pPr>
              <a:spcBef>
                <a:spcPts val="0"/>
              </a:spcBef>
              <a:spcAft>
                <a:spcPts val="600"/>
              </a:spcAft>
            </a:pPr>
            <a:r>
              <a:rPr lang="en-US" sz="2000" b="1" dirty="0">
                <a:solidFill>
                  <a:srgbClr val="C00000"/>
                </a:solidFill>
              </a:rPr>
              <a:t>The Solution: Start on the downward side</a:t>
            </a:r>
          </a:p>
          <a:p>
            <a:pPr lvl="1">
              <a:spcBef>
                <a:spcPts val="0"/>
              </a:spcBef>
              <a:spcAft>
                <a:spcPts val="600"/>
              </a:spcAft>
            </a:pPr>
            <a:r>
              <a:rPr lang="en-US" sz="2000" b="1" dirty="0">
                <a:solidFill>
                  <a:srgbClr val="C00000"/>
                </a:solidFill>
              </a:rPr>
              <a:t>Backward chain</a:t>
            </a:r>
          </a:p>
          <a:p>
            <a:pPr lvl="1">
              <a:spcBef>
                <a:spcPts val="0"/>
              </a:spcBef>
              <a:spcAft>
                <a:spcPts val="600"/>
              </a:spcAft>
            </a:pPr>
            <a:r>
              <a:rPr lang="en-US" sz="2000" dirty="0"/>
              <a:t>Work just on touching the contact zone and coming off, would be a way to teach the last part of the chain first. </a:t>
            </a:r>
          </a:p>
          <a:p>
            <a:pPr lvl="1">
              <a:spcBef>
                <a:spcPts val="0"/>
              </a:spcBef>
              <a:spcAft>
                <a:spcPts val="600"/>
              </a:spcAft>
            </a:pPr>
            <a:r>
              <a:rPr lang="en-US" sz="2000" dirty="0"/>
              <a:t>At this point the dog would be walking up the down side, turning and coming down. </a:t>
            </a:r>
          </a:p>
          <a:p>
            <a:pPr lvl="1">
              <a:spcBef>
                <a:spcPts val="0"/>
              </a:spcBef>
              <a:spcAft>
                <a:spcPts val="600"/>
              </a:spcAft>
            </a:pPr>
            <a:endParaRPr lang="en-US" sz="2000" dirty="0"/>
          </a:p>
          <a:p>
            <a:pPr>
              <a:spcBef>
                <a:spcPts val="0"/>
              </a:spcBef>
              <a:spcAft>
                <a:spcPts val="600"/>
              </a:spcAft>
            </a:pPr>
            <a:r>
              <a:rPr lang="en-US" sz="2000" dirty="0"/>
              <a:t>End behavior become MOST reinforced behavior</a:t>
            </a:r>
          </a:p>
        </p:txBody>
      </p:sp>
      <p:pic>
        <p:nvPicPr>
          <p:cNvPr id="5" name="Picture 4">
            <a:extLst>
              <a:ext uri="{FF2B5EF4-FFF2-40B4-BE49-F238E27FC236}">
                <a16:creationId xmlns:a16="http://schemas.microsoft.com/office/drawing/2014/main" id="{6FF75C51-27AB-4FDE-B324-648C2F62541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 y="311584"/>
            <a:ext cx="4635571" cy="6234842"/>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AE4F"/>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B23EE55-01F7-4477-8692-7DC0A6879ABD}"/>
              </a:ext>
            </a:extLst>
          </p:cNvPr>
          <p:cNvSpPr txBox="1"/>
          <p:nvPr/>
        </p:nvSpPr>
        <p:spPr>
          <a:xfrm>
            <a:off x="20" y="6546426"/>
            <a:ext cx="4635571" cy="230832"/>
          </a:xfrm>
          <a:prstGeom prst="rect">
            <a:avLst/>
          </a:prstGeom>
          <a:noFill/>
        </p:spPr>
        <p:txBody>
          <a:bodyPr wrap="square" rtlCol="0">
            <a:spAutoFit/>
          </a:bodyPr>
          <a:lstStyle/>
          <a:p>
            <a:r>
              <a:rPr lang="en-US" sz="900">
                <a:hlinkClick r:id="rId3" tooltip="https://en.wikipedia.org/wiki/Portal:Dogs/Selected_article"/>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912881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a:t>Hazards of Praise and Clicks During the Chain</a:t>
            </a:r>
          </a:p>
        </p:txBody>
      </p:sp>
      <p:sp>
        <p:nvSpPr>
          <p:cNvPr id="3" name="Content Placeholder 2"/>
          <p:cNvSpPr>
            <a:spLocks noGrp="1"/>
          </p:cNvSpPr>
          <p:nvPr>
            <p:ph idx="1"/>
          </p:nvPr>
        </p:nvSpPr>
        <p:spPr>
          <a:xfrm>
            <a:off x="4902927" y="2314808"/>
            <a:ext cx="6905896" cy="3909012"/>
          </a:xfrm>
        </p:spPr>
        <p:txBody>
          <a:bodyPr>
            <a:normAutofit fontScale="92500" lnSpcReduction="10000"/>
          </a:bodyPr>
          <a:lstStyle/>
          <a:p>
            <a:pPr>
              <a:spcBef>
                <a:spcPts val="0"/>
              </a:spcBef>
              <a:spcAft>
                <a:spcPts val="600"/>
              </a:spcAft>
            </a:pPr>
            <a:r>
              <a:rPr lang="en-US" sz="1600" b="1" i="1" dirty="0">
                <a:solidFill>
                  <a:srgbClr val="C00000"/>
                </a:solidFill>
              </a:rPr>
              <a:t>Don’t make your chain a poisoned cue</a:t>
            </a:r>
            <a:r>
              <a:rPr lang="en-US" sz="1600" dirty="0">
                <a:solidFill>
                  <a:srgbClr val="C00000"/>
                </a:solidFill>
              </a:rPr>
              <a:t>!</a:t>
            </a:r>
          </a:p>
          <a:p>
            <a:pPr>
              <a:spcBef>
                <a:spcPts val="0"/>
              </a:spcBef>
              <a:spcAft>
                <a:spcPts val="600"/>
              </a:spcAft>
            </a:pPr>
            <a:endParaRPr lang="en-US" sz="1600" dirty="0"/>
          </a:p>
          <a:p>
            <a:pPr>
              <a:spcBef>
                <a:spcPts val="0"/>
              </a:spcBef>
              <a:spcAft>
                <a:spcPts val="600"/>
              </a:spcAft>
            </a:pPr>
            <a:r>
              <a:rPr lang="en-US" sz="1600" dirty="0"/>
              <a:t>Many people don’t realize that if you interrupt a well-established chain </a:t>
            </a:r>
            <a:r>
              <a:rPr lang="en-US" sz="1600" b="1" i="1" dirty="0"/>
              <a:t>with a conditioned reinforcer that is not a cue </a:t>
            </a:r>
            <a:r>
              <a:rPr lang="en-US" sz="1600" dirty="0"/>
              <a:t>(a click, or cheers and applause, for example), the animal will</a:t>
            </a:r>
          </a:p>
          <a:p>
            <a:pPr lvl="1">
              <a:spcBef>
                <a:spcPts val="0"/>
              </a:spcBef>
              <a:spcAft>
                <a:spcPts val="600"/>
              </a:spcAft>
            </a:pPr>
            <a:r>
              <a:rPr lang="en-US" sz="1600" b="1" dirty="0">
                <a:solidFill>
                  <a:srgbClr val="C00000"/>
                </a:solidFill>
              </a:rPr>
              <a:t>Expect and be looking for a primary reinforcer</a:t>
            </a:r>
            <a:r>
              <a:rPr lang="en-US" sz="1600" dirty="0"/>
              <a:t>—the treat, game, or other desired event usually received at the completion of the chain. </a:t>
            </a:r>
          </a:p>
          <a:p>
            <a:pPr lvl="1">
              <a:spcBef>
                <a:spcPts val="0"/>
              </a:spcBef>
              <a:spcAft>
                <a:spcPts val="600"/>
              </a:spcAft>
            </a:pPr>
            <a:endParaRPr lang="en-US" sz="1600" dirty="0"/>
          </a:p>
          <a:p>
            <a:pPr lvl="1">
              <a:spcBef>
                <a:spcPts val="0"/>
              </a:spcBef>
              <a:spcAft>
                <a:spcPts val="600"/>
              </a:spcAft>
            </a:pPr>
            <a:r>
              <a:rPr lang="en-US" sz="1600" dirty="0"/>
              <a:t>But….An animal who is well skilled will do the chain in performance or competition without flaws, despite your cheers.</a:t>
            </a:r>
          </a:p>
          <a:p>
            <a:pPr lvl="1">
              <a:spcBef>
                <a:spcPts val="0"/>
              </a:spcBef>
              <a:spcAft>
                <a:spcPts val="600"/>
              </a:spcAft>
            </a:pPr>
            <a:endParaRPr lang="en-US" sz="1600" dirty="0"/>
          </a:p>
          <a:p>
            <a:pPr lvl="1">
              <a:spcBef>
                <a:spcPts val="0"/>
              </a:spcBef>
              <a:spcAft>
                <a:spcPts val="600"/>
              </a:spcAft>
            </a:pPr>
            <a:r>
              <a:rPr lang="en-US" sz="1600" dirty="0"/>
              <a:t>Practice or build in interruptions and cheers if they will be environmental cues that may distract your dog. </a:t>
            </a:r>
          </a:p>
          <a:p>
            <a:pPr lvl="1">
              <a:spcBef>
                <a:spcPts val="0"/>
              </a:spcBef>
              <a:spcAft>
                <a:spcPts val="600"/>
              </a:spcAft>
            </a:pPr>
            <a:endParaRPr lang="en-US" sz="1600" dirty="0"/>
          </a:p>
          <a:p>
            <a:pPr>
              <a:spcBef>
                <a:spcPts val="0"/>
              </a:spcBef>
              <a:spcAft>
                <a:spcPts val="600"/>
              </a:spcAft>
            </a:pPr>
            <a:r>
              <a:rPr lang="en-US" sz="1600" dirty="0"/>
              <a:t>Why? Because even a few such interruptions may cause inexplicable breakdowns in future performances</a:t>
            </a:r>
            <a:br>
              <a:rPr lang="en-US" sz="1600" dirty="0"/>
            </a:br>
            <a:endParaRPr lang="en-US" sz="1600" dirty="0"/>
          </a:p>
        </p:txBody>
      </p:sp>
      <p:pic>
        <p:nvPicPr>
          <p:cNvPr id="5" name="Picture 4">
            <a:extLst>
              <a:ext uri="{FF2B5EF4-FFF2-40B4-BE49-F238E27FC236}">
                <a16:creationId xmlns:a16="http://schemas.microsoft.com/office/drawing/2014/main" id="{C578819A-8067-4445-BEC0-338AEBEA50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 y="1219866"/>
            <a:ext cx="4635571" cy="4418278"/>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C8BBB"/>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A216644-02DB-448A-B1DB-DAAE52B32A4C}"/>
              </a:ext>
            </a:extLst>
          </p:cNvPr>
          <p:cNvSpPr txBox="1"/>
          <p:nvPr/>
        </p:nvSpPr>
        <p:spPr>
          <a:xfrm>
            <a:off x="20" y="5638144"/>
            <a:ext cx="4635571" cy="230832"/>
          </a:xfrm>
          <a:prstGeom prst="rect">
            <a:avLst/>
          </a:prstGeom>
          <a:noFill/>
        </p:spPr>
        <p:txBody>
          <a:bodyPr wrap="square" rtlCol="0">
            <a:spAutoFit/>
          </a:bodyPr>
          <a:lstStyle/>
          <a:p>
            <a:r>
              <a:rPr lang="en-US" sz="900">
                <a:hlinkClick r:id="rId3" tooltip="http://fortheloveofthedogblog.com/animal-advocacy/dont-let-halloween-be-a-fright-night-for-your-pets-keep-them-safe"/>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945654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b="1"/>
              <a:t>Superstitious Chains</a:t>
            </a:r>
          </a:p>
        </p:txBody>
      </p:sp>
      <p:sp>
        <p:nvSpPr>
          <p:cNvPr id="3" name="Content Placeholder 2"/>
          <p:cNvSpPr>
            <a:spLocks noGrp="1"/>
          </p:cNvSpPr>
          <p:nvPr>
            <p:ph idx="1"/>
          </p:nvPr>
        </p:nvSpPr>
        <p:spPr>
          <a:xfrm>
            <a:off x="4965431" y="2438400"/>
            <a:ext cx="6896710" cy="3785419"/>
          </a:xfrm>
        </p:spPr>
        <p:txBody>
          <a:bodyPr>
            <a:normAutofit fontScale="85000" lnSpcReduction="10000"/>
          </a:bodyPr>
          <a:lstStyle/>
          <a:p>
            <a:pPr>
              <a:lnSpc>
                <a:spcPct val="110000"/>
              </a:lnSpc>
              <a:spcBef>
                <a:spcPts val="0"/>
              </a:spcBef>
            </a:pPr>
            <a:r>
              <a:rPr lang="en-US" sz="2000" b="1" dirty="0">
                <a:solidFill>
                  <a:srgbClr val="C00000"/>
                </a:solidFill>
              </a:rPr>
              <a:t>Superstitious chains = string of behaviors that the animal believes are linked and lead to reinforcement</a:t>
            </a:r>
          </a:p>
          <a:p>
            <a:pPr lvl="1">
              <a:lnSpc>
                <a:spcPct val="110000"/>
              </a:lnSpc>
              <a:spcBef>
                <a:spcPts val="0"/>
              </a:spcBef>
            </a:pPr>
            <a:r>
              <a:rPr lang="en-US" sz="1900" dirty="0"/>
              <a:t>In actuality there is no contingency between the behaviors and the reinforcement</a:t>
            </a:r>
          </a:p>
          <a:p>
            <a:pPr lvl="1">
              <a:lnSpc>
                <a:spcPct val="110000"/>
              </a:lnSpc>
              <a:spcBef>
                <a:spcPts val="0"/>
              </a:spcBef>
            </a:pPr>
            <a:r>
              <a:rPr lang="en-US" sz="1900" dirty="0"/>
              <a:t>In some cases these superstitious behaviors are true chains,</a:t>
            </a:r>
          </a:p>
          <a:p>
            <a:pPr lvl="1">
              <a:lnSpc>
                <a:spcPct val="110000"/>
              </a:lnSpc>
              <a:spcBef>
                <a:spcPts val="0"/>
              </a:spcBef>
            </a:pPr>
            <a:r>
              <a:rPr lang="en-US" sz="1900" dirty="0"/>
              <a:t>Behaviors are linked by stimuli the animal perceives as cues. </a:t>
            </a:r>
          </a:p>
          <a:p>
            <a:pPr lvl="1">
              <a:lnSpc>
                <a:spcPct val="110000"/>
              </a:lnSpc>
              <a:spcBef>
                <a:spcPts val="0"/>
              </a:spcBef>
            </a:pPr>
            <a:endParaRPr lang="en-US" sz="1700" dirty="0"/>
          </a:p>
          <a:p>
            <a:pPr>
              <a:lnSpc>
                <a:spcPct val="110000"/>
              </a:lnSpc>
              <a:spcBef>
                <a:spcPts val="0"/>
              </a:spcBef>
            </a:pPr>
            <a:endParaRPr lang="en-US" sz="1700" dirty="0"/>
          </a:p>
          <a:p>
            <a:pPr>
              <a:lnSpc>
                <a:spcPct val="110000"/>
              </a:lnSpc>
              <a:spcBef>
                <a:spcPts val="0"/>
              </a:spcBef>
            </a:pPr>
            <a:r>
              <a:rPr lang="en-US" sz="2000" b="1" dirty="0">
                <a:solidFill>
                  <a:srgbClr val="C00000"/>
                </a:solidFill>
              </a:rPr>
              <a:t>Sometimes strings of behaviors that develop are simply a pattern or series of behaviors that the animal has strung together. </a:t>
            </a:r>
          </a:p>
          <a:p>
            <a:pPr lvl="1">
              <a:lnSpc>
                <a:spcPct val="110000"/>
              </a:lnSpc>
              <a:spcBef>
                <a:spcPts val="0"/>
              </a:spcBef>
            </a:pPr>
            <a:r>
              <a:rPr lang="en-US" sz="1900" dirty="0"/>
              <a:t>To the animal, they are essentially one behavior.</a:t>
            </a:r>
          </a:p>
          <a:p>
            <a:pPr lvl="1">
              <a:lnSpc>
                <a:spcPct val="110000"/>
              </a:lnSpc>
              <a:spcBef>
                <a:spcPts val="0"/>
              </a:spcBef>
            </a:pPr>
            <a:r>
              <a:rPr lang="en-US" sz="1900" dirty="0"/>
              <a:t>Becomes a fluent behavior rather than a bunch of individual behaviors</a:t>
            </a:r>
          </a:p>
          <a:p>
            <a:pPr lvl="1">
              <a:lnSpc>
                <a:spcPct val="110000"/>
              </a:lnSpc>
              <a:spcBef>
                <a:spcPts val="0"/>
              </a:spcBef>
            </a:pPr>
            <a:r>
              <a:rPr lang="en-US" sz="1900" dirty="0"/>
              <a:t>Harder to change the order of the cues because of fluency of the blended behavior.</a:t>
            </a:r>
            <a:br>
              <a:rPr lang="en-US" sz="1700" dirty="0"/>
            </a:br>
            <a:endParaRPr lang="en-US" sz="1700" dirty="0"/>
          </a:p>
          <a:p>
            <a:endParaRPr lang="en-US" sz="1700" dirty="0"/>
          </a:p>
        </p:txBody>
      </p:sp>
      <p:pic>
        <p:nvPicPr>
          <p:cNvPr id="5" name="Picture 4">
            <a:extLst>
              <a:ext uri="{FF2B5EF4-FFF2-40B4-BE49-F238E27FC236}">
                <a16:creationId xmlns:a16="http://schemas.microsoft.com/office/drawing/2014/main" id="{ED6D63E2-2D6D-45E8-AB9C-F19A0AECC6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9859" y="1476875"/>
            <a:ext cx="4635571" cy="3580978"/>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F8204"/>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9021E7-D345-4E1E-92D4-2A0D898A07FC}"/>
              </a:ext>
            </a:extLst>
          </p:cNvPr>
          <p:cNvSpPr txBox="1"/>
          <p:nvPr/>
        </p:nvSpPr>
        <p:spPr>
          <a:xfrm>
            <a:off x="20" y="5219494"/>
            <a:ext cx="4635571" cy="230832"/>
          </a:xfrm>
          <a:prstGeom prst="rect">
            <a:avLst/>
          </a:prstGeom>
          <a:noFill/>
        </p:spPr>
        <p:txBody>
          <a:bodyPr wrap="square" rtlCol="0">
            <a:spAutoFit/>
          </a:bodyPr>
          <a:lstStyle/>
          <a:p>
            <a:r>
              <a:rPr lang="en-US" sz="900">
                <a:hlinkClick r:id="rId3" tooltip="https://englishosaca.wordpress.com/eight-grade/the-number-13/"/>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779507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0594" y="186016"/>
            <a:ext cx="10515600" cy="1325563"/>
          </a:xfrm>
          <a:solidFill>
            <a:schemeClr val="accent1"/>
          </a:solidFill>
        </p:spPr>
        <p:txBody>
          <a:bodyPr anchor="b">
            <a:normAutofit/>
          </a:bodyPr>
          <a:lstStyle/>
          <a:p>
            <a:pPr algn="ctr"/>
            <a:r>
              <a:rPr lang="en-US" b="1" dirty="0">
                <a:solidFill>
                  <a:schemeClr val="bg1"/>
                </a:solidFill>
              </a:rPr>
              <a:t>Superstitious Chains</a:t>
            </a:r>
          </a:p>
        </p:txBody>
      </p:sp>
      <p:sp>
        <p:nvSpPr>
          <p:cNvPr id="3" name="Content Placeholder 2"/>
          <p:cNvSpPr>
            <a:spLocks noGrp="1"/>
          </p:cNvSpPr>
          <p:nvPr>
            <p:ph sz="half" idx="1"/>
          </p:nvPr>
        </p:nvSpPr>
        <p:spPr>
          <a:xfrm>
            <a:off x="146070" y="1762812"/>
            <a:ext cx="8017542" cy="4970937"/>
          </a:xfrm>
          <a:solidFill>
            <a:schemeClr val="bg1"/>
          </a:solidFill>
        </p:spPr>
        <p:txBody>
          <a:bodyPr>
            <a:normAutofit lnSpcReduction="10000"/>
          </a:bodyPr>
          <a:lstStyle/>
          <a:p>
            <a:pPr marL="0" indent="0">
              <a:spcBef>
                <a:spcPts val="0"/>
              </a:spcBef>
              <a:buNone/>
            </a:pPr>
            <a:endParaRPr lang="en-US" sz="1600" b="1" dirty="0">
              <a:solidFill>
                <a:srgbClr val="C00000"/>
              </a:solidFill>
            </a:endParaRPr>
          </a:p>
          <a:p>
            <a:pPr marL="0" indent="0">
              <a:spcBef>
                <a:spcPts val="0"/>
              </a:spcBef>
              <a:buNone/>
            </a:pPr>
            <a:r>
              <a:rPr lang="en-US" sz="1600" b="1" dirty="0">
                <a:solidFill>
                  <a:srgbClr val="C00000"/>
                </a:solidFill>
              </a:rPr>
              <a:t>Example: Dog runs to the door at the sound of the doorbell, then spins and jumps</a:t>
            </a:r>
          </a:p>
          <a:p>
            <a:pPr lvl="1">
              <a:spcBef>
                <a:spcPts val="0"/>
              </a:spcBef>
            </a:pPr>
            <a:r>
              <a:rPr lang="en-US" sz="1300" dirty="0"/>
              <a:t> The dog may pair running/spinning/jumping with what makes the door open (the reinforcement), </a:t>
            </a:r>
          </a:p>
          <a:p>
            <a:pPr lvl="1"/>
            <a:r>
              <a:rPr lang="en-US" sz="1300" dirty="0"/>
              <a:t>In fact the door opening is not contingent on the dog’s behavior at all.</a:t>
            </a:r>
            <a:br>
              <a:rPr lang="en-US" sz="1300" dirty="0"/>
            </a:br>
            <a:endParaRPr lang="en-US" sz="1300" dirty="0"/>
          </a:p>
          <a:p>
            <a:r>
              <a:rPr lang="en-US" sz="1600" b="1" dirty="0">
                <a:solidFill>
                  <a:srgbClr val="C00000"/>
                </a:solidFill>
              </a:rPr>
              <a:t>Another example: A dog hears doorbell, sees a toy and grabs it, and runs to the door</a:t>
            </a:r>
          </a:p>
          <a:p>
            <a:pPr lvl="1"/>
            <a:r>
              <a:rPr lang="en-US" sz="1300" dirty="0"/>
              <a:t>Developed a chain that ¡s held together by environmental cues:</a:t>
            </a:r>
          </a:p>
          <a:p>
            <a:pPr lvl="2"/>
            <a:r>
              <a:rPr lang="en-US" sz="1400" dirty="0"/>
              <a:t>Door opening is the cue for grab the toy </a:t>
            </a:r>
          </a:p>
          <a:p>
            <a:pPr lvl="2"/>
            <a:r>
              <a:rPr lang="en-US" sz="1400" dirty="0"/>
              <a:t>Toy is the cue for run to the door. </a:t>
            </a:r>
          </a:p>
          <a:p>
            <a:pPr lvl="1"/>
            <a:r>
              <a:rPr lang="en-US" sz="1300" dirty="0"/>
              <a:t>The chain is then reinforced by attention and a tossed toy from the person entering. </a:t>
            </a:r>
          </a:p>
          <a:p>
            <a:endParaRPr lang="en-US" sz="1300" dirty="0"/>
          </a:p>
          <a:p>
            <a:r>
              <a:rPr lang="en-US" sz="1600" b="1" dirty="0">
                <a:solidFill>
                  <a:srgbClr val="C00000"/>
                </a:solidFill>
              </a:rPr>
              <a:t>Solution: </a:t>
            </a:r>
            <a:r>
              <a:rPr lang="en-US" sz="1600" b="1" dirty="0"/>
              <a:t>If the toy Is not available or In sight when the dog hears the door opening, this superstitious chain will quickly break down….</a:t>
            </a:r>
            <a:r>
              <a:rPr lang="en-US" sz="1600" b="1" dirty="0">
                <a:solidFill>
                  <a:srgbClr val="C00000"/>
                </a:solidFill>
              </a:rPr>
              <a:t>.and dog “misbehaves”. </a:t>
            </a:r>
          </a:p>
          <a:p>
            <a:endParaRPr lang="en-US" sz="1300" b="1" dirty="0">
              <a:solidFill>
                <a:srgbClr val="C00000"/>
              </a:solidFill>
            </a:endParaRPr>
          </a:p>
          <a:p>
            <a:pPr lvl="1"/>
            <a:r>
              <a:rPr lang="en-US" sz="1400" b="1" dirty="0"/>
              <a:t>In this case, the dog stops running to the door because you have interrupted his or her chain.</a:t>
            </a:r>
          </a:p>
          <a:p>
            <a:pPr lvl="1"/>
            <a:r>
              <a:rPr lang="en-US" sz="1400" b="1" dirty="0"/>
              <a:t>NOW you use the superstitious chain against him, so to speak….break up the  superstitious chain and it stops the </a:t>
            </a:r>
            <a:r>
              <a:rPr lang="en-US" sz="1400" b="1" dirty="0" err="1"/>
              <a:t>behaivor</a:t>
            </a:r>
            <a:r>
              <a:rPr lang="en-US" sz="1400" b="1" dirty="0"/>
              <a:t>.</a:t>
            </a:r>
          </a:p>
          <a:p>
            <a:endParaRPr lang="en-US" sz="1300" dirty="0"/>
          </a:p>
          <a:p>
            <a:r>
              <a:rPr lang="en-US" sz="1800" b="1" dirty="0">
                <a:solidFill>
                  <a:srgbClr val="C00000"/>
                </a:solidFill>
              </a:rPr>
              <a:t>Question: Do you want this behavior or not? If you do….reinforce it explicitly!</a:t>
            </a:r>
          </a:p>
          <a:p>
            <a:pPr>
              <a:spcBef>
                <a:spcPts val="0"/>
              </a:spcBef>
            </a:pPr>
            <a:endParaRPr lang="en-US" sz="1300" dirty="0"/>
          </a:p>
        </p:txBody>
      </p:sp>
      <p:pic>
        <p:nvPicPr>
          <p:cNvPr id="5" name="Picture 4">
            <a:extLst>
              <a:ext uri="{FF2B5EF4-FFF2-40B4-BE49-F238E27FC236}">
                <a16:creationId xmlns:a16="http://schemas.microsoft.com/office/drawing/2014/main" id="{BFCEE28B-AB0F-4D93-BE3B-F025E302A0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59918" y="1243931"/>
            <a:ext cx="4061426" cy="3742847"/>
          </a:xfrm>
          <a:prstGeom prst="rect">
            <a:avLst/>
          </a:prstGeom>
          <a:effectLst/>
        </p:spPr>
      </p:pic>
      <p:sp>
        <p:nvSpPr>
          <p:cNvPr id="4" name="TextBox 3">
            <a:extLst>
              <a:ext uri="{FF2B5EF4-FFF2-40B4-BE49-F238E27FC236}">
                <a16:creationId xmlns:a16="http://schemas.microsoft.com/office/drawing/2014/main" id="{3D12A05F-9FAD-4699-90BA-AEFEB34B5EE1}"/>
              </a:ext>
            </a:extLst>
          </p:cNvPr>
          <p:cNvSpPr txBox="1"/>
          <p:nvPr/>
        </p:nvSpPr>
        <p:spPr>
          <a:xfrm>
            <a:off x="8598408" y="4284708"/>
            <a:ext cx="4635571" cy="230832"/>
          </a:xfrm>
          <a:prstGeom prst="rect">
            <a:avLst/>
          </a:prstGeom>
          <a:noFill/>
        </p:spPr>
        <p:txBody>
          <a:bodyPr wrap="square" rtlCol="0">
            <a:spAutoFit/>
          </a:bodyPr>
          <a:lstStyle/>
          <a:p>
            <a:r>
              <a:rPr lang="en-US" sz="900" dirty="0">
                <a:hlinkClick r:id="rId4" tooltip="https://www.flickr.com/photos/doctorow/16929297432/"/>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272693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fontScale="90000"/>
          </a:bodyPr>
          <a:lstStyle/>
          <a:p>
            <a:pPr>
              <a:lnSpc>
                <a:spcPct val="90000"/>
              </a:lnSpc>
            </a:pPr>
            <a:r>
              <a:rPr lang="en-US" sz="4100" dirty="0"/>
              <a:t>But What Does the Research Say About Training Procedures?</a:t>
            </a:r>
          </a:p>
        </p:txBody>
      </p:sp>
      <p:sp>
        <p:nvSpPr>
          <p:cNvPr id="3" name="Content Placeholder 2"/>
          <p:cNvSpPr>
            <a:spLocks noGrp="1"/>
          </p:cNvSpPr>
          <p:nvPr>
            <p:ph idx="1"/>
          </p:nvPr>
        </p:nvSpPr>
        <p:spPr>
          <a:xfrm>
            <a:off x="4965431" y="2438400"/>
            <a:ext cx="6586489" cy="3785419"/>
          </a:xfrm>
        </p:spPr>
        <p:txBody>
          <a:bodyPr>
            <a:normAutofit/>
          </a:bodyPr>
          <a:lstStyle/>
          <a:p>
            <a:r>
              <a:rPr lang="en-US" sz="2000" b="1" dirty="0">
                <a:solidFill>
                  <a:srgbClr val="C00000"/>
                </a:solidFill>
              </a:rPr>
              <a:t>Three studies:</a:t>
            </a:r>
          </a:p>
          <a:p>
            <a:pPr lvl="1"/>
            <a:r>
              <a:rPr lang="en-US" sz="2000" dirty="0"/>
              <a:t>Meyer and </a:t>
            </a:r>
            <a:r>
              <a:rPr lang="en-US" sz="2000" dirty="0" err="1"/>
              <a:t>Ladewig</a:t>
            </a:r>
            <a:r>
              <a:rPr lang="en-US" sz="2000" dirty="0"/>
              <a:t> (2008) show how much training is necessary</a:t>
            </a:r>
          </a:p>
          <a:p>
            <a:pPr lvl="1"/>
            <a:endParaRPr lang="it-IT" sz="2000" dirty="0"/>
          </a:p>
          <a:p>
            <a:pPr lvl="1"/>
            <a:r>
              <a:rPr lang="it-IT" sz="2000" dirty="0"/>
              <a:t>Chiandetti, Avella, Fongaro &amp; Cerri 2016: Examines clicker vs. Voice vs. Just food</a:t>
            </a:r>
          </a:p>
          <a:p>
            <a:pPr lvl="1"/>
            <a:endParaRPr lang="en-US" sz="2000" dirty="0"/>
          </a:p>
          <a:p>
            <a:pPr lvl="1"/>
            <a:r>
              <a:rPr lang="en-US" sz="2000" dirty="0"/>
              <a:t>Thorn, Templeton, Van Winkle &amp; Castill0, 2006: Examined quick and dirty training program for shelters</a:t>
            </a:r>
          </a:p>
        </p:txBody>
      </p:sp>
      <p:pic>
        <p:nvPicPr>
          <p:cNvPr id="5" name="Picture 4">
            <a:extLst>
              <a:ext uri="{FF2B5EF4-FFF2-40B4-BE49-F238E27FC236}">
                <a16:creationId xmlns:a16="http://schemas.microsoft.com/office/drawing/2014/main" id="{195DBBA3-CB2E-4C21-B320-9FC91BDE4B6C}"/>
              </a:ext>
            </a:extLst>
          </p:cNvPr>
          <p:cNvPicPr>
            <a:picLocks noChangeAspect="1"/>
          </p:cNvPicPr>
          <p:nvPr/>
        </p:nvPicPr>
        <p:blipFill rotWithShape="1">
          <a:blip r:embed="rId2"/>
          <a:srcRect l="23673" r="31207"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83CCD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935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44CF7B1-AB86-457D-AD13-6CDA13B97F98}"/>
              </a:ext>
            </a:extLst>
          </p:cNvPr>
          <p:cNvSpPr>
            <a:spLocks noGrp="1"/>
          </p:cNvSpPr>
          <p:nvPr>
            <p:ph type="title"/>
          </p:nvPr>
        </p:nvSpPr>
        <p:spPr>
          <a:xfrm>
            <a:off x="838200" y="704088"/>
            <a:ext cx="3529953" cy="2980944"/>
          </a:xfrm>
        </p:spPr>
        <p:txBody>
          <a:bodyPr>
            <a:normAutofit/>
          </a:bodyPr>
          <a:lstStyle/>
          <a:p>
            <a:r>
              <a:rPr lang="en-US">
                <a:solidFill>
                  <a:schemeClr val="bg1"/>
                </a:solidFill>
                <a:hlinkClick r:id="rId2"/>
              </a:rPr>
              <a:t>Pfaller-Sadovsky, et al, (2017)</a:t>
            </a:r>
            <a:endParaRPr lang="en-US">
              <a:solidFill>
                <a:schemeClr val="bg1"/>
              </a:solidFill>
            </a:endParaRPr>
          </a:p>
        </p:txBody>
      </p:sp>
      <p:sp>
        <p:nvSpPr>
          <p:cNvPr id="3" name="Content Placeholder 2">
            <a:extLst>
              <a:ext uri="{FF2B5EF4-FFF2-40B4-BE49-F238E27FC236}">
                <a16:creationId xmlns:a16="http://schemas.microsoft.com/office/drawing/2014/main" id="{F2F411F8-1047-4257-84E7-91AA58B4C04C}"/>
              </a:ext>
            </a:extLst>
          </p:cNvPr>
          <p:cNvSpPr>
            <a:spLocks noGrp="1"/>
          </p:cNvSpPr>
          <p:nvPr>
            <p:ph idx="1"/>
          </p:nvPr>
        </p:nvSpPr>
        <p:spPr>
          <a:xfrm>
            <a:off x="6212410" y="704088"/>
            <a:ext cx="5135293" cy="5248656"/>
          </a:xfrm>
        </p:spPr>
        <p:txBody>
          <a:bodyPr anchor="ctr">
            <a:normAutofit/>
          </a:bodyPr>
          <a:lstStyle/>
          <a:p>
            <a:pPr>
              <a:lnSpc>
                <a:spcPct val="90000"/>
              </a:lnSpc>
            </a:pPr>
            <a:r>
              <a:rPr lang="en-US" sz="2200" dirty="0"/>
              <a:t>Investigated  the efficacy of using backward chaining to increase the frequency of alternative responses when the dog either  delivered and then released a preferred item to the presented hand of the owner</a:t>
            </a:r>
          </a:p>
          <a:p>
            <a:pPr>
              <a:lnSpc>
                <a:spcPct val="90000"/>
              </a:lnSpc>
            </a:pPr>
            <a:endParaRPr lang="en-US" sz="2200" dirty="0"/>
          </a:p>
          <a:p>
            <a:pPr>
              <a:lnSpc>
                <a:spcPct val="90000"/>
              </a:lnSpc>
            </a:pPr>
            <a:r>
              <a:rPr lang="en-US" sz="2200" dirty="0"/>
              <a:t>Hypothesis: </a:t>
            </a:r>
            <a:r>
              <a:rPr lang="en-US" sz="2200" b="1" i="1" dirty="0"/>
              <a:t>Backward chaining the delivery and release would result in a decrease in the frequency of inappropriate responses</a:t>
            </a:r>
          </a:p>
          <a:p>
            <a:pPr lvl="1">
              <a:lnSpc>
                <a:spcPct val="90000"/>
              </a:lnSpc>
            </a:pPr>
            <a:r>
              <a:rPr lang="en-US" sz="2200" dirty="0"/>
              <a:t>Category II (e.g., hovering over object and/or ears flattened) and </a:t>
            </a:r>
          </a:p>
          <a:p>
            <a:pPr lvl="1">
              <a:lnSpc>
                <a:spcPct val="90000"/>
              </a:lnSpc>
            </a:pPr>
            <a:r>
              <a:rPr lang="en-US" sz="2200" dirty="0"/>
              <a:t>Category III (e.g., staring and/or stiffening up) behaviors. </a:t>
            </a:r>
          </a:p>
          <a:p>
            <a:pPr lvl="1">
              <a:lnSpc>
                <a:spcPct val="90000"/>
              </a:lnSpc>
            </a:pPr>
            <a:endParaRPr lang="en-US" sz="2200" dirty="0"/>
          </a:p>
        </p:txBody>
      </p:sp>
    </p:spTree>
    <p:extLst>
      <p:ext uri="{BB962C8B-B14F-4D97-AF65-F5344CB8AC3E}">
        <p14:creationId xmlns:p14="http://schemas.microsoft.com/office/powerpoint/2010/main" val="1148481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pPr algn="ctr"/>
            <a:r>
              <a:rPr lang="en-US" sz="3100" b="1" dirty="0">
                <a:solidFill>
                  <a:srgbClr val="C00000"/>
                </a:solidFill>
              </a:rPr>
              <a:t>Strategic Reinforcement does </a:t>
            </a:r>
            <a:r>
              <a:rPr lang="en-US" sz="3100" b="1" i="1" u="sng" dirty="0">
                <a:solidFill>
                  <a:srgbClr val="C00000"/>
                </a:solidFill>
                <a:highlight>
                  <a:srgbClr val="C0C0C0"/>
                </a:highlight>
              </a:rPr>
              <a:t>NOT</a:t>
            </a:r>
            <a:r>
              <a:rPr lang="en-US" sz="3100" b="1" dirty="0">
                <a:solidFill>
                  <a:srgbClr val="C00000"/>
                </a:solidFill>
              </a:rPr>
              <a:t> </a:t>
            </a:r>
            <a:br>
              <a:rPr lang="en-US" sz="3100" b="1" dirty="0">
                <a:solidFill>
                  <a:srgbClr val="C00000"/>
                </a:solidFill>
              </a:rPr>
            </a:br>
            <a:r>
              <a:rPr lang="en-US" sz="3100" b="1" dirty="0">
                <a:solidFill>
                  <a:srgbClr val="C00000"/>
                </a:solidFill>
              </a:rPr>
              <a:t>ask for additional behavior</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og">
            <a:extLst>
              <a:ext uri="{FF2B5EF4-FFF2-40B4-BE49-F238E27FC236}">
                <a16:creationId xmlns:a16="http://schemas.microsoft.com/office/drawing/2014/main" id="{94D11F70-6714-4B38-A4E5-9ED3A9D0EF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p:cNvSpPr>
            <a:spLocks noGrp="1"/>
          </p:cNvSpPr>
          <p:nvPr>
            <p:ph idx="1"/>
          </p:nvPr>
        </p:nvSpPr>
        <p:spPr>
          <a:xfrm>
            <a:off x="6090574" y="2421682"/>
            <a:ext cx="4977578" cy="3639289"/>
          </a:xfrm>
        </p:spPr>
        <p:txBody>
          <a:bodyPr anchor="ctr">
            <a:normAutofit/>
          </a:bodyPr>
          <a:lstStyle/>
          <a:p>
            <a:r>
              <a:rPr lang="en-US" sz="1900" dirty="0">
                <a:solidFill>
                  <a:srgbClr val="000000"/>
                </a:solidFill>
              </a:rPr>
              <a:t>After the click: “delivery event” must flow smoothly and </a:t>
            </a:r>
            <a:r>
              <a:rPr lang="en-US" sz="1900" b="1" i="1" dirty="0">
                <a:solidFill>
                  <a:srgbClr val="000000"/>
                </a:solidFill>
              </a:rPr>
              <a:t>NOT require more behavior before the dog receives his/her reward.</a:t>
            </a:r>
          </a:p>
          <a:p>
            <a:endParaRPr lang="en-US" sz="1900" dirty="0">
              <a:solidFill>
                <a:srgbClr val="000000"/>
              </a:solidFill>
            </a:endParaRPr>
          </a:p>
          <a:p>
            <a:r>
              <a:rPr lang="en-US" sz="1900" dirty="0">
                <a:solidFill>
                  <a:srgbClr val="000000"/>
                </a:solidFill>
              </a:rPr>
              <a:t>Example: Click for sitting</a:t>
            </a:r>
          </a:p>
          <a:p>
            <a:pPr lvl="1"/>
            <a:r>
              <a:rPr lang="en-US" sz="1900" dirty="0">
                <a:solidFill>
                  <a:srgbClr val="000000"/>
                </a:solidFill>
              </a:rPr>
              <a:t>Dog gets up</a:t>
            </a:r>
          </a:p>
          <a:p>
            <a:pPr lvl="1"/>
            <a:r>
              <a:rPr lang="en-US" sz="1900" dirty="0">
                <a:solidFill>
                  <a:srgbClr val="000000"/>
                </a:solidFill>
              </a:rPr>
              <a:t>You require dog to sit back down to get the reward</a:t>
            </a:r>
          </a:p>
          <a:p>
            <a:pPr lvl="1"/>
            <a:r>
              <a:rPr lang="en-US" sz="1900" dirty="0">
                <a:solidFill>
                  <a:srgbClr val="000000"/>
                </a:solidFill>
              </a:rPr>
              <a:t>This is requiring an EXTRA behavior</a:t>
            </a:r>
          </a:p>
          <a:p>
            <a:pPr lvl="1"/>
            <a:endParaRPr lang="en-US" sz="1900" dirty="0">
              <a:solidFill>
                <a:srgbClr val="000000"/>
              </a:solidFill>
            </a:endParaRPr>
          </a:p>
          <a:p>
            <a:r>
              <a:rPr lang="en-US" sz="1900" dirty="0">
                <a:solidFill>
                  <a:srgbClr val="000000"/>
                </a:solidFill>
              </a:rPr>
              <a:t>How to avoid this? Strategic Reinforcement!</a:t>
            </a:r>
          </a:p>
        </p:txBody>
      </p:sp>
    </p:spTree>
    <p:extLst>
      <p:ext uri="{BB962C8B-B14F-4D97-AF65-F5344CB8AC3E}">
        <p14:creationId xmlns:p14="http://schemas.microsoft.com/office/powerpoint/2010/main" val="560940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0D7ADA-B2FC-4382-842A-890F4B65E170}"/>
              </a:ext>
            </a:extLst>
          </p:cNvPr>
          <p:cNvSpPr>
            <a:spLocks noGrp="1"/>
          </p:cNvSpPr>
          <p:nvPr>
            <p:ph type="title"/>
          </p:nvPr>
        </p:nvSpPr>
        <p:spPr>
          <a:xfrm>
            <a:off x="838200" y="704088"/>
            <a:ext cx="3529953" cy="2980944"/>
          </a:xfrm>
        </p:spPr>
        <p:txBody>
          <a:bodyPr>
            <a:normAutofit/>
          </a:bodyPr>
          <a:lstStyle/>
          <a:p>
            <a:r>
              <a:rPr lang="en-US">
                <a:solidFill>
                  <a:schemeClr val="bg1"/>
                </a:solidFill>
              </a:rPr>
              <a:t>Owners have difficulty</a:t>
            </a:r>
          </a:p>
        </p:txBody>
      </p:sp>
      <p:sp>
        <p:nvSpPr>
          <p:cNvPr id="3" name="Content Placeholder 2">
            <a:extLst>
              <a:ext uri="{FF2B5EF4-FFF2-40B4-BE49-F238E27FC236}">
                <a16:creationId xmlns:a16="http://schemas.microsoft.com/office/drawing/2014/main" id="{96CA8932-BC20-454E-AA1B-DC0ED9B8D5E5}"/>
              </a:ext>
            </a:extLst>
          </p:cNvPr>
          <p:cNvSpPr>
            <a:spLocks noGrp="1"/>
          </p:cNvSpPr>
          <p:nvPr>
            <p:ph idx="1"/>
          </p:nvPr>
        </p:nvSpPr>
        <p:spPr>
          <a:xfrm>
            <a:off x="6212410" y="704088"/>
            <a:ext cx="5135293" cy="5248656"/>
          </a:xfrm>
        </p:spPr>
        <p:txBody>
          <a:bodyPr anchor="ctr">
            <a:normAutofit/>
          </a:bodyPr>
          <a:lstStyle/>
          <a:p>
            <a:pPr>
              <a:lnSpc>
                <a:spcPct val="90000"/>
              </a:lnSpc>
            </a:pPr>
            <a:r>
              <a:rPr lang="en-US" sz="2200"/>
              <a:t>Identifying appropriate behaviors from inappropriate behaviors</a:t>
            </a:r>
          </a:p>
          <a:p>
            <a:pPr>
              <a:lnSpc>
                <a:spcPct val="90000"/>
              </a:lnSpc>
            </a:pPr>
            <a:endParaRPr lang="en-US" sz="2200"/>
          </a:p>
          <a:p>
            <a:pPr>
              <a:lnSpc>
                <a:spcPct val="90000"/>
              </a:lnSpc>
            </a:pPr>
            <a:r>
              <a:rPr lang="en-US" sz="2200"/>
              <a:t>Often do not recognize stress, aggressive or affiliative behaviors in their dog</a:t>
            </a:r>
          </a:p>
          <a:p>
            <a:pPr>
              <a:lnSpc>
                <a:spcPct val="90000"/>
              </a:lnSpc>
            </a:pPr>
            <a:endParaRPr lang="en-US" sz="2200"/>
          </a:p>
          <a:p>
            <a:pPr>
              <a:lnSpc>
                <a:spcPct val="90000"/>
              </a:lnSpc>
            </a:pPr>
            <a:r>
              <a:rPr lang="en-US" sz="2200"/>
              <a:t>This creates significant issues when dealing with resource guarding</a:t>
            </a:r>
          </a:p>
          <a:p>
            <a:pPr lvl="1">
              <a:lnSpc>
                <a:spcPct val="90000"/>
              </a:lnSpc>
            </a:pPr>
            <a:r>
              <a:rPr lang="en-US" sz="2200"/>
              <a:t>Is the dog okay with invasion into its space?</a:t>
            </a:r>
          </a:p>
          <a:p>
            <a:pPr lvl="1">
              <a:lnSpc>
                <a:spcPct val="90000"/>
              </a:lnSpc>
            </a:pPr>
            <a:r>
              <a:rPr lang="en-US" sz="2200"/>
              <a:t>Is the dog willingly giving up an item or place?</a:t>
            </a:r>
          </a:p>
          <a:p>
            <a:pPr lvl="1">
              <a:lnSpc>
                <a:spcPct val="90000"/>
              </a:lnSpc>
            </a:pPr>
            <a:r>
              <a:rPr lang="en-US" sz="2200"/>
              <a:t>Can the owners identify when a dog is about to bite?</a:t>
            </a:r>
          </a:p>
        </p:txBody>
      </p:sp>
    </p:spTree>
    <p:extLst>
      <p:ext uri="{BB962C8B-B14F-4D97-AF65-F5344CB8AC3E}">
        <p14:creationId xmlns:p14="http://schemas.microsoft.com/office/powerpoint/2010/main" val="4127300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4CF7B1-AB86-457D-AD13-6CDA13B97F98}"/>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It is Mine!</a:t>
            </a:r>
          </a:p>
        </p:txBody>
      </p:sp>
      <p:graphicFrame>
        <p:nvGraphicFramePr>
          <p:cNvPr id="5" name="Content Placeholder 2">
            <a:extLst>
              <a:ext uri="{FF2B5EF4-FFF2-40B4-BE49-F238E27FC236}">
                <a16:creationId xmlns:a16="http://schemas.microsoft.com/office/drawing/2014/main" id="{C0A2AC76-E72F-442A-8D94-0D09A8D129F1}"/>
              </a:ext>
            </a:extLst>
          </p:cNvPr>
          <p:cNvGraphicFramePr>
            <a:graphicFrameLocks noGrp="1"/>
          </p:cNvGraphicFramePr>
          <p:nvPr>
            <p:ph idx="1"/>
            <p:extLst>
              <p:ext uri="{D42A27DB-BD31-4B8C-83A1-F6EECF244321}">
                <p14:modId xmlns:p14="http://schemas.microsoft.com/office/powerpoint/2010/main" val="1768561997"/>
              </p:ext>
            </p:extLst>
          </p:nvPr>
        </p:nvGraphicFramePr>
        <p:xfrm>
          <a:off x="4977353" y="348793"/>
          <a:ext cx="6975835" cy="6007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6482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CF7B1-AB86-457D-AD13-6CDA13B97F98}"/>
              </a:ext>
            </a:extLst>
          </p:cNvPr>
          <p:cNvSpPr>
            <a:spLocks noGrp="1"/>
          </p:cNvSpPr>
          <p:nvPr>
            <p:ph type="title"/>
          </p:nvPr>
        </p:nvSpPr>
        <p:spPr>
          <a:xfrm>
            <a:off x="466722" y="586855"/>
            <a:ext cx="3201366" cy="3387497"/>
          </a:xfrm>
        </p:spPr>
        <p:txBody>
          <a:bodyPr anchor="b">
            <a:normAutofit/>
          </a:bodyPr>
          <a:lstStyle/>
          <a:p>
            <a:pPr algn="l">
              <a:lnSpc>
                <a:spcPct val="90000"/>
              </a:lnSpc>
            </a:pPr>
            <a:r>
              <a:rPr lang="en-US" sz="4000" dirty="0">
                <a:solidFill>
                  <a:srgbClr val="FFFFFF"/>
                </a:solidFill>
              </a:rPr>
              <a:t>It’s Mine</a:t>
            </a:r>
          </a:p>
        </p:txBody>
      </p:sp>
      <p:sp>
        <p:nvSpPr>
          <p:cNvPr id="3" name="Content Placeholder 2">
            <a:extLst>
              <a:ext uri="{FF2B5EF4-FFF2-40B4-BE49-F238E27FC236}">
                <a16:creationId xmlns:a16="http://schemas.microsoft.com/office/drawing/2014/main" id="{F2F411F8-1047-4257-84E7-91AA58B4C04C}"/>
              </a:ext>
            </a:extLst>
          </p:cNvPr>
          <p:cNvSpPr>
            <a:spLocks noGrp="1"/>
          </p:cNvSpPr>
          <p:nvPr>
            <p:ph idx="1"/>
          </p:nvPr>
        </p:nvSpPr>
        <p:spPr>
          <a:xfrm>
            <a:off x="4810259" y="649480"/>
            <a:ext cx="6555347" cy="5546047"/>
          </a:xfrm>
        </p:spPr>
        <p:txBody>
          <a:bodyPr anchor="ctr">
            <a:normAutofit lnSpcReduction="10000"/>
          </a:bodyPr>
          <a:lstStyle/>
          <a:p>
            <a:pPr marL="400050">
              <a:lnSpc>
                <a:spcPct val="90000"/>
              </a:lnSpc>
            </a:pPr>
            <a:r>
              <a:rPr lang="en-US" sz="2000" b="1" dirty="0"/>
              <a:t>Used Multiple Probe design: </a:t>
            </a:r>
          </a:p>
          <a:p>
            <a:pPr marL="800100" lvl="1">
              <a:lnSpc>
                <a:spcPct val="90000"/>
              </a:lnSpc>
            </a:pPr>
            <a:r>
              <a:rPr lang="en-US" sz="1600" dirty="0"/>
              <a:t>this uses mini reversals to baseline</a:t>
            </a:r>
          </a:p>
          <a:p>
            <a:pPr marL="800100" lvl="1">
              <a:lnSpc>
                <a:spcPct val="90000"/>
              </a:lnSpc>
            </a:pPr>
            <a:r>
              <a:rPr lang="en-US" sz="1600" dirty="0"/>
              <a:t>allows a “test” for intervention versus no intervention</a:t>
            </a:r>
          </a:p>
          <a:p>
            <a:pPr marL="400050">
              <a:lnSpc>
                <a:spcPct val="90000"/>
              </a:lnSpc>
            </a:pPr>
            <a:endParaRPr lang="en-US" sz="2000" dirty="0"/>
          </a:p>
          <a:p>
            <a:pPr marL="400050">
              <a:lnSpc>
                <a:spcPct val="90000"/>
              </a:lnSpc>
            </a:pPr>
            <a:r>
              <a:rPr lang="en-US" sz="2000" b="1" dirty="0"/>
              <a:t>Dependent variables:</a:t>
            </a:r>
          </a:p>
          <a:p>
            <a:pPr marL="800100" lvl="1">
              <a:lnSpc>
                <a:spcPct val="90000"/>
              </a:lnSpc>
            </a:pPr>
            <a:r>
              <a:rPr lang="en-US" sz="1600" dirty="0"/>
              <a:t>Percent of successful trials (dog completed chain correctly within 3 seconds of the verbal cue)</a:t>
            </a:r>
          </a:p>
          <a:p>
            <a:pPr marL="800100" lvl="1">
              <a:lnSpc>
                <a:spcPct val="90000"/>
              </a:lnSpc>
            </a:pPr>
            <a:r>
              <a:rPr lang="en-US" sz="1600" dirty="0"/>
              <a:t>Percent of trials where a Category II or Category III behavior occurred. </a:t>
            </a:r>
          </a:p>
          <a:p>
            <a:pPr marL="800100" lvl="1">
              <a:lnSpc>
                <a:spcPct val="90000"/>
              </a:lnSpc>
            </a:pPr>
            <a:endParaRPr lang="en-US" sz="1600" dirty="0"/>
          </a:p>
          <a:p>
            <a:pPr marL="800100" lvl="1">
              <a:lnSpc>
                <a:spcPct val="90000"/>
              </a:lnSpc>
            </a:pPr>
            <a:r>
              <a:rPr lang="en-US" sz="1400" dirty="0"/>
              <a:t>Category II</a:t>
            </a:r>
          </a:p>
          <a:p>
            <a:pPr marL="1200150" lvl="2">
              <a:lnSpc>
                <a:spcPct val="90000"/>
              </a:lnSpc>
            </a:pPr>
            <a:r>
              <a:rPr lang="en-US" sz="1400" dirty="0"/>
              <a:t>Ears flattened</a:t>
            </a:r>
          </a:p>
          <a:p>
            <a:pPr marL="1200150" lvl="2">
              <a:lnSpc>
                <a:spcPct val="90000"/>
              </a:lnSpc>
            </a:pPr>
            <a:r>
              <a:rPr lang="en-US" sz="1400" dirty="0"/>
              <a:t>Hovered over object</a:t>
            </a:r>
          </a:p>
          <a:p>
            <a:pPr marL="1200150" lvl="2">
              <a:lnSpc>
                <a:spcPct val="90000"/>
              </a:lnSpc>
            </a:pPr>
            <a:endParaRPr lang="en-US" sz="1200" dirty="0"/>
          </a:p>
          <a:p>
            <a:pPr marL="800100" lvl="1">
              <a:lnSpc>
                <a:spcPct val="90000"/>
              </a:lnSpc>
            </a:pPr>
            <a:r>
              <a:rPr lang="en-US" sz="1600" dirty="0"/>
              <a:t>Category III</a:t>
            </a:r>
          </a:p>
          <a:p>
            <a:pPr marL="1200150" lvl="2">
              <a:lnSpc>
                <a:spcPct val="90000"/>
              </a:lnSpc>
            </a:pPr>
            <a:r>
              <a:rPr lang="en-US" sz="1200" dirty="0"/>
              <a:t>Growling</a:t>
            </a:r>
          </a:p>
          <a:p>
            <a:pPr marL="1200150" lvl="2">
              <a:lnSpc>
                <a:spcPct val="90000"/>
              </a:lnSpc>
            </a:pPr>
            <a:r>
              <a:rPr lang="en-US" sz="1200" dirty="0"/>
              <a:t>Snarling</a:t>
            </a:r>
          </a:p>
          <a:p>
            <a:pPr marL="1200150" lvl="2">
              <a:lnSpc>
                <a:spcPct val="90000"/>
              </a:lnSpc>
            </a:pPr>
            <a:r>
              <a:rPr lang="en-US" sz="1200" dirty="0"/>
              <a:t>Staring (With sclera clearly visible)</a:t>
            </a:r>
          </a:p>
          <a:p>
            <a:pPr marL="1200150" lvl="2">
              <a:lnSpc>
                <a:spcPct val="90000"/>
              </a:lnSpc>
            </a:pPr>
            <a:endParaRPr lang="en-US" sz="1200" dirty="0"/>
          </a:p>
          <a:p>
            <a:pPr marL="400050">
              <a:lnSpc>
                <a:spcPct val="90000"/>
              </a:lnSpc>
            </a:pPr>
            <a:r>
              <a:rPr lang="en-US" sz="2000" b="1" dirty="0"/>
              <a:t>Independent variable:</a:t>
            </a:r>
          </a:p>
          <a:p>
            <a:pPr marL="800100" lvl="1">
              <a:lnSpc>
                <a:spcPct val="90000"/>
              </a:lnSpc>
            </a:pPr>
            <a:r>
              <a:rPr lang="en-US" sz="1600" dirty="0"/>
              <a:t>Backward chaining procedure (start with last step; when at criterion move to next to last step, etc.)</a:t>
            </a:r>
          </a:p>
          <a:p>
            <a:pPr marL="800100" lvl="1">
              <a:lnSpc>
                <a:spcPct val="90000"/>
              </a:lnSpc>
            </a:pPr>
            <a:r>
              <a:rPr lang="en-US" sz="1600" dirty="0"/>
              <a:t>Goal: Deliver item to the owner’s hand within 3 seconds of a vocal cue with no Cat II or III behaviors occurring (or Cat IV)</a:t>
            </a:r>
          </a:p>
          <a:p>
            <a:pPr marL="1200150" lvl="2">
              <a:lnSpc>
                <a:spcPct val="90000"/>
              </a:lnSpc>
            </a:pPr>
            <a:endParaRPr lang="en-US" sz="1200" dirty="0"/>
          </a:p>
          <a:p>
            <a:pPr marL="57150" indent="0">
              <a:lnSpc>
                <a:spcPct val="90000"/>
              </a:lnSpc>
              <a:buNone/>
            </a:pPr>
            <a:endParaRPr lang="en-US" sz="2000" dirty="0"/>
          </a:p>
          <a:p>
            <a:pPr marL="457200" lvl="1" indent="0">
              <a:lnSpc>
                <a:spcPct val="90000"/>
              </a:lnSpc>
              <a:buNone/>
            </a:pPr>
            <a:endParaRPr lang="en-US" sz="1700" b="1" dirty="0"/>
          </a:p>
        </p:txBody>
      </p:sp>
    </p:spTree>
    <p:extLst>
      <p:ext uri="{BB962C8B-B14F-4D97-AF65-F5344CB8AC3E}">
        <p14:creationId xmlns:p14="http://schemas.microsoft.com/office/powerpoint/2010/main" val="2244263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4CF7B1-AB86-457D-AD13-6CDA13B97F98}"/>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IT’s Mine</a:t>
            </a:r>
          </a:p>
        </p:txBody>
      </p:sp>
      <p:graphicFrame>
        <p:nvGraphicFramePr>
          <p:cNvPr id="5" name="Content Placeholder 2">
            <a:extLst>
              <a:ext uri="{FF2B5EF4-FFF2-40B4-BE49-F238E27FC236}">
                <a16:creationId xmlns:a16="http://schemas.microsoft.com/office/drawing/2014/main" id="{ACBCEBE3-ADB2-4A56-AC42-1693B7E2B90C}"/>
              </a:ext>
            </a:extLst>
          </p:cNvPr>
          <p:cNvGraphicFramePr>
            <a:graphicFrameLocks noGrp="1"/>
          </p:cNvGraphicFramePr>
          <p:nvPr>
            <p:ph idx="1"/>
            <p:extLst>
              <p:ext uri="{D42A27DB-BD31-4B8C-83A1-F6EECF244321}">
                <p14:modId xmlns:p14="http://schemas.microsoft.com/office/powerpoint/2010/main" val="184258429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7252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4CF7B1-AB86-457D-AD13-6CDA13B97F98}"/>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IT’s Mine</a:t>
            </a:r>
          </a:p>
        </p:txBody>
      </p:sp>
      <p:graphicFrame>
        <p:nvGraphicFramePr>
          <p:cNvPr id="5" name="Content Placeholder 2">
            <a:extLst>
              <a:ext uri="{FF2B5EF4-FFF2-40B4-BE49-F238E27FC236}">
                <a16:creationId xmlns:a16="http://schemas.microsoft.com/office/drawing/2014/main" id="{ACBCEBE3-ADB2-4A56-AC42-1693B7E2B90C}"/>
              </a:ext>
            </a:extLst>
          </p:cNvPr>
          <p:cNvGraphicFramePr>
            <a:graphicFrameLocks noGrp="1"/>
          </p:cNvGraphicFramePr>
          <p:nvPr>
            <p:ph idx="1"/>
            <p:extLst>
              <p:ext uri="{D42A27DB-BD31-4B8C-83A1-F6EECF244321}">
                <p14:modId xmlns:p14="http://schemas.microsoft.com/office/powerpoint/2010/main" val="4244442165"/>
              </p:ext>
            </p:extLst>
          </p:nvPr>
        </p:nvGraphicFramePr>
        <p:xfrm>
          <a:off x="5244038" y="0"/>
          <a:ext cx="6588125" cy="6006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CA5331D-CDAB-423D-A3D2-D12B3CCBB1BB}"/>
              </a:ext>
            </a:extLst>
          </p:cNvPr>
          <p:cNvSpPr txBox="1"/>
          <p:nvPr/>
        </p:nvSpPr>
        <p:spPr>
          <a:xfrm>
            <a:off x="5467350" y="4885701"/>
            <a:ext cx="6240554"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Probe Trials were conducted throughout the experiment. These were baseline trials that were introduced after training to determine the success of training.</a:t>
            </a:r>
          </a:p>
          <a:p>
            <a:pPr marL="285750" indent="-285750">
              <a:buFont typeface="Arial" panose="020B0604020202020204" pitchFamily="34" charset="0"/>
              <a:buChar char="•"/>
            </a:pPr>
            <a:r>
              <a:rPr lang="en-US" dirty="0"/>
              <a:t>Generalization was also included: Used the preferred toy as part of the training. </a:t>
            </a:r>
          </a:p>
        </p:txBody>
      </p:sp>
    </p:spTree>
    <p:extLst>
      <p:ext uri="{BB962C8B-B14F-4D97-AF65-F5344CB8AC3E}">
        <p14:creationId xmlns:p14="http://schemas.microsoft.com/office/powerpoint/2010/main" val="35941067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51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EC46B01-842A-4BBC-B620-AD679087E14E}"/>
              </a:ext>
            </a:extLst>
          </p:cNvPr>
          <p:cNvPicPr>
            <a:picLocks noChangeAspect="1"/>
          </p:cNvPicPr>
          <p:nvPr/>
        </p:nvPicPr>
        <p:blipFill>
          <a:blip r:embed="rId2"/>
          <a:stretch>
            <a:fillRect/>
          </a:stretch>
        </p:blipFill>
        <p:spPr>
          <a:xfrm>
            <a:off x="768939" y="195209"/>
            <a:ext cx="4996740" cy="6467582"/>
          </a:xfrm>
          <a:prstGeom prst="rect">
            <a:avLst/>
          </a:prstGeom>
        </p:spPr>
      </p:pic>
      <p:sp>
        <p:nvSpPr>
          <p:cNvPr id="15" name="TextBox 14">
            <a:extLst>
              <a:ext uri="{FF2B5EF4-FFF2-40B4-BE49-F238E27FC236}">
                <a16:creationId xmlns:a16="http://schemas.microsoft.com/office/drawing/2014/main" id="{47B01803-594F-4F15-8795-BD4A23EC804A}"/>
              </a:ext>
            </a:extLst>
          </p:cNvPr>
          <p:cNvSpPr txBox="1"/>
          <p:nvPr/>
        </p:nvSpPr>
        <p:spPr>
          <a:xfrm>
            <a:off x="6242691" y="751344"/>
            <a:ext cx="4458984" cy="5355312"/>
          </a:xfrm>
          <a:prstGeom prst="rect">
            <a:avLst/>
          </a:prstGeom>
          <a:noFill/>
        </p:spPr>
        <p:txBody>
          <a:bodyPr wrap="square" rtlCol="0">
            <a:spAutoFit/>
          </a:bodyPr>
          <a:lstStyle/>
          <a:p>
            <a:pPr marL="285750" indent="-285750">
              <a:buFont typeface="Arial" panose="020B0604020202020204" pitchFamily="34" charset="0"/>
              <a:buChar char="•"/>
            </a:pPr>
            <a:r>
              <a:rPr lang="en-US" dirty="0"/>
              <a:t>Legend</a:t>
            </a:r>
          </a:p>
          <a:p>
            <a:pPr marL="742950" lvl="1" indent="-285750">
              <a:buFont typeface="Arial" panose="020B0604020202020204" pitchFamily="34" charset="0"/>
              <a:buChar char="•"/>
            </a:pPr>
            <a:r>
              <a:rPr lang="en-US" dirty="0"/>
              <a:t>Bars on the graph are Category II responses</a:t>
            </a:r>
          </a:p>
          <a:p>
            <a:pPr marL="742950" lvl="1" indent="-285750">
              <a:buFont typeface="Arial" panose="020B0604020202020204" pitchFamily="34" charset="0"/>
              <a:buChar char="•"/>
            </a:pPr>
            <a:r>
              <a:rPr lang="en-US" dirty="0"/>
              <a:t>Triangles are Category III responses</a:t>
            </a:r>
          </a:p>
          <a:p>
            <a:pPr marL="742950" lvl="1" indent="-285750">
              <a:buFont typeface="Arial" panose="020B0604020202020204" pitchFamily="34" charset="0"/>
              <a:buChar char="•"/>
            </a:pPr>
            <a:r>
              <a:rPr lang="en-US" dirty="0"/>
              <a:t>Circles are correct responses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dividing line represents a treatment phase change </a:t>
            </a:r>
          </a:p>
          <a:p>
            <a:pPr marL="285750" indent="-285750">
              <a:buFont typeface="Arial" panose="020B0604020202020204" pitchFamily="34" charset="0"/>
              <a:buChar char="•"/>
            </a:pPr>
            <a:r>
              <a:rPr lang="en-US" dirty="0"/>
              <a:t>The baseline-to-treatment phase change continues in a staggered manner across the 4 dogs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you should see?</a:t>
            </a:r>
          </a:p>
          <a:p>
            <a:pPr marL="742950" lvl="1" indent="-285750">
              <a:buFont typeface="Arial" panose="020B0604020202020204" pitchFamily="34" charset="0"/>
              <a:buChar char="•"/>
            </a:pPr>
            <a:r>
              <a:rPr lang="en-US" dirty="0"/>
              <a:t>A decrease in CAT II and III responses </a:t>
            </a:r>
          </a:p>
          <a:p>
            <a:pPr marL="742950" lvl="1" indent="-285750">
              <a:buFont typeface="Arial" panose="020B0604020202020204" pitchFamily="34" charset="0"/>
              <a:buChar char="•"/>
            </a:pPr>
            <a:r>
              <a:rPr lang="en-US" dirty="0"/>
              <a:t>An increase in correct responses (remember, must be at 90% or higher to move to next step phase)</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Did intervention work?</a:t>
            </a:r>
          </a:p>
        </p:txBody>
      </p:sp>
    </p:spTree>
    <p:extLst>
      <p:ext uri="{BB962C8B-B14F-4D97-AF65-F5344CB8AC3E}">
        <p14:creationId xmlns:p14="http://schemas.microsoft.com/office/powerpoint/2010/main" val="1015366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og">
            <a:extLst>
              <a:ext uri="{FF2B5EF4-FFF2-40B4-BE49-F238E27FC236}">
                <a16:creationId xmlns:a16="http://schemas.microsoft.com/office/drawing/2014/main" id="{EFA5483F-24A1-4E44-B2A6-AB83106619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063" y="711413"/>
            <a:ext cx="3620021" cy="3620021"/>
          </a:xfrm>
          <a:prstGeom prst="rect">
            <a:avLst/>
          </a:prstGeom>
        </p:spPr>
      </p:pic>
      <p:sp>
        <p:nvSpPr>
          <p:cNvPr id="3" name="Content Placeholder 2"/>
          <p:cNvSpPr>
            <a:spLocks noGrp="1"/>
          </p:cNvSpPr>
          <p:nvPr>
            <p:ph idx="1"/>
          </p:nvPr>
        </p:nvSpPr>
        <p:spPr>
          <a:xfrm>
            <a:off x="5295427" y="711413"/>
            <a:ext cx="6628839" cy="6297105"/>
          </a:xfrm>
        </p:spPr>
        <p:txBody>
          <a:bodyPr anchor="ctr">
            <a:normAutofit fontScale="92500" lnSpcReduction="20000"/>
          </a:bodyPr>
          <a:lstStyle/>
          <a:p>
            <a:r>
              <a:rPr lang="en-US" sz="2000" b="1" dirty="0">
                <a:solidFill>
                  <a:srgbClr val="C00000"/>
                </a:solidFill>
              </a:rPr>
              <a:t>We are preparing our dogs for adoption or helping them stay in their homes.</a:t>
            </a:r>
          </a:p>
          <a:p>
            <a:pPr lvl="1"/>
            <a:r>
              <a:rPr lang="en-US" sz="2000" dirty="0">
                <a:solidFill>
                  <a:srgbClr val="000000"/>
                </a:solidFill>
              </a:rPr>
              <a:t>You are a critical training manager for these dogs</a:t>
            </a:r>
          </a:p>
          <a:p>
            <a:pPr lvl="1"/>
            <a:r>
              <a:rPr lang="en-US" sz="2000" b="1" i="1" dirty="0">
                <a:solidFill>
                  <a:srgbClr val="000000"/>
                </a:solidFill>
              </a:rPr>
              <a:t>Without it they might not get adopted or stay in their homes!</a:t>
            </a:r>
          </a:p>
          <a:p>
            <a:endParaRPr lang="en-US" sz="2000" dirty="0">
              <a:solidFill>
                <a:srgbClr val="000000"/>
              </a:solidFill>
            </a:endParaRPr>
          </a:p>
          <a:p>
            <a:r>
              <a:rPr lang="en-US" sz="2000" b="1" i="1" u="sng" dirty="0">
                <a:solidFill>
                  <a:srgbClr val="C00000"/>
                </a:solidFill>
                <a:effectLst>
                  <a:outerShdw blurRad="38100" dist="38100" dir="2700000" algn="tl">
                    <a:srgbClr val="000000">
                      <a:alpha val="43137"/>
                    </a:srgbClr>
                  </a:outerShdw>
                </a:effectLst>
              </a:rPr>
              <a:t>USE CLEAN chains of behavior</a:t>
            </a:r>
            <a:r>
              <a:rPr lang="en-US" sz="2000" i="1" u="sng" dirty="0">
                <a:solidFill>
                  <a:srgbClr val="000000"/>
                </a:solidFill>
                <a:effectLst>
                  <a:outerShdw blurRad="38100" dist="38100" dir="2700000" algn="tl">
                    <a:srgbClr val="000000">
                      <a:alpha val="43137"/>
                    </a:srgbClr>
                  </a:outerShdw>
                </a:effectLst>
              </a:rPr>
              <a:t>.</a:t>
            </a:r>
          </a:p>
          <a:p>
            <a:pPr lvl="1"/>
            <a:r>
              <a:rPr lang="en-US" sz="1900" b="1" dirty="0">
                <a:solidFill>
                  <a:srgbClr val="C00000"/>
                </a:solidFill>
              </a:rPr>
              <a:t>Break up your chain </a:t>
            </a:r>
            <a:r>
              <a:rPr lang="en-US" sz="1900" dirty="0">
                <a:solidFill>
                  <a:srgbClr val="000000"/>
                </a:solidFill>
              </a:rPr>
              <a:t>if it breaks down</a:t>
            </a:r>
          </a:p>
          <a:p>
            <a:pPr lvl="1"/>
            <a:r>
              <a:rPr lang="en-US" sz="1900" dirty="0">
                <a:solidFill>
                  <a:srgbClr val="000000"/>
                </a:solidFill>
              </a:rPr>
              <a:t>Practice its components</a:t>
            </a:r>
          </a:p>
          <a:p>
            <a:pPr lvl="1"/>
            <a:r>
              <a:rPr lang="en-US" sz="1900" dirty="0">
                <a:solidFill>
                  <a:srgbClr val="000000"/>
                </a:solidFill>
              </a:rPr>
              <a:t>Carefully rebuild</a:t>
            </a:r>
          </a:p>
          <a:p>
            <a:pPr lvl="1"/>
            <a:r>
              <a:rPr lang="en-US" sz="1900" dirty="0"/>
              <a:t>Watch out for unwanted </a:t>
            </a:r>
            <a:r>
              <a:rPr lang="en-US" sz="1900" b="1" dirty="0">
                <a:solidFill>
                  <a:srgbClr val="C00000"/>
                </a:solidFill>
              </a:rPr>
              <a:t>superstitious chains</a:t>
            </a:r>
          </a:p>
          <a:p>
            <a:endParaRPr lang="en-US" sz="2000" b="1" dirty="0">
              <a:solidFill>
                <a:srgbClr val="000000"/>
              </a:solidFill>
            </a:endParaRPr>
          </a:p>
          <a:p>
            <a:r>
              <a:rPr lang="en-US" sz="2000" b="1" dirty="0">
                <a:solidFill>
                  <a:srgbClr val="C00000"/>
                </a:solidFill>
              </a:rPr>
              <a:t>Reshape and retrain </a:t>
            </a:r>
            <a:r>
              <a:rPr lang="en-US" sz="2000" dirty="0">
                <a:solidFill>
                  <a:srgbClr val="000000"/>
                </a:solidFill>
              </a:rPr>
              <a:t>right away if a behavior is disintegrating/blending</a:t>
            </a:r>
          </a:p>
          <a:p>
            <a:endParaRPr lang="en-US" sz="2000" b="1" dirty="0">
              <a:solidFill>
                <a:srgbClr val="C00000"/>
              </a:solidFill>
            </a:endParaRPr>
          </a:p>
          <a:p>
            <a:r>
              <a:rPr lang="en-US" sz="2000" b="1" dirty="0">
                <a:solidFill>
                  <a:srgbClr val="C00000"/>
                </a:solidFill>
              </a:rPr>
              <a:t>BE consistent </a:t>
            </a:r>
            <a:endParaRPr lang="en-US" sz="2000" dirty="0">
              <a:solidFill>
                <a:srgbClr val="C00000"/>
              </a:solidFill>
            </a:endParaRPr>
          </a:p>
          <a:p>
            <a:endParaRPr lang="en-US" sz="2000" dirty="0">
              <a:solidFill>
                <a:srgbClr val="000000"/>
              </a:solidFill>
            </a:endParaRPr>
          </a:p>
          <a:p>
            <a:r>
              <a:rPr lang="en-US" sz="2000" b="1" dirty="0">
                <a:solidFill>
                  <a:srgbClr val="C00000"/>
                </a:solidFill>
              </a:rPr>
              <a:t>USE positive Reinforcement: BOTH food and PETTING/TOUCH</a:t>
            </a:r>
          </a:p>
          <a:p>
            <a:pPr lvl="1"/>
            <a:r>
              <a:rPr lang="en-US" sz="1800" b="1" dirty="0"/>
              <a:t>But be aware of each dog’s needs</a:t>
            </a:r>
          </a:p>
          <a:p>
            <a:pPr lvl="1"/>
            <a:r>
              <a:rPr lang="en-US" sz="1800" dirty="0"/>
              <a:t>Shy dogs may refuse both</a:t>
            </a:r>
          </a:p>
          <a:p>
            <a:pPr lvl="1"/>
            <a:r>
              <a:rPr lang="en-US" sz="1800" dirty="0"/>
              <a:t>Less secure dogs may want more physical touch</a:t>
            </a:r>
          </a:p>
          <a:p>
            <a:pPr lvl="1"/>
            <a:r>
              <a:rPr lang="en-US" sz="1800" dirty="0"/>
              <a:t>Securely attached dogs may prefer food</a:t>
            </a:r>
          </a:p>
          <a:p>
            <a:endParaRPr lang="en-US" sz="2000" b="1" dirty="0">
              <a:solidFill>
                <a:srgbClr val="000000"/>
              </a:solidFill>
            </a:endParaRPr>
          </a:p>
          <a:p>
            <a:pPr marL="0" indent="0">
              <a:buNone/>
            </a:pPr>
            <a:endParaRPr lang="en-US" sz="2000" dirty="0">
              <a:solidFill>
                <a:srgbClr val="000000"/>
              </a:solidFill>
            </a:endParaRPr>
          </a:p>
          <a:p>
            <a:endParaRPr lang="en-US" sz="2000" dirty="0">
              <a:solidFill>
                <a:srgbClr val="000000"/>
              </a:solidFill>
            </a:endParaRPr>
          </a:p>
        </p:txBody>
      </p:sp>
      <p:sp>
        <p:nvSpPr>
          <p:cNvPr id="2" name="Title 1"/>
          <p:cNvSpPr>
            <a:spLocks noGrp="1"/>
          </p:cNvSpPr>
          <p:nvPr>
            <p:ph type="title"/>
          </p:nvPr>
        </p:nvSpPr>
        <p:spPr>
          <a:xfrm>
            <a:off x="158726" y="3781456"/>
            <a:ext cx="4977976" cy="1454051"/>
          </a:xfrm>
        </p:spPr>
        <p:txBody>
          <a:bodyPr>
            <a:normAutofit/>
          </a:bodyPr>
          <a:lstStyle/>
          <a:p>
            <a:r>
              <a:rPr lang="en-US" sz="4000" b="1" dirty="0">
                <a:solidFill>
                  <a:schemeClr val="accent1">
                    <a:lumMod val="75000"/>
                  </a:schemeClr>
                </a:solidFill>
              </a:rPr>
              <a:t>Take Home Message:</a:t>
            </a:r>
          </a:p>
        </p:txBody>
      </p:sp>
    </p:spTree>
    <p:extLst>
      <p:ext uri="{BB962C8B-B14F-4D97-AF65-F5344CB8AC3E}">
        <p14:creationId xmlns:p14="http://schemas.microsoft.com/office/powerpoint/2010/main" val="296995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Defining Strategic Reinforcement</a:t>
            </a:r>
          </a:p>
        </p:txBody>
      </p:sp>
      <p:cxnSp>
        <p:nvCxnSpPr>
          <p:cNvPr id="16"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sz="2000" b="1" dirty="0"/>
              <a:t>TWO components make for very powerful training: </a:t>
            </a:r>
          </a:p>
          <a:p>
            <a:pPr lvl="1"/>
            <a:r>
              <a:rPr lang="en-US" sz="2000" dirty="0"/>
              <a:t>Effective reward </a:t>
            </a:r>
            <a:r>
              <a:rPr lang="en-US" sz="2000" b="1" dirty="0">
                <a:solidFill>
                  <a:srgbClr val="C00000"/>
                </a:solidFill>
              </a:rPr>
              <a:t>location</a:t>
            </a:r>
          </a:p>
          <a:p>
            <a:pPr lvl="1"/>
            <a:r>
              <a:rPr lang="en-US" sz="2000" dirty="0"/>
              <a:t>Effective </a:t>
            </a:r>
            <a:r>
              <a:rPr lang="en-US" sz="2000" b="1" dirty="0">
                <a:solidFill>
                  <a:srgbClr val="C00000"/>
                </a:solidFill>
              </a:rPr>
              <a:t>delivery method </a:t>
            </a:r>
          </a:p>
          <a:p>
            <a:pPr marL="457200" lvl="1" indent="0">
              <a:buNone/>
            </a:pPr>
            <a:r>
              <a:rPr lang="en-US" sz="2000" dirty="0"/>
              <a:t>			</a:t>
            </a:r>
          </a:p>
          <a:p>
            <a:r>
              <a:rPr lang="en-US" sz="2000" b="1" dirty="0"/>
              <a:t>These two components</a:t>
            </a:r>
          </a:p>
          <a:p>
            <a:pPr lvl="1"/>
            <a:r>
              <a:rPr lang="en-US" sz="2000" b="1" i="1" dirty="0"/>
              <a:t>Assist</a:t>
            </a:r>
            <a:r>
              <a:rPr lang="en-US" sz="2000" dirty="0"/>
              <a:t> training progress</a:t>
            </a:r>
          </a:p>
          <a:p>
            <a:pPr lvl="1"/>
            <a:r>
              <a:rPr lang="en-US" sz="2000" b="1" i="1" dirty="0"/>
              <a:t>Avoid </a:t>
            </a:r>
            <a:r>
              <a:rPr lang="en-US" sz="2000" dirty="0"/>
              <a:t>hindering training progress</a:t>
            </a:r>
          </a:p>
          <a:p>
            <a:pPr lvl="1"/>
            <a:r>
              <a:rPr lang="en-US" sz="2000" b="1" i="1" dirty="0"/>
              <a:t>Support</a:t>
            </a:r>
            <a:r>
              <a:rPr lang="en-US" sz="2000" dirty="0"/>
              <a:t> preventing undesired behavior!</a:t>
            </a:r>
          </a:p>
          <a:p>
            <a:endParaRPr lang="en-US" sz="2000" dirty="0"/>
          </a:p>
          <a:p>
            <a:r>
              <a:rPr lang="en-US" sz="2000" b="1" i="1" dirty="0"/>
              <a:t>Lack of strategic reinforcement: The trainer lowers success.</a:t>
            </a:r>
          </a:p>
          <a:p>
            <a:pPr lvl="1"/>
            <a:r>
              <a:rPr lang="en-US" sz="2000" dirty="0"/>
              <a:t>Has no reward strategy</a:t>
            </a:r>
          </a:p>
          <a:p>
            <a:pPr lvl="1"/>
            <a:r>
              <a:rPr lang="en-US" sz="2000" dirty="0"/>
              <a:t>The animal controls the delivery event = not so powerful training</a:t>
            </a:r>
          </a:p>
          <a:p>
            <a:endParaRPr lang="en-US" sz="2000" dirty="0"/>
          </a:p>
        </p:txBody>
      </p:sp>
    </p:spTree>
    <p:extLst>
      <p:ext uri="{BB962C8B-B14F-4D97-AF65-F5344CB8AC3E}">
        <p14:creationId xmlns:p14="http://schemas.microsoft.com/office/powerpoint/2010/main" val="176182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sz="4100" b="1">
                <a:solidFill>
                  <a:srgbClr val="FFFFFF"/>
                </a:solidFill>
              </a:rPr>
              <a:t>Many Reasons for Using  Strategic Reinforcement</a:t>
            </a:r>
          </a:p>
        </p:txBody>
      </p:sp>
      <p:graphicFrame>
        <p:nvGraphicFramePr>
          <p:cNvPr id="5" name="Content Placeholder 2">
            <a:extLst>
              <a:ext uri="{FF2B5EF4-FFF2-40B4-BE49-F238E27FC236}">
                <a16:creationId xmlns:a16="http://schemas.microsoft.com/office/drawing/2014/main" id="{13DB0EB1-EF16-4822-8710-58994D285822}"/>
              </a:ext>
            </a:extLst>
          </p:cNvPr>
          <p:cNvGraphicFramePr>
            <a:graphicFrameLocks noGrp="1"/>
          </p:cNvGraphicFramePr>
          <p:nvPr>
            <p:ph idx="1"/>
            <p:extLst>
              <p:ext uri="{D42A27DB-BD31-4B8C-83A1-F6EECF244321}">
                <p14:modId xmlns:p14="http://schemas.microsoft.com/office/powerpoint/2010/main" val="12895694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3126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a:normAutofit/>
          </a:bodyPr>
          <a:lstStyle/>
          <a:p>
            <a:pPr algn="r"/>
            <a:r>
              <a:rPr lang="en-US" b="1">
                <a:solidFill>
                  <a:schemeClr val="accent1"/>
                </a:solidFill>
              </a:rPr>
              <a:t>How to Introduce Reinforcement Strategy </a:t>
            </a:r>
            <a:br>
              <a:rPr lang="en-US" b="1">
                <a:solidFill>
                  <a:schemeClr val="accent1"/>
                </a:solidFill>
              </a:rPr>
            </a:br>
            <a:r>
              <a:rPr lang="en-US" b="1">
                <a:solidFill>
                  <a:schemeClr val="accent1"/>
                </a:solidFill>
              </a:rPr>
              <a:t>into your training</a:t>
            </a:r>
          </a:p>
        </p:txBody>
      </p:sp>
      <p:cxnSp>
        <p:nvCxnSpPr>
          <p:cNvPr id="12"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rmAutofit/>
          </a:bodyPr>
          <a:lstStyle/>
          <a:p>
            <a:r>
              <a:rPr lang="en-US" dirty="0">
                <a:solidFill>
                  <a:srgbClr val="C00000"/>
                </a:solidFill>
              </a:rPr>
              <a:t>Several considerations:</a:t>
            </a:r>
          </a:p>
          <a:p>
            <a:pPr lvl="1"/>
            <a:r>
              <a:rPr lang="en-US" dirty="0">
                <a:solidFill>
                  <a:srgbClr val="C00000"/>
                </a:solidFill>
              </a:rPr>
              <a:t>Your animal</a:t>
            </a:r>
          </a:p>
          <a:p>
            <a:pPr lvl="2"/>
            <a:r>
              <a:rPr lang="en-US" sz="2400" dirty="0"/>
              <a:t>Your relationship with the animal</a:t>
            </a:r>
          </a:p>
          <a:p>
            <a:pPr lvl="2"/>
            <a:r>
              <a:rPr lang="en-US" sz="2400" dirty="0"/>
              <a:t>Value of different reinforcers available</a:t>
            </a:r>
          </a:p>
          <a:p>
            <a:pPr lvl="2"/>
            <a:r>
              <a:rPr lang="en-US" sz="2400" dirty="0"/>
              <a:t>Mechanics of giving/taking reward</a:t>
            </a:r>
          </a:p>
          <a:p>
            <a:pPr lvl="2"/>
            <a:endParaRPr lang="en-US" sz="2400" dirty="0"/>
          </a:p>
          <a:p>
            <a:pPr lvl="1"/>
            <a:r>
              <a:rPr lang="en-US" dirty="0">
                <a:solidFill>
                  <a:srgbClr val="C00000"/>
                </a:solidFill>
              </a:rPr>
              <a:t>You as a trainer</a:t>
            </a:r>
          </a:p>
          <a:p>
            <a:pPr lvl="2"/>
            <a:r>
              <a:rPr lang="en-US" sz="2400" dirty="0"/>
              <a:t>Your ability</a:t>
            </a:r>
          </a:p>
          <a:p>
            <a:pPr lvl="2"/>
            <a:r>
              <a:rPr lang="en-US" sz="2400" dirty="0"/>
              <a:t>The training goals</a:t>
            </a:r>
          </a:p>
          <a:p>
            <a:pPr lvl="2"/>
            <a:endParaRPr lang="en-US" sz="2400" dirty="0"/>
          </a:p>
          <a:p>
            <a:r>
              <a:rPr lang="en-US" sz="2400" dirty="0"/>
              <a:t>Each behavior may have a different reward strategy</a:t>
            </a:r>
          </a:p>
          <a:p>
            <a:pPr marL="0" indent="0">
              <a:buNone/>
            </a:pPr>
            <a:endParaRPr lang="en-US" sz="2400" dirty="0"/>
          </a:p>
          <a:p>
            <a:pPr lvl="2"/>
            <a:endParaRPr lang="en-US" sz="2400" dirty="0"/>
          </a:p>
        </p:txBody>
      </p:sp>
    </p:spTree>
    <p:extLst>
      <p:ext uri="{BB962C8B-B14F-4D97-AF65-F5344CB8AC3E}">
        <p14:creationId xmlns:p14="http://schemas.microsoft.com/office/powerpoint/2010/main" val="3732374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sz="4100" b="1" dirty="0"/>
              <a:t>Reward Location</a:t>
            </a:r>
          </a:p>
        </p:txBody>
      </p:sp>
      <p:sp>
        <p:nvSpPr>
          <p:cNvPr id="3" name="Content Placeholder 2"/>
          <p:cNvSpPr>
            <a:spLocks noGrp="1"/>
          </p:cNvSpPr>
          <p:nvPr>
            <p:ph idx="1"/>
          </p:nvPr>
        </p:nvSpPr>
        <p:spPr>
          <a:xfrm>
            <a:off x="4965431" y="2438400"/>
            <a:ext cx="6586489" cy="3785419"/>
          </a:xfrm>
        </p:spPr>
        <p:txBody>
          <a:bodyPr>
            <a:normAutofit lnSpcReduction="10000"/>
          </a:bodyPr>
          <a:lstStyle/>
          <a:p>
            <a:r>
              <a:rPr lang="en-US" sz="2100" b="1" dirty="0">
                <a:solidFill>
                  <a:srgbClr val="C00000"/>
                </a:solidFill>
              </a:rPr>
              <a:t>Location resets dog</a:t>
            </a:r>
            <a:r>
              <a:rPr lang="en-US" sz="2100" dirty="0"/>
              <a:t>: places dog in best location for next repetition</a:t>
            </a:r>
          </a:p>
          <a:p>
            <a:endParaRPr lang="en-US" sz="1700" dirty="0"/>
          </a:p>
          <a:p>
            <a:r>
              <a:rPr lang="en-US" sz="2100" dirty="0"/>
              <a:t>Rewards where the dog was at the </a:t>
            </a:r>
            <a:r>
              <a:rPr lang="en-US" sz="2100" b="1" dirty="0">
                <a:solidFill>
                  <a:srgbClr val="C00000"/>
                </a:solidFill>
              </a:rPr>
              <a:t>time of the click </a:t>
            </a:r>
            <a:r>
              <a:rPr lang="en-US" sz="2100" dirty="0"/>
              <a:t>(adding value to that location)</a:t>
            </a:r>
          </a:p>
          <a:p>
            <a:endParaRPr lang="en-US" sz="2100" dirty="0"/>
          </a:p>
          <a:p>
            <a:r>
              <a:rPr lang="en-US" sz="2100" dirty="0"/>
              <a:t>Rewards at </a:t>
            </a:r>
            <a:r>
              <a:rPr lang="en-US" sz="2100" b="1" dirty="0">
                <a:solidFill>
                  <a:srgbClr val="C00000"/>
                </a:solidFill>
              </a:rPr>
              <a:t>specific location </a:t>
            </a:r>
            <a:r>
              <a:rPr lang="en-US" sz="2100" dirty="0"/>
              <a:t>(moves the dog) which supports the goal behavior</a:t>
            </a:r>
          </a:p>
          <a:p>
            <a:endParaRPr lang="en-US" sz="2100" dirty="0"/>
          </a:p>
          <a:p>
            <a:r>
              <a:rPr lang="en-US" sz="2100" dirty="0"/>
              <a:t>Rewards where the dog is at </a:t>
            </a:r>
            <a:r>
              <a:rPr lang="en-US" sz="2100" b="1" dirty="0">
                <a:solidFill>
                  <a:srgbClr val="C00000"/>
                </a:solidFill>
              </a:rPr>
              <a:t>time of deliv</a:t>
            </a:r>
            <a:r>
              <a:rPr lang="en-US" sz="2100" b="1" dirty="0"/>
              <a:t>ery </a:t>
            </a:r>
            <a:r>
              <a:rPr lang="en-US" sz="2100" dirty="0"/>
              <a:t>(may be different location from where click happened)</a:t>
            </a:r>
          </a:p>
          <a:p>
            <a:pPr lvl="1"/>
            <a:endParaRPr lang="en-US" sz="1700" dirty="0"/>
          </a:p>
          <a:p>
            <a:pPr lvl="1"/>
            <a:endParaRPr lang="en-US" sz="1700" dirty="0"/>
          </a:p>
          <a:p>
            <a:pPr lvl="1"/>
            <a:endParaRPr lang="en-US" sz="1700" dirty="0"/>
          </a:p>
        </p:txBody>
      </p:sp>
      <p:pic>
        <p:nvPicPr>
          <p:cNvPr id="5" name="Picture 4">
            <a:extLst>
              <a:ext uri="{FF2B5EF4-FFF2-40B4-BE49-F238E27FC236}">
                <a16:creationId xmlns:a16="http://schemas.microsoft.com/office/drawing/2014/main" id="{DC29BFAB-05DF-4BDB-9F61-71B4111C11AC}"/>
              </a:ext>
            </a:extLst>
          </p:cNvPr>
          <p:cNvPicPr>
            <a:picLocks noChangeAspect="1"/>
          </p:cNvPicPr>
          <p:nvPr/>
        </p:nvPicPr>
        <p:blipFill rotWithShape="1">
          <a:blip r:embed="rId2"/>
          <a:srcRect l="20737" r="2856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FCB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11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4105" y="802955"/>
            <a:ext cx="4977976" cy="1454051"/>
          </a:xfrm>
        </p:spPr>
        <p:txBody>
          <a:bodyPr>
            <a:normAutofit/>
          </a:bodyPr>
          <a:lstStyle/>
          <a:p>
            <a:r>
              <a:rPr lang="en-US" b="1">
                <a:solidFill>
                  <a:srgbClr val="000000"/>
                </a:solidFill>
              </a:rPr>
              <a:t>Reward Speed of Delivery</a:t>
            </a:r>
          </a:p>
        </p:txBody>
      </p:sp>
      <p:sp>
        <p:nvSpPr>
          <p:cNvPr id="3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6286AB27-7617-4692-9490-C8E186DA0595}"/>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760" r="23705"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idx="1"/>
          </p:nvPr>
        </p:nvSpPr>
        <p:spPr>
          <a:xfrm>
            <a:off x="6090574" y="2421682"/>
            <a:ext cx="4977578" cy="3639289"/>
          </a:xfrm>
        </p:spPr>
        <p:txBody>
          <a:bodyPr anchor="ctr">
            <a:normAutofit/>
          </a:bodyPr>
          <a:lstStyle/>
          <a:p>
            <a:r>
              <a:rPr lang="en-US" sz="1900" b="1" dirty="0">
                <a:solidFill>
                  <a:srgbClr val="000000"/>
                </a:solidFill>
              </a:rPr>
              <a:t>Speed of Delivery</a:t>
            </a:r>
            <a:r>
              <a:rPr lang="en-US" sz="1900" dirty="0">
                <a:solidFill>
                  <a:srgbClr val="000000"/>
                </a:solidFill>
              </a:rPr>
              <a:t>:</a:t>
            </a:r>
          </a:p>
          <a:p>
            <a:endParaRPr lang="en-US" sz="1900" dirty="0">
              <a:solidFill>
                <a:srgbClr val="000000"/>
              </a:solidFill>
            </a:endParaRPr>
          </a:p>
          <a:p>
            <a:r>
              <a:rPr lang="en-US" sz="1900" b="1" i="1" dirty="0">
                <a:solidFill>
                  <a:srgbClr val="000000"/>
                </a:solidFill>
              </a:rPr>
              <a:t>Too fast: </a:t>
            </a:r>
            <a:r>
              <a:rPr lang="en-US" sz="1900" dirty="0">
                <a:solidFill>
                  <a:srgbClr val="000000"/>
                </a:solidFill>
              </a:rPr>
              <a:t>may startle the dog with the movement</a:t>
            </a:r>
          </a:p>
          <a:p>
            <a:endParaRPr lang="en-US" sz="1900" dirty="0">
              <a:solidFill>
                <a:srgbClr val="000000"/>
              </a:solidFill>
            </a:endParaRPr>
          </a:p>
          <a:p>
            <a:r>
              <a:rPr lang="en-US" sz="1900" b="1" i="1" dirty="0">
                <a:solidFill>
                  <a:srgbClr val="000000"/>
                </a:solidFill>
              </a:rPr>
              <a:t>Too slow: </a:t>
            </a:r>
            <a:r>
              <a:rPr lang="en-US" sz="1900" dirty="0">
                <a:solidFill>
                  <a:srgbClr val="000000"/>
                </a:solidFill>
              </a:rPr>
              <a:t>not relate the reward to the behavior</a:t>
            </a:r>
          </a:p>
          <a:p>
            <a:endParaRPr lang="en-US" sz="1900" dirty="0">
              <a:solidFill>
                <a:srgbClr val="000000"/>
              </a:solidFill>
            </a:endParaRPr>
          </a:p>
          <a:p>
            <a:r>
              <a:rPr lang="en-US" sz="1900" dirty="0">
                <a:solidFill>
                  <a:srgbClr val="000000"/>
                </a:solidFill>
              </a:rPr>
              <a:t>A Powerful reward “event” begins AFTER the click and is  “smooth” from start to delivery</a:t>
            </a:r>
          </a:p>
          <a:p>
            <a:pPr lvl="1"/>
            <a:endParaRPr lang="en-US" sz="1900" dirty="0">
              <a:solidFill>
                <a:srgbClr val="000000"/>
              </a:solidFill>
            </a:endParaRPr>
          </a:p>
          <a:p>
            <a:pPr lvl="1"/>
            <a:endParaRPr lang="en-US" sz="1900" dirty="0">
              <a:solidFill>
                <a:srgbClr val="000000"/>
              </a:solidFill>
            </a:endParaRPr>
          </a:p>
        </p:txBody>
      </p:sp>
      <p:sp>
        <p:nvSpPr>
          <p:cNvPr id="7" name="TextBox 6">
            <a:extLst>
              <a:ext uri="{FF2B5EF4-FFF2-40B4-BE49-F238E27FC236}">
                <a16:creationId xmlns:a16="http://schemas.microsoft.com/office/drawing/2014/main" id="{E688E5AE-0962-4276-B116-E4B87F6F23CB}"/>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seemsartless.com/index.php?pic=14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373290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Other Delivery Strategies:</a:t>
            </a:r>
          </a:p>
        </p:txBody>
      </p:sp>
      <p:graphicFrame>
        <p:nvGraphicFramePr>
          <p:cNvPr id="5" name="Content Placeholder 2">
            <a:extLst>
              <a:ext uri="{FF2B5EF4-FFF2-40B4-BE49-F238E27FC236}">
                <a16:creationId xmlns:a16="http://schemas.microsoft.com/office/drawing/2014/main" id="{846A8A74-F090-4E7F-963D-DAF9715C285E}"/>
              </a:ext>
            </a:extLst>
          </p:cNvPr>
          <p:cNvGraphicFramePr>
            <a:graphicFrameLocks noGrp="1"/>
          </p:cNvGraphicFramePr>
          <p:nvPr>
            <p:ph idx="1"/>
            <p:extLst>
              <p:ext uri="{D42A27DB-BD31-4B8C-83A1-F6EECF244321}">
                <p14:modId xmlns:p14="http://schemas.microsoft.com/office/powerpoint/2010/main" val="234479286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5667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B83208BFA2675A45B669321DDEED1BFF" ma:contentTypeVersion="1" ma:contentTypeDescription="Create a new document." ma:contentTypeScope="" ma:versionID="fe0f59546e6cf501de63755cfc15b174">
  <xsd:schema xmlns:xsd="http://www.w3.org/2001/XMLSchema" xmlns:xs="http://www.w3.org/2001/XMLSchema" xmlns:p="http://schemas.microsoft.com/office/2006/metadata/properties" xmlns:ns1="http://schemas.microsoft.com/sharepoint/v3" xmlns:ns2="95c273cc-9201-4c1e-8c9f-fe8c80cbe9de" targetNamespace="http://schemas.microsoft.com/office/2006/metadata/properties" ma:root="true" ma:fieldsID="3d5a32756865940de2755d150ba87df5" ns1:_="" ns2:_="">
    <xsd:import namespace="http://schemas.microsoft.com/sharepoint/v3"/>
    <xsd:import namespace="95c273cc-9201-4c1e-8c9f-fe8c80cbe9d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5c273cc-9201-4c1e-8c9f-fe8c80cbe9d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5c273cc-9201-4c1e-8c9f-fe8c80cbe9de">XY5HK7YVDQWF-1196-1397</_dlc_DocId>
    <_dlc_DocIdUrl xmlns="95c273cc-9201-4c1e-8c9f-fe8c80cbe9de">
      <Url>https://about.illinoisstate.edu/vfdouga/_layouts/DocIdRedir.aspx?ID=XY5HK7YVDQWF-1196-1397</Url>
      <Description>XY5HK7YVDQWF-1196-1397</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266E320-A4F0-437B-88EC-FCBBB6DBB4A7}">
  <ds:schemaRefs>
    <ds:schemaRef ds:uri="http://schemas.microsoft.com/sharepoint/v3/contenttype/forms"/>
  </ds:schemaRefs>
</ds:datastoreItem>
</file>

<file path=customXml/itemProps2.xml><?xml version="1.0" encoding="utf-8"?>
<ds:datastoreItem xmlns:ds="http://schemas.openxmlformats.org/officeDocument/2006/customXml" ds:itemID="{FADA56BE-BD5E-4449-B0B7-22AE2718193F}">
  <ds:schemaRefs>
    <ds:schemaRef ds:uri="http://schemas.microsoft.com/sharepoint/events"/>
  </ds:schemaRefs>
</ds:datastoreItem>
</file>

<file path=customXml/itemProps3.xml><?xml version="1.0" encoding="utf-8"?>
<ds:datastoreItem xmlns:ds="http://schemas.openxmlformats.org/officeDocument/2006/customXml" ds:itemID="{7E53B2B0-7667-4454-B2D2-69E8733EE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5c273cc-9201-4c1e-8c9f-fe8c80cbe9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B9CB0E2-D816-444D-9707-11F090DBAE19}">
  <ds:schemaRefs>
    <ds:schemaRef ds:uri="http://schemas.microsoft.com/office/2006/documentManagement/types"/>
    <ds:schemaRef ds:uri="http://schemas.microsoft.com/sharepoint/v3"/>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95c273cc-9201-4c1e-8c9f-fe8c80cbe9d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133</TotalTime>
  <Words>3415</Words>
  <Application>Microsoft Office PowerPoint</Application>
  <PresentationFormat>Widescreen</PresentationFormat>
  <Paragraphs>393</Paragraphs>
  <Slides>36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Calibri Light</vt:lpstr>
      <vt:lpstr>Office Theme</vt:lpstr>
      <vt:lpstr>1_Office Theme</vt:lpstr>
      <vt:lpstr>Strategic Reinforcement  and Chains!</vt:lpstr>
      <vt:lpstr>Rewards = powerful tool</vt:lpstr>
      <vt:lpstr>Strategic Reinforcement does NOT  ask for additional behavior</vt:lpstr>
      <vt:lpstr>Defining Strategic Reinforcement</vt:lpstr>
      <vt:lpstr>Many Reasons for Using  Strategic Reinforcement</vt:lpstr>
      <vt:lpstr>How to Introduce Reinforcement Strategy  into your training</vt:lpstr>
      <vt:lpstr>Reward Location</vt:lpstr>
      <vt:lpstr>Reward Speed of Delivery</vt:lpstr>
      <vt:lpstr>Other Delivery Strategies:</vt:lpstr>
      <vt:lpstr>Delivery Strategies</vt:lpstr>
      <vt:lpstr>Examples:</vt:lpstr>
      <vt:lpstr>Examples:</vt:lpstr>
      <vt:lpstr>Chains</vt:lpstr>
      <vt:lpstr>Chains and Cues</vt:lpstr>
      <vt:lpstr>Chains and Cues</vt:lpstr>
      <vt:lpstr>Timing in Chains is IMPORTANT</vt:lpstr>
      <vt:lpstr>Two basic kinds of chains:</vt:lpstr>
      <vt:lpstr>Two basic kinds of chains:</vt:lpstr>
      <vt:lpstr>Problems with  Chains!</vt:lpstr>
      <vt:lpstr>Problems Chains!  Anticipating the Cues</vt:lpstr>
      <vt:lpstr>Animal Anticipates the Cue: The FIX</vt:lpstr>
      <vt:lpstr>Problem: Animal Anticipates the Cue:  The FIX….Break up the Chain!</vt:lpstr>
      <vt:lpstr>An Example:  Navigating an A Frame</vt:lpstr>
      <vt:lpstr>Common problem:  Jumping off too early</vt:lpstr>
      <vt:lpstr>Hazards of Praise and Clicks During the Chain</vt:lpstr>
      <vt:lpstr>Superstitious Chains</vt:lpstr>
      <vt:lpstr>Superstitious Chains</vt:lpstr>
      <vt:lpstr>But What Does the Research Say About Training Procedures?</vt:lpstr>
      <vt:lpstr>Pfaller-Sadovsky, et al, (2017)</vt:lpstr>
      <vt:lpstr>Owners have difficulty</vt:lpstr>
      <vt:lpstr>It is Mine!</vt:lpstr>
      <vt:lpstr>It’s Mine</vt:lpstr>
      <vt:lpstr>IT’s Mine</vt:lpstr>
      <vt:lpstr>IT’s Mine</vt:lpstr>
      <vt:lpstr>PowerPoint Presentation</vt:lpstr>
      <vt:lpstr>Take Home Message: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Reinforcement  and Chains!</dc:title>
  <dc:creator>Farmer-Dougan, Valeri</dc:creator>
  <cp:lastModifiedBy>Valeri Farmer-Dougan</cp:lastModifiedBy>
  <cp:revision>10</cp:revision>
  <dcterms:created xsi:type="dcterms:W3CDTF">2020-02-03T16:54:01Z</dcterms:created>
  <dcterms:modified xsi:type="dcterms:W3CDTF">2022-10-02T19:22:21Z</dcterms:modified>
</cp:coreProperties>
</file>