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65" r:id="rId16"/>
    <p:sldId id="280" r:id="rId17"/>
    <p:sldId id="259" r:id="rId18"/>
    <p:sldId id="319" r:id="rId19"/>
    <p:sldId id="263" r:id="rId20"/>
    <p:sldId id="262" r:id="rId21"/>
    <p:sldId id="261" r:id="rId22"/>
    <p:sldId id="264" r:id="rId23"/>
    <p:sldId id="265" r:id="rId24"/>
    <p:sldId id="266" r:id="rId25"/>
    <p:sldId id="268" r:id="rId26"/>
    <p:sldId id="267" r:id="rId27"/>
    <p:sldId id="270" r:id="rId28"/>
    <p:sldId id="271" r:id="rId29"/>
    <p:sldId id="281" r:id="rId30"/>
    <p:sldId id="283" r:id="rId31"/>
    <p:sldId id="284" r:id="rId32"/>
    <p:sldId id="353" r:id="rId33"/>
    <p:sldId id="354" r:id="rId34"/>
    <p:sldId id="366" r:id="rId35"/>
    <p:sldId id="282" r:id="rId36"/>
    <p:sldId id="289" r:id="rId37"/>
    <p:sldId id="290" r:id="rId38"/>
    <p:sldId id="364" r:id="rId39"/>
    <p:sldId id="36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A92184-608A-4049-A670-BBB3607B9F79}">
          <p14:sldIdLst>
            <p14:sldId id="256"/>
            <p14:sldId id="257"/>
            <p14:sldId id="258"/>
            <p14:sldId id="311"/>
            <p14:sldId id="312"/>
            <p14:sldId id="313"/>
            <p14:sldId id="314"/>
            <p14:sldId id="315"/>
            <p14:sldId id="316"/>
            <p14:sldId id="317"/>
            <p14:sldId id="365"/>
            <p14:sldId id="280"/>
            <p14:sldId id="259"/>
            <p14:sldId id="319"/>
            <p14:sldId id="263"/>
            <p14:sldId id="262"/>
            <p14:sldId id="261"/>
            <p14:sldId id="264"/>
            <p14:sldId id="265"/>
            <p14:sldId id="266"/>
            <p14:sldId id="268"/>
            <p14:sldId id="267"/>
            <p14:sldId id="270"/>
            <p14:sldId id="271"/>
            <p14:sldId id="281"/>
            <p14:sldId id="283"/>
            <p14:sldId id="284"/>
            <p14:sldId id="353"/>
            <p14:sldId id="354"/>
            <p14:sldId id="366"/>
            <p14:sldId id="282"/>
            <p14:sldId id="289"/>
            <p14:sldId id="290"/>
            <p14:sldId id="364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4660"/>
  </p:normalViewPr>
  <p:slideViewPr>
    <p:cSldViewPr>
      <p:cViewPr varScale="1">
        <p:scale>
          <a:sx n="95" d="100"/>
          <a:sy n="95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youtube.com/watch?v=_6479QAJuz8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youtube.com/watch?v=_6479QAJuz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EEED78-758A-4C09-8EE0-49641DF997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06F33A-D7D4-4F0F-8226-BBB20E69C838}">
      <dgm:prSet custT="1"/>
      <dgm:spPr/>
      <dgm:t>
        <a:bodyPr/>
        <a:lstStyle/>
        <a:p>
          <a:r>
            <a:rPr lang="en-US" sz="1800" dirty="0"/>
            <a:t>Unlike other domestic animals, wild conspecifics are readily available for comparison</a:t>
          </a:r>
        </a:p>
      </dgm:t>
    </dgm:pt>
    <dgm:pt modelId="{0E3F6473-F59C-4767-8024-D96265DE9482}" type="parTrans" cxnId="{69C95EF4-C432-4798-AD86-860B86192907}">
      <dgm:prSet/>
      <dgm:spPr/>
      <dgm:t>
        <a:bodyPr/>
        <a:lstStyle/>
        <a:p>
          <a:endParaRPr lang="en-US"/>
        </a:p>
      </dgm:t>
    </dgm:pt>
    <dgm:pt modelId="{0A31227D-EE71-477D-87EC-0912CB4A48E4}" type="sibTrans" cxnId="{69C95EF4-C432-4798-AD86-860B86192907}">
      <dgm:prSet/>
      <dgm:spPr/>
      <dgm:t>
        <a:bodyPr/>
        <a:lstStyle/>
        <a:p>
          <a:endParaRPr lang="en-US"/>
        </a:p>
      </dgm:t>
    </dgm:pt>
    <dgm:pt modelId="{28A20E75-04DB-47FE-8737-AA68489148AA}">
      <dgm:prSet custT="1"/>
      <dgm:spPr/>
      <dgm:t>
        <a:bodyPr/>
        <a:lstStyle/>
        <a:p>
          <a:r>
            <a:rPr lang="en-US" sz="1600" dirty="0"/>
            <a:t>Data are available showing domestication of a wild canine species (Fox) which demonstrates evolution of many “dog-like” traits.</a:t>
          </a:r>
        </a:p>
      </dgm:t>
    </dgm:pt>
    <dgm:pt modelId="{8B1F7565-9D5D-47AF-8D6A-DA896BAF8AD1}" type="parTrans" cxnId="{386E7A41-4D48-482F-A7EE-50DC5654A54A}">
      <dgm:prSet/>
      <dgm:spPr/>
      <dgm:t>
        <a:bodyPr/>
        <a:lstStyle/>
        <a:p>
          <a:endParaRPr lang="en-US"/>
        </a:p>
      </dgm:t>
    </dgm:pt>
    <dgm:pt modelId="{EC1E8C3B-D9C3-4E9B-8D58-6A5274B47D2D}" type="sibTrans" cxnId="{386E7A41-4D48-482F-A7EE-50DC5654A54A}">
      <dgm:prSet/>
      <dgm:spPr/>
      <dgm:t>
        <a:bodyPr/>
        <a:lstStyle/>
        <a:p>
          <a:endParaRPr lang="en-US"/>
        </a:p>
      </dgm:t>
    </dgm:pt>
    <dgm:pt modelId="{7F1D1814-4888-4386-B5D7-B740EE098F00}">
      <dgm:prSet custT="1"/>
      <dgm:spPr/>
      <dgm:t>
        <a:bodyPr/>
        <a:lstStyle/>
        <a:p>
          <a:r>
            <a:rPr lang="en-US" sz="1800" dirty="0"/>
            <a:t>Appear to have social cognitive abilities that are more advanced than most non-human primates.</a:t>
          </a:r>
        </a:p>
      </dgm:t>
    </dgm:pt>
    <dgm:pt modelId="{9018B021-BD1E-44D0-87C3-5EA40023223B}" type="parTrans" cxnId="{DA2D44AF-A217-4413-A453-BEABCFAD17F5}">
      <dgm:prSet/>
      <dgm:spPr/>
      <dgm:t>
        <a:bodyPr/>
        <a:lstStyle/>
        <a:p>
          <a:endParaRPr lang="en-US"/>
        </a:p>
      </dgm:t>
    </dgm:pt>
    <dgm:pt modelId="{36872E2F-C6B8-4AD6-8DFC-8AD9646F8326}" type="sibTrans" cxnId="{DA2D44AF-A217-4413-A453-BEABCFAD17F5}">
      <dgm:prSet/>
      <dgm:spPr/>
      <dgm:t>
        <a:bodyPr/>
        <a:lstStyle/>
        <a:p>
          <a:endParaRPr lang="en-US"/>
        </a:p>
      </dgm:t>
    </dgm:pt>
    <dgm:pt modelId="{A15B673C-3DC3-4FA3-A5BD-CA9A9EC635CC}">
      <dgm:prSet custT="1"/>
      <dgm:spPr/>
      <dgm:t>
        <a:bodyPr/>
        <a:lstStyle/>
        <a:p>
          <a:r>
            <a:rPr lang="en-US" sz="2000" b="1" dirty="0"/>
            <a:t>Question is why?</a:t>
          </a:r>
        </a:p>
        <a:p>
          <a:r>
            <a:rPr lang="en-US" sz="1600" dirty="0"/>
            <a:t>Yep, those two competing theories to explain evolution of cognition in dogs:</a:t>
          </a:r>
        </a:p>
        <a:p>
          <a:r>
            <a:rPr lang="en-US" sz="1600" dirty="0"/>
            <a:t>Domestication hypothesis (Hare &amp; Tomasello, 2005)</a:t>
          </a:r>
        </a:p>
        <a:p>
          <a:r>
            <a:rPr lang="en-US" sz="1600" dirty="0"/>
            <a:t>Two-Stage hypothesis (Wynne)</a:t>
          </a:r>
          <a:endParaRPr lang="en-US" sz="1600" b="1" dirty="0"/>
        </a:p>
      </dgm:t>
    </dgm:pt>
    <dgm:pt modelId="{C5DC8C1E-61EB-440C-BE72-2C79D9ED69A5}" type="parTrans" cxnId="{8AE727DE-BF79-47B7-A867-EA2C0E7E02D8}">
      <dgm:prSet/>
      <dgm:spPr/>
      <dgm:t>
        <a:bodyPr/>
        <a:lstStyle/>
        <a:p>
          <a:endParaRPr lang="en-US"/>
        </a:p>
      </dgm:t>
    </dgm:pt>
    <dgm:pt modelId="{8C49062B-BEBB-4895-8B09-7F7C8258912F}" type="sibTrans" cxnId="{8AE727DE-BF79-47B7-A867-EA2C0E7E02D8}">
      <dgm:prSet/>
      <dgm:spPr/>
      <dgm:t>
        <a:bodyPr/>
        <a:lstStyle/>
        <a:p>
          <a:endParaRPr lang="en-US"/>
        </a:p>
      </dgm:t>
    </dgm:pt>
    <dgm:pt modelId="{3A923AB5-394A-4698-A2E6-308B0F8E0AA2}" type="pres">
      <dgm:prSet presAssocID="{09EEED78-758A-4C09-8EE0-49641DF997BC}" presName="linear" presStyleCnt="0">
        <dgm:presLayoutVars>
          <dgm:animLvl val="lvl"/>
          <dgm:resizeHandles val="exact"/>
        </dgm:presLayoutVars>
      </dgm:prSet>
      <dgm:spPr/>
    </dgm:pt>
    <dgm:pt modelId="{FD1CE273-DB3E-4305-AF68-C122F81A8C22}" type="pres">
      <dgm:prSet presAssocID="{3A06F33A-D7D4-4F0F-8226-BBB20E69C838}" presName="parentText" presStyleLbl="node1" presStyleIdx="0" presStyleCnt="4" custScaleY="68353">
        <dgm:presLayoutVars>
          <dgm:chMax val="0"/>
          <dgm:bulletEnabled val="1"/>
        </dgm:presLayoutVars>
      </dgm:prSet>
      <dgm:spPr/>
    </dgm:pt>
    <dgm:pt modelId="{DC228537-3604-47B4-B14B-1649D1459D07}" type="pres">
      <dgm:prSet presAssocID="{0A31227D-EE71-477D-87EC-0912CB4A48E4}" presName="spacer" presStyleCnt="0"/>
      <dgm:spPr/>
    </dgm:pt>
    <dgm:pt modelId="{5AB1ED67-F3C1-4304-97EA-40B6D1A799D8}" type="pres">
      <dgm:prSet presAssocID="{28A20E75-04DB-47FE-8737-AA68489148AA}" presName="parentText" presStyleLbl="node1" presStyleIdx="1" presStyleCnt="4" custScaleY="63586">
        <dgm:presLayoutVars>
          <dgm:chMax val="0"/>
          <dgm:bulletEnabled val="1"/>
        </dgm:presLayoutVars>
      </dgm:prSet>
      <dgm:spPr/>
    </dgm:pt>
    <dgm:pt modelId="{31A5244C-7AD9-4F12-B11D-932B7CCA8678}" type="pres">
      <dgm:prSet presAssocID="{EC1E8C3B-D9C3-4E9B-8D58-6A5274B47D2D}" presName="spacer" presStyleCnt="0"/>
      <dgm:spPr/>
    </dgm:pt>
    <dgm:pt modelId="{5AA74FCD-E296-4AA9-AD50-3471F901370C}" type="pres">
      <dgm:prSet presAssocID="{7F1D1814-4888-4386-B5D7-B740EE098F00}" presName="parentText" presStyleLbl="node1" presStyleIdx="2" presStyleCnt="4" custScaleY="62372" custLinFactNeighborY="36350">
        <dgm:presLayoutVars>
          <dgm:chMax val="0"/>
          <dgm:bulletEnabled val="1"/>
        </dgm:presLayoutVars>
      </dgm:prSet>
      <dgm:spPr/>
    </dgm:pt>
    <dgm:pt modelId="{8B2ED07A-221F-4DEC-A333-F3A2DD3A86BD}" type="pres">
      <dgm:prSet presAssocID="{36872E2F-C6B8-4AD6-8DFC-8AD9646F8326}" presName="spacer" presStyleCnt="0"/>
      <dgm:spPr/>
    </dgm:pt>
    <dgm:pt modelId="{DADA3378-4D08-4D5E-ADF8-205B0FD578F9}" type="pres">
      <dgm:prSet presAssocID="{A15B673C-3DC3-4FA3-A5BD-CA9A9EC635C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35BBA0E-3DE4-44FF-8C6F-894F35FAB5AE}" type="presOf" srcId="{A15B673C-3DC3-4FA3-A5BD-CA9A9EC635CC}" destId="{DADA3378-4D08-4D5E-ADF8-205B0FD578F9}" srcOrd="0" destOrd="0" presId="urn:microsoft.com/office/officeart/2005/8/layout/vList2"/>
    <dgm:cxn modelId="{76B89114-CEC6-4907-9A49-5ADD50C69455}" type="presOf" srcId="{09EEED78-758A-4C09-8EE0-49641DF997BC}" destId="{3A923AB5-394A-4698-A2E6-308B0F8E0AA2}" srcOrd="0" destOrd="0" presId="urn:microsoft.com/office/officeart/2005/8/layout/vList2"/>
    <dgm:cxn modelId="{628C135E-6D30-48A1-9DF5-216375F3625D}" type="presOf" srcId="{28A20E75-04DB-47FE-8737-AA68489148AA}" destId="{5AB1ED67-F3C1-4304-97EA-40B6D1A799D8}" srcOrd="0" destOrd="0" presId="urn:microsoft.com/office/officeart/2005/8/layout/vList2"/>
    <dgm:cxn modelId="{386E7A41-4D48-482F-A7EE-50DC5654A54A}" srcId="{09EEED78-758A-4C09-8EE0-49641DF997BC}" destId="{28A20E75-04DB-47FE-8737-AA68489148AA}" srcOrd="1" destOrd="0" parTransId="{8B1F7565-9D5D-47AF-8D6A-DA896BAF8AD1}" sibTransId="{EC1E8C3B-D9C3-4E9B-8D58-6A5274B47D2D}"/>
    <dgm:cxn modelId="{F4F002A8-16A2-4E8D-B2CA-51303063E9B2}" type="presOf" srcId="{7F1D1814-4888-4386-B5D7-B740EE098F00}" destId="{5AA74FCD-E296-4AA9-AD50-3471F901370C}" srcOrd="0" destOrd="0" presId="urn:microsoft.com/office/officeart/2005/8/layout/vList2"/>
    <dgm:cxn modelId="{DA2D44AF-A217-4413-A453-BEABCFAD17F5}" srcId="{09EEED78-758A-4C09-8EE0-49641DF997BC}" destId="{7F1D1814-4888-4386-B5D7-B740EE098F00}" srcOrd="2" destOrd="0" parTransId="{9018B021-BD1E-44D0-87C3-5EA40023223B}" sibTransId="{36872E2F-C6B8-4AD6-8DFC-8AD9646F8326}"/>
    <dgm:cxn modelId="{91B709B8-5463-4447-8B32-0FFC5DCE0EDA}" type="presOf" srcId="{3A06F33A-D7D4-4F0F-8226-BBB20E69C838}" destId="{FD1CE273-DB3E-4305-AF68-C122F81A8C22}" srcOrd="0" destOrd="0" presId="urn:microsoft.com/office/officeart/2005/8/layout/vList2"/>
    <dgm:cxn modelId="{8AE727DE-BF79-47B7-A867-EA2C0E7E02D8}" srcId="{09EEED78-758A-4C09-8EE0-49641DF997BC}" destId="{A15B673C-3DC3-4FA3-A5BD-CA9A9EC635CC}" srcOrd="3" destOrd="0" parTransId="{C5DC8C1E-61EB-440C-BE72-2C79D9ED69A5}" sibTransId="{8C49062B-BEBB-4895-8B09-7F7C8258912F}"/>
    <dgm:cxn modelId="{69C95EF4-C432-4798-AD86-860B86192907}" srcId="{09EEED78-758A-4C09-8EE0-49641DF997BC}" destId="{3A06F33A-D7D4-4F0F-8226-BBB20E69C838}" srcOrd="0" destOrd="0" parTransId="{0E3F6473-F59C-4767-8024-D96265DE9482}" sibTransId="{0A31227D-EE71-477D-87EC-0912CB4A48E4}"/>
    <dgm:cxn modelId="{13E21CC7-C565-47AB-B995-1E6B621097BF}" type="presParOf" srcId="{3A923AB5-394A-4698-A2E6-308B0F8E0AA2}" destId="{FD1CE273-DB3E-4305-AF68-C122F81A8C22}" srcOrd="0" destOrd="0" presId="urn:microsoft.com/office/officeart/2005/8/layout/vList2"/>
    <dgm:cxn modelId="{F466D851-ED2F-4125-B555-498E117892BC}" type="presParOf" srcId="{3A923AB5-394A-4698-A2E6-308B0F8E0AA2}" destId="{DC228537-3604-47B4-B14B-1649D1459D07}" srcOrd="1" destOrd="0" presId="urn:microsoft.com/office/officeart/2005/8/layout/vList2"/>
    <dgm:cxn modelId="{55A6C187-A2D0-4302-BC35-A4C061625D94}" type="presParOf" srcId="{3A923AB5-394A-4698-A2E6-308B0F8E0AA2}" destId="{5AB1ED67-F3C1-4304-97EA-40B6D1A799D8}" srcOrd="2" destOrd="0" presId="urn:microsoft.com/office/officeart/2005/8/layout/vList2"/>
    <dgm:cxn modelId="{E3D831EE-FCFF-42BD-94BE-4FFB908CAC96}" type="presParOf" srcId="{3A923AB5-394A-4698-A2E6-308B0F8E0AA2}" destId="{31A5244C-7AD9-4F12-B11D-932B7CCA8678}" srcOrd="3" destOrd="0" presId="urn:microsoft.com/office/officeart/2005/8/layout/vList2"/>
    <dgm:cxn modelId="{54E8D421-8C42-4144-AEE3-6B5E9253ECA6}" type="presParOf" srcId="{3A923AB5-394A-4698-A2E6-308B0F8E0AA2}" destId="{5AA74FCD-E296-4AA9-AD50-3471F901370C}" srcOrd="4" destOrd="0" presId="urn:microsoft.com/office/officeart/2005/8/layout/vList2"/>
    <dgm:cxn modelId="{1D524047-DA19-4EDE-A908-C2949594F5F0}" type="presParOf" srcId="{3A923AB5-394A-4698-A2E6-308B0F8E0AA2}" destId="{8B2ED07A-221F-4DEC-A333-F3A2DD3A86BD}" srcOrd="5" destOrd="0" presId="urn:microsoft.com/office/officeart/2005/8/layout/vList2"/>
    <dgm:cxn modelId="{222510BB-193D-4288-B28E-FD752A3772C2}" type="presParOf" srcId="{3A923AB5-394A-4698-A2E6-308B0F8E0AA2}" destId="{DADA3378-4D08-4D5E-ADF8-205B0FD578F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10EF34-8B43-49D8-AD88-9B3064027BF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DB1788-25AB-4BA3-B665-64DB22C135D5}">
      <dgm:prSet/>
      <dgm:spPr/>
      <dgm:t>
        <a:bodyPr/>
        <a:lstStyle/>
        <a:p>
          <a:r>
            <a:rPr lang="en-US"/>
            <a:t>What has years of socialization selected dogs to do?</a:t>
          </a:r>
        </a:p>
      </dgm:t>
    </dgm:pt>
    <dgm:pt modelId="{ED2C18C1-C9FF-4BA5-AA4B-43F77A894751}" type="parTrans" cxnId="{69C12D43-828C-4B5C-9CAB-619851F9A233}">
      <dgm:prSet/>
      <dgm:spPr/>
      <dgm:t>
        <a:bodyPr/>
        <a:lstStyle/>
        <a:p>
          <a:endParaRPr lang="en-US"/>
        </a:p>
      </dgm:t>
    </dgm:pt>
    <dgm:pt modelId="{AEB05649-8EBB-4828-84C8-A1AA0653BB98}" type="sibTrans" cxnId="{69C12D43-828C-4B5C-9CAB-619851F9A233}">
      <dgm:prSet/>
      <dgm:spPr/>
      <dgm:t>
        <a:bodyPr/>
        <a:lstStyle/>
        <a:p>
          <a:endParaRPr lang="en-US"/>
        </a:p>
      </dgm:t>
    </dgm:pt>
    <dgm:pt modelId="{9882CC86-4097-40FB-9738-A3337501C86D}">
      <dgm:prSet/>
      <dgm:spPr/>
      <dgm:t>
        <a:bodyPr/>
        <a:lstStyle/>
        <a:p>
          <a:r>
            <a:rPr lang="en-US"/>
            <a:t>Attend to owners</a:t>
          </a:r>
        </a:p>
      </dgm:t>
    </dgm:pt>
    <dgm:pt modelId="{DB8A0BFA-34EF-4301-A302-52890D9FD387}" type="parTrans" cxnId="{27BCB1DA-1908-4431-81F4-C91CDFA8B20A}">
      <dgm:prSet/>
      <dgm:spPr/>
      <dgm:t>
        <a:bodyPr/>
        <a:lstStyle/>
        <a:p>
          <a:endParaRPr lang="en-US"/>
        </a:p>
      </dgm:t>
    </dgm:pt>
    <dgm:pt modelId="{7E97B79B-C6D5-47FA-BC0B-549CFDC8FC74}" type="sibTrans" cxnId="{27BCB1DA-1908-4431-81F4-C91CDFA8B20A}">
      <dgm:prSet/>
      <dgm:spPr/>
      <dgm:t>
        <a:bodyPr/>
        <a:lstStyle/>
        <a:p>
          <a:endParaRPr lang="en-US"/>
        </a:p>
      </dgm:t>
    </dgm:pt>
    <dgm:pt modelId="{7F1EC303-E3AC-40C6-925C-1D327BCD72B1}">
      <dgm:prSet/>
      <dgm:spPr/>
      <dgm:t>
        <a:bodyPr/>
        <a:lstStyle/>
        <a:p>
          <a:r>
            <a:rPr lang="en-US" dirty="0"/>
            <a:t>“Please” owners by obeying commands, doing what owners desire</a:t>
          </a:r>
        </a:p>
      </dgm:t>
    </dgm:pt>
    <dgm:pt modelId="{EF48E386-9688-4FD0-A72F-FA9C184AE5F2}" type="parTrans" cxnId="{AF5FF00E-1B73-4C48-B7D6-31E395C86611}">
      <dgm:prSet/>
      <dgm:spPr/>
      <dgm:t>
        <a:bodyPr/>
        <a:lstStyle/>
        <a:p>
          <a:endParaRPr lang="en-US"/>
        </a:p>
      </dgm:t>
    </dgm:pt>
    <dgm:pt modelId="{E03E55F7-6DB1-4EEC-910F-6BB7E376E200}" type="sibTrans" cxnId="{AF5FF00E-1B73-4C48-B7D6-31E395C86611}">
      <dgm:prSet/>
      <dgm:spPr/>
      <dgm:t>
        <a:bodyPr/>
        <a:lstStyle/>
        <a:p>
          <a:endParaRPr lang="en-US"/>
        </a:p>
      </dgm:t>
    </dgm:pt>
    <dgm:pt modelId="{D13DB654-F7CB-40BE-A175-270667C4BF27}">
      <dgm:prSet/>
      <dgm:spPr/>
      <dgm:t>
        <a:bodyPr/>
        <a:lstStyle/>
        <a:p>
          <a:r>
            <a:rPr lang="en-US"/>
            <a:t>Dogs are selected to both</a:t>
          </a:r>
        </a:p>
      </dgm:t>
    </dgm:pt>
    <dgm:pt modelId="{57E0A5A0-BAE6-4F1A-B265-297CB6F02D33}" type="parTrans" cxnId="{80BDD119-DB33-43D5-BF44-D1A69FA5E7CF}">
      <dgm:prSet/>
      <dgm:spPr/>
      <dgm:t>
        <a:bodyPr/>
        <a:lstStyle/>
        <a:p>
          <a:endParaRPr lang="en-US"/>
        </a:p>
      </dgm:t>
    </dgm:pt>
    <dgm:pt modelId="{596E93E5-FA64-47C4-8DA7-096CA5241DEA}" type="sibTrans" cxnId="{80BDD119-DB33-43D5-BF44-D1A69FA5E7CF}">
      <dgm:prSet/>
      <dgm:spPr/>
      <dgm:t>
        <a:bodyPr/>
        <a:lstStyle/>
        <a:p>
          <a:endParaRPr lang="en-US"/>
        </a:p>
      </dgm:t>
    </dgm:pt>
    <dgm:pt modelId="{681FB120-EB5F-4DAB-BBF6-A397076AB176}">
      <dgm:prSet/>
      <dgm:spPr/>
      <dgm:t>
        <a:bodyPr/>
        <a:lstStyle/>
        <a:p>
          <a:r>
            <a:rPr lang="en-US"/>
            <a:t>Attend to humans</a:t>
          </a:r>
        </a:p>
      </dgm:t>
    </dgm:pt>
    <dgm:pt modelId="{75849C6A-3C73-4CE7-8BC5-30DE75242255}" type="parTrans" cxnId="{22B1415A-5F2D-4C89-B342-7D3A47FC4D04}">
      <dgm:prSet/>
      <dgm:spPr/>
      <dgm:t>
        <a:bodyPr/>
        <a:lstStyle/>
        <a:p>
          <a:endParaRPr lang="en-US"/>
        </a:p>
      </dgm:t>
    </dgm:pt>
    <dgm:pt modelId="{7223851F-58B7-424D-ADD6-403281D3D45A}" type="sibTrans" cxnId="{22B1415A-5F2D-4C89-B342-7D3A47FC4D04}">
      <dgm:prSet/>
      <dgm:spPr/>
      <dgm:t>
        <a:bodyPr/>
        <a:lstStyle/>
        <a:p>
          <a:endParaRPr lang="en-US"/>
        </a:p>
      </dgm:t>
    </dgm:pt>
    <dgm:pt modelId="{7027AE97-5A85-486B-B97F-BD0584B55187}">
      <dgm:prSet/>
      <dgm:spPr/>
      <dgm:t>
        <a:bodyPr/>
        <a:lstStyle/>
        <a:p>
          <a:r>
            <a:rPr lang="en-US"/>
            <a:t>Choose most food</a:t>
          </a:r>
        </a:p>
      </dgm:t>
    </dgm:pt>
    <dgm:pt modelId="{63507B7B-9766-460C-8C69-6601100D6FD9}" type="parTrans" cxnId="{77B49EE3-2BF4-46FA-B45B-98B33220413B}">
      <dgm:prSet/>
      <dgm:spPr/>
      <dgm:t>
        <a:bodyPr/>
        <a:lstStyle/>
        <a:p>
          <a:endParaRPr lang="en-US"/>
        </a:p>
      </dgm:t>
    </dgm:pt>
    <dgm:pt modelId="{08104161-5F22-4B70-B6FB-75DB9D0B67A6}" type="sibTrans" cxnId="{77B49EE3-2BF4-46FA-B45B-98B33220413B}">
      <dgm:prSet/>
      <dgm:spPr/>
      <dgm:t>
        <a:bodyPr/>
        <a:lstStyle/>
        <a:p>
          <a:endParaRPr lang="en-US"/>
        </a:p>
      </dgm:t>
    </dgm:pt>
    <dgm:pt modelId="{5338135E-775A-4DAF-9F57-74210206A2E9}" type="pres">
      <dgm:prSet presAssocID="{B110EF34-8B43-49D8-AD88-9B3064027BF1}" presName="Name0" presStyleCnt="0">
        <dgm:presLayoutVars>
          <dgm:dir/>
          <dgm:animLvl val="lvl"/>
          <dgm:resizeHandles val="exact"/>
        </dgm:presLayoutVars>
      </dgm:prSet>
      <dgm:spPr/>
    </dgm:pt>
    <dgm:pt modelId="{C4B06487-3D79-451E-B018-A2F129F99438}" type="pres">
      <dgm:prSet presAssocID="{8CDB1788-25AB-4BA3-B665-64DB22C135D5}" presName="linNode" presStyleCnt="0"/>
      <dgm:spPr/>
    </dgm:pt>
    <dgm:pt modelId="{CA633D4C-8C43-477D-BF74-1DB68F6513F9}" type="pres">
      <dgm:prSet presAssocID="{8CDB1788-25AB-4BA3-B665-64DB22C135D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141E1D4-7769-459B-A99D-A3FAA3E02B99}" type="pres">
      <dgm:prSet presAssocID="{8CDB1788-25AB-4BA3-B665-64DB22C135D5}" presName="descendantText" presStyleLbl="alignAccFollowNode1" presStyleIdx="0" presStyleCnt="2">
        <dgm:presLayoutVars>
          <dgm:bulletEnabled val="1"/>
        </dgm:presLayoutVars>
      </dgm:prSet>
      <dgm:spPr/>
    </dgm:pt>
    <dgm:pt modelId="{9A2CF9F5-4F52-4B3E-BE73-772615B21AC0}" type="pres">
      <dgm:prSet presAssocID="{AEB05649-8EBB-4828-84C8-A1AA0653BB98}" presName="sp" presStyleCnt="0"/>
      <dgm:spPr/>
    </dgm:pt>
    <dgm:pt modelId="{521D6DE9-E020-43DA-BC8C-2AB735834FA5}" type="pres">
      <dgm:prSet presAssocID="{D13DB654-F7CB-40BE-A175-270667C4BF27}" presName="linNode" presStyleCnt="0"/>
      <dgm:spPr/>
    </dgm:pt>
    <dgm:pt modelId="{1E7E746D-4D1A-4BB2-8C53-CBFEAFC40C14}" type="pres">
      <dgm:prSet presAssocID="{D13DB654-F7CB-40BE-A175-270667C4BF2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192B849-46AC-4716-B9C9-05E51C60F9C3}" type="pres">
      <dgm:prSet presAssocID="{D13DB654-F7CB-40BE-A175-270667C4BF2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F5FF00E-1B73-4C48-B7D6-31E395C86611}" srcId="{8CDB1788-25AB-4BA3-B665-64DB22C135D5}" destId="{7F1EC303-E3AC-40C6-925C-1D327BCD72B1}" srcOrd="1" destOrd="0" parTransId="{EF48E386-9688-4FD0-A72F-FA9C184AE5F2}" sibTransId="{E03E55F7-6DB1-4EEC-910F-6BB7E376E200}"/>
    <dgm:cxn modelId="{80BDD119-DB33-43D5-BF44-D1A69FA5E7CF}" srcId="{B110EF34-8B43-49D8-AD88-9B3064027BF1}" destId="{D13DB654-F7CB-40BE-A175-270667C4BF27}" srcOrd="1" destOrd="0" parTransId="{57E0A5A0-BAE6-4F1A-B265-297CB6F02D33}" sibTransId="{596E93E5-FA64-47C4-8DA7-096CA5241DEA}"/>
    <dgm:cxn modelId="{AFCFE427-EFD0-430C-BAA7-6631F192D368}" type="presOf" srcId="{7F1EC303-E3AC-40C6-925C-1D327BCD72B1}" destId="{D141E1D4-7769-459B-A99D-A3FAA3E02B99}" srcOrd="0" destOrd="1" presId="urn:microsoft.com/office/officeart/2005/8/layout/vList5"/>
    <dgm:cxn modelId="{4E0F7E36-FC90-4C79-9DC7-68F8380F9DAC}" type="presOf" srcId="{7027AE97-5A85-486B-B97F-BD0584B55187}" destId="{8192B849-46AC-4716-B9C9-05E51C60F9C3}" srcOrd="0" destOrd="1" presId="urn:microsoft.com/office/officeart/2005/8/layout/vList5"/>
    <dgm:cxn modelId="{BA24C440-2944-42A1-A203-452666ADA11B}" type="presOf" srcId="{681FB120-EB5F-4DAB-BBF6-A397076AB176}" destId="{8192B849-46AC-4716-B9C9-05E51C60F9C3}" srcOrd="0" destOrd="0" presId="urn:microsoft.com/office/officeart/2005/8/layout/vList5"/>
    <dgm:cxn modelId="{C935345C-0807-48E2-866D-A28054E30439}" type="presOf" srcId="{9882CC86-4097-40FB-9738-A3337501C86D}" destId="{D141E1D4-7769-459B-A99D-A3FAA3E02B99}" srcOrd="0" destOrd="0" presId="urn:microsoft.com/office/officeart/2005/8/layout/vList5"/>
    <dgm:cxn modelId="{69C12D43-828C-4B5C-9CAB-619851F9A233}" srcId="{B110EF34-8B43-49D8-AD88-9B3064027BF1}" destId="{8CDB1788-25AB-4BA3-B665-64DB22C135D5}" srcOrd="0" destOrd="0" parTransId="{ED2C18C1-C9FF-4BA5-AA4B-43F77A894751}" sibTransId="{AEB05649-8EBB-4828-84C8-A1AA0653BB98}"/>
    <dgm:cxn modelId="{35027968-E139-49A0-84FE-A9DF17ECF10B}" type="presOf" srcId="{B110EF34-8B43-49D8-AD88-9B3064027BF1}" destId="{5338135E-775A-4DAF-9F57-74210206A2E9}" srcOrd="0" destOrd="0" presId="urn:microsoft.com/office/officeart/2005/8/layout/vList5"/>
    <dgm:cxn modelId="{22B1415A-5F2D-4C89-B342-7D3A47FC4D04}" srcId="{D13DB654-F7CB-40BE-A175-270667C4BF27}" destId="{681FB120-EB5F-4DAB-BBF6-A397076AB176}" srcOrd="0" destOrd="0" parTransId="{75849C6A-3C73-4CE7-8BC5-30DE75242255}" sibTransId="{7223851F-58B7-424D-ADD6-403281D3D45A}"/>
    <dgm:cxn modelId="{1A4D5EDA-0482-40D3-B839-E801F21C8DA4}" type="presOf" srcId="{8CDB1788-25AB-4BA3-B665-64DB22C135D5}" destId="{CA633D4C-8C43-477D-BF74-1DB68F6513F9}" srcOrd="0" destOrd="0" presId="urn:microsoft.com/office/officeart/2005/8/layout/vList5"/>
    <dgm:cxn modelId="{27BCB1DA-1908-4431-81F4-C91CDFA8B20A}" srcId="{8CDB1788-25AB-4BA3-B665-64DB22C135D5}" destId="{9882CC86-4097-40FB-9738-A3337501C86D}" srcOrd="0" destOrd="0" parTransId="{DB8A0BFA-34EF-4301-A302-52890D9FD387}" sibTransId="{7E97B79B-C6D5-47FA-BC0B-549CFDC8FC74}"/>
    <dgm:cxn modelId="{77B49EE3-2BF4-46FA-B45B-98B33220413B}" srcId="{D13DB654-F7CB-40BE-A175-270667C4BF27}" destId="{7027AE97-5A85-486B-B97F-BD0584B55187}" srcOrd="1" destOrd="0" parTransId="{63507B7B-9766-460C-8C69-6601100D6FD9}" sibTransId="{08104161-5F22-4B70-B6FB-75DB9D0B67A6}"/>
    <dgm:cxn modelId="{366670FE-3B05-482B-82E4-6F6F32F36495}" type="presOf" srcId="{D13DB654-F7CB-40BE-A175-270667C4BF27}" destId="{1E7E746D-4D1A-4BB2-8C53-CBFEAFC40C14}" srcOrd="0" destOrd="0" presId="urn:microsoft.com/office/officeart/2005/8/layout/vList5"/>
    <dgm:cxn modelId="{450F1BCA-C2E6-48D7-B6CB-1BA19FC9A4E2}" type="presParOf" srcId="{5338135E-775A-4DAF-9F57-74210206A2E9}" destId="{C4B06487-3D79-451E-B018-A2F129F99438}" srcOrd="0" destOrd="0" presId="urn:microsoft.com/office/officeart/2005/8/layout/vList5"/>
    <dgm:cxn modelId="{CDA35D5E-0A10-4A12-9F14-7A9D21A72B5A}" type="presParOf" srcId="{C4B06487-3D79-451E-B018-A2F129F99438}" destId="{CA633D4C-8C43-477D-BF74-1DB68F6513F9}" srcOrd="0" destOrd="0" presId="urn:microsoft.com/office/officeart/2005/8/layout/vList5"/>
    <dgm:cxn modelId="{39355190-568F-4085-9789-B772706A3E07}" type="presParOf" srcId="{C4B06487-3D79-451E-B018-A2F129F99438}" destId="{D141E1D4-7769-459B-A99D-A3FAA3E02B99}" srcOrd="1" destOrd="0" presId="urn:microsoft.com/office/officeart/2005/8/layout/vList5"/>
    <dgm:cxn modelId="{4C4A5E0C-4DF1-477C-ACB1-A9E3F0D3ECBB}" type="presParOf" srcId="{5338135E-775A-4DAF-9F57-74210206A2E9}" destId="{9A2CF9F5-4F52-4B3E-BE73-772615B21AC0}" srcOrd="1" destOrd="0" presId="urn:microsoft.com/office/officeart/2005/8/layout/vList5"/>
    <dgm:cxn modelId="{2BBDEE07-9129-4852-A045-84B003D3BC38}" type="presParOf" srcId="{5338135E-775A-4DAF-9F57-74210206A2E9}" destId="{521D6DE9-E020-43DA-BC8C-2AB735834FA5}" srcOrd="2" destOrd="0" presId="urn:microsoft.com/office/officeart/2005/8/layout/vList5"/>
    <dgm:cxn modelId="{9337353E-2988-4411-A7B1-CE30046BDF13}" type="presParOf" srcId="{521D6DE9-E020-43DA-BC8C-2AB735834FA5}" destId="{1E7E746D-4D1A-4BB2-8C53-CBFEAFC40C14}" srcOrd="0" destOrd="0" presId="urn:microsoft.com/office/officeart/2005/8/layout/vList5"/>
    <dgm:cxn modelId="{DB6A6F32-898D-4835-A080-DF46397F6E9D}" type="presParOf" srcId="{521D6DE9-E020-43DA-BC8C-2AB735834FA5}" destId="{8192B849-46AC-4716-B9C9-05E51C60F9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758FA4-F0A1-4A6F-845E-82517EE8A69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0F2298-C42E-4201-9ACC-0461D7CB3936}">
      <dgm:prSet/>
      <dgm:spPr/>
      <dgm:t>
        <a:bodyPr/>
        <a:lstStyle/>
        <a:p>
          <a:r>
            <a:rPr lang="en-US" dirty="0"/>
            <a:t>Study by Prato-Previde, Marshall-Pescini and Valsecchi (Italians!).</a:t>
          </a:r>
        </a:p>
      </dgm:t>
    </dgm:pt>
    <dgm:pt modelId="{129DA201-D65E-48C0-9258-4559A314E205}" type="parTrans" cxnId="{3AFAD93F-3FAC-40F7-9DD9-D269F39C9E41}">
      <dgm:prSet/>
      <dgm:spPr/>
      <dgm:t>
        <a:bodyPr/>
        <a:lstStyle/>
        <a:p>
          <a:endParaRPr lang="en-US"/>
        </a:p>
      </dgm:t>
    </dgm:pt>
    <dgm:pt modelId="{9B9F580C-E4BA-4153-92A5-D45F0BF4902B}" type="sibTrans" cxnId="{3AFAD93F-3FAC-40F7-9DD9-D269F39C9E41}">
      <dgm:prSet/>
      <dgm:spPr/>
      <dgm:t>
        <a:bodyPr/>
        <a:lstStyle/>
        <a:p>
          <a:endParaRPr lang="en-US"/>
        </a:p>
      </dgm:t>
    </dgm:pt>
    <dgm:pt modelId="{8A9B0DFF-CB80-4032-8C10-16C2788701E7}">
      <dgm:prSet/>
      <dgm:spPr/>
      <dgm:t>
        <a:bodyPr/>
        <a:lstStyle/>
        <a:p>
          <a:r>
            <a:rPr lang="en-US"/>
            <a:t>Interested in how dogs’ owners may influence how dogs choose between bigger and smaller choice</a:t>
          </a:r>
        </a:p>
      </dgm:t>
    </dgm:pt>
    <dgm:pt modelId="{9BF90A33-698E-4D78-BEE8-3059E0C2084F}" type="parTrans" cxnId="{F26677C8-7967-41FB-A889-37F991A17470}">
      <dgm:prSet/>
      <dgm:spPr/>
      <dgm:t>
        <a:bodyPr/>
        <a:lstStyle/>
        <a:p>
          <a:endParaRPr lang="en-US"/>
        </a:p>
      </dgm:t>
    </dgm:pt>
    <dgm:pt modelId="{507779EE-56DB-4D4E-96BA-3DE3B657DF63}" type="sibTrans" cxnId="{F26677C8-7967-41FB-A889-37F991A17470}">
      <dgm:prSet/>
      <dgm:spPr/>
      <dgm:t>
        <a:bodyPr/>
        <a:lstStyle/>
        <a:p>
          <a:endParaRPr lang="en-US"/>
        </a:p>
      </dgm:t>
    </dgm:pt>
    <dgm:pt modelId="{B46D9A38-FDF9-4401-912E-90F939CFFFE6}">
      <dgm:prSet/>
      <dgm:spPr/>
      <dgm:t>
        <a:bodyPr/>
        <a:lstStyle/>
        <a:p>
          <a:r>
            <a:rPr lang="en-US" i="1" dirty="0">
              <a:solidFill>
                <a:srgbClr val="C00000"/>
              </a:solidFill>
            </a:rPr>
            <a:t>Food choice </a:t>
          </a:r>
          <a:r>
            <a:rPr lang="en-US" dirty="0"/>
            <a:t>is particularly strong</a:t>
          </a:r>
        </a:p>
      </dgm:t>
    </dgm:pt>
    <dgm:pt modelId="{3A7DDF16-148A-47CB-B99E-7DBBC5C3E0AB}" type="parTrans" cxnId="{74E297C0-FD93-4290-AE6B-7645D1E2E722}">
      <dgm:prSet/>
      <dgm:spPr/>
      <dgm:t>
        <a:bodyPr/>
        <a:lstStyle/>
        <a:p>
          <a:endParaRPr lang="en-US"/>
        </a:p>
      </dgm:t>
    </dgm:pt>
    <dgm:pt modelId="{E9847630-AD24-4126-94DB-CCF29CD26E33}" type="sibTrans" cxnId="{74E297C0-FD93-4290-AE6B-7645D1E2E722}">
      <dgm:prSet/>
      <dgm:spPr/>
      <dgm:t>
        <a:bodyPr/>
        <a:lstStyle/>
        <a:p>
          <a:endParaRPr lang="en-US"/>
        </a:p>
      </dgm:t>
    </dgm:pt>
    <dgm:pt modelId="{4F3F9554-CA6D-4633-A766-42CBDA18AAA4}">
      <dgm:prSet/>
      <dgm:spPr/>
      <dgm:t>
        <a:bodyPr/>
        <a:lstStyle/>
        <a:p>
          <a:r>
            <a:rPr lang="en-US" dirty="0"/>
            <a:t>Most dogs food driven</a:t>
          </a:r>
        </a:p>
      </dgm:t>
    </dgm:pt>
    <dgm:pt modelId="{D6EC4CAE-0B5A-4136-BC12-2008A47F1267}" type="parTrans" cxnId="{14B88CA1-F2FF-4AC0-9603-76968DD9B615}">
      <dgm:prSet/>
      <dgm:spPr/>
      <dgm:t>
        <a:bodyPr/>
        <a:lstStyle/>
        <a:p>
          <a:endParaRPr lang="en-US"/>
        </a:p>
      </dgm:t>
    </dgm:pt>
    <dgm:pt modelId="{F083D7AC-AA7C-4C2B-ABEE-F979AF5701F3}" type="sibTrans" cxnId="{14B88CA1-F2FF-4AC0-9603-76968DD9B615}">
      <dgm:prSet/>
      <dgm:spPr/>
      <dgm:t>
        <a:bodyPr/>
        <a:lstStyle/>
        <a:p>
          <a:endParaRPr lang="en-US"/>
        </a:p>
      </dgm:t>
    </dgm:pt>
    <dgm:pt modelId="{321CC369-4223-4BCA-9640-226109FC9FA2}">
      <dgm:prSet/>
      <dgm:spPr/>
      <dgm:t>
        <a:bodyPr/>
        <a:lstStyle/>
        <a:p>
          <a:r>
            <a:rPr lang="en-US" dirty="0"/>
            <a:t>Choose bigger (evolutionary drive, too!)</a:t>
          </a:r>
        </a:p>
      </dgm:t>
    </dgm:pt>
    <dgm:pt modelId="{A86F56E0-EB39-4D9F-9B11-B6AF02EF6CE4}" type="parTrans" cxnId="{4ACA69B9-AD4F-4506-B4B8-122B9E84D48B}">
      <dgm:prSet/>
      <dgm:spPr/>
      <dgm:t>
        <a:bodyPr/>
        <a:lstStyle/>
        <a:p>
          <a:endParaRPr lang="en-US"/>
        </a:p>
      </dgm:t>
    </dgm:pt>
    <dgm:pt modelId="{9B22CE7E-DD99-4AFC-8652-133409AEDC71}" type="sibTrans" cxnId="{4ACA69B9-AD4F-4506-B4B8-122B9E84D48B}">
      <dgm:prSet/>
      <dgm:spPr/>
      <dgm:t>
        <a:bodyPr/>
        <a:lstStyle/>
        <a:p>
          <a:endParaRPr lang="en-US"/>
        </a:p>
      </dgm:t>
    </dgm:pt>
    <dgm:pt modelId="{FB88B515-D725-49AA-8977-D3ECB0B64E31}">
      <dgm:prSet/>
      <dgm:spPr/>
      <dgm:t>
        <a:bodyPr/>
        <a:lstStyle/>
        <a:p>
          <a:r>
            <a:rPr lang="en-US" dirty="0"/>
            <a:t>But, also want to “please” their owners</a:t>
          </a:r>
        </a:p>
      </dgm:t>
    </dgm:pt>
    <dgm:pt modelId="{B40A1949-135D-4905-B641-C71604B2C0B2}" type="parTrans" cxnId="{9957FFDB-B236-4472-AF86-E0FD855EDB62}">
      <dgm:prSet/>
      <dgm:spPr/>
      <dgm:t>
        <a:bodyPr/>
        <a:lstStyle/>
        <a:p>
          <a:endParaRPr lang="en-US"/>
        </a:p>
      </dgm:t>
    </dgm:pt>
    <dgm:pt modelId="{1B9C5DB9-CE59-43B8-A025-275F23CC7A11}" type="sibTrans" cxnId="{9957FFDB-B236-4472-AF86-E0FD855EDB62}">
      <dgm:prSet/>
      <dgm:spPr/>
      <dgm:t>
        <a:bodyPr/>
        <a:lstStyle/>
        <a:p>
          <a:endParaRPr lang="en-US"/>
        </a:p>
      </dgm:t>
    </dgm:pt>
    <dgm:pt modelId="{4E52A123-3D33-418A-A258-A2CDF2CDAEB7}" type="pres">
      <dgm:prSet presAssocID="{CF758FA4-F0A1-4A6F-845E-82517EE8A69D}" presName="linear" presStyleCnt="0">
        <dgm:presLayoutVars>
          <dgm:animLvl val="lvl"/>
          <dgm:resizeHandles val="exact"/>
        </dgm:presLayoutVars>
      </dgm:prSet>
      <dgm:spPr/>
    </dgm:pt>
    <dgm:pt modelId="{1CBE0E77-E1FE-4B35-B674-543F0EE9B893}" type="pres">
      <dgm:prSet presAssocID="{4C0F2298-C42E-4201-9ACC-0461D7CB39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9FDB0C9-A1CF-496D-AD40-8829AB311D5F}" type="pres">
      <dgm:prSet presAssocID="{9B9F580C-E4BA-4153-92A5-D45F0BF4902B}" presName="spacer" presStyleCnt="0"/>
      <dgm:spPr/>
    </dgm:pt>
    <dgm:pt modelId="{75206056-C970-4EAA-B8F1-92B13BA1D521}" type="pres">
      <dgm:prSet presAssocID="{8A9B0DFF-CB80-4032-8C10-16C2788701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25B9B0-8F78-4A3A-BB87-38E5D10D4AA5}" type="pres">
      <dgm:prSet presAssocID="{507779EE-56DB-4D4E-96BA-3DE3B657DF63}" presName="spacer" presStyleCnt="0"/>
      <dgm:spPr/>
    </dgm:pt>
    <dgm:pt modelId="{AE4BEB9C-D533-485E-8619-1E3765D68E10}" type="pres">
      <dgm:prSet presAssocID="{B46D9A38-FDF9-4401-912E-90F939CFFFE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1AE4473-4C81-4962-A32A-4B1E0F72FAFC}" type="pres">
      <dgm:prSet presAssocID="{B46D9A38-FDF9-4401-912E-90F939CFFFE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F7CC1F-C6F8-4D30-846D-036A93C36AA3}" type="presOf" srcId="{321CC369-4223-4BCA-9640-226109FC9FA2}" destId="{61AE4473-4C81-4962-A32A-4B1E0F72FAFC}" srcOrd="0" destOrd="1" presId="urn:microsoft.com/office/officeart/2005/8/layout/vList2"/>
    <dgm:cxn modelId="{35164A33-D8F4-4E84-A54E-8EF3C585D775}" type="presOf" srcId="{4C0F2298-C42E-4201-9ACC-0461D7CB3936}" destId="{1CBE0E77-E1FE-4B35-B674-543F0EE9B893}" srcOrd="0" destOrd="0" presId="urn:microsoft.com/office/officeart/2005/8/layout/vList2"/>
    <dgm:cxn modelId="{3AFAD93F-3FAC-40F7-9DD9-D269F39C9E41}" srcId="{CF758FA4-F0A1-4A6F-845E-82517EE8A69D}" destId="{4C0F2298-C42E-4201-9ACC-0461D7CB3936}" srcOrd="0" destOrd="0" parTransId="{129DA201-D65E-48C0-9258-4559A314E205}" sibTransId="{9B9F580C-E4BA-4153-92A5-D45F0BF4902B}"/>
    <dgm:cxn modelId="{C1CAD382-3619-4976-A0CA-1CB9577293B4}" type="presOf" srcId="{B46D9A38-FDF9-4401-912E-90F939CFFFE6}" destId="{AE4BEB9C-D533-485E-8619-1E3765D68E10}" srcOrd="0" destOrd="0" presId="urn:microsoft.com/office/officeart/2005/8/layout/vList2"/>
    <dgm:cxn modelId="{2529118E-E9B4-4B4B-B81D-C544DDF6F196}" type="presOf" srcId="{CF758FA4-F0A1-4A6F-845E-82517EE8A69D}" destId="{4E52A123-3D33-418A-A258-A2CDF2CDAEB7}" srcOrd="0" destOrd="0" presId="urn:microsoft.com/office/officeart/2005/8/layout/vList2"/>
    <dgm:cxn modelId="{14B88CA1-F2FF-4AC0-9603-76968DD9B615}" srcId="{B46D9A38-FDF9-4401-912E-90F939CFFFE6}" destId="{4F3F9554-CA6D-4633-A766-42CBDA18AAA4}" srcOrd="0" destOrd="0" parTransId="{D6EC4CAE-0B5A-4136-BC12-2008A47F1267}" sibTransId="{F083D7AC-AA7C-4C2B-ABEE-F979AF5701F3}"/>
    <dgm:cxn modelId="{4ACA69B9-AD4F-4506-B4B8-122B9E84D48B}" srcId="{B46D9A38-FDF9-4401-912E-90F939CFFFE6}" destId="{321CC369-4223-4BCA-9640-226109FC9FA2}" srcOrd="1" destOrd="0" parTransId="{A86F56E0-EB39-4D9F-9B11-B6AF02EF6CE4}" sibTransId="{9B22CE7E-DD99-4AFC-8652-133409AEDC71}"/>
    <dgm:cxn modelId="{74E297C0-FD93-4290-AE6B-7645D1E2E722}" srcId="{CF758FA4-F0A1-4A6F-845E-82517EE8A69D}" destId="{B46D9A38-FDF9-4401-912E-90F939CFFFE6}" srcOrd="2" destOrd="0" parTransId="{3A7DDF16-148A-47CB-B99E-7DBBC5C3E0AB}" sibTransId="{E9847630-AD24-4126-94DB-CCF29CD26E33}"/>
    <dgm:cxn modelId="{1400A9C1-81C9-40FF-A383-24FEF94778D4}" type="presOf" srcId="{FB88B515-D725-49AA-8977-D3ECB0B64E31}" destId="{61AE4473-4C81-4962-A32A-4B1E0F72FAFC}" srcOrd="0" destOrd="2" presId="urn:microsoft.com/office/officeart/2005/8/layout/vList2"/>
    <dgm:cxn modelId="{F26677C8-7967-41FB-A889-37F991A17470}" srcId="{CF758FA4-F0A1-4A6F-845E-82517EE8A69D}" destId="{8A9B0DFF-CB80-4032-8C10-16C2788701E7}" srcOrd="1" destOrd="0" parTransId="{9BF90A33-698E-4D78-BEE8-3059E0C2084F}" sibTransId="{507779EE-56DB-4D4E-96BA-3DE3B657DF63}"/>
    <dgm:cxn modelId="{9AE746D7-6B51-49EB-9A53-7FAD241826F3}" type="presOf" srcId="{4F3F9554-CA6D-4633-A766-42CBDA18AAA4}" destId="{61AE4473-4C81-4962-A32A-4B1E0F72FAFC}" srcOrd="0" destOrd="0" presId="urn:microsoft.com/office/officeart/2005/8/layout/vList2"/>
    <dgm:cxn modelId="{9957FFDB-B236-4472-AF86-E0FD855EDB62}" srcId="{B46D9A38-FDF9-4401-912E-90F939CFFFE6}" destId="{FB88B515-D725-49AA-8977-D3ECB0B64E31}" srcOrd="2" destOrd="0" parTransId="{B40A1949-135D-4905-B641-C71604B2C0B2}" sibTransId="{1B9C5DB9-CE59-43B8-A025-275F23CC7A11}"/>
    <dgm:cxn modelId="{DFC1F2F5-BA68-47DE-B26F-6F8D4212DFA5}" type="presOf" srcId="{8A9B0DFF-CB80-4032-8C10-16C2788701E7}" destId="{75206056-C970-4EAA-B8F1-92B13BA1D521}" srcOrd="0" destOrd="0" presId="urn:microsoft.com/office/officeart/2005/8/layout/vList2"/>
    <dgm:cxn modelId="{09F52EBA-CD4A-40DE-BBC2-8041D7413465}" type="presParOf" srcId="{4E52A123-3D33-418A-A258-A2CDF2CDAEB7}" destId="{1CBE0E77-E1FE-4B35-B674-543F0EE9B893}" srcOrd="0" destOrd="0" presId="urn:microsoft.com/office/officeart/2005/8/layout/vList2"/>
    <dgm:cxn modelId="{26628F3A-C1E0-49B6-974D-DE8EDF35939D}" type="presParOf" srcId="{4E52A123-3D33-418A-A258-A2CDF2CDAEB7}" destId="{19FDB0C9-A1CF-496D-AD40-8829AB311D5F}" srcOrd="1" destOrd="0" presId="urn:microsoft.com/office/officeart/2005/8/layout/vList2"/>
    <dgm:cxn modelId="{47A8B4D9-653B-42F2-A26B-AFDDF6EA8AD0}" type="presParOf" srcId="{4E52A123-3D33-418A-A258-A2CDF2CDAEB7}" destId="{75206056-C970-4EAA-B8F1-92B13BA1D521}" srcOrd="2" destOrd="0" presId="urn:microsoft.com/office/officeart/2005/8/layout/vList2"/>
    <dgm:cxn modelId="{88DC1DA5-71ED-4A7B-BCF2-B784ED933D7D}" type="presParOf" srcId="{4E52A123-3D33-418A-A258-A2CDF2CDAEB7}" destId="{5225B9B0-8F78-4A3A-BB87-38E5D10D4AA5}" srcOrd="3" destOrd="0" presId="urn:microsoft.com/office/officeart/2005/8/layout/vList2"/>
    <dgm:cxn modelId="{5CD4C0D5-EF78-42DD-B671-533E06055785}" type="presParOf" srcId="{4E52A123-3D33-418A-A258-A2CDF2CDAEB7}" destId="{AE4BEB9C-D533-485E-8619-1E3765D68E10}" srcOrd="4" destOrd="0" presId="urn:microsoft.com/office/officeart/2005/8/layout/vList2"/>
    <dgm:cxn modelId="{C7DD4217-3582-484A-8AC6-BCEE1493BE61}" type="presParOf" srcId="{4E52A123-3D33-418A-A258-A2CDF2CDAEB7}" destId="{61AE4473-4C81-4962-A32A-4B1E0F72FAF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FF325C-F65B-4540-8C7D-5612314443E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EB501F-55B8-426A-88AD-14DF39D21D68}">
      <dgm:prSet/>
      <dgm:spPr/>
      <dgm:t>
        <a:bodyPr/>
        <a:lstStyle/>
        <a:p>
          <a:r>
            <a:rPr lang="en-US"/>
            <a:t>54 dog-owner dyads</a:t>
          </a:r>
        </a:p>
      </dgm:t>
    </dgm:pt>
    <dgm:pt modelId="{3373498C-6D84-46D5-AB2D-378F08311068}" type="parTrans" cxnId="{1CC594EF-D94C-4836-BF47-3BD1A94437C0}">
      <dgm:prSet/>
      <dgm:spPr/>
      <dgm:t>
        <a:bodyPr/>
        <a:lstStyle/>
        <a:p>
          <a:endParaRPr lang="en-US"/>
        </a:p>
      </dgm:t>
    </dgm:pt>
    <dgm:pt modelId="{A3E62B44-5ADB-4E11-9849-C72DB233B832}" type="sibTrans" cxnId="{1CC594EF-D94C-4836-BF47-3BD1A94437C0}">
      <dgm:prSet/>
      <dgm:spPr/>
      <dgm:t>
        <a:bodyPr/>
        <a:lstStyle/>
        <a:p>
          <a:endParaRPr lang="en-US"/>
        </a:p>
      </dgm:t>
    </dgm:pt>
    <dgm:pt modelId="{E42A8EA6-1016-489B-A31B-33C4CB99D211}">
      <dgm:prSet/>
      <dgm:spPr/>
      <dgm:t>
        <a:bodyPr/>
        <a:lstStyle/>
        <a:p>
          <a:r>
            <a:rPr lang="en-US"/>
            <a:t>Mostly pure breeds</a:t>
          </a:r>
        </a:p>
      </dgm:t>
    </dgm:pt>
    <dgm:pt modelId="{B1FD83FE-C9D9-4DDC-9979-D11231AC804D}" type="parTrans" cxnId="{9142043B-B25E-4E72-A302-8B8620009071}">
      <dgm:prSet/>
      <dgm:spPr/>
      <dgm:t>
        <a:bodyPr/>
        <a:lstStyle/>
        <a:p>
          <a:endParaRPr lang="en-US"/>
        </a:p>
      </dgm:t>
    </dgm:pt>
    <dgm:pt modelId="{F3E20633-5FCF-4B85-93BA-167AC8BE69B6}" type="sibTrans" cxnId="{9142043B-B25E-4E72-A302-8B8620009071}">
      <dgm:prSet/>
      <dgm:spPr/>
      <dgm:t>
        <a:bodyPr/>
        <a:lstStyle/>
        <a:p>
          <a:endParaRPr lang="en-US"/>
        </a:p>
      </dgm:t>
    </dgm:pt>
    <dgm:pt modelId="{6C73F147-F3C4-4353-BA38-C7F79D546D4C}">
      <dgm:prSet/>
      <dgm:spPr/>
      <dgm:t>
        <a:bodyPr/>
        <a:lstStyle/>
        <a:p>
          <a:r>
            <a:rPr lang="en-US"/>
            <a:t>Some mixed breeds</a:t>
          </a:r>
        </a:p>
      </dgm:t>
    </dgm:pt>
    <dgm:pt modelId="{B4C1CC8D-DCB5-46A5-A28D-3D67CC71A45D}" type="parTrans" cxnId="{012FCB23-E2E3-4811-A507-4CD0C35E751B}">
      <dgm:prSet/>
      <dgm:spPr/>
      <dgm:t>
        <a:bodyPr/>
        <a:lstStyle/>
        <a:p>
          <a:endParaRPr lang="en-US"/>
        </a:p>
      </dgm:t>
    </dgm:pt>
    <dgm:pt modelId="{1CA9F6C8-FF8A-4504-B2AD-A8C35378B52C}" type="sibTrans" cxnId="{012FCB23-E2E3-4811-A507-4CD0C35E751B}">
      <dgm:prSet/>
      <dgm:spPr/>
      <dgm:t>
        <a:bodyPr/>
        <a:lstStyle/>
        <a:p>
          <a:endParaRPr lang="en-US"/>
        </a:p>
      </dgm:t>
    </dgm:pt>
    <dgm:pt modelId="{234E3EDA-1105-4A89-B96B-4822EC006423}">
      <dgm:prSet/>
      <dgm:spPr/>
      <dgm:t>
        <a:bodyPr/>
        <a:lstStyle/>
        <a:p>
          <a:r>
            <a:rPr lang="en-US"/>
            <a:t>Three different tasks:</a:t>
          </a:r>
        </a:p>
      </dgm:t>
    </dgm:pt>
    <dgm:pt modelId="{DFA7064C-B0CD-45AC-8FF3-E5E5AE85A0EE}" type="parTrans" cxnId="{F5B5D80E-09B1-4938-A788-BCC3D4F3454B}">
      <dgm:prSet/>
      <dgm:spPr/>
      <dgm:t>
        <a:bodyPr/>
        <a:lstStyle/>
        <a:p>
          <a:endParaRPr lang="en-US"/>
        </a:p>
      </dgm:t>
    </dgm:pt>
    <dgm:pt modelId="{59AB55BD-49C1-447D-8899-02937E061C05}" type="sibTrans" cxnId="{F5B5D80E-09B1-4938-A788-BCC3D4F3454B}">
      <dgm:prSet/>
      <dgm:spPr/>
      <dgm:t>
        <a:bodyPr/>
        <a:lstStyle/>
        <a:p>
          <a:endParaRPr lang="en-US"/>
        </a:p>
      </dgm:t>
    </dgm:pt>
    <dgm:pt modelId="{5A78C15C-B55F-4F4A-8EBA-B5502445613C}">
      <dgm:prSet/>
      <dgm:spPr/>
      <dgm:t>
        <a:bodyPr/>
        <a:lstStyle/>
        <a:p>
          <a:r>
            <a:rPr lang="en-US"/>
            <a:t>Bigger smaller choice</a:t>
          </a:r>
        </a:p>
      </dgm:t>
    </dgm:pt>
    <dgm:pt modelId="{B8BD45C2-D45D-4D6D-A067-84BCA1393410}" type="parTrans" cxnId="{395144EF-69B6-4CDB-87FF-8A6E8B204BCB}">
      <dgm:prSet/>
      <dgm:spPr/>
      <dgm:t>
        <a:bodyPr/>
        <a:lstStyle/>
        <a:p>
          <a:endParaRPr lang="en-US"/>
        </a:p>
      </dgm:t>
    </dgm:pt>
    <dgm:pt modelId="{93FCDA50-A718-4D29-8DB1-CAFD20C7F65A}" type="sibTrans" cxnId="{395144EF-69B6-4CDB-87FF-8A6E8B204BCB}">
      <dgm:prSet/>
      <dgm:spPr/>
      <dgm:t>
        <a:bodyPr/>
        <a:lstStyle/>
        <a:p>
          <a:endParaRPr lang="en-US"/>
        </a:p>
      </dgm:t>
    </dgm:pt>
    <dgm:pt modelId="{806BF725-1463-46FF-BA93-C60714485A8A}">
      <dgm:prSet/>
      <dgm:spPr/>
      <dgm:t>
        <a:bodyPr/>
        <a:lstStyle/>
        <a:p>
          <a:r>
            <a:rPr lang="en-US" dirty="0"/>
            <a:t>1:1 choice with human pointing to a particular choice</a:t>
          </a:r>
        </a:p>
      </dgm:t>
    </dgm:pt>
    <dgm:pt modelId="{1EDF4CB0-1769-46F1-9450-D19C79CE3DDD}" type="parTrans" cxnId="{F5AB2F33-7F3B-439F-8060-F1B9A15C4922}">
      <dgm:prSet/>
      <dgm:spPr/>
      <dgm:t>
        <a:bodyPr/>
        <a:lstStyle/>
        <a:p>
          <a:endParaRPr lang="en-US"/>
        </a:p>
      </dgm:t>
    </dgm:pt>
    <dgm:pt modelId="{BB159CD5-1091-468A-910F-03DF64E92E58}" type="sibTrans" cxnId="{F5AB2F33-7F3B-439F-8060-F1B9A15C4922}">
      <dgm:prSet/>
      <dgm:spPr/>
      <dgm:t>
        <a:bodyPr/>
        <a:lstStyle/>
        <a:p>
          <a:endParaRPr lang="en-US"/>
        </a:p>
      </dgm:t>
    </dgm:pt>
    <dgm:pt modelId="{B1CE4B2A-ADDC-4480-91F3-098C0E9BC271}">
      <dgm:prSet/>
      <dgm:spPr/>
      <dgm:t>
        <a:bodyPr/>
        <a:lstStyle/>
        <a:p>
          <a:r>
            <a:rPr lang="en-US"/>
            <a:t>Also gave the CBARQ assessment</a:t>
          </a:r>
        </a:p>
      </dgm:t>
    </dgm:pt>
    <dgm:pt modelId="{D8E776F9-9B82-45F2-85A5-75979F666B6B}" type="parTrans" cxnId="{87CA093C-5536-4BF2-9773-41DEF43924E8}">
      <dgm:prSet/>
      <dgm:spPr/>
      <dgm:t>
        <a:bodyPr/>
        <a:lstStyle/>
        <a:p>
          <a:endParaRPr lang="en-US"/>
        </a:p>
      </dgm:t>
    </dgm:pt>
    <dgm:pt modelId="{98882C0F-0453-4CDF-A3E4-E4274CBDD2B1}" type="sibTrans" cxnId="{87CA093C-5536-4BF2-9773-41DEF43924E8}">
      <dgm:prSet/>
      <dgm:spPr/>
      <dgm:t>
        <a:bodyPr/>
        <a:lstStyle/>
        <a:p>
          <a:endParaRPr lang="en-US"/>
        </a:p>
      </dgm:t>
    </dgm:pt>
    <dgm:pt modelId="{9F0CADBA-42A1-4763-9734-1754BC628E82}">
      <dgm:prSet/>
      <dgm:spPr/>
      <dgm:t>
        <a:bodyPr/>
        <a:lstStyle/>
        <a:p>
          <a:r>
            <a:rPr lang="en-US"/>
            <a:t>Several subscales on aggression, excitation, separation anxiety, general fears</a:t>
          </a:r>
        </a:p>
      </dgm:t>
    </dgm:pt>
    <dgm:pt modelId="{B7F976BF-12B4-4F96-881F-36F1375A1338}" type="parTrans" cxnId="{79B9943E-DDD7-479F-956E-171C86B95E3F}">
      <dgm:prSet/>
      <dgm:spPr/>
      <dgm:t>
        <a:bodyPr/>
        <a:lstStyle/>
        <a:p>
          <a:endParaRPr lang="en-US"/>
        </a:p>
      </dgm:t>
    </dgm:pt>
    <dgm:pt modelId="{B273F96A-9FEC-4F3F-9544-A207EC8D8590}" type="sibTrans" cxnId="{79B9943E-DDD7-479F-956E-171C86B95E3F}">
      <dgm:prSet/>
      <dgm:spPr/>
      <dgm:t>
        <a:bodyPr/>
        <a:lstStyle/>
        <a:p>
          <a:endParaRPr lang="en-US"/>
        </a:p>
      </dgm:t>
    </dgm:pt>
    <dgm:pt modelId="{5A92EED0-AFE3-4B2D-8E19-88CA4937F38D}">
      <dgm:prSet/>
      <dgm:spPr/>
      <dgm:t>
        <a:bodyPr/>
        <a:lstStyle/>
        <a:p>
          <a:r>
            <a:rPr lang="en-US"/>
            <a:t>Did not feed dogs for several hours before study</a:t>
          </a:r>
        </a:p>
      </dgm:t>
    </dgm:pt>
    <dgm:pt modelId="{72351060-61FD-4E22-9F29-75F81CD83EF3}" type="parTrans" cxnId="{392BB7AD-DF8B-48EA-8323-53A80868AE5E}">
      <dgm:prSet/>
      <dgm:spPr/>
      <dgm:t>
        <a:bodyPr/>
        <a:lstStyle/>
        <a:p>
          <a:endParaRPr lang="en-US"/>
        </a:p>
      </dgm:t>
    </dgm:pt>
    <dgm:pt modelId="{989E34FF-C416-4C7C-957E-6CA25AC50FE0}" type="sibTrans" cxnId="{392BB7AD-DF8B-48EA-8323-53A80868AE5E}">
      <dgm:prSet/>
      <dgm:spPr/>
      <dgm:t>
        <a:bodyPr/>
        <a:lstStyle/>
        <a:p>
          <a:endParaRPr lang="en-US"/>
        </a:p>
      </dgm:t>
    </dgm:pt>
    <dgm:pt modelId="{8EFDE58E-AA8F-43D0-969C-2391802F6080}">
      <dgm:prSet/>
      <dgm:spPr/>
      <dgm:t>
        <a:bodyPr/>
        <a:lstStyle/>
        <a:p>
          <a:r>
            <a:rPr lang="en-US" dirty="0"/>
            <a:t>Bigger smaller choice with human pointing to smaller</a:t>
          </a:r>
        </a:p>
      </dgm:t>
    </dgm:pt>
    <dgm:pt modelId="{D7A6A234-E34A-40D0-8C72-16031BDA9796}" type="parTrans" cxnId="{DC202187-F24D-4593-B745-F62BE17FCF7E}">
      <dgm:prSet/>
      <dgm:spPr/>
    </dgm:pt>
    <dgm:pt modelId="{BB2DC4F1-8A08-401D-BE2B-D8AFEB303D54}" type="sibTrans" cxnId="{DC202187-F24D-4593-B745-F62BE17FCF7E}">
      <dgm:prSet/>
      <dgm:spPr/>
    </dgm:pt>
    <dgm:pt modelId="{A5420C88-2B82-40EF-89AE-68F44B73A533}" type="pres">
      <dgm:prSet presAssocID="{54FF325C-F65B-4540-8C7D-5612314443E9}" presName="linear" presStyleCnt="0">
        <dgm:presLayoutVars>
          <dgm:dir/>
          <dgm:animLvl val="lvl"/>
          <dgm:resizeHandles val="exact"/>
        </dgm:presLayoutVars>
      </dgm:prSet>
      <dgm:spPr/>
    </dgm:pt>
    <dgm:pt modelId="{5C94F73A-7966-4FC6-B917-83F3D6338368}" type="pres">
      <dgm:prSet presAssocID="{FFEB501F-55B8-426A-88AD-14DF39D21D68}" presName="parentLin" presStyleCnt="0"/>
      <dgm:spPr/>
    </dgm:pt>
    <dgm:pt modelId="{3FAE47E9-3D73-47C8-B1F9-B5F0935C4AD4}" type="pres">
      <dgm:prSet presAssocID="{FFEB501F-55B8-426A-88AD-14DF39D21D68}" presName="parentLeftMargin" presStyleLbl="node1" presStyleIdx="0" presStyleCnt="4"/>
      <dgm:spPr/>
    </dgm:pt>
    <dgm:pt modelId="{5B310BF5-AFFA-46E5-B587-41C647A305F8}" type="pres">
      <dgm:prSet presAssocID="{FFEB501F-55B8-426A-88AD-14DF39D21D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2C2C64D-5D0E-42D9-817B-E0554F80B1BB}" type="pres">
      <dgm:prSet presAssocID="{FFEB501F-55B8-426A-88AD-14DF39D21D68}" presName="negativeSpace" presStyleCnt="0"/>
      <dgm:spPr/>
    </dgm:pt>
    <dgm:pt modelId="{54EFB33C-45CA-403F-BA9B-EBFEE4E4DB6C}" type="pres">
      <dgm:prSet presAssocID="{FFEB501F-55B8-426A-88AD-14DF39D21D68}" presName="childText" presStyleLbl="conFgAcc1" presStyleIdx="0" presStyleCnt="4">
        <dgm:presLayoutVars>
          <dgm:bulletEnabled val="1"/>
        </dgm:presLayoutVars>
      </dgm:prSet>
      <dgm:spPr/>
    </dgm:pt>
    <dgm:pt modelId="{2C07A5AD-C27B-43CC-A3DD-9853B69B6631}" type="pres">
      <dgm:prSet presAssocID="{A3E62B44-5ADB-4E11-9849-C72DB233B832}" presName="spaceBetweenRectangles" presStyleCnt="0"/>
      <dgm:spPr/>
    </dgm:pt>
    <dgm:pt modelId="{FCC2E9FC-6463-4E45-A932-A958EB47BD87}" type="pres">
      <dgm:prSet presAssocID="{234E3EDA-1105-4A89-B96B-4822EC006423}" presName="parentLin" presStyleCnt="0"/>
      <dgm:spPr/>
    </dgm:pt>
    <dgm:pt modelId="{119490D8-9E34-4D99-84FF-23660734E353}" type="pres">
      <dgm:prSet presAssocID="{234E3EDA-1105-4A89-B96B-4822EC006423}" presName="parentLeftMargin" presStyleLbl="node1" presStyleIdx="0" presStyleCnt="4"/>
      <dgm:spPr/>
    </dgm:pt>
    <dgm:pt modelId="{7670508F-16E3-4C3E-82CA-DDE974638504}" type="pres">
      <dgm:prSet presAssocID="{234E3EDA-1105-4A89-B96B-4822EC00642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1F5A4C7-7366-48B6-AEB7-465BB6E69F30}" type="pres">
      <dgm:prSet presAssocID="{234E3EDA-1105-4A89-B96B-4822EC006423}" presName="negativeSpace" presStyleCnt="0"/>
      <dgm:spPr/>
    </dgm:pt>
    <dgm:pt modelId="{04F1F0EC-722B-4292-8E66-04FB9E51BA24}" type="pres">
      <dgm:prSet presAssocID="{234E3EDA-1105-4A89-B96B-4822EC006423}" presName="childText" presStyleLbl="conFgAcc1" presStyleIdx="1" presStyleCnt="4">
        <dgm:presLayoutVars>
          <dgm:bulletEnabled val="1"/>
        </dgm:presLayoutVars>
      </dgm:prSet>
      <dgm:spPr/>
    </dgm:pt>
    <dgm:pt modelId="{8FFFC12B-FC85-478D-9C87-72E927D37312}" type="pres">
      <dgm:prSet presAssocID="{59AB55BD-49C1-447D-8899-02937E061C05}" presName="spaceBetweenRectangles" presStyleCnt="0"/>
      <dgm:spPr/>
    </dgm:pt>
    <dgm:pt modelId="{630D98FB-9511-4BC7-95BE-2DC823D06A6F}" type="pres">
      <dgm:prSet presAssocID="{B1CE4B2A-ADDC-4480-91F3-098C0E9BC271}" presName="parentLin" presStyleCnt="0"/>
      <dgm:spPr/>
    </dgm:pt>
    <dgm:pt modelId="{3C1407E9-49D0-42E1-A793-DA47C6567914}" type="pres">
      <dgm:prSet presAssocID="{B1CE4B2A-ADDC-4480-91F3-098C0E9BC271}" presName="parentLeftMargin" presStyleLbl="node1" presStyleIdx="1" presStyleCnt="4"/>
      <dgm:spPr/>
    </dgm:pt>
    <dgm:pt modelId="{CAAB89A9-D97F-496E-B86D-26ADCD4BC932}" type="pres">
      <dgm:prSet presAssocID="{B1CE4B2A-ADDC-4480-91F3-098C0E9BC27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882E2D0-87FB-4D6C-9AA8-37747B57FF1B}" type="pres">
      <dgm:prSet presAssocID="{B1CE4B2A-ADDC-4480-91F3-098C0E9BC271}" presName="negativeSpace" presStyleCnt="0"/>
      <dgm:spPr/>
    </dgm:pt>
    <dgm:pt modelId="{D1766F77-B2C3-44BB-8156-BB22D1CFD88F}" type="pres">
      <dgm:prSet presAssocID="{B1CE4B2A-ADDC-4480-91F3-098C0E9BC271}" presName="childText" presStyleLbl="conFgAcc1" presStyleIdx="2" presStyleCnt="4">
        <dgm:presLayoutVars>
          <dgm:bulletEnabled val="1"/>
        </dgm:presLayoutVars>
      </dgm:prSet>
      <dgm:spPr/>
    </dgm:pt>
    <dgm:pt modelId="{6C38A091-1717-44A1-BFB4-CF1EA4468F7C}" type="pres">
      <dgm:prSet presAssocID="{98882C0F-0453-4CDF-A3E4-E4274CBDD2B1}" presName="spaceBetweenRectangles" presStyleCnt="0"/>
      <dgm:spPr/>
    </dgm:pt>
    <dgm:pt modelId="{E07617B5-3615-495E-9A49-E47D3B041C77}" type="pres">
      <dgm:prSet presAssocID="{5A92EED0-AFE3-4B2D-8E19-88CA4937F38D}" presName="parentLin" presStyleCnt="0"/>
      <dgm:spPr/>
    </dgm:pt>
    <dgm:pt modelId="{0DA9B716-4EE9-4612-B772-11228D2BAECB}" type="pres">
      <dgm:prSet presAssocID="{5A92EED0-AFE3-4B2D-8E19-88CA4937F38D}" presName="parentLeftMargin" presStyleLbl="node1" presStyleIdx="2" presStyleCnt="4"/>
      <dgm:spPr/>
    </dgm:pt>
    <dgm:pt modelId="{32873963-FB2D-4851-8D81-CD5DB5C3600B}" type="pres">
      <dgm:prSet presAssocID="{5A92EED0-AFE3-4B2D-8E19-88CA4937F38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6C0F657-F97B-4631-BA35-9F1BE925A278}" type="pres">
      <dgm:prSet presAssocID="{5A92EED0-AFE3-4B2D-8E19-88CA4937F38D}" presName="negativeSpace" presStyleCnt="0"/>
      <dgm:spPr/>
    </dgm:pt>
    <dgm:pt modelId="{5305B022-45EC-4D24-98D3-68461144984E}" type="pres">
      <dgm:prSet presAssocID="{5A92EED0-AFE3-4B2D-8E19-88CA4937F38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5B5D80E-09B1-4938-A788-BCC3D4F3454B}" srcId="{54FF325C-F65B-4540-8C7D-5612314443E9}" destId="{234E3EDA-1105-4A89-B96B-4822EC006423}" srcOrd="1" destOrd="0" parTransId="{DFA7064C-B0CD-45AC-8FF3-E5E5AE85A0EE}" sibTransId="{59AB55BD-49C1-447D-8899-02937E061C05}"/>
    <dgm:cxn modelId="{157EFC11-9CFF-49FC-8997-19075FE41391}" type="presOf" srcId="{B1CE4B2A-ADDC-4480-91F3-098C0E9BC271}" destId="{CAAB89A9-D97F-496E-B86D-26ADCD4BC932}" srcOrd="1" destOrd="0" presId="urn:microsoft.com/office/officeart/2005/8/layout/list1"/>
    <dgm:cxn modelId="{012FCB23-E2E3-4811-A507-4CD0C35E751B}" srcId="{FFEB501F-55B8-426A-88AD-14DF39D21D68}" destId="{6C73F147-F3C4-4353-BA38-C7F79D546D4C}" srcOrd="1" destOrd="0" parTransId="{B4C1CC8D-DCB5-46A5-A28D-3D67CC71A45D}" sibTransId="{1CA9F6C8-FF8A-4504-B2AD-A8C35378B52C}"/>
    <dgm:cxn modelId="{92610830-B2D7-40D2-A06A-38B092BE9E32}" type="presOf" srcId="{FFEB501F-55B8-426A-88AD-14DF39D21D68}" destId="{3FAE47E9-3D73-47C8-B1F9-B5F0935C4AD4}" srcOrd="0" destOrd="0" presId="urn:microsoft.com/office/officeart/2005/8/layout/list1"/>
    <dgm:cxn modelId="{84BD4431-8FFA-4022-83D9-4E628858822B}" type="presOf" srcId="{234E3EDA-1105-4A89-B96B-4822EC006423}" destId="{119490D8-9E34-4D99-84FF-23660734E353}" srcOrd="0" destOrd="0" presId="urn:microsoft.com/office/officeart/2005/8/layout/list1"/>
    <dgm:cxn modelId="{F5AB2F33-7F3B-439F-8060-F1B9A15C4922}" srcId="{234E3EDA-1105-4A89-B96B-4822EC006423}" destId="{806BF725-1463-46FF-BA93-C60714485A8A}" srcOrd="1" destOrd="0" parTransId="{1EDF4CB0-1769-46F1-9450-D19C79CE3DDD}" sibTransId="{BB159CD5-1091-468A-910F-03DF64E92E58}"/>
    <dgm:cxn modelId="{53099339-3D5F-4DD5-BA7E-F49B04D92718}" type="presOf" srcId="{6C73F147-F3C4-4353-BA38-C7F79D546D4C}" destId="{54EFB33C-45CA-403F-BA9B-EBFEE4E4DB6C}" srcOrd="0" destOrd="1" presId="urn:microsoft.com/office/officeart/2005/8/layout/list1"/>
    <dgm:cxn modelId="{9142043B-B25E-4E72-A302-8B8620009071}" srcId="{FFEB501F-55B8-426A-88AD-14DF39D21D68}" destId="{E42A8EA6-1016-489B-A31B-33C4CB99D211}" srcOrd="0" destOrd="0" parTransId="{B1FD83FE-C9D9-4DDC-9979-D11231AC804D}" sibTransId="{F3E20633-5FCF-4B85-93BA-167AC8BE69B6}"/>
    <dgm:cxn modelId="{87CA093C-5536-4BF2-9773-41DEF43924E8}" srcId="{54FF325C-F65B-4540-8C7D-5612314443E9}" destId="{B1CE4B2A-ADDC-4480-91F3-098C0E9BC271}" srcOrd="2" destOrd="0" parTransId="{D8E776F9-9B82-45F2-85A5-75979F666B6B}" sibTransId="{98882C0F-0453-4CDF-A3E4-E4274CBDD2B1}"/>
    <dgm:cxn modelId="{79B9943E-DDD7-479F-956E-171C86B95E3F}" srcId="{B1CE4B2A-ADDC-4480-91F3-098C0E9BC271}" destId="{9F0CADBA-42A1-4763-9734-1754BC628E82}" srcOrd="0" destOrd="0" parTransId="{B7F976BF-12B4-4F96-881F-36F1375A1338}" sibTransId="{B273F96A-9FEC-4F3F-9544-A207EC8D8590}"/>
    <dgm:cxn modelId="{DFD88A60-716A-4FA3-A5BA-E9A5A2C53361}" type="presOf" srcId="{FFEB501F-55B8-426A-88AD-14DF39D21D68}" destId="{5B310BF5-AFFA-46E5-B587-41C647A305F8}" srcOrd="1" destOrd="0" presId="urn:microsoft.com/office/officeart/2005/8/layout/list1"/>
    <dgm:cxn modelId="{F478A145-1732-412A-96BC-4AA143CE31B3}" type="presOf" srcId="{8EFDE58E-AA8F-43D0-969C-2391802F6080}" destId="{04F1F0EC-722B-4292-8E66-04FB9E51BA24}" srcOrd="0" destOrd="2" presId="urn:microsoft.com/office/officeart/2005/8/layout/list1"/>
    <dgm:cxn modelId="{D413306D-8B11-436C-805F-F84F3E5BB78D}" type="presOf" srcId="{5A92EED0-AFE3-4B2D-8E19-88CA4937F38D}" destId="{0DA9B716-4EE9-4612-B772-11228D2BAECB}" srcOrd="0" destOrd="0" presId="urn:microsoft.com/office/officeart/2005/8/layout/list1"/>
    <dgm:cxn modelId="{4D9F2174-B25C-4507-B435-CD7C2ADA775F}" type="presOf" srcId="{B1CE4B2A-ADDC-4480-91F3-098C0E9BC271}" destId="{3C1407E9-49D0-42E1-A793-DA47C6567914}" srcOrd="0" destOrd="0" presId="urn:microsoft.com/office/officeart/2005/8/layout/list1"/>
    <dgm:cxn modelId="{A93DD45A-C526-4D05-8D32-08568CFCACCA}" type="presOf" srcId="{234E3EDA-1105-4A89-B96B-4822EC006423}" destId="{7670508F-16E3-4C3E-82CA-DDE974638504}" srcOrd="1" destOrd="0" presId="urn:microsoft.com/office/officeart/2005/8/layout/list1"/>
    <dgm:cxn modelId="{CF1DBB7D-22B7-4154-919B-6A429BC4F4DD}" type="presOf" srcId="{54FF325C-F65B-4540-8C7D-5612314443E9}" destId="{A5420C88-2B82-40EF-89AE-68F44B73A533}" srcOrd="0" destOrd="0" presId="urn:microsoft.com/office/officeart/2005/8/layout/list1"/>
    <dgm:cxn modelId="{DC202187-F24D-4593-B745-F62BE17FCF7E}" srcId="{234E3EDA-1105-4A89-B96B-4822EC006423}" destId="{8EFDE58E-AA8F-43D0-969C-2391802F6080}" srcOrd="2" destOrd="0" parTransId="{D7A6A234-E34A-40D0-8C72-16031BDA9796}" sibTransId="{BB2DC4F1-8A08-401D-BE2B-D8AFEB303D54}"/>
    <dgm:cxn modelId="{392BB7AD-DF8B-48EA-8323-53A80868AE5E}" srcId="{54FF325C-F65B-4540-8C7D-5612314443E9}" destId="{5A92EED0-AFE3-4B2D-8E19-88CA4937F38D}" srcOrd="3" destOrd="0" parTransId="{72351060-61FD-4E22-9F29-75F81CD83EF3}" sibTransId="{989E34FF-C416-4C7C-957E-6CA25AC50FE0}"/>
    <dgm:cxn modelId="{89A54DCF-FFAB-4925-BA3F-818594C0B36B}" type="presOf" srcId="{E42A8EA6-1016-489B-A31B-33C4CB99D211}" destId="{54EFB33C-45CA-403F-BA9B-EBFEE4E4DB6C}" srcOrd="0" destOrd="0" presId="urn:microsoft.com/office/officeart/2005/8/layout/list1"/>
    <dgm:cxn modelId="{52D95AD4-D844-4E3F-97CB-46362E9B9BBA}" type="presOf" srcId="{5A78C15C-B55F-4F4A-8EBA-B5502445613C}" destId="{04F1F0EC-722B-4292-8E66-04FB9E51BA24}" srcOrd="0" destOrd="0" presId="urn:microsoft.com/office/officeart/2005/8/layout/list1"/>
    <dgm:cxn modelId="{181AE9EB-0D5B-4E17-97C3-DF85B4DCF7DC}" type="presOf" srcId="{9F0CADBA-42A1-4763-9734-1754BC628E82}" destId="{D1766F77-B2C3-44BB-8156-BB22D1CFD88F}" srcOrd="0" destOrd="0" presId="urn:microsoft.com/office/officeart/2005/8/layout/list1"/>
    <dgm:cxn modelId="{EAA41DEE-7C4D-462B-B9DC-1E808BEF79E1}" type="presOf" srcId="{806BF725-1463-46FF-BA93-C60714485A8A}" destId="{04F1F0EC-722B-4292-8E66-04FB9E51BA24}" srcOrd="0" destOrd="1" presId="urn:microsoft.com/office/officeart/2005/8/layout/list1"/>
    <dgm:cxn modelId="{395144EF-69B6-4CDB-87FF-8A6E8B204BCB}" srcId="{234E3EDA-1105-4A89-B96B-4822EC006423}" destId="{5A78C15C-B55F-4F4A-8EBA-B5502445613C}" srcOrd="0" destOrd="0" parTransId="{B8BD45C2-D45D-4D6D-A067-84BCA1393410}" sibTransId="{93FCDA50-A718-4D29-8DB1-CAFD20C7F65A}"/>
    <dgm:cxn modelId="{1CC594EF-D94C-4836-BF47-3BD1A94437C0}" srcId="{54FF325C-F65B-4540-8C7D-5612314443E9}" destId="{FFEB501F-55B8-426A-88AD-14DF39D21D68}" srcOrd="0" destOrd="0" parTransId="{3373498C-6D84-46D5-AB2D-378F08311068}" sibTransId="{A3E62B44-5ADB-4E11-9849-C72DB233B832}"/>
    <dgm:cxn modelId="{98F8BFF6-B234-41B4-A4B6-7A81EC1BF772}" type="presOf" srcId="{5A92EED0-AFE3-4B2D-8E19-88CA4937F38D}" destId="{32873963-FB2D-4851-8D81-CD5DB5C3600B}" srcOrd="1" destOrd="0" presId="urn:microsoft.com/office/officeart/2005/8/layout/list1"/>
    <dgm:cxn modelId="{CB067A99-3387-410F-BB16-F64A141660B0}" type="presParOf" srcId="{A5420C88-2B82-40EF-89AE-68F44B73A533}" destId="{5C94F73A-7966-4FC6-B917-83F3D6338368}" srcOrd="0" destOrd="0" presId="urn:microsoft.com/office/officeart/2005/8/layout/list1"/>
    <dgm:cxn modelId="{982BC3BC-8A8A-4CD7-AE26-D3526FB81D7A}" type="presParOf" srcId="{5C94F73A-7966-4FC6-B917-83F3D6338368}" destId="{3FAE47E9-3D73-47C8-B1F9-B5F0935C4AD4}" srcOrd="0" destOrd="0" presId="urn:microsoft.com/office/officeart/2005/8/layout/list1"/>
    <dgm:cxn modelId="{C63EC2E0-2F1C-4AE2-8D45-52795B616038}" type="presParOf" srcId="{5C94F73A-7966-4FC6-B917-83F3D6338368}" destId="{5B310BF5-AFFA-46E5-B587-41C647A305F8}" srcOrd="1" destOrd="0" presId="urn:microsoft.com/office/officeart/2005/8/layout/list1"/>
    <dgm:cxn modelId="{042A6BFF-CEF1-4036-BD92-E5BB8991E3E4}" type="presParOf" srcId="{A5420C88-2B82-40EF-89AE-68F44B73A533}" destId="{92C2C64D-5D0E-42D9-817B-E0554F80B1BB}" srcOrd="1" destOrd="0" presId="urn:microsoft.com/office/officeart/2005/8/layout/list1"/>
    <dgm:cxn modelId="{D0B66F33-B825-40B7-BCEC-D40A0A941810}" type="presParOf" srcId="{A5420C88-2B82-40EF-89AE-68F44B73A533}" destId="{54EFB33C-45CA-403F-BA9B-EBFEE4E4DB6C}" srcOrd="2" destOrd="0" presId="urn:microsoft.com/office/officeart/2005/8/layout/list1"/>
    <dgm:cxn modelId="{11B52C65-E7BD-47E8-BDD6-C4EA6B9C883E}" type="presParOf" srcId="{A5420C88-2B82-40EF-89AE-68F44B73A533}" destId="{2C07A5AD-C27B-43CC-A3DD-9853B69B6631}" srcOrd="3" destOrd="0" presId="urn:microsoft.com/office/officeart/2005/8/layout/list1"/>
    <dgm:cxn modelId="{77D9A740-B8E9-4AB1-ABDC-47E905C7BF25}" type="presParOf" srcId="{A5420C88-2B82-40EF-89AE-68F44B73A533}" destId="{FCC2E9FC-6463-4E45-A932-A958EB47BD87}" srcOrd="4" destOrd="0" presId="urn:microsoft.com/office/officeart/2005/8/layout/list1"/>
    <dgm:cxn modelId="{52A32BD3-E1F2-409B-924E-FE2CCCCBFE7C}" type="presParOf" srcId="{FCC2E9FC-6463-4E45-A932-A958EB47BD87}" destId="{119490D8-9E34-4D99-84FF-23660734E353}" srcOrd="0" destOrd="0" presId="urn:microsoft.com/office/officeart/2005/8/layout/list1"/>
    <dgm:cxn modelId="{868C85F3-F911-4E39-828C-FC5E6DB3BBC4}" type="presParOf" srcId="{FCC2E9FC-6463-4E45-A932-A958EB47BD87}" destId="{7670508F-16E3-4C3E-82CA-DDE974638504}" srcOrd="1" destOrd="0" presId="urn:microsoft.com/office/officeart/2005/8/layout/list1"/>
    <dgm:cxn modelId="{268589ED-1EF2-4D7D-B174-4C43CC76DFBB}" type="presParOf" srcId="{A5420C88-2B82-40EF-89AE-68F44B73A533}" destId="{61F5A4C7-7366-48B6-AEB7-465BB6E69F30}" srcOrd="5" destOrd="0" presId="urn:microsoft.com/office/officeart/2005/8/layout/list1"/>
    <dgm:cxn modelId="{A44EAC4B-5883-4A82-982A-9C72D134E693}" type="presParOf" srcId="{A5420C88-2B82-40EF-89AE-68F44B73A533}" destId="{04F1F0EC-722B-4292-8E66-04FB9E51BA24}" srcOrd="6" destOrd="0" presId="urn:microsoft.com/office/officeart/2005/8/layout/list1"/>
    <dgm:cxn modelId="{1AB968C2-57D1-47F4-B319-040D8B34FA6D}" type="presParOf" srcId="{A5420C88-2B82-40EF-89AE-68F44B73A533}" destId="{8FFFC12B-FC85-478D-9C87-72E927D37312}" srcOrd="7" destOrd="0" presId="urn:microsoft.com/office/officeart/2005/8/layout/list1"/>
    <dgm:cxn modelId="{803E7883-40F1-4864-8CAA-097B25170903}" type="presParOf" srcId="{A5420C88-2B82-40EF-89AE-68F44B73A533}" destId="{630D98FB-9511-4BC7-95BE-2DC823D06A6F}" srcOrd="8" destOrd="0" presId="urn:microsoft.com/office/officeart/2005/8/layout/list1"/>
    <dgm:cxn modelId="{9482D282-EA52-4F3F-AF02-9627D74856F0}" type="presParOf" srcId="{630D98FB-9511-4BC7-95BE-2DC823D06A6F}" destId="{3C1407E9-49D0-42E1-A793-DA47C6567914}" srcOrd="0" destOrd="0" presId="urn:microsoft.com/office/officeart/2005/8/layout/list1"/>
    <dgm:cxn modelId="{166705BE-678F-46CE-8B4F-92AC28D9E745}" type="presParOf" srcId="{630D98FB-9511-4BC7-95BE-2DC823D06A6F}" destId="{CAAB89A9-D97F-496E-B86D-26ADCD4BC932}" srcOrd="1" destOrd="0" presId="urn:microsoft.com/office/officeart/2005/8/layout/list1"/>
    <dgm:cxn modelId="{7CBB6D0A-354F-4E4C-94B0-E82619078114}" type="presParOf" srcId="{A5420C88-2B82-40EF-89AE-68F44B73A533}" destId="{D882E2D0-87FB-4D6C-9AA8-37747B57FF1B}" srcOrd="9" destOrd="0" presId="urn:microsoft.com/office/officeart/2005/8/layout/list1"/>
    <dgm:cxn modelId="{5B68344C-E133-4A19-92FD-1761C6ADB0A3}" type="presParOf" srcId="{A5420C88-2B82-40EF-89AE-68F44B73A533}" destId="{D1766F77-B2C3-44BB-8156-BB22D1CFD88F}" srcOrd="10" destOrd="0" presId="urn:microsoft.com/office/officeart/2005/8/layout/list1"/>
    <dgm:cxn modelId="{2BB03F00-395D-4620-AE9A-DE0703B58300}" type="presParOf" srcId="{A5420C88-2B82-40EF-89AE-68F44B73A533}" destId="{6C38A091-1717-44A1-BFB4-CF1EA4468F7C}" srcOrd="11" destOrd="0" presId="urn:microsoft.com/office/officeart/2005/8/layout/list1"/>
    <dgm:cxn modelId="{845D44D1-1188-435E-81C8-C6F5784C7443}" type="presParOf" srcId="{A5420C88-2B82-40EF-89AE-68F44B73A533}" destId="{E07617B5-3615-495E-9A49-E47D3B041C77}" srcOrd="12" destOrd="0" presId="urn:microsoft.com/office/officeart/2005/8/layout/list1"/>
    <dgm:cxn modelId="{0ECF3703-1DC0-450F-8A01-4E08173F97D3}" type="presParOf" srcId="{E07617B5-3615-495E-9A49-E47D3B041C77}" destId="{0DA9B716-4EE9-4612-B772-11228D2BAECB}" srcOrd="0" destOrd="0" presId="urn:microsoft.com/office/officeart/2005/8/layout/list1"/>
    <dgm:cxn modelId="{389D8649-7D30-4461-9C0D-01D81D2EB841}" type="presParOf" srcId="{E07617B5-3615-495E-9A49-E47D3B041C77}" destId="{32873963-FB2D-4851-8D81-CD5DB5C3600B}" srcOrd="1" destOrd="0" presId="urn:microsoft.com/office/officeart/2005/8/layout/list1"/>
    <dgm:cxn modelId="{A9745707-6D25-4C90-9211-3B47D2B4F2A8}" type="presParOf" srcId="{A5420C88-2B82-40EF-89AE-68F44B73A533}" destId="{C6C0F657-F97B-4631-BA35-9F1BE925A278}" srcOrd="13" destOrd="0" presId="urn:microsoft.com/office/officeart/2005/8/layout/list1"/>
    <dgm:cxn modelId="{3DA24FC8-A785-4753-8C25-039A2A49F642}" type="presParOf" srcId="{A5420C88-2B82-40EF-89AE-68F44B73A533}" destId="{5305B022-45EC-4D24-98D3-68461144984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3C5A13-633B-4BF5-96D6-E9A0F5E0530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971E9E5-7485-41FC-B90E-A4093F63D1F6}">
      <dgm:prSet/>
      <dgm:spPr/>
      <dgm:t>
        <a:bodyPr/>
        <a:lstStyle/>
        <a:p>
          <a:r>
            <a:rPr lang="en-US" dirty="0"/>
            <a:t>Dependent variable: What choice the dogs made</a:t>
          </a:r>
        </a:p>
      </dgm:t>
    </dgm:pt>
    <dgm:pt modelId="{1301E82A-5360-40B3-805C-81AA79233B9A}" type="parTrans" cxnId="{8A090C69-6D6A-4938-8157-4DC813B315F9}">
      <dgm:prSet/>
      <dgm:spPr/>
      <dgm:t>
        <a:bodyPr/>
        <a:lstStyle/>
        <a:p>
          <a:endParaRPr lang="en-US"/>
        </a:p>
      </dgm:t>
    </dgm:pt>
    <dgm:pt modelId="{4CD5E11E-37BD-45C6-853E-A7085E58C6C3}" type="sibTrans" cxnId="{8A090C69-6D6A-4938-8157-4DC813B315F9}">
      <dgm:prSet/>
      <dgm:spPr/>
      <dgm:t>
        <a:bodyPr/>
        <a:lstStyle/>
        <a:p>
          <a:endParaRPr lang="en-US"/>
        </a:p>
      </dgm:t>
    </dgm:pt>
    <dgm:pt modelId="{D282E921-B2CF-4402-B5D1-2AC21C09904D}">
      <dgm:prSet/>
      <dgm:spPr/>
      <dgm:t>
        <a:bodyPr/>
        <a:lstStyle/>
        <a:p>
          <a:r>
            <a:rPr lang="en-US"/>
            <a:t>Free choice condition	</a:t>
          </a:r>
        </a:p>
      </dgm:t>
    </dgm:pt>
    <dgm:pt modelId="{19371D5E-F713-4DC5-B9D5-AA7693A7ABF2}" type="parTrans" cxnId="{E0F8F42E-67A4-487F-9D4A-8499238D4FD1}">
      <dgm:prSet/>
      <dgm:spPr/>
      <dgm:t>
        <a:bodyPr/>
        <a:lstStyle/>
        <a:p>
          <a:endParaRPr lang="en-US"/>
        </a:p>
      </dgm:t>
    </dgm:pt>
    <dgm:pt modelId="{F9CF925D-AAA4-4ACB-8141-379975A241B5}" type="sibTrans" cxnId="{E0F8F42E-67A4-487F-9D4A-8499238D4FD1}">
      <dgm:prSet/>
      <dgm:spPr/>
      <dgm:t>
        <a:bodyPr/>
        <a:lstStyle/>
        <a:p>
          <a:endParaRPr lang="en-US"/>
        </a:p>
      </dgm:t>
    </dgm:pt>
    <dgm:pt modelId="{08F2D74A-AFE0-4D58-B851-BBC920124902}">
      <dgm:prSet/>
      <dgm:spPr/>
      <dgm:t>
        <a:bodyPr/>
        <a:lstStyle/>
        <a:p>
          <a:r>
            <a:rPr lang="en-US"/>
            <a:t>74% chose large quantity more often</a:t>
          </a:r>
        </a:p>
      </dgm:t>
    </dgm:pt>
    <dgm:pt modelId="{FADBC833-CD46-4DE4-90BB-ECDF89F1D9AF}" type="parTrans" cxnId="{FE65A7F2-4A65-4E74-A111-A326A33B46CC}">
      <dgm:prSet/>
      <dgm:spPr/>
      <dgm:t>
        <a:bodyPr/>
        <a:lstStyle/>
        <a:p>
          <a:endParaRPr lang="en-US"/>
        </a:p>
      </dgm:t>
    </dgm:pt>
    <dgm:pt modelId="{D430D9B3-8420-4DE6-92C1-8DE4FC4E331C}" type="sibTrans" cxnId="{FE65A7F2-4A65-4E74-A111-A326A33B46CC}">
      <dgm:prSet/>
      <dgm:spPr/>
      <dgm:t>
        <a:bodyPr/>
        <a:lstStyle/>
        <a:p>
          <a:endParaRPr lang="en-US"/>
        </a:p>
      </dgm:t>
    </dgm:pt>
    <dgm:pt modelId="{3E89267E-A436-4CC2-83CF-0CC88E5F2BE5}">
      <dgm:prSet/>
      <dgm:spPr/>
      <dgm:t>
        <a:bodyPr/>
        <a:lstStyle/>
        <a:p>
          <a:r>
            <a:rPr lang="en-US"/>
            <a:t>18% chose smaller</a:t>
          </a:r>
        </a:p>
      </dgm:t>
    </dgm:pt>
    <dgm:pt modelId="{401B507D-341A-40C1-8BBC-C474921A6FD2}" type="parTrans" cxnId="{CD73935D-93E5-4DE0-9C4F-B70A2C85F3DF}">
      <dgm:prSet/>
      <dgm:spPr/>
      <dgm:t>
        <a:bodyPr/>
        <a:lstStyle/>
        <a:p>
          <a:endParaRPr lang="en-US"/>
        </a:p>
      </dgm:t>
    </dgm:pt>
    <dgm:pt modelId="{27556803-99B2-4100-9498-81E48D707635}" type="sibTrans" cxnId="{CD73935D-93E5-4DE0-9C4F-B70A2C85F3DF}">
      <dgm:prSet/>
      <dgm:spPr/>
      <dgm:t>
        <a:bodyPr/>
        <a:lstStyle/>
        <a:p>
          <a:endParaRPr lang="en-US"/>
        </a:p>
      </dgm:t>
    </dgm:pt>
    <dgm:pt modelId="{9C295842-859A-4570-9DCE-EB1C31DB65C7}">
      <dgm:prSet/>
      <dgm:spPr/>
      <dgm:t>
        <a:bodyPr/>
        <a:lstStyle/>
        <a:p>
          <a:r>
            <a:rPr lang="en-US"/>
            <a:t>8% showed no preference</a:t>
          </a:r>
        </a:p>
      </dgm:t>
    </dgm:pt>
    <dgm:pt modelId="{8D77E35D-27ED-4517-89F2-0B28CF436BDD}" type="parTrans" cxnId="{8C58BCBF-8DDA-4D81-9EF2-219AC38AB5B1}">
      <dgm:prSet/>
      <dgm:spPr/>
      <dgm:t>
        <a:bodyPr/>
        <a:lstStyle/>
        <a:p>
          <a:endParaRPr lang="en-US"/>
        </a:p>
      </dgm:t>
    </dgm:pt>
    <dgm:pt modelId="{703D3A75-1EC8-42A5-8743-7BE2651988D1}" type="sibTrans" cxnId="{8C58BCBF-8DDA-4D81-9EF2-219AC38AB5B1}">
      <dgm:prSet/>
      <dgm:spPr/>
      <dgm:t>
        <a:bodyPr/>
        <a:lstStyle/>
        <a:p>
          <a:endParaRPr lang="en-US"/>
        </a:p>
      </dgm:t>
    </dgm:pt>
    <dgm:pt modelId="{64B68B09-A797-41B2-A714-D47F489C5FE8}" type="pres">
      <dgm:prSet presAssocID="{F83C5A13-633B-4BF5-96D6-E9A0F5E05301}" presName="linear" presStyleCnt="0">
        <dgm:presLayoutVars>
          <dgm:dir/>
          <dgm:animLvl val="lvl"/>
          <dgm:resizeHandles val="exact"/>
        </dgm:presLayoutVars>
      </dgm:prSet>
      <dgm:spPr/>
    </dgm:pt>
    <dgm:pt modelId="{1551AD9D-EC04-49E7-B815-3CE001CED764}" type="pres">
      <dgm:prSet presAssocID="{0971E9E5-7485-41FC-B90E-A4093F63D1F6}" presName="parentLin" presStyleCnt="0"/>
      <dgm:spPr/>
    </dgm:pt>
    <dgm:pt modelId="{ACBAECAD-2C53-4333-BA44-6460488EAD81}" type="pres">
      <dgm:prSet presAssocID="{0971E9E5-7485-41FC-B90E-A4093F63D1F6}" presName="parentLeftMargin" presStyleLbl="node1" presStyleIdx="0" presStyleCnt="2"/>
      <dgm:spPr/>
    </dgm:pt>
    <dgm:pt modelId="{D3CFF943-D855-4040-B4AE-A885AE4796C2}" type="pres">
      <dgm:prSet presAssocID="{0971E9E5-7485-41FC-B90E-A4093F63D1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9921F3-5713-4E87-BAA9-63DFE9FA7AF4}" type="pres">
      <dgm:prSet presAssocID="{0971E9E5-7485-41FC-B90E-A4093F63D1F6}" presName="negativeSpace" presStyleCnt="0"/>
      <dgm:spPr/>
    </dgm:pt>
    <dgm:pt modelId="{D02F1380-26D0-4B01-A93C-410DBB5E85CE}" type="pres">
      <dgm:prSet presAssocID="{0971E9E5-7485-41FC-B90E-A4093F63D1F6}" presName="childText" presStyleLbl="conFgAcc1" presStyleIdx="0" presStyleCnt="2">
        <dgm:presLayoutVars>
          <dgm:bulletEnabled val="1"/>
        </dgm:presLayoutVars>
      </dgm:prSet>
      <dgm:spPr/>
    </dgm:pt>
    <dgm:pt modelId="{1C59F8F9-AAD2-4A01-82A5-AFFCB489C472}" type="pres">
      <dgm:prSet presAssocID="{4CD5E11E-37BD-45C6-853E-A7085E58C6C3}" presName="spaceBetweenRectangles" presStyleCnt="0"/>
      <dgm:spPr/>
    </dgm:pt>
    <dgm:pt modelId="{883BE477-CB56-4069-BF2F-423A943D84B0}" type="pres">
      <dgm:prSet presAssocID="{D282E921-B2CF-4402-B5D1-2AC21C09904D}" presName="parentLin" presStyleCnt="0"/>
      <dgm:spPr/>
    </dgm:pt>
    <dgm:pt modelId="{077C162F-B0EB-4F14-A2DD-CBF8A1FA1124}" type="pres">
      <dgm:prSet presAssocID="{D282E921-B2CF-4402-B5D1-2AC21C09904D}" presName="parentLeftMargin" presStyleLbl="node1" presStyleIdx="0" presStyleCnt="2"/>
      <dgm:spPr/>
    </dgm:pt>
    <dgm:pt modelId="{FD9ACEAE-F3EB-49DB-AC9D-61FA73E1F0D9}" type="pres">
      <dgm:prSet presAssocID="{D282E921-B2CF-4402-B5D1-2AC21C09904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BE0035E-26B3-4761-BD39-C5DA8BA8C53C}" type="pres">
      <dgm:prSet presAssocID="{D282E921-B2CF-4402-B5D1-2AC21C09904D}" presName="negativeSpace" presStyleCnt="0"/>
      <dgm:spPr/>
    </dgm:pt>
    <dgm:pt modelId="{95182A6A-2973-487C-86FA-1025FA93BA86}" type="pres">
      <dgm:prSet presAssocID="{D282E921-B2CF-4402-B5D1-2AC21C09904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3FE2F05-9DE4-4837-B5CC-9E7FED5EA22D}" type="presOf" srcId="{F83C5A13-633B-4BF5-96D6-E9A0F5E05301}" destId="{64B68B09-A797-41B2-A714-D47F489C5FE8}" srcOrd="0" destOrd="0" presId="urn:microsoft.com/office/officeart/2005/8/layout/list1"/>
    <dgm:cxn modelId="{E0F8F42E-67A4-487F-9D4A-8499238D4FD1}" srcId="{F83C5A13-633B-4BF5-96D6-E9A0F5E05301}" destId="{D282E921-B2CF-4402-B5D1-2AC21C09904D}" srcOrd="1" destOrd="0" parTransId="{19371D5E-F713-4DC5-B9D5-AA7693A7ABF2}" sibTransId="{F9CF925D-AAA4-4ACB-8141-379975A241B5}"/>
    <dgm:cxn modelId="{CD73935D-93E5-4DE0-9C4F-B70A2C85F3DF}" srcId="{D282E921-B2CF-4402-B5D1-2AC21C09904D}" destId="{3E89267E-A436-4CC2-83CF-0CC88E5F2BE5}" srcOrd="1" destOrd="0" parTransId="{401B507D-341A-40C1-8BBC-C474921A6FD2}" sibTransId="{27556803-99B2-4100-9498-81E48D707635}"/>
    <dgm:cxn modelId="{6534045E-1EDA-4C1A-B40A-578BEC1AE594}" type="presOf" srcId="{9C295842-859A-4570-9DCE-EB1C31DB65C7}" destId="{95182A6A-2973-487C-86FA-1025FA93BA86}" srcOrd="0" destOrd="2" presId="urn:microsoft.com/office/officeart/2005/8/layout/list1"/>
    <dgm:cxn modelId="{8A090C69-6D6A-4938-8157-4DC813B315F9}" srcId="{F83C5A13-633B-4BF5-96D6-E9A0F5E05301}" destId="{0971E9E5-7485-41FC-B90E-A4093F63D1F6}" srcOrd="0" destOrd="0" parTransId="{1301E82A-5360-40B3-805C-81AA79233B9A}" sibTransId="{4CD5E11E-37BD-45C6-853E-A7085E58C6C3}"/>
    <dgm:cxn modelId="{FECCCB50-52D9-4DED-8F44-248642FD99CB}" type="presOf" srcId="{0971E9E5-7485-41FC-B90E-A4093F63D1F6}" destId="{D3CFF943-D855-4040-B4AE-A885AE4796C2}" srcOrd="1" destOrd="0" presId="urn:microsoft.com/office/officeart/2005/8/layout/list1"/>
    <dgm:cxn modelId="{5363287E-3075-47B3-8B45-A26C1612E0AA}" type="presOf" srcId="{3E89267E-A436-4CC2-83CF-0CC88E5F2BE5}" destId="{95182A6A-2973-487C-86FA-1025FA93BA86}" srcOrd="0" destOrd="1" presId="urn:microsoft.com/office/officeart/2005/8/layout/list1"/>
    <dgm:cxn modelId="{2A24D288-15BB-420D-AB5A-BE48D7CE1665}" type="presOf" srcId="{D282E921-B2CF-4402-B5D1-2AC21C09904D}" destId="{077C162F-B0EB-4F14-A2DD-CBF8A1FA1124}" srcOrd="0" destOrd="0" presId="urn:microsoft.com/office/officeart/2005/8/layout/list1"/>
    <dgm:cxn modelId="{3FAC0BA9-4434-4E0A-9209-71A389A1AF87}" type="presOf" srcId="{D282E921-B2CF-4402-B5D1-2AC21C09904D}" destId="{FD9ACEAE-F3EB-49DB-AC9D-61FA73E1F0D9}" srcOrd="1" destOrd="0" presId="urn:microsoft.com/office/officeart/2005/8/layout/list1"/>
    <dgm:cxn modelId="{629ECCB0-120A-47A8-B8FE-B9AD26AF9E93}" type="presOf" srcId="{08F2D74A-AFE0-4D58-B851-BBC920124902}" destId="{95182A6A-2973-487C-86FA-1025FA93BA86}" srcOrd="0" destOrd="0" presId="urn:microsoft.com/office/officeart/2005/8/layout/list1"/>
    <dgm:cxn modelId="{629C14B6-C72D-4BF8-917A-F2A08FD75A76}" type="presOf" srcId="{0971E9E5-7485-41FC-B90E-A4093F63D1F6}" destId="{ACBAECAD-2C53-4333-BA44-6460488EAD81}" srcOrd="0" destOrd="0" presId="urn:microsoft.com/office/officeart/2005/8/layout/list1"/>
    <dgm:cxn modelId="{8C58BCBF-8DDA-4D81-9EF2-219AC38AB5B1}" srcId="{D282E921-B2CF-4402-B5D1-2AC21C09904D}" destId="{9C295842-859A-4570-9DCE-EB1C31DB65C7}" srcOrd="2" destOrd="0" parTransId="{8D77E35D-27ED-4517-89F2-0B28CF436BDD}" sibTransId="{703D3A75-1EC8-42A5-8743-7BE2651988D1}"/>
    <dgm:cxn modelId="{FE65A7F2-4A65-4E74-A111-A326A33B46CC}" srcId="{D282E921-B2CF-4402-B5D1-2AC21C09904D}" destId="{08F2D74A-AFE0-4D58-B851-BBC920124902}" srcOrd="0" destOrd="0" parTransId="{FADBC833-CD46-4DE4-90BB-ECDF89F1D9AF}" sibTransId="{D430D9B3-8420-4DE6-92C1-8DE4FC4E331C}"/>
    <dgm:cxn modelId="{DF86BE4C-81A5-4C4E-B8D5-1FE7A8002979}" type="presParOf" srcId="{64B68B09-A797-41B2-A714-D47F489C5FE8}" destId="{1551AD9D-EC04-49E7-B815-3CE001CED764}" srcOrd="0" destOrd="0" presId="urn:microsoft.com/office/officeart/2005/8/layout/list1"/>
    <dgm:cxn modelId="{E3040220-6E56-43C5-AA27-8A29314309D3}" type="presParOf" srcId="{1551AD9D-EC04-49E7-B815-3CE001CED764}" destId="{ACBAECAD-2C53-4333-BA44-6460488EAD81}" srcOrd="0" destOrd="0" presId="urn:microsoft.com/office/officeart/2005/8/layout/list1"/>
    <dgm:cxn modelId="{695AF5DE-55A7-4916-8BF8-FFFED45203D9}" type="presParOf" srcId="{1551AD9D-EC04-49E7-B815-3CE001CED764}" destId="{D3CFF943-D855-4040-B4AE-A885AE4796C2}" srcOrd="1" destOrd="0" presId="urn:microsoft.com/office/officeart/2005/8/layout/list1"/>
    <dgm:cxn modelId="{AC76FAA1-9B62-471C-B957-9D4DF40BDD03}" type="presParOf" srcId="{64B68B09-A797-41B2-A714-D47F489C5FE8}" destId="{5B9921F3-5713-4E87-BAA9-63DFE9FA7AF4}" srcOrd="1" destOrd="0" presId="urn:microsoft.com/office/officeart/2005/8/layout/list1"/>
    <dgm:cxn modelId="{35F10A14-4F4F-45AC-B738-00D97D9555BF}" type="presParOf" srcId="{64B68B09-A797-41B2-A714-D47F489C5FE8}" destId="{D02F1380-26D0-4B01-A93C-410DBB5E85CE}" srcOrd="2" destOrd="0" presId="urn:microsoft.com/office/officeart/2005/8/layout/list1"/>
    <dgm:cxn modelId="{2ED907DE-BAA3-4024-9E59-6BE60261CFE4}" type="presParOf" srcId="{64B68B09-A797-41B2-A714-D47F489C5FE8}" destId="{1C59F8F9-AAD2-4A01-82A5-AFFCB489C472}" srcOrd="3" destOrd="0" presId="urn:microsoft.com/office/officeart/2005/8/layout/list1"/>
    <dgm:cxn modelId="{9C6AE200-66BF-4D47-B32B-26CDDDBD31D6}" type="presParOf" srcId="{64B68B09-A797-41B2-A714-D47F489C5FE8}" destId="{883BE477-CB56-4069-BF2F-423A943D84B0}" srcOrd="4" destOrd="0" presId="urn:microsoft.com/office/officeart/2005/8/layout/list1"/>
    <dgm:cxn modelId="{ED2DD524-4D34-4481-851C-199E2AB3FF01}" type="presParOf" srcId="{883BE477-CB56-4069-BF2F-423A943D84B0}" destId="{077C162F-B0EB-4F14-A2DD-CBF8A1FA1124}" srcOrd="0" destOrd="0" presId="urn:microsoft.com/office/officeart/2005/8/layout/list1"/>
    <dgm:cxn modelId="{9C021AC5-26DB-4111-B1ED-B089DB3BFF45}" type="presParOf" srcId="{883BE477-CB56-4069-BF2F-423A943D84B0}" destId="{FD9ACEAE-F3EB-49DB-AC9D-61FA73E1F0D9}" srcOrd="1" destOrd="0" presId="urn:microsoft.com/office/officeart/2005/8/layout/list1"/>
    <dgm:cxn modelId="{9A1956CC-FB20-4BE1-9669-13815CEF902A}" type="presParOf" srcId="{64B68B09-A797-41B2-A714-D47F489C5FE8}" destId="{0BE0035E-26B3-4761-BD39-C5DA8BA8C53C}" srcOrd="5" destOrd="0" presId="urn:microsoft.com/office/officeart/2005/8/layout/list1"/>
    <dgm:cxn modelId="{B228D309-F5C6-4932-A644-333AAFDA0BF0}" type="presParOf" srcId="{64B68B09-A797-41B2-A714-D47F489C5FE8}" destId="{95182A6A-2973-487C-86FA-1025FA93BA8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848B192-39D9-44B1-A262-E00E3FAB078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46DAED-6832-48B1-8793-ABB4DBC67E60}">
      <dgm:prSet/>
      <dgm:spPr/>
      <dgm:t>
        <a:bodyPr/>
        <a:lstStyle/>
        <a:p>
          <a:r>
            <a:rPr lang="en-US"/>
            <a:t>1:1 condition:</a:t>
          </a:r>
        </a:p>
      </dgm:t>
    </dgm:pt>
    <dgm:pt modelId="{CBED20A9-37F0-4B8E-A13E-0330A3BAE9A1}" type="parTrans" cxnId="{1580EB07-5A18-4C11-88F3-95C28CE28139}">
      <dgm:prSet/>
      <dgm:spPr/>
      <dgm:t>
        <a:bodyPr/>
        <a:lstStyle/>
        <a:p>
          <a:endParaRPr lang="en-US"/>
        </a:p>
      </dgm:t>
    </dgm:pt>
    <dgm:pt modelId="{057C6F9D-2352-4FED-B991-C9EA36E82673}" type="sibTrans" cxnId="{1580EB07-5A18-4C11-88F3-95C28CE28139}">
      <dgm:prSet/>
      <dgm:spPr/>
      <dgm:t>
        <a:bodyPr/>
        <a:lstStyle/>
        <a:p>
          <a:endParaRPr lang="en-US"/>
        </a:p>
      </dgm:t>
    </dgm:pt>
    <dgm:pt modelId="{FEC14C72-0866-4DF0-88A9-EB763317C59A}">
      <dgm:prSet/>
      <dgm:spPr/>
      <dgm:t>
        <a:bodyPr/>
        <a:lstStyle/>
        <a:p>
          <a:r>
            <a:rPr lang="en-US"/>
            <a:t>82% chose owners choice</a:t>
          </a:r>
        </a:p>
      </dgm:t>
    </dgm:pt>
    <dgm:pt modelId="{4F4A4EE9-85A3-4075-A1E6-9D6E82F65C3F}" type="parTrans" cxnId="{BCD63510-75DD-453C-8501-9F8A25B616D1}">
      <dgm:prSet/>
      <dgm:spPr/>
      <dgm:t>
        <a:bodyPr/>
        <a:lstStyle/>
        <a:p>
          <a:endParaRPr lang="en-US"/>
        </a:p>
      </dgm:t>
    </dgm:pt>
    <dgm:pt modelId="{66B40CC5-7A0D-4532-B625-71C6A1091431}" type="sibTrans" cxnId="{BCD63510-75DD-453C-8501-9F8A25B616D1}">
      <dgm:prSet/>
      <dgm:spPr/>
      <dgm:t>
        <a:bodyPr/>
        <a:lstStyle/>
        <a:p>
          <a:endParaRPr lang="en-US"/>
        </a:p>
      </dgm:t>
    </dgm:pt>
    <dgm:pt modelId="{0EAA86E6-ADAA-48A4-9BBF-AD4D815A6F1E}">
      <dgm:prSet/>
      <dgm:spPr/>
      <dgm:t>
        <a:bodyPr/>
        <a:lstStyle/>
        <a:p>
          <a:r>
            <a:rPr lang="en-US"/>
            <a:t>6% chose opposite plate</a:t>
          </a:r>
        </a:p>
      </dgm:t>
    </dgm:pt>
    <dgm:pt modelId="{B29B65FB-9BC9-42E0-8E57-F3D89EF27B5A}" type="parTrans" cxnId="{5C9C868E-B08C-4F48-B61A-D44F77ED28F2}">
      <dgm:prSet/>
      <dgm:spPr/>
      <dgm:t>
        <a:bodyPr/>
        <a:lstStyle/>
        <a:p>
          <a:endParaRPr lang="en-US"/>
        </a:p>
      </dgm:t>
    </dgm:pt>
    <dgm:pt modelId="{BD232397-A298-47F3-A1F5-A98FF477F4C7}" type="sibTrans" cxnId="{5C9C868E-B08C-4F48-B61A-D44F77ED28F2}">
      <dgm:prSet/>
      <dgm:spPr/>
      <dgm:t>
        <a:bodyPr/>
        <a:lstStyle/>
        <a:p>
          <a:endParaRPr lang="en-US"/>
        </a:p>
      </dgm:t>
    </dgm:pt>
    <dgm:pt modelId="{9F833943-EF4D-417D-91D6-105D2622CB4E}">
      <dgm:prSet/>
      <dgm:spPr/>
      <dgm:t>
        <a:bodyPr/>
        <a:lstStyle/>
        <a:p>
          <a:r>
            <a:rPr lang="en-US"/>
            <a:t>12% showed no preference</a:t>
          </a:r>
        </a:p>
      </dgm:t>
    </dgm:pt>
    <dgm:pt modelId="{09F4451B-326A-4E74-ACE5-D61A669F1761}" type="parTrans" cxnId="{C2A90DE0-C9E4-4B71-B263-BC98589A5717}">
      <dgm:prSet/>
      <dgm:spPr/>
      <dgm:t>
        <a:bodyPr/>
        <a:lstStyle/>
        <a:p>
          <a:endParaRPr lang="en-US"/>
        </a:p>
      </dgm:t>
    </dgm:pt>
    <dgm:pt modelId="{A0472A72-66C0-4DAA-9BD6-29AFB0F453A3}" type="sibTrans" cxnId="{C2A90DE0-C9E4-4B71-B263-BC98589A5717}">
      <dgm:prSet/>
      <dgm:spPr/>
      <dgm:t>
        <a:bodyPr/>
        <a:lstStyle/>
        <a:p>
          <a:endParaRPr lang="en-US"/>
        </a:p>
      </dgm:t>
    </dgm:pt>
    <dgm:pt modelId="{25045A6D-83A4-46E6-AD35-41B86CE3EB87}">
      <dgm:prSet/>
      <dgm:spPr/>
      <dgm:t>
        <a:bodyPr/>
        <a:lstStyle/>
        <a:p>
          <a:r>
            <a:rPr lang="en-US"/>
            <a:t>Bigger/Smaller owners’ preference</a:t>
          </a:r>
        </a:p>
      </dgm:t>
    </dgm:pt>
    <dgm:pt modelId="{67017223-E379-4D89-A685-0485970724C7}" type="parTrans" cxnId="{2ADFE75B-E6C7-4F6E-8396-333DB31805EE}">
      <dgm:prSet/>
      <dgm:spPr/>
      <dgm:t>
        <a:bodyPr/>
        <a:lstStyle/>
        <a:p>
          <a:endParaRPr lang="en-US"/>
        </a:p>
      </dgm:t>
    </dgm:pt>
    <dgm:pt modelId="{ED6CD3D6-88C9-4BE9-B45D-5B6B9E817581}" type="sibTrans" cxnId="{2ADFE75B-E6C7-4F6E-8396-333DB31805EE}">
      <dgm:prSet/>
      <dgm:spPr/>
      <dgm:t>
        <a:bodyPr/>
        <a:lstStyle/>
        <a:p>
          <a:endParaRPr lang="en-US"/>
        </a:p>
      </dgm:t>
    </dgm:pt>
    <dgm:pt modelId="{F331CF6E-AE52-4D7D-BB93-EFE2D1C7FC0E}">
      <dgm:prSet/>
      <dgm:spPr/>
      <dgm:t>
        <a:bodyPr/>
        <a:lstStyle/>
        <a:p>
          <a:r>
            <a:rPr lang="en-US"/>
            <a:t>32% chose larger</a:t>
          </a:r>
        </a:p>
      </dgm:t>
    </dgm:pt>
    <dgm:pt modelId="{6C354FB8-D7C3-434D-B206-FDDD5CC5F01F}" type="parTrans" cxnId="{030659C5-19B7-4E1B-98BB-7D25DD86A7CC}">
      <dgm:prSet/>
      <dgm:spPr/>
      <dgm:t>
        <a:bodyPr/>
        <a:lstStyle/>
        <a:p>
          <a:endParaRPr lang="en-US"/>
        </a:p>
      </dgm:t>
    </dgm:pt>
    <dgm:pt modelId="{03E74E16-FD26-4936-A409-3494AFA3F22D}" type="sibTrans" cxnId="{030659C5-19B7-4E1B-98BB-7D25DD86A7CC}">
      <dgm:prSet/>
      <dgm:spPr/>
      <dgm:t>
        <a:bodyPr/>
        <a:lstStyle/>
        <a:p>
          <a:endParaRPr lang="en-US"/>
        </a:p>
      </dgm:t>
    </dgm:pt>
    <dgm:pt modelId="{898FC0E9-8549-4CE0-9B30-4D670C655A7F}">
      <dgm:prSet/>
      <dgm:spPr/>
      <dgm:t>
        <a:bodyPr/>
        <a:lstStyle/>
        <a:p>
          <a:r>
            <a:rPr lang="en-US"/>
            <a:t>32% chose owner’s choice</a:t>
          </a:r>
        </a:p>
      </dgm:t>
    </dgm:pt>
    <dgm:pt modelId="{C0A7113B-5C82-4BA5-A24C-A5EDB6975D32}" type="parTrans" cxnId="{6396DD03-F2D6-4D68-AC30-CAE2F3B1169B}">
      <dgm:prSet/>
      <dgm:spPr/>
      <dgm:t>
        <a:bodyPr/>
        <a:lstStyle/>
        <a:p>
          <a:endParaRPr lang="en-US"/>
        </a:p>
      </dgm:t>
    </dgm:pt>
    <dgm:pt modelId="{1EED4EBE-AF4C-4A07-AFBC-2F4FE642FEB4}" type="sibTrans" cxnId="{6396DD03-F2D6-4D68-AC30-CAE2F3B1169B}">
      <dgm:prSet/>
      <dgm:spPr/>
      <dgm:t>
        <a:bodyPr/>
        <a:lstStyle/>
        <a:p>
          <a:endParaRPr lang="en-US"/>
        </a:p>
      </dgm:t>
    </dgm:pt>
    <dgm:pt modelId="{3899A58D-403E-4B30-8A67-748B9EAAF5E8}">
      <dgm:prSet/>
      <dgm:spPr/>
      <dgm:t>
        <a:bodyPr/>
        <a:lstStyle/>
        <a:p>
          <a:r>
            <a:rPr lang="en-US"/>
            <a:t>36% chose both equally often</a:t>
          </a:r>
        </a:p>
      </dgm:t>
    </dgm:pt>
    <dgm:pt modelId="{1CD2B5BD-CDEC-4186-9E91-E143A29C953A}" type="parTrans" cxnId="{9269BA64-E95C-4B85-A6B6-D9A8EB8DAA1A}">
      <dgm:prSet/>
      <dgm:spPr/>
      <dgm:t>
        <a:bodyPr/>
        <a:lstStyle/>
        <a:p>
          <a:endParaRPr lang="en-US"/>
        </a:p>
      </dgm:t>
    </dgm:pt>
    <dgm:pt modelId="{0100803E-7DE8-4878-B1F6-6C786000CBA1}" type="sibTrans" cxnId="{9269BA64-E95C-4B85-A6B6-D9A8EB8DAA1A}">
      <dgm:prSet/>
      <dgm:spPr/>
      <dgm:t>
        <a:bodyPr/>
        <a:lstStyle/>
        <a:p>
          <a:endParaRPr lang="en-US"/>
        </a:p>
      </dgm:t>
    </dgm:pt>
    <dgm:pt modelId="{B0FD0FEA-A25F-4C78-AB45-195D1A1C26DA}" type="pres">
      <dgm:prSet presAssocID="{D848B192-39D9-44B1-A262-E00E3FAB0786}" presName="linear" presStyleCnt="0">
        <dgm:presLayoutVars>
          <dgm:dir/>
          <dgm:animLvl val="lvl"/>
          <dgm:resizeHandles val="exact"/>
        </dgm:presLayoutVars>
      </dgm:prSet>
      <dgm:spPr/>
    </dgm:pt>
    <dgm:pt modelId="{FAB73196-ACED-4F59-8136-55970E168FF5}" type="pres">
      <dgm:prSet presAssocID="{DA46DAED-6832-48B1-8793-ABB4DBC67E60}" presName="parentLin" presStyleCnt="0"/>
      <dgm:spPr/>
    </dgm:pt>
    <dgm:pt modelId="{845B878C-F169-415F-8346-B77945A6CE66}" type="pres">
      <dgm:prSet presAssocID="{DA46DAED-6832-48B1-8793-ABB4DBC67E60}" presName="parentLeftMargin" presStyleLbl="node1" presStyleIdx="0" presStyleCnt="2"/>
      <dgm:spPr/>
    </dgm:pt>
    <dgm:pt modelId="{A813DC3C-1673-4382-9EC9-2A2CCCF53F13}" type="pres">
      <dgm:prSet presAssocID="{DA46DAED-6832-48B1-8793-ABB4DBC67E6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1368B7-B606-40BC-8C0B-81BA526B0522}" type="pres">
      <dgm:prSet presAssocID="{DA46DAED-6832-48B1-8793-ABB4DBC67E60}" presName="negativeSpace" presStyleCnt="0"/>
      <dgm:spPr/>
    </dgm:pt>
    <dgm:pt modelId="{E2F62FBF-8BBD-4A95-BD54-B3BD031F4457}" type="pres">
      <dgm:prSet presAssocID="{DA46DAED-6832-48B1-8793-ABB4DBC67E60}" presName="childText" presStyleLbl="conFgAcc1" presStyleIdx="0" presStyleCnt="2">
        <dgm:presLayoutVars>
          <dgm:bulletEnabled val="1"/>
        </dgm:presLayoutVars>
      </dgm:prSet>
      <dgm:spPr/>
    </dgm:pt>
    <dgm:pt modelId="{10838019-0E83-47C9-AB0E-C2D6D7E4069A}" type="pres">
      <dgm:prSet presAssocID="{057C6F9D-2352-4FED-B991-C9EA36E82673}" presName="spaceBetweenRectangles" presStyleCnt="0"/>
      <dgm:spPr/>
    </dgm:pt>
    <dgm:pt modelId="{C204EE97-EEEC-4135-B779-44A4D01BC129}" type="pres">
      <dgm:prSet presAssocID="{25045A6D-83A4-46E6-AD35-41B86CE3EB87}" presName="parentLin" presStyleCnt="0"/>
      <dgm:spPr/>
    </dgm:pt>
    <dgm:pt modelId="{4F931F57-3627-4041-88AE-A1106C99CEC5}" type="pres">
      <dgm:prSet presAssocID="{25045A6D-83A4-46E6-AD35-41B86CE3EB87}" presName="parentLeftMargin" presStyleLbl="node1" presStyleIdx="0" presStyleCnt="2"/>
      <dgm:spPr/>
    </dgm:pt>
    <dgm:pt modelId="{ED5FCEA2-621E-4F48-A7D1-9AB2AAE722CC}" type="pres">
      <dgm:prSet presAssocID="{25045A6D-83A4-46E6-AD35-41B86CE3EB8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C7B405B-B2A2-40C6-BC62-DC98155A7185}" type="pres">
      <dgm:prSet presAssocID="{25045A6D-83A4-46E6-AD35-41B86CE3EB87}" presName="negativeSpace" presStyleCnt="0"/>
      <dgm:spPr/>
    </dgm:pt>
    <dgm:pt modelId="{D7178293-BB7B-4CB0-87CA-F28FEC9F5789}" type="pres">
      <dgm:prSet presAssocID="{25045A6D-83A4-46E6-AD35-41B86CE3EB8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2663D00-7AD8-4BF5-B288-D5764EB6AE43}" type="presOf" srcId="{25045A6D-83A4-46E6-AD35-41B86CE3EB87}" destId="{ED5FCEA2-621E-4F48-A7D1-9AB2AAE722CC}" srcOrd="1" destOrd="0" presId="urn:microsoft.com/office/officeart/2005/8/layout/list1"/>
    <dgm:cxn modelId="{6396DD03-F2D6-4D68-AC30-CAE2F3B1169B}" srcId="{25045A6D-83A4-46E6-AD35-41B86CE3EB87}" destId="{898FC0E9-8549-4CE0-9B30-4D670C655A7F}" srcOrd="1" destOrd="0" parTransId="{C0A7113B-5C82-4BA5-A24C-A5EDB6975D32}" sibTransId="{1EED4EBE-AF4C-4A07-AFBC-2F4FE642FEB4}"/>
    <dgm:cxn modelId="{1580EB07-5A18-4C11-88F3-95C28CE28139}" srcId="{D848B192-39D9-44B1-A262-E00E3FAB0786}" destId="{DA46DAED-6832-48B1-8793-ABB4DBC67E60}" srcOrd="0" destOrd="0" parTransId="{CBED20A9-37F0-4B8E-A13E-0330A3BAE9A1}" sibTransId="{057C6F9D-2352-4FED-B991-C9EA36E82673}"/>
    <dgm:cxn modelId="{9B185A09-5073-4B01-9524-4DF9DC0703B3}" type="presOf" srcId="{25045A6D-83A4-46E6-AD35-41B86CE3EB87}" destId="{4F931F57-3627-4041-88AE-A1106C99CEC5}" srcOrd="0" destOrd="0" presId="urn:microsoft.com/office/officeart/2005/8/layout/list1"/>
    <dgm:cxn modelId="{BCD63510-75DD-453C-8501-9F8A25B616D1}" srcId="{DA46DAED-6832-48B1-8793-ABB4DBC67E60}" destId="{FEC14C72-0866-4DF0-88A9-EB763317C59A}" srcOrd="0" destOrd="0" parTransId="{4F4A4EE9-85A3-4075-A1E6-9D6E82F65C3F}" sibTransId="{66B40CC5-7A0D-4532-B625-71C6A1091431}"/>
    <dgm:cxn modelId="{43A64019-A1BB-44AA-8D3C-FFF34EC6BE1A}" type="presOf" srcId="{898FC0E9-8549-4CE0-9B30-4D670C655A7F}" destId="{D7178293-BB7B-4CB0-87CA-F28FEC9F5789}" srcOrd="0" destOrd="1" presId="urn:microsoft.com/office/officeart/2005/8/layout/list1"/>
    <dgm:cxn modelId="{484D9E40-5F8E-4876-AF36-BE9C2024F4C3}" type="presOf" srcId="{FEC14C72-0866-4DF0-88A9-EB763317C59A}" destId="{E2F62FBF-8BBD-4A95-BD54-B3BD031F4457}" srcOrd="0" destOrd="0" presId="urn:microsoft.com/office/officeart/2005/8/layout/list1"/>
    <dgm:cxn modelId="{2ADFE75B-E6C7-4F6E-8396-333DB31805EE}" srcId="{D848B192-39D9-44B1-A262-E00E3FAB0786}" destId="{25045A6D-83A4-46E6-AD35-41B86CE3EB87}" srcOrd="1" destOrd="0" parTransId="{67017223-E379-4D89-A685-0485970724C7}" sibTransId="{ED6CD3D6-88C9-4BE9-B45D-5B6B9E817581}"/>
    <dgm:cxn modelId="{1457DC5D-A55F-4181-A7E9-B76E1A09E5E1}" type="presOf" srcId="{DA46DAED-6832-48B1-8793-ABB4DBC67E60}" destId="{A813DC3C-1673-4382-9EC9-2A2CCCF53F13}" srcOrd="1" destOrd="0" presId="urn:microsoft.com/office/officeart/2005/8/layout/list1"/>
    <dgm:cxn modelId="{9269BA64-E95C-4B85-A6B6-D9A8EB8DAA1A}" srcId="{25045A6D-83A4-46E6-AD35-41B86CE3EB87}" destId="{3899A58D-403E-4B30-8A67-748B9EAAF5E8}" srcOrd="2" destOrd="0" parTransId="{1CD2B5BD-CDEC-4186-9E91-E143A29C953A}" sibTransId="{0100803E-7DE8-4878-B1F6-6C786000CBA1}"/>
    <dgm:cxn modelId="{4B2B9B73-1EAD-4720-9C6A-758EF206CBCC}" type="presOf" srcId="{9F833943-EF4D-417D-91D6-105D2622CB4E}" destId="{E2F62FBF-8BBD-4A95-BD54-B3BD031F4457}" srcOrd="0" destOrd="2" presId="urn:microsoft.com/office/officeart/2005/8/layout/list1"/>
    <dgm:cxn modelId="{5F145480-DE3F-4312-8531-D49ADC9966A0}" type="presOf" srcId="{DA46DAED-6832-48B1-8793-ABB4DBC67E60}" destId="{845B878C-F169-415F-8346-B77945A6CE66}" srcOrd="0" destOrd="0" presId="urn:microsoft.com/office/officeart/2005/8/layout/list1"/>
    <dgm:cxn modelId="{D37C248A-0458-45E7-97A7-A3FDB5B9C07A}" type="presOf" srcId="{3899A58D-403E-4B30-8A67-748B9EAAF5E8}" destId="{D7178293-BB7B-4CB0-87CA-F28FEC9F5789}" srcOrd="0" destOrd="2" presId="urn:microsoft.com/office/officeart/2005/8/layout/list1"/>
    <dgm:cxn modelId="{5C9C868E-B08C-4F48-B61A-D44F77ED28F2}" srcId="{DA46DAED-6832-48B1-8793-ABB4DBC67E60}" destId="{0EAA86E6-ADAA-48A4-9BBF-AD4D815A6F1E}" srcOrd="1" destOrd="0" parTransId="{B29B65FB-9BC9-42E0-8E57-F3D89EF27B5A}" sibTransId="{BD232397-A298-47F3-A1F5-A98FF477F4C7}"/>
    <dgm:cxn modelId="{8E3ED091-4E29-4252-AF6A-EF358CCF578A}" type="presOf" srcId="{0EAA86E6-ADAA-48A4-9BBF-AD4D815A6F1E}" destId="{E2F62FBF-8BBD-4A95-BD54-B3BD031F4457}" srcOrd="0" destOrd="1" presId="urn:microsoft.com/office/officeart/2005/8/layout/list1"/>
    <dgm:cxn modelId="{99A13793-B167-4642-BECA-65685BF94F2F}" type="presOf" srcId="{F331CF6E-AE52-4D7D-BB93-EFE2D1C7FC0E}" destId="{D7178293-BB7B-4CB0-87CA-F28FEC9F5789}" srcOrd="0" destOrd="0" presId="urn:microsoft.com/office/officeart/2005/8/layout/list1"/>
    <dgm:cxn modelId="{030659C5-19B7-4E1B-98BB-7D25DD86A7CC}" srcId="{25045A6D-83A4-46E6-AD35-41B86CE3EB87}" destId="{F331CF6E-AE52-4D7D-BB93-EFE2D1C7FC0E}" srcOrd="0" destOrd="0" parTransId="{6C354FB8-D7C3-434D-B206-FDDD5CC5F01F}" sibTransId="{03E74E16-FD26-4936-A409-3494AFA3F22D}"/>
    <dgm:cxn modelId="{6D219ED0-4C5D-4620-87B1-EEDDEDEE1D9A}" type="presOf" srcId="{D848B192-39D9-44B1-A262-E00E3FAB0786}" destId="{B0FD0FEA-A25F-4C78-AB45-195D1A1C26DA}" srcOrd="0" destOrd="0" presId="urn:microsoft.com/office/officeart/2005/8/layout/list1"/>
    <dgm:cxn modelId="{C2A90DE0-C9E4-4B71-B263-BC98589A5717}" srcId="{DA46DAED-6832-48B1-8793-ABB4DBC67E60}" destId="{9F833943-EF4D-417D-91D6-105D2622CB4E}" srcOrd="2" destOrd="0" parTransId="{09F4451B-326A-4E74-ACE5-D61A669F1761}" sibTransId="{A0472A72-66C0-4DAA-9BD6-29AFB0F453A3}"/>
    <dgm:cxn modelId="{C9574AFE-1E4B-47E2-8EBD-7827723E06D2}" type="presParOf" srcId="{B0FD0FEA-A25F-4C78-AB45-195D1A1C26DA}" destId="{FAB73196-ACED-4F59-8136-55970E168FF5}" srcOrd="0" destOrd="0" presId="urn:microsoft.com/office/officeart/2005/8/layout/list1"/>
    <dgm:cxn modelId="{46670217-24A6-4394-A303-B546682A474F}" type="presParOf" srcId="{FAB73196-ACED-4F59-8136-55970E168FF5}" destId="{845B878C-F169-415F-8346-B77945A6CE66}" srcOrd="0" destOrd="0" presId="urn:microsoft.com/office/officeart/2005/8/layout/list1"/>
    <dgm:cxn modelId="{8E80E84C-2C62-463F-B837-E08391434C15}" type="presParOf" srcId="{FAB73196-ACED-4F59-8136-55970E168FF5}" destId="{A813DC3C-1673-4382-9EC9-2A2CCCF53F13}" srcOrd="1" destOrd="0" presId="urn:microsoft.com/office/officeart/2005/8/layout/list1"/>
    <dgm:cxn modelId="{6D11C576-8BB8-4E6D-9686-65C82F740CD0}" type="presParOf" srcId="{B0FD0FEA-A25F-4C78-AB45-195D1A1C26DA}" destId="{E51368B7-B606-40BC-8C0B-81BA526B0522}" srcOrd="1" destOrd="0" presId="urn:microsoft.com/office/officeart/2005/8/layout/list1"/>
    <dgm:cxn modelId="{5399BA7C-F290-4729-944A-5C1D23F9ECFD}" type="presParOf" srcId="{B0FD0FEA-A25F-4C78-AB45-195D1A1C26DA}" destId="{E2F62FBF-8BBD-4A95-BD54-B3BD031F4457}" srcOrd="2" destOrd="0" presId="urn:microsoft.com/office/officeart/2005/8/layout/list1"/>
    <dgm:cxn modelId="{108B6165-F34D-4780-BF85-1014FA41C54C}" type="presParOf" srcId="{B0FD0FEA-A25F-4C78-AB45-195D1A1C26DA}" destId="{10838019-0E83-47C9-AB0E-C2D6D7E4069A}" srcOrd="3" destOrd="0" presId="urn:microsoft.com/office/officeart/2005/8/layout/list1"/>
    <dgm:cxn modelId="{98EB361C-C4A7-4211-BFDC-B18F7C87CAFB}" type="presParOf" srcId="{B0FD0FEA-A25F-4C78-AB45-195D1A1C26DA}" destId="{C204EE97-EEEC-4135-B779-44A4D01BC129}" srcOrd="4" destOrd="0" presId="urn:microsoft.com/office/officeart/2005/8/layout/list1"/>
    <dgm:cxn modelId="{B8F3F3C5-4BF0-4743-B5F3-8DCB7DA75DA4}" type="presParOf" srcId="{C204EE97-EEEC-4135-B779-44A4D01BC129}" destId="{4F931F57-3627-4041-88AE-A1106C99CEC5}" srcOrd="0" destOrd="0" presId="urn:microsoft.com/office/officeart/2005/8/layout/list1"/>
    <dgm:cxn modelId="{E4BFC919-1D9B-4D09-96C6-74A4F12F70F3}" type="presParOf" srcId="{C204EE97-EEEC-4135-B779-44A4D01BC129}" destId="{ED5FCEA2-621E-4F48-A7D1-9AB2AAE722CC}" srcOrd="1" destOrd="0" presId="urn:microsoft.com/office/officeart/2005/8/layout/list1"/>
    <dgm:cxn modelId="{F5A883CD-1E12-49FC-A89C-024891FB4737}" type="presParOf" srcId="{B0FD0FEA-A25F-4C78-AB45-195D1A1C26DA}" destId="{1C7B405B-B2A2-40C6-BC62-DC98155A7185}" srcOrd="5" destOrd="0" presId="urn:microsoft.com/office/officeart/2005/8/layout/list1"/>
    <dgm:cxn modelId="{0E1F652F-2022-4593-8283-746C7AD5F729}" type="presParOf" srcId="{B0FD0FEA-A25F-4C78-AB45-195D1A1C26DA}" destId="{D7178293-BB7B-4CB0-87CA-F28FEC9F578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BB045B6-EA59-442F-A89D-35FDA5343B5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8D00C7-CBFB-4492-808D-35A4969D1AE0}">
      <dgm:prSet/>
      <dgm:spPr/>
      <dgm:t>
        <a:bodyPr/>
        <a:lstStyle/>
        <a:p>
          <a:r>
            <a:rPr lang="en-US" b="1" dirty="0"/>
            <a:t>Gender differences: </a:t>
          </a:r>
        </a:p>
        <a:p>
          <a:r>
            <a:rPr lang="en-US" dirty="0"/>
            <a:t>No differences</a:t>
          </a:r>
        </a:p>
      </dgm:t>
    </dgm:pt>
    <dgm:pt modelId="{40F04FED-560A-4739-B7B1-7156AD84CF53}" type="parTrans" cxnId="{9188EBD1-49F5-4037-99BE-4A05A0CA58ED}">
      <dgm:prSet/>
      <dgm:spPr/>
      <dgm:t>
        <a:bodyPr/>
        <a:lstStyle/>
        <a:p>
          <a:endParaRPr lang="en-US"/>
        </a:p>
      </dgm:t>
    </dgm:pt>
    <dgm:pt modelId="{772F91C8-349E-4826-AED3-C5E9521E935F}" type="sibTrans" cxnId="{9188EBD1-49F5-4037-99BE-4A05A0CA58ED}">
      <dgm:prSet/>
      <dgm:spPr/>
      <dgm:t>
        <a:bodyPr/>
        <a:lstStyle/>
        <a:p>
          <a:endParaRPr lang="en-US"/>
        </a:p>
      </dgm:t>
    </dgm:pt>
    <dgm:pt modelId="{84341720-0866-4D3D-98DD-3B0A70F56853}">
      <dgm:prSet/>
      <dgm:spPr/>
      <dgm:t>
        <a:bodyPr/>
        <a:lstStyle/>
        <a:p>
          <a:r>
            <a:rPr lang="en-US" b="1" dirty="0"/>
            <a:t>Age effects: </a:t>
          </a:r>
          <a:r>
            <a:rPr lang="en-US" dirty="0"/>
            <a:t>Older dogs were likely to be more accurate</a:t>
          </a:r>
        </a:p>
      </dgm:t>
    </dgm:pt>
    <dgm:pt modelId="{F80D95E5-2B7C-497D-A3D1-DCA9C86C88E2}" type="parTrans" cxnId="{EBDBEA27-6305-4879-BFA7-C34B6EE414D0}">
      <dgm:prSet/>
      <dgm:spPr/>
      <dgm:t>
        <a:bodyPr/>
        <a:lstStyle/>
        <a:p>
          <a:endParaRPr lang="en-US"/>
        </a:p>
      </dgm:t>
    </dgm:pt>
    <dgm:pt modelId="{4A526DE2-962D-4466-803D-E29A1A52FC3A}" type="sibTrans" cxnId="{EBDBEA27-6305-4879-BFA7-C34B6EE414D0}">
      <dgm:prSet/>
      <dgm:spPr/>
      <dgm:t>
        <a:bodyPr/>
        <a:lstStyle/>
        <a:p>
          <a:endParaRPr lang="en-US"/>
        </a:p>
      </dgm:t>
    </dgm:pt>
    <dgm:pt modelId="{2D456313-EED6-4D2A-BE6E-213E305C0A65}">
      <dgm:prSet/>
      <dgm:spPr/>
      <dgm:t>
        <a:bodyPr/>
        <a:lstStyle/>
        <a:p>
          <a:r>
            <a:rPr lang="en-US" b="1" dirty="0"/>
            <a:t>Training Effects: </a:t>
          </a:r>
        </a:p>
        <a:p>
          <a:r>
            <a:rPr lang="en-US" dirty="0"/>
            <a:t>No effects</a:t>
          </a:r>
        </a:p>
      </dgm:t>
    </dgm:pt>
    <dgm:pt modelId="{B37F8F57-328A-45D6-8570-D14894A1D3C5}" type="parTrans" cxnId="{BA7B5CC3-9382-459B-9229-550BDC849D1C}">
      <dgm:prSet/>
      <dgm:spPr/>
      <dgm:t>
        <a:bodyPr/>
        <a:lstStyle/>
        <a:p>
          <a:endParaRPr lang="en-US"/>
        </a:p>
      </dgm:t>
    </dgm:pt>
    <dgm:pt modelId="{816FEF3D-F68B-412F-A9B9-585A4EC6655C}" type="sibTrans" cxnId="{BA7B5CC3-9382-459B-9229-550BDC849D1C}">
      <dgm:prSet/>
      <dgm:spPr/>
      <dgm:t>
        <a:bodyPr/>
        <a:lstStyle/>
        <a:p>
          <a:endParaRPr lang="en-US"/>
        </a:p>
      </dgm:t>
    </dgm:pt>
    <dgm:pt modelId="{2023A4C5-3129-4B6C-AE55-E5335D65722C}">
      <dgm:prSet/>
      <dgm:spPr/>
      <dgm:t>
        <a:bodyPr/>
        <a:lstStyle/>
        <a:p>
          <a:r>
            <a:rPr lang="en-US" b="1" dirty="0"/>
            <a:t>Location effects: </a:t>
          </a:r>
        </a:p>
        <a:p>
          <a:r>
            <a:rPr lang="en-US" dirty="0"/>
            <a:t>Indoors better than outdoors</a:t>
          </a:r>
        </a:p>
      </dgm:t>
    </dgm:pt>
    <dgm:pt modelId="{1F4EE270-25BD-418C-B11B-BD27AA30308E}" type="parTrans" cxnId="{5761AFA3-B6EA-4A86-8110-BFDF7E1FF38D}">
      <dgm:prSet/>
      <dgm:spPr/>
      <dgm:t>
        <a:bodyPr/>
        <a:lstStyle/>
        <a:p>
          <a:endParaRPr lang="en-US"/>
        </a:p>
      </dgm:t>
    </dgm:pt>
    <dgm:pt modelId="{E9B72FC0-571E-40C8-B5F3-FE5EAD8266F1}" type="sibTrans" cxnId="{5761AFA3-B6EA-4A86-8110-BFDF7E1FF38D}">
      <dgm:prSet/>
      <dgm:spPr/>
      <dgm:t>
        <a:bodyPr/>
        <a:lstStyle/>
        <a:p>
          <a:endParaRPr lang="en-US"/>
        </a:p>
      </dgm:t>
    </dgm:pt>
    <dgm:pt modelId="{B7B7FC92-F83E-4735-8A12-81D11A226E60}">
      <dgm:prSet/>
      <dgm:spPr/>
      <dgm:t>
        <a:bodyPr/>
        <a:lstStyle/>
        <a:p>
          <a:r>
            <a:rPr lang="en-US" b="1" dirty="0"/>
            <a:t>CBARQ: </a:t>
          </a:r>
        </a:p>
        <a:p>
          <a:r>
            <a:rPr lang="en-US" dirty="0"/>
            <a:t>Dogs more likely to follow owner preference </a:t>
          </a:r>
          <a:r>
            <a:rPr lang="en-US" b="1" i="1" dirty="0"/>
            <a:t>were more likely to have higher  separation anxiety scores</a:t>
          </a:r>
        </a:p>
      </dgm:t>
    </dgm:pt>
    <dgm:pt modelId="{435B4F40-4BB4-40FD-8E00-DBD5DB8903DB}" type="parTrans" cxnId="{F641C287-2714-4A9A-B197-AE6346F92242}">
      <dgm:prSet/>
      <dgm:spPr/>
      <dgm:t>
        <a:bodyPr/>
        <a:lstStyle/>
        <a:p>
          <a:endParaRPr lang="en-US"/>
        </a:p>
      </dgm:t>
    </dgm:pt>
    <dgm:pt modelId="{865F2A5C-720D-4329-8492-DD577BBFC07C}" type="sibTrans" cxnId="{F641C287-2714-4A9A-B197-AE6346F92242}">
      <dgm:prSet/>
      <dgm:spPr/>
      <dgm:t>
        <a:bodyPr/>
        <a:lstStyle/>
        <a:p>
          <a:endParaRPr lang="en-US"/>
        </a:p>
      </dgm:t>
    </dgm:pt>
    <dgm:pt modelId="{4CB62884-5C2D-436A-B54B-629479BE6428}" type="pres">
      <dgm:prSet presAssocID="{DBB045B6-EA59-442F-A89D-35FDA5343B58}" presName="diagram" presStyleCnt="0">
        <dgm:presLayoutVars>
          <dgm:dir/>
          <dgm:resizeHandles val="exact"/>
        </dgm:presLayoutVars>
      </dgm:prSet>
      <dgm:spPr/>
    </dgm:pt>
    <dgm:pt modelId="{0057BAE8-DE4C-4D52-8F4A-6D80294BBEDC}" type="pres">
      <dgm:prSet presAssocID="{AD8D00C7-CBFB-4492-808D-35A4969D1AE0}" presName="node" presStyleLbl="node1" presStyleIdx="0" presStyleCnt="5">
        <dgm:presLayoutVars>
          <dgm:bulletEnabled val="1"/>
        </dgm:presLayoutVars>
      </dgm:prSet>
      <dgm:spPr/>
    </dgm:pt>
    <dgm:pt modelId="{16E817AC-3705-4B69-BA7A-67002CF594A2}" type="pres">
      <dgm:prSet presAssocID="{772F91C8-349E-4826-AED3-C5E9521E935F}" presName="sibTrans" presStyleCnt="0"/>
      <dgm:spPr/>
    </dgm:pt>
    <dgm:pt modelId="{0EA582BE-7116-4A9A-A4F8-50C963653AE8}" type="pres">
      <dgm:prSet presAssocID="{84341720-0866-4D3D-98DD-3B0A70F56853}" presName="node" presStyleLbl="node1" presStyleIdx="1" presStyleCnt="5">
        <dgm:presLayoutVars>
          <dgm:bulletEnabled val="1"/>
        </dgm:presLayoutVars>
      </dgm:prSet>
      <dgm:spPr/>
    </dgm:pt>
    <dgm:pt modelId="{1715D379-DA1B-4E16-AD34-7542ADBF5100}" type="pres">
      <dgm:prSet presAssocID="{4A526DE2-962D-4466-803D-E29A1A52FC3A}" presName="sibTrans" presStyleCnt="0"/>
      <dgm:spPr/>
    </dgm:pt>
    <dgm:pt modelId="{903013B4-AB29-47BE-BB3C-8625D32DD97B}" type="pres">
      <dgm:prSet presAssocID="{2D456313-EED6-4D2A-BE6E-213E305C0A65}" presName="node" presStyleLbl="node1" presStyleIdx="2" presStyleCnt="5">
        <dgm:presLayoutVars>
          <dgm:bulletEnabled val="1"/>
        </dgm:presLayoutVars>
      </dgm:prSet>
      <dgm:spPr/>
    </dgm:pt>
    <dgm:pt modelId="{788C52F7-6CAD-4CF3-BBE7-61A3F7CD2426}" type="pres">
      <dgm:prSet presAssocID="{816FEF3D-F68B-412F-A9B9-585A4EC6655C}" presName="sibTrans" presStyleCnt="0"/>
      <dgm:spPr/>
    </dgm:pt>
    <dgm:pt modelId="{E1085606-87D8-4143-AB2C-E9B41BF1293A}" type="pres">
      <dgm:prSet presAssocID="{2023A4C5-3129-4B6C-AE55-E5335D65722C}" presName="node" presStyleLbl="node1" presStyleIdx="3" presStyleCnt="5">
        <dgm:presLayoutVars>
          <dgm:bulletEnabled val="1"/>
        </dgm:presLayoutVars>
      </dgm:prSet>
      <dgm:spPr/>
    </dgm:pt>
    <dgm:pt modelId="{C366F689-1229-4445-8DA1-2460953D151A}" type="pres">
      <dgm:prSet presAssocID="{E9B72FC0-571E-40C8-B5F3-FE5EAD8266F1}" presName="sibTrans" presStyleCnt="0"/>
      <dgm:spPr/>
    </dgm:pt>
    <dgm:pt modelId="{C80FD1A6-4353-4DA8-BCB0-97DBD233B01D}" type="pres">
      <dgm:prSet presAssocID="{B7B7FC92-F83E-4735-8A12-81D11A226E60}" presName="node" presStyleLbl="node1" presStyleIdx="4" presStyleCnt="5" custScaleX="151303">
        <dgm:presLayoutVars>
          <dgm:bulletEnabled val="1"/>
        </dgm:presLayoutVars>
      </dgm:prSet>
      <dgm:spPr/>
    </dgm:pt>
  </dgm:ptLst>
  <dgm:cxnLst>
    <dgm:cxn modelId="{908D9005-809F-4E68-B416-F18547B3F5F0}" type="presOf" srcId="{DBB045B6-EA59-442F-A89D-35FDA5343B58}" destId="{4CB62884-5C2D-436A-B54B-629479BE6428}" srcOrd="0" destOrd="0" presId="urn:microsoft.com/office/officeart/2005/8/layout/default"/>
    <dgm:cxn modelId="{EBDBEA27-6305-4879-BFA7-C34B6EE414D0}" srcId="{DBB045B6-EA59-442F-A89D-35FDA5343B58}" destId="{84341720-0866-4D3D-98DD-3B0A70F56853}" srcOrd="1" destOrd="0" parTransId="{F80D95E5-2B7C-497D-A3D1-DCA9C86C88E2}" sibTransId="{4A526DE2-962D-4466-803D-E29A1A52FC3A}"/>
    <dgm:cxn modelId="{B9A0DC6D-A76C-4510-B7AB-090E8FC27FD1}" type="presOf" srcId="{84341720-0866-4D3D-98DD-3B0A70F56853}" destId="{0EA582BE-7116-4A9A-A4F8-50C963653AE8}" srcOrd="0" destOrd="0" presId="urn:microsoft.com/office/officeart/2005/8/layout/default"/>
    <dgm:cxn modelId="{F641C287-2714-4A9A-B197-AE6346F92242}" srcId="{DBB045B6-EA59-442F-A89D-35FDA5343B58}" destId="{B7B7FC92-F83E-4735-8A12-81D11A226E60}" srcOrd="4" destOrd="0" parTransId="{435B4F40-4BB4-40FD-8E00-DBD5DB8903DB}" sibTransId="{865F2A5C-720D-4329-8492-DD577BBFC07C}"/>
    <dgm:cxn modelId="{F343C09D-DAD9-4FA6-B228-2023654BAD8F}" type="presOf" srcId="{2D456313-EED6-4D2A-BE6E-213E305C0A65}" destId="{903013B4-AB29-47BE-BB3C-8625D32DD97B}" srcOrd="0" destOrd="0" presId="urn:microsoft.com/office/officeart/2005/8/layout/default"/>
    <dgm:cxn modelId="{5761AFA3-B6EA-4A86-8110-BFDF7E1FF38D}" srcId="{DBB045B6-EA59-442F-A89D-35FDA5343B58}" destId="{2023A4C5-3129-4B6C-AE55-E5335D65722C}" srcOrd="3" destOrd="0" parTransId="{1F4EE270-25BD-418C-B11B-BD27AA30308E}" sibTransId="{E9B72FC0-571E-40C8-B5F3-FE5EAD8266F1}"/>
    <dgm:cxn modelId="{9F0734BC-FF92-4517-855A-84C7300E2D85}" type="presOf" srcId="{AD8D00C7-CBFB-4492-808D-35A4969D1AE0}" destId="{0057BAE8-DE4C-4D52-8F4A-6D80294BBEDC}" srcOrd="0" destOrd="0" presId="urn:microsoft.com/office/officeart/2005/8/layout/default"/>
    <dgm:cxn modelId="{E0B575BF-E669-46CC-A660-E488DFFCC7E6}" type="presOf" srcId="{B7B7FC92-F83E-4735-8A12-81D11A226E60}" destId="{C80FD1A6-4353-4DA8-BCB0-97DBD233B01D}" srcOrd="0" destOrd="0" presId="urn:microsoft.com/office/officeart/2005/8/layout/default"/>
    <dgm:cxn modelId="{BA7B5CC3-9382-459B-9229-550BDC849D1C}" srcId="{DBB045B6-EA59-442F-A89D-35FDA5343B58}" destId="{2D456313-EED6-4D2A-BE6E-213E305C0A65}" srcOrd="2" destOrd="0" parTransId="{B37F8F57-328A-45D6-8570-D14894A1D3C5}" sibTransId="{816FEF3D-F68B-412F-A9B9-585A4EC6655C}"/>
    <dgm:cxn modelId="{9188EBD1-49F5-4037-99BE-4A05A0CA58ED}" srcId="{DBB045B6-EA59-442F-A89D-35FDA5343B58}" destId="{AD8D00C7-CBFB-4492-808D-35A4969D1AE0}" srcOrd="0" destOrd="0" parTransId="{40F04FED-560A-4739-B7B1-7156AD84CF53}" sibTransId="{772F91C8-349E-4826-AED3-C5E9521E935F}"/>
    <dgm:cxn modelId="{627643DB-094B-49EE-AA85-1B62C1D7E521}" type="presOf" srcId="{2023A4C5-3129-4B6C-AE55-E5335D65722C}" destId="{E1085606-87D8-4143-AB2C-E9B41BF1293A}" srcOrd="0" destOrd="0" presId="urn:microsoft.com/office/officeart/2005/8/layout/default"/>
    <dgm:cxn modelId="{41C8CB30-9F17-4391-96DE-5A1D1A714BA4}" type="presParOf" srcId="{4CB62884-5C2D-436A-B54B-629479BE6428}" destId="{0057BAE8-DE4C-4D52-8F4A-6D80294BBEDC}" srcOrd="0" destOrd="0" presId="urn:microsoft.com/office/officeart/2005/8/layout/default"/>
    <dgm:cxn modelId="{0416AEF4-9003-4CE8-9C4A-394DF8885FE8}" type="presParOf" srcId="{4CB62884-5C2D-436A-B54B-629479BE6428}" destId="{16E817AC-3705-4B69-BA7A-67002CF594A2}" srcOrd="1" destOrd="0" presId="urn:microsoft.com/office/officeart/2005/8/layout/default"/>
    <dgm:cxn modelId="{50BD44E4-0B40-43DF-8446-9F2D4D8AEB1A}" type="presParOf" srcId="{4CB62884-5C2D-436A-B54B-629479BE6428}" destId="{0EA582BE-7116-4A9A-A4F8-50C963653AE8}" srcOrd="2" destOrd="0" presId="urn:microsoft.com/office/officeart/2005/8/layout/default"/>
    <dgm:cxn modelId="{8F1438B1-39CD-415F-B899-71511A36205D}" type="presParOf" srcId="{4CB62884-5C2D-436A-B54B-629479BE6428}" destId="{1715D379-DA1B-4E16-AD34-7542ADBF5100}" srcOrd="3" destOrd="0" presId="urn:microsoft.com/office/officeart/2005/8/layout/default"/>
    <dgm:cxn modelId="{E2741057-195A-40C3-9DFF-604DC2171FC5}" type="presParOf" srcId="{4CB62884-5C2D-436A-B54B-629479BE6428}" destId="{903013B4-AB29-47BE-BB3C-8625D32DD97B}" srcOrd="4" destOrd="0" presId="urn:microsoft.com/office/officeart/2005/8/layout/default"/>
    <dgm:cxn modelId="{99347EA2-AFE6-414A-85CD-BF6F6137392E}" type="presParOf" srcId="{4CB62884-5C2D-436A-B54B-629479BE6428}" destId="{788C52F7-6CAD-4CF3-BBE7-61A3F7CD2426}" srcOrd="5" destOrd="0" presId="urn:microsoft.com/office/officeart/2005/8/layout/default"/>
    <dgm:cxn modelId="{DA410C70-DFA1-473A-80A3-901BB7A8E2A2}" type="presParOf" srcId="{4CB62884-5C2D-436A-B54B-629479BE6428}" destId="{E1085606-87D8-4143-AB2C-E9B41BF1293A}" srcOrd="6" destOrd="0" presId="urn:microsoft.com/office/officeart/2005/8/layout/default"/>
    <dgm:cxn modelId="{BFD038D5-6EEF-4E89-9D69-5AEEF8814DDF}" type="presParOf" srcId="{4CB62884-5C2D-436A-B54B-629479BE6428}" destId="{C366F689-1229-4445-8DA1-2460953D151A}" srcOrd="7" destOrd="0" presId="urn:microsoft.com/office/officeart/2005/8/layout/default"/>
    <dgm:cxn modelId="{DE52FF15-8488-4967-96D0-68E1CECC602C}" type="presParOf" srcId="{4CB62884-5C2D-436A-B54B-629479BE6428}" destId="{C80FD1A6-4353-4DA8-BCB0-97DBD233B01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17157C8-84C5-48DF-A1F2-9E3A8E9FFE5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13DC0E0-FA51-4E4B-9F68-777BBDFB0E60}">
      <dgm:prSet custT="1"/>
      <dgm:spPr/>
      <dgm:t>
        <a:bodyPr/>
        <a:lstStyle/>
        <a:p>
          <a:r>
            <a:rPr lang="en-US" sz="1800" b="1" i="1" dirty="0"/>
            <a:t>Dogs, along with just a few other species, are able to learn from conspecifics</a:t>
          </a:r>
        </a:p>
      </dgm:t>
    </dgm:pt>
    <dgm:pt modelId="{B3C0741B-4F20-46BD-81EC-99B2DE642961}" type="parTrans" cxnId="{75092447-5396-4C48-B75E-8F1ADCD95D04}">
      <dgm:prSet/>
      <dgm:spPr/>
      <dgm:t>
        <a:bodyPr/>
        <a:lstStyle/>
        <a:p>
          <a:endParaRPr lang="en-US"/>
        </a:p>
      </dgm:t>
    </dgm:pt>
    <dgm:pt modelId="{2C29723C-71F3-4674-85DF-E3DC8AA4F457}" type="sibTrans" cxnId="{75092447-5396-4C48-B75E-8F1ADCD95D04}">
      <dgm:prSet/>
      <dgm:spPr/>
      <dgm:t>
        <a:bodyPr/>
        <a:lstStyle/>
        <a:p>
          <a:endParaRPr lang="en-US"/>
        </a:p>
      </dgm:t>
    </dgm:pt>
    <dgm:pt modelId="{A3E1624F-4C0F-4AFA-A240-07B96D409AE7}">
      <dgm:prSet/>
      <dgm:spPr/>
      <dgm:t>
        <a:bodyPr/>
        <a:lstStyle/>
        <a:p>
          <a:r>
            <a:rPr lang="en-US"/>
            <a:t>Human children</a:t>
          </a:r>
        </a:p>
      </dgm:t>
    </dgm:pt>
    <dgm:pt modelId="{D267A53A-471A-4207-B948-20FB12B10C88}" type="parTrans" cxnId="{BA7A2470-30D3-46FA-A6C0-E9085F1F1599}">
      <dgm:prSet/>
      <dgm:spPr/>
      <dgm:t>
        <a:bodyPr/>
        <a:lstStyle/>
        <a:p>
          <a:endParaRPr lang="en-US"/>
        </a:p>
      </dgm:t>
    </dgm:pt>
    <dgm:pt modelId="{EFDC8882-B2E5-48B6-BBC3-570E88FBF5BD}" type="sibTrans" cxnId="{BA7A2470-30D3-46FA-A6C0-E9085F1F1599}">
      <dgm:prSet/>
      <dgm:spPr/>
      <dgm:t>
        <a:bodyPr/>
        <a:lstStyle/>
        <a:p>
          <a:endParaRPr lang="en-US"/>
        </a:p>
      </dgm:t>
    </dgm:pt>
    <dgm:pt modelId="{78BD629D-FD4F-4EE4-9637-849415891BF8}">
      <dgm:prSet/>
      <dgm:spPr/>
      <dgm:t>
        <a:bodyPr/>
        <a:lstStyle/>
        <a:p>
          <a:r>
            <a:rPr lang="en-US"/>
            <a:t>Red winged blackbirds</a:t>
          </a:r>
        </a:p>
      </dgm:t>
    </dgm:pt>
    <dgm:pt modelId="{DAC45BDF-2520-4FBA-9DDB-1AFDB426BFB3}" type="parTrans" cxnId="{29AFC49B-EF1B-4B56-82C7-8255F4A62CB1}">
      <dgm:prSet/>
      <dgm:spPr/>
      <dgm:t>
        <a:bodyPr/>
        <a:lstStyle/>
        <a:p>
          <a:endParaRPr lang="en-US"/>
        </a:p>
      </dgm:t>
    </dgm:pt>
    <dgm:pt modelId="{07813E96-25B4-41D3-80CA-A54E765165A0}" type="sibTrans" cxnId="{29AFC49B-EF1B-4B56-82C7-8255F4A62CB1}">
      <dgm:prSet/>
      <dgm:spPr/>
      <dgm:t>
        <a:bodyPr/>
        <a:lstStyle/>
        <a:p>
          <a:endParaRPr lang="en-US"/>
        </a:p>
      </dgm:t>
    </dgm:pt>
    <dgm:pt modelId="{E174328F-C917-4E32-9001-19190826189A}">
      <dgm:prSet/>
      <dgm:spPr/>
      <dgm:t>
        <a:bodyPr/>
        <a:lstStyle/>
        <a:p>
          <a:r>
            <a:rPr lang="en-US" dirty="0"/>
            <a:t>Dwarf (Siberian) but not Syrian hamsters</a:t>
          </a:r>
        </a:p>
      </dgm:t>
    </dgm:pt>
    <dgm:pt modelId="{BF1CD8A0-5C51-4977-9FE2-65A1BCBE9335}" type="parTrans" cxnId="{82F3B461-F093-4F26-8885-FD5DEECB52E7}">
      <dgm:prSet/>
      <dgm:spPr/>
      <dgm:t>
        <a:bodyPr/>
        <a:lstStyle/>
        <a:p>
          <a:endParaRPr lang="en-US"/>
        </a:p>
      </dgm:t>
    </dgm:pt>
    <dgm:pt modelId="{9219CE4D-6ED4-418E-8A2A-CF242EC3E4E5}" type="sibTrans" cxnId="{82F3B461-F093-4F26-8885-FD5DEECB52E7}">
      <dgm:prSet/>
      <dgm:spPr/>
      <dgm:t>
        <a:bodyPr/>
        <a:lstStyle/>
        <a:p>
          <a:endParaRPr lang="en-US"/>
        </a:p>
      </dgm:t>
    </dgm:pt>
    <dgm:pt modelId="{C7C2057B-C950-4B4C-B455-4F61318A93A9}">
      <dgm:prSet/>
      <dgm:spPr/>
      <dgm:t>
        <a:bodyPr/>
        <a:lstStyle/>
        <a:p>
          <a:r>
            <a:rPr lang="en-US" dirty="0"/>
            <a:t>Rats</a:t>
          </a:r>
        </a:p>
      </dgm:t>
    </dgm:pt>
    <dgm:pt modelId="{907330C8-0B41-4BC5-B0E8-E9D6E102C368}" type="parTrans" cxnId="{CB67D21A-4CBB-4149-AA93-89BC03836FF6}">
      <dgm:prSet/>
      <dgm:spPr/>
      <dgm:t>
        <a:bodyPr/>
        <a:lstStyle/>
        <a:p>
          <a:endParaRPr lang="en-US"/>
        </a:p>
      </dgm:t>
    </dgm:pt>
    <dgm:pt modelId="{B5EC42E9-C7B6-4AB3-92D2-72AB0770F06D}" type="sibTrans" cxnId="{CB67D21A-4CBB-4149-AA93-89BC03836FF6}">
      <dgm:prSet/>
      <dgm:spPr/>
      <dgm:t>
        <a:bodyPr/>
        <a:lstStyle/>
        <a:p>
          <a:endParaRPr lang="en-US"/>
        </a:p>
      </dgm:t>
    </dgm:pt>
    <dgm:pt modelId="{46A0AE98-5072-4FCE-A885-069BDF181980}">
      <dgm:prSet custT="1"/>
      <dgm:spPr/>
      <dgm:t>
        <a:bodyPr/>
        <a:lstStyle/>
        <a:p>
          <a:r>
            <a:rPr lang="en-US" sz="1800" dirty="0"/>
            <a:t>What is common element: </a:t>
          </a:r>
          <a:r>
            <a:rPr lang="en-US" sz="1800" b="1" i="1" dirty="0"/>
            <a:t>All are social species</a:t>
          </a:r>
        </a:p>
      </dgm:t>
    </dgm:pt>
    <dgm:pt modelId="{9C3513F6-1443-46C6-90AF-156CF9B278DB}" type="parTrans" cxnId="{2B2ACEAF-A464-4612-AEDE-6A00AC6DB052}">
      <dgm:prSet/>
      <dgm:spPr/>
      <dgm:t>
        <a:bodyPr/>
        <a:lstStyle/>
        <a:p>
          <a:endParaRPr lang="en-US"/>
        </a:p>
      </dgm:t>
    </dgm:pt>
    <dgm:pt modelId="{BB4065E7-A163-4493-B2D5-5AAAF6328B05}" type="sibTrans" cxnId="{2B2ACEAF-A464-4612-AEDE-6A00AC6DB052}">
      <dgm:prSet/>
      <dgm:spPr/>
      <dgm:t>
        <a:bodyPr/>
        <a:lstStyle/>
        <a:p>
          <a:endParaRPr lang="en-US"/>
        </a:p>
      </dgm:t>
    </dgm:pt>
    <dgm:pt modelId="{DA0E3B41-C276-4BA9-B4EB-65C6690E6D29}">
      <dgm:prSet/>
      <dgm:spPr/>
      <dgm:t>
        <a:bodyPr/>
        <a:lstStyle/>
        <a:p>
          <a:r>
            <a:rPr lang="en-US"/>
            <a:t>Social behaviors important for feeding</a:t>
          </a:r>
        </a:p>
      </dgm:t>
    </dgm:pt>
    <dgm:pt modelId="{52A9AE37-CE23-416E-8D69-005728E85996}" type="parTrans" cxnId="{48B77FA7-A8E4-4F7C-AFE2-C4B40DCF63D2}">
      <dgm:prSet/>
      <dgm:spPr/>
      <dgm:t>
        <a:bodyPr/>
        <a:lstStyle/>
        <a:p>
          <a:endParaRPr lang="en-US"/>
        </a:p>
      </dgm:t>
    </dgm:pt>
    <dgm:pt modelId="{E2D2F6BB-2078-4EA6-87F4-244189E293FA}" type="sibTrans" cxnId="{48B77FA7-A8E4-4F7C-AFE2-C4B40DCF63D2}">
      <dgm:prSet/>
      <dgm:spPr/>
      <dgm:t>
        <a:bodyPr/>
        <a:lstStyle/>
        <a:p>
          <a:endParaRPr lang="en-US"/>
        </a:p>
      </dgm:t>
    </dgm:pt>
    <dgm:pt modelId="{4F5CEDF3-6EA2-4716-8AEA-2F4BEBE1A454}">
      <dgm:prSet/>
      <dgm:spPr/>
      <dgm:t>
        <a:bodyPr/>
        <a:lstStyle/>
        <a:p>
          <a:r>
            <a:rPr lang="en-US"/>
            <a:t>Even in dogs!</a:t>
          </a:r>
        </a:p>
      </dgm:t>
    </dgm:pt>
    <dgm:pt modelId="{2BA388EF-79C0-48EB-9321-254C5431CE39}" type="parTrans" cxnId="{B87266CC-C6BA-42AA-88A5-9B6CF06A6537}">
      <dgm:prSet/>
      <dgm:spPr/>
      <dgm:t>
        <a:bodyPr/>
        <a:lstStyle/>
        <a:p>
          <a:endParaRPr lang="en-US"/>
        </a:p>
      </dgm:t>
    </dgm:pt>
    <dgm:pt modelId="{76B988EA-93B7-45BC-9003-39C3E5487E69}" type="sibTrans" cxnId="{B87266CC-C6BA-42AA-88A5-9B6CF06A6537}">
      <dgm:prSet/>
      <dgm:spPr/>
      <dgm:t>
        <a:bodyPr/>
        <a:lstStyle/>
        <a:p>
          <a:endParaRPr lang="en-US"/>
        </a:p>
      </dgm:t>
    </dgm:pt>
    <dgm:pt modelId="{B7BE0ECB-D4E8-4DAB-AB6C-3491D49335E6}">
      <dgm:prSet/>
      <dgm:spPr/>
      <dgm:t>
        <a:bodyPr/>
        <a:lstStyle/>
        <a:p>
          <a:r>
            <a:rPr lang="en-US" dirty="0"/>
            <a:t>Pavlov’s work showed that feeding can be conditioned</a:t>
          </a:r>
        </a:p>
      </dgm:t>
    </dgm:pt>
    <dgm:pt modelId="{0846258B-6F0C-4BB0-8A37-39EF18BB73AB}" type="parTrans" cxnId="{3F4209D2-DBE5-4CFA-B7C4-CA1C4954DBA5}">
      <dgm:prSet/>
      <dgm:spPr/>
      <dgm:t>
        <a:bodyPr/>
        <a:lstStyle/>
        <a:p>
          <a:endParaRPr lang="en-US"/>
        </a:p>
      </dgm:t>
    </dgm:pt>
    <dgm:pt modelId="{4778BA22-61AA-40BB-92A4-3A92BC7E13BD}" type="sibTrans" cxnId="{3F4209D2-DBE5-4CFA-B7C4-CA1C4954DBA5}">
      <dgm:prSet/>
      <dgm:spPr/>
      <dgm:t>
        <a:bodyPr/>
        <a:lstStyle/>
        <a:p>
          <a:endParaRPr lang="en-US"/>
        </a:p>
      </dgm:t>
    </dgm:pt>
    <dgm:pt modelId="{18C73EBF-D1D5-4783-B312-DE77424BC3B0}">
      <dgm:prSet custT="1"/>
      <dgm:spPr/>
      <dgm:t>
        <a:bodyPr/>
        <a:lstStyle/>
        <a:p>
          <a:r>
            <a:rPr lang="en-US" sz="1800" dirty="0"/>
            <a:t>Socializing while searching for food is advantageous</a:t>
          </a:r>
        </a:p>
      </dgm:t>
    </dgm:pt>
    <dgm:pt modelId="{177AB81B-83A4-4ED2-99F0-A2748A9F4AD5}" type="parTrans" cxnId="{DBEC6A5B-FB7B-4119-8C68-0246249C2635}">
      <dgm:prSet/>
      <dgm:spPr/>
      <dgm:t>
        <a:bodyPr/>
        <a:lstStyle/>
        <a:p>
          <a:endParaRPr lang="en-US"/>
        </a:p>
      </dgm:t>
    </dgm:pt>
    <dgm:pt modelId="{5E11EFD3-5AAC-4123-86CA-E9CAFF6529E2}" type="sibTrans" cxnId="{DBEC6A5B-FB7B-4119-8C68-0246249C2635}">
      <dgm:prSet/>
      <dgm:spPr/>
      <dgm:t>
        <a:bodyPr/>
        <a:lstStyle/>
        <a:p>
          <a:endParaRPr lang="en-US"/>
        </a:p>
      </dgm:t>
    </dgm:pt>
    <dgm:pt modelId="{AEF604F3-EFF4-41F3-AF2E-F5DB0178F773}">
      <dgm:prSet/>
      <dgm:spPr/>
      <dgm:t>
        <a:bodyPr/>
        <a:lstStyle/>
        <a:p>
          <a:r>
            <a:rPr lang="en-US"/>
            <a:t>Help one another</a:t>
          </a:r>
        </a:p>
      </dgm:t>
    </dgm:pt>
    <dgm:pt modelId="{D4B8040E-DF6C-46E8-BDE7-985973A09407}" type="parTrans" cxnId="{DA921073-05FB-45B4-8AD3-46911AEFFD8B}">
      <dgm:prSet/>
      <dgm:spPr/>
      <dgm:t>
        <a:bodyPr/>
        <a:lstStyle/>
        <a:p>
          <a:endParaRPr lang="en-US"/>
        </a:p>
      </dgm:t>
    </dgm:pt>
    <dgm:pt modelId="{1C07CED7-9529-426E-88B6-807205033127}" type="sibTrans" cxnId="{DA921073-05FB-45B4-8AD3-46911AEFFD8B}">
      <dgm:prSet/>
      <dgm:spPr/>
      <dgm:t>
        <a:bodyPr/>
        <a:lstStyle/>
        <a:p>
          <a:endParaRPr lang="en-US"/>
        </a:p>
      </dgm:t>
    </dgm:pt>
    <dgm:pt modelId="{C8F0715F-D6A6-442C-B62D-E3E8284222B0}">
      <dgm:prSet/>
      <dgm:spPr/>
      <dgm:t>
        <a:bodyPr/>
        <a:lstStyle/>
        <a:p>
          <a:r>
            <a:rPr lang="en-US"/>
            <a:t>All more likely to eat when work together</a:t>
          </a:r>
        </a:p>
      </dgm:t>
    </dgm:pt>
    <dgm:pt modelId="{466D1F96-347B-495F-9854-D6B29F68802D}" type="parTrans" cxnId="{E606856C-1928-4A4E-A78F-E711C0C67CF9}">
      <dgm:prSet/>
      <dgm:spPr/>
      <dgm:t>
        <a:bodyPr/>
        <a:lstStyle/>
        <a:p>
          <a:endParaRPr lang="en-US"/>
        </a:p>
      </dgm:t>
    </dgm:pt>
    <dgm:pt modelId="{40896A4E-AA1E-4B11-860A-8E6E41200BE8}" type="sibTrans" cxnId="{E606856C-1928-4A4E-A78F-E711C0C67CF9}">
      <dgm:prSet/>
      <dgm:spPr/>
      <dgm:t>
        <a:bodyPr/>
        <a:lstStyle/>
        <a:p>
          <a:endParaRPr lang="en-US"/>
        </a:p>
      </dgm:t>
    </dgm:pt>
    <dgm:pt modelId="{8534DC55-FD29-4587-856C-80718274E971}">
      <dgm:prSet/>
      <dgm:spPr/>
      <dgm:t>
        <a:bodyPr/>
        <a:lstStyle/>
        <a:p>
          <a:r>
            <a:rPr lang="en-US" dirty="0"/>
            <a:t>Working together increases likelihood of survival for individual and the group</a:t>
          </a:r>
        </a:p>
      </dgm:t>
    </dgm:pt>
    <dgm:pt modelId="{1477E64A-3B56-4B78-B0FA-68FBE52155C0}" type="parTrans" cxnId="{59CADEA0-E8EA-4E25-A79F-1EED167BB2ED}">
      <dgm:prSet/>
      <dgm:spPr/>
      <dgm:t>
        <a:bodyPr/>
        <a:lstStyle/>
        <a:p>
          <a:endParaRPr lang="en-US"/>
        </a:p>
      </dgm:t>
    </dgm:pt>
    <dgm:pt modelId="{0AE3F4D2-5C8D-4AD4-B7E4-0FC043BC93BA}" type="sibTrans" cxnId="{59CADEA0-E8EA-4E25-A79F-1EED167BB2ED}">
      <dgm:prSet/>
      <dgm:spPr/>
      <dgm:t>
        <a:bodyPr/>
        <a:lstStyle/>
        <a:p>
          <a:endParaRPr lang="en-US"/>
        </a:p>
      </dgm:t>
    </dgm:pt>
    <dgm:pt modelId="{F4525CB6-315E-4ECF-9845-7B1C28A62A6A}">
      <dgm:prSet/>
      <dgm:spPr/>
      <dgm:t>
        <a:bodyPr/>
        <a:lstStyle/>
        <a:p>
          <a:r>
            <a:rPr lang="en-US" dirty="0"/>
            <a:t>Examined whether food preferences could be acquired from interacting with recently fed conspecifics</a:t>
          </a:r>
        </a:p>
      </dgm:t>
    </dgm:pt>
    <dgm:pt modelId="{BB873CC8-B0B9-4EEE-8B3B-0540B7D8D44C}" type="parTrans" cxnId="{3DE057B1-1EA7-43B5-A561-2F3FCA62EB47}">
      <dgm:prSet/>
      <dgm:spPr/>
      <dgm:t>
        <a:bodyPr/>
        <a:lstStyle/>
        <a:p>
          <a:endParaRPr lang="en-US"/>
        </a:p>
      </dgm:t>
    </dgm:pt>
    <dgm:pt modelId="{88C1D524-BE9B-41C4-92E8-DE87CF3A1BB6}" type="sibTrans" cxnId="{3DE057B1-1EA7-43B5-A561-2F3FCA62EB47}">
      <dgm:prSet/>
      <dgm:spPr/>
      <dgm:t>
        <a:bodyPr/>
        <a:lstStyle/>
        <a:p>
          <a:endParaRPr lang="en-US"/>
        </a:p>
      </dgm:t>
    </dgm:pt>
    <dgm:pt modelId="{110C5BAE-E89F-40BC-952D-22BBAB127453}">
      <dgm:prSet/>
      <dgm:spPr/>
      <dgm:t>
        <a:bodyPr/>
        <a:lstStyle/>
        <a:p>
          <a:endParaRPr lang="en-US" dirty="0"/>
        </a:p>
      </dgm:t>
    </dgm:pt>
    <dgm:pt modelId="{F431E157-617C-45D2-81D0-8EF9F1850BFB}" type="parTrans" cxnId="{66AF0AC0-9734-4F0B-8C21-9481194950E9}">
      <dgm:prSet/>
      <dgm:spPr/>
    </dgm:pt>
    <dgm:pt modelId="{4B6D05B9-DF0B-48E8-8C18-802673002CE7}" type="sibTrans" cxnId="{66AF0AC0-9734-4F0B-8C21-9481194950E9}">
      <dgm:prSet/>
      <dgm:spPr/>
    </dgm:pt>
    <dgm:pt modelId="{C945B801-20C9-491B-80B1-FCDD7A915DEB}">
      <dgm:prSet/>
      <dgm:spPr/>
      <dgm:t>
        <a:bodyPr/>
        <a:lstStyle/>
        <a:p>
          <a:endParaRPr lang="en-US" dirty="0"/>
        </a:p>
      </dgm:t>
    </dgm:pt>
    <dgm:pt modelId="{4415C1CF-6D92-417F-B778-024715C139AE}" type="parTrans" cxnId="{6565D5F7-6E06-41F9-9EC7-829E39ED21CE}">
      <dgm:prSet/>
      <dgm:spPr/>
    </dgm:pt>
    <dgm:pt modelId="{47BF1A30-1996-4066-9D59-48B21A165B43}" type="sibTrans" cxnId="{6565D5F7-6E06-41F9-9EC7-829E39ED21CE}">
      <dgm:prSet/>
      <dgm:spPr/>
    </dgm:pt>
    <dgm:pt modelId="{AC3F3396-A6B4-4C97-AFA0-B5730CD99C38}">
      <dgm:prSet/>
      <dgm:spPr/>
      <dgm:t>
        <a:bodyPr/>
        <a:lstStyle/>
        <a:p>
          <a:endParaRPr lang="en-US" dirty="0"/>
        </a:p>
      </dgm:t>
    </dgm:pt>
    <dgm:pt modelId="{7F946942-1A4F-43E7-8071-5487FAEE3FF8}" type="parTrans" cxnId="{8B80208E-BA3F-4DCB-B131-462CDB01F924}">
      <dgm:prSet/>
      <dgm:spPr/>
    </dgm:pt>
    <dgm:pt modelId="{7915FF1A-16B0-408B-9BF0-DE3755D989FA}" type="sibTrans" cxnId="{8B80208E-BA3F-4DCB-B131-462CDB01F924}">
      <dgm:prSet/>
      <dgm:spPr/>
    </dgm:pt>
    <dgm:pt modelId="{502A2B04-77F7-49E2-A5A1-59B5FEED90D6}" type="pres">
      <dgm:prSet presAssocID="{B17157C8-84C5-48DF-A1F2-9E3A8E9FFE50}" presName="linear" presStyleCnt="0">
        <dgm:presLayoutVars>
          <dgm:animLvl val="lvl"/>
          <dgm:resizeHandles val="exact"/>
        </dgm:presLayoutVars>
      </dgm:prSet>
      <dgm:spPr/>
    </dgm:pt>
    <dgm:pt modelId="{C45AC4EE-42FA-49BB-9E09-9A7FF123259A}" type="pres">
      <dgm:prSet presAssocID="{B13DC0E0-FA51-4E4B-9F68-777BBDFB0E6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B057CA-4DEB-41C1-968F-1B77897DEA87}" type="pres">
      <dgm:prSet presAssocID="{B13DC0E0-FA51-4E4B-9F68-777BBDFB0E60}" presName="childText" presStyleLbl="revTx" presStyleIdx="0" presStyleCnt="3">
        <dgm:presLayoutVars>
          <dgm:bulletEnabled val="1"/>
        </dgm:presLayoutVars>
      </dgm:prSet>
      <dgm:spPr/>
    </dgm:pt>
    <dgm:pt modelId="{5CBCFF9F-4793-4AFD-B443-3E1553F9387F}" type="pres">
      <dgm:prSet presAssocID="{46A0AE98-5072-4FCE-A885-069BDF18198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90BB48-7BAE-4E84-8029-CFEDDEA9B37A}" type="pres">
      <dgm:prSet presAssocID="{46A0AE98-5072-4FCE-A885-069BDF181980}" presName="childText" presStyleLbl="revTx" presStyleIdx="1" presStyleCnt="3">
        <dgm:presLayoutVars>
          <dgm:bulletEnabled val="1"/>
        </dgm:presLayoutVars>
      </dgm:prSet>
      <dgm:spPr/>
    </dgm:pt>
    <dgm:pt modelId="{E6082C11-22C5-484B-A3ED-AD79B47E7F70}" type="pres">
      <dgm:prSet presAssocID="{18C73EBF-D1D5-4783-B312-DE77424BC3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3EBB01-E6EC-4E55-BBA0-AA6706CFD155}" type="pres">
      <dgm:prSet presAssocID="{18C73EBF-D1D5-4783-B312-DE77424BC3B0}" presName="childText" presStyleLbl="revTx" presStyleIdx="2" presStyleCnt="3">
        <dgm:presLayoutVars>
          <dgm:bulletEnabled val="1"/>
        </dgm:presLayoutVars>
      </dgm:prSet>
      <dgm:spPr/>
    </dgm:pt>
    <dgm:pt modelId="{BCF31017-9AAC-4655-9889-B8B75D1CDC01}" type="pres">
      <dgm:prSet presAssocID="{F4525CB6-315E-4ECF-9845-7B1C28A62A6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651503-EEFE-44B8-A33D-F43BB6B0D5D6}" type="presOf" srcId="{AEF604F3-EFF4-41F3-AF2E-F5DB0178F773}" destId="{F13EBB01-E6EC-4E55-BBA0-AA6706CFD155}" srcOrd="0" destOrd="0" presId="urn:microsoft.com/office/officeart/2005/8/layout/vList2"/>
    <dgm:cxn modelId="{535AFE05-82A4-47F3-ADD5-A0289AC6C146}" type="presOf" srcId="{A3E1624F-4C0F-4AFA-A240-07B96D409AE7}" destId="{C5B057CA-4DEB-41C1-968F-1B77897DEA87}" srcOrd="0" destOrd="0" presId="urn:microsoft.com/office/officeart/2005/8/layout/vList2"/>
    <dgm:cxn modelId="{CB67D21A-4CBB-4149-AA93-89BC03836FF6}" srcId="{B13DC0E0-FA51-4E4B-9F68-777BBDFB0E60}" destId="{C7C2057B-C950-4B4C-B455-4F61318A93A9}" srcOrd="3" destOrd="0" parTransId="{907330C8-0B41-4BC5-B0E8-E9D6E102C368}" sibTransId="{B5EC42E9-C7B6-4AB3-92D2-72AB0770F06D}"/>
    <dgm:cxn modelId="{879E8131-55DB-4EF5-A950-4354AC704308}" type="presOf" srcId="{B13DC0E0-FA51-4E4B-9F68-777BBDFB0E60}" destId="{C45AC4EE-42FA-49BB-9E09-9A7FF123259A}" srcOrd="0" destOrd="0" presId="urn:microsoft.com/office/officeart/2005/8/layout/vList2"/>
    <dgm:cxn modelId="{2D85F334-F884-4E18-9E99-032BE9D251A2}" type="presOf" srcId="{C945B801-20C9-491B-80B1-FCDD7A915DEB}" destId="{F13EBB01-E6EC-4E55-BBA0-AA6706CFD155}" srcOrd="0" destOrd="3" presId="urn:microsoft.com/office/officeart/2005/8/layout/vList2"/>
    <dgm:cxn modelId="{DBEC6A5B-FB7B-4119-8C68-0246249C2635}" srcId="{B17157C8-84C5-48DF-A1F2-9E3A8E9FFE50}" destId="{18C73EBF-D1D5-4783-B312-DE77424BC3B0}" srcOrd="2" destOrd="0" parTransId="{177AB81B-83A4-4ED2-99F0-A2748A9F4AD5}" sibTransId="{5E11EFD3-5AAC-4123-86CA-E9CAFF6529E2}"/>
    <dgm:cxn modelId="{82F3B461-F093-4F26-8885-FD5DEECB52E7}" srcId="{B13DC0E0-FA51-4E4B-9F68-777BBDFB0E60}" destId="{E174328F-C917-4E32-9001-19190826189A}" srcOrd="2" destOrd="0" parTransId="{BF1CD8A0-5C51-4977-9FE2-65A1BCBE9335}" sibTransId="{9219CE4D-6ED4-418E-8A2A-CF242EC3E4E5}"/>
    <dgm:cxn modelId="{4DB65143-A421-4A73-8096-5ED4A98224B5}" type="presOf" srcId="{18C73EBF-D1D5-4783-B312-DE77424BC3B0}" destId="{E6082C11-22C5-484B-A3ED-AD79B47E7F70}" srcOrd="0" destOrd="0" presId="urn:microsoft.com/office/officeart/2005/8/layout/vList2"/>
    <dgm:cxn modelId="{9A49C365-3D8C-4B4F-8015-94A9E9BF4DED}" type="presOf" srcId="{110C5BAE-E89F-40BC-952D-22BBAB127453}" destId="{F290BB48-7BAE-4E84-8029-CFEDDEA9B37A}" srcOrd="0" destOrd="3" presId="urn:microsoft.com/office/officeart/2005/8/layout/vList2"/>
    <dgm:cxn modelId="{75092447-5396-4C48-B75E-8F1ADCD95D04}" srcId="{B17157C8-84C5-48DF-A1F2-9E3A8E9FFE50}" destId="{B13DC0E0-FA51-4E4B-9F68-777BBDFB0E60}" srcOrd="0" destOrd="0" parTransId="{B3C0741B-4F20-46BD-81EC-99B2DE642961}" sibTransId="{2C29723C-71F3-4674-85DF-E3DC8AA4F457}"/>
    <dgm:cxn modelId="{4F41CD69-DEC8-4369-B1DB-430EF4E8B3F1}" type="presOf" srcId="{C7C2057B-C950-4B4C-B455-4F61318A93A9}" destId="{C5B057CA-4DEB-41C1-968F-1B77897DEA87}" srcOrd="0" destOrd="3" presId="urn:microsoft.com/office/officeart/2005/8/layout/vList2"/>
    <dgm:cxn modelId="{C50F296A-455C-4504-9C53-59B1374EC722}" type="presOf" srcId="{F4525CB6-315E-4ECF-9845-7B1C28A62A6A}" destId="{BCF31017-9AAC-4655-9889-B8B75D1CDC01}" srcOrd="0" destOrd="0" presId="urn:microsoft.com/office/officeart/2005/8/layout/vList2"/>
    <dgm:cxn modelId="{51D1B36A-5211-4F09-B656-C0DF3DFD5D9D}" type="presOf" srcId="{DA0E3B41-C276-4BA9-B4EB-65C6690E6D29}" destId="{F290BB48-7BAE-4E84-8029-CFEDDEA9B37A}" srcOrd="0" destOrd="0" presId="urn:microsoft.com/office/officeart/2005/8/layout/vList2"/>
    <dgm:cxn modelId="{E606856C-1928-4A4E-A78F-E711C0C67CF9}" srcId="{18C73EBF-D1D5-4783-B312-DE77424BC3B0}" destId="{C8F0715F-D6A6-442C-B62D-E3E8284222B0}" srcOrd="1" destOrd="0" parTransId="{466D1F96-347B-495F-9854-D6B29F68802D}" sibTransId="{40896A4E-AA1E-4B11-860A-8E6E41200BE8}"/>
    <dgm:cxn modelId="{BA7A2470-30D3-46FA-A6C0-E9085F1F1599}" srcId="{B13DC0E0-FA51-4E4B-9F68-777BBDFB0E60}" destId="{A3E1624F-4C0F-4AFA-A240-07B96D409AE7}" srcOrd="0" destOrd="0" parTransId="{D267A53A-471A-4207-B948-20FB12B10C88}" sibTransId="{EFDC8882-B2E5-48B6-BBC3-570E88FBF5BD}"/>
    <dgm:cxn modelId="{DA921073-05FB-45B4-8AD3-46911AEFFD8B}" srcId="{18C73EBF-D1D5-4783-B312-DE77424BC3B0}" destId="{AEF604F3-EFF4-41F3-AF2E-F5DB0178F773}" srcOrd="0" destOrd="0" parTransId="{D4B8040E-DF6C-46E8-BDE7-985973A09407}" sibTransId="{1C07CED7-9529-426E-88B6-807205033127}"/>
    <dgm:cxn modelId="{8B80208E-BA3F-4DCB-B131-462CDB01F924}" srcId="{B13DC0E0-FA51-4E4B-9F68-777BBDFB0E60}" destId="{AC3F3396-A6B4-4C97-AFA0-B5730CD99C38}" srcOrd="4" destOrd="0" parTransId="{7F946942-1A4F-43E7-8071-5487FAEE3FF8}" sibTransId="{7915FF1A-16B0-408B-9BF0-DE3755D989FA}"/>
    <dgm:cxn modelId="{29AFC49B-EF1B-4B56-82C7-8255F4A62CB1}" srcId="{B13DC0E0-FA51-4E4B-9F68-777BBDFB0E60}" destId="{78BD629D-FD4F-4EE4-9637-849415891BF8}" srcOrd="1" destOrd="0" parTransId="{DAC45BDF-2520-4FBA-9DDB-1AFDB426BFB3}" sibTransId="{07813E96-25B4-41D3-80CA-A54E765165A0}"/>
    <dgm:cxn modelId="{5F380E9D-28D5-40F3-AFF7-11C3418E16AB}" type="presOf" srcId="{B17157C8-84C5-48DF-A1F2-9E3A8E9FFE50}" destId="{502A2B04-77F7-49E2-A5A1-59B5FEED90D6}" srcOrd="0" destOrd="0" presId="urn:microsoft.com/office/officeart/2005/8/layout/vList2"/>
    <dgm:cxn modelId="{59CADEA0-E8EA-4E25-A79F-1EED167BB2ED}" srcId="{18C73EBF-D1D5-4783-B312-DE77424BC3B0}" destId="{8534DC55-FD29-4587-856C-80718274E971}" srcOrd="2" destOrd="0" parTransId="{1477E64A-3B56-4B78-B0FA-68FBE52155C0}" sibTransId="{0AE3F4D2-5C8D-4AD4-B7E4-0FC043BC93BA}"/>
    <dgm:cxn modelId="{38640EA7-5657-4678-AEE2-E9DEEFB14DDE}" type="presOf" srcId="{C8F0715F-D6A6-442C-B62D-E3E8284222B0}" destId="{F13EBB01-E6EC-4E55-BBA0-AA6706CFD155}" srcOrd="0" destOrd="1" presId="urn:microsoft.com/office/officeart/2005/8/layout/vList2"/>
    <dgm:cxn modelId="{5DE771A7-F2C9-428B-A962-6AED70E0FFA0}" type="presOf" srcId="{B7BE0ECB-D4E8-4DAB-AB6C-3491D49335E6}" destId="{F290BB48-7BAE-4E84-8029-CFEDDEA9B37A}" srcOrd="0" destOrd="2" presId="urn:microsoft.com/office/officeart/2005/8/layout/vList2"/>
    <dgm:cxn modelId="{48B77FA7-A8E4-4F7C-AFE2-C4B40DCF63D2}" srcId="{46A0AE98-5072-4FCE-A885-069BDF181980}" destId="{DA0E3B41-C276-4BA9-B4EB-65C6690E6D29}" srcOrd="0" destOrd="0" parTransId="{52A9AE37-CE23-416E-8D69-005728E85996}" sibTransId="{E2D2F6BB-2078-4EA6-87F4-244189E293FA}"/>
    <dgm:cxn modelId="{F5FC19AE-06CA-4D6C-B349-A68A751566BC}" type="presOf" srcId="{4F5CEDF3-6EA2-4716-8AEA-2F4BEBE1A454}" destId="{F290BB48-7BAE-4E84-8029-CFEDDEA9B37A}" srcOrd="0" destOrd="1" presId="urn:microsoft.com/office/officeart/2005/8/layout/vList2"/>
    <dgm:cxn modelId="{2B2ACEAF-A464-4612-AEDE-6A00AC6DB052}" srcId="{B17157C8-84C5-48DF-A1F2-9E3A8E9FFE50}" destId="{46A0AE98-5072-4FCE-A885-069BDF181980}" srcOrd="1" destOrd="0" parTransId="{9C3513F6-1443-46C6-90AF-156CF9B278DB}" sibTransId="{BB4065E7-A163-4493-B2D5-5AAAF6328B05}"/>
    <dgm:cxn modelId="{3DE057B1-1EA7-43B5-A561-2F3FCA62EB47}" srcId="{B17157C8-84C5-48DF-A1F2-9E3A8E9FFE50}" destId="{F4525CB6-315E-4ECF-9845-7B1C28A62A6A}" srcOrd="3" destOrd="0" parTransId="{BB873CC8-B0B9-4EEE-8B3B-0540B7D8D44C}" sibTransId="{88C1D524-BE9B-41C4-92E8-DE87CF3A1BB6}"/>
    <dgm:cxn modelId="{66AF0AC0-9734-4F0B-8C21-9481194950E9}" srcId="{46A0AE98-5072-4FCE-A885-069BDF181980}" destId="{110C5BAE-E89F-40BC-952D-22BBAB127453}" srcOrd="3" destOrd="0" parTransId="{F431E157-617C-45D2-81D0-8EF9F1850BFB}" sibTransId="{4B6D05B9-DF0B-48E8-8C18-802673002CE7}"/>
    <dgm:cxn modelId="{AF070FCB-9A9A-40C4-8E25-D11BBDA56471}" type="presOf" srcId="{78BD629D-FD4F-4EE4-9637-849415891BF8}" destId="{C5B057CA-4DEB-41C1-968F-1B77897DEA87}" srcOrd="0" destOrd="1" presId="urn:microsoft.com/office/officeart/2005/8/layout/vList2"/>
    <dgm:cxn modelId="{B87266CC-C6BA-42AA-88A5-9B6CF06A6537}" srcId="{46A0AE98-5072-4FCE-A885-069BDF181980}" destId="{4F5CEDF3-6EA2-4716-8AEA-2F4BEBE1A454}" srcOrd="1" destOrd="0" parTransId="{2BA388EF-79C0-48EB-9321-254C5431CE39}" sibTransId="{76B988EA-93B7-45BC-9003-39C3E5487E69}"/>
    <dgm:cxn modelId="{DA6B78CE-38AE-44BE-ADF0-B7B94D0ECCE2}" type="presOf" srcId="{8534DC55-FD29-4587-856C-80718274E971}" destId="{F13EBB01-E6EC-4E55-BBA0-AA6706CFD155}" srcOrd="0" destOrd="2" presId="urn:microsoft.com/office/officeart/2005/8/layout/vList2"/>
    <dgm:cxn modelId="{3F4209D2-DBE5-4CFA-B7C4-CA1C4954DBA5}" srcId="{46A0AE98-5072-4FCE-A885-069BDF181980}" destId="{B7BE0ECB-D4E8-4DAB-AB6C-3491D49335E6}" srcOrd="2" destOrd="0" parTransId="{0846258B-6F0C-4BB0-8A37-39EF18BB73AB}" sibTransId="{4778BA22-61AA-40BB-92A4-3A92BC7E13BD}"/>
    <dgm:cxn modelId="{17F25AEC-93DF-4EAF-8E78-8753EE7CE026}" type="presOf" srcId="{E174328F-C917-4E32-9001-19190826189A}" destId="{C5B057CA-4DEB-41C1-968F-1B77897DEA87}" srcOrd="0" destOrd="2" presId="urn:microsoft.com/office/officeart/2005/8/layout/vList2"/>
    <dgm:cxn modelId="{6565D5F7-6E06-41F9-9EC7-829E39ED21CE}" srcId="{18C73EBF-D1D5-4783-B312-DE77424BC3B0}" destId="{C945B801-20C9-491B-80B1-FCDD7A915DEB}" srcOrd="3" destOrd="0" parTransId="{4415C1CF-6D92-417F-B778-024715C139AE}" sibTransId="{47BF1A30-1996-4066-9D59-48B21A165B43}"/>
    <dgm:cxn modelId="{ED256BF9-4FCE-4EA5-BB64-A4ACDF87E987}" type="presOf" srcId="{AC3F3396-A6B4-4C97-AFA0-B5730CD99C38}" destId="{C5B057CA-4DEB-41C1-968F-1B77897DEA87}" srcOrd="0" destOrd="4" presId="urn:microsoft.com/office/officeart/2005/8/layout/vList2"/>
    <dgm:cxn modelId="{206E6BFF-462A-46CD-B5F9-9625E7E921E9}" type="presOf" srcId="{46A0AE98-5072-4FCE-A885-069BDF181980}" destId="{5CBCFF9F-4793-4AFD-B443-3E1553F9387F}" srcOrd="0" destOrd="0" presId="urn:microsoft.com/office/officeart/2005/8/layout/vList2"/>
    <dgm:cxn modelId="{CF289D6B-3943-4BEE-8577-F13472647D58}" type="presParOf" srcId="{502A2B04-77F7-49E2-A5A1-59B5FEED90D6}" destId="{C45AC4EE-42FA-49BB-9E09-9A7FF123259A}" srcOrd="0" destOrd="0" presId="urn:microsoft.com/office/officeart/2005/8/layout/vList2"/>
    <dgm:cxn modelId="{EBBD09B8-C4B1-4B22-A619-729EA41D8208}" type="presParOf" srcId="{502A2B04-77F7-49E2-A5A1-59B5FEED90D6}" destId="{C5B057CA-4DEB-41C1-968F-1B77897DEA87}" srcOrd="1" destOrd="0" presId="urn:microsoft.com/office/officeart/2005/8/layout/vList2"/>
    <dgm:cxn modelId="{CBA13A91-DB42-4A11-BAEC-40B630A0D948}" type="presParOf" srcId="{502A2B04-77F7-49E2-A5A1-59B5FEED90D6}" destId="{5CBCFF9F-4793-4AFD-B443-3E1553F9387F}" srcOrd="2" destOrd="0" presId="urn:microsoft.com/office/officeart/2005/8/layout/vList2"/>
    <dgm:cxn modelId="{820D4C94-F6D9-4A5A-9FFE-36196F7BA9A1}" type="presParOf" srcId="{502A2B04-77F7-49E2-A5A1-59B5FEED90D6}" destId="{F290BB48-7BAE-4E84-8029-CFEDDEA9B37A}" srcOrd="3" destOrd="0" presId="urn:microsoft.com/office/officeart/2005/8/layout/vList2"/>
    <dgm:cxn modelId="{F98BF700-BF17-4A4E-9CA3-1FAD33448CC9}" type="presParOf" srcId="{502A2B04-77F7-49E2-A5A1-59B5FEED90D6}" destId="{E6082C11-22C5-484B-A3ED-AD79B47E7F70}" srcOrd="4" destOrd="0" presId="urn:microsoft.com/office/officeart/2005/8/layout/vList2"/>
    <dgm:cxn modelId="{4F13B4A1-3C3D-4EC9-B8C3-9D49A708BB83}" type="presParOf" srcId="{502A2B04-77F7-49E2-A5A1-59B5FEED90D6}" destId="{F13EBB01-E6EC-4E55-BBA0-AA6706CFD155}" srcOrd="5" destOrd="0" presId="urn:microsoft.com/office/officeart/2005/8/layout/vList2"/>
    <dgm:cxn modelId="{A97BF2E1-039D-4BF2-80B2-24DC3705EE06}" type="presParOf" srcId="{502A2B04-77F7-49E2-A5A1-59B5FEED90D6}" destId="{BCF31017-9AAC-4655-9889-B8B75D1CDC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3EB9A94-EA22-4B27-B8E7-5540E1AD8BF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22773D-DF3F-4478-B494-666FBD328C01}">
      <dgm:prSet custT="1"/>
      <dgm:spPr/>
      <dgm:t>
        <a:bodyPr/>
        <a:lstStyle/>
        <a:p>
          <a:r>
            <a:rPr lang="en-US" sz="1600" dirty="0"/>
            <a:t>22 dogs in boarding facility (doggie day care)</a:t>
          </a:r>
        </a:p>
      </dgm:t>
    </dgm:pt>
    <dgm:pt modelId="{451286CC-28FC-48C6-8C5E-4B4B96D41801}" type="parTrans" cxnId="{441A8A8E-CE5A-4C1F-86ED-7958CFBD5D2E}">
      <dgm:prSet/>
      <dgm:spPr/>
      <dgm:t>
        <a:bodyPr/>
        <a:lstStyle/>
        <a:p>
          <a:endParaRPr lang="en-US"/>
        </a:p>
      </dgm:t>
    </dgm:pt>
    <dgm:pt modelId="{AADEF669-95EB-4731-988F-86E7DFDE04CE}" type="sibTrans" cxnId="{441A8A8E-CE5A-4C1F-86ED-7958CFBD5D2E}">
      <dgm:prSet/>
      <dgm:spPr/>
      <dgm:t>
        <a:bodyPr/>
        <a:lstStyle/>
        <a:p>
          <a:endParaRPr lang="en-US"/>
        </a:p>
      </dgm:t>
    </dgm:pt>
    <dgm:pt modelId="{27680998-5510-4CB6-A1FF-48308856CF34}">
      <dgm:prSet custT="1"/>
      <dgm:spPr/>
      <dgm:t>
        <a:bodyPr/>
        <a:lstStyle/>
        <a:p>
          <a:r>
            <a:rPr lang="en-US" sz="1200" dirty="0"/>
            <a:t>1 dog served as demonstrator for 12 total demonstrator-observer pairs</a:t>
          </a:r>
        </a:p>
      </dgm:t>
    </dgm:pt>
    <dgm:pt modelId="{EE29866C-D777-4C36-A078-49EBD3C4E84A}" type="parTrans" cxnId="{E57A3719-86AE-4917-8AA6-951BABB2E8DB}">
      <dgm:prSet/>
      <dgm:spPr/>
      <dgm:t>
        <a:bodyPr/>
        <a:lstStyle/>
        <a:p>
          <a:endParaRPr lang="en-US"/>
        </a:p>
      </dgm:t>
    </dgm:pt>
    <dgm:pt modelId="{4C05D6D3-1109-429E-9CAE-B273F69B8AC9}" type="sibTrans" cxnId="{E57A3719-86AE-4917-8AA6-951BABB2E8DB}">
      <dgm:prSet/>
      <dgm:spPr/>
      <dgm:t>
        <a:bodyPr/>
        <a:lstStyle/>
        <a:p>
          <a:endParaRPr lang="en-US"/>
        </a:p>
      </dgm:t>
    </dgm:pt>
    <dgm:pt modelId="{DB05E2C4-69AB-4C13-B69D-B8F613854668}">
      <dgm:prSet custT="1"/>
      <dgm:spPr/>
      <dgm:t>
        <a:bodyPr/>
        <a:lstStyle/>
        <a:p>
          <a:r>
            <a:rPr lang="en-US" sz="1200" dirty="0"/>
            <a:t>All other dogs served once as either demonstrator or observer</a:t>
          </a:r>
        </a:p>
      </dgm:t>
    </dgm:pt>
    <dgm:pt modelId="{3F9FDF41-4B6E-4307-A57F-DEEE3EDE845E}" type="parTrans" cxnId="{B311AC19-BABF-4B53-9329-6E988EEF7DDF}">
      <dgm:prSet/>
      <dgm:spPr/>
      <dgm:t>
        <a:bodyPr/>
        <a:lstStyle/>
        <a:p>
          <a:endParaRPr lang="en-US"/>
        </a:p>
      </dgm:t>
    </dgm:pt>
    <dgm:pt modelId="{528DD4E3-1C69-4A99-A205-45C7E171CD3B}" type="sibTrans" cxnId="{B311AC19-BABF-4B53-9329-6E988EEF7DDF}">
      <dgm:prSet/>
      <dgm:spPr/>
      <dgm:t>
        <a:bodyPr/>
        <a:lstStyle/>
        <a:p>
          <a:endParaRPr lang="en-US"/>
        </a:p>
      </dgm:t>
    </dgm:pt>
    <dgm:pt modelId="{697294FE-8E23-418B-BC4E-EA0AAC22913D}">
      <dgm:prSet custT="1"/>
      <dgm:spPr/>
      <dgm:t>
        <a:bodyPr/>
        <a:lstStyle/>
        <a:p>
          <a:r>
            <a:rPr lang="en-US" sz="1600" dirty="0"/>
            <a:t>Used flavored food</a:t>
          </a:r>
          <a:r>
            <a:rPr lang="en-US" sz="1200" dirty="0"/>
            <a:t>:</a:t>
          </a:r>
        </a:p>
      </dgm:t>
    </dgm:pt>
    <dgm:pt modelId="{097EBAC8-4F21-4DBB-8CBD-8BA592765804}" type="parTrans" cxnId="{6B14A113-F162-40A9-8634-C1F904E21597}">
      <dgm:prSet/>
      <dgm:spPr/>
      <dgm:t>
        <a:bodyPr/>
        <a:lstStyle/>
        <a:p>
          <a:endParaRPr lang="en-US"/>
        </a:p>
      </dgm:t>
    </dgm:pt>
    <dgm:pt modelId="{ED64F3BF-C925-4335-9982-91A4CFF2EDB6}" type="sibTrans" cxnId="{6B14A113-F162-40A9-8634-C1F904E21597}">
      <dgm:prSet/>
      <dgm:spPr/>
      <dgm:t>
        <a:bodyPr/>
        <a:lstStyle/>
        <a:p>
          <a:endParaRPr lang="en-US"/>
        </a:p>
      </dgm:t>
    </dgm:pt>
    <dgm:pt modelId="{301D670C-6538-4EF3-B7DB-3C90A6C363C8}">
      <dgm:prSet custT="1"/>
      <dgm:spPr/>
      <dgm:t>
        <a:bodyPr/>
        <a:lstStyle/>
        <a:p>
          <a:r>
            <a:rPr lang="en-US" sz="1600" dirty="0"/>
            <a:t>Procedure</a:t>
          </a:r>
        </a:p>
      </dgm:t>
    </dgm:pt>
    <dgm:pt modelId="{12058F5E-4181-4CBB-ABF3-3C50A0BD65CE}" type="parTrans" cxnId="{75827E99-AF40-41B9-9AA9-C1E1B4128E36}">
      <dgm:prSet/>
      <dgm:spPr/>
      <dgm:t>
        <a:bodyPr/>
        <a:lstStyle/>
        <a:p>
          <a:endParaRPr lang="en-US"/>
        </a:p>
      </dgm:t>
    </dgm:pt>
    <dgm:pt modelId="{458E59BA-B2DF-4478-8545-C97229749942}" type="sibTrans" cxnId="{75827E99-AF40-41B9-9AA9-C1E1B4128E36}">
      <dgm:prSet/>
      <dgm:spPr/>
      <dgm:t>
        <a:bodyPr/>
        <a:lstStyle/>
        <a:p>
          <a:endParaRPr lang="en-US"/>
        </a:p>
      </dgm:t>
    </dgm:pt>
    <dgm:pt modelId="{079713A7-A28A-498F-A83E-CFC47F58E240}">
      <dgm:prSet/>
      <dgm:spPr/>
      <dgm:t>
        <a:bodyPr/>
        <a:lstStyle/>
        <a:p>
          <a:r>
            <a:rPr lang="en-US" dirty="0"/>
            <a:t>When finished eating, observer dog entered group room and allowed to interact with observer dog for 20 minutes</a:t>
          </a:r>
        </a:p>
      </dgm:t>
    </dgm:pt>
    <dgm:pt modelId="{61C1EBAF-8016-4959-8B88-A43CC2A99F41}" type="parTrans" cxnId="{A989EEB8-F9DB-42E7-B578-CB488A9941A1}">
      <dgm:prSet/>
      <dgm:spPr/>
      <dgm:t>
        <a:bodyPr/>
        <a:lstStyle/>
        <a:p>
          <a:endParaRPr lang="en-US"/>
        </a:p>
      </dgm:t>
    </dgm:pt>
    <dgm:pt modelId="{D1DFF482-3956-4CEA-BFE3-76EAB1A2A48C}" type="sibTrans" cxnId="{A989EEB8-F9DB-42E7-B578-CB488A9941A1}">
      <dgm:prSet/>
      <dgm:spPr/>
      <dgm:t>
        <a:bodyPr/>
        <a:lstStyle/>
        <a:p>
          <a:endParaRPr lang="en-US"/>
        </a:p>
      </dgm:t>
    </dgm:pt>
    <dgm:pt modelId="{0121ADEA-80F1-44D2-93C4-9B6A53B7CF5D}">
      <dgm:prSet/>
      <dgm:spPr/>
      <dgm:t>
        <a:bodyPr/>
        <a:lstStyle/>
        <a:p>
          <a:r>
            <a:rPr lang="en-US" dirty="0"/>
            <a:t>Observer dog taken to small room to eat.</a:t>
          </a:r>
        </a:p>
      </dgm:t>
    </dgm:pt>
    <dgm:pt modelId="{16880411-D44B-4016-AC0E-383098802A88}" type="parTrans" cxnId="{0383FE5A-D3E4-4CE0-80C1-95FADC7A453E}">
      <dgm:prSet/>
      <dgm:spPr/>
      <dgm:t>
        <a:bodyPr/>
        <a:lstStyle/>
        <a:p>
          <a:endParaRPr lang="en-US"/>
        </a:p>
      </dgm:t>
    </dgm:pt>
    <dgm:pt modelId="{8C33859E-315B-4D96-B277-ED60CF266D1A}" type="sibTrans" cxnId="{0383FE5A-D3E4-4CE0-80C1-95FADC7A453E}">
      <dgm:prSet/>
      <dgm:spPr/>
      <dgm:t>
        <a:bodyPr/>
        <a:lstStyle/>
        <a:p>
          <a:endParaRPr lang="en-US"/>
        </a:p>
      </dgm:t>
    </dgm:pt>
    <dgm:pt modelId="{A1705195-8501-4B38-A70E-A82D08177025}">
      <dgm:prSet/>
      <dgm:spPr/>
      <dgm:t>
        <a:bodyPr/>
        <a:lstStyle/>
        <a:p>
          <a:r>
            <a:rPr lang="en-US" dirty="0"/>
            <a:t>Food weighed to determine how much they ate of each food.</a:t>
          </a:r>
        </a:p>
      </dgm:t>
    </dgm:pt>
    <dgm:pt modelId="{C59D637A-EE62-492A-ABB8-0E313C4F5079}" type="parTrans" cxnId="{81DC5642-A87C-4BBD-8F6D-792AA081ABB2}">
      <dgm:prSet/>
      <dgm:spPr/>
      <dgm:t>
        <a:bodyPr/>
        <a:lstStyle/>
        <a:p>
          <a:endParaRPr lang="en-US"/>
        </a:p>
      </dgm:t>
    </dgm:pt>
    <dgm:pt modelId="{3E7553F7-E46E-4F3A-BC6E-6ADEC5886C6C}" type="sibTrans" cxnId="{81DC5642-A87C-4BBD-8F6D-792AA081ABB2}">
      <dgm:prSet/>
      <dgm:spPr/>
      <dgm:t>
        <a:bodyPr/>
        <a:lstStyle/>
        <a:p>
          <a:endParaRPr lang="en-US"/>
        </a:p>
      </dgm:t>
    </dgm:pt>
    <dgm:pt modelId="{C93AF5AE-0B1D-449E-8D4B-EA9BDD687F10}">
      <dgm:prSet custT="1"/>
      <dgm:spPr/>
      <dgm:t>
        <a:bodyPr/>
        <a:lstStyle/>
        <a:p>
          <a:endParaRPr lang="en-US" sz="1200" dirty="0"/>
        </a:p>
      </dgm:t>
    </dgm:pt>
    <dgm:pt modelId="{E0E2D090-FA03-4564-8FE8-F1F658951367}" type="parTrans" cxnId="{2B1C459D-DE9F-481F-922F-7B4B0D4A41FF}">
      <dgm:prSet/>
      <dgm:spPr/>
      <dgm:t>
        <a:bodyPr/>
        <a:lstStyle/>
        <a:p>
          <a:endParaRPr lang="en-US"/>
        </a:p>
      </dgm:t>
    </dgm:pt>
    <dgm:pt modelId="{F5F9FAC9-2BC1-48D4-8BBA-0D7AF5DC553B}" type="sibTrans" cxnId="{2B1C459D-DE9F-481F-922F-7B4B0D4A41FF}">
      <dgm:prSet/>
      <dgm:spPr/>
      <dgm:t>
        <a:bodyPr/>
        <a:lstStyle/>
        <a:p>
          <a:endParaRPr lang="en-US"/>
        </a:p>
      </dgm:t>
    </dgm:pt>
    <dgm:pt modelId="{C8B2EAE8-08DF-4851-9249-BEBC60179F0F}">
      <dgm:prSet/>
      <dgm:spPr/>
      <dgm:t>
        <a:bodyPr/>
        <a:lstStyle/>
        <a:p>
          <a:r>
            <a:rPr lang="en-US" dirty="0"/>
            <a:t>Demonstrator dog got either Basil or Thyme flavored dog food (counterbalanced)</a:t>
          </a:r>
        </a:p>
      </dgm:t>
    </dgm:pt>
    <dgm:pt modelId="{E10BE54B-1CB3-418B-A6EF-D220C0E5D978}" type="parTrans" cxnId="{38E8CAED-79EB-4144-9947-3CA6D3DD026A}">
      <dgm:prSet/>
      <dgm:spPr/>
      <dgm:t>
        <a:bodyPr/>
        <a:lstStyle/>
        <a:p>
          <a:endParaRPr lang="en-US"/>
        </a:p>
      </dgm:t>
    </dgm:pt>
    <dgm:pt modelId="{6A2670EC-11BB-428C-9522-9C640ECCED26}" type="sibTrans" cxnId="{38E8CAED-79EB-4144-9947-3CA6D3DD026A}">
      <dgm:prSet/>
      <dgm:spPr/>
      <dgm:t>
        <a:bodyPr/>
        <a:lstStyle/>
        <a:p>
          <a:endParaRPr lang="en-US"/>
        </a:p>
      </dgm:t>
    </dgm:pt>
    <dgm:pt modelId="{E1C29B36-F2E5-409A-BFAA-72E265C4A6A2}">
      <dgm:prSet/>
      <dgm:spPr/>
      <dgm:t>
        <a:bodyPr/>
        <a:lstStyle/>
        <a:p>
          <a:r>
            <a:rPr lang="en-US" dirty="0"/>
            <a:t>Observer dog received same food as demonstrator dog.</a:t>
          </a:r>
        </a:p>
      </dgm:t>
    </dgm:pt>
    <dgm:pt modelId="{FC84066B-5C30-4F69-AF2D-1EF896818450}" type="parTrans" cxnId="{1BE09F2E-8BAC-4D9E-854D-1BF167BF519C}">
      <dgm:prSet/>
      <dgm:spPr/>
      <dgm:t>
        <a:bodyPr/>
        <a:lstStyle/>
        <a:p>
          <a:endParaRPr lang="en-US"/>
        </a:p>
      </dgm:t>
    </dgm:pt>
    <dgm:pt modelId="{34A392B2-2E8A-436E-A554-F4D4404541F8}" type="sibTrans" cxnId="{1BE09F2E-8BAC-4D9E-854D-1BF167BF519C}">
      <dgm:prSet/>
      <dgm:spPr/>
      <dgm:t>
        <a:bodyPr/>
        <a:lstStyle/>
        <a:p>
          <a:endParaRPr lang="en-US"/>
        </a:p>
      </dgm:t>
    </dgm:pt>
    <dgm:pt modelId="{45E3E887-8BD8-44E1-9A87-2C248BF1DFD1}">
      <dgm:prSet/>
      <dgm:spPr/>
      <dgm:t>
        <a:bodyPr/>
        <a:lstStyle/>
        <a:p>
          <a:endParaRPr lang="en-US" dirty="0"/>
        </a:p>
      </dgm:t>
    </dgm:pt>
    <dgm:pt modelId="{A423E9BE-52FC-4021-9081-F8F794B6F89C}" type="parTrans" cxnId="{5B6EBC4D-B1D5-4507-8EAC-1662C8406861}">
      <dgm:prSet/>
      <dgm:spPr/>
      <dgm:t>
        <a:bodyPr/>
        <a:lstStyle/>
        <a:p>
          <a:endParaRPr lang="en-US"/>
        </a:p>
      </dgm:t>
    </dgm:pt>
    <dgm:pt modelId="{CAAADDB0-60DF-45EE-A1CE-EEB79D9ABB92}" type="sibTrans" cxnId="{5B6EBC4D-B1D5-4507-8EAC-1662C8406861}">
      <dgm:prSet/>
      <dgm:spPr/>
      <dgm:t>
        <a:bodyPr/>
        <a:lstStyle/>
        <a:p>
          <a:endParaRPr lang="en-US"/>
        </a:p>
      </dgm:t>
    </dgm:pt>
    <dgm:pt modelId="{19B39C30-B9CE-49D3-9253-1E9D226F8F1A}">
      <dgm:prSet/>
      <dgm:spPr/>
      <dgm:t>
        <a:bodyPr/>
        <a:lstStyle/>
        <a:p>
          <a:endParaRPr lang="en-US" dirty="0"/>
        </a:p>
      </dgm:t>
    </dgm:pt>
    <dgm:pt modelId="{B89E7E6F-2D0E-45F4-8715-228E0EA7A6AE}" type="parTrans" cxnId="{D6F0814A-6D76-427F-B615-A166510B89DB}">
      <dgm:prSet/>
      <dgm:spPr/>
      <dgm:t>
        <a:bodyPr/>
        <a:lstStyle/>
        <a:p>
          <a:endParaRPr lang="en-US"/>
        </a:p>
      </dgm:t>
    </dgm:pt>
    <dgm:pt modelId="{5E40AF90-5EA1-4D0E-8059-602B8A20E347}" type="sibTrans" cxnId="{D6F0814A-6D76-427F-B615-A166510B89DB}">
      <dgm:prSet/>
      <dgm:spPr/>
      <dgm:t>
        <a:bodyPr/>
        <a:lstStyle/>
        <a:p>
          <a:endParaRPr lang="en-US"/>
        </a:p>
      </dgm:t>
    </dgm:pt>
    <dgm:pt modelId="{275A695A-694E-4BB7-BF82-34D97E61B226}">
      <dgm:prSet/>
      <dgm:spPr/>
      <dgm:t>
        <a:bodyPr/>
        <a:lstStyle/>
        <a:p>
          <a:endParaRPr lang="en-US" dirty="0"/>
        </a:p>
      </dgm:t>
    </dgm:pt>
    <dgm:pt modelId="{7D631E83-89D5-4400-B6F3-24B7D86B2ECD}" type="parTrans" cxnId="{325641AB-AC08-409F-8F6A-2872ABFEE2E8}">
      <dgm:prSet/>
      <dgm:spPr/>
      <dgm:t>
        <a:bodyPr/>
        <a:lstStyle/>
        <a:p>
          <a:endParaRPr lang="en-US"/>
        </a:p>
      </dgm:t>
    </dgm:pt>
    <dgm:pt modelId="{E878FCE4-336C-406E-8929-0C7ECC2A9CB1}" type="sibTrans" cxnId="{325641AB-AC08-409F-8F6A-2872ABFEE2E8}">
      <dgm:prSet/>
      <dgm:spPr/>
      <dgm:t>
        <a:bodyPr/>
        <a:lstStyle/>
        <a:p>
          <a:endParaRPr lang="en-US"/>
        </a:p>
      </dgm:t>
    </dgm:pt>
    <dgm:pt modelId="{1B8D9A70-7CE1-4B7D-9E52-DF648A48354E}">
      <dgm:prSet/>
      <dgm:spPr/>
      <dgm:t>
        <a:bodyPr/>
        <a:lstStyle/>
        <a:p>
          <a:r>
            <a:rPr lang="en-US" dirty="0"/>
            <a:t>Demonstrator dog offered BOTH basil and thyme food in separate room</a:t>
          </a:r>
        </a:p>
      </dgm:t>
    </dgm:pt>
    <dgm:pt modelId="{B40E8DBA-C1B8-4C7A-8974-9F48F4E2B79B}" type="parTrans" cxnId="{AD7DC687-43A0-4DBE-825F-2A45C83E5EEA}">
      <dgm:prSet/>
      <dgm:spPr/>
      <dgm:t>
        <a:bodyPr/>
        <a:lstStyle/>
        <a:p>
          <a:endParaRPr lang="en-US"/>
        </a:p>
      </dgm:t>
    </dgm:pt>
    <dgm:pt modelId="{8B2CB69E-5D4B-424E-B52C-FC09004E4A67}" type="sibTrans" cxnId="{AD7DC687-43A0-4DBE-825F-2A45C83E5EEA}">
      <dgm:prSet/>
      <dgm:spPr/>
      <dgm:t>
        <a:bodyPr/>
        <a:lstStyle/>
        <a:p>
          <a:endParaRPr lang="en-US"/>
        </a:p>
      </dgm:t>
    </dgm:pt>
    <dgm:pt modelId="{0D4DFD0B-12F7-4611-9917-1B0A744ECEB8}">
      <dgm:prSet/>
      <dgm:spPr/>
      <dgm:t>
        <a:bodyPr/>
        <a:lstStyle/>
        <a:p>
          <a:endParaRPr lang="en-US" dirty="0"/>
        </a:p>
      </dgm:t>
    </dgm:pt>
    <dgm:pt modelId="{0CD16DFC-FB84-4ED6-855C-4BFA0D66F071}" type="parTrans" cxnId="{7F302822-F06E-4056-82AF-D86CC664EE55}">
      <dgm:prSet/>
      <dgm:spPr/>
      <dgm:t>
        <a:bodyPr/>
        <a:lstStyle/>
        <a:p>
          <a:endParaRPr lang="en-US"/>
        </a:p>
      </dgm:t>
    </dgm:pt>
    <dgm:pt modelId="{D4A495F6-F55F-49C0-82FA-9FBA25804469}" type="sibTrans" cxnId="{7F302822-F06E-4056-82AF-D86CC664EE55}">
      <dgm:prSet/>
      <dgm:spPr/>
      <dgm:t>
        <a:bodyPr/>
        <a:lstStyle/>
        <a:p>
          <a:endParaRPr lang="en-US"/>
        </a:p>
      </dgm:t>
    </dgm:pt>
    <dgm:pt modelId="{80E50EBD-5450-4993-9DCC-856A8C8CE30A}">
      <dgm:prSet/>
      <dgm:spPr/>
      <dgm:t>
        <a:bodyPr/>
        <a:lstStyle/>
        <a:p>
          <a:r>
            <a:rPr lang="en-US" dirty="0"/>
            <a:t>Offered both thyme and basil food; had to choose one to eat</a:t>
          </a:r>
        </a:p>
      </dgm:t>
    </dgm:pt>
    <dgm:pt modelId="{E61453DD-9A5C-4A7C-B668-3F2B215317F3}" type="parTrans" cxnId="{41BB9B31-EB1E-4079-B8B5-F678D7D94130}">
      <dgm:prSet/>
      <dgm:spPr/>
      <dgm:t>
        <a:bodyPr/>
        <a:lstStyle/>
        <a:p>
          <a:endParaRPr lang="en-US"/>
        </a:p>
      </dgm:t>
    </dgm:pt>
    <dgm:pt modelId="{905EBA76-8AF6-4797-8D9A-11A16839BD6C}" type="sibTrans" cxnId="{41BB9B31-EB1E-4079-B8B5-F678D7D94130}">
      <dgm:prSet/>
      <dgm:spPr/>
      <dgm:t>
        <a:bodyPr/>
        <a:lstStyle/>
        <a:p>
          <a:endParaRPr lang="en-US"/>
        </a:p>
      </dgm:t>
    </dgm:pt>
    <dgm:pt modelId="{AB685135-6768-4E0E-8259-777E9FF880B8}">
      <dgm:prSet/>
      <dgm:spPr/>
      <dgm:t>
        <a:bodyPr/>
        <a:lstStyle/>
        <a:p>
          <a:endParaRPr lang="en-US" dirty="0"/>
        </a:p>
      </dgm:t>
    </dgm:pt>
    <dgm:pt modelId="{6A001C03-E69C-4995-9B9F-4CB8EE4D9CE8}" type="parTrans" cxnId="{4359A542-C5EA-44DC-B30F-997B7EFF6950}">
      <dgm:prSet/>
      <dgm:spPr/>
      <dgm:t>
        <a:bodyPr/>
        <a:lstStyle/>
        <a:p>
          <a:endParaRPr lang="en-US"/>
        </a:p>
      </dgm:t>
    </dgm:pt>
    <dgm:pt modelId="{644FF391-F731-4A52-8900-136818E66811}" type="sibTrans" cxnId="{4359A542-C5EA-44DC-B30F-997B7EFF6950}">
      <dgm:prSet/>
      <dgm:spPr/>
      <dgm:t>
        <a:bodyPr/>
        <a:lstStyle/>
        <a:p>
          <a:endParaRPr lang="en-US"/>
        </a:p>
      </dgm:t>
    </dgm:pt>
    <dgm:pt modelId="{C62674D9-C920-4E0F-9DB4-E0F313153964}" type="pres">
      <dgm:prSet presAssocID="{73EB9A94-EA22-4B27-B8E7-5540E1AD8BFF}" presName="Name0" presStyleCnt="0">
        <dgm:presLayoutVars>
          <dgm:dir/>
          <dgm:animLvl val="lvl"/>
          <dgm:resizeHandles val="exact"/>
        </dgm:presLayoutVars>
      </dgm:prSet>
      <dgm:spPr/>
    </dgm:pt>
    <dgm:pt modelId="{A688F277-7411-4974-8322-FDAD8F6984C8}" type="pres">
      <dgm:prSet presAssocID="{CF22773D-DF3F-4478-B494-666FBD328C01}" presName="composite" presStyleCnt="0"/>
      <dgm:spPr/>
    </dgm:pt>
    <dgm:pt modelId="{F72AF0B5-8D1E-48B0-9E34-06391DBF96AC}" type="pres">
      <dgm:prSet presAssocID="{CF22773D-DF3F-4478-B494-666FBD328C01}" presName="parTx" presStyleLbl="alignNode1" presStyleIdx="0" presStyleCnt="3" custScaleX="108653" custScaleY="278582" custLinFactNeighborX="9328" custLinFactNeighborY="-1638">
        <dgm:presLayoutVars>
          <dgm:chMax val="0"/>
          <dgm:chPref val="0"/>
          <dgm:bulletEnabled val="1"/>
        </dgm:presLayoutVars>
      </dgm:prSet>
      <dgm:spPr/>
    </dgm:pt>
    <dgm:pt modelId="{953AA199-97DB-4AF7-93FD-DD550953A2D8}" type="pres">
      <dgm:prSet presAssocID="{CF22773D-DF3F-4478-B494-666FBD328C01}" presName="desTx" presStyleLbl="alignAccFollowNode1" presStyleIdx="0" presStyleCnt="3" custScaleX="110207" custScaleY="97899" custLinFactNeighborX="10105" custLinFactNeighborY="7652">
        <dgm:presLayoutVars>
          <dgm:bulletEnabled val="1"/>
        </dgm:presLayoutVars>
      </dgm:prSet>
      <dgm:spPr/>
    </dgm:pt>
    <dgm:pt modelId="{61396B98-9803-4E41-A0D0-0F1516B27457}" type="pres">
      <dgm:prSet presAssocID="{AADEF669-95EB-4731-988F-86E7DFDE04CE}" presName="space" presStyleCnt="0"/>
      <dgm:spPr/>
    </dgm:pt>
    <dgm:pt modelId="{39EFC221-3C25-4EC2-9ABF-33761AC7C1AF}" type="pres">
      <dgm:prSet presAssocID="{697294FE-8E23-418B-BC4E-EA0AAC22913D}" presName="composite" presStyleCnt="0"/>
      <dgm:spPr/>
    </dgm:pt>
    <dgm:pt modelId="{B0718349-2BDC-4479-B745-B57D125E378F}" type="pres">
      <dgm:prSet presAssocID="{697294FE-8E23-418B-BC4E-EA0AAC22913D}" presName="parTx" presStyleLbl="alignNode1" presStyleIdx="1" presStyleCnt="3" custScaleY="200270" custLinFactNeighborX="3865" custLinFactNeighborY="33251">
        <dgm:presLayoutVars>
          <dgm:chMax val="0"/>
          <dgm:chPref val="0"/>
          <dgm:bulletEnabled val="1"/>
        </dgm:presLayoutVars>
      </dgm:prSet>
      <dgm:spPr/>
    </dgm:pt>
    <dgm:pt modelId="{11E88F08-AF5E-4EFC-B78B-B1A2DBF36BAB}" type="pres">
      <dgm:prSet presAssocID="{697294FE-8E23-418B-BC4E-EA0AAC22913D}" presName="desTx" presStyleLbl="alignAccFollowNode1" presStyleIdx="1" presStyleCnt="3" custLinFactNeighborX="3865" custLinFactNeighborY="8782">
        <dgm:presLayoutVars>
          <dgm:bulletEnabled val="1"/>
        </dgm:presLayoutVars>
      </dgm:prSet>
      <dgm:spPr/>
    </dgm:pt>
    <dgm:pt modelId="{C4BA3108-E5D9-483A-8EB5-FBF869AD8F05}" type="pres">
      <dgm:prSet presAssocID="{ED64F3BF-C925-4335-9982-91A4CFF2EDB6}" presName="space" presStyleCnt="0"/>
      <dgm:spPr/>
    </dgm:pt>
    <dgm:pt modelId="{591A0475-AA31-4E65-AFB4-075299FFEC36}" type="pres">
      <dgm:prSet presAssocID="{301D670C-6538-4EF3-B7DB-3C90A6C363C8}" presName="composite" presStyleCnt="0"/>
      <dgm:spPr/>
    </dgm:pt>
    <dgm:pt modelId="{BE739D73-2240-42BE-99FC-46C5FA05CA5F}" type="pres">
      <dgm:prSet presAssocID="{301D670C-6538-4EF3-B7DB-3C90A6C363C8}" presName="parTx" presStyleLbl="alignNode1" presStyleIdx="2" presStyleCnt="3" custScaleX="105159" custLinFactY="17836" custLinFactNeighborX="-4047" custLinFactNeighborY="100000">
        <dgm:presLayoutVars>
          <dgm:chMax val="0"/>
          <dgm:chPref val="0"/>
          <dgm:bulletEnabled val="1"/>
        </dgm:presLayoutVars>
      </dgm:prSet>
      <dgm:spPr/>
    </dgm:pt>
    <dgm:pt modelId="{C2D4E325-B481-4230-9919-C1C9C43CAE56}" type="pres">
      <dgm:prSet presAssocID="{301D670C-6538-4EF3-B7DB-3C90A6C363C8}" presName="desTx" presStyleLbl="alignAccFollowNode1" presStyleIdx="2" presStyleCnt="3" custLinFactNeighborX="-2427" custLinFactNeighborY="10654">
        <dgm:presLayoutVars>
          <dgm:bulletEnabled val="1"/>
        </dgm:presLayoutVars>
      </dgm:prSet>
      <dgm:spPr/>
    </dgm:pt>
  </dgm:ptLst>
  <dgm:cxnLst>
    <dgm:cxn modelId="{D835A40A-DB21-41C1-A6F4-097559AB5AEE}" type="presOf" srcId="{1B8D9A70-7CE1-4B7D-9E52-DF648A48354E}" destId="{11E88F08-AF5E-4EFC-B78B-B1A2DBF36BAB}" srcOrd="0" destOrd="4" presId="urn:microsoft.com/office/officeart/2005/8/layout/hList1"/>
    <dgm:cxn modelId="{6B14A113-F162-40A9-8634-C1F904E21597}" srcId="{73EB9A94-EA22-4B27-B8E7-5540E1AD8BFF}" destId="{697294FE-8E23-418B-BC4E-EA0AAC22913D}" srcOrd="1" destOrd="0" parTransId="{097EBAC8-4F21-4DBB-8CBD-8BA592765804}" sibTransId="{ED64F3BF-C925-4335-9982-91A4CFF2EDB6}"/>
    <dgm:cxn modelId="{7ED32E15-66D0-4643-B462-93341D36B6D3}" type="presOf" srcId="{AB685135-6768-4E0E-8259-777E9FF880B8}" destId="{C2D4E325-B481-4230-9919-C1C9C43CAE56}" srcOrd="0" destOrd="3" presId="urn:microsoft.com/office/officeart/2005/8/layout/hList1"/>
    <dgm:cxn modelId="{E57A3719-86AE-4917-8AA6-951BABB2E8DB}" srcId="{CF22773D-DF3F-4478-B494-666FBD328C01}" destId="{27680998-5510-4CB6-A1FF-48308856CF34}" srcOrd="0" destOrd="0" parTransId="{EE29866C-D777-4C36-A078-49EBD3C4E84A}" sibTransId="{4C05D6D3-1109-429E-9CAE-B273F69B8AC9}"/>
    <dgm:cxn modelId="{B311AC19-BABF-4B53-9329-6E988EEF7DDF}" srcId="{CF22773D-DF3F-4478-B494-666FBD328C01}" destId="{DB05E2C4-69AB-4C13-B69D-B8F613854668}" srcOrd="2" destOrd="0" parTransId="{3F9FDF41-4B6E-4307-A57F-DEEE3EDE845E}" sibTransId="{528DD4E3-1C69-4A99-A205-45C7E171CD3B}"/>
    <dgm:cxn modelId="{4059EB1F-B7C5-4AF1-8A50-3878F96DFFD3}" type="presOf" srcId="{27680998-5510-4CB6-A1FF-48308856CF34}" destId="{953AA199-97DB-4AF7-93FD-DD550953A2D8}" srcOrd="0" destOrd="0" presId="urn:microsoft.com/office/officeart/2005/8/layout/hList1"/>
    <dgm:cxn modelId="{7F302822-F06E-4056-82AF-D86CC664EE55}" srcId="{697294FE-8E23-418B-BC4E-EA0AAC22913D}" destId="{0D4DFD0B-12F7-4611-9917-1B0A744ECEB8}" srcOrd="3" destOrd="0" parTransId="{0CD16DFC-FB84-4ED6-855C-4BFA0D66F071}" sibTransId="{D4A495F6-F55F-49C0-82FA-9FBA25804469}"/>
    <dgm:cxn modelId="{EFFA3829-7400-42A3-AFBF-E0FB0D786F00}" type="presOf" srcId="{DB05E2C4-69AB-4C13-B69D-B8F613854668}" destId="{953AA199-97DB-4AF7-93FD-DD550953A2D8}" srcOrd="0" destOrd="2" presId="urn:microsoft.com/office/officeart/2005/8/layout/hList1"/>
    <dgm:cxn modelId="{1BE09F2E-8BAC-4D9E-854D-1BF167BF519C}" srcId="{697294FE-8E23-418B-BC4E-EA0AAC22913D}" destId="{E1C29B36-F2E5-409A-BFAA-72E265C4A6A2}" srcOrd="2" destOrd="0" parTransId="{FC84066B-5C30-4F69-AF2D-1EF896818450}" sibTransId="{34A392B2-2E8A-436E-A554-F4D4404541F8}"/>
    <dgm:cxn modelId="{2D876D30-F004-4DA3-8822-9A0DA43C3993}" type="presOf" srcId="{A1705195-8501-4B38-A70E-A82D08177025}" destId="{C2D4E325-B481-4230-9919-C1C9C43CAE56}" srcOrd="0" destOrd="6" presId="urn:microsoft.com/office/officeart/2005/8/layout/hList1"/>
    <dgm:cxn modelId="{41BB9B31-EB1E-4079-B8B5-F678D7D94130}" srcId="{301D670C-6538-4EF3-B7DB-3C90A6C363C8}" destId="{80E50EBD-5450-4993-9DCC-856A8C8CE30A}" srcOrd="4" destOrd="0" parTransId="{E61453DD-9A5C-4A7C-B668-3F2B215317F3}" sibTransId="{905EBA76-8AF6-4797-8D9A-11A16839BD6C}"/>
    <dgm:cxn modelId="{CE43B83E-C223-42AA-B445-8622B3752F6B}" type="presOf" srcId="{E1C29B36-F2E5-409A-BFAA-72E265C4A6A2}" destId="{11E88F08-AF5E-4EFC-B78B-B1A2DBF36BAB}" srcOrd="0" destOrd="2" presId="urn:microsoft.com/office/officeart/2005/8/layout/hList1"/>
    <dgm:cxn modelId="{70C5533F-9672-4089-98A4-1F4BB742CA32}" type="presOf" srcId="{45E3E887-8BD8-44E1-9A87-2C248BF1DFD1}" destId="{11E88F08-AF5E-4EFC-B78B-B1A2DBF36BAB}" srcOrd="0" destOrd="1" presId="urn:microsoft.com/office/officeart/2005/8/layout/hList1"/>
    <dgm:cxn modelId="{81DC5642-A87C-4BBD-8F6D-792AA081ABB2}" srcId="{301D670C-6538-4EF3-B7DB-3C90A6C363C8}" destId="{A1705195-8501-4B38-A70E-A82D08177025}" srcOrd="6" destOrd="0" parTransId="{C59D637A-EE62-492A-ABB8-0E313C4F5079}" sibTransId="{3E7553F7-E46E-4F3A-BC6E-6ADEC5886C6C}"/>
    <dgm:cxn modelId="{4359A542-C5EA-44DC-B30F-997B7EFF6950}" srcId="{301D670C-6538-4EF3-B7DB-3C90A6C363C8}" destId="{AB685135-6768-4E0E-8259-777E9FF880B8}" srcOrd="3" destOrd="0" parTransId="{6A001C03-E69C-4995-9B9F-4CB8EE4D9CE8}" sibTransId="{644FF391-F731-4A52-8900-136818E66811}"/>
    <dgm:cxn modelId="{7CC2AE63-A4C6-4E86-A736-11A9C4A7242E}" type="presOf" srcId="{73EB9A94-EA22-4B27-B8E7-5540E1AD8BFF}" destId="{C62674D9-C920-4E0F-9DB4-E0F313153964}" srcOrd="0" destOrd="0" presId="urn:microsoft.com/office/officeart/2005/8/layout/hList1"/>
    <dgm:cxn modelId="{D6F0814A-6D76-427F-B615-A166510B89DB}" srcId="{301D670C-6538-4EF3-B7DB-3C90A6C363C8}" destId="{19B39C30-B9CE-49D3-9253-1E9D226F8F1A}" srcOrd="1" destOrd="0" parTransId="{B89E7E6F-2D0E-45F4-8715-228E0EA7A6AE}" sibTransId="{5E40AF90-5EA1-4D0E-8059-602B8A20E347}"/>
    <dgm:cxn modelId="{CA2DD24A-216B-4A93-8644-FC1A302FB319}" type="presOf" srcId="{C93AF5AE-0B1D-449E-8D4B-EA9BDD687F10}" destId="{953AA199-97DB-4AF7-93FD-DD550953A2D8}" srcOrd="0" destOrd="1" presId="urn:microsoft.com/office/officeart/2005/8/layout/hList1"/>
    <dgm:cxn modelId="{5B6EBC4D-B1D5-4507-8EAC-1662C8406861}" srcId="{697294FE-8E23-418B-BC4E-EA0AAC22913D}" destId="{45E3E887-8BD8-44E1-9A87-2C248BF1DFD1}" srcOrd="1" destOrd="0" parTransId="{A423E9BE-52FC-4021-9081-F8F794B6F89C}" sibTransId="{CAAADDB0-60DF-45EE-A1CE-EEB79D9ABB92}"/>
    <dgm:cxn modelId="{F528A977-7F0B-40C0-9904-53D557133547}" type="presOf" srcId="{C8B2EAE8-08DF-4851-9249-BEBC60179F0F}" destId="{11E88F08-AF5E-4EFC-B78B-B1A2DBF36BAB}" srcOrd="0" destOrd="0" presId="urn:microsoft.com/office/officeart/2005/8/layout/hList1"/>
    <dgm:cxn modelId="{0383FE5A-D3E4-4CE0-80C1-95FADC7A453E}" srcId="{301D670C-6538-4EF3-B7DB-3C90A6C363C8}" destId="{0121ADEA-80F1-44D2-93C4-9B6A53B7CF5D}" srcOrd="2" destOrd="0" parTransId="{16880411-D44B-4016-AC0E-383098802A88}" sibTransId="{8C33859E-315B-4D96-B277-ED60CF266D1A}"/>
    <dgm:cxn modelId="{D37F6E7D-E8F3-453D-9880-F89D9E91EE78}" type="presOf" srcId="{301D670C-6538-4EF3-B7DB-3C90A6C363C8}" destId="{BE739D73-2240-42BE-99FC-46C5FA05CA5F}" srcOrd="0" destOrd="0" presId="urn:microsoft.com/office/officeart/2005/8/layout/hList1"/>
    <dgm:cxn modelId="{AD7DC687-43A0-4DBE-825F-2A45C83E5EEA}" srcId="{697294FE-8E23-418B-BC4E-EA0AAC22913D}" destId="{1B8D9A70-7CE1-4B7D-9E52-DF648A48354E}" srcOrd="4" destOrd="0" parTransId="{B40E8DBA-C1B8-4C7A-8974-9F48F4E2B79B}" sibTransId="{8B2CB69E-5D4B-424E-B52C-FC09004E4A67}"/>
    <dgm:cxn modelId="{441A8A8E-CE5A-4C1F-86ED-7958CFBD5D2E}" srcId="{73EB9A94-EA22-4B27-B8E7-5540E1AD8BFF}" destId="{CF22773D-DF3F-4478-B494-666FBD328C01}" srcOrd="0" destOrd="0" parTransId="{451286CC-28FC-48C6-8C5E-4B4B96D41801}" sibTransId="{AADEF669-95EB-4731-988F-86E7DFDE04CE}"/>
    <dgm:cxn modelId="{8073DA94-54DE-4B7D-8B73-9C4555EA262C}" type="presOf" srcId="{19B39C30-B9CE-49D3-9253-1E9D226F8F1A}" destId="{C2D4E325-B481-4230-9919-C1C9C43CAE56}" srcOrd="0" destOrd="1" presId="urn:microsoft.com/office/officeart/2005/8/layout/hList1"/>
    <dgm:cxn modelId="{9752F296-69A4-474A-8B4B-81E3F1063116}" type="presOf" srcId="{CF22773D-DF3F-4478-B494-666FBD328C01}" destId="{F72AF0B5-8D1E-48B0-9E34-06391DBF96AC}" srcOrd="0" destOrd="0" presId="urn:microsoft.com/office/officeart/2005/8/layout/hList1"/>
    <dgm:cxn modelId="{75827E99-AF40-41B9-9AA9-C1E1B4128E36}" srcId="{73EB9A94-EA22-4B27-B8E7-5540E1AD8BFF}" destId="{301D670C-6538-4EF3-B7DB-3C90A6C363C8}" srcOrd="2" destOrd="0" parTransId="{12058F5E-4181-4CBB-ABF3-3C50A0BD65CE}" sibTransId="{458E59BA-B2DF-4478-8545-C97229749942}"/>
    <dgm:cxn modelId="{2B1C459D-DE9F-481F-922F-7B4B0D4A41FF}" srcId="{CF22773D-DF3F-4478-B494-666FBD328C01}" destId="{C93AF5AE-0B1D-449E-8D4B-EA9BDD687F10}" srcOrd="1" destOrd="0" parTransId="{E0E2D090-FA03-4564-8FE8-F1F658951367}" sibTransId="{F5F9FAC9-2BC1-48D4-8BBA-0D7AF5DC553B}"/>
    <dgm:cxn modelId="{325641AB-AC08-409F-8F6A-2872ABFEE2E8}" srcId="{301D670C-6538-4EF3-B7DB-3C90A6C363C8}" destId="{275A695A-694E-4BB7-BF82-34D97E61B226}" srcOrd="5" destOrd="0" parTransId="{7D631E83-89D5-4400-B6F3-24B7D86B2ECD}" sibTransId="{E878FCE4-336C-406E-8929-0C7ECC2A9CB1}"/>
    <dgm:cxn modelId="{149DF9AB-131B-49ED-ADAB-077F28D6B546}" type="presOf" srcId="{275A695A-694E-4BB7-BF82-34D97E61B226}" destId="{C2D4E325-B481-4230-9919-C1C9C43CAE56}" srcOrd="0" destOrd="5" presId="urn:microsoft.com/office/officeart/2005/8/layout/hList1"/>
    <dgm:cxn modelId="{A989EEB8-F9DB-42E7-B578-CB488A9941A1}" srcId="{301D670C-6538-4EF3-B7DB-3C90A6C363C8}" destId="{079713A7-A28A-498F-A83E-CFC47F58E240}" srcOrd="0" destOrd="0" parTransId="{61C1EBAF-8016-4959-8B88-A43CC2A99F41}" sibTransId="{D1DFF482-3956-4CEA-BFE3-76EAB1A2A48C}"/>
    <dgm:cxn modelId="{2135ECBA-2651-45E5-BDD9-85BF85BBC12E}" type="presOf" srcId="{079713A7-A28A-498F-A83E-CFC47F58E240}" destId="{C2D4E325-B481-4230-9919-C1C9C43CAE56}" srcOrd="0" destOrd="0" presId="urn:microsoft.com/office/officeart/2005/8/layout/hList1"/>
    <dgm:cxn modelId="{6E9C4BBE-BE36-45DC-B1F0-B8EA208674E3}" type="presOf" srcId="{697294FE-8E23-418B-BC4E-EA0AAC22913D}" destId="{B0718349-2BDC-4479-B745-B57D125E378F}" srcOrd="0" destOrd="0" presId="urn:microsoft.com/office/officeart/2005/8/layout/hList1"/>
    <dgm:cxn modelId="{395591DC-F528-44B3-8368-CED495EC427A}" type="presOf" srcId="{0121ADEA-80F1-44D2-93C4-9B6A53B7CF5D}" destId="{C2D4E325-B481-4230-9919-C1C9C43CAE56}" srcOrd="0" destOrd="2" presId="urn:microsoft.com/office/officeart/2005/8/layout/hList1"/>
    <dgm:cxn modelId="{73ABE6E6-3B21-48A5-94AE-C3E0790C1E16}" type="presOf" srcId="{0D4DFD0B-12F7-4611-9917-1B0A744ECEB8}" destId="{11E88F08-AF5E-4EFC-B78B-B1A2DBF36BAB}" srcOrd="0" destOrd="3" presId="urn:microsoft.com/office/officeart/2005/8/layout/hList1"/>
    <dgm:cxn modelId="{38E8CAED-79EB-4144-9947-3CA6D3DD026A}" srcId="{697294FE-8E23-418B-BC4E-EA0AAC22913D}" destId="{C8B2EAE8-08DF-4851-9249-BEBC60179F0F}" srcOrd="0" destOrd="0" parTransId="{E10BE54B-1CB3-418B-A6EF-D220C0E5D978}" sibTransId="{6A2670EC-11BB-428C-9522-9C640ECCED26}"/>
    <dgm:cxn modelId="{74EDE4F2-3DB3-4C9C-8008-06AD25040801}" type="presOf" srcId="{80E50EBD-5450-4993-9DCC-856A8C8CE30A}" destId="{C2D4E325-B481-4230-9919-C1C9C43CAE56}" srcOrd="0" destOrd="4" presId="urn:microsoft.com/office/officeart/2005/8/layout/hList1"/>
    <dgm:cxn modelId="{534CC4CB-8BCD-4C8D-BDE0-3994DAD50E11}" type="presParOf" srcId="{C62674D9-C920-4E0F-9DB4-E0F313153964}" destId="{A688F277-7411-4974-8322-FDAD8F6984C8}" srcOrd="0" destOrd="0" presId="urn:microsoft.com/office/officeart/2005/8/layout/hList1"/>
    <dgm:cxn modelId="{D4C22AF7-2926-4E69-8041-CE3B90F7CE6E}" type="presParOf" srcId="{A688F277-7411-4974-8322-FDAD8F6984C8}" destId="{F72AF0B5-8D1E-48B0-9E34-06391DBF96AC}" srcOrd="0" destOrd="0" presId="urn:microsoft.com/office/officeart/2005/8/layout/hList1"/>
    <dgm:cxn modelId="{ACF00076-E754-428F-A32D-0D2DAEB84FD4}" type="presParOf" srcId="{A688F277-7411-4974-8322-FDAD8F6984C8}" destId="{953AA199-97DB-4AF7-93FD-DD550953A2D8}" srcOrd="1" destOrd="0" presId="urn:microsoft.com/office/officeart/2005/8/layout/hList1"/>
    <dgm:cxn modelId="{12B73B69-D5F8-49A1-9A71-943C321BEF4D}" type="presParOf" srcId="{C62674D9-C920-4E0F-9DB4-E0F313153964}" destId="{61396B98-9803-4E41-A0D0-0F1516B27457}" srcOrd="1" destOrd="0" presId="urn:microsoft.com/office/officeart/2005/8/layout/hList1"/>
    <dgm:cxn modelId="{D262E5FE-D8B9-4811-81DE-7016B7E6E5DD}" type="presParOf" srcId="{C62674D9-C920-4E0F-9DB4-E0F313153964}" destId="{39EFC221-3C25-4EC2-9ABF-33761AC7C1AF}" srcOrd="2" destOrd="0" presId="urn:microsoft.com/office/officeart/2005/8/layout/hList1"/>
    <dgm:cxn modelId="{9FA33F72-EDED-4236-A031-753DC3B2A2A2}" type="presParOf" srcId="{39EFC221-3C25-4EC2-9ABF-33761AC7C1AF}" destId="{B0718349-2BDC-4479-B745-B57D125E378F}" srcOrd="0" destOrd="0" presId="urn:microsoft.com/office/officeart/2005/8/layout/hList1"/>
    <dgm:cxn modelId="{78B0F9CE-9A41-44F2-BBF0-8FECA910F3A0}" type="presParOf" srcId="{39EFC221-3C25-4EC2-9ABF-33761AC7C1AF}" destId="{11E88F08-AF5E-4EFC-B78B-B1A2DBF36BAB}" srcOrd="1" destOrd="0" presId="urn:microsoft.com/office/officeart/2005/8/layout/hList1"/>
    <dgm:cxn modelId="{F9548992-AABD-482D-AA58-EE6AEB53ACA7}" type="presParOf" srcId="{C62674D9-C920-4E0F-9DB4-E0F313153964}" destId="{C4BA3108-E5D9-483A-8EB5-FBF869AD8F05}" srcOrd="3" destOrd="0" presId="urn:microsoft.com/office/officeart/2005/8/layout/hList1"/>
    <dgm:cxn modelId="{E74787DD-CD9E-40D0-8438-CC72B355CCD8}" type="presParOf" srcId="{C62674D9-C920-4E0F-9DB4-E0F313153964}" destId="{591A0475-AA31-4E65-AFB4-075299FFEC36}" srcOrd="4" destOrd="0" presId="urn:microsoft.com/office/officeart/2005/8/layout/hList1"/>
    <dgm:cxn modelId="{D9C5E4BF-620C-4E93-B28D-264A6DA590CA}" type="presParOf" srcId="{591A0475-AA31-4E65-AFB4-075299FFEC36}" destId="{BE739D73-2240-42BE-99FC-46C5FA05CA5F}" srcOrd="0" destOrd="0" presId="urn:microsoft.com/office/officeart/2005/8/layout/hList1"/>
    <dgm:cxn modelId="{0CA58BC4-0439-4808-B104-B5E592EC72E4}" type="presParOf" srcId="{591A0475-AA31-4E65-AFB4-075299FFEC36}" destId="{C2D4E325-B481-4230-9919-C1C9C43CAE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CAEC70A-49B8-43A2-A255-4DC45365AF4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CBEED0-0501-4585-A040-E5A37002A384}">
      <dgm:prSet/>
      <dgm:spPr/>
      <dgm:t>
        <a:bodyPr/>
        <a:lstStyle/>
        <a:p>
          <a:r>
            <a:rPr lang="en-US"/>
            <a:t>One way ANOVA on the data</a:t>
          </a:r>
        </a:p>
      </dgm:t>
    </dgm:pt>
    <dgm:pt modelId="{85B8DD64-59A4-4020-80F5-AA3FA43B8D92}" type="parTrans" cxnId="{FB06E844-70CF-4DF3-A6DF-5CC70A59E68C}">
      <dgm:prSet/>
      <dgm:spPr/>
      <dgm:t>
        <a:bodyPr/>
        <a:lstStyle/>
        <a:p>
          <a:endParaRPr lang="en-US"/>
        </a:p>
      </dgm:t>
    </dgm:pt>
    <dgm:pt modelId="{4387D7E3-FEF9-4C4E-A801-5BF5E7E560CA}" type="sibTrans" cxnId="{FB06E844-70CF-4DF3-A6DF-5CC70A59E68C}">
      <dgm:prSet/>
      <dgm:spPr/>
      <dgm:t>
        <a:bodyPr/>
        <a:lstStyle/>
        <a:p>
          <a:endParaRPr lang="en-US"/>
        </a:p>
      </dgm:t>
    </dgm:pt>
    <dgm:pt modelId="{CB2959D6-FC09-4903-838F-7EC20D61ECF6}">
      <dgm:prSet/>
      <dgm:spPr/>
      <dgm:t>
        <a:bodyPr/>
        <a:lstStyle/>
        <a:p>
          <a:r>
            <a:rPr lang="en-US" dirty="0"/>
            <a:t>Dogs were </a:t>
          </a:r>
          <a:r>
            <a:rPr lang="en-US" b="1" i="1" dirty="0">
              <a:solidFill>
                <a:srgbClr val="C00000"/>
              </a:solidFill>
            </a:rPr>
            <a:t>significantly more likely to eat the flavor the demonstrator dog ate</a:t>
          </a:r>
        </a:p>
      </dgm:t>
    </dgm:pt>
    <dgm:pt modelId="{85EC88B9-E580-4512-9BA6-1A05FC35D1AB}" type="parTrans" cxnId="{9AB60709-CDA2-416E-AE8B-E854BD87BC0E}">
      <dgm:prSet/>
      <dgm:spPr/>
      <dgm:t>
        <a:bodyPr/>
        <a:lstStyle/>
        <a:p>
          <a:endParaRPr lang="en-US"/>
        </a:p>
      </dgm:t>
    </dgm:pt>
    <dgm:pt modelId="{5455497A-71B2-407C-B8AF-A478817281BD}" type="sibTrans" cxnId="{9AB60709-CDA2-416E-AE8B-E854BD87BC0E}">
      <dgm:prSet/>
      <dgm:spPr/>
      <dgm:t>
        <a:bodyPr/>
        <a:lstStyle/>
        <a:p>
          <a:endParaRPr lang="en-US"/>
        </a:p>
      </dgm:t>
    </dgm:pt>
    <dgm:pt modelId="{50E63FDB-1A30-4F63-BA6D-A886E8B0F891}">
      <dgm:prSet/>
      <dgm:spPr/>
      <dgm:t>
        <a:bodyPr/>
        <a:lstStyle/>
        <a:p>
          <a:r>
            <a:rPr lang="en-US"/>
            <a:t>Dogs with basil demonstrators ate significantly more basil food than those with thyme demonstrators (apparently thyme is icky)</a:t>
          </a:r>
        </a:p>
      </dgm:t>
    </dgm:pt>
    <dgm:pt modelId="{216B581A-F04D-40C2-90C4-A5C3ACCDA342}" type="parTrans" cxnId="{D61A89EC-4925-45E9-8192-1AB990F70E1D}">
      <dgm:prSet/>
      <dgm:spPr/>
      <dgm:t>
        <a:bodyPr/>
        <a:lstStyle/>
        <a:p>
          <a:endParaRPr lang="en-US"/>
        </a:p>
      </dgm:t>
    </dgm:pt>
    <dgm:pt modelId="{B046ABF9-07D6-49D3-B24C-0BDF5E2CA69A}" type="sibTrans" cxnId="{D61A89EC-4925-45E9-8192-1AB990F70E1D}">
      <dgm:prSet/>
      <dgm:spPr/>
      <dgm:t>
        <a:bodyPr/>
        <a:lstStyle/>
        <a:p>
          <a:endParaRPr lang="en-US"/>
        </a:p>
      </dgm:t>
    </dgm:pt>
    <dgm:pt modelId="{74039DD9-17A9-4147-8D01-1D728AAC2A77}" type="pres">
      <dgm:prSet presAssocID="{6CAEC70A-49B8-43A2-A255-4DC45365AF47}" presName="vert0" presStyleCnt="0">
        <dgm:presLayoutVars>
          <dgm:dir/>
          <dgm:animOne val="branch"/>
          <dgm:animLvl val="lvl"/>
        </dgm:presLayoutVars>
      </dgm:prSet>
      <dgm:spPr/>
    </dgm:pt>
    <dgm:pt modelId="{536A7A2F-3FAE-478F-A12C-FC7BF3879C41}" type="pres">
      <dgm:prSet presAssocID="{35CBEED0-0501-4585-A040-E5A37002A384}" presName="thickLine" presStyleLbl="alignNode1" presStyleIdx="0" presStyleCnt="3"/>
      <dgm:spPr/>
    </dgm:pt>
    <dgm:pt modelId="{8B9A44A5-7243-44AE-8516-99C5B41ED6DF}" type="pres">
      <dgm:prSet presAssocID="{35CBEED0-0501-4585-A040-E5A37002A384}" presName="horz1" presStyleCnt="0"/>
      <dgm:spPr/>
    </dgm:pt>
    <dgm:pt modelId="{95BE0778-EE0E-4455-A6F7-F5F704DFF911}" type="pres">
      <dgm:prSet presAssocID="{35CBEED0-0501-4585-A040-E5A37002A384}" presName="tx1" presStyleLbl="revTx" presStyleIdx="0" presStyleCnt="3"/>
      <dgm:spPr/>
    </dgm:pt>
    <dgm:pt modelId="{A97AA549-861C-4246-924B-DD73487A08E5}" type="pres">
      <dgm:prSet presAssocID="{35CBEED0-0501-4585-A040-E5A37002A384}" presName="vert1" presStyleCnt="0"/>
      <dgm:spPr/>
    </dgm:pt>
    <dgm:pt modelId="{C2A48060-C30D-4223-B7EA-3551918F5558}" type="pres">
      <dgm:prSet presAssocID="{CB2959D6-FC09-4903-838F-7EC20D61ECF6}" presName="thickLine" presStyleLbl="alignNode1" presStyleIdx="1" presStyleCnt="3"/>
      <dgm:spPr/>
    </dgm:pt>
    <dgm:pt modelId="{14581065-DDE4-4EBD-A833-A98F2F19B32F}" type="pres">
      <dgm:prSet presAssocID="{CB2959D6-FC09-4903-838F-7EC20D61ECF6}" presName="horz1" presStyleCnt="0"/>
      <dgm:spPr/>
    </dgm:pt>
    <dgm:pt modelId="{F78346BC-C104-46F8-BDEF-2D927924CC90}" type="pres">
      <dgm:prSet presAssocID="{CB2959D6-FC09-4903-838F-7EC20D61ECF6}" presName="tx1" presStyleLbl="revTx" presStyleIdx="1" presStyleCnt="3"/>
      <dgm:spPr/>
    </dgm:pt>
    <dgm:pt modelId="{BFF9D0AD-B373-4BFE-AA1C-CE4185051320}" type="pres">
      <dgm:prSet presAssocID="{CB2959D6-FC09-4903-838F-7EC20D61ECF6}" presName="vert1" presStyleCnt="0"/>
      <dgm:spPr/>
    </dgm:pt>
    <dgm:pt modelId="{CA760D5B-BA40-4C7A-BC56-521B63DA7EAB}" type="pres">
      <dgm:prSet presAssocID="{50E63FDB-1A30-4F63-BA6D-A886E8B0F891}" presName="thickLine" presStyleLbl="alignNode1" presStyleIdx="2" presStyleCnt="3"/>
      <dgm:spPr/>
    </dgm:pt>
    <dgm:pt modelId="{A0839125-6A85-40EC-913E-BC73ED34F0F2}" type="pres">
      <dgm:prSet presAssocID="{50E63FDB-1A30-4F63-BA6D-A886E8B0F891}" presName="horz1" presStyleCnt="0"/>
      <dgm:spPr/>
    </dgm:pt>
    <dgm:pt modelId="{C37E7358-0533-4A27-AC9D-3B376CB22246}" type="pres">
      <dgm:prSet presAssocID="{50E63FDB-1A30-4F63-BA6D-A886E8B0F891}" presName="tx1" presStyleLbl="revTx" presStyleIdx="2" presStyleCnt="3"/>
      <dgm:spPr/>
    </dgm:pt>
    <dgm:pt modelId="{C5698665-85B3-41F9-80D0-A28BF7A78FF6}" type="pres">
      <dgm:prSet presAssocID="{50E63FDB-1A30-4F63-BA6D-A886E8B0F891}" presName="vert1" presStyleCnt="0"/>
      <dgm:spPr/>
    </dgm:pt>
  </dgm:ptLst>
  <dgm:cxnLst>
    <dgm:cxn modelId="{9AB60709-CDA2-416E-AE8B-E854BD87BC0E}" srcId="{6CAEC70A-49B8-43A2-A255-4DC45365AF47}" destId="{CB2959D6-FC09-4903-838F-7EC20D61ECF6}" srcOrd="1" destOrd="0" parTransId="{85EC88B9-E580-4512-9BA6-1A05FC35D1AB}" sibTransId="{5455497A-71B2-407C-B8AF-A478817281BD}"/>
    <dgm:cxn modelId="{8015821C-BA4A-4A5E-A70C-22B320FB30D5}" type="presOf" srcId="{50E63FDB-1A30-4F63-BA6D-A886E8B0F891}" destId="{C37E7358-0533-4A27-AC9D-3B376CB22246}" srcOrd="0" destOrd="0" presId="urn:microsoft.com/office/officeart/2008/layout/LinedList"/>
    <dgm:cxn modelId="{FB06E844-70CF-4DF3-A6DF-5CC70A59E68C}" srcId="{6CAEC70A-49B8-43A2-A255-4DC45365AF47}" destId="{35CBEED0-0501-4585-A040-E5A37002A384}" srcOrd="0" destOrd="0" parTransId="{85B8DD64-59A4-4020-80F5-AA3FA43B8D92}" sibTransId="{4387D7E3-FEF9-4C4E-A801-5BF5E7E560CA}"/>
    <dgm:cxn modelId="{DF86977A-CB59-439D-BACA-C27EB83A17A9}" type="presOf" srcId="{CB2959D6-FC09-4903-838F-7EC20D61ECF6}" destId="{F78346BC-C104-46F8-BDEF-2D927924CC90}" srcOrd="0" destOrd="0" presId="urn:microsoft.com/office/officeart/2008/layout/LinedList"/>
    <dgm:cxn modelId="{E691A6C5-5CE6-4C2F-AD1D-4C407AD9F40E}" type="presOf" srcId="{6CAEC70A-49B8-43A2-A255-4DC45365AF47}" destId="{74039DD9-17A9-4147-8D01-1D728AAC2A77}" srcOrd="0" destOrd="0" presId="urn:microsoft.com/office/officeart/2008/layout/LinedList"/>
    <dgm:cxn modelId="{4A40AFD7-8323-445F-AC85-34DEBBCF9E0E}" type="presOf" srcId="{35CBEED0-0501-4585-A040-E5A37002A384}" destId="{95BE0778-EE0E-4455-A6F7-F5F704DFF911}" srcOrd="0" destOrd="0" presId="urn:microsoft.com/office/officeart/2008/layout/LinedList"/>
    <dgm:cxn modelId="{D61A89EC-4925-45E9-8192-1AB990F70E1D}" srcId="{6CAEC70A-49B8-43A2-A255-4DC45365AF47}" destId="{50E63FDB-1A30-4F63-BA6D-A886E8B0F891}" srcOrd="2" destOrd="0" parTransId="{216B581A-F04D-40C2-90C4-A5C3ACCDA342}" sibTransId="{B046ABF9-07D6-49D3-B24C-0BDF5E2CA69A}"/>
    <dgm:cxn modelId="{85CBC878-F137-45F6-90D4-10A88E1460A4}" type="presParOf" srcId="{74039DD9-17A9-4147-8D01-1D728AAC2A77}" destId="{536A7A2F-3FAE-478F-A12C-FC7BF3879C41}" srcOrd="0" destOrd="0" presId="urn:microsoft.com/office/officeart/2008/layout/LinedList"/>
    <dgm:cxn modelId="{AC956564-C0A9-4280-A700-A81A0FCB58FD}" type="presParOf" srcId="{74039DD9-17A9-4147-8D01-1D728AAC2A77}" destId="{8B9A44A5-7243-44AE-8516-99C5B41ED6DF}" srcOrd="1" destOrd="0" presId="urn:microsoft.com/office/officeart/2008/layout/LinedList"/>
    <dgm:cxn modelId="{C3EF790D-6A83-4F30-B6C0-807F8585BA85}" type="presParOf" srcId="{8B9A44A5-7243-44AE-8516-99C5B41ED6DF}" destId="{95BE0778-EE0E-4455-A6F7-F5F704DFF911}" srcOrd="0" destOrd="0" presId="urn:microsoft.com/office/officeart/2008/layout/LinedList"/>
    <dgm:cxn modelId="{F69014AE-9446-4416-8928-A596E628375C}" type="presParOf" srcId="{8B9A44A5-7243-44AE-8516-99C5B41ED6DF}" destId="{A97AA549-861C-4246-924B-DD73487A08E5}" srcOrd="1" destOrd="0" presId="urn:microsoft.com/office/officeart/2008/layout/LinedList"/>
    <dgm:cxn modelId="{F582C6D8-6A4F-4AA1-90C3-0DD98E0E4541}" type="presParOf" srcId="{74039DD9-17A9-4147-8D01-1D728AAC2A77}" destId="{C2A48060-C30D-4223-B7EA-3551918F5558}" srcOrd="2" destOrd="0" presId="urn:microsoft.com/office/officeart/2008/layout/LinedList"/>
    <dgm:cxn modelId="{53A3D180-2833-4B72-9B62-384555C652D3}" type="presParOf" srcId="{74039DD9-17A9-4147-8D01-1D728AAC2A77}" destId="{14581065-DDE4-4EBD-A833-A98F2F19B32F}" srcOrd="3" destOrd="0" presId="urn:microsoft.com/office/officeart/2008/layout/LinedList"/>
    <dgm:cxn modelId="{068CAC35-7D4F-48B0-8E07-3FDFD26B7227}" type="presParOf" srcId="{14581065-DDE4-4EBD-A833-A98F2F19B32F}" destId="{F78346BC-C104-46F8-BDEF-2D927924CC90}" srcOrd="0" destOrd="0" presId="urn:microsoft.com/office/officeart/2008/layout/LinedList"/>
    <dgm:cxn modelId="{DC93DCFE-364B-4BDA-9435-88F8349DE6A1}" type="presParOf" srcId="{14581065-DDE4-4EBD-A833-A98F2F19B32F}" destId="{BFF9D0AD-B373-4BFE-AA1C-CE4185051320}" srcOrd="1" destOrd="0" presId="urn:microsoft.com/office/officeart/2008/layout/LinedList"/>
    <dgm:cxn modelId="{76B5088D-588D-4BB0-996A-C20D57B5481A}" type="presParOf" srcId="{74039DD9-17A9-4147-8D01-1D728AAC2A77}" destId="{CA760D5B-BA40-4C7A-BC56-521B63DA7EAB}" srcOrd="4" destOrd="0" presId="urn:microsoft.com/office/officeart/2008/layout/LinedList"/>
    <dgm:cxn modelId="{4CE7C42B-A464-47F2-A018-B3D4DC5A6C88}" type="presParOf" srcId="{74039DD9-17A9-4147-8D01-1D728AAC2A77}" destId="{A0839125-6A85-40EC-913E-BC73ED34F0F2}" srcOrd="5" destOrd="0" presId="urn:microsoft.com/office/officeart/2008/layout/LinedList"/>
    <dgm:cxn modelId="{DBF83ACE-7E50-4A36-B31B-DD8F41C203D4}" type="presParOf" srcId="{A0839125-6A85-40EC-913E-BC73ED34F0F2}" destId="{C37E7358-0533-4A27-AC9D-3B376CB22246}" srcOrd="0" destOrd="0" presId="urn:microsoft.com/office/officeart/2008/layout/LinedList"/>
    <dgm:cxn modelId="{D6F2574B-A662-4FC7-89FE-01A155E0F48F}" type="presParOf" srcId="{A0839125-6A85-40EC-913E-BC73ED34F0F2}" destId="{C5698665-85B3-41F9-80D0-A28BF7A78F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E685FAA-99F3-46EB-A624-EC0D9F3998C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982E67-2630-4DA9-B933-E15BDAB07D72}">
      <dgm:prSet custT="1"/>
      <dgm:spPr/>
      <dgm:t>
        <a:bodyPr/>
        <a:lstStyle/>
        <a:p>
          <a:r>
            <a:rPr lang="en-US" sz="1600" dirty="0"/>
            <a:t>Dogs can do perspective taking</a:t>
          </a:r>
        </a:p>
      </dgm:t>
    </dgm:pt>
    <dgm:pt modelId="{4B6CBEA9-B31F-477B-A751-51D3142974C8}" type="parTrans" cxnId="{1826D775-C8A2-4558-A170-B5C30A641D7B}">
      <dgm:prSet/>
      <dgm:spPr/>
      <dgm:t>
        <a:bodyPr/>
        <a:lstStyle/>
        <a:p>
          <a:endParaRPr lang="en-US"/>
        </a:p>
      </dgm:t>
    </dgm:pt>
    <dgm:pt modelId="{AEFAFC52-6D46-4294-8C88-076C52BF45FA}" type="sibTrans" cxnId="{1826D775-C8A2-4558-A170-B5C30A641D7B}">
      <dgm:prSet/>
      <dgm:spPr/>
      <dgm:t>
        <a:bodyPr/>
        <a:lstStyle/>
        <a:p>
          <a:endParaRPr lang="en-US"/>
        </a:p>
      </dgm:t>
    </dgm:pt>
    <dgm:pt modelId="{EC682096-F316-499B-A5D0-88149BFA7FB9}">
      <dgm:prSet custT="1"/>
      <dgm:spPr/>
      <dgm:t>
        <a:bodyPr/>
        <a:lstStyle/>
        <a:p>
          <a:r>
            <a:rPr lang="en-US" sz="1400" dirty="0"/>
            <a:t>Change reaction to forbidden food (Call, et a, 2003; Tomasello, 2008)</a:t>
          </a:r>
        </a:p>
      </dgm:t>
    </dgm:pt>
    <dgm:pt modelId="{5EB3D02E-5B2A-42F4-AB64-BEFEEBAFE340}" type="parTrans" cxnId="{661D8FC9-0DDF-4015-861A-E53D234236D0}">
      <dgm:prSet/>
      <dgm:spPr/>
      <dgm:t>
        <a:bodyPr/>
        <a:lstStyle/>
        <a:p>
          <a:endParaRPr lang="en-US"/>
        </a:p>
      </dgm:t>
    </dgm:pt>
    <dgm:pt modelId="{409435FC-3099-4E4C-858B-024E73F4CECB}" type="sibTrans" cxnId="{661D8FC9-0DDF-4015-861A-E53D234236D0}">
      <dgm:prSet/>
      <dgm:spPr/>
      <dgm:t>
        <a:bodyPr/>
        <a:lstStyle/>
        <a:p>
          <a:endParaRPr lang="en-US"/>
        </a:p>
      </dgm:t>
    </dgm:pt>
    <dgm:pt modelId="{043A4602-711B-4E7D-818B-894E023002BB}">
      <dgm:prSet custT="1"/>
      <dgm:spPr/>
      <dgm:t>
        <a:bodyPr/>
        <a:lstStyle/>
        <a:p>
          <a:r>
            <a:rPr lang="en-US" sz="1400" dirty="0"/>
            <a:t>Change where drop ball depending on position of human</a:t>
          </a:r>
        </a:p>
      </dgm:t>
    </dgm:pt>
    <dgm:pt modelId="{C9A5D670-E20F-4696-8A94-248C60851570}" type="parTrans" cxnId="{E0FC3A67-2613-4345-823F-78A33A9D97B9}">
      <dgm:prSet/>
      <dgm:spPr/>
      <dgm:t>
        <a:bodyPr/>
        <a:lstStyle/>
        <a:p>
          <a:endParaRPr lang="en-US"/>
        </a:p>
      </dgm:t>
    </dgm:pt>
    <dgm:pt modelId="{D3D13F1D-D0FC-4131-9243-31F85D9AE0A6}" type="sibTrans" cxnId="{E0FC3A67-2613-4345-823F-78A33A9D97B9}">
      <dgm:prSet/>
      <dgm:spPr/>
      <dgm:t>
        <a:bodyPr/>
        <a:lstStyle/>
        <a:p>
          <a:endParaRPr lang="en-US"/>
        </a:p>
      </dgm:t>
    </dgm:pt>
    <dgm:pt modelId="{AEC4C64C-746A-4F05-8DE5-89AA113F3940}">
      <dgm:prSet custT="1"/>
      <dgm:spPr/>
      <dgm:t>
        <a:bodyPr/>
        <a:lstStyle/>
        <a:p>
          <a:r>
            <a:rPr lang="en-US" sz="1400" dirty="0"/>
            <a:t>Begging responses change depending on actions of human</a:t>
          </a:r>
        </a:p>
      </dgm:t>
    </dgm:pt>
    <dgm:pt modelId="{020CEB00-519A-4E51-B13B-AA2C4D34DE59}" type="parTrans" cxnId="{D00B1FE8-4E41-443D-9560-7A0B00244730}">
      <dgm:prSet/>
      <dgm:spPr/>
      <dgm:t>
        <a:bodyPr/>
        <a:lstStyle/>
        <a:p>
          <a:endParaRPr lang="en-US"/>
        </a:p>
      </dgm:t>
    </dgm:pt>
    <dgm:pt modelId="{A1F7F0A3-B7A8-4477-9D96-24654A5C9EAD}" type="sibTrans" cxnId="{D00B1FE8-4E41-443D-9560-7A0B00244730}">
      <dgm:prSet/>
      <dgm:spPr/>
      <dgm:t>
        <a:bodyPr/>
        <a:lstStyle/>
        <a:p>
          <a:endParaRPr lang="en-US"/>
        </a:p>
      </dgm:t>
    </dgm:pt>
    <dgm:pt modelId="{CCD80211-7F8B-400D-AA24-164A18B93DCA}">
      <dgm:prSet custT="1"/>
      <dgm:spPr/>
      <dgm:t>
        <a:bodyPr/>
        <a:lstStyle/>
        <a:p>
          <a:r>
            <a:rPr lang="en-US" sz="1600" dirty="0"/>
            <a:t>Dogs attempt to communicate with humans:</a:t>
          </a:r>
        </a:p>
      </dgm:t>
    </dgm:pt>
    <dgm:pt modelId="{83F480C4-8D8C-4217-8955-4E30E1903C70}" type="parTrans" cxnId="{99455165-B46B-417E-8B37-FE0A17AE07FD}">
      <dgm:prSet/>
      <dgm:spPr/>
      <dgm:t>
        <a:bodyPr/>
        <a:lstStyle/>
        <a:p>
          <a:endParaRPr lang="en-US"/>
        </a:p>
      </dgm:t>
    </dgm:pt>
    <dgm:pt modelId="{63DBA85D-3532-4BC6-A644-4D709169A1AA}" type="sibTrans" cxnId="{99455165-B46B-417E-8B37-FE0A17AE07FD}">
      <dgm:prSet/>
      <dgm:spPr/>
      <dgm:t>
        <a:bodyPr/>
        <a:lstStyle/>
        <a:p>
          <a:endParaRPr lang="en-US"/>
        </a:p>
      </dgm:t>
    </dgm:pt>
    <dgm:pt modelId="{FF45049F-C6A3-4774-974B-4A7A6458C789}">
      <dgm:prSet custT="1"/>
      <dgm:spPr/>
      <dgm:t>
        <a:bodyPr/>
        <a:lstStyle/>
        <a:p>
          <a:r>
            <a:rPr lang="en-US" sz="1400" dirty="0"/>
            <a:t>Move objects closer</a:t>
          </a:r>
        </a:p>
      </dgm:t>
    </dgm:pt>
    <dgm:pt modelId="{B0A0910D-658A-4647-8D2B-0FBB2EDD4A9B}" type="parTrans" cxnId="{E919F1C2-26D0-4771-8CD5-97B87C698E21}">
      <dgm:prSet/>
      <dgm:spPr/>
      <dgm:t>
        <a:bodyPr/>
        <a:lstStyle/>
        <a:p>
          <a:endParaRPr lang="en-US"/>
        </a:p>
      </dgm:t>
    </dgm:pt>
    <dgm:pt modelId="{D9AAFB35-1007-4FE3-9D69-0FB8044DFA78}" type="sibTrans" cxnId="{E919F1C2-26D0-4771-8CD5-97B87C698E21}">
      <dgm:prSet/>
      <dgm:spPr/>
      <dgm:t>
        <a:bodyPr/>
        <a:lstStyle/>
        <a:p>
          <a:endParaRPr lang="en-US"/>
        </a:p>
      </dgm:t>
    </dgm:pt>
    <dgm:pt modelId="{4A82036B-F367-45CE-AB9D-6BFC1E716AB1}">
      <dgm:prSet custT="1"/>
      <dgm:spPr/>
      <dgm:t>
        <a:bodyPr/>
        <a:lstStyle/>
        <a:p>
          <a:r>
            <a:rPr lang="en-US" sz="1400" dirty="0"/>
            <a:t>Indicate location of items</a:t>
          </a:r>
        </a:p>
      </dgm:t>
    </dgm:pt>
    <dgm:pt modelId="{95275473-C7A2-4B65-BEE3-A191F6C05B60}" type="parTrans" cxnId="{541EC1F9-8798-49C1-9CE3-12783605A373}">
      <dgm:prSet/>
      <dgm:spPr/>
      <dgm:t>
        <a:bodyPr/>
        <a:lstStyle/>
        <a:p>
          <a:endParaRPr lang="en-US"/>
        </a:p>
      </dgm:t>
    </dgm:pt>
    <dgm:pt modelId="{F65EF705-8B6A-45A6-A37D-6AB607802493}" type="sibTrans" cxnId="{541EC1F9-8798-49C1-9CE3-12783605A373}">
      <dgm:prSet/>
      <dgm:spPr/>
      <dgm:t>
        <a:bodyPr/>
        <a:lstStyle/>
        <a:p>
          <a:endParaRPr lang="en-US"/>
        </a:p>
      </dgm:t>
    </dgm:pt>
    <dgm:pt modelId="{111ED837-37D7-4246-94D6-AAB14A77D01B}">
      <dgm:prSet custT="1"/>
      <dgm:spPr/>
      <dgm:t>
        <a:bodyPr/>
        <a:lstStyle/>
        <a:p>
          <a:r>
            <a:rPr lang="en-US" sz="1400" dirty="0"/>
            <a:t>Ask for help with problem</a:t>
          </a:r>
        </a:p>
      </dgm:t>
    </dgm:pt>
    <dgm:pt modelId="{574D0657-D221-44FC-BD2A-CAB857199F6A}" type="parTrans" cxnId="{16B62309-198F-4668-85D9-2317819622B3}">
      <dgm:prSet/>
      <dgm:spPr/>
      <dgm:t>
        <a:bodyPr/>
        <a:lstStyle/>
        <a:p>
          <a:endParaRPr lang="en-US"/>
        </a:p>
      </dgm:t>
    </dgm:pt>
    <dgm:pt modelId="{B3FD75E3-22AE-4D83-9460-C7F0ACE515CD}" type="sibTrans" cxnId="{16B62309-198F-4668-85D9-2317819622B3}">
      <dgm:prSet/>
      <dgm:spPr/>
      <dgm:t>
        <a:bodyPr/>
        <a:lstStyle/>
        <a:p>
          <a:endParaRPr lang="en-US"/>
        </a:p>
      </dgm:t>
    </dgm:pt>
    <dgm:pt modelId="{00D1EC58-96DC-42BD-BC10-F0ACC2CC8C7A}">
      <dgm:prSet custT="1"/>
      <dgm:spPr/>
      <dgm:t>
        <a:bodyPr/>
        <a:lstStyle/>
        <a:p>
          <a:r>
            <a:rPr lang="en-US" sz="1400" dirty="0"/>
            <a:t>Occurs as early as 8 weeks</a:t>
          </a:r>
        </a:p>
      </dgm:t>
    </dgm:pt>
    <dgm:pt modelId="{154D7111-A1DD-419A-84D5-928B8859570C}" type="parTrans" cxnId="{58DA04C4-75B0-4B73-BC24-D1BA824ADB09}">
      <dgm:prSet/>
      <dgm:spPr/>
      <dgm:t>
        <a:bodyPr/>
        <a:lstStyle/>
        <a:p>
          <a:endParaRPr lang="en-US"/>
        </a:p>
      </dgm:t>
    </dgm:pt>
    <dgm:pt modelId="{006A67C0-3380-45C9-A85B-E270A0BF9772}" type="sibTrans" cxnId="{58DA04C4-75B0-4B73-BC24-D1BA824ADB09}">
      <dgm:prSet/>
      <dgm:spPr/>
      <dgm:t>
        <a:bodyPr/>
        <a:lstStyle/>
        <a:p>
          <a:endParaRPr lang="en-US"/>
        </a:p>
      </dgm:t>
    </dgm:pt>
    <dgm:pt modelId="{4C4297A8-B2AC-4632-AFCE-E4E10DEB9892}">
      <dgm:prSet custT="1"/>
      <dgm:spPr/>
      <dgm:t>
        <a:bodyPr/>
        <a:lstStyle/>
        <a:p>
          <a:r>
            <a:rPr lang="en-US" sz="1400" dirty="0"/>
            <a:t>Service dogs are better!</a:t>
          </a:r>
        </a:p>
      </dgm:t>
    </dgm:pt>
    <dgm:pt modelId="{E69749B7-1202-4589-BBFA-1E2F4F806CD9}" type="parTrans" cxnId="{E240B141-188F-4C74-B67E-256F6ADF94E0}">
      <dgm:prSet/>
      <dgm:spPr/>
      <dgm:t>
        <a:bodyPr/>
        <a:lstStyle/>
        <a:p>
          <a:endParaRPr lang="en-US"/>
        </a:p>
      </dgm:t>
    </dgm:pt>
    <dgm:pt modelId="{B12E8B46-202F-45E4-A999-B18705B11274}" type="sibTrans" cxnId="{E240B141-188F-4C74-B67E-256F6ADF94E0}">
      <dgm:prSet/>
      <dgm:spPr/>
      <dgm:t>
        <a:bodyPr/>
        <a:lstStyle/>
        <a:p>
          <a:endParaRPr lang="en-US"/>
        </a:p>
      </dgm:t>
    </dgm:pt>
    <dgm:pt modelId="{A19386DA-4AA0-42CF-9CC6-3BB3C646E81C}">
      <dgm:prSet custT="1"/>
      <dgm:spPr/>
      <dgm:t>
        <a:bodyPr/>
        <a:lstStyle/>
        <a:p>
          <a:r>
            <a:rPr lang="en-US" sz="1400" dirty="0" err="1"/>
            <a:t>Miklosi</a:t>
          </a:r>
          <a:r>
            <a:rPr lang="en-US" sz="1400" dirty="0"/>
            <a:t>, et al, 2003; </a:t>
          </a:r>
          <a:r>
            <a:rPr lang="en-US" sz="1400" dirty="0" err="1"/>
            <a:t>Viranyi</a:t>
          </a:r>
          <a:r>
            <a:rPr lang="en-US" sz="1400" dirty="0"/>
            <a:t>, et al, 2006; </a:t>
          </a:r>
          <a:r>
            <a:rPr lang="en-US" sz="1400" dirty="0" err="1"/>
            <a:t>Topal</a:t>
          </a:r>
          <a:r>
            <a:rPr lang="en-US" sz="1400" dirty="0"/>
            <a:t>, et al, 2006</a:t>
          </a:r>
        </a:p>
      </dgm:t>
    </dgm:pt>
    <dgm:pt modelId="{9EAAFC19-331C-423E-81B4-656395E3131B}" type="parTrans" cxnId="{044AD474-96D8-4FE0-8A9F-6CBF95D85188}">
      <dgm:prSet/>
      <dgm:spPr/>
      <dgm:t>
        <a:bodyPr/>
        <a:lstStyle/>
        <a:p>
          <a:endParaRPr lang="en-US"/>
        </a:p>
      </dgm:t>
    </dgm:pt>
    <dgm:pt modelId="{37AB2DBF-E73C-42EF-8667-A1C2EA791C8C}" type="sibTrans" cxnId="{044AD474-96D8-4FE0-8A9F-6CBF95D85188}">
      <dgm:prSet/>
      <dgm:spPr/>
      <dgm:t>
        <a:bodyPr/>
        <a:lstStyle/>
        <a:p>
          <a:endParaRPr lang="en-US"/>
        </a:p>
      </dgm:t>
    </dgm:pt>
    <dgm:pt modelId="{598E5DEF-4A76-4D02-A6D0-A9FDCE4F236D}">
      <dgm:prSet custT="1"/>
      <dgm:spPr/>
      <dgm:t>
        <a:bodyPr/>
        <a:lstStyle/>
        <a:p>
          <a:endParaRPr lang="en-US" sz="1400" dirty="0"/>
        </a:p>
      </dgm:t>
    </dgm:pt>
    <dgm:pt modelId="{9E93FE7A-97B0-471F-BFCD-AFB5F7A3A7EC}" type="parTrans" cxnId="{112F221F-A85C-4173-AF68-354AF60140F6}">
      <dgm:prSet/>
      <dgm:spPr/>
      <dgm:t>
        <a:bodyPr/>
        <a:lstStyle/>
        <a:p>
          <a:endParaRPr lang="en-US"/>
        </a:p>
      </dgm:t>
    </dgm:pt>
    <dgm:pt modelId="{06A11230-E775-4B53-8417-663A5B5CA58E}" type="sibTrans" cxnId="{112F221F-A85C-4173-AF68-354AF60140F6}">
      <dgm:prSet/>
      <dgm:spPr/>
      <dgm:t>
        <a:bodyPr/>
        <a:lstStyle/>
        <a:p>
          <a:endParaRPr lang="en-US"/>
        </a:p>
      </dgm:t>
    </dgm:pt>
    <dgm:pt modelId="{F1E723AD-F8C9-4343-B539-801F5A6AFE7D}">
      <dgm:prSet custT="1"/>
      <dgm:spPr/>
      <dgm:t>
        <a:bodyPr/>
        <a:lstStyle/>
        <a:p>
          <a:endParaRPr lang="en-US" sz="1400" dirty="0"/>
        </a:p>
      </dgm:t>
    </dgm:pt>
    <dgm:pt modelId="{9DB56409-ECF7-4306-BB1B-F8A12AF13692}" type="parTrans" cxnId="{88C49182-6290-4D2F-ADC0-14EEB5A5929B}">
      <dgm:prSet/>
      <dgm:spPr/>
      <dgm:t>
        <a:bodyPr/>
        <a:lstStyle/>
        <a:p>
          <a:endParaRPr lang="en-US"/>
        </a:p>
      </dgm:t>
    </dgm:pt>
    <dgm:pt modelId="{702BE026-4F7C-4B1A-9109-81B19F570FD3}" type="sibTrans" cxnId="{88C49182-6290-4D2F-ADC0-14EEB5A5929B}">
      <dgm:prSet/>
      <dgm:spPr/>
      <dgm:t>
        <a:bodyPr/>
        <a:lstStyle/>
        <a:p>
          <a:endParaRPr lang="en-US"/>
        </a:p>
      </dgm:t>
    </dgm:pt>
    <dgm:pt modelId="{5C22091C-AB12-4176-90BD-AEA75D875730}">
      <dgm:prSet custT="1"/>
      <dgm:spPr/>
      <dgm:t>
        <a:bodyPr/>
        <a:lstStyle/>
        <a:p>
          <a:endParaRPr lang="en-US" sz="1400" dirty="0"/>
        </a:p>
      </dgm:t>
    </dgm:pt>
    <dgm:pt modelId="{63AC042C-8B74-4816-8466-EB6669C8A6F6}" type="parTrans" cxnId="{4C7EDD33-6B8D-4CC8-99C1-E921D93DD53D}">
      <dgm:prSet/>
      <dgm:spPr/>
    </dgm:pt>
    <dgm:pt modelId="{CE821EB8-F492-49AA-98A4-A98F1D2B422D}" type="sibTrans" cxnId="{4C7EDD33-6B8D-4CC8-99C1-E921D93DD53D}">
      <dgm:prSet/>
      <dgm:spPr/>
    </dgm:pt>
    <dgm:pt modelId="{8BD0493D-0A21-4397-982D-8EDD40720B49}">
      <dgm:prSet custT="1"/>
      <dgm:spPr/>
      <dgm:t>
        <a:bodyPr/>
        <a:lstStyle/>
        <a:p>
          <a:endParaRPr lang="en-US" sz="1400" dirty="0"/>
        </a:p>
      </dgm:t>
    </dgm:pt>
    <dgm:pt modelId="{85A5927D-2398-41F6-98BF-3B7CD5905160}" type="parTrans" cxnId="{0D51E6A6-9067-4613-A499-7DB7FDFFF416}">
      <dgm:prSet/>
      <dgm:spPr/>
    </dgm:pt>
    <dgm:pt modelId="{73A69E72-56EA-4118-ACDA-64D9BDE8E595}" type="sibTrans" cxnId="{0D51E6A6-9067-4613-A499-7DB7FDFFF416}">
      <dgm:prSet/>
      <dgm:spPr/>
    </dgm:pt>
    <dgm:pt modelId="{88C3FCFC-A72E-449B-9955-0DEFFC0C3BCE}">
      <dgm:prSet custT="1"/>
      <dgm:spPr/>
      <dgm:t>
        <a:bodyPr/>
        <a:lstStyle/>
        <a:p>
          <a:endParaRPr lang="en-US" sz="1400" dirty="0"/>
        </a:p>
      </dgm:t>
    </dgm:pt>
    <dgm:pt modelId="{6674B0A9-EF39-4D15-8C6B-1FDC2677FDCD}" type="parTrans" cxnId="{32A677DB-38F4-4BAC-9A6F-728B3A992D8F}">
      <dgm:prSet/>
      <dgm:spPr/>
    </dgm:pt>
    <dgm:pt modelId="{9A7FC8AF-DB9C-4DE3-8113-D9BDDE3AAEC5}" type="sibTrans" cxnId="{32A677DB-38F4-4BAC-9A6F-728B3A992D8F}">
      <dgm:prSet/>
      <dgm:spPr/>
    </dgm:pt>
    <dgm:pt modelId="{649E00AD-D121-47DA-9541-31E691C1A231}">
      <dgm:prSet custT="1"/>
      <dgm:spPr/>
      <dgm:t>
        <a:bodyPr/>
        <a:lstStyle/>
        <a:p>
          <a:endParaRPr lang="en-US" sz="1400" dirty="0"/>
        </a:p>
      </dgm:t>
    </dgm:pt>
    <dgm:pt modelId="{480B4445-798B-4182-91D1-4B1A2024B0C6}" type="parTrans" cxnId="{3E6D7A49-E261-4863-B66C-F636BC82E902}">
      <dgm:prSet/>
      <dgm:spPr/>
    </dgm:pt>
    <dgm:pt modelId="{C502D806-330C-457A-BEB3-5372E7D3C44D}" type="sibTrans" cxnId="{3E6D7A49-E261-4863-B66C-F636BC82E902}">
      <dgm:prSet/>
      <dgm:spPr/>
    </dgm:pt>
    <dgm:pt modelId="{F10D74EA-1793-4D5B-9F9A-96448FF72FAE}">
      <dgm:prSet custT="1"/>
      <dgm:spPr/>
      <dgm:t>
        <a:bodyPr/>
        <a:lstStyle/>
        <a:p>
          <a:endParaRPr lang="en-US" sz="1400" dirty="0"/>
        </a:p>
      </dgm:t>
    </dgm:pt>
    <dgm:pt modelId="{FF135DF5-4998-44C3-8FF3-CF4BE095844E}" type="parTrans" cxnId="{0ED635E6-C5C9-4BBD-9D91-641901C05956}">
      <dgm:prSet/>
      <dgm:spPr/>
    </dgm:pt>
    <dgm:pt modelId="{84DE5A38-DF4E-4335-AAFE-7D0695785019}" type="sibTrans" cxnId="{0ED635E6-C5C9-4BBD-9D91-641901C05956}">
      <dgm:prSet/>
      <dgm:spPr/>
    </dgm:pt>
    <dgm:pt modelId="{DD173566-F59A-42D6-8B36-5A0FA1551BFB}" type="pres">
      <dgm:prSet presAssocID="{4E685FAA-99F3-46EB-A624-EC0D9F3998CD}" presName="linear" presStyleCnt="0">
        <dgm:presLayoutVars>
          <dgm:dir/>
          <dgm:animLvl val="lvl"/>
          <dgm:resizeHandles val="exact"/>
        </dgm:presLayoutVars>
      </dgm:prSet>
      <dgm:spPr/>
    </dgm:pt>
    <dgm:pt modelId="{871A6720-03B4-4F77-A42A-1CEFB5166FC1}" type="pres">
      <dgm:prSet presAssocID="{93982E67-2630-4DA9-B933-E15BDAB07D72}" presName="parentLin" presStyleCnt="0"/>
      <dgm:spPr/>
    </dgm:pt>
    <dgm:pt modelId="{B7B221A4-A58F-47C2-9E36-30ADC74FA238}" type="pres">
      <dgm:prSet presAssocID="{93982E67-2630-4DA9-B933-E15BDAB07D72}" presName="parentLeftMargin" presStyleLbl="node1" presStyleIdx="0" presStyleCnt="2"/>
      <dgm:spPr/>
    </dgm:pt>
    <dgm:pt modelId="{76644698-F084-4D84-AE8D-21E3079AAA51}" type="pres">
      <dgm:prSet presAssocID="{93982E67-2630-4DA9-B933-E15BDAB07D72}" presName="parentText" presStyleLbl="node1" presStyleIdx="0" presStyleCnt="2" custScaleY="189604">
        <dgm:presLayoutVars>
          <dgm:chMax val="0"/>
          <dgm:bulletEnabled val="1"/>
        </dgm:presLayoutVars>
      </dgm:prSet>
      <dgm:spPr/>
    </dgm:pt>
    <dgm:pt modelId="{B17486FC-8072-4661-B269-1761D9B69D5E}" type="pres">
      <dgm:prSet presAssocID="{93982E67-2630-4DA9-B933-E15BDAB07D72}" presName="negativeSpace" presStyleCnt="0"/>
      <dgm:spPr/>
    </dgm:pt>
    <dgm:pt modelId="{7F6F7557-E9A0-4049-BC8D-3AFF1C197659}" type="pres">
      <dgm:prSet presAssocID="{93982E67-2630-4DA9-B933-E15BDAB07D72}" presName="childText" presStyleLbl="conFgAcc1" presStyleIdx="0" presStyleCnt="2" custScaleY="150009">
        <dgm:presLayoutVars>
          <dgm:bulletEnabled val="1"/>
        </dgm:presLayoutVars>
      </dgm:prSet>
      <dgm:spPr/>
    </dgm:pt>
    <dgm:pt modelId="{727F9BB7-9A32-4E8D-96D3-5008029BEECF}" type="pres">
      <dgm:prSet presAssocID="{AEFAFC52-6D46-4294-8C88-076C52BF45FA}" presName="spaceBetweenRectangles" presStyleCnt="0"/>
      <dgm:spPr/>
    </dgm:pt>
    <dgm:pt modelId="{CE463007-17D8-4FAF-B93C-C38832E4B770}" type="pres">
      <dgm:prSet presAssocID="{CCD80211-7F8B-400D-AA24-164A18B93DCA}" presName="parentLin" presStyleCnt="0"/>
      <dgm:spPr/>
    </dgm:pt>
    <dgm:pt modelId="{3F5B5911-E6C9-49F2-9B44-B2E09D8EB4F5}" type="pres">
      <dgm:prSet presAssocID="{CCD80211-7F8B-400D-AA24-164A18B93DCA}" presName="parentLeftMargin" presStyleLbl="node1" presStyleIdx="0" presStyleCnt="2"/>
      <dgm:spPr/>
    </dgm:pt>
    <dgm:pt modelId="{CA71AF08-CFA4-43A3-A78D-312D8E9D1F52}" type="pres">
      <dgm:prSet presAssocID="{CCD80211-7F8B-400D-AA24-164A18B93DCA}" presName="parentText" presStyleLbl="node1" presStyleIdx="1" presStyleCnt="2" custScaleX="128223" custScaleY="207867">
        <dgm:presLayoutVars>
          <dgm:chMax val="0"/>
          <dgm:bulletEnabled val="1"/>
        </dgm:presLayoutVars>
      </dgm:prSet>
      <dgm:spPr/>
    </dgm:pt>
    <dgm:pt modelId="{A5D868D5-9ABD-483B-9979-F106038F198B}" type="pres">
      <dgm:prSet presAssocID="{CCD80211-7F8B-400D-AA24-164A18B93DCA}" presName="negativeSpace" presStyleCnt="0"/>
      <dgm:spPr/>
    </dgm:pt>
    <dgm:pt modelId="{DDFD68CA-C2C2-4586-A01B-45B45ED630C0}" type="pres">
      <dgm:prSet presAssocID="{CCD80211-7F8B-400D-AA24-164A18B93DCA}" presName="childText" presStyleLbl="conFgAcc1" presStyleIdx="1" presStyleCnt="2" custScaleY="123925">
        <dgm:presLayoutVars>
          <dgm:bulletEnabled val="1"/>
        </dgm:presLayoutVars>
      </dgm:prSet>
      <dgm:spPr/>
    </dgm:pt>
  </dgm:ptLst>
  <dgm:cxnLst>
    <dgm:cxn modelId="{16B62309-198F-4668-85D9-2317819622B3}" srcId="{CCD80211-7F8B-400D-AA24-164A18B93DCA}" destId="{111ED837-37D7-4246-94D6-AAB14A77D01B}" srcOrd="4" destOrd="0" parTransId="{574D0657-D221-44FC-BD2A-CAB857199F6A}" sibTransId="{B3FD75E3-22AE-4D83-9460-C7F0ACE515CD}"/>
    <dgm:cxn modelId="{E216E917-8C4A-4E2B-9DD1-FFD43AD56164}" type="presOf" srcId="{AEC4C64C-746A-4F05-8DE5-89AA113F3940}" destId="{7F6F7557-E9A0-4049-BC8D-3AFF1C197659}" srcOrd="0" destOrd="4" presId="urn:microsoft.com/office/officeart/2005/8/layout/list1"/>
    <dgm:cxn modelId="{7266271E-C6FF-400A-9E9C-1CB3477A3C49}" type="presOf" srcId="{649E00AD-D121-47DA-9541-31E691C1A231}" destId="{DDFD68CA-C2C2-4586-A01B-45B45ED630C0}" srcOrd="0" destOrd="7" presId="urn:microsoft.com/office/officeart/2005/8/layout/list1"/>
    <dgm:cxn modelId="{112F221F-A85C-4173-AF68-354AF60140F6}" srcId="{93982E67-2630-4DA9-B933-E15BDAB07D72}" destId="{598E5DEF-4A76-4D02-A6D0-A9FDCE4F236D}" srcOrd="1" destOrd="0" parTransId="{9E93FE7A-97B0-471F-BFCD-AFB5F7A3A7EC}" sibTransId="{06A11230-E775-4B53-8417-663A5B5CA58E}"/>
    <dgm:cxn modelId="{AC2A1625-7E92-4693-9A11-B8C4A434697B}" type="presOf" srcId="{4C4297A8-B2AC-4632-AFCE-E4E10DEB9892}" destId="{DDFD68CA-C2C2-4586-A01B-45B45ED630C0}" srcOrd="0" destOrd="8" presId="urn:microsoft.com/office/officeart/2005/8/layout/list1"/>
    <dgm:cxn modelId="{34AC7D2E-0F6F-4CD7-81FC-9C5FA7D6D79F}" type="presOf" srcId="{88C3FCFC-A72E-449B-9955-0DEFFC0C3BCE}" destId="{DDFD68CA-C2C2-4586-A01B-45B45ED630C0}" srcOrd="0" destOrd="5" presId="urn:microsoft.com/office/officeart/2005/8/layout/list1"/>
    <dgm:cxn modelId="{4C7EDD33-6B8D-4CC8-99C1-E921D93DD53D}" srcId="{CCD80211-7F8B-400D-AA24-164A18B93DCA}" destId="{5C22091C-AB12-4176-90BD-AEA75D875730}" srcOrd="1" destOrd="0" parTransId="{63AC042C-8B74-4816-8466-EB6669C8A6F6}" sibTransId="{CE821EB8-F492-49AA-98A4-A98F1D2B422D}"/>
    <dgm:cxn modelId="{95F40A34-4C3E-4924-8041-CC6F88C366B6}" type="presOf" srcId="{FF45049F-C6A3-4774-974B-4A7A6458C789}" destId="{DDFD68CA-C2C2-4586-A01B-45B45ED630C0}" srcOrd="0" destOrd="0" presId="urn:microsoft.com/office/officeart/2005/8/layout/list1"/>
    <dgm:cxn modelId="{E240B141-188F-4C74-B67E-256F6ADF94E0}" srcId="{CCD80211-7F8B-400D-AA24-164A18B93DCA}" destId="{4C4297A8-B2AC-4632-AFCE-E4E10DEB9892}" srcOrd="8" destOrd="0" parTransId="{E69749B7-1202-4589-BBFA-1E2F4F806CD9}" sibTransId="{B12E8B46-202F-45E4-A999-B18705B11274}"/>
    <dgm:cxn modelId="{99455165-B46B-417E-8B37-FE0A17AE07FD}" srcId="{4E685FAA-99F3-46EB-A624-EC0D9F3998CD}" destId="{CCD80211-7F8B-400D-AA24-164A18B93DCA}" srcOrd="1" destOrd="0" parTransId="{83F480C4-8D8C-4217-8955-4E30E1903C70}" sibTransId="{63DBA85D-3532-4BC6-A644-4D709169A1AA}"/>
    <dgm:cxn modelId="{E0FC3A67-2613-4345-823F-78A33A9D97B9}" srcId="{93982E67-2630-4DA9-B933-E15BDAB07D72}" destId="{043A4602-711B-4E7D-818B-894E023002BB}" srcOrd="2" destOrd="0" parTransId="{C9A5D670-E20F-4696-8A94-248C60851570}" sibTransId="{D3D13F1D-D0FC-4131-9243-31F85D9AE0A6}"/>
    <dgm:cxn modelId="{A63BA267-321A-4453-8515-D8ADA68BD159}" type="presOf" srcId="{4A82036B-F367-45CE-AB9D-6BFC1E716AB1}" destId="{DDFD68CA-C2C2-4586-A01B-45B45ED630C0}" srcOrd="0" destOrd="2" presId="urn:microsoft.com/office/officeart/2005/8/layout/list1"/>
    <dgm:cxn modelId="{9B005048-4757-4151-8367-D261EC82FE61}" type="presOf" srcId="{CCD80211-7F8B-400D-AA24-164A18B93DCA}" destId="{3F5B5911-E6C9-49F2-9B44-B2E09D8EB4F5}" srcOrd="0" destOrd="0" presId="urn:microsoft.com/office/officeart/2005/8/layout/list1"/>
    <dgm:cxn modelId="{3E6D7A49-E261-4863-B66C-F636BC82E902}" srcId="{CCD80211-7F8B-400D-AA24-164A18B93DCA}" destId="{649E00AD-D121-47DA-9541-31E691C1A231}" srcOrd="7" destOrd="0" parTransId="{480B4445-798B-4182-91D1-4B1A2024B0C6}" sibTransId="{C502D806-330C-457A-BEB3-5372E7D3C44D}"/>
    <dgm:cxn modelId="{83C3576E-3AAB-4618-BDED-236A89839EDF}" type="presOf" srcId="{F1E723AD-F8C9-4343-B539-801F5A6AFE7D}" destId="{7F6F7557-E9A0-4049-BC8D-3AFF1C197659}" srcOrd="0" destOrd="3" presId="urn:microsoft.com/office/officeart/2005/8/layout/list1"/>
    <dgm:cxn modelId="{8C9B8150-2D32-4350-99D2-BB2C0F107A64}" type="presOf" srcId="{111ED837-37D7-4246-94D6-AAB14A77D01B}" destId="{DDFD68CA-C2C2-4586-A01B-45B45ED630C0}" srcOrd="0" destOrd="4" presId="urn:microsoft.com/office/officeart/2005/8/layout/list1"/>
    <dgm:cxn modelId="{91B18073-9CA7-4C00-AE5D-64A4CA08DD5E}" type="presOf" srcId="{F10D74EA-1793-4D5B-9F9A-96448FF72FAE}" destId="{DDFD68CA-C2C2-4586-A01B-45B45ED630C0}" srcOrd="0" destOrd="9" presId="urn:microsoft.com/office/officeart/2005/8/layout/list1"/>
    <dgm:cxn modelId="{044AD474-96D8-4FE0-8A9F-6CBF95D85188}" srcId="{CCD80211-7F8B-400D-AA24-164A18B93DCA}" destId="{A19386DA-4AA0-42CF-9CC6-3BB3C646E81C}" srcOrd="10" destOrd="0" parTransId="{9EAAFC19-331C-423E-81B4-656395E3131B}" sibTransId="{37AB2DBF-E73C-42EF-8667-A1C2EA791C8C}"/>
    <dgm:cxn modelId="{1826D775-C8A2-4558-A170-B5C30A641D7B}" srcId="{4E685FAA-99F3-46EB-A624-EC0D9F3998CD}" destId="{93982E67-2630-4DA9-B933-E15BDAB07D72}" srcOrd="0" destOrd="0" parTransId="{4B6CBEA9-B31F-477B-A751-51D3142974C8}" sibTransId="{AEFAFC52-6D46-4294-8C88-076C52BF45FA}"/>
    <dgm:cxn modelId="{C8BEDE77-4C18-4C8F-9F42-0E265686A99D}" type="presOf" srcId="{93982E67-2630-4DA9-B933-E15BDAB07D72}" destId="{B7B221A4-A58F-47C2-9E36-30ADC74FA238}" srcOrd="0" destOrd="0" presId="urn:microsoft.com/office/officeart/2005/8/layout/list1"/>
    <dgm:cxn modelId="{5DF0197A-4FC3-4B6F-9965-0654B651EEDD}" type="presOf" srcId="{EC682096-F316-499B-A5D0-88149BFA7FB9}" destId="{7F6F7557-E9A0-4049-BC8D-3AFF1C197659}" srcOrd="0" destOrd="0" presId="urn:microsoft.com/office/officeart/2005/8/layout/list1"/>
    <dgm:cxn modelId="{5F58355A-BEF8-40C8-9531-E950C0D28967}" type="presOf" srcId="{CCD80211-7F8B-400D-AA24-164A18B93DCA}" destId="{CA71AF08-CFA4-43A3-A78D-312D8E9D1F52}" srcOrd="1" destOrd="0" presId="urn:microsoft.com/office/officeart/2005/8/layout/list1"/>
    <dgm:cxn modelId="{9DC3F57C-A399-4561-A2BA-0DAD5E32D93D}" type="presOf" srcId="{93982E67-2630-4DA9-B933-E15BDAB07D72}" destId="{76644698-F084-4D84-AE8D-21E3079AAA51}" srcOrd="1" destOrd="0" presId="urn:microsoft.com/office/officeart/2005/8/layout/list1"/>
    <dgm:cxn modelId="{88C49182-6290-4D2F-ADC0-14EEB5A5929B}" srcId="{93982E67-2630-4DA9-B933-E15BDAB07D72}" destId="{F1E723AD-F8C9-4343-B539-801F5A6AFE7D}" srcOrd="3" destOrd="0" parTransId="{9DB56409-ECF7-4306-BB1B-F8A12AF13692}" sibTransId="{702BE026-4F7C-4B1A-9109-81B19F570FD3}"/>
    <dgm:cxn modelId="{A4415992-6C3B-4B55-B07B-09C9C871830D}" type="presOf" srcId="{4E685FAA-99F3-46EB-A624-EC0D9F3998CD}" destId="{DD173566-F59A-42D6-8B36-5A0FA1551BFB}" srcOrd="0" destOrd="0" presId="urn:microsoft.com/office/officeart/2005/8/layout/list1"/>
    <dgm:cxn modelId="{49F48598-E14A-4502-886B-6976501C2084}" type="presOf" srcId="{00D1EC58-96DC-42BD-BC10-F0ACC2CC8C7A}" destId="{DDFD68CA-C2C2-4586-A01B-45B45ED630C0}" srcOrd="0" destOrd="6" presId="urn:microsoft.com/office/officeart/2005/8/layout/list1"/>
    <dgm:cxn modelId="{260A629F-1230-4814-840A-D0A0BDB3E6AD}" type="presOf" srcId="{8BD0493D-0A21-4397-982D-8EDD40720B49}" destId="{DDFD68CA-C2C2-4586-A01B-45B45ED630C0}" srcOrd="0" destOrd="3" presId="urn:microsoft.com/office/officeart/2005/8/layout/list1"/>
    <dgm:cxn modelId="{0D51E6A6-9067-4613-A499-7DB7FDFFF416}" srcId="{CCD80211-7F8B-400D-AA24-164A18B93DCA}" destId="{8BD0493D-0A21-4397-982D-8EDD40720B49}" srcOrd="3" destOrd="0" parTransId="{85A5927D-2398-41F6-98BF-3B7CD5905160}" sibTransId="{73A69E72-56EA-4118-ACDA-64D9BDE8E595}"/>
    <dgm:cxn modelId="{E90E89BD-FE3B-43C6-87CB-A900E4E26905}" type="presOf" srcId="{5C22091C-AB12-4176-90BD-AEA75D875730}" destId="{DDFD68CA-C2C2-4586-A01B-45B45ED630C0}" srcOrd="0" destOrd="1" presId="urn:microsoft.com/office/officeart/2005/8/layout/list1"/>
    <dgm:cxn modelId="{E919F1C2-26D0-4771-8CD5-97B87C698E21}" srcId="{CCD80211-7F8B-400D-AA24-164A18B93DCA}" destId="{FF45049F-C6A3-4774-974B-4A7A6458C789}" srcOrd="0" destOrd="0" parTransId="{B0A0910D-658A-4647-8D2B-0FBB2EDD4A9B}" sibTransId="{D9AAFB35-1007-4FE3-9D69-0FB8044DFA78}"/>
    <dgm:cxn modelId="{58DA04C4-75B0-4B73-BC24-D1BA824ADB09}" srcId="{CCD80211-7F8B-400D-AA24-164A18B93DCA}" destId="{00D1EC58-96DC-42BD-BC10-F0ACC2CC8C7A}" srcOrd="6" destOrd="0" parTransId="{154D7111-A1DD-419A-84D5-928B8859570C}" sibTransId="{006A67C0-3380-45C9-A85B-E270A0BF9772}"/>
    <dgm:cxn modelId="{661D8FC9-0DDF-4015-861A-E53D234236D0}" srcId="{93982E67-2630-4DA9-B933-E15BDAB07D72}" destId="{EC682096-F316-499B-A5D0-88149BFA7FB9}" srcOrd="0" destOrd="0" parTransId="{5EB3D02E-5B2A-42F4-AB64-BEFEEBAFE340}" sibTransId="{409435FC-3099-4E4C-858B-024E73F4CECB}"/>
    <dgm:cxn modelId="{366AB8D1-3FDA-4A64-B682-1633E1B4033D}" type="presOf" srcId="{043A4602-711B-4E7D-818B-894E023002BB}" destId="{7F6F7557-E9A0-4049-BC8D-3AFF1C197659}" srcOrd="0" destOrd="2" presId="urn:microsoft.com/office/officeart/2005/8/layout/list1"/>
    <dgm:cxn modelId="{32A677DB-38F4-4BAC-9A6F-728B3A992D8F}" srcId="{CCD80211-7F8B-400D-AA24-164A18B93DCA}" destId="{88C3FCFC-A72E-449B-9955-0DEFFC0C3BCE}" srcOrd="5" destOrd="0" parTransId="{6674B0A9-EF39-4D15-8C6B-1FDC2677FDCD}" sibTransId="{9A7FC8AF-DB9C-4DE3-8113-D9BDDE3AAEC5}"/>
    <dgm:cxn modelId="{4B46E1E3-D122-47B5-964B-D32CDC9AC0C6}" type="presOf" srcId="{A19386DA-4AA0-42CF-9CC6-3BB3C646E81C}" destId="{DDFD68CA-C2C2-4586-A01B-45B45ED630C0}" srcOrd="0" destOrd="10" presId="urn:microsoft.com/office/officeart/2005/8/layout/list1"/>
    <dgm:cxn modelId="{0ED635E6-C5C9-4BBD-9D91-641901C05956}" srcId="{CCD80211-7F8B-400D-AA24-164A18B93DCA}" destId="{F10D74EA-1793-4D5B-9F9A-96448FF72FAE}" srcOrd="9" destOrd="0" parTransId="{FF135DF5-4998-44C3-8FF3-CF4BE095844E}" sibTransId="{84DE5A38-DF4E-4335-AAFE-7D0695785019}"/>
    <dgm:cxn modelId="{D00B1FE8-4E41-443D-9560-7A0B00244730}" srcId="{93982E67-2630-4DA9-B933-E15BDAB07D72}" destId="{AEC4C64C-746A-4F05-8DE5-89AA113F3940}" srcOrd="4" destOrd="0" parTransId="{020CEB00-519A-4E51-B13B-AA2C4D34DE59}" sibTransId="{A1F7F0A3-B7A8-4477-9D96-24654A5C9EAD}"/>
    <dgm:cxn modelId="{434D6DED-707D-4837-9B56-026AFEDDFDA0}" type="presOf" srcId="{598E5DEF-4A76-4D02-A6D0-A9FDCE4F236D}" destId="{7F6F7557-E9A0-4049-BC8D-3AFF1C197659}" srcOrd="0" destOrd="1" presId="urn:microsoft.com/office/officeart/2005/8/layout/list1"/>
    <dgm:cxn modelId="{541EC1F9-8798-49C1-9CE3-12783605A373}" srcId="{CCD80211-7F8B-400D-AA24-164A18B93DCA}" destId="{4A82036B-F367-45CE-AB9D-6BFC1E716AB1}" srcOrd="2" destOrd="0" parTransId="{95275473-C7A2-4B65-BEE3-A191F6C05B60}" sibTransId="{F65EF705-8B6A-45A6-A37D-6AB607802493}"/>
    <dgm:cxn modelId="{619333E9-0EBB-4363-87ED-B4EF471F1D56}" type="presParOf" srcId="{DD173566-F59A-42D6-8B36-5A0FA1551BFB}" destId="{871A6720-03B4-4F77-A42A-1CEFB5166FC1}" srcOrd="0" destOrd="0" presId="urn:microsoft.com/office/officeart/2005/8/layout/list1"/>
    <dgm:cxn modelId="{A4CAD94F-44D7-45A6-8BFF-D304941D688F}" type="presParOf" srcId="{871A6720-03B4-4F77-A42A-1CEFB5166FC1}" destId="{B7B221A4-A58F-47C2-9E36-30ADC74FA238}" srcOrd="0" destOrd="0" presId="urn:microsoft.com/office/officeart/2005/8/layout/list1"/>
    <dgm:cxn modelId="{479D73B7-C2B9-4679-85EB-CF0E9D0F24CD}" type="presParOf" srcId="{871A6720-03B4-4F77-A42A-1CEFB5166FC1}" destId="{76644698-F084-4D84-AE8D-21E3079AAA51}" srcOrd="1" destOrd="0" presId="urn:microsoft.com/office/officeart/2005/8/layout/list1"/>
    <dgm:cxn modelId="{A749E82C-B7BE-4D50-8861-B336D829D485}" type="presParOf" srcId="{DD173566-F59A-42D6-8B36-5A0FA1551BFB}" destId="{B17486FC-8072-4661-B269-1761D9B69D5E}" srcOrd="1" destOrd="0" presId="urn:microsoft.com/office/officeart/2005/8/layout/list1"/>
    <dgm:cxn modelId="{36120249-95EA-4B18-AA96-6E3044E54805}" type="presParOf" srcId="{DD173566-F59A-42D6-8B36-5A0FA1551BFB}" destId="{7F6F7557-E9A0-4049-BC8D-3AFF1C197659}" srcOrd="2" destOrd="0" presId="urn:microsoft.com/office/officeart/2005/8/layout/list1"/>
    <dgm:cxn modelId="{3F8DB951-C649-4B3C-9CBF-9F618F6D0258}" type="presParOf" srcId="{DD173566-F59A-42D6-8B36-5A0FA1551BFB}" destId="{727F9BB7-9A32-4E8D-96D3-5008029BEECF}" srcOrd="3" destOrd="0" presId="urn:microsoft.com/office/officeart/2005/8/layout/list1"/>
    <dgm:cxn modelId="{B8785A3F-1C8A-4EDF-95FA-B4BF239CCDF9}" type="presParOf" srcId="{DD173566-F59A-42D6-8B36-5A0FA1551BFB}" destId="{CE463007-17D8-4FAF-B93C-C38832E4B770}" srcOrd="4" destOrd="0" presId="urn:microsoft.com/office/officeart/2005/8/layout/list1"/>
    <dgm:cxn modelId="{123FE16F-31C8-4825-B412-C97533EEE229}" type="presParOf" srcId="{CE463007-17D8-4FAF-B93C-C38832E4B770}" destId="{3F5B5911-E6C9-49F2-9B44-B2E09D8EB4F5}" srcOrd="0" destOrd="0" presId="urn:microsoft.com/office/officeart/2005/8/layout/list1"/>
    <dgm:cxn modelId="{61987766-2B29-465B-88FF-7760FDE2EF70}" type="presParOf" srcId="{CE463007-17D8-4FAF-B93C-C38832E4B770}" destId="{CA71AF08-CFA4-43A3-A78D-312D8E9D1F52}" srcOrd="1" destOrd="0" presId="urn:microsoft.com/office/officeart/2005/8/layout/list1"/>
    <dgm:cxn modelId="{827099A4-E567-430F-B51B-C39F9EDED007}" type="presParOf" srcId="{DD173566-F59A-42D6-8B36-5A0FA1551BFB}" destId="{A5D868D5-9ABD-483B-9979-F106038F198B}" srcOrd="5" destOrd="0" presId="urn:microsoft.com/office/officeart/2005/8/layout/list1"/>
    <dgm:cxn modelId="{F678A1F4-66DB-4C87-8F36-59B9B5F06B7A}" type="presParOf" srcId="{DD173566-F59A-42D6-8B36-5A0FA1551BFB}" destId="{DDFD68CA-C2C2-4586-A01B-45B45ED630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57F75-11E6-4E04-BCC9-28A20B5AE44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FCB7730-F7E8-4460-9819-7632FF491B24}">
      <dgm:prSet/>
      <dgm:spPr/>
      <dgm:t>
        <a:bodyPr/>
        <a:lstStyle/>
        <a:p>
          <a:r>
            <a:rPr lang="en-US" dirty="0"/>
            <a:t>Nonsocial learning</a:t>
          </a:r>
        </a:p>
      </dgm:t>
    </dgm:pt>
    <dgm:pt modelId="{E36217CF-125C-4784-866F-6CB3D2E93427}" type="parTrans" cxnId="{1C4DD108-A626-4EF4-8FB1-F0BBE3617D5C}">
      <dgm:prSet/>
      <dgm:spPr/>
      <dgm:t>
        <a:bodyPr/>
        <a:lstStyle/>
        <a:p>
          <a:endParaRPr lang="en-US"/>
        </a:p>
      </dgm:t>
    </dgm:pt>
    <dgm:pt modelId="{E76BF181-6775-441D-B0FA-B7FA51680A5E}" type="sibTrans" cxnId="{1C4DD108-A626-4EF4-8FB1-F0BBE3617D5C}">
      <dgm:prSet/>
      <dgm:spPr/>
      <dgm:t>
        <a:bodyPr/>
        <a:lstStyle/>
        <a:p>
          <a:endParaRPr lang="en-US"/>
        </a:p>
      </dgm:t>
    </dgm:pt>
    <dgm:pt modelId="{0FA62F4A-BC61-4996-A01A-EE7973784CE6}">
      <dgm:prSet/>
      <dgm:spPr/>
      <dgm:t>
        <a:bodyPr/>
        <a:lstStyle/>
        <a:p>
          <a:r>
            <a:rPr lang="en-US"/>
            <a:t>Demonstrations of learning and problem solving that requires no social cues</a:t>
          </a:r>
        </a:p>
      </dgm:t>
    </dgm:pt>
    <dgm:pt modelId="{489F80BA-1213-48D2-A39A-66533978367E}" type="parTrans" cxnId="{82D65DA1-530B-4ADE-AD9A-9437AED4EEEC}">
      <dgm:prSet/>
      <dgm:spPr/>
      <dgm:t>
        <a:bodyPr/>
        <a:lstStyle/>
        <a:p>
          <a:endParaRPr lang="en-US"/>
        </a:p>
      </dgm:t>
    </dgm:pt>
    <dgm:pt modelId="{403F5B67-FFA3-44F8-91F6-B3BB8D7638D8}" type="sibTrans" cxnId="{82D65DA1-530B-4ADE-AD9A-9437AED4EEEC}">
      <dgm:prSet/>
      <dgm:spPr/>
      <dgm:t>
        <a:bodyPr/>
        <a:lstStyle/>
        <a:p>
          <a:endParaRPr lang="en-US"/>
        </a:p>
      </dgm:t>
    </dgm:pt>
    <dgm:pt modelId="{C64563D6-31DB-4094-8909-5B97B277B6F2}">
      <dgm:prSet/>
      <dgm:spPr/>
      <dgm:t>
        <a:bodyPr/>
        <a:lstStyle/>
        <a:p>
          <a:r>
            <a:rPr lang="en-US"/>
            <a:t>Social learning</a:t>
          </a:r>
        </a:p>
      </dgm:t>
    </dgm:pt>
    <dgm:pt modelId="{212B8082-9C9A-46D8-BE31-F8C99870AF87}" type="parTrans" cxnId="{F52BA799-2B4F-4B7F-9D73-9D3FBD2641B7}">
      <dgm:prSet/>
      <dgm:spPr/>
      <dgm:t>
        <a:bodyPr/>
        <a:lstStyle/>
        <a:p>
          <a:endParaRPr lang="en-US"/>
        </a:p>
      </dgm:t>
    </dgm:pt>
    <dgm:pt modelId="{11190996-76F6-4CD0-8B25-AF8F954725AF}" type="sibTrans" cxnId="{F52BA799-2B4F-4B7F-9D73-9D3FBD2641B7}">
      <dgm:prSet/>
      <dgm:spPr/>
      <dgm:t>
        <a:bodyPr/>
        <a:lstStyle/>
        <a:p>
          <a:endParaRPr lang="en-US"/>
        </a:p>
      </dgm:t>
    </dgm:pt>
    <dgm:pt modelId="{E6D28015-EEA8-461F-BC65-0CB8B099DD9A}">
      <dgm:prSet/>
      <dgm:spPr/>
      <dgm:t>
        <a:bodyPr/>
        <a:lstStyle/>
        <a:p>
          <a:r>
            <a:rPr lang="en-US"/>
            <a:t>Demonstrations of learning and problem solving that require social cues from other dogs or humans</a:t>
          </a:r>
        </a:p>
      </dgm:t>
    </dgm:pt>
    <dgm:pt modelId="{A6CF153E-5582-4DD5-9A57-3670C27B8C88}" type="parTrans" cxnId="{9CB35E63-010E-46C6-BED9-B7F2C593C3DF}">
      <dgm:prSet/>
      <dgm:spPr/>
      <dgm:t>
        <a:bodyPr/>
        <a:lstStyle/>
        <a:p>
          <a:endParaRPr lang="en-US"/>
        </a:p>
      </dgm:t>
    </dgm:pt>
    <dgm:pt modelId="{1F5DD7C0-5650-46E7-8F1E-629C80631FB7}" type="sibTrans" cxnId="{9CB35E63-010E-46C6-BED9-B7F2C593C3DF}">
      <dgm:prSet/>
      <dgm:spPr/>
      <dgm:t>
        <a:bodyPr/>
        <a:lstStyle/>
        <a:p>
          <a:endParaRPr lang="en-US"/>
        </a:p>
      </dgm:t>
    </dgm:pt>
    <dgm:pt modelId="{4C4DFAF7-AC88-4638-90CE-EE382B9478EC}" type="pres">
      <dgm:prSet presAssocID="{05D57F75-11E6-4E04-BCC9-28A20B5AE447}" presName="linear" presStyleCnt="0">
        <dgm:presLayoutVars>
          <dgm:dir/>
          <dgm:animLvl val="lvl"/>
          <dgm:resizeHandles val="exact"/>
        </dgm:presLayoutVars>
      </dgm:prSet>
      <dgm:spPr/>
    </dgm:pt>
    <dgm:pt modelId="{CFD62E46-4836-459B-926A-3E2B424B7027}" type="pres">
      <dgm:prSet presAssocID="{FFCB7730-F7E8-4460-9819-7632FF491B24}" presName="parentLin" presStyleCnt="0"/>
      <dgm:spPr/>
    </dgm:pt>
    <dgm:pt modelId="{B5D00927-7856-4E01-B9F9-37B0156E91E4}" type="pres">
      <dgm:prSet presAssocID="{FFCB7730-F7E8-4460-9819-7632FF491B24}" presName="parentLeftMargin" presStyleLbl="node1" presStyleIdx="0" presStyleCnt="2"/>
      <dgm:spPr/>
    </dgm:pt>
    <dgm:pt modelId="{DDAD688F-63ED-4ADB-8FD2-B05F74ABCCD5}" type="pres">
      <dgm:prSet presAssocID="{FFCB7730-F7E8-4460-9819-7632FF491B2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1041E57-C5C3-4A7D-B0DB-9DF2E4379A13}" type="pres">
      <dgm:prSet presAssocID="{FFCB7730-F7E8-4460-9819-7632FF491B24}" presName="negativeSpace" presStyleCnt="0"/>
      <dgm:spPr/>
    </dgm:pt>
    <dgm:pt modelId="{13A2A14A-4D21-4621-8EA9-7AF4F85B23B4}" type="pres">
      <dgm:prSet presAssocID="{FFCB7730-F7E8-4460-9819-7632FF491B24}" presName="childText" presStyleLbl="conFgAcc1" presStyleIdx="0" presStyleCnt="2">
        <dgm:presLayoutVars>
          <dgm:bulletEnabled val="1"/>
        </dgm:presLayoutVars>
      </dgm:prSet>
      <dgm:spPr/>
    </dgm:pt>
    <dgm:pt modelId="{516D3EA2-3E56-4A35-AF8D-761EF7CB5A5D}" type="pres">
      <dgm:prSet presAssocID="{E76BF181-6775-441D-B0FA-B7FA51680A5E}" presName="spaceBetweenRectangles" presStyleCnt="0"/>
      <dgm:spPr/>
    </dgm:pt>
    <dgm:pt modelId="{2A952417-EA30-4C4B-9047-7E0A04F9D5C7}" type="pres">
      <dgm:prSet presAssocID="{C64563D6-31DB-4094-8909-5B97B277B6F2}" presName="parentLin" presStyleCnt="0"/>
      <dgm:spPr/>
    </dgm:pt>
    <dgm:pt modelId="{1FC3E3E7-D69C-4136-82AF-286D02F2A9EE}" type="pres">
      <dgm:prSet presAssocID="{C64563D6-31DB-4094-8909-5B97B277B6F2}" presName="parentLeftMargin" presStyleLbl="node1" presStyleIdx="0" presStyleCnt="2"/>
      <dgm:spPr/>
    </dgm:pt>
    <dgm:pt modelId="{7E2DFE5D-5428-4669-9013-0474E8CA3BC1}" type="pres">
      <dgm:prSet presAssocID="{C64563D6-31DB-4094-8909-5B97B277B6F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B42D458-08B6-4994-A2F8-63701916533D}" type="pres">
      <dgm:prSet presAssocID="{C64563D6-31DB-4094-8909-5B97B277B6F2}" presName="negativeSpace" presStyleCnt="0"/>
      <dgm:spPr/>
    </dgm:pt>
    <dgm:pt modelId="{DD91F36D-BE27-438D-9C51-FE7BC2A23A5A}" type="pres">
      <dgm:prSet presAssocID="{C64563D6-31DB-4094-8909-5B97B277B6F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C4DD108-A626-4EF4-8FB1-F0BBE3617D5C}" srcId="{05D57F75-11E6-4E04-BCC9-28A20B5AE447}" destId="{FFCB7730-F7E8-4460-9819-7632FF491B24}" srcOrd="0" destOrd="0" parTransId="{E36217CF-125C-4784-866F-6CB3D2E93427}" sibTransId="{E76BF181-6775-441D-B0FA-B7FA51680A5E}"/>
    <dgm:cxn modelId="{40509118-6D89-49DD-B7DA-231B9ECDCAF8}" type="presOf" srcId="{FFCB7730-F7E8-4460-9819-7632FF491B24}" destId="{B5D00927-7856-4E01-B9F9-37B0156E91E4}" srcOrd="0" destOrd="0" presId="urn:microsoft.com/office/officeart/2005/8/layout/list1"/>
    <dgm:cxn modelId="{BDA66A38-E634-489A-BBE7-17E8B87D379B}" type="presOf" srcId="{E6D28015-EEA8-461F-BC65-0CB8B099DD9A}" destId="{DD91F36D-BE27-438D-9C51-FE7BC2A23A5A}" srcOrd="0" destOrd="0" presId="urn:microsoft.com/office/officeart/2005/8/layout/list1"/>
    <dgm:cxn modelId="{9C822439-5339-4169-93D0-CDE6F268697A}" type="presOf" srcId="{C64563D6-31DB-4094-8909-5B97B277B6F2}" destId="{1FC3E3E7-D69C-4136-82AF-286D02F2A9EE}" srcOrd="0" destOrd="0" presId="urn:microsoft.com/office/officeart/2005/8/layout/list1"/>
    <dgm:cxn modelId="{9CB35E63-010E-46C6-BED9-B7F2C593C3DF}" srcId="{C64563D6-31DB-4094-8909-5B97B277B6F2}" destId="{E6D28015-EEA8-461F-BC65-0CB8B099DD9A}" srcOrd="0" destOrd="0" parTransId="{A6CF153E-5582-4DD5-9A57-3670C27B8C88}" sibTransId="{1F5DD7C0-5650-46E7-8F1E-629C80631FB7}"/>
    <dgm:cxn modelId="{17E67F46-9958-4008-A766-C376FF992744}" type="presOf" srcId="{C64563D6-31DB-4094-8909-5B97B277B6F2}" destId="{7E2DFE5D-5428-4669-9013-0474E8CA3BC1}" srcOrd="1" destOrd="0" presId="urn:microsoft.com/office/officeart/2005/8/layout/list1"/>
    <dgm:cxn modelId="{89B3D653-F835-41C2-A11F-C3AFFBE7E751}" type="presOf" srcId="{05D57F75-11E6-4E04-BCC9-28A20B5AE447}" destId="{4C4DFAF7-AC88-4638-90CE-EE382B9478EC}" srcOrd="0" destOrd="0" presId="urn:microsoft.com/office/officeart/2005/8/layout/list1"/>
    <dgm:cxn modelId="{F52BA799-2B4F-4B7F-9D73-9D3FBD2641B7}" srcId="{05D57F75-11E6-4E04-BCC9-28A20B5AE447}" destId="{C64563D6-31DB-4094-8909-5B97B277B6F2}" srcOrd="1" destOrd="0" parTransId="{212B8082-9C9A-46D8-BE31-F8C99870AF87}" sibTransId="{11190996-76F6-4CD0-8B25-AF8F954725AF}"/>
    <dgm:cxn modelId="{82D65DA1-530B-4ADE-AD9A-9437AED4EEEC}" srcId="{FFCB7730-F7E8-4460-9819-7632FF491B24}" destId="{0FA62F4A-BC61-4996-A01A-EE7973784CE6}" srcOrd="0" destOrd="0" parTransId="{489F80BA-1213-48D2-A39A-66533978367E}" sibTransId="{403F5B67-FFA3-44F8-91F6-B3BB8D7638D8}"/>
    <dgm:cxn modelId="{AC2066AA-5692-46DB-8A41-397B051BC150}" type="presOf" srcId="{FFCB7730-F7E8-4460-9819-7632FF491B24}" destId="{DDAD688F-63ED-4ADB-8FD2-B05F74ABCCD5}" srcOrd="1" destOrd="0" presId="urn:microsoft.com/office/officeart/2005/8/layout/list1"/>
    <dgm:cxn modelId="{72A856D6-FF78-4517-A929-0D64CA14AE5D}" type="presOf" srcId="{0FA62F4A-BC61-4996-A01A-EE7973784CE6}" destId="{13A2A14A-4D21-4621-8EA9-7AF4F85B23B4}" srcOrd="0" destOrd="0" presId="urn:microsoft.com/office/officeart/2005/8/layout/list1"/>
    <dgm:cxn modelId="{D4E3EA5B-3A97-481C-96AC-0BC2F0805F65}" type="presParOf" srcId="{4C4DFAF7-AC88-4638-90CE-EE382B9478EC}" destId="{CFD62E46-4836-459B-926A-3E2B424B7027}" srcOrd="0" destOrd="0" presId="urn:microsoft.com/office/officeart/2005/8/layout/list1"/>
    <dgm:cxn modelId="{99ADBB44-688D-4AC4-8839-CBFF4F83F459}" type="presParOf" srcId="{CFD62E46-4836-459B-926A-3E2B424B7027}" destId="{B5D00927-7856-4E01-B9F9-37B0156E91E4}" srcOrd="0" destOrd="0" presId="urn:microsoft.com/office/officeart/2005/8/layout/list1"/>
    <dgm:cxn modelId="{6680CC95-74F1-44C5-92FD-C7278AA93F6E}" type="presParOf" srcId="{CFD62E46-4836-459B-926A-3E2B424B7027}" destId="{DDAD688F-63ED-4ADB-8FD2-B05F74ABCCD5}" srcOrd="1" destOrd="0" presId="urn:microsoft.com/office/officeart/2005/8/layout/list1"/>
    <dgm:cxn modelId="{92E44E59-F9B1-4020-8AB6-871233912876}" type="presParOf" srcId="{4C4DFAF7-AC88-4638-90CE-EE382B9478EC}" destId="{B1041E57-C5C3-4A7D-B0DB-9DF2E4379A13}" srcOrd="1" destOrd="0" presId="urn:microsoft.com/office/officeart/2005/8/layout/list1"/>
    <dgm:cxn modelId="{A759A5B8-90B8-4613-8F49-F2F219EA994B}" type="presParOf" srcId="{4C4DFAF7-AC88-4638-90CE-EE382B9478EC}" destId="{13A2A14A-4D21-4621-8EA9-7AF4F85B23B4}" srcOrd="2" destOrd="0" presId="urn:microsoft.com/office/officeart/2005/8/layout/list1"/>
    <dgm:cxn modelId="{09992D99-DB53-402C-9026-01B441AB2BB5}" type="presParOf" srcId="{4C4DFAF7-AC88-4638-90CE-EE382B9478EC}" destId="{516D3EA2-3E56-4A35-AF8D-761EF7CB5A5D}" srcOrd="3" destOrd="0" presId="urn:microsoft.com/office/officeart/2005/8/layout/list1"/>
    <dgm:cxn modelId="{0EA2F9A0-1130-418E-B9FC-35036FD47919}" type="presParOf" srcId="{4C4DFAF7-AC88-4638-90CE-EE382B9478EC}" destId="{2A952417-EA30-4C4B-9047-7E0A04F9D5C7}" srcOrd="4" destOrd="0" presId="urn:microsoft.com/office/officeart/2005/8/layout/list1"/>
    <dgm:cxn modelId="{BA25FA71-8D6B-4603-AA7F-6249EADCD786}" type="presParOf" srcId="{2A952417-EA30-4C4B-9047-7E0A04F9D5C7}" destId="{1FC3E3E7-D69C-4136-82AF-286D02F2A9EE}" srcOrd="0" destOrd="0" presId="urn:microsoft.com/office/officeart/2005/8/layout/list1"/>
    <dgm:cxn modelId="{8B1C3C9C-D1E2-4B41-A0D1-CDFFB3A7A585}" type="presParOf" srcId="{2A952417-EA30-4C4B-9047-7E0A04F9D5C7}" destId="{7E2DFE5D-5428-4669-9013-0474E8CA3BC1}" srcOrd="1" destOrd="0" presId="urn:microsoft.com/office/officeart/2005/8/layout/list1"/>
    <dgm:cxn modelId="{7296672A-04D3-40F2-BEA2-6E83C4AB1753}" type="presParOf" srcId="{4C4DFAF7-AC88-4638-90CE-EE382B9478EC}" destId="{DB42D458-08B6-4994-A2F8-63701916533D}" srcOrd="5" destOrd="0" presId="urn:microsoft.com/office/officeart/2005/8/layout/list1"/>
    <dgm:cxn modelId="{E143247D-FA69-4B91-B239-CFB15B67D728}" type="presParOf" srcId="{4C4DFAF7-AC88-4638-90CE-EE382B9478EC}" destId="{DD91F36D-BE27-438D-9C51-FE7BC2A23A5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CDC10D6-0BAC-411B-889B-AA32EC00F88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BC4FD6-2B53-4C06-B098-79E3596E9D83}">
      <dgm:prSet/>
      <dgm:spPr/>
      <dgm:t>
        <a:bodyPr/>
        <a:lstStyle/>
        <a:p>
          <a:r>
            <a:rPr lang="en-US"/>
            <a:t>Dogs were trained to beg from a human for food</a:t>
          </a:r>
        </a:p>
      </dgm:t>
    </dgm:pt>
    <dgm:pt modelId="{59451E82-F87D-494D-8131-0626F57383DB}" type="parTrans" cxnId="{7FBD9350-C242-4A1E-BC16-E289FF8CA36F}">
      <dgm:prSet/>
      <dgm:spPr/>
      <dgm:t>
        <a:bodyPr/>
        <a:lstStyle/>
        <a:p>
          <a:endParaRPr lang="en-US"/>
        </a:p>
      </dgm:t>
    </dgm:pt>
    <dgm:pt modelId="{FC6C3078-7E50-4A51-9819-DA8696B83A4B}" type="sibTrans" cxnId="{7FBD9350-C242-4A1E-BC16-E289FF8CA36F}">
      <dgm:prSet/>
      <dgm:spPr/>
      <dgm:t>
        <a:bodyPr/>
        <a:lstStyle/>
        <a:p>
          <a:endParaRPr lang="en-US"/>
        </a:p>
      </dgm:t>
    </dgm:pt>
    <dgm:pt modelId="{944C0735-925B-4AEF-92A4-DA77E0E75FDF}">
      <dgm:prSet/>
      <dgm:spPr/>
      <dgm:t>
        <a:bodyPr/>
        <a:lstStyle/>
        <a:p>
          <a:r>
            <a:rPr lang="en-US" dirty="0"/>
            <a:t>Offered choice of a </a:t>
          </a:r>
          <a:r>
            <a:rPr lang="en-US" i="1" dirty="0"/>
            <a:t>blindfolded human </a:t>
          </a:r>
          <a:r>
            <a:rPr lang="en-US" dirty="0"/>
            <a:t>or a </a:t>
          </a:r>
          <a:r>
            <a:rPr lang="en-US" i="1" dirty="0"/>
            <a:t>human that could see them</a:t>
          </a:r>
        </a:p>
      </dgm:t>
    </dgm:pt>
    <dgm:pt modelId="{C723EA26-3331-46F1-9B80-94F9A7CEB2C9}" type="parTrans" cxnId="{E35ADC62-1660-4712-8123-4761DD58DDA7}">
      <dgm:prSet/>
      <dgm:spPr/>
      <dgm:t>
        <a:bodyPr/>
        <a:lstStyle/>
        <a:p>
          <a:endParaRPr lang="en-US"/>
        </a:p>
      </dgm:t>
    </dgm:pt>
    <dgm:pt modelId="{F65CE5E3-0538-47AD-99A4-9C88A9BFA2EB}" type="sibTrans" cxnId="{E35ADC62-1660-4712-8123-4761DD58DDA7}">
      <dgm:prSet/>
      <dgm:spPr/>
      <dgm:t>
        <a:bodyPr/>
        <a:lstStyle/>
        <a:p>
          <a:endParaRPr lang="en-US"/>
        </a:p>
      </dgm:t>
    </dgm:pt>
    <dgm:pt modelId="{F18BCFFE-EC21-41CE-BF16-DD1727C5D2CB}">
      <dgm:prSet/>
      <dgm:spPr/>
      <dgm:t>
        <a:bodyPr/>
        <a:lstStyle/>
        <a:p>
          <a:r>
            <a:rPr lang="en-US" b="1" dirty="0"/>
            <a:t>Dogs preferred the human with no blindfold over the eyes or no blindfold</a:t>
          </a:r>
          <a:endParaRPr lang="en-US" dirty="0"/>
        </a:p>
      </dgm:t>
    </dgm:pt>
    <dgm:pt modelId="{E0935C9C-A2EC-4617-B361-8AFD19252EE8}" type="parTrans" cxnId="{A577E7CD-D538-4EBE-BB8F-DFED7918D730}">
      <dgm:prSet/>
      <dgm:spPr/>
      <dgm:t>
        <a:bodyPr/>
        <a:lstStyle/>
        <a:p>
          <a:endParaRPr lang="en-US"/>
        </a:p>
      </dgm:t>
    </dgm:pt>
    <dgm:pt modelId="{0C806CCB-5424-4147-8147-736C2EB25E15}" type="sibTrans" cxnId="{A577E7CD-D538-4EBE-BB8F-DFED7918D730}">
      <dgm:prSet/>
      <dgm:spPr/>
      <dgm:t>
        <a:bodyPr/>
        <a:lstStyle/>
        <a:p>
          <a:endParaRPr lang="en-US"/>
        </a:p>
      </dgm:t>
    </dgm:pt>
    <dgm:pt modelId="{C247AEFD-E9E5-433B-93DB-68F3686ED11E}">
      <dgm:prSet/>
      <dgm:spPr/>
      <dgm:t>
        <a:bodyPr/>
        <a:lstStyle/>
        <a:p>
          <a:r>
            <a:rPr lang="en-US" dirty="0"/>
            <a:t>Only chimps, bonobos also do this</a:t>
          </a:r>
        </a:p>
      </dgm:t>
    </dgm:pt>
    <dgm:pt modelId="{40F96A4D-12A5-44AA-8FC7-8C92B2BD0743}" type="parTrans" cxnId="{C6EEBF36-52F3-449E-AC8A-02E5E915F898}">
      <dgm:prSet/>
      <dgm:spPr/>
      <dgm:t>
        <a:bodyPr/>
        <a:lstStyle/>
        <a:p>
          <a:endParaRPr lang="en-US"/>
        </a:p>
      </dgm:t>
    </dgm:pt>
    <dgm:pt modelId="{B3B5D0F0-4239-4D66-9459-1EB099EF80C4}" type="sibTrans" cxnId="{C6EEBF36-52F3-449E-AC8A-02E5E915F898}">
      <dgm:prSet/>
      <dgm:spPr/>
      <dgm:t>
        <a:bodyPr/>
        <a:lstStyle/>
        <a:p>
          <a:endParaRPr lang="en-US"/>
        </a:p>
      </dgm:t>
    </dgm:pt>
    <dgm:pt modelId="{3F360082-633E-4737-B35B-804028D648CF}">
      <dgm:prSet/>
      <dgm:spPr/>
      <dgm:t>
        <a:bodyPr/>
        <a:lstStyle/>
        <a:p>
          <a:r>
            <a:rPr lang="en-US" dirty="0" err="1"/>
            <a:t>Povllelli</a:t>
          </a:r>
          <a:r>
            <a:rPr lang="en-US" dirty="0"/>
            <a:t>, et al, 1990;</a:t>
          </a:r>
        </a:p>
        <a:p>
          <a:r>
            <a:rPr lang="en-US" dirty="0"/>
            <a:t> </a:t>
          </a:r>
          <a:r>
            <a:rPr lang="en-US" dirty="0" err="1"/>
            <a:t>Heyes</a:t>
          </a:r>
          <a:r>
            <a:rPr lang="en-US" dirty="0"/>
            <a:t>, 1993</a:t>
          </a:r>
        </a:p>
      </dgm:t>
    </dgm:pt>
    <dgm:pt modelId="{F810182E-E861-4A1E-BE3E-0FBB7A5E3048}" type="parTrans" cxnId="{16211B06-4AF8-4AD3-ACE4-C4FDC06B1051}">
      <dgm:prSet/>
      <dgm:spPr/>
      <dgm:t>
        <a:bodyPr/>
        <a:lstStyle/>
        <a:p>
          <a:endParaRPr lang="en-US"/>
        </a:p>
      </dgm:t>
    </dgm:pt>
    <dgm:pt modelId="{A511B5E5-BB85-45F6-82FD-1C4FFC462470}" type="sibTrans" cxnId="{16211B06-4AF8-4AD3-ACE4-C4FDC06B1051}">
      <dgm:prSet/>
      <dgm:spPr/>
      <dgm:t>
        <a:bodyPr/>
        <a:lstStyle/>
        <a:p>
          <a:endParaRPr lang="en-US"/>
        </a:p>
      </dgm:t>
    </dgm:pt>
    <dgm:pt modelId="{E00831AD-A86A-42B7-A918-95BFA0177A64}">
      <dgm:prSet/>
      <dgm:spPr/>
      <dgm:t>
        <a:bodyPr/>
        <a:lstStyle/>
        <a:p>
          <a:r>
            <a:rPr lang="en-US" b="1" dirty="0"/>
            <a:t>Dogs, like chimps, use human behavior for cues to food location</a:t>
          </a:r>
        </a:p>
      </dgm:t>
    </dgm:pt>
    <dgm:pt modelId="{591FB887-9C03-4CAA-ABC0-EFB38CE725F1}" type="parTrans" cxnId="{F9F26FF7-FF2D-4F89-92C0-E9B31A7A2C82}">
      <dgm:prSet/>
      <dgm:spPr/>
      <dgm:t>
        <a:bodyPr/>
        <a:lstStyle/>
        <a:p>
          <a:endParaRPr lang="en-US"/>
        </a:p>
      </dgm:t>
    </dgm:pt>
    <dgm:pt modelId="{8CFFA14E-2867-47CF-A06B-EFC9BD624D69}" type="sibTrans" cxnId="{F9F26FF7-FF2D-4F89-92C0-E9B31A7A2C82}">
      <dgm:prSet/>
      <dgm:spPr/>
      <dgm:t>
        <a:bodyPr/>
        <a:lstStyle/>
        <a:p>
          <a:endParaRPr lang="en-US"/>
        </a:p>
      </dgm:t>
    </dgm:pt>
    <dgm:pt modelId="{4E88BF17-11C3-4314-83F7-16546AC5138A}">
      <dgm:prSet/>
      <dgm:spPr/>
      <dgm:t>
        <a:bodyPr/>
        <a:lstStyle/>
        <a:p>
          <a:r>
            <a:rPr lang="en-US" dirty="0"/>
            <a:t>Humans </a:t>
          </a:r>
          <a:r>
            <a:rPr lang="en-US" b="1" dirty="0"/>
            <a:t>pointed, turned head or just turned eyes</a:t>
          </a:r>
          <a:r>
            <a:rPr lang="en-US" dirty="0"/>
            <a:t> to look at location of hidden food</a:t>
          </a:r>
        </a:p>
      </dgm:t>
    </dgm:pt>
    <dgm:pt modelId="{53DE3027-0C72-426F-BC2B-A16AE3F4A277}" type="parTrans" cxnId="{7303CF05-9D67-4BDA-AD72-214C15432040}">
      <dgm:prSet/>
      <dgm:spPr/>
      <dgm:t>
        <a:bodyPr/>
        <a:lstStyle/>
        <a:p>
          <a:endParaRPr lang="en-US"/>
        </a:p>
      </dgm:t>
    </dgm:pt>
    <dgm:pt modelId="{9F266E89-F9BA-4DA0-A2E4-14E53768806B}" type="sibTrans" cxnId="{7303CF05-9D67-4BDA-AD72-214C15432040}">
      <dgm:prSet/>
      <dgm:spPr/>
      <dgm:t>
        <a:bodyPr/>
        <a:lstStyle/>
        <a:p>
          <a:endParaRPr lang="en-US"/>
        </a:p>
      </dgm:t>
    </dgm:pt>
    <dgm:pt modelId="{75E8BF82-74D2-4DB8-9517-469DC8E52B76}">
      <dgm:prSet/>
      <dgm:spPr/>
      <dgm:t>
        <a:bodyPr/>
        <a:lstStyle/>
        <a:p>
          <a:r>
            <a:rPr lang="en-US" dirty="0"/>
            <a:t>Dogs could use all three cues to determine where the food was located</a:t>
          </a:r>
        </a:p>
      </dgm:t>
    </dgm:pt>
    <dgm:pt modelId="{AFDDEFC0-5D87-4977-9208-D4F240E64749}" type="parTrans" cxnId="{F36577FD-34B6-4F1C-B5D8-B290DC192434}">
      <dgm:prSet/>
      <dgm:spPr/>
      <dgm:t>
        <a:bodyPr/>
        <a:lstStyle/>
        <a:p>
          <a:endParaRPr lang="en-US"/>
        </a:p>
      </dgm:t>
    </dgm:pt>
    <dgm:pt modelId="{1396DB7E-F86D-409C-A03E-8578E4C945C4}" type="sibTrans" cxnId="{F36577FD-34B6-4F1C-B5D8-B290DC192434}">
      <dgm:prSet/>
      <dgm:spPr/>
      <dgm:t>
        <a:bodyPr/>
        <a:lstStyle/>
        <a:p>
          <a:endParaRPr lang="en-US"/>
        </a:p>
      </dgm:t>
    </dgm:pt>
    <dgm:pt modelId="{BCF18976-B209-4DC8-8FAC-8E56B04A6A73}">
      <dgm:prSet/>
      <dgm:spPr/>
      <dgm:t>
        <a:bodyPr/>
        <a:lstStyle/>
        <a:p>
          <a:endParaRPr lang="en-US" dirty="0"/>
        </a:p>
      </dgm:t>
    </dgm:pt>
    <dgm:pt modelId="{6AB4FCFB-592B-4765-9DB5-1ED5AB11CB83}" type="parTrans" cxnId="{E8F7D515-EC18-42EF-B596-AF50B0C9A33C}">
      <dgm:prSet/>
      <dgm:spPr/>
    </dgm:pt>
    <dgm:pt modelId="{383A5177-1412-42C6-9BEE-885479BB7D9A}" type="sibTrans" cxnId="{E8F7D515-EC18-42EF-B596-AF50B0C9A33C}">
      <dgm:prSet/>
      <dgm:spPr/>
    </dgm:pt>
    <dgm:pt modelId="{32AD2CED-CEB4-4FE1-A9AA-322275826676}">
      <dgm:prSet/>
      <dgm:spPr/>
      <dgm:t>
        <a:bodyPr/>
        <a:lstStyle/>
        <a:p>
          <a:endParaRPr lang="en-US" dirty="0"/>
        </a:p>
      </dgm:t>
    </dgm:pt>
    <dgm:pt modelId="{FCDE20D1-0F19-4C57-8048-74622780DEBD}" type="parTrans" cxnId="{BC9EE5D9-2251-4FAB-B208-65069E765EDC}">
      <dgm:prSet/>
      <dgm:spPr/>
    </dgm:pt>
    <dgm:pt modelId="{893B8D9A-3364-4080-833A-D5B20A5E8A44}" type="sibTrans" cxnId="{BC9EE5D9-2251-4FAB-B208-65069E765EDC}">
      <dgm:prSet/>
      <dgm:spPr/>
    </dgm:pt>
    <dgm:pt modelId="{3B2DC167-F3A4-4A9C-8306-ABFFE0EBB046}">
      <dgm:prSet/>
      <dgm:spPr/>
      <dgm:t>
        <a:bodyPr/>
        <a:lstStyle/>
        <a:p>
          <a:endParaRPr lang="en-US" dirty="0"/>
        </a:p>
      </dgm:t>
    </dgm:pt>
    <dgm:pt modelId="{A8D304C5-7B2C-4F8D-8949-B78DFBA44485}" type="parTrans" cxnId="{0F3B7CCC-1040-4656-9174-6F5E577BF233}">
      <dgm:prSet/>
      <dgm:spPr/>
    </dgm:pt>
    <dgm:pt modelId="{C1DC0F4A-39D6-4CB1-997E-B0B3A6C21A56}" type="sibTrans" cxnId="{0F3B7CCC-1040-4656-9174-6F5E577BF233}">
      <dgm:prSet/>
      <dgm:spPr/>
    </dgm:pt>
    <dgm:pt modelId="{F9C98A79-EE99-4136-A649-FCB8E315ED13}">
      <dgm:prSet/>
      <dgm:spPr/>
      <dgm:t>
        <a:bodyPr/>
        <a:lstStyle/>
        <a:p>
          <a:endParaRPr lang="en-US" dirty="0"/>
        </a:p>
      </dgm:t>
    </dgm:pt>
    <dgm:pt modelId="{C4916A3C-F6C0-4355-93C2-F0F3F2326CF6}" type="parTrans" cxnId="{17F00354-A572-4F3A-B413-E24802223CBC}">
      <dgm:prSet/>
      <dgm:spPr/>
    </dgm:pt>
    <dgm:pt modelId="{580EEEDB-464A-4510-93A2-73111DB755A3}" type="sibTrans" cxnId="{17F00354-A572-4F3A-B413-E24802223CBC}">
      <dgm:prSet/>
      <dgm:spPr/>
    </dgm:pt>
    <dgm:pt modelId="{F8562965-D982-4181-BDE5-39ED7BAA67A2}">
      <dgm:prSet/>
      <dgm:spPr/>
      <dgm:t>
        <a:bodyPr/>
        <a:lstStyle/>
        <a:p>
          <a:r>
            <a:rPr lang="en-US" dirty="0"/>
            <a:t>No difference between this and person with blindfold (around mouth or nose) who still could see</a:t>
          </a:r>
        </a:p>
      </dgm:t>
    </dgm:pt>
    <dgm:pt modelId="{698E7622-7979-4AC8-8AEF-D5ACA1F26522}" type="parTrans" cxnId="{4D66C725-62D6-42DA-993D-1F9B66301EF2}">
      <dgm:prSet/>
      <dgm:spPr/>
    </dgm:pt>
    <dgm:pt modelId="{CCC484AC-D1DB-412F-9017-485BD20DDFE9}" type="sibTrans" cxnId="{4D66C725-62D6-42DA-993D-1F9B66301EF2}">
      <dgm:prSet/>
      <dgm:spPr/>
    </dgm:pt>
    <dgm:pt modelId="{B8CBFE7F-85E0-4CDC-A70C-67C5E5FEEC3F}">
      <dgm:prSet/>
      <dgm:spPr/>
      <dgm:t>
        <a:bodyPr/>
        <a:lstStyle/>
        <a:p>
          <a:endParaRPr lang="en-US" dirty="0"/>
        </a:p>
      </dgm:t>
    </dgm:pt>
    <dgm:pt modelId="{52DF86A4-40AD-483F-9276-71D19377CB97}" type="parTrans" cxnId="{46B2A2E6-DCF9-4B47-AF72-73B7B870B10D}">
      <dgm:prSet/>
      <dgm:spPr/>
    </dgm:pt>
    <dgm:pt modelId="{FC4A5F25-0B7E-4DB9-B500-2C0A28BBA503}" type="sibTrans" cxnId="{46B2A2E6-DCF9-4B47-AF72-73B7B870B10D}">
      <dgm:prSet/>
      <dgm:spPr/>
    </dgm:pt>
    <dgm:pt modelId="{9F601C94-A65F-4CF9-9AD4-EDFFD00336AF}" type="pres">
      <dgm:prSet presAssocID="{6CDC10D6-0BAC-411B-889B-AA32EC00F884}" presName="Name0" presStyleCnt="0">
        <dgm:presLayoutVars>
          <dgm:dir/>
          <dgm:animLvl val="lvl"/>
          <dgm:resizeHandles val="exact"/>
        </dgm:presLayoutVars>
      </dgm:prSet>
      <dgm:spPr/>
    </dgm:pt>
    <dgm:pt modelId="{5CB92FC1-41A5-4770-880F-FBA8DAE54854}" type="pres">
      <dgm:prSet presAssocID="{83BC4FD6-2B53-4C06-B098-79E3596E9D83}" presName="linNode" presStyleCnt="0"/>
      <dgm:spPr/>
    </dgm:pt>
    <dgm:pt modelId="{F03C055D-F941-4C93-8B33-CA2B5BE1750D}" type="pres">
      <dgm:prSet presAssocID="{83BC4FD6-2B53-4C06-B098-79E3596E9D8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BC01E38-E1E6-4736-A3F4-68E89C629336}" type="pres">
      <dgm:prSet presAssocID="{83BC4FD6-2B53-4C06-B098-79E3596E9D83}" presName="descendantText" presStyleLbl="alignAccFollowNode1" presStyleIdx="0" presStyleCnt="2">
        <dgm:presLayoutVars>
          <dgm:bulletEnabled val="1"/>
        </dgm:presLayoutVars>
      </dgm:prSet>
      <dgm:spPr/>
    </dgm:pt>
    <dgm:pt modelId="{14D39A57-EF07-41B2-AE54-F394CD1CA331}" type="pres">
      <dgm:prSet presAssocID="{FC6C3078-7E50-4A51-9819-DA8696B83A4B}" presName="sp" presStyleCnt="0"/>
      <dgm:spPr/>
    </dgm:pt>
    <dgm:pt modelId="{7983145C-DC73-4F4F-896F-42D55882E749}" type="pres">
      <dgm:prSet presAssocID="{3F360082-633E-4737-B35B-804028D648CF}" presName="linNode" presStyleCnt="0"/>
      <dgm:spPr/>
    </dgm:pt>
    <dgm:pt modelId="{A73F7889-D6E8-4791-B389-11603DAA01D6}" type="pres">
      <dgm:prSet presAssocID="{3F360082-633E-4737-B35B-804028D648C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4093507-1AD0-47A7-8060-77DB01256E8C}" type="pres">
      <dgm:prSet presAssocID="{3F360082-633E-4737-B35B-804028D648C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303CF05-9D67-4BDA-AD72-214C15432040}" srcId="{3F360082-633E-4737-B35B-804028D648CF}" destId="{4E88BF17-11C3-4314-83F7-16546AC5138A}" srcOrd="2" destOrd="0" parTransId="{53DE3027-0C72-426F-BC2B-A16AE3F4A277}" sibTransId="{9F266E89-F9BA-4DA0-A2E4-14E53768806B}"/>
    <dgm:cxn modelId="{16211B06-4AF8-4AD3-ACE4-C4FDC06B1051}" srcId="{6CDC10D6-0BAC-411B-889B-AA32EC00F884}" destId="{3F360082-633E-4737-B35B-804028D648CF}" srcOrd="1" destOrd="0" parTransId="{F810182E-E861-4A1E-BE3E-0FBB7A5E3048}" sibTransId="{A511B5E5-BB85-45F6-82FD-1C4FFC462470}"/>
    <dgm:cxn modelId="{DEA42506-B391-4E78-83AD-13BF323ACA95}" type="presOf" srcId="{C247AEFD-E9E5-433B-93DB-68F3686ED11E}" destId="{2BC01E38-E1E6-4736-A3F4-68E89C629336}" srcOrd="0" destOrd="6" presId="urn:microsoft.com/office/officeart/2005/8/layout/vList5"/>
    <dgm:cxn modelId="{E8F7D515-EC18-42EF-B596-AF50B0C9A33C}" srcId="{83BC4FD6-2B53-4C06-B098-79E3596E9D83}" destId="{BCF18976-B209-4DC8-8FAC-8E56B04A6A73}" srcOrd="1" destOrd="0" parTransId="{6AB4FCFB-592B-4765-9DB5-1ED5AB11CB83}" sibTransId="{383A5177-1412-42C6-9BEE-885479BB7D9A}"/>
    <dgm:cxn modelId="{575BE218-50DC-4179-9AEF-0001076A18F8}" type="presOf" srcId="{F18BCFFE-EC21-41CE-BF16-DD1727C5D2CB}" destId="{2BC01E38-E1E6-4736-A3F4-68E89C629336}" srcOrd="0" destOrd="2" presId="urn:microsoft.com/office/officeart/2005/8/layout/vList5"/>
    <dgm:cxn modelId="{4D66C725-62D6-42DA-993D-1F9B66301EF2}" srcId="{83BC4FD6-2B53-4C06-B098-79E3596E9D83}" destId="{F8562965-D982-4181-BDE5-39ED7BAA67A2}" srcOrd="4" destOrd="0" parTransId="{698E7622-7979-4AC8-8AEF-D5ACA1F26522}" sibTransId="{CCC484AC-D1DB-412F-9017-485BD20DDFE9}"/>
    <dgm:cxn modelId="{C0CFA832-B420-40F1-8AD5-D3B25B1C2091}" type="presOf" srcId="{BCF18976-B209-4DC8-8FAC-8E56B04A6A73}" destId="{2BC01E38-E1E6-4736-A3F4-68E89C629336}" srcOrd="0" destOrd="1" presId="urn:microsoft.com/office/officeart/2005/8/layout/vList5"/>
    <dgm:cxn modelId="{C6EEBF36-52F3-449E-AC8A-02E5E915F898}" srcId="{83BC4FD6-2B53-4C06-B098-79E3596E9D83}" destId="{C247AEFD-E9E5-433B-93DB-68F3686ED11E}" srcOrd="6" destOrd="0" parTransId="{40F96A4D-12A5-44AA-8FC7-8C92B2BD0743}" sibTransId="{B3B5D0F0-4239-4D66-9459-1EB099EF80C4}"/>
    <dgm:cxn modelId="{A650373D-CC8D-4E42-8C97-3F62B2B5BA36}" type="presOf" srcId="{944C0735-925B-4AEF-92A4-DA77E0E75FDF}" destId="{2BC01E38-E1E6-4736-A3F4-68E89C629336}" srcOrd="0" destOrd="0" presId="urn:microsoft.com/office/officeart/2005/8/layout/vList5"/>
    <dgm:cxn modelId="{337EB55E-54EC-4CEB-B156-C7F9D40A9022}" type="presOf" srcId="{F9C98A79-EE99-4136-A649-FCB8E315ED13}" destId="{94093507-1AD0-47A7-8060-77DB01256E8C}" srcOrd="0" destOrd="3" presId="urn:microsoft.com/office/officeart/2005/8/layout/vList5"/>
    <dgm:cxn modelId="{BF9EC462-EAE3-436D-9FC3-4647E9CFF41C}" type="presOf" srcId="{F8562965-D982-4181-BDE5-39ED7BAA67A2}" destId="{2BC01E38-E1E6-4736-A3F4-68E89C629336}" srcOrd="0" destOrd="4" presId="urn:microsoft.com/office/officeart/2005/8/layout/vList5"/>
    <dgm:cxn modelId="{E35ADC62-1660-4712-8123-4761DD58DDA7}" srcId="{83BC4FD6-2B53-4C06-B098-79E3596E9D83}" destId="{944C0735-925B-4AEF-92A4-DA77E0E75FDF}" srcOrd="0" destOrd="0" parTransId="{C723EA26-3331-46F1-9B80-94F9A7CEB2C9}" sibTransId="{F65CE5E3-0538-47AD-99A4-9C88A9BFA2EB}"/>
    <dgm:cxn modelId="{728C1F69-F735-43EC-A54A-B2F55E2E65F7}" type="presOf" srcId="{75E8BF82-74D2-4DB8-9517-469DC8E52B76}" destId="{94093507-1AD0-47A7-8060-77DB01256E8C}" srcOrd="0" destOrd="4" presId="urn:microsoft.com/office/officeart/2005/8/layout/vList5"/>
    <dgm:cxn modelId="{7FBD9350-C242-4A1E-BC16-E289FF8CA36F}" srcId="{6CDC10D6-0BAC-411B-889B-AA32EC00F884}" destId="{83BC4FD6-2B53-4C06-B098-79E3596E9D83}" srcOrd="0" destOrd="0" parTransId="{59451E82-F87D-494D-8131-0626F57383DB}" sibTransId="{FC6C3078-7E50-4A51-9819-DA8696B83A4B}"/>
    <dgm:cxn modelId="{C06E2571-EFA8-4AAA-AB8E-B47CE277143B}" type="presOf" srcId="{83BC4FD6-2B53-4C06-B098-79E3596E9D83}" destId="{F03C055D-F941-4C93-8B33-CA2B5BE1750D}" srcOrd="0" destOrd="0" presId="urn:microsoft.com/office/officeart/2005/8/layout/vList5"/>
    <dgm:cxn modelId="{17F00354-A572-4F3A-B413-E24802223CBC}" srcId="{3F360082-633E-4737-B35B-804028D648CF}" destId="{F9C98A79-EE99-4136-A649-FCB8E315ED13}" srcOrd="3" destOrd="0" parTransId="{C4916A3C-F6C0-4355-93C2-F0F3F2326CF6}" sibTransId="{580EEEDB-464A-4510-93A2-73111DB755A3}"/>
    <dgm:cxn modelId="{E99C2D8D-9BC5-437F-9B42-044D75693693}" type="presOf" srcId="{4E88BF17-11C3-4314-83F7-16546AC5138A}" destId="{94093507-1AD0-47A7-8060-77DB01256E8C}" srcOrd="0" destOrd="2" presId="urn:microsoft.com/office/officeart/2005/8/layout/vList5"/>
    <dgm:cxn modelId="{1C073B8D-5C78-4704-82BB-B85A51A783D1}" type="presOf" srcId="{B8CBFE7F-85E0-4CDC-A70C-67C5E5FEEC3F}" destId="{2BC01E38-E1E6-4736-A3F4-68E89C629336}" srcOrd="0" destOrd="3" presId="urn:microsoft.com/office/officeart/2005/8/layout/vList5"/>
    <dgm:cxn modelId="{77B260C3-9C63-44FA-BB3D-13DB766FFA56}" type="presOf" srcId="{3F360082-633E-4737-B35B-804028D648CF}" destId="{A73F7889-D6E8-4791-B389-11603DAA01D6}" srcOrd="0" destOrd="0" presId="urn:microsoft.com/office/officeart/2005/8/layout/vList5"/>
    <dgm:cxn modelId="{1E80ADCA-9C26-4110-99DE-76A7E2E65D8F}" type="presOf" srcId="{3B2DC167-F3A4-4A9C-8306-ABFFE0EBB046}" destId="{94093507-1AD0-47A7-8060-77DB01256E8C}" srcOrd="0" destOrd="1" presId="urn:microsoft.com/office/officeart/2005/8/layout/vList5"/>
    <dgm:cxn modelId="{0F3B7CCC-1040-4656-9174-6F5E577BF233}" srcId="{3F360082-633E-4737-B35B-804028D648CF}" destId="{3B2DC167-F3A4-4A9C-8306-ABFFE0EBB046}" srcOrd="1" destOrd="0" parTransId="{A8D304C5-7B2C-4F8D-8949-B78DFBA44485}" sibTransId="{C1DC0F4A-39D6-4CB1-997E-B0B3A6C21A56}"/>
    <dgm:cxn modelId="{A577E7CD-D538-4EBE-BB8F-DFED7918D730}" srcId="{83BC4FD6-2B53-4C06-B098-79E3596E9D83}" destId="{F18BCFFE-EC21-41CE-BF16-DD1727C5D2CB}" srcOrd="2" destOrd="0" parTransId="{E0935C9C-A2EC-4617-B361-8AFD19252EE8}" sibTransId="{0C806CCB-5424-4147-8147-736C2EB25E15}"/>
    <dgm:cxn modelId="{BC9EE5D9-2251-4FAB-B208-65069E765EDC}" srcId="{83BC4FD6-2B53-4C06-B098-79E3596E9D83}" destId="{32AD2CED-CEB4-4FE1-A9AA-322275826676}" srcOrd="5" destOrd="0" parTransId="{FCDE20D1-0F19-4C57-8048-74622780DEBD}" sibTransId="{893B8D9A-3364-4080-833A-D5B20A5E8A44}"/>
    <dgm:cxn modelId="{46B2A2E6-DCF9-4B47-AF72-73B7B870B10D}" srcId="{83BC4FD6-2B53-4C06-B098-79E3596E9D83}" destId="{B8CBFE7F-85E0-4CDC-A70C-67C5E5FEEC3F}" srcOrd="3" destOrd="0" parTransId="{52DF86A4-40AD-483F-9276-71D19377CB97}" sibTransId="{FC4A5F25-0B7E-4DB9-B500-2C0A28BBA503}"/>
    <dgm:cxn modelId="{48EF03EB-9715-4AE5-89FB-9B8F94DC7E36}" type="presOf" srcId="{32AD2CED-CEB4-4FE1-A9AA-322275826676}" destId="{2BC01E38-E1E6-4736-A3F4-68E89C629336}" srcOrd="0" destOrd="5" presId="urn:microsoft.com/office/officeart/2005/8/layout/vList5"/>
    <dgm:cxn modelId="{975714ED-5906-493B-A81F-761132C42858}" type="presOf" srcId="{E00831AD-A86A-42B7-A918-95BFA0177A64}" destId="{94093507-1AD0-47A7-8060-77DB01256E8C}" srcOrd="0" destOrd="0" presId="urn:microsoft.com/office/officeart/2005/8/layout/vList5"/>
    <dgm:cxn modelId="{461A18F6-C539-4432-BD1D-CA78DB6E4103}" type="presOf" srcId="{6CDC10D6-0BAC-411B-889B-AA32EC00F884}" destId="{9F601C94-A65F-4CF9-9AD4-EDFFD00336AF}" srcOrd="0" destOrd="0" presId="urn:microsoft.com/office/officeart/2005/8/layout/vList5"/>
    <dgm:cxn modelId="{F9F26FF7-FF2D-4F89-92C0-E9B31A7A2C82}" srcId="{3F360082-633E-4737-B35B-804028D648CF}" destId="{E00831AD-A86A-42B7-A918-95BFA0177A64}" srcOrd="0" destOrd="0" parTransId="{591FB887-9C03-4CAA-ABC0-EFB38CE725F1}" sibTransId="{8CFFA14E-2867-47CF-A06B-EFC9BD624D69}"/>
    <dgm:cxn modelId="{F36577FD-34B6-4F1C-B5D8-B290DC192434}" srcId="{3F360082-633E-4737-B35B-804028D648CF}" destId="{75E8BF82-74D2-4DB8-9517-469DC8E52B76}" srcOrd="4" destOrd="0" parTransId="{AFDDEFC0-5D87-4977-9208-D4F240E64749}" sibTransId="{1396DB7E-F86D-409C-A03E-8578E4C945C4}"/>
    <dgm:cxn modelId="{9EDE03AA-91D9-4479-B238-B304AE86C5A6}" type="presParOf" srcId="{9F601C94-A65F-4CF9-9AD4-EDFFD00336AF}" destId="{5CB92FC1-41A5-4770-880F-FBA8DAE54854}" srcOrd="0" destOrd="0" presId="urn:microsoft.com/office/officeart/2005/8/layout/vList5"/>
    <dgm:cxn modelId="{A659CDE3-33EA-46D9-9030-7B7A54B0E7E3}" type="presParOf" srcId="{5CB92FC1-41A5-4770-880F-FBA8DAE54854}" destId="{F03C055D-F941-4C93-8B33-CA2B5BE1750D}" srcOrd="0" destOrd="0" presId="urn:microsoft.com/office/officeart/2005/8/layout/vList5"/>
    <dgm:cxn modelId="{0C470041-69DD-42AB-9E1D-30E101E60B19}" type="presParOf" srcId="{5CB92FC1-41A5-4770-880F-FBA8DAE54854}" destId="{2BC01E38-E1E6-4736-A3F4-68E89C629336}" srcOrd="1" destOrd="0" presId="urn:microsoft.com/office/officeart/2005/8/layout/vList5"/>
    <dgm:cxn modelId="{1034EF4F-AB51-45A6-9147-3D8CE6C81A2B}" type="presParOf" srcId="{9F601C94-A65F-4CF9-9AD4-EDFFD00336AF}" destId="{14D39A57-EF07-41B2-AE54-F394CD1CA331}" srcOrd="1" destOrd="0" presId="urn:microsoft.com/office/officeart/2005/8/layout/vList5"/>
    <dgm:cxn modelId="{DABDF335-1D15-4D14-81F9-13F1AD00A417}" type="presParOf" srcId="{9F601C94-A65F-4CF9-9AD4-EDFFD00336AF}" destId="{7983145C-DC73-4F4F-896F-42D55882E749}" srcOrd="2" destOrd="0" presId="urn:microsoft.com/office/officeart/2005/8/layout/vList5"/>
    <dgm:cxn modelId="{18C37908-CE49-448E-A825-E1F40F43A40C}" type="presParOf" srcId="{7983145C-DC73-4F4F-896F-42D55882E749}" destId="{A73F7889-D6E8-4791-B389-11603DAA01D6}" srcOrd="0" destOrd="0" presId="urn:microsoft.com/office/officeart/2005/8/layout/vList5"/>
    <dgm:cxn modelId="{B0E7E578-4A0A-4A60-8885-EA30624B63C8}" type="presParOf" srcId="{7983145C-DC73-4F4F-896F-42D55882E749}" destId="{94093507-1AD0-47A7-8060-77DB01256E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A124F78-2C29-4339-8032-68283F8ADB7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57B08A-F130-4198-850D-80559184625E}">
      <dgm:prSet/>
      <dgm:spPr/>
      <dgm:t>
        <a:bodyPr/>
        <a:lstStyle/>
        <a:p>
          <a:r>
            <a:rPr lang="en-US"/>
            <a:t>Dogs could use errors as clues, as well</a:t>
          </a:r>
        </a:p>
      </dgm:t>
    </dgm:pt>
    <dgm:pt modelId="{5EA13B51-A1C7-4610-8060-2078355A5A45}" type="parTrans" cxnId="{31792981-9722-4096-8A00-6B36555FB5FC}">
      <dgm:prSet/>
      <dgm:spPr/>
      <dgm:t>
        <a:bodyPr/>
        <a:lstStyle/>
        <a:p>
          <a:endParaRPr lang="en-US"/>
        </a:p>
      </dgm:t>
    </dgm:pt>
    <dgm:pt modelId="{1EB1A071-92CC-42D8-BA08-6BD7B2CA6501}" type="sibTrans" cxnId="{31792981-9722-4096-8A00-6B36555FB5FC}">
      <dgm:prSet/>
      <dgm:spPr/>
      <dgm:t>
        <a:bodyPr/>
        <a:lstStyle/>
        <a:p>
          <a:endParaRPr lang="en-US"/>
        </a:p>
      </dgm:t>
    </dgm:pt>
    <dgm:pt modelId="{1B492CC7-AB7D-41AD-8BE3-0590AFCBAA66}">
      <dgm:prSet/>
      <dgm:spPr/>
      <dgm:t>
        <a:bodyPr/>
        <a:lstStyle/>
        <a:p>
          <a:r>
            <a:rPr lang="en-US" dirty="0"/>
            <a:t>Model Dogs were blindfolded or not</a:t>
          </a:r>
        </a:p>
      </dgm:t>
    </dgm:pt>
    <dgm:pt modelId="{CD1788EC-E72E-4E76-80F4-CBE5152A7F9D}" type="parTrans" cxnId="{CCAFBE67-4F63-44F2-BC0D-D12E8000F7BF}">
      <dgm:prSet/>
      <dgm:spPr/>
      <dgm:t>
        <a:bodyPr/>
        <a:lstStyle/>
        <a:p>
          <a:endParaRPr lang="en-US"/>
        </a:p>
      </dgm:t>
    </dgm:pt>
    <dgm:pt modelId="{092375CB-AA72-40E0-922C-525CFD6865DF}" type="sibTrans" cxnId="{CCAFBE67-4F63-44F2-BC0D-D12E8000F7BF}">
      <dgm:prSet/>
      <dgm:spPr/>
      <dgm:t>
        <a:bodyPr/>
        <a:lstStyle/>
        <a:p>
          <a:endParaRPr lang="en-US"/>
        </a:p>
      </dgm:t>
    </dgm:pt>
    <dgm:pt modelId="{9309BE0C-2652-4B01-9CF5-34BA059E2416}">
      <dgm:prSet/>
      <dgm:spPr/>
      <dgm:t>
        <a:bodyPr/>
        <a:lstStyle/>
        <a:p>
          <a:endParaRPr lang="en-US" i="1" dirty="0"/>
        </a:p>
      </dgm:t>
    </dgm:pt>
    <dgm:pt modelId="{19A60628-E0CC-4B3E-9B12-0FF5FD46F946}" type="parTrans" cxnId="{B51FA53B-0546-4C9A-A2F0-6F2CA69FA936}">
      <dgm:prSet/>
      <dgm:spPr/>
      <dgm:t>
        <a:bodyPr/>
        <a:lstStyle/>
        <a:p>
          <a:endParaRPr lang="en-US"/>
        </a:p>
      </dgm:t>
    </dgm:pt>
    <dgm:pt modelId="{2ABBCE7D-789C-4733-BE4A-BC05850E1453}" type="sibTrans" cxnId="{B51FA53B-0546-4C9A-A2F0-6F2CA69FA936}">
      <dgm:prSet/>
      <dgm:spPr/>
      <dgm:t>
        <a:bodyPr/>
        <a:lstStyle/>
        <a:p>
          <a:endParaRPr lang="en-US"/>
        </a:p>
      </dgm:t>
    </dgm:pt>
    <dgm:pt modelId="{8F27A320-B11F-45FB-BED0-6FC2C1FE26D1}">
      <dgm:prSet/>
      <dgm:spPr/>
      <dgm:t>
        <a:bodyPr/>
        <a:lstStyle/>
        <a:p>
          <a:r>
            <a:rPr lang="en-US" dirty="0"/>
            <a:t>Those who could watch the model did better</a:t>
          </a:r>
        </a:p>
      </dgm:t>
    </dgm:pt>
    <dgm:pt modelId="{A79A02E5-B67D-4030-9ADE-BCF53FE5AB35}" type="parTrans" cxnId="{E5E155D8-4B16-49C5-91F6-DB6C266C5CF3}">
      <dgm:prSet/>
      <dgm:spPr/>
      <dgm:t>
        <a:bodyPr/>
        <a:lstStyle/>
        <a:p>
          <a:endParaRPr lang="en-US"/>
        </a:p>
      </dgm:t>
    </dgm:pt>
    <dgm:pt modelId="{ED44C0AD-6927-410D-A9A2-1200C4501CD4}" type="sibTrans" cxnId="{E5E155D8-4B16-49C5-91F6-DB6C266C5CF3}">
      <dgm:prSet/>
      <dgm:spPr/>
      <dgm:t>
        <a:bodyPr/>
        <a:lstStyle/>
        <a:p>
          <a:endParaRPr lang="en-US"/>
        </a:p>
      </dgm:t>
    </dgm:pt>
    <dgm:pt modelId="{889DB022-24E5-4A15-9ADB-B3706FC8F650}">
      <dgm:prSet/>
      <dgm:spPr/>
      <dgm:t>
        <a:bodyPr/>
        <a:lstStyle/>
        <a:p>
          <a:r>
            <a:rPr lang="en-US" dirty="0"/>
            <a:t>Blindfolded dogs made MANY mistakes before finding the food. </a:t>
          </a:r>
        </a:p>
      </dgm:t>
    </dgm:pt>
    <dgm:pt modelId="{ED7695BA-66F8-41C0-9EC2-EB336B22006C}" type="parTrans" cxnId="{B3CAD94F-F4CE-4890-A125-C6A805B9591E}">
      <dgm:prSet/>
      <dgm:spPr/>
      <dgm:t>
        <a:bodyPr/>
        <a:lstStyle/>
        <a:p>
          <a:endParaRPr lang="en-US"/>
        </a:p>
      </dgm:t>
    </dgm:pt>
    <dgm:pt modelId="{3FAD094F-8BA7-407D-AE3A-28EAF7CB5DAE}" type="sibTrans" cxnId="{B3CAD94F-F4CE-4890-A125-C6A805B9591E}">
      <dgm:prSet/>
      <dgm:spPr/>
      <dgm:t>
        <a:bodyPr/>
        <a:lstStyle/>
        <a:p>
          <a:endParaRPr lang="en-US"/>
        </a:p>
      </dgm:t>
    </dgm:pt>
    <dgm:pt modelId="{F52E85EE-745F-4B2F-9B6F-ECD4EA16BACA}">
      <dgm:prSet/>
      <dgm:spPr/>
      <dgm:t>
        <a:bodyPr/>
        <a:lstStyle/>
        <a:p>
          <a:endParaRPr lang="en-US" dirty="0"/>
        </a:p>
      </dgm:t>
    </dgm:pt>
    <dgm:pt modelId="{024CC405-0092-42EC-B0BA-576E87909711}" type="parTrans" cxnId="{F7B9ED16-4624-41A5-AF73-D1939758ED35}">
      <dgm:prSet/>
      <dgm:spPr/>
      <dgm:t>
        <a:bodyPr/>
        <a:lstStyle/>
        <a:p>
          <a:endParaRPr lang="en-US"/>
        </a:p>
      </dgm:t>
    </dgm:pt>
    <dgm:pt modelId="{0EE028CE-CEF5-49D3-B3D8-F7AE73D5831C}" type="sibTrans" cxnId="{F7B9ED16-4624-41A5-AF73-D1939758ED35}">
      <dgm:prSet/>
      <dgm:spPr/>
      <dgm:t>
        <a:bodyPr/>
        <a:lstStyle/>
        <a:p>
          <a:endParaRPr lang="en-US"/>
        </a:p>
      </dgm:t>
    </dgm:pt>
    <dgm:pt modelId="{68B8F513-61A8-4467-88A6-210ED222A00E}">
      <dgm:prSet/>
      <dgm:spPr/>
      <dgm:t>
        <a:bodyPr/>
        <a:lstStyle/>
        <a:p>
          <a:r>
            <a:rPr lang="en-US" b="1" i="1" dirty="0"/>
            <a:t>The observer dogs avoided the areas that the food was not and went more directly to the final food location, avoiding the errors</a:t>
          </a:r>
        </a:p>
      </dgm:t>
    </dgm:pt>
    <dgm:pt modelId="{7A70FC7D-0EC2-4C71-93B1-3F3C446AF5AA}" type="parTrans" cxnId="{AE883A78-6F6D-443A-85CA-6294D034AB34}">
      <dgm:prSet/>
      <dgm:spPr/>
      <dgm:t>
        <a:bodyPr/>
        <a:lstStyle/>
        <a:p>
          <a:endParaRPr lang="en-US"/>
        </a:p>
      </dgm:t>
    </dgm:pt>
    <dgm:pt modelId="{AFB60D77-F8B1-45A4-9CAE-5BCA465F1670}" type="sibTrans" cxnId="{AE883A78-6F6D-443A-85CA-6294D034AB34}">
      <dgm:prSet/>
      <dgm:spPr/>
      <dgm:t>
        <a:bodyPr/>
        <a:lstStyle/>
        <a:p>
          <a:endParaRPr lang="en-US"/>
        </a:p>
      </dgm:t>
    </dgm:pt>
    <dgm:pt modelId="{ADD35A29-2B43-4CA7-A566-DA17544A626D}">
      <dgm:prSet/>
      <dgm:spPr/>
      <dgm:t>
        <a:bodyPr/>
        <a:lstStyle/>
        <a:p>
          <a:endParaRPr lang="en-US" dirty="0"/>
        </a:p>
      </dgm:t>
    </dgm:pt>
    <dgm:pt modelId="{418A26D7-5800-4496-83E7-8773048F87D1}" type="parTrans" cxnId="{6F82B864-317C-4B9D-BAEB-F6D26BA641BF}">
      <dgm:prSet/>
      <dgm:spPr/>
      <dgm:t>
        <a:bodyPr/>
        <a:lstStyle/>
        <a:p>
          <a:endParaRPr lang="en-US"/>
        </a:p>
      </dgm:t>
    </dgm:pt>
    <dgm:pt modelId="{CB3249E8-639B-478E-8C24-30C4EE7D5A43}" type="sibTrans" cxnId="{6F82B864-317C-4B9D-BAEB-F6D26BA641BF}">
      <dgm:prSet/>
      <dgm:spPr/>
      <dgm:t>
        <a:bodyPr/>
        <a:lstStyle/>
        <a:p>
          <a:endParaRPr lang="en-US"/>
        </a:p>
      </dgm:t>
    </dgm:pt>
    <dgm:pt modelId="{EF795486-7C67-4ADD-AE4F-0D83F947DFDE}">
      <dgm:prSet/>
      <dgm:spPr/>
      <dgm:t>
        <a:bodyPr/>
        <a:lstStyle/>
        <a:p>
          <a:r>
            <a:rPr lang="en-US" dirty="0"/>
            <a:t>Dogs in observation group watched the dogs (blindfolded or not blindfolded) search for food.</a:t>
          </a:r>
        </a:p>
      </dgm:t>
    </dgm:pt>
    <dgm:pt modelId="{8FF75843-B9EE-4E4F-A93A-617DBC50420F}" type="parTrans" cxnId="{B579060A-C08A-49C3-83A5-E9937AFD7A26}">
      <dgm:prSet/>
      <dgm:spPr/>
      <dgm:t>
        <a:bodyPr/>
        <a:lstStyle/>
        <a:p>
          <a:endParaRPr lang="en-US"/>
        </a:p>
      </dgm:t>
    </dgm:pt>
    <dgm:pt modelId="{F4E1B8AE-63DC-4788-B1FB-A858A563368D}" type="sibTrans" cxnId="{B579060A-C08A-49C3-83A5-E9937AFD7A26}">
      <dgm:prSet/>
      <dgm:spPr/>
      <dgm:t>
        <a:bodyPr/>
        <a:lstStyle/>
        <a:p>
          <a:endParaRPr lang="en-US"/>
        </a:p>
      </dgm:t>
    </dgm:pt>
    <dgm:pt modelId="{5E4E21F3-B941-4C95-9C42-A1F5D465D55A}">
      <dgm:prSet/>
      <dgm:spPr/>
      <dgm:t>
        <a:bodyPr/>
        <a:lstStyle/>
        <a:p>
          <a:endParaRPr lang="en-US" dirty="0"/>
        </a:p>
      </dgm:t>
    </dgm:pt>
    <dgm:pt modelId="{D25A3505-2595-4287-B8C3-7B4D610231F9}" type="parTrans" cxnId="{9BD25A8B-05DA-4C18-AC49-4FD8B921E56F}">
      <dgm:prSet/>
      <dgm:spPr/>
      <dgm:t>
        <a:bodyPr/>
        <a:lstStyle/>
        <a:p>
          <a:endParaRPr lang="en-US"/>
        </a:p>
      </dgm:t>
    </dgm:pt>
    <dgm:pt modelId="{0A0E0BD4-B46F-4AB8-B5A2-50DC96927BBF}" type="sibTrans" cxnId="{9BD25A8B-05DA-4C18-AC49-4FD8B921E56F}">
      <dgm:prSet/>
      <dgm:spPr/>
      <dgm:t>
        <a:bodyPr/>
        <a:lstStyle/>
        <a:p>
          <a:endParaRPr lang="en-US"/>
        </a:p>
      </dgm:t>
    </dgm:pt>
    <dgm:pt modelId="{14502D94-7A40-4BC9-A779-7EDA0A16411C}">
      <dgm:prSet/>
      <dgm:spPr/>
      <dgm:t>
        <a:bodyPr/>
        <a:lstStyle/>
        <a:p>
          <a:endParaRPr lang="en-US" dirty="0"/>
        </a:p>
      </dgm:t>
    </dgm:pt>
    <dgm:pt modelId="{B18BBFEB-943E-4CA2-88E5-56C39CE13728}" type="parTrans" cxnId="{E9A67E07-DD01-4367-BFC9-15A236D30E6C}">
      <dgm:prSet/>
      <dgm:spPr/>
      <dgm:t>
        <a:bodyPr/>
        <a:lstStyle/>
        <a:p>
          <a:endParaRPr lang="en-US"/>
        </a:p>
      </dgm:t>
    </dgm:pt>
    <dgm:pt modelId="{87B445C0-FE03-461A-A74F-F21DFEB61C03}" type="sibTrans" cxnId="{E9A67E07-DD01-4367-BFC9-15A236D30E6C}">
      <dgm:prSet/>
      <dgm:spPr/>
      <dgm:t>
        <a:bodyPr/>
        <a:lstStyle/>
        <a:p>
          <a:endParaRPr lang="en-US"/>
        </a:p>
      </dgm:t>
    </dgm:pt>
    <dgm:pt modelId="{EA041C5B-A83E-4238-8CC3-F210AA15AF1D}">
      <dgm:prSet/>
      <dgm:spPr/>
      <dgm:t>
        <a:bodyPr/>
        <a:lstStyle/>
        <a:p>
          <a:r>
            <a:rPr lang="en-US" dirty="0"/>
            <a:t>Control group did not watch the model. </a:t>
          </a:r>
        </a:p>
      </dgm:t>
    </dgm:pt>
    <dgm:pt modelId="{AF5D0E00-A7DD-4102-A45B-7409A39D33EB}" type="parTrans" cxnId="{016C5CE0-888D-4EDE-8579-F628F4A33FDE}">
      <dgm:prSet/>
      <dgm:spPr/>
    </dgm:pt>
    <dgm:pt modelId="{8530278D-E3C4-41B6-A40E-0B48822D3189}" type="sibTrans" cxnId="{016C5CE0-888D-4EDE-8579-F628F4A33FDE}">
      <dgm:prSet/>
      <dgm:spPr/>
    </dgm:pt>
    <dgm:pt modelId="{ABDA1714-012F-490A-9FF5-5CF1836B9C5A}">
      <dgm:prSet/>
      <dgm:spPr/>
      <dgm:t>
        <a:bodyPr/>
        <a:lstStyle/>
        <a:p>
          <a:endParaRPr lang="en-US" dirty="0"/>
        </a:p>
      </dgm:t>
    </dgm:pt>
    <dgm:pt modelId="{5CDF559F-2B73-44BF-8A78-D18E925A6487}" type="parTrans" cxnId="{36B090FB-0F2C-47F1-857C-67DBEAF8EFDE}">
      <dgm:prSet/>
      <dgm:spPr/>
    </dgm:pt>
    <dgm:pt modelId="{D146CD6C-E95C-4EC8-ADD5-3FC1BCBC8A7E}" type="sibTrans" cxnId="{36B090FB-0F2C-47F1-857C-67DBEAF8EFDE}">
      <dgm:prSet/>
      <dgm:spPr/>
    </dgm:pt>
    <dgm:pt modelId="{B2F45CB3-9CEA-4E07-A4CF-01E2145ABF05}" type="pres">
      <dgm:prSet presAssocID="{9A124F78-2C29-4339-8032-68283F8ADB7E}" presName="linear" presStyleCnt="0">
        <dgm:presLayoutVars>
          <dgm:animLvl val="lvl"/>
          <dgm:resizeHandles val="exact"/>
        </dgm:presLayoutVars>
      </dgm:prSet>
      <dgm:spPr/>
    </dgm:pt>
    <dgm:pt modelId="{71954F55-59B6-4762-8FC9-5B0AF133D9BB}" type="pres">
      <dgm:prSet presAssocID="{DF57B08A-F130-4198-850D-80559184625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81A72F-AE82-4465-8CAC-E3B77D6C5BBA}" type="pres">
      <dgm:prSet presAssocID="{1EB1A071-92CC-42D8-BA08-6BD7B2CA6501}" presName="spacer" presStyleCnt="0"/>
      <dgm:spPr/>
    </dgm:pt>
    <dgm:pt modelId="{29E13848-58CA-4333-9F56-864F204CDFAB}" type="pres">
      <dgm:prSet presAssocID="{1B492CC7-AB7D-41AD-8BE3-0590AFCBAA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71ACD7E-761A-45A9-8CFC-E384823E25B7}" type="pres">
      <dgm:prSet presAssocID="{1B492CC7-AB7D-41AD-8BE3-0590AFCBAA66}" presName="childText" presStyleLbl="revTx" presStyleIdx="0" presStyleCnt="2">
        <dgm:presLayoutVars>
          <dgm:bulletEnabled val="1"/>
        </dgm:presLayoutVars>
      </dgm:prSet>
      <dgm:spPr/>
    </dgm:pt>
    <dgm:pt modelId="{35F7D737-4778-4DF4-936B-E7699B209E30}" type="pres">
      <dgm:prSet presAssocID="{889DB022-24E5-4A15-9ADB-B3706FC8F65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1859050-4BD2-4F5C-A9D2-1209D0EE0657}" type="pres">
      <dgm:prSet presAssocID="{889DB022-24E5-4A15-9ADB-B3706FC8F65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3DE8B02-294D-416A-8522-16B562E3724C}" type="presOf" srcId="{5E4E21F3-B941-4C95-9C42-A1F5D465D55A}" destId="{D71ACD7E-761A-45A9-8CFC-E384823E25B7}" srcOrd="0" destOrd="4" presId="urn:microsoft.com/office/officeart/2005/8/layout/vList2"/>
    <dgm:cxn modelId="{E9A67E07-DD01-4367-BFC9-15A236D30E6C}" srcId="{889DB022-24E5-4A15-9ADB-B3706FC8F650}" destId="{14502D94-7A40-4BC9-A779-7EDA0A16411C}" srcOrd="2" destOrd="0" parTransId="{B18BBFEB-943E-4CA2-88E5-56C39CE13728}" sibTransId="{87B445C0-FE03-461A-A74F-F21DFEB61C03}"/>
    <dgm:cxn modelId="{B579060A-C08A-49C3-83A5-E9937AFD7A26}" srcId="{1B492CC7-AB7D-41AD-8BE3-0590AFCBAA66}" destId="{EF795486-7C67-4ADD-AE4F-0D83F947DFDE}" srcOrd="1" destOrd="0" parTransId="{8FF75843-B9EE-4E4F-A93A-617DBC50420F}" sibTransId="{F4E1B8AE-63DC-4788-B1FB-A858A563368D}"/>
    <dgm:cxn modelId="{BCB58814-BB76-4513-B20E-758C16430880}" type="presOf" srcId="{ADD35A29-2B43-4CA7-A566-DA17544A626D}" destId="{D71ACD7E-761A-45A9-8CFC-E384823E25B7}" srcOrd="0" destOrd="6" presId="urn:microsoft.com/office/officeart/2005/8/layout/vList2"/>
    <dgm:cxn modelId="{F7B9ED16-4624-41A5-AF73-D1939758ED35}" srcId="{889DB022-24E5-4A15-9ADB-B3706FC8F650}" destId="{F52E85EE-745F-4B2F-9B6F-ECD4EA16BACA}" srcOrd="0" destOrd="0" parTransId="{024CC405-0092-42EC-B0BA-576E87909711}" sibTransId="{0EE028CE-CEF5-49D3-B3D8-F7AE73D5831C}"/>
    <dgm:cxn modelId="{4FD5202C-BB59-41AC-8F10-562CEF1C10C1}" type="presOf" srcId="{F52E85EE-745F-4B2F-9B6F-ECD4EA16BACA}" destId="{51859050-4BD2-4F5C-A9D2-1209D0EE0657}" srcOrd="0" destOrd="0" presId="urn:microsoft.com/office/officeart/2005/8/layout/vList2"/>
    <dgm:cxn modelId="{85B5362C-23CA-4DC5-A68A-52C2E0FA7639}" type="presOf" srcId="{14502D94-7A40-4BC9-A779-7EDA0A16411C}" destId="{51859050-4BD2-4F5C-A9D2-1209D0EE0657}" srcOrd="0" destOrd="2" presId="urn:microsoft.com/office/officeart/2005/8/layout/vList2"/>
    <dgm:cxn modelId="{10529438-79F5-4A29-922A-0B852D567800}" type="presOf" srcId="{9309BE0C-2652-4B01-9CF5-34BA059E2416}" destId="{D71ACD7E-761A-45A9-8CFC-E384823E25B7}" srcOrd="0" destOrd="0" presId="urn:microsoft.com/office/officeart/2005/8/layout/vList2"/>
    <dgm:cxn modelId="{B51FA53B-0546-4C9A-A2F0-6F2CA69FA936}" srcId="{1B492CC7-AB7D-41AD-8BE3-0590AFCBAA66}" destId="{9309BE0C-2652-4B01-9CF5-34BA059E2416}" srcOrd="0" destOrd="0" parTransId="{19A60628-E0CC-4B3E-9B12-0FF5FD46F946}" sibTransId="{2ABBCE7D-789C-4733-BE4A-BC05850E1453}"/>
    <dgm:cxn modelId="{FC05EA62-FB51-467B-84DC-34F6EE8F8E7B}" type="presOf" srcId="{ABDA1714-012F-490A-9FF5-5CF1836B9C5A}" destId="{D71ACD7E-761A-45A9-8CFC-E384823E25B7}" srcOrd="0" destOrd="2" presId="urn:microsoft.com/office/officeart/2005/8/layout/vList2"/>
    <dgm:cxn modelId="{6F82B864-317C-4B9D-BAEB-F6D26BA641BF}" srcId="{1B492CC7-AB7D-41AD-8BE3-0590AFCBAA66}" destId="{ADD35A29-2B43-4CA7-A566-DA17544A626D}" srcOrd="6" destOrd="0" parTransId="{418A26D7-5800-4496-83E7-8773048F87D1}" sibTransId="{CB3249E8-639B-478E-8C24-30C4EE7D5A43}"/>
    <dgm:cxn modelId="{FDF74B67-1927-4D4C-B02C-E04B4AD7F407}" type="presOf" srcId="{68B8F513-61A8-4467-88A6-210ED222A00E}" destId="{51859050-4BD2-4F5C-A9D2-1209D0EE0657}" srcOrd="0" destOrd="1" presId="urn:microsoft.com/office/officeart/2005/8/layout/vList2"/>
    <dgm:cxn modelId="{CCAFBE67-4F63-44F2-BC0D-D12E8000F7BF}" srcId="{9A124F78-2C29-4339-8032-68283F8ADB7E}" destId="{1B492CC7-AB7D-41AD-8BE3-0590AFCBAA66}" srcOrd="1" destOrd="0" parTransId="{CD1788EC-E72E-4E76-80F4-CBE5152A7F9D}" sibTransId="{092375CB-AA72-40E0-922C-525CFD6865DF}"/>
    <dgm:cxn modelId="{B3CAD94F-F4CE-4890-A125-C6A805B9591E}" srcId="{9A124F78-2C29-4339-8032-68283F8ADB7E}" destId="{889DB022-24E5-4A15-9ADB-B3706FC8F650}" srcOrd="2" destOrd="0" parTransId="{ED7695BA-66F8-41C0-9EC2-EB336B22006C}" sibTransId="{3FAD094F-8BA7-407D-AE3A-28EAF7CB5DAE}"/>
    <dgm:cxn modelId="{BC692252-CC0B-484F-BE85-43953465848E}" type="presOf" srcId="{9A124F78-2C29-4339-8032-68283F8ADB7E}" destId="{B2F45CB3-9CEA-4E07-A4CF-01E2145ABF05}" srcOrd="0" destOrd="0" presId="urn:microsoft.com/office/officeart/2005/8/layout/vList2"/>
    <dgm:cxn modelId="{AE883A78-6F6D-443A-85CA-6294D034AB34}" srcId="{889DB022-24E5-4A15-9ADB-B3706FC8F650}" destId="{68B8F513-61A8-4467-88A6-210ED222A00E}" srcOrd="1" destOrd="0" parTransId="{7A70FC7D-0EC2-4C71-93B1-3F3C446AF5AA}" sibTransId="{AFB60D77-F8B1-45A4-9CAE-5BCA465F1670}"/>
    <dgm:cxn modelId="{31792981-9722-4096-8A00-6B36555FB5FC}" srcId="{9A124F78-2C29-4339-8032-68283F8ADB7E}" destId="{DF57B08A-F130-4198-850D-80559184625E}" srcOrd="0" destOrd="0" parTransId="{5EA13B51-A1C7-4610-8060-2078355A5A45}" sibTransId="{1EB1A071-92CC-42D8-BA08-6BD7B2CA6501}"/>
    <dgm:cxn modelId="{9BD25A8B-05DA-4C18-AC49-4FD8B921E56F}" srcId="{1B492CC7-AB7D-41AD-8BE3-0590AFCBAA66}" destId="{5E4E21F3-B941-4C95-9C42-A1F5D465D55A}" srcOrd="4" destOrd="0" parTransId="{D25A3505-2595-4287-B8C3-7B4D610231F9}" sibTransId="{0A0E0BD4-B46F-4AB8-B5A2-50DC96927BBF}"/>
    <dgm:cxn modelId="{1E37FF90-B447-429E-BC76-3BBC2A81E9D8}" type="presOf" srcId="{8F27A320-B11F-45FB-BED0-6FC2C1FE26D1}" destId="{D71ACD7E-761A-45A9-8CFC-E384823E25B7}" srcOrd="0" destOrd="5" presId="urn:microsoft.com/office/officeart/2005/8/layout/vList2"/>
    <dgm:cxn modelId="{79591BA3-585A-4286-8F8D-3F5A701A5FF6}" type="presOf" srcId="{EA041C5B-A83E-4238-8CC3-F210AA15AF1D}" destId="{D71ACD7E-761A-45A9-8CFC-E384823E25B7}" srcOrd="0" destOrd="3" presId="urn:microsoft.com/office/officeart/2005/8/layout/vList2"/>
    <dgm:cxn modelId="{091F6CAC-CD63-4FAB-839C-78BB8E31E35A}" type="presOf" srcId="{1B492CC7-AB7D-41AD-8BE3-0590AFCBAA66}" destId="{29E13848-58CA-4333-9F56-864F204CDFAB}" srcOrd="0" destOrd="0" presId="urn:microsoft.com/office/officeart/2005/8/layout/vList2"/>
    <dgm:cxn modelId="{E5E155D8-4B16-49C5-91F6-DB6C266C5CF3}" srcId="{1B492CC7-AB7D-41AD-8BE3-0590AFCBAA66}" destId="{8F27A320-B11F-45FB-BED0-6FC2C1FE26D1}" srcOrd="5" destOrd="0" parTransId="{A79A02E5-B67D-4030-9ADE-BCF53FE5AB35}" sibTransId="{ED44C0AD-6927-410D-A9A2-1200C4501CD4}"/>
    <dgm:cxn modelId="{016C5CE0-888D-4EDE-8579-F628F4A33FDE}" srcId="{1B492CC7-AB7D-41AD-8BE3-0590AFCBAA66}" destId="{EA041C5B-A83E-4238-8CC3-F210AA15AF1D}" srcOrd="3" destOrd="0" parTransId="{AF5D0E00-A7DD-4102-A45B-7409A39D33EB}" sibTransId="{8530278D-E3C4-41B6-A40E-0B48822D3189}"/>
    <dgm:cxn modelId="{AF17C9E8-B023-4FAB-9F8B-42197A244D2E}" type="presOf" srcId="{DF57B08A-F130-4198-850D-80559184625E}" destId="{71954F55-59B6-4762-8FC9-5B0AF133D9BB}" srcOrd="0" destOrd="0" presId="urn:microsoft.com/office/officeart/2005/8/layout/vList2"/>
    <dgm:cxn modelId="{8BC868F4-B46D-4FB2-A149-782759C00550}" type="presOf" srcId="{889DB022-24E5-4A15-9ADB-B3706FC8F650}" destId="{35F7D737-4778-4DF4-936B-E7699B209E30}" srcOrd="0" destOrd="0" presId="urn:microsoft.com/office/officeart/2005/8/layout/vList2"/>
    <dgm:cxn modelId="{FF5AB6F6-BA8E-4BEE-A998-185390A4ABCB}" type="presOf" srcId="{EF795486-7C67-4ADD-AE4F-0D83F947DFDE}" destId="{D71ACD7E-761A-45A9-8CFC-E384823E25B7}" srcOrd="0" destOrd="1" presId="urn:microsoft.com/office/officeart/2005/8/layout/vList2"/>
    <dgm:cxn modelId="{36B090FB-0F2C-47F1-857C-67DBEAF8EFDE}" srcId="{1B492CC7-AB7D-41AD-8BE3-0590AFCBAA66}" destId="{ABDA1714-012F-490A-9FF5-5CF1836B9C5A}" srcOrd="2" destOrd="0" parTransId="{5CDF559F-2B73-44BF-8A78-D18E925A6487}" sibTransId="{D146CD6C-E95C-4EC8-ADD5-3FC1BCBC8A7E}"/>
    <dgm:cxn modelId="{CA9BB562-B803-4688-AEDC-89C13C5E61A0}" type="presParOf" srcId="{B2F45CB3-9CEA-4E07-A4CF-01E2145ABF05}" destId="{71954F55-59B6-4762-8FC9-5B0AF133D9BB}" srcOrd="0" destOrd="0" presId="urn:microsoft.com/office/officeart/2005/8/layout/vList2"/>
    <dgm:cxn modelId="{35EA8F72-2BA4-4619-819C-5406F011456B}" type="presParOf" srcId="{B2F45CB3-9CEA-4E07-A4CF-01E2145ABF05}" destId="{B281A72F-AE82-4465-8CAC-E3B77D6C5BBA}" srcOrd="1" destOrd="0" presId="urn:microsoft.com/office/officeart/2005/8/layout/vList2"/>
    <dgm:cxn modelId="{414B41B5-7F46-4F3F-9069-B98AA7A5A0B8}" type="presParOf" srcId="{B2F45CB3-9CEA-4E07-A4CF-01E2145ABF05}" destId="{29E13848-58CA-4333-9F56-864F204CDFAB}" srcOrd="2" destOrd="0" presId="urn:microsoft.com/office/officeart/2005/8/layout/vList2"/>
    <dgm:cxn modelId="{217F2E58-A8D8-4DF6-88E4-DABF1FB0D33A}" type="presParOf" srcId="{B2F45CB3-9CEA-4E07-A4CF-01E2145ABF05}" destId="{D71ACD7E-761A-45A9-8CFC-E384823E25B7}" srcOrd="3" destOrd="0" presId="urn:microsoft.com/office/officeart/2005/8/layout/vList2"/>
    <dgm:cxn modelId="{084B4AE7-0AE7-4A6E-B2A6-58C03545E2E6}" type="presParOf" srcId="{B2F45CB3-9CEA-4E07-A4CF-01E2145ABF05}" destId="{35F7D737-4778-4DF4-936B-E7699B209E30}" srcOrd="4" destOrd="0" presId="urn:microsoft.com/office/officeart/2005/8/layout/vList2"/>
    <dgm:cxn modelId="{6C52FACC-D0E1-4BFA-BCCB-4F9C948C0103}" type="presParOf" srcId="{B2F45CB3-9CEA-4E07-A4CF-01E2145ABF05}" destId="{51859050-4BD2-4F5C-A9D2-1209D0EE065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2266157-9936-4FBF-ADF4-1BB0BD55AE7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2EBB44-6249-49B4-A688-449F80890563}">
      <dgm:prSet/>
      <dgm:spPr/>
      <dgm:t>
        <a:bodyPr/>
        <a:lstStyle/>
        <a:p>
          <a:r>
            <a:rPr lang="en-US"/>
            <a:t>Dogs able to choose which observer they preferred: </a:t>
          </a:r>
        </a:p>
      </dgm:t>
    </dgm:pt>
    <dgm:pt modelId="{CE4F65CA-303F-4EB8-B9BE-67EBD1096332}" type="parTrans" cxnId="{B066312E-DAE0-4F5D-9A24-EA9636827E3C}">
      <dgm:prSet/>
      <dgm:spPr/>
      <dgm:t>
        <a:bodyPr/>
        <a:lstStyle/>
        <a:p>
          <a:endParaRPr lang="en-US"/>
        </a:p>
      </dgm:t>
    </dgm:pt>
    <dgm:pt modelId="{697B1D36-45D0-4C27-BE3C-EA232464A2D9}" type="sibTrans" cxnId="{B066312E-DAE0-4F5D-9A24-EA9636827E3C}">
      <dgm:prSet/>
      <dgm:spPr/>
      <dgm:t>
        <a:bodyPr/>
        <a:lstStyle/>
        <a:p>
          <a:endParaRPr lang="en-US"/>
        </a:p>
      </dgm:t>
    </dgm:pt>
    <dgm:pt modelId="{F300C9AE-592B-41AE-B49A-7F28A3ACB72B}">
      <dgm:prSet/>
      <dgm:spPr/>
      <dgm:t>
        <a:bodyPr/>
        <a:lstStyle/>
        <a:p>
          <a:r>
            <a:rPr lang="en-US" dirty="0"/>
            <a:t>Three locations in which the food could be hidden</a:t>
          </a:r>
        </a:p>
      </dgm:t>
    </dgm:pt>
    <dgm:pt modelId="{8BCDAEA6-444C-4B78-8B2F-5D1A9EE098ED}" type="parTrans" cxnId="{74BBF176-8108-4FAE-BD03-375771268FE5}">
      <dgm:prSet/>
      <dgm:spPr/>
      <dgm:t>
        <a:bodyPr/>
        <a:lstStyle/>
        <a:p>
          <a:endParaRPr lang="en-US"/>
        </a:p>
      </dgm:t>
    </dgm:pt>
    <dgm:pt modelId="{BC293C26-99CB-480B-8EF0-67AA3B0C4176}" type="sibTrans" cxnId="{74BBF176-8108-4FAE-BD03-375771268FE5}">
      <dgm:prSet/>
      <dgm:spPr/>
      <dgm:t>
        <a:bodyPr/>
        <a:lstStyle/>
        <a:p>
          <a:endParaRPr lang="en-US"/>
        </a:p>
      </dgm:t>
    </dgm:pt>
    <dgm:pt modelId="{5A5326EB-B0B1-4F6B-AF1B-3663C74B6116}">
      <dgm:prSet/>
      <dgm:spPr/>
      <dgm:t>
        <a:bodyPr/>
        <a:lstStyle/>
        <a:p>
          <a:r>
            <a:rPr lang="en-US" dirty="0"/>
            <a:t>One human was seated in the room when the food was hidden</a:t>
          </a:r>
        </a:p>
      </dgm:t>
    </dgm:pt>
    <dgm:pt modelId="{AE1BEE63-DF6F-4740-BA6F-A6C8495C70AD}" type="parTrans" cxnId="{724BD62A-7CDE-4E5B-A01C-1FF63AF55DB1}">
      <dgm:prSet/>
      <dgm:spPr/>
      <dgm:t>
        <a:bodyPr/>
        <a:lstStyle/>
        <a:p>
          <a:endParaRPr lang="en-US"/>
        </a:p>
      </dgm:t>
    </dgm:pt>
    <dgm:pt modelId="{608FCB51-66AE-4064-AFD6-5AE9BC0D8294}" type="sibTrans" cxnId="{724BD62A-7CDE-4E5B-A01C-1FF63AF55DB1}">
      <dgm:prSet/>
      <dgm:spPr/>
      <dgm:t>
        <a:bodyPr/>
        <a:lstStyle/>
        <a:p>
          <a:endParaRPr lang="en-US"/>
        </a:p>
      </dgm:t>
    </dgm:pt>
    <dgm:pt modelId="{CC0AD8AF-A746-4EE6-8CF2-66628BED18E2}">
      <dgm:prSet/>
      <dgm:spPr/>
      <dgm:t>
        <a:bodyPr/>
        <a:lstStyle/>
        <a:p>
          <a:r>
            <a:rPr lang="en-US" dirty="0"/>
            <a:t>Second person entered room after food was hidden</a:t>
          </a:r>
        </a:p>
      </dgm:t>
    </dgm:pt>
    <dgm:pt modelId="{E89E78F1-30B8-4739-ABF1-03CB1CD58E42}" type="parTrans" cxnId="{59241262-7E53-4FE0-9EFD-C979FB88B25A}">
      <dgm:prSet/>
      <dgm:spPr/>
      <dgm:t>
        <a:bodyPr/>
        <a:lstStyle/>
        <a:p>
          <a:endParaRPr lang="en-US"/>
        </a:p>
      </dgm:t>
    </dgm:pt>
    <dgm:pt modelId="{FBFF2721-EB8A-4F21-A084-9941E8C2214F}" type="sibTrans" cxnId="{59241262-7E53-4FE0-9EFD-C979FB88B25A}">
      <dgm:prSet/>
      <dgm:spPr/>
      <dgm:t>
        <a:bodyPr/>
        <a:lstStyle/>
        <a:p>
          <a:endParaRPr lang="en-US"/>
        </a:p>
      </dgm:t>
    </dgm:pt>
    <dgm:pt modelId="{951D694B-69D0-48C8-B38B-EE3975096607}">
      <dgm:prSet/>
      <dgm:spPr/>
      <dgm:t>
        <a:bodyPr/>
        <a:lstStyle/>
        <a:p>
          <a:r>
            <a:rPr lang="en-US" dirty="0"/>
            <a:t>Both humans sat in chairs, dog was to choose who to approach to get the food for them</a:t>
          </a:r>
        </a:p>
      </dgm:t>
    </dgm:pt>
    <dgm:pt modelId="{4F960AC6-8FFA-47AB-B8B3-52204539BC09}" type="parTrans" cxnId="{2E47A943-9704-4AC9-9D5F-24402168D581}">
      <dgm:prSet/>
      <dgm:spPr/>
      <dgm:t>
        <a:bodyPr/>
        <a:lstStyle/>
        <a:p>
          <a:endParaRPr lang="en-US"/>
        </a:p>
      </dgm:t>
    </dgm:pt>
    <dgm:pt modelId="{B321D2D4-1F1E-4181-98DD-9B71B7F4694B}" type="sibTrans" cxnId="{2E47A943-9704-4AC9-9D5F-24402168D581}">
      <dgm:prSet/>
      <dgm:spPr/>
      <dgm:t>
        <a:bodyPr/>
        <a:lstStyle/>
        <a:p>
          <a:endParaRPr lang="en-US"/>
        </a:p>
      </dgm:t>
    </dgm:pt>
    <dgm:pt modelId="{D3DADB27-5DF9-40D1-84A8-44C34251D288}">
      <dgm:prSet/>
      <dgm:spPr/>
      <dgm:t>
        <a:bodyPr/>
        <a:lstStyle/>
        <a:p>
          <a:r>
            <a:rPr lang="en-US" b="1" i="1" dirty="0"/>
            <a:t>Overwhelmingly chose the individual who was in the room at the time the food was hidden</a:t>
          </a:r>
        </a:p>
      </dgm:t>
    </dgm:pt>
    <dgm:pt modelId="{EC14FFC7-CFA1-41EB-8C03-32CF67F3B70F}" type="parTrans" cxnId="{B67522C7-FD36-4AF2-8239-77DAE23760BE}">
      <dgm:prSet/>
      <dgm:spPr/>
      <dgm:t>
        <a:bodyPr/>
        <a:lstStyle/>
        <a:p>
          <a:endParaRPr lang="en-US"/>
        </a:p>
      </dgm:t>
    </dgm:pt>
    <dgm:pt modelId="{2C2763C9-135F-405B-A5D4-3D5E533DBA68}" type="sibTrans" cxnId="{B67522C7-FD36-4AF2-8239-77DAE23760BE}">
      <dgm:prSet/>
      <dgm:spPr/>
      <dgm:t>
        <a:bodyPr/>
        <a:lstStyle/>
        <a:p>
          <a:endParaRPr lang="en-US"/>
        </a:p>
      </dgm:t>
    </dgm:pt>
    <dgm:pt modelId="{615CEC3C-95F8-435F-9667-C3E8D4518AC6}">
      <dgm:prSet/>
      <dgm:spPr/>
      <dgm:t>
        <a:bodyPr/>
        <a:lstStyle/>
        <a:p>
          <a:endParaRPr lang="en-US" dirty="0"/>
        </a:p>
      </dgm:t>
    </dgm:pt>
    <dgm:pt modelId="{9B479156-D8C5-440F-8A0E-AB8F55F8BB6A}" type="parTrans" cxnId="{28D2F882-854D-424E-AA08-3C6FFAC87199}">
      <dgm:prSet/>
      <dgm:spPr/>
      <dgm:t>
        <a:bodyPr/>
        <a:lstStyle/>
        <a:p>
          <a:endParaRPr lang="en-US"/>
        </a:p>
      </dgm:t>
    </dgm:pt>
    <dgm:pt modelId="{33F7A72F-FD71-4B34-85CE-8C33C000B007}" type="sibTrans" cxnId="{28D2F882-854D-424E-AA08-3C6FFAC87199}">
      <dgm:prSet/>
      <dgm:spPr/>
      <dgm:t>
        <a:bodyPr/>
        <a:lstStyle/>
        <a:p>
          <a:endParaRPr lang="en-US"/>
        </a:p>
      </dgm:t>
    </dgm:pt>
    <dgm:pt modelId="{DCAD55E4-66FA-46CE-90E7-2B7AD274E816}">
      <dgm:prSet/>
      <dgm:spPr/>
      <dgm:t>
        <a:bodyPr/>
        <a:lstStyle/>
        <a:p>
          <a:endParaRPr lang="en-US" dirty="0"/>
        </a:p>
      </dgm:t>
    </dgm:pt>
    <dgm:pt modelId="{B292A99B-FF87-4819-BFDF-38E2E1DBB658}" type="parTrans" cxnId="{E9489E25-A9DB-4B4C-8EB6-604A0453C815}">
      <dgm:prSet/>
      <dgm:spPr/>
      <dgm:t>
        <a:bodyPr/>
        <a:lstStyle/>
        <a:p>
          <a:endParaRPr lang="en-US"/>
        </a:p>
      </dgm:t>
    </dgm:pt>
    <dgm:pt modelId="{571A91A9-0EF2-41E8-AC0A-2AEA34F91F1A}" type="sibTrans" cxnId="{E9489E25-A9DB-4B4C-8EB6-604A0453C815}">
      <dgm:prSet/>
      <dgm:spPr/>
      <dgm:t>
        <a:bodyPr/>
        <a:lstStyle/>
        <a:p>
          <a:endParaRPr lang="en-US"/>
        </a:p>
      </dgm:t>
    </dgm:pt>
    <dgm:pt modelId="{966F18C2-478E-4DF6-9151-CABCB74E258F}">
      <dgm:prSet/>
      <dgm:spPr/>
      <dgm:t>
        <a:bodyPr/>
        <a:lstStyle/>
        <a:p>
          <a:r>
            <a:rPr lang="en-US" dirty="0"/>
            <a:t>human could see the location of the hidden food (watched the “hider”)</a:t>
          </a:r>
        </a:p>
      </dgm:t>
    </dgm:pt>
    <dgm:pt modelId="{FCCBD91D-092F-4DD8-A277-17C4C0B4D860}" type="parTrans" cxnId="{EDF2D64C-E77F-4B50-A146-4681D99D9A55}">
      <dgm:prSet/>
      <dgm:spPr/>
      <dgm:t>
        <a:bodyPr/>
        <a:lstStyle/>
        <a:p>
          <a:endParaRPr lang="en-US"/>
        </a:p>
      </dgm:t>
    </dgm:pt>
    <dgm:pt modelId="{986BD171-72FE-4617-A4DF-E9A9E87AAAE1}" type="sibTrans" cxnId="{EDF2D64C-E77F-4B50-A146-4681D99D9A55}">
      <dgm:prSet/>
      <dgm:spPr/>
      <dgm:t>
        <a:bodyPr/>
        <a:lstStyle/>
        <a:p>
          <a:endParaRPr lang="en-US"/>
        </a:p>
      </dgm:t>
    </dgm:pt>
    <dgm:pt modelId="{3185F740-4896-457D-924B-1D43A1228838}">
      <dgm:prSet/>
      <dgm:spPr/>
      <dgm:t>
        <a:bodyPr/>
        <a:lstStyle/>
        <a:p>
          <a:endParaRPr lang="en-US" dirty="0"/>
        </a:p>
      </dgm:t>
    </dgm:pt>
    <dgm:pt modelId="{A05BC1C2-4586-43A8-A908-1A0DD596A69C}" type="parTrans" cxnId="{82895881-2364-4ECC-B2DE-0F7CEA21A947}">
      <dgm:prSet/>
      <dgm:spPr/>
      <dgm:t>
        <a:bodyPr/>
        <a:lstStyle/>
        <a:p>
          <a:endParaRPr lang="en-US"/>
        </a:p>
      </dgm:t>
    </dgm:pt>
    <dgm:pt modelId="{1C7A586B-06C2-4914-B549-5DF9B3B29DB6}" type="sibTrans" cxnId="{82895881-2364-4ECC-B2DE-0F7CEA21A947}">
      <dgm:prSet/>
      <dgm:spPr/>
      <dgm:t>
        <a:bodyPr/>
        <a:lstStyle/>
        <a:p>
          <a:endParaRPr lang="en-US"/>
        </a:p>
      </dgm:t>
    </dgm:pt>
    <dgm:pt modelId="{3E75DD64-61EF-4A05-9511-1D8902D5F700}">
      <dgm:prSet/>
      <dgm:spPr/>
      <dgm:t>
        <a:bodyPr/>
        <a:lstStyle/>
        <a:p>
          <a:r>
            <a:rPr lang="en-US" dirty="0"/>
            <a:t>dog could see human, but not where food was hidden</a:t>
          </a:r>
        </a:p>
      </dgm:t>
    </dgm:pt>
    <dgm:pt modelId="{B39AC91B-9FAC-4B06-9D86-986D9EB6F51F}" type="parTrans" cxnId="{9C52EB19-3B10-4312-85AE-30ACB294837C}">
      <dgm:prSet/>
      <dgm:spPr/>
      <dgm:t>
        <a:bodyPr/>
        <a:lstStyle/>
        <a:p>
          <a:endParaRPr lang="en-US"/>
        </a:p>
      </dgm:t>
    </dgm:pt>
    <dgm:pt modelId="{BC056305-63A0-4400-90E7-CB29A6067E3F}" type="sibTrans" cxnId="{9C52EB19-3B10-4312-85AE-30ACB294837C}">
      <dgm:prSet/>
      <dgm:spPr/>
      <dgm:t>
        <a:bodyPr/>
        <a:lstStyle/>
        <a:p>
          <a:endParaRPr lang="en-US"/>
        </a:p>
      </dgm:t>
    </dgm:pt>
    <dgm:pt modelId="{A8A5FE8D-328B-4DFF-B2BD-07C0DC96467A}">
      <dgm:prSet/>
      <dgm:spPr/>
      <dgm:t>
        <a:bodyPr/>
        <a:lstStyle/>
        <a:p>
          <a:endParaRPr lang="en-US" dirty="0"/>
        </a:p>
      </dgm:t>
    </dgm:pt>
    <dgm:pt modelId="{89FBE2F0-90B8-4715-90D2-309A70F5C640}" type="parTrans" cxnId="{922953A2-74B7-4083-AD2A-97FFB504BFD8}">
      <dgm:prSet/>
      <dgm:spPr/>
      <dgm:t>
        <a:bodyPr/>
        <a:lstStyle/>
        <a:p>
          <a:endParaRPr lang="en-US"/>
        </a:p>
      </dgm:t>
    </dgm:pt>
    <dgm:pt modelId="{03D78B51-8754-4FEA-BB64-88DC5A80D230}" type="sibTrans" cxnId="{922953A2-74B7-4083-AD2A-97FFB504BFD8}">
      <dgm:prSet/>
      <dgm:spPr/>
      <dgm:t>
        <a:bodyPr/>
        <a:lstStyle/>
        <a:p>
          <a:endParaRPr lang="en-US"/>
        </a:p>
      </dgm:t>
    </dgm:pt>
    <dgm:pt modelId="{C7B82152-388E-4703-99EF-3A737222FC1B}" type="pres">
      <dgm:prSet presAssocID="{72266157-9936-4FBF-ADF4-1BB0BD55AE77}" presName="linear" presStyleCnt="0">
        <dgm:presLayoutVars>
          <dgm:animLvl val="lvl"/>
          <dgm:resizeHandles val="exact"/>
        </dgm:presLayoutVars>
      </dgm:prSet>
      <dgm:spPr/>
    </dgm:pt>
    <dgm:pt modelId="{D114FFF6-2FE2-4142-A4DF-4B617317EB9C}" type="pres">
      <dgm:prSet presAssocID="{A72EBB44-6249-49B4-A688-449F8089056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C9AC3CF-9ACE-449F-8359-506C3EFDF0E3}" type="pres">
      <dgm:prSet presAssocID="{A72EBB44-6249-49B4-A688-449F80890563}" presName="childText" presStyleLbl="revTx" presStyleIdx="0" presStyleCnt="1">
        <dgm:presLayoutVars>
          <dgm:bulletEnabled val="1"/>
        </dgm:presLayoutVars>
      </dgm:prSet>
      <dgm:spPr/>
    </dgm:pt>
    <dgm:pt modelId="{4926C557-CC20-4BB3-9E4E-4605A2E95794}" type="pres">
      <dgm:prSet presAssocID="{D3DADB27-5DF9-40D1-84A8-44C34251D28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C52EB19-3B10-4312-85AE-30ACB294837C}" srcId="{5A5326EB-B0B1-4F6B-AF1B-3663C74B6116}" destId="{3E75DD64-61EF-4A05-9511-1D8902D5F700}" srcOrd="0" destOrd="0" parTransId="{B39AC91B-9FAC-4B06-9D86-986D9EB6F51F}" sibTransId="{BC056305-63A0-4400-90E7-CB29A6067E3F}"/>
    <dgm:cxn modelId="{E9489E25-A9DB-4B4C-8EB6-604A0453C815}" srcId="{A72EBB44-6249-49B4-A688-449F80890563}" destId="{DCAD55E4-66FA-46CE-90E7-2B7AD274E816}" srcOrd="5" destOrd="0" parTransId="{B292A99B-FF87-4819-BFDF-38E2E1DBB658}" sibTransId="{571A91A9-0EF2-41E8-AC0A-2AEA34F91F1A}"/>
    <dgm:cxn modelId="{724BD62A-7CDE-4E5B-A01C-1FF63AF55DB1}" srcId="{A72EBB44-6249-49B4-A688-449F80890563}" destId="{5A5326EB-B0B1-4F6B-AF1B-3663C74B6116}" srcOrd="2" destOrd="0" parTransId="{AE1BEE63-DF6F-4740-BA6F-A6C8495C70AD}" sibTransId="{608FCB51-66AE-4064-AFD6-5AE9BC0D8294}"/>
    <dgm:cxn modelId="{B066312E-DAE0-4F5D-9A24-EA9636827E3C}" srcId="{72266157-9936-4FBF-ADF4-1BB0BD55AE77}" destId="{A72EBB44-6249-49B4-A688-449F80890563}" srcOrd="0" destOrd="0" parTransId="{CE4F65CA-303F-4EB8-B9BE-67EBD1096332}" sibTransId="{697B1D36-45D0-4C27-BE3C-EA232464A2D9}"/>
    <dgm:cxn modelId="{BC59173B-1567-4470-BCEC-0BC183E9C309}" type="presOf" srcId="{951D694B-69D0-48C8-B38B-EE3975096607}" destId="{FC9AC3CF-9ACE-449F-8359-506C3EFDF0E3}" srcOrd="0" destOrd="8" presId="urn:microsoft.com/office/officeart/2005/8/layout/vList2"/>
    <dgm:cxn modelId="{D864543D-10F7-42F3-BAA1-793AD2BC9D20}" type="presOf" srcId="{A72EBB44-6249-49B4-A688-449F80890563}" destId="{D114FFF6-2FE2-4142-A4DF-4B617317EB9C}" srcOrd="0" destOrd="0" presId="urn:microsoft.com/office/officeart/2005/8/layout/vList2"/>
    <dgm:cxn modelId="{59241262-7E53-4FE0-9EFD-C979FB88B25A}" srcId="{A72EBB44-6249-49B4-A688-449F80890563}" destId="{CC0AD8AF-A746-4EE6-8CF2-66628BED18E2}" srcOrd="4" destOrd="0" parTransId="{E89E78F1-30B8-4739-ABF1-03CB1CD58E42}" sibTransId="{FBFF2721-EB8A-4F21-A084-9941E8C2214F}"/>
    <dgm:cxn modelId="{2E47A943-9704-4AC9-9D5F-24402168D581}" srcId="{A72EBB44-6249-49B4-A688-449F80890563}" destId="{951D694B-69D0-48C8-B38B-EE3975096607}" srcOrd="6" destOrd="0" parTransId="{4F960AC6-8FFA-47AB-B8B3-52204539BC09}" sibTransId="{B321D2D4-1F1E-4181-98DD-9B71B7F4694B}"/>
    <dgm:cxn modelId="{6A056766-E166-443D-B10F-7FFC08153D3C}" type="presOf" srcId="{D3DADB27-5DF9-40D1-84A8-44C34251D288}" destId="{4926C557-CC20-4BB3-9E4E-4605A2E95794}" srcOrd="0" destOrd="0" presId="urn:microsoft.com/office/officeart/2005/8/layout/vList2"/>
    <dgm:cxn modelId="{EDF2D64C-E77F-4B50-A146-4681D99D9A55}" srcId="{5A5326EB-B0B1-4F6B-AF1B-3663C74B6116}" destId="{966F18C2-478E-4DF6-9151-CABCB74E258F}" srcOrd="1" destOrd="0" parTransId="{FCCBD91D-092F-4DD8-A277-17C4C0B4D860}" sibTransId="{986BD171-72FE-4617-A4DF-E9A9E87AAAE1}"/>
    <dgm:cxn modelId="{30B6B76D-6B92-4491-8770-583A2D348D06}" type="presOf" srcId="{72266157-9936-4FBF-ADF4-1BB0BD55AE77}" destId="{C7B82152-388E-4703-99EF-3A737222FC1B}" srcOrd="0" destOrd="0" presId="urn:microsoft.com/office/officeart/2005/8/layout/vList2"/>
    <dgm:cxn modelId="{2CA46C4F-0968-41FE-9E33-D4C53D95CAE4}" type="presOf" srcId="{966F18C2-478E-4DF6-9151-CABCB74E258F}" destId="{FC9AC3CF-9ACE-449F-8359-506C3EFDF0E3}" srcOrd="0" destOrd="4" presId="urn:microsoft.com/office/officeart/2005/8/layout/vList2"/>
    <dgm:cxn modelId="{74BBF176-8108-4FAE-BD03-375771268FE5}" srcId="{A72EBB44-6249-49B4-A688-449F80890563}" destId="{F300C9AE-592B-41AE-B49A-7F28A3ACB72B}" srcOrd="0" destOrd="0" parTransId="{8BCDAEA6-444C-4B78-8B2F-5D1A9EE098ED}" sibTransId="{BC293C26-99CB-480B-8EF0-67AA3B0C4176}"/>
    <dgm:cxn modelId="{82895881-2364-4ECC-B2DE-0F7CEA21A947}" srcId="{A72EBB44-6249-49B4-A688-449F80890563}" destId="{3185F740-4896-457D-924B-1D43A1228838}" srcOrd="3" destOrd="0" parTransId="{A05BC1C2-4586-43A8-A908-1A0DD596A69C}" sibTransId="{1C7A586B-06C2-4914-B549-5DF9B3B29DB6}"/>
    <dgm:cxn modelId="{28D2F882-854D-424E-AA08-3C6FFAC87199}" srcId="{A72EBB44-6249-49B4-A688-449F80890563}" destId="{615CEC3C-95F8-435F-9667-C3E8D4518AC6}" srcOrd="1" destOrd="0" parTransId="{9B479156-D8C5-440F-8A0E-AB8F55F8BB6A}" sibTransId="{33F7A72F-FD71-4B34-85CE-8C33C000B007}"/>
    <dgm:cxn modelId="{93A61C8F-7655-48D7-AB1C-C2A2C2BAC412}" type="presOf" srcId="{CC0AD8AF-A746-4EE6-8CF2-66628BED18E2}" destId="{FC9AC3CF-9ACE-449F-8359-506C3EFDF0E3}" srcOrd="0" destOrd="6" presId="urn:microsoft.com/office/officeart/2005/8/layout/vList2"/>
    <dgm:cxn modelId="{E4934490-52A3-4716-AFCD-EA196D74CDA8}" type="presOf" srcId="{615CEC3C-95F8-435F-9667-C3E8D4518AC6}" destId="{FC9AC3CF-9ACE-449F-8359-506C3EFDF0E3}" srcOrd="0" destOrd="1" presId="urn:microsoft.com/office/officeart/2005/8/layout/vList2"/>
    <dgm:cxn modelId="{531CC799-FF57-48B0-906D-A82F1DE79336}" type="presOf" srcId="{3185F740-4896-457D-924B-1D43A1228838}" destId="{FC9AC3CF-9ACE-449F-8359-506C3EFDF0E3}" srcOrd="0" destOrd="5" presId="urn:microsoft.com/office/officeart/2005/8/layout/vList2"/>
    <dgm:cxn modelId="{922953A2-74B7-4083-AD2A-97FFB504BFD8}" srcId="{A72EBB44-6249-49B4-A688-449F80890563}" destId="{A8A5FE8D-328B-4DFF-B2BD-07C0DC96467A}" srcOrd="7" destOrd="0" parTransId="{89FBE2F0-90B8-4715-90D2-309A70F5C640}" sibTransId="{03D78B51-8754-4FEA-BB64-88DC5A80D230}"/>
    <dgm:cxn modelId="{B67522C7-FD36-4AF2-8239-77DAE23760BE}" srcId="{72266157-9936-4FBF-ADF4-1BB0BD55AE77}" destId="{D3DADB27-5DF9-40D1-84A8-44C34251D288}" srcOrd="1" destOrd="0" parTransId="{EC14FFC7-CFA1-41EB-8C03-32CF67F3B70F}" sibTransId="{2C2763C9-135F-405B-A5D4-3D5E533DBA68}"/>
    <dgm:cxn modelId="{7604D6C9-36E8-479D-BD7F-DC03DC096FB1}" type="presOf" srcId="{F300C9AE-592B-41AE-B49A-7F28A3ACB72B}" destId="{FC9AC3CF-9ACE-449F-8359-506C3EFDF0E3}" srcOrd="0" destOrd="0" presId="urn:microsoft.com/office/officeart/2005/8/layout/vList2"/>
    <dgm:cxn modelId="{61826FCA-4298-4D2F-944F-4E617130F6B3}" type="presOf" srcId="{DCAD55E4-66FA-46CE-90E7-2B7AD274E816}" destId="{FC9AC3CF-9ACE-449F-8359-506C3EFDF0E3}" srcOrd="0" destOrd="7" presId="urn:microsoft.com/office/officeart/2005/8/layout/vList2"/>
    <dgm:cxn modelId="{DC1D24D2-E393-4FFB-B0F4-ACC97FBFF87C}" type="presOf" srcId="{5A5326EB-B0B1-4F6B-AF1B-3663C74B6116}" destId="{FC9AC3CF-9ACE-449F-8359-506C3EFDF0E3}" srcOrd="0" destOrd="2" presId="urn:microsoft.com/office/officeart/2005/8/layout/vList2"/>
    <dgm:cxn modelId="{C90833E5-249E-41DD-9D98-BB4867E30F25}" type="presOf" srcId="{A8A5FE8D-328B-4DFF-B2BD-07C0DC96467A}" destId="{FC9AC3CF-9ACE-449F-8359-506C3EFDF0E3}" srcOrd="0" destOrd="9" presId="urn:microsoft.com/office/officeart/2005/8/layout/vList2"/>
    <dgm:cxn modelId="{EBCE30FE-4448-40C5-88D9-DDFB79A7F14A}" type="presOf" srcId="{3E75DD64-61EF-4A05-9511-1D8902D5F700}" destId="{FC9AC3CF-9ACE-449F-8359-506C3EFDF0E3}" srcOrd="0" destOrd="3" presId="urn:microsoft.com/office/officeart/2005/8/layout/vList2"/>
    <dgm:cxn modelId="{9A5BD41D-F201-4D5E-B8F9-FA00FA5DEB87}" type="presParOf" srcId="{C7B82152-388E-4703-99EF-3A737222FC1B}" destId="{D114FFF6-2FE2-4142-A4DF-4B617317EB9C}" srcOrd="0" destOrd="0" presId="urn:microsoft.com/office/officeart/2005/8/layout/vList2"/>
    <dgm:cxn modelId="{EF9FB68C-A586-4DF1-9E97-C1B6BD77B1E4}" type="presParOf" srcId="{C7B82152-388E-4703-99EF-3A737222FC1B}" destId="{FC9AC3CF-9ACE-449F-8359-506C3EFDF0E3}" srcOrd="1" destOrd="0" presId="urn:microsoft.com/office/officeart/2005/8/layout/vList2"/>
    <dgm:cxn modelId="{7B44EBDF-1AB8-45D7-BC9D-05DC62C1CA89}" type="presParOf" srcId="{C7B82152-388E-4703-99EF-3A737222FC1B}" destId="{4926C557-CC20-4BB3-9E4E-4605A2E957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6E6A794-A487-4912-9886-9E0EFC1A014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6E1895-7F07-4F7C-A570-6135575FB63C}">
      <dgm:prSet/>
      <dgm:spPr/>
      <dgm:t>
        <a:bodyPr/>
        <a:lstStyle/>
        <a:p>
          <a:r>
            <a:rPr lang="en-US" dirty="0"/>
            <a:t>Tested 2 dogs at a time: Pairs</a:t>
          </a:r>
        </a:p>
      </dgm:t>
    </dgm:pt>
    <dgm:pt modelId="{3241C101-0F0D-481D-9CEF-3BC4D35292DB}" type="parTrans" cxnId="{B7C90861-968F-469C-8547-20518A0C11BE}">
      <dgm:prSet/>
      <dgm:spPr/>
      <dgm:t>
        <a:bodyPr/>
        <a:lstStyle/>
        <a:p>
          <a:endParaRPr lang="en-US"/>
        </a:p>
      </dgm:t>
    </dgm:pt>
    <dgm:pt modelId="{76FF8DA3-27AB-41CF-ADFA-EA6862F213B4}" type="sibTrans" cxnId="{B7C90861-968F-469C-8547-20518A0C11BE}">
      <dgm:prSet/>
      <dgm:spPr/>
      <dgm:t>
        <a:bodyPr/>
        <a:lstStyle/>
        <a:p>
          <a:endParaRPr lang="en-US"/>
        </a:p>
      </dgm:t>
    </dgm:pt>
    <dgm:pt modelId="{B6628291-C5DD-4435-A9A0-7B9345406C3B}">
      <dgm:prSet/>
      <dgm:spPr/>
      <dgm:t>
        <a:bodyPr/>
        <a:lstStyle/>
        <a:p>
          <a:r>
            <a:rPr lang="en-US" dirty="0"/>
            <a:t>Dogs taught to shake hands to get a reward</a:t>
          </a:r>
        </a:p>
      </dgm:t>
    </dgm:pt>
    <dgm:pt modelId="{DB017ACF-2D28-4400-AC26-106CE1C88C66}" type="parTrans" cxnId="{2A2D956A-D4CB-4AF8-819B-F441B3FDAB5B}">
      <dgm:prSet/>
      <dgm:spPr/>
      <dgm:t>
        <a:bodyPr/>
        <a:lstStyle/>
        <a:p>
          <a:endParaRPr lang="en-US"/>
        </a:p>
      </dgm:t>
    </dgm:pt>
    <dgm:pt modelId="{11561535-5B42-4485-A2BD-2E6360B77C38}" type="sibTrans" cxnId="{2A2D956A-D4CB-4AF8-819B-F441B3FDAB5B}">
      <dgm:prSet/>
      <dgm:spPr/>
      <dgm:t>
        <a:bodyPr/>
        <a:lstStyle/>
        <a:p>
          <a:endParaRPr lang="en-US"/>
        </a:p>
      </dgm:t>
    </dgm:pt>
    <dgm:pt modelId="{ABE51058-A3AC-4346-A5DD-FC2DDE89272E}">
      <dgm:prSet/>
      <dgm:spPr/>
      <dgm:t>
        <a:bodyPr/>
        <a:lstStyle/>
        <a:p>
          <a:r>
            <a:rPr lang="en-US" dirty="0"/>
            <a:t>Dogs had to shake hands with experimenter</a:t>
          </a:r>
        </a:p>
      </dgm:t>
    </dgm:pt>
    <dgm:pt modelId="{13DAA402-D02C-4769-8062-ECF74F494086}" type="parTrans" cxnId="{2C303194-11C5-4EC6-95DE-190DA9CD0DFC}">
      <dgm:prSet/>
      <dgm:spPr/>
      <dgm:t>
        <a:bodyPr/>
        <a:lstStyle/>
        <a:p>
          <a:endParaRPr lang="en-US"/>
        </a:p>
      </dgm:t>
    </dgm:pt>
    <dgm:pt modelId="{89BDE234-594F-4646-9C8B-31A57D06F0DA}" type="sibTrans" cxnId="{2C303194-11C5-4EC6-95DE-190DA9CD0DFC}">
      <dgm:prSet/>
      <dgm:spPr/>
      <dgm:t>
        <a:bodyPr/>
        <a:lstStyle/>
        <a:p>
          <a:endParaRPr lang="en-US"/>
        </a:p>
      </dgm:t>
    </dgm:pt>
    <dgm:pt modelId="{50375FC0-D1C3-40E7-B075-A5D7D6AECF7E}">
      <dgm:prSet/>
      <dgm:spPr/>
      <dgm:t>
        <a:bodyPr/>
        <a:lstStyle/>
        <a:p>
          <a:r>
            <a:rPr lang="en-US" dirty="0"/>
            <a:t>One dog is rewarded, the other is not</a:t>
          </a:r>
        </a:p>
      </dgm:t>
    </dgm:pt>
    <dgm:pt modelId="{4B2F59BF-4AB1-4125-8F93-0B79BCAA9516}" type="parTrans" cxnId="{CBDE1997-A721-46F3-9789-12642856467A}">
      <dgm:prSet/>
      <dgm:spPr/>
      <dgm:t>
        <a:bodyPr/>
        <a:lstStyle/>
        <a:p>
          <a:endParaRPr lang="en-US"/>
        </a:p>
      </dgm:t>
    </dgm:pt>
    <dgm:pt modelId="{D0CA8FEF-B12C-4A80-B41D-C2988679273D}" type="sibTrans" cxnId="{CBDE1997-A721-46F3-9789-12642856467A}">
      <dgm:prSet/>
      <dgm:spPr/>
      <dgm:t>
        <a:bodyPr/>
        <a:lstStyle/>
        <a:p>
          <a:endParaRPr lang="en-US"/>
        </a:p>
      </dgm:t>
    </dgm:pt>
    <dgm:pt modelId="{B1CDB8A0-36D7-4894-8B65-EAD9C278EC32}">
      <dgm:prSet/>
      <dgm:spPr/>
      <dgm:t>
        <a:bodyPr/>
        <a:lstStyle/>
        <a:p>
          <a:r>
            <a:rPr lang="en-US" b="1" i="1" dirty="0">
              <a:solidFill>
                <a:srgbClr val="0070C0"/>
              </a:solidFill>
            </a:rPr>
            <a:t>Dogs who got rewarded kept responding to cue</a:t>
          </a:r>
        </a:p>
      </dgm:t>
    </dgm:pt>
    <dgm:pt modelId="{73D3E58F-9E8C-48F0-B717-498B0A6073B9}" type="parTrans" cxnId="{A48AC244-5F9C-4798-B2F2-DD0B2D064287}">
      <dgm:prSet/>
      <dgm:spPr/>
      <dgm:t>
        <a:bodyPr/>
        <a:lstStyle/>
        <a:p>
          <a:endParaRPr lang="en-US"/>
        </a:p>
      </dgm:t>
    </dgm:pt>
    <dgm:pt modelId="{CFA8E236-5AD1-40C9-A626-F8AC1DD0CBBC}" type="sibTrans" cxnId="{A48AC244-5F9C-4798-B2F2-DD0B2D064287}">
      <dgm:prSet/>
      <dgm:spPr/>
      <dgm:t>
        <a:bodyPr/>
        <a:lstStyle/>
        <a:p>
          <a:endParaRPr lang="en-US"/>
        </a:p>
      </dgm:t>
    </dgm:pt>
    <dgm:pt modelId="{472027EF-CA08-4799-AAAA-E4E785CC249C}">
      <dgm:prSet/>
      <dgm:spPr/>
      <dgm:t>
        <a:bodyPr/>
        <a:lstStyle/>
        <a:p>
          <a:r>
            <a:rPr lang="en-US" b="1" dirty="0"/>
            <a:t>Dogs who did NOT get rewarded</a:t>
          </a:r>
        </a:p>
      </dgm:t>
    </dgm:pt>
    <dgm:pt modelId="{C89809D7-1322-4A57-A4E6-AF8069DDF7E4}" type="parTrans" cxnId="{6785953F-76EB-448F-8936-316B19268CEB}">
      <dgm:prSet/>
      <dgm:spPr/>
      <dgm:t>
        <a:bodyPr/>
        <a:lstStyle/>
        <a:p>
          <a:endParaRPr lang="en-US"/>
        </a:p>
      </dgm:t>
    </dgm:pt>
    <dgm:pt modelId="{145CCFBB-2F53-4DD1-BF58-EE7F87F88A55}" type="sibTrans" cxnId="{6785953F-76EB-448F-8936-316B19268CEB}">
      <dgm:prSet/>
      <dgm:spPr/>
      <dgm:t>
        <a:bodyPr/>
        <a:lstStyle/>
        <a:p>
          <a:endParaRPr lang="en-US"/>
        </a:p>
      </dgm:t>
    </dgm:pt>
    <dgm:pt modelId="{A2C42470-A57E-4112-B294-2CAD3FF01876}">
      <dgm:prSet/>
      <dgm:spPr/>
      <dgm:t>
        <a:bodyPr/>
        <a:lstStyle/>
        <a:p>
          <a:r>
            <a:rPr lang="en-US" b="1" i="1" dirty="0"/>
            <a:t>Hesitated longer before responding</a:t>
          </a:r>
        </a:p>
      </dgm:t>
    </dgm:pt>
    <dgm:pt modelId="{4D8DA9F2-C725-4691-8475-966D15B3B05E}" type="parTrans" cxnId="{72D44272-4B29-4EF0-8EAA-66916479E977}">
      <dgm:prSet/>
      <dgm:spPr/>
      <dgm:t>
        <a:bodyPr/>
        <a:lstStyle/>
        <a:p>
          <a:endParaRPr lang="en-US"/>
        </a:p>
      </dgm:t>
    </dgm:pt>
    <dgm:pt modelId="{A15C087B-67B8-4FBC-B5CC-9E2B467EF814}" type="sibTrans" cxnId="{72D44272-4B29-4EF0-8EAA-66916479E977}">
      <dgm:prSet/>
      <dgm:spPr/>
      <dgm:t>
        <a:bodyPr/>
        <a:lstStyle/>
        <a:p>
          <a:endParaRPr lang="en-US"/>
        </a:p>
      </dgm:t>
    </dgm:pt>
    <dgm:pt modelId="{5476FA94-5E22-4A92-87FE-BFFD786CD78A}">
      <dgm:prSet/>
      <dgm:spPr/>
      <dgm:t>
        <a:bodyPr/>
        <a:lstStyle/>
        <a:p>
          <a:r>
            <a:rPr lang="en-US" b="1" i="1" dirty="0"/>
            <a:t>Quit responding</a:t>
          </a:r>
        </a:p>
      </dgm:t>
    </dgm:pt>
    <dgm:pt modelId="{E4280D3F-CF1A-4B50-972E-E97A04B48836}" type="parTrans" cxnId="{BA399C6B-1284-4BAA-A1C7-C344F67E7A0F}">
      <dgm:prSet/>
      <dgm:spPr/>
      <dgm:t>
        <a:bodyPr/>
        <a:lstStyle/>
        <a:p>
          <a:endParaRPr lang="en-US"/>
        </a:p>
      </dgm:t>
    </dgm:pt>
    <dgm:pt modelId="{CF759AB5-D6F1-4515-99A1-12B4CBE36549}" type="sibTrans" cxnId="{BA399C6B-1284-4BAA-A1C7-C344F67E7A0F}">
      <dgm:prSet/>
      <dgm:spPr/>
      <dgm:t>
        <a:bodyPr/>
        <a:lstStyle/>
        <a:p>
          <a:endParaRPr lang="en-US"/>
        </a:p>
      </dgm:t>
    </dgm:pt>
    <dgm:pt modelId="{B74B657B-A058-4189-B1AC-9DAE83A44825}">
      <dgm:prSet/>
      <dgm:spPr/>
      <dgm:t>
        <a:bodyPr/>
        <a:lstStyle/>
        <a:p>
          <a:r>
            <a:rPr lang="en-US" b="1" i="1" dirty="0"/>
            <a:t>Went to person doing the rewarding when given a chance.</a:t>
          </a:r>
        </a:p>
      </dgm:t>
    </dgm:pt>
    <dgm:pt modelId="{F306EC65-E61A-48C1-BD15-6C16DC9F194C}" type="parTrans" cxnId="{66CD24A5-3F01-4BF5-B86C-94CF77A8D5A8}">
      <dgm:prSet/>
      <dgm:spPr/>
      <dgm:t>
        <a:bodyPr/>
        <a:lstStyle/>
        <a:p>
          <a:endParaRPr lang="en-US"/>
        </a:p>
      </dgm:t>
    </dgm:pt>
    <dgm:pt modelId="{DB33E696-AE64-4787-9230-F01B29517BD1}" type="sibTrans" cxnId="{66CD24A5-3F01-4BF5-B86C-94CF77A8D5A8}">
      <dgm:prSet/>
      <dgm:spPr/>
      <dgm:t>
        <a:bodyPr/>
        <a:lstStyle/>
        <a:p>
          <a:endParaRPr lang="en-US"/>
        </a:p>
      </dgm:t>
    </dgm:pt>
    <dgm:pt modelId="{546BC0BF-61DD-4B29-BCFC-1832375EC307}">
      <dgm:prSet/>
      <dgm:spPr/>
      <dgm:t>
        <a:bodyPr/>
        <a:lstStyle/>
        <a:p>
          <a:r>
            <a:rPr lang="en-US" dirty="0"/>
            <a:t>Initially, both are rewarded, then one put on extinction</a:t>
          </a:r>
        </a:p>
      </dgm:t>
    </dgm:pt>
    <dgm:pt modelId="{577CD5D3-730D-4C48-8B4E-905B4DD3BD17}" type="parTrans" cxnId="{A16ED078-616C-43FB-90C0-215291611314}">
      <dgm:prSet/>
      <dgm:spPr/>
      <dgm:t>
        <a:bodyPr/>
        <a:lstStyle/>
        <a:p>
          <a:endParaRPr lang="en-US"/>
        </a:p>
      </dgm:t>
    </dgm:pt>
    <dgm:pt modelId="{F85DDB87-76D0-496D-B4C9-3E3512517963}" type="sibTrans" cxnId="{A16ED078-616C-43FB-90C0-215291611314}">
      <dgm:prSet/>
      <dgm:spPr/>
      <dgm:t>
        <a:bodyPr/>
        <a:lstStyle/>
        <a:p>
          <a:endParaRPr lang="en-US"/>
        </a:p>
      </dgm:t>
    </dgm:pt>
    <dgm:pt modelId="{EA019137-9A35-45B8-9ABC-5B278984CF2C}">
      <dgm:prSet/>
      <dgm:spPr/>
      <dgm:t>
        <a:bodyPr/>
        <a:lstStyle/>
        <a:p>
          <a:endParaRPr lang="en-US" dirty="0"/>
        </a:p>
      </dgm:t>
    </dgm:pt>
    <dgm:pt modelId="{ECB7D52C-5743-4856-A673-2367EFC44847}" type="parTrans" cxnId="{F80F39D2-3AD0-4823-8E63-64BEA5855BA2}">
      <dgm:prSet/>
      <dgm:spPr/>
      <dgm:t>
        <a:bodyPr/>
        <a:lstStyle/>
        <a:p>
          <a:endParaRPr lang="en-US"/>
        </a:p>
      </dgm:t>
    </dgm:pt>
    <dgm:pt modelId="{8068E3FC-C162-46AC-A297-2D956A44820D}" type="sibTrans" cxnId="{F80F39D2-3AD0-4823-8E63-64BEA5855BA2}">
      <dgm:prSet/>
      <dgm:spPr/>
      <dgm:t>
        <a:bodyPr/>
        <a:lstStyle/>
        <a:p>
          <a:endParaRPr lang="en-US"/>
        </a:p>
      </dgm:t>
    </dgm:pt>
    <dgm:pt modelId="{3BFFA3C8-AD77-4341-A287-401FAE91B9EB}">
      <dgm:prSet/>
      <dgm:spPr/>
      <dgm:t>
        <a:bodyPr/>
        <a:lstStyle/>
        <a:p>
          <a:endParaRPr lang="en-US" dirty="0"/>
        </a:p>
      </dgm:t>
    </dgm:pt>
    <dgm:pt modelId="{B89A2CFD-E03F-4FC6-9E0C-452BC01E8189}" type="parTrans" cxnId="{D5BF96BF-A712-47E5-97B0-A96FE1A04DE8}">
      <dgm:prSet/>
      <dgm:spPr/>
      <dgm:t>
        <a:bodyPr/>
        <a:lstStyle/>
        <a:p>
          <a:endParaRPr lang="en-US"/>
        </a:p>
      </dgm:t>
    </dgm:pt>
    <dgm:pt modelId="{64FDE0B6-CE09-48FF-B5BB-280C8432AC25}" type="sibTrans" cxnId="{D5BF96BF-A712-47E5-97B0-A96FE1A04DE8}">
      <dgm:prSet/>
      <dgm:spPr/>
      <dgm:t>
        <a:bodyPr/>
        <a:lstStyle/>
        <a:p>
          <a:endParaRPr lang="en-US"/>
        </a:p>
      </dgm:t>
    </dgm:pt>
    <dgm:pt modelId="{1EBC8CD9-5CC5-4BD2-9FC9-5E533A924BA5}">
      <dgm:prSet/>
      <dgm:spPr/>
      <dgm:t>
        <a:bodyPr/>
        <a:lstStyle/>
        <a:p>
          <a:endParaRPr lang="en-US" dirty="0"/>
        </a:p>
      </dgm:t>
    </dgm:pt>
    <dgm:pt modelId="{F2092B53-DB29-4427-8757-1761D001868F}" type="parTrans" cxnId="{7DDF589A-8835-441E-954E-C3B71476DCDB}">
      <dgm:prSet/>
      <dgm:spPr/>
      <dgm:t>
        <a:bodyPr/>
        <a:lstStyle/>
        <a:p>
          <a:endParaRPr lang="en-US"/>
        </a:p>
      </dgm:t>
    </dgm:pt>
    <dgm:pt modelId="{0F20EF25-750D-4FDA-B69A-59C485AC0F25}" type="sibTrans" cxnId="{7DDF589A-8835-441E-954E-C3B71476DCDB}">
      <dgm:prSet/>
      <dgm:spPr/>
      <dgm:t>
        <a:bodyPr/>
        <a:lstStyle/>
        <a:p>
          <a:endParaRPr lang="en-US"/>
        </a:p>
      </dgm:t>
    </dgm:pt>
    <dgm:pt modelId="{C5D70C72-EE1E-4991-8ED7-6215BB55FD7A}">
      <dgm:prSet/>
      <dgm:spPr/>
      <dgm:t>
        <a:bodyPr/>
        <a:lstStyle/>
        <a:p>
          <a:endParaRPr lang="en-US" b="1" i="1" dirty="0"/>
        </a:p>
      </dgm:t>
    </dgm:pt>
    <dgm:pt modelId="{8F6B9AAF-C5B3-48C6-8C4D-A16AD903A854}" type="parTrans" cxnId="{BF71976E-0ECC-4FF1-A2A0-61D737E1C544}">
      <dgm:prSet/>
      <dgm:spPr/>
      <dgm:t>
        <a:bodyPr/>
        <a:lstStyle/>
        <a:p>
          <a:endParaRPr lang="en-US"/>
        </a:p>
      </dgm:t>
    </dgm:pt>
    <dgm:pt modelId="{E6BB1B47-8820-4451-A7D2-47AEBCFD6920}" type="sibTrans" cxnId="{BF71976E-0ECC-4FF1-A2A0-61D737E1C544}">
      <dgm:prSet/>
      <dgm:spPr/>
      <dgm:t>
        <a:bodyPr/>
        <a:lstStyle/>
        <a:p>
          <a:endParaRPr lang="en-US"/>
        </a:p>
      </dgm:t>
    </dgm:pt>
    <dgm:pt modelId="{4B3740EA-25E7-4C90-81D6-BEAF5F37188A}">
      <dgm:prSet/>
      <dgm:spPr/>
      <dgm:t>
        <a:bodyPr/>
        <a:lstStyle/>
        <a:p>
          <a:endParaRPr lang="en-US" b="1" i="1" dirty="0"/>
        </a:p>
      </dgm:t>
    </dgm:pt>
    <dgm:pt modelId="{77016620-CA99-4C72-A509-7A3CBE49183C}" type="parTrans" cxnId="{AE82FAA5-E240-4C21-9A4D-01CE91130D71}">
      <dgm:prSet/>
      <dgm:spPr/>
      <dgm:t>
        <a:bodyPr/>
        <a:lstStyle/>
        <a:p>
          <a:endParaRPr lang="en-US"/>
        </a:p>
      </dgm:t>
    </dgm:pt>
    <dgm:pt modelId="{D2D51D71-B39F-4B30-A2F6-E54CD7662B0A}" type="sibTrans" cxnId="{AE82FAA5-E240-4C21-9A4D-01CE91130D71}">
      <dgm:prSet/>
      <dgm:spPr/>
      <dgm:t>
        <a:bodyPr/>
        <a:lstStyle/>
        <a:p>
          <a:endParaRPr lang="en-US"/>
        </a:p>
      </dgm:t>
    </dgm:pt>
    <dgm:pt modelId="{CCDE440D-4590-4AE0-84BA-582ED21E717F}" type="pres">
      <dgm:prSet presAssocID="{56E6A794-A487-4912-9886-9E0EFC1A0141}" presName="linear" presStyleCnt="0">
        <dgm:presLayoutVars>
          <dgm:animLvl val="lvl"/>
          <dgm:resizeHandles val="exact"/>
        </dgm:presLayoutVars>
      </dgm:prSet>
      <dgm:spPr/>
    </dgm:pt>
    <dgm:pt modelId="{F72257B8-EFB9-40E8-A3C8-28A5ED8C8876}" type="pres">
      <dgm:prSet presAssocID="{636E1895-7F07-4F7C-A570-6135575FB63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9FB6BD2-078B-4D69-B8CE-97CF5F46FEBD}" type="pres">
      <dgm:prSet presAssocID="{76FF8DA3-27AB-41CF-ADFA-EA6862F213B4}" presName="spacer" presStyleCnt="0"/>
      <dgm:spPr/>
    </dgm:pt>
    <dgm:pt modelId="{2DFE8B88-0CD1-44D6-B17F-C89AE1109024}" type="pres">
      <dgm:prSet presAssocID="{B6628291-C5DD-4435-A9A0-7B9345406C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487E0D7-F90D-4F43-A465-606FA70F676F}" type="pres">
      <dgm:prSet presAssocID="{B6628291-C5DD-4435-A9A0-7B9345406C3B}" presName="childText" presStyleLbl="revTx" presStyleIdx="0" presStyleCnt="2">
        <dgm:presLayoutVars>
          <dgm:bulletEnabled val="1"/>
        </dgm:presLayoutVars>
      </dgm:prSet>
      <dgm:spPr/>
    </dgm:pt>
    <dgm:pt modelId="{A4BC1746-4019-426C-BC36-E51A29D44873}" type="pres">
      <dgm:prSet presAssocID="{B1CDB8A0-36D7-4894-8B65-EAD9C278EC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904A9D3-CCA9-4A75-BF5F-6BBAC156B8D4}" type="pres">
      <dgm:prSet presAssocID="{CFA8E236-5AD1-40C9-A626-F8AC1DD0CBBC}" presName="spacer" presStyleCnt="0"/>
      <dgm:spPr/>
    </dgm:pt>
    <dgm:pt modelId="{CAC6C4D9-4412-4109-ABE5-6AA195DC6AA6}" type="pres">
      <dgm:prSet presAssocID="{472027EF-CA08-4799-AAAA-E4E785CC249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E35127B-9800-477B-8F85-D9F28F3AA045}" type="pres">
      <dgm:prSet presAssocID="{472027EF-CA08-4799-AAAA-E4E785CC249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8E67701-76A7-47FE-8640-2544A18F0D8B}" type="presOf" srcId="{546BC0BF-61DD-4B29-BCFC-1832375EC307}" destId="{4487E0D7-F90D-4F43-A465-606FA70F676F}" srcOrd="0" destOrd="2" presId="urn:microsoft.com/office/officeart/2005/8/layout/vList2"/>
    <dgm:cxn modelId="{0DE1920C-0AB3-4425-8680-D888240AE605}" type="presOf" srcId="{3BFFA3C8-AD77-4341-A287-401FAE91B9EB}" destId="{4487E0D7-F90D-4F43-A465-606FA70F676F}" srcOrd="0" destOrd="1" presId="urn:microsoft.com/office/officeart/2005/8/layout/vList2"/>
    <dgm:cxn modelId="{81A35017-8A12-4CC6-BBC5-F80C391C534E}" type="presOf" srcId="{B1CDB8A0-36D7-4894-8B65-EAD9C278EC32}" destId="{A4BC1746-4019-426C-BC36-E51A29D44873}" srcOrd="0" destOrd="0" presId="urn:microsoft.com/office/officeart/2005/8/layout/vList2"/>
    <dgm:cxn modelId="{8630241F-8B68-472E-8570-94ABBE63F78B}" type="presOf" srcId="{56E6A794-A487-4912-9886-9E0EFC1A0141}" destId="{CCDE440D-4590-4AE0-84BA-582ED21E717F}" srcOrd="0" destOrd="0" presId="urn:microsoft.com/office/officeart/2005/8/layout/vList2"/>
    <dgm:cxn modelId="{64BD6920-DD0C-4E58-BBDD-855CEA3F90C7}" type="presOf" srcId="{B74B657B-A058-4189-B1AC-9DAE83A44825}" destId="{0E35127B-9800-477B-8F85-D9F28F3AA045}" srcOrd="0" destOrd="4" presId="urn:microsoft.com/office/officeart/2005/8/layout/vList2"/>
    <dgm:cxn modelId="{1AB5612C-6647-4DD3-9DF9-72D7B043964A}" type="presOf" srcId="{4B3740EA-25E7-4C90-81D6-BEAF5F37188A}" destId="{0E35127B-9800-477B-8F85-D9F28F3AA045}" srcOrd="0" destOrd="3" presId="urn:microsoft.com/office/officeart/2005/8/layout/vList2"/>
    <dgm:cxn modelId="{6785953F-76EB-448F-8936-316B19268CEB}" srcId="{56E6A794-A487-4912-9886-9E0EFC1A0141}" destId="{472027EF-CA08-4799-AAAA-E4E785CC249C}" srcOrd="3" destOrd="0" parTransId="{C89809D7-1322-4A57-A4E6-AF8069DDF7E4}" sibTransId="{145CCFBB-2F53-4DD1-BF58-EE7F87F88A55}"/>
    <dgm:cxn modelId="{A3FFFA5C-8525-46E3-A1FA-4BDEDAC87941}" type="presOf" srcId="{EA019137-9A35-45B8-9ABC-5B278984CF2C}" destId="{4487E0D7-F90D-4F43-A465-606FA70F676F}" srcOrd="0" destOrd="3" presId="urn:microsoft.com/office/officeart/2005/8/layout/vList2"/>
    <dgm:cxn modelId="{B7C90861-968F-469C-8547-20518A0C11BE}" srcId="{56E6A794-A487-4912-9886-9E0EFC1A0141}" destId="{636E1895-7F07-4F7C-A570-6135575FB63C}" srcOrd="0" destOrd="0" parTransId="{3241C101-0F0D-481D-9CEF-3BC4D35292DB}" sibTransId="{76FF8DA3-27AB-41CF-ADFA-EA6862F213B4}"/>
    <dgm:cxn modelId="{10795A41-8CC4-4E53-B627-92590CDFFC98}" type="presOf" srcId="{472027EF-CA08-4799-AAAA-E4E785CC249C}" destId="{CAC6C4D9-4412-4109-ABE5-6AA195DC6AA6}" srcOrd="0" destOrd="0" presId="urn:microsoft.com/office/officeart/2005/8/layout/vList2"/>
    <dgm:cxn modelId="{FFBB7C63-E268-472A-81CA-6B9A3FB09409}" type="presOf" srcId="{1EBC8CD9-5CC5-4BD2-9FC9-5E533A924BA5}" destId="{4487E0D7-F90D-4F43-A465-606FA70F676F}" srcOrd="0" destOrd="5" presId="urn:microsoft.com/office/officeart/2005/8/layout/vList2"/>
    <dgm:cxn modelId="{A48AC244-5F9C-4798-B2F2-DD0B2D064287}" srcId="{56E6A794-A487-4912-9886-9E0EFC1A0141}" destId="{B1CDB8A0-36D7-4894-8B65-EAD9C278EC32}" srcOrd="2" destOrd="0" parTransId="{73D3E58F-9E8C-48F0-B717-498B0A6073B9}" sibTransId="{CFA8E236-5AD1-40C9-A626-F8AC1DD0CBBC}"/>
    <dgm:cxn modelId="{2A2D956A-D4CB-4AF8-819B-F441B3FDAB5B}" srcId="{56E6A794-A487-4912-9886-9E0EFC1A0141}" destId="{B6628291-C5DD-4435-A9A0-7B9345406C3B}" srcOrd="1" destOrd="0" parTransId="{DB017ACF-2D28-4400-AC26-106CE1C88C66}" sibTransId="{11561535-5B42-4485-A2BD-2E6360B77C38}"/>
    <dgm:cxn modelId="{BA399C6B-1284-4BAA-A1C7-C344F67E7A0F}" srcId="{472027EF-CA08-4799-AAAA-E4E785CC249C}" destId="{5476FA94-5E22-4A92-87FE-BFFD786CD78A}" srcOrd="2" destOrd="0" parTransId="{E4280D3F-CF1A-4B50-972E-E97A04B48836}" sibTransId="{CF759AB5-D6F1-4515-99A1-12B4CBE36549}"/>
    <dgm:cxn modelId="{BF71976E-0ECC-4FF1-A2A0-61D737E1C544}" srcId="{472027EF-CA08-4799-AAAA-E4E785CC249C}" destId="{C5D70C72-EE1E-4991-8ED7-6215BB55FD7A}" srcOrd="1" destOrd="0" parTransId="{8F6B9AAF-C5B3-48C6-8C4D-A16AD903A854}" sibTransId="{E6BB1B47-8820-4451-A7D2-47AEBCFD6920}"/>
    <dgm:cxn modelId="{4C632C6F-A0B9-4036-A61C-994D1B9EEE39}" type="presOf" srcId="{C5D70C72-EE1E-4991-8ED7-6215BB55FD7A}" destId="{0E35127B-9800-477B-8F85-D9F28F3AA045}" srcOrd="0" destOrd="1" presId="urn:microsoft.com/office/officeart/2005/8/layout/vList2"/>
    <dgm:cxn modelId="{BA6F2152-161D-4F1B-8CFF-775751B47A1A}" type="presOf" srcId="{A2C42470-A57E-4112-B294-2CAD3FF01876}" destId="{0E35127B-9800-477B-8F85-D9F28F3AA045}" srcOrd="0" destOrd="0" presId="urn:microsoft.com/office/officeart/2005/8/layout/vList2"/>
    <dgm:cxn modelId="{72D44272-4B29-4EF0-8EAA-66916479E977}" srcId="{472027EF-CA08-4799-AAAA-E4E785CC249C}" destId="{A2C42470-A57E-4112-B294-2CAD3FF01876}" srcOrd="0" destOrd="0" parTransId="{4D8DA9F2-C725-4691-8475-966D15B3B05E}" sibTransId="{A15C087B-67B8-4FBC-B5CC-9E2B467EF814}"/>
    <dgm:cxn modelId="{A16ED078-616C-43FB-90C0-215291611314}" srcId="{B6628291-C5DD-4435-A9A0-7B9345406C3B}" destId="{546BC0BF-61DD-4B29-BCFC-1832375EC307}" srcOrd="2" destOrd="0" parTransId="{577CD5D3-730D-4C48-8B4E-905B4DD3BD17}" sibTransId="{F85DDB87-76D0-496D-B4C9-3E3512517963}"/>
    <dgm:cxn modelId="{E787D281-47B0-4362-8D56-B87661E7E55C}" type="presOf" srcId="{5476FA94-5E22-4A92-87FE-BFFD786CD78A}" destId="{0E35127B-9800-477B-8F85-D9F28F3AA045}" srcOrd="0" destOrd="2" presId="urn:microsoft.com/office/officeart/2005/8/layout/vList2"/>
    <dgm:cxn modelId="{2C303194-11C5-4EC6-95DE-190DA9CD0DFC}" srcId="{B6628291-C5DD-4435-A9A0-7B9345406C3B}" destId="{ABE51058-A3AC-4346-A5DD-FC2DDE89272E}" srcOrd="0" destOrd="0" parTransId="{13DAA402-D02C-4769-8062-ECF74F494086}" sibTransId="{89BDE234-594F-4646-9C8B-31A57D06F0DA}"/>
    <dgm:cxn modelId="{CBDE1997-A721-46F3-9789-12642856467A}" srcId="{B6628291-C5DD-4435-A9A0-7B9345406C3B}" destId="{50375FC0-D1C3-40E7-B075-A5D7D6AECF7E}" srcOrd="4" destOrd="0" parTransId="{4B2F59BF-4AB1-4125-8F93-0B79BCAA9516}" sibTransId="{D0CA8FEF-B12C-4A80-B41D-C2988679273D}"/>
    <dgm:cxn modelId="{7DDF589A-8835-441E-954E-C3B71476DCDB}" srcId="{B6628291-C5DD-4435-A9A0-7B9345406C3B}" destId="{1EBC8CD9-5CC5-4BD2-9FC9-5E533A924BA5}" srcOrd="5" destOrd="0" parTransId="{F2092B53-DB29-4427-8757-1761D001868F}" sibTransId="{0F20EF25-750D-4FDA-B69A-59C485AC0F25}"/>
    <dgm:cxn modelId="{60F6789F-E608-4175-A9C2-B072976E51F9}" type="presOf" srcId="{ABE51058-A3AC-4346-A5DD-FC2DDE89272E}" destId="{4487E0D7-F90D-4F43-A465-606FA70F676F}" srcOrd="0" destOrd="0" presId="urn:microsoft.com/office/officeart/2005/8/layout/vList2"/>
    <dgm:cxn modelId="{66CD24A5-3F01-4BF5-B86C-94CF77A8D5A8}" srcId="{472027EF-CA08-4799-AAAA-E4E785CC249C}" destId="{B74B657B-A058-4189-B1AC-9DAE83A44825}" srcOrd="4" destOrd="0" parTransId="{F306EC65-E61A-48C1-BD15-6C16DC9F194C}" sibTransId="{DB33E696-AE64-4787-9230-F01B29517BD1}"/>
    <dgm:cxn modelId="{AE82FAA5-E240-4C21-9A4D-01CE91130D71}" srcId="{472027EF-CA08-4799-AAAA-E4E785CC249C}" destId="{4B3740EA-25E7-4C90-81D6-BEAF5F37188A}" srcOrd="3" destOrd="0" parTransId="{77016620-CA99-4C72-A509-7A3CBE49183C}" sibTransId="{D2D51D71-B39F-4B30-A2F6-E54CD7662B0A}"/>
    <dgm:cxn modelId="{5225EAAC-D349-443A-BFE0-B10A7B18DCC5}" type="presOf" srcId="{B6628291-C5DD-4435-A9A0-7B9345406C3B}" destId="{2DFE8B88-0CD1-44D6-B17F-C89AE1109024}" srcOrd="0" destOrd="0" presId="urn:microsoft.com/office/officeart/2005/8/layout/vList2"/>
    <dgm:cxn modelId="{DEDF6FB7-BDAD-4910-A68F-1BC0FCE1BA7D}" type="presOf" srcId="{50375FC0-D1C3-40E7-B075-A5D7D6AECF7E}" destId="{4487E0D7-F90D-4F43-A465-606FA70F676F}" srcOrd="0" destOrd="4" presId="urn:microsoft.com/office/officeart/2005/8/layout/vList2"/>
    <dgm:cxn modelId="{D5BF96BF-A712-47E5-97B0-A96FE1A04DE8}" srcId="{B6628291-C5DD-4435-A9A0-7B9345406C3B}" destId="{3BFFA3C8-AD77-4341-A287-401FAE91B9EB}" srcOrd="1" destOrd="0" parTransId="{B89A2CFD-E03F-4FC6-9E0C-452BC01E8189}" sibTransId="{64FDE0B6-CE09-48FF-B5BB-280C8432AC25}"/>
    <dgm:cxn modelId="{F80F39D2-3AD0-4823-8E63-64BEA5855BA2}" srcId="{B6628291-C5DD-4435-A9A0-7B9345406C3B}" destId="{EA019137-9A35-45B8-9ABC-5B278984CF2C}" srcOrd="3" destOrd="0" parTransId="{ECB7D52C-5743-4856-A673-2367EFC44847}" sibTransId="{8068E3FC-C162-46AC-A297-2D956A44820D}"/>
    <dgm:cxn modelId="{CCC533D6-D862-489E-A40B-AFB34C68CF59}" type="presOf" srcId="{636E1895-7F07-4F7C-A570-6135575FB63C}" destId="{F72257B8-EFB9-40E8-A3C8-28A5ED8C8876}" srcOrd="0" destOrd="0" presId="urn:microsoft.com/office/officeart/2005/8/layout/vList2"/>
    <dgm:cxn modelId="{B0EBB06A-D166-4BA0-923F-FD2F95AD9E3A}" type="presParOf" srcId="{CCDE440D-4590-4AE0-84BA-582ED21E717F}" destId="{F72257B8-EFB9-40E8-A3C8-28A5ED8C8876}" srcOrd="0" destOrd="0" presId="urn:microsoft.com/office/officeart/2005/8/layout/vList2"/>
    <dgm:cxn modelId="{D6867D7D-767E-402A-8A32-16FA43FA5074}" type="presParOf" srcId="{CCDE440D-4590-4AE0-84BA-582ED21E717F}" destId="{39FB6BD2-078B-4D69-B8CE-97CF5F46FEBD}" srcOrd="1" destOrd="0" presId="urn:microsoft.com/office/officeart/2005/8/layout/vList2"/>
    <dgm:cxn modelId="{1802FFDF-73C7-46D0-8F6B-1DFA7477907A}" type="presParOf" srcId="{CCDE440D-4590-4AE0-84BA-582ED21E717F}" destId="{2DFE8B88-0CD1-44D6-B17F-C89AE1109024}" srcOrd="2" destOrd="0" presId="urn:microsoft.com/office/officeart/2005/8/layout/vList2"/>
    <dgm:cxn modelId="{6D6CCB5B-12A8-443E-87DB-17C5E888A7F8}" type="presParOf" srcId="{CCDE440D-4590-4AE0-84BA-582ED21E717F}" destId="{4487E0D7-F90D-4F43-A465-606FA70F676F}" srcOrd="3" destOrd="0" presId="urn:microsoft.com/office/officeart/2005/8/layout/vList2"/>
    <dgm:cxn modelId="{8299BFBE-0B7F-4892-8845-E6BD5EE75170}" type="presParOf" srcId="{CCDE440D-4590-4AE0-84BA-582ED21E717F}" destId="{A4BC1746-4019-426C-BC36-E51A29D44873}" srcOrd="4" destOrd="0" presId="urn:microsoft.com/office/officeart/2005/8/layout/vList2"/>
    <dgm:cxn modelId="{052F8211-30C2-4DAA-A60E-A793E305C692}" type="presParOf" srcId="{CCDE440D-4590-4AE0-84BA-582ED21E717F}" destId="{1904A9D3-CCA9-4A75-BF5F-6BBAC156B8D4}" srcOrd="5" destOrd="0" presId="urn:microsoft.com/office/officeart/2005/8/layout/vList2"/>
    <dgm:cxn modelId="{DAF91905-56FC-40F8-802F-5EC1EC0E3C2E}" type="presParOf" srcId="{CCDE440D-4590-4AE0-84BA-582ED21E717F}" destId="{CAC6C4D9-4412-4109-ABE5-6AA195DC6AA6}" srcOrd="6" destOrd="0" presId="urn:microsoft.com/office/officeart/2005/8/layout/vList2"/>
    <dgm:cxn modelId="{864A386B-215E-4107-A31B-C8F3D855E51A}" type="presParOf" srcId="{CCDE440D-4590-4AE0-84BA-582ED21E717F}" destId="{0E35127B-9800-477B-8F85-D9F28F3AA04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729045C-98C0-4202-9B11-5A617F6051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0ABF384-546A-43FF-9BDF-F9C8FFCA9CBB}">
      <dgm:prSet/>
      <dgm:spPr/>
      <dgm:t>
        <a:bodyPr/>
        <a:lstStyle/>
        <a:p>
          <a:r>
            <a:rPr lang="en-US"/>
            <a:t>Can model other dogs</a:t>
          </a:r>
        </a:p>
      </dgm:t>
    </dgm:pt>
    <dgm:pt modelId="{BA05A9C5-D3F3-417F-A966-D8D08E054C13}" type="parTrans" cxnId="{5ED1DEEF-C45B-435B-8C16-E4209A5FA65D}">
      <dgm:prSet/>
      <dgm:spPr/>
      <dgm:t>
        <a:bodyPr/>
        <a:lstStyle/>
        <a:p>
          <a:endParaRPr lang="en-US"/>
        </a:p>
      </dgm:t>
    </dgm:pt>
    <dgm:pt modelId="{025B95B9-E819-4F30-9E6C-EC0CFA62EBAF}" type="sibTrans" cxnId="{5ED1DEEF-C45B-435B-8C16-E4209A5FA65D}">
      <dgm:prSet/>
      <dgm:spPr/>
      <dgm:t>
        <a:bodyPr/>
        <a:lstStyle/>
        <a:p>
          <a:endParaRPr lang="en-US"/>
        </a:p>
      </dgm:t>
    </dgm:pt>
    <dgm:pt modelId="{929FCA06-A953-4703-838A-FD2CA1ADB567}">
      <dgm:prSet/>
      <dgm:spPr/>
      <dgm:t>
        <a:bodyPr/>
        <a:lstStyle/>
        <a:p>
          <a:r>
            <a:rPr lang="en-US"/>
            <a:t>Not as good as model humans</a:t>
          </a:r>
        </a:p>
      </dgm:t>
    </dgm:pt>
    <dgm:pt modelId="{86B0A5CC-531B-43AD-8A19-54E56C874558}" type="parTrans" cxnId="{E2D89D49-7C47-4CEF-881D-9C105E77ABFE}">
      <dgm:prSet/>
      <dgm:spPr/>
      <dgm:t>
        <a:bodyPr/>
        <a:lstStyle/>
        <a:p>
          <a:endParaRPr lang="en-US"/>
        </a:p>
      </dgm:t>
    </dgm:pt>
    <dgm:pt modelId="{8A7CED25-333D-4A8D-9133-DC007DB64203}" type="sibTrans" cxnId="{E2D89D49-7C47-4CEF-881D-9C105E77ABFE}">
      <dgm:prSet/>
      <dgm:spPr/>
      <dgm:t>
        <a:bodyPr/>
        <a:lstStyle/>
        <a:p>
          <a:endParaRPr lang="en-US"/>
        </a:p>
      </dgm:t>
    </dgm:pt>
    <dgm:pt modelId="{CF0F0530-765B-40F5-8100-3DA80A5D0ADD}">
      <dgm:prSet/>
      <dgm:spPr/>
      <dgm:t>
        <a:bodyPr/>
        <a:lstStyle/>
        <a:p>
          <a:r>
            <a:rPr lang="en-US" dirty="0"/>
            <a:t>Snout contact provides information (Lupfer-Johnson)</a:t>
          </a:r>
        </a:p>
      </dgm:t>
    </dgm:pt>
    <dgm:pt modelId="{698336F0-8544-45EE-A69F-0DCC098DEE1E}" type="parTrans" cxnId="{A8A54FCD-9BB2-4118-A5E8-54B5258A12E0}">
      <dgm:prSet/>
      <dgm:spPr/>
      <dgm:t>
        <a:bodyPr/>
        <a:lstStyle/>
        <a:p>
          <a:endParaRPr lang="en-US"/>
        </a:p>
      </dgm:t>
    </dgm:pt>
    <dgm:pt modelId="{744ED7AB-3882-47A6-9446-DA61FCF15AE6}" type="sibTrans" cxnId="{A8A54FCD-9BB2-4118-A5E8-54B5258A12E0}">
      <dgm:prSet/>
      <dgm:spPr/>
      <dgm:t>
        <a:bodyPr/>
        <a:lstStyle/>
        <a:p>
          <a:endParaRPr lang="en-US"/>
        </a:p>
      </dgm:t>
    </dgm:pt>
    <dgm:pt modelId="{3BCDD951-07D1-4FDA-AE11-02AA4F4EDAEA}">
      <dgm:prSet/>
      <dgm:spPr/>
      <dgm:t>
        <a:bodyPr/>
        <a:lstStyle/>
        <a:p>
          <a:r>
            <a:rPr lang="en-US" b="1" i="1" dirty="0"/>
            <a:t>Very good at modeling off of humans</a:t>
          </a:r>
        </a:p>
      </dgm:t>
    </dgm:pt>
    <dgm:pt modelId="{932815FE-43B8-467C-89BA-7C3BFDD634DC}" type="parTrans" cxnId="{DA47723D-6B3A-4219-A89C-BAA24FB33D35}">
      <dgm:prSet/>
      <dgm:spPr/>
      <dgm:t>
        <a:bodyPr/>
        <a:lstStyle/>
        <a:p>
          <a:endParaRPr lang="en-US"/>
        </a:p>
      </dgm:t>
    </dgm:pt>
    <dgm:pt modelId="{AAE88273-0315-4101-8B8D-C9FB96707AD7}" type="sibTrans" cxnId="{DA47723D-6B3A-4219-A89C-BAA24FB33D35}">
      <dgm:prSet/>
      <dgm:spPr/>
      <dgm:t>
        <a:bodyPr/>
        <a:lstStyle/>
        <a:p>
          <a:endParaRPr lang="en-US"/>
        </a:p>
      </dgm:t>
    </dgm:pt>
    <dgm:pt modelId="{FF0658C5-1D1F-4C8F-A1B4-B4D2833C93B1}">
      <dgm:prSet/>
      <dgm:spPr/>
      <dgm:t>
        <a:bodyPr/>
        <a:lstStyle/>
        <a:p>
          <a:r>
            <a:rPr lang="en-US"/>
            <a:t>Action matching: Do as I do</a:t>
          </a:r>
        </a:p>
      </dgm:t>
    </dgm:pt>
    <dgm:pt modelId="{52A34EF4-B6F0-4414-AF65-48EE964B5A82}" type="parTrans" cxnId="{984E04D5-BCC3-4C1B-8357-465417A5015A}">
      <dgm:prSet/>
      <dgm:spPr/>
      <dgm:t>
        <a:bodyPr/>
        <a:lstStyle/>
        <a:p>
          <a:endParaRPr lang="en-US"/>
        </a:p>
      </dgm:t>
    </dgm:pt>
    <dgm:pt modelId="{9325D0BE-C766-4300-AB30-114D1944ED26}" type="sibTrans" cxnId="{984E04D5-BCC3-4C1B-8357-465417A5015A}">
      <dgm:prSet/>
      <dgm:spPr/>
      <dgm:t>
        <a:bodyPr/>
        <a:lstStyle/>
        <a:p>
          <a:endParaRPr lang="en-US"/>
        </a:p>
      </dgm:t>
    </dgm:pt>
    <dgm:pt modelId="{6EFD4ECE-E09F-4322-A50F-C70F2591C72F}">
      <dgm:prSet/>
      <dgm:spPr/>
      <dgm:t>
        <a:bodyPr/>
        <a:lstStyle/>
        <a:p>
          <a:r>
            <a:rPr lang="en-US" dirty="0" err="1"/>
            <a:t>Topal</a:t>
          </a:r>
          <a:r>
            <a:rPr lang="en-US" dirty="0"/>
            <a:t>, et al, 2006; Huber, et al, 2009; Range, et al, 20070</a:t>
          </a:r>
        </a:p>
      </dgm:t>
    </dgm:pt>
    <dgm:pt modelId="{8A9693ED-266A-4984-822F-6B0FA5AC0EFA}" type="parTrans" cxnId="{9F4023AE-4655-4260-A860-940F02D4E2D6}">
      <dgm:prSet/>
      <dgm:spPr/>
      <dgm:t>
        <a:bodyPr/>
        <a:lstStyle/>
        <a:p>
          <a:endParaRPr lang="en-US"/>
        </a:p>
      </dgm:t>
    </dgm:pt>
    <dgm:pt modelId="{91135C85-C816-4C78-8130-F2C853CFCF93}" type="sibTrans" cxnId="{9F4023AE-4655-4260-A860-940F02D4E2D6}">
      <dgm:prSet/>
      <dgm:spPr/>
      <dgm:t>
        <a:bodyPr/>
        <a:lstStyle/>
        <a:p>
          <a:endParaRPr lang="en-US"/>
        </a:p>
      </dgm:t>
    </dgm:pt>
    <dgm:pt modelId="{8CFF91D0-C1C7-4350-87EA-F43124806481}">
      <dgm:prSet/>
      <dgm:spPr/>
      <dgm:t>
        <a:bodyPr/>
        <a:lstStyle/>
        <a:p>
          <a:endParaRPr lang="en-US" dirty="0"/>
        </a:p>
      </dgm:t>
    </dgm:pt>
    <dgm:pt modelId="{5B9751F9-B0DF-46C4-B916-03C2CAED29CE}" type="parTrans" cxnId="{7587FE61-E99F-463E-A7B7-08FE9A838FB0}">
      <dgm:prSet/>
      <dgm:spPr/>
    </dgm:pt>
    <dgm:pt modelId="{3D32FBC5-0171-4817-B0B9-71504D13E0E6}" type="sibTrans" cxnId="{7587FE61-E99F-463E-A7B7-08FE9A838FB0}">
      <dgm:prSet/>
      <dgm:spPr/>
    </dgm:pt>
    <dgm:pt modelId="{A1912A74-91A0-47ED-8B7A-5119EB8B0A72}">
      <dgm:prSet/>
      <dgm:spPr/>
      <dgm:t>
        <a:bodyPr/>
        <a:lstStyle/>
        <a:p>
          <a:endParaRPr lang="en-US" dirty="0"/>
        </a:p>
      </dgm:t>
    </dgm:pt>
    <dgm:pt modelId="{1097733C-FBA8-479D-B232-83C6C0DDE655}" type="parTrans" cxnId="{142D16B1-6756-45C6-90B5-4C718EDEC28A}">
      <dgm:prSet/>
      <dgm:spPr/>
    </dgm:pt>
    <dgm:pt modelId="{CA7D7CBF-234A-4ABE-9580-0EDDFD9FFBB2}" type="sibTrans" cxnId="{142D16B1-6756-45C6-90B5-4C718EDEC28A}">
      <dgm:prSet/>
      <dgm:spPr/>
    </dgm:pt>
    <dgm:pt modelId="{3D761CFE-109C-4889-9F24-8F923999F1D9}" type="pres">
      <dgm:prSet presAssocID="{8729045C-98C0-4202-9B11-5A617F6051ED}" presName="linear" presStyleCnt="0">
        <dgm:presLayoutVars>
          <dgm:animLvl val="lvl"/>
          <dgm:resizeHandles val="exact"/>
        </dgm:presLayoutVars>
      </dgm:prSet>
      <dgm:spPr/>
    </dgm:pt>
    <dgm:pt modelId="{9F8716CE-F33D-4BA2-B41B-92EA1D9B7633}" type="pres">
      <dgm:prSet presAssocID="{50ABF384-546A-43FF-9BDF-F9C8FFCA9C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BE7673D-ACFA-480F-8F63-31461CCA86E7}" type="pres">
      <dgm:prSet presAssocID="{50ABF384-546A-43FF-9BDF-F9C8FFCA9CBB}" presName="childText" presStyleLbl="revTx" presStyleIdx="0" presStyleCnt="2">
        <dgm:presLayoutVars>
          <dgm:bulletEnabled val="1"/>
        </dgm:presLayoutVars>
      </dgm:prSet>
      <dgm:spPr/>
    </dgm:pt>
    <dgm:pt modelId="{143904EF-55AC-4032-A4CD-261A5C6CCE5E}" type="pres">
      <dgm:prSet presAssocID="{3BCDD951-07D1-4FDA-AE11-02AA4F4EDAE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019C67B-8FD2-46CD-BD05-2EEC10D9C00B}" type="pres">
      <dgm:prSet presAssocID="{3BCDD951-07D1-4FDA-AE11-02AA4F4EDAE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F793434-4CB9-4E18-8D8B-A081D90550F0}" type="presOf" srcId="{6EFD4ECE-E09F-4322-A50F-C70F2591C72F}" destId="{4019C67B-8FD2-46CD-BD05-2EEC10D9C00B}" srcOrd="0" destOrd="1" presId="urn:microsoft.com/office/officeart/2005/8/layout/vList2"/>
    <dgm:cxn modelId="{8642613D-4449-4EC3-B2BD-99378F88C116}" type="presOf" srcId="{50ABF384-546A-43FF-9BDF-F9C8FFCA9CBB}" destId="{9F8716CE-F33D-4BA2-B41B-92EA1D9B7633}" srcOrd="0" destOrd="0" presId="urn:microsoft.com/office/officeart/2005/8/layout/vList2"/>
    <dgm:cxn modelId="{DA47723D-6B3A-4219-A89C-BAA24FB33D35}" srcId="{8729045C-98C0-4202-9B11-5A617F6051ED}" destId="{3BCDD951-07D1-4FDA-AE11-02AA4F4EDAEA}" srcOrd="1" destOrd="0" parTransId="{932815FE-43B8-467C-89BA-7C3BFDD634DC}" sibTransId="{AAE88273-0315-4101-8B8D-C9FB96707AD7}"/>
    <dgm:cxn modelId="{8E2E6D61-D69E-4756-BB41-BC2390B442EA}" type="presOf" srcId="{929FCA06-A953-4703-838A-FD2CA1ADB567}" destId="{8BE7673D-ACFA-480F-8F63-31461CCA86E7}" srcOrd="0" destOrd="0" presId="urn:microsoft.com/office/officeart/2005/8/layout/vList2"/>
    <dgm:cxn modelId="{7587FE61-E99F-463E-A7B7-08FE9A838FB0}" srcId="{50ABF384-546A-43FF-9BDF-F9C8FFCA9CBB}" destId="{8CFF91D0-C1C7-4350-87EA-F43124806481}" srcOrd="2" destOrd="0" parTransId="{5B9751F9-B0DF-46C4-B916-03C2CAED29CE}" sibTransId="{3D32FBC5-0171-4817-B0B9-71504D13E0E6}"/>
    <dgm:cxn modelId="{E2D89D49-7C47-4CEF-881D-9C105E77ABFE}" srcId="{50ABF384-546A-43FF-9BDF-F9C8FFCA9CBB}" destId="{929FCA06-A953-4703-838A-FD2CA1ADB567}" srcOrd="0" destOrd="0" parTransId="{86B0A5CC-531B-43AD-8A19-54E56C874558}" sibTransId="{8A7CED25-333D-4A8D-9133-DC007DB64203}"/>
    <dgm:cxn modelId="{BCCFD26D-2F4A-4E8D-8EA1-9633A7611C60}" type="presOf" srcId="{CF0F0530-765B-40F5-8100-3DA80A5D0ADD}" destId="{8BE7673D-ACFA-480F-8F63-31461CCA86E7}" srcOrd="0" destOrd="1" presId="urn:microsoft.com/office/officeart/2005/8/layout/vList2"/>
    <dgm:cxn modelId="{7B19FB53-3EA9-44B4-A3CE-4CFF48EA51AA}" type="presOf" srcId="{A1912A74-91A0-47ED-8B7A-5119EB8B0A72}" destId="{4019C67B-8FD2-46CD-BD05-2EEC10D9C00B}" srcOrd="0" destOrd="2" presId="urn:microsoft.com/office/officeart/2005/8/layout/vList2"/>
    <dgm:cxn modelId="{98DF629C-9403-486C-B1ED-1BD9A93E487A}" type="presOf" srcId="{3BCDD951-07D1-4FDA-AE11-02AA4F4EDAEA}" destId="{143904EF-55AC-4032-A4CD-261A5C6CCE5E}" srcOrd="0" destOrd="0" presId="urn:microsoft.com/office/officeart/2005/8/layout/vList2"/>
    <dgm:cxn modelId="{9F4023AE-4655-4260-A860-940F02D4E2D6}" srcId="{3BCDD951-07D1-4FDA-AE11-02AA4F4EDAEA}" destId="{6EFD4ECE-E09F-4322-A50F-C70F2591C72F}" srcOrd="1" destOrd="0" parTransId="{8A9693ED-266A-4984-822F-6B0FA5AC0EFA}" sibTransId="{91135C85-C816-4C78-8130-F2C853CFCF93}"/>
    <dgm:cxn modelId="{3D9E50AF-C039-4D59-8F60-7B715E492FCE}" type="presOf" srcId="{FF0658C5-1D1F-4C8F-A1B4-B4D2833C93B1}" destId="{4019C67B-8FD2-46CD-BD05-2EEC10D9C00B}" srcOrd="0" destOrd="0" presId="urn:microsoft.com/office/officeart/2005/8/layout/vList2"/>
    <dgm:cxn modelId="{142D16B1-6756-45C6-90B5-4C718EDEC28A}" srcId="{3BCDD951-07D1-4FDA-AE11-02AA4F4EDAEA}" destId="{A1912A74-91A0-47ED-8B7A-5119EB8B0A72}" srcOrd="2" destOrd="0" parTransId="{1097733C-FBA8-479D-B232-83C6C0DDE655}" sibTransId="{CA7D7CBF-234A-4ABE-9580-0EDDFD9FFBB2}"/>
    <dgm:cxn modelId="{171391CC-FDA6-4661-8161-A320F2067381}" type="presOf" srcId="{8CFF91D0-C1C7-4350-87EA-F43124806481}" destId="{8BE7673D-ACFA-480F-8F63-31461CCA86E7}" srcOrd="0" destOrd="2" presId="urn:microsoft.com/office/officeart/2005/8/layout/vList2"/>
    <dgm:cxn modelId="{A8A54FCD-9BB2-4118-A5E8-54B5258A12E0}" srcId="{50ABF384-546A-43FF-9BDF-F9C8FFCA9CBB}" destId="{CF0F0530-765B-40F5-8100-3DA80A5D0ADD}" srcOrd="1" destOrd="0" parTransId="{698336F0-8544-45EE-A69F-0DCC098DEE1E}" sibTransId="{744ED7AB-3882-47A6-9446-DA61FCF15AE6}"/>
    <dgm:cxn modelId="{984E04D5-BCC3-4C1B-8357-465417A5015A}" srcId="{3BCDD951-07D1-4FDA-AE11-02AA4F4EDAEA}" destId="{FF0658C5-1D1F-4C8F-A1B4-B4D2833C93B1}" srcOrd="0" destOrd="0" parTransId="{52A34EF4-B6F0-4414-AF65-48EE964B5A82}" sibTransId="{9325D0BE-C766-4300-AB30-114D1944ED26}"/>
    <dgm:cxn modelId="{ADF9E5E2-0750-432D-8739-09AF9205A2A8}" type="presOf" srcId="{8729045C-98C0-4202-9B11-5A617F6051ED}" destId="{3D761CFE-109C-4889-9F24-8F923999F1D9}" srcOrd="0" destOrd="0" presId="urn:microsoft.com/office/officeart/2005/8/layout/vList2"/>
    <dgm:cxn modelId="{5ED1DEEF-C45B-435B-8C16-E4209A5FA65D}" srcId="{8729045C-98C0-4202-9B11-5A617F6051ED}" destId="{50ABF384-546A-43FF-9BDF-F9C8FFCA9CBB}" srcOrd="0" destOrd="0" parTransId="{BA05A9C5-D3F3-417F-A966-D8D08E054C13}" sibTransId="{025B95B9-E819-4F30-9E6C-EC0CFA62EBAF}"/>
    <dgm:cxn modelId="{19197F30-8D42-419B-A8F8-F10EAAAC1DC5}" type="presParOf" srcId="{3D761CFE-109C-4889-9F24-8F923999F1D9}" destId="{9F8716CE-F33D-4BA2-B41B-92EA1D9B7633}" srcOrd="0" destOrd="0" presId="urn:microsoft.com/office/officeart/2005/8/layout/vList2"/>
    <dgm:cxn modelId="{5409C2CD-D2DB-4BA3-8B18-711791D6AEDB}" type="presParOf" srcId="{3D761CFE-109C-4889-9F24-8F923999F1D9}" destId="{8BE7673D-ACFA-480F-8F63-31461CCA86E7}" srcOrd="1" destOrd="0" presId="urn:microsoft.com/office/officeart/2005/8/layout/vList2"/>
    <dgm:cxn modelId="{3850706C-06EC-4857-B756-E91899834671}" type="presParOf" srcId="{3D761CFE-109C-4889-9F24-8F923999F1D9}" destId="{143904EF-55AC-4032-A4CD-261A5C6CCE5E}" srcOrd="2" destOrd="0" presId="urn:microsoft.com/office/officeart/2005/8/layout/vList2"/>
    <dgm:cxn modelId="{B7CBE261-F3DE-4C32-8A2F-32E2368E45ED}" type="presParOf" srcId="{3D761CFE-109C-4889-9F24-8F923999F1D9}" destId="{4019C67B-8FD2-46CD-BD05-2EEC10D9C0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F19218-F7EA-41EC-97DE-3910622299B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67DBDC-B1DD-4AAB-857D-4FC286362870}">
      <dgm:prSet/>
      <dgm:spPr/>
      <dgm:t>
        <a:bodyPr/>
        <a:lstStyle/>
        <a:p>
          <a:r>
            <a:rPr lang="en-US" dirty="0"/>
            <a:t>Contingency reversal learning:</a:t>
          </a:r>
        </a:p>
      </dgm:t>
    </dgm:pt>
    <dgm:pt modelId="{D1305706-2DE8-446E-8A93-8550BCF5E18E}" type="parTrans" cxnId="{60DBE21B-9E1D-48C4-A8B4-6E30EADB5E55}">
      <dgm:prSet/>
      <dgm:spPr/>
      <dgm:t>
        <a:bodyPr/>
        <a:lstStyle/>
        <a:p>
          <a:endParaRPr lang="en-US"/>
        </a:p>
      </dgm:t>
    </dgm:pt>
    <dgm:pt modelId="{0979F99F-FC58-46CC-A19A-AC60A63F32E2}" type="sibTrans" cxnId="{60DBE21B-9E1D-48C4-A8B4-6E30EADB5E55}">
      <dgm:prSet/>
      <dgm:spPr/>
      <dgm:t>
        <a:bodyPr/>
        <a:lstStyle/>
        <a:p>
          <a:endParaRPr lang="en-US"/>
        </a:p>
      </dgm:t>
    </dgm:pt>
    <dgm:pt modelId="{15D7FBCE-BF84-454E-BF5F-146C55AF62BA}">
      <dgm:prSet/>
      <dgm:spPr/>
      <dgm:t>
        <a:bodyPr/>
        <a:lstStyle/>
        <a:p>
          <a:r>
            <a:rPr lang="en-US" dirty="0"/>
            <a:t>Can learn A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B and then B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A</a:t>
          </a:r>
        </a:p>
      </dgm:t>
    </dgm:pt>
    <dgm:pt modelId="{1CD0736E-73D2-4BF7-BF30-AA8E8509D963}" type="parTrans" cxnId="{DCFC8144-249F-48A3-8C3B-1C0F7CCA9DAC}">
      <dgm:prSet/>
      <dgm:spPr/>
      <dgm:t>
        <a:bodyPr/>
        <a:lstStyle/>
        <a:p>
          <a:endParaRPr lang="en-US"/>
        </a:p>
      </dgm:t>
    </dgm:pt>
    <dgm:pt modelId="{7229660A-40A6-4ACF-BE48-EAA8194C17E9}" type="sibTrans" cxnId="{DCFC8144-249F-48A3-8C3B-1C0F7CCA9DAC}">
      <dgm:prSet/>
      <dgm:spPr/>
      <dgm:t>
        <a:bodyPr/>
        <a:lstStyle/>
        <a:p>
          <a:endParaRPr lang="en-US"/>
        </a:p>
      </dgm:t>
    </dgm:pt>
    <dgm:pt modelId="{343A56E8-3C91-48E6-8191-3B22F422D22D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en-US" dirty="0"/>
            <a:t>     (Ashton&amp; DeLillo, 2011)</a:t>
          </a:r>
        </a:p>
      </dgm:t>
    </dgm:pt>
    <dgm:pt modelId="{89F9980A-4298-4D24-8B3F-F6447261BE65}" type="parTrans" cxnId="{BE416A28-5B88-4A00-9B9B-3B63F8782668}">
      <dgm:prSet/>
      <dgm:spPr/>
      <dgm:t>
        <a:bodyPr/>
        <a:lstStyle/>
        <a:p>
          <a:endParaRPr lang="en-US"/>
        </a:p>
      </dgm:t>
    </dgm:pt>
    <dgm:pt modelId="{38517301-29C4-43B2-B1EC-99283387DF08}" type="sibTrans" cxnId="{BE416A28-5B88-4A00-9B9B-3B63F8782668}">
      <dgm:prSet/>
      <dgm:spPr/>
      <dgm:t>
        <a:bodyPr/>
        <a:lstStyle/>
        <a:p>
          <a:endParaRPr lang="en-US"/>
        </a:p>
      </dgm:t>
    </dgm:pt>
    <dgm:pt modelId="{E6B089D9-ADC4-42FB-A3F8-37F45AE912CF}">
      <dgm:prSet/>
      <dgm:spPr/>
      <dgm:t>
        <a:bodyPr/>
        <a:lstStyle/>
        <a:p>
          <a:r>
            <a:rPr lang="en-US"/>
            <a:t>Object permanence:</a:t>
          </a:r>
        </a:p>
      </dgm:t>
    </dgm:pt>
    <dgm:pt modelId="{DC428F51-1E15-4531-9094-71F8C0588584}" type="parTrans" cxnId="{AA7139B9-1D4D-405D-AA3B-EB323E87C39E}">
      <dgm:prSet/>
      <dgm:spPr/>
      <dgm:t>
        <a:bodyPr/>
        <a:lstStyle/>
        <a:p>
          <a:endParaRPr lang="en-US"/>
        </a:p>
      </dgm:t>
    </dgm:pt>
    <dgm:pt modelId="{7439B485-1DD4-45CD-A151-D6233C66D9E5}" type="sibTrans" cxnId="{AA7139B9-1D4D-405D-AA3B-EB323E87C39E}">
      <dgm:prSet/>
      <dgm:spPr/>
      <dgm:t>
        <a:bodyPr/>
        <a:lstStyle/>
        <a:p>
          <a:endParaRPr lang="en-US"/>
        </a:p>
      </dgm:t>
    </dgm:pt>
    <dgm:pt modelId="{526BDA7E-1A86-4962-A50F-E492E760CB6A}">
      <dgm:prSet/>
      <dgm:spPr/>
      <dgm:t>
        <a:bodyPr/>
        <a:lstStyle/>
        <a:p>
          <a:r>
            <a:rPr lang="en-US" dirty="0"/>
            <a:t>Can find hidden object when observe object being hidden</a:t>
          </a:r>
        </a:p>
      </dgm:t>
    </dgm:pt>
    <dgm:pt modelId="{F1B7ECE8-9720-4CF8-82B7-BDACF2AF479A}" type="parTrans" cxnId="{D495F1B7-FADC-4F68-B907-31F004D62807}">
      <dgm:prSet/>
      <dgm:spPr/>
      <dgm:t>
        <a:bodyPr/>
        <a:lstStyle/>
        <a:p>
          <a:endParaRPr lang="en-US"/>
        </a:p>
      </dgm:t>
    </dgm:pt>
    <dgm:pt modelId="{8DC76733-1D35-4A08-9B69-AA91E7A42F86}" type="sibTrans" cxnId="{D495F1B7-FADC-4F68-B907-31F004D62807}">
      <dgm:prSet/>
      <dgm:spPr/>
      <dgm:t>
        <a:bodyPr/>
        <a:lstStyle/>
        <a:p>
          <a:endParaRPr lang="en-US"/>
        </a:p>
      </dgm:t>
    </dgm:pt>
    <dgm:pt modelId="{8255C11D-0530-4BD7-9BC2-A115B70B9E20}">
      <dgm:prSet/>
      <dgm:spPr/>
      <dgm:t>
        <a:bodyPr/>
        <a:lstStyle/>
        <a:p>
          <a:r>
            <a:rPr lang="en-US" dirty="0"/>
            <a:t>Some data ((Gagnon &amp; Dore, 1992, 1994) suggests dogs can find the object when they DO NOT see the object being hidden</a:t>
          </a:r>
        </a:p>
      </dgm:t>
    </dgm:pt>
    <dgm:pt modelId="{97C6F93B-97B9-458B-8569-3F78DF39271E}" type="parTrans" cxnId="{6DE537FB-1361-4A05-A6F1-FE3FC2CE8008}">
      <dgm:prSet/>
      <dgm:spPr/>
      <dgm:t>
        <a:bodyPr/>
        <a:lstStyle/>
        <a:p>
          <a:endParaRPr lang="en-US"/>
        </a:p>
      </dgm:t>
    </dgm:pt>
    <dgm:pt modelId="{4A4D1A07-A5FC-4182-AEC8-80657116A4CB}" type="sibTrans" cxnId="{6DE537FB-1361-4A05-A6F1-FE3FC2CE8008}">
      <dgm:prSet/>
      <dgm:spPr/>
      <dgm:t>
        <a:bodyPr/>
        <a:lstStyle/>
        <a:p>
          <a:endParaRPr lang="en-US"/>
        </a:p>
      </dgm:t>
    </dgm:pt>
    <dgm:pt modelId="{73BDF609-D208-46D9-AE7E-09205965C212}">
      <dgm:prSet custT="1"/>
      <dgm:spPr/>
      <dgm:t>
        <a:bodyPr/>
        <a:lstStyle/>
        <a:p>
          <a:r>
            <a:rPr lang="en-US" sz="2200" dirty="0"/>
            <a:t>Object learning  (</a:t>
          </a:r>
          <a:r>
            <a:rPr lang="en-US" sz="1800" dirty="0" err="1"/>
            <a:t>Framl</a:t>
          </a:r>
          <a:r>
            <a:rPr lang="en-US" sz="1800" dirty="0"/>
            <a:t> &amp; Frank, 1985</a:t>
          </a:r>
          <a:r>
            <a:rPr lang="en-US" sz="2200" dirty="0"/>
            <a:t>)</a:t>
          </a:r>
        </a:p>
      </dgm:t>
    </dgm:pt>
    <dgm:pt modelId="{994B2453-65AB-44B4-BF0C-5787E3121F7D}" type="parTrans" cxnId="{391A7C2B-CD4B-493E-AD93-D51CF2D59A36}">
      <dgm:prSet/>
      <dgm:spPr/>
      <dgm:t>
        <a:bodyPr/>
        <a:lstStyle/>
        <a:p>
          <a:endParaRPr lang="en-US"/>
        </a:p>
      </dgm:t>
    </dgm:pt>
    <dgm:pt modelId="{51AF400D-F904-4E1F-B518-4CF21A115A9D}" type="sibTrans" cxnId="{391A7C2B-CD4B-493E-AD93-D51CF2D59A36}">
      <dgm:prSet/>
      <dgm:spPr/>
      <dgm:t>
        <a:bodyPr/>
        <a:lstStyle/>
        <a:p>
          <a:endParaRPr lang="en-US"/>
        </a:p>
      </dgm:t>
    </dgm:pt>
    <dgm:pt modelId="{8D40913C-24D8-49FC-A995-42F7E9C8DF3F}">
      <dgm:prSet custT="1"/>
      <dgm:spPr/>
      <dgm:t>
        <a:bodyPr/>
        <a:lstStyle/>
        <a:p>
          <a:r>
            <a:rPr lang="en-US" sz="2200" dirty="0"/>
            <a:t>Categorizing and inferential learning: (</a:t>
          </a:r>
          <a:r>
            <a:rPr lang="en-US" sz="1800" dirty="0"/>
            <a:t>Range, et al, 2008</a:t>
          </a:r>
          <a:r>
            <a:rPr lang="en-US" sz="2200" dirty="0"/>
            <a:t>)</a:t>
          </a:r>
        </a:p>
      </dgm:t>
    </dgm:pt>
    <dgm:pt modelId="{E66F4DD9-CCF8-406C-ACA3-E19BB7D3A458}" type="parTrans" cxnId="{3EA82A2B-5A7C-4CD4-9562-A5862CC92AE5}">
      <dgm:prSet/>
      <dgm:spPr/>
      <dgm:t>
        <a:bodyPr/>
        <a:lstStyle/>
        <a:p>
          <a:endParaRPr lang="en-US"/>
        </a:p>
      </dgm:t>
    </dgm:pt>
    <dgm:pt modelId="{38C3D4CA-B120-46E6-A183-DCD76AA09651}" type="sibTrans" cxnId="{3EA82A2B-5A7C-4CD4-9562-A5862CC92AE5}">
      <dgm:prSet/>
      <dgm:spPr/>
      <dgm:t>
        <a:bodyPr/>
        <a:lstStyle/>
        <a:p>
          <a:endParaRPr lang="en-US"/>
        </a:p>
      </dgm:t>
    </dgm:pt>
    <dgm:pt modelId="{F66631AF-4787-4C80-9C53-6AA62F70453F}">
      <dgm:prSet/>
      <dgm:spPr/>
      <dgm:t>
        <a:bodyPr/>
        <a:lstStyle/>
        <a:p>
          <a:endParaRPr lang="en-US" dirty="0"/>
        </a:p>
      </dgm:t>
    </dgm:pt>
    <dgm:pt modelId="{2B6443F6-DD5D-4AB7-9F42-C4476B42C70B}" type="parTrans" cxnId="{26CB9898-BB8E-455E-9E34-C102D4433B65}">
      <dgm:prSet/>
      <dgm:spPr/>
      <dgm:t>
        <a:bodyPr/>
        <a:lstStyle/>
        <a:p>
          <a:endParaRPr lang="en-US"/>
        </a:p>
      </dgm:t>
    </dgm:pt>
    <dgm:pt modelId="{00451048-5966-4705-B14C-08C48E29AA83}" type="sibTrans" cxnId="{26CB9898-BB8E-455E-9E34-C102D4433B65}">
      <dgm:prSet/>
      <dgm:spPr/>
      <dgm:t>
        <a:bodyPr/>
        <a:lstStyle/>
        <a:p>
          <a:endParaRPr lang="en-US"/>
        </a:p>
      </dgm:t>
    </dgm:pt>
    <dgm:pt modelId="{7E086C41-655F-479E-83C0-A9810DB05BFB}">
      <dgm:prSet/>
      <dgm:spPr/>
      <dgm:t>
        <a:bodyPr/>
        <a:lstStyle/>
        <a:p>
          <a:endParaRPr lang="en-US" dirty="0"/>
        </a:p>
      </dgm:t>
    </dgm:pt>
    <dgm:pt modelId="{AF421E81-03D2-48C9-BCB6-E522E0A19DEE}" type="parTrans" cxnId="{075D6F92-BB93-4E6A-A70C-955B121E21D2}">
      <dgm:prSet/>
      <dgm:spPr/>
      <dgm:t>
        <a:bodyPr/>
        <a:lstStyle/>
        <a:p>
          <a:endParaRPr lang="en-US"/>
        </a:p>
      </dgm:t>
    </dgm:pt>
    <dgm:pt modelId="{A7E88531-147B-4494-B09B-6F5272D0BE97}" type="sibTrans" cxnId="{075D6F92-BB93-4E6A-A70C-955B121E21D2}">
      <dgm:prSet/>
      <dgm:spPr/>
      <dgm:t>
        <a:bodyPr/>
        <a:lstStyle/>
        <a:p>
          <a:endParaRPr lang="en-US"/>
        </a:p>
      </dgm:t>
    </dgm:pt>
    <dgm:pt modelId="{28A824A4-C0CC-428C-9B0F-196D3E30AE3B}" type="pres">
      <dgm:prSet presAssocID="{31F19218-F7EA-41EC-97DE-3910622299B8}" presName="linear" presStyleCnt="0">
        <dgm:presLayoutVars>
          <dgm:animLvl val="lvl"/>
          <dgm:resizeHandles val="exact"/>
        </dgm:presLayoutVars>
      </dgm:prSet>
      <dgm:spPr/>
    </dgm:pt>
    <dgm:pt modelId="{418BC65A-7D8B-4028-8FAA-140D2A2FD483}" type="pres">
      <dgm:prSet presAssocID="{1567DBDC-B1DD-4AAB-857D-4FC28636287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4EC924A-5C92-4C3F-8F3D-FC6B88DEE6DD}" type="pres">
      <dgm:prSet presAssocID="{1567DBDC-B1DD-4AAB-857D-4FC286362870}" presName="childText" presStyleLbl="revTx" presStyleIdx="0" presStyleCnt="2">
        <dgm:presLayoutVars>
          <dgm:bulletEnabled val="1"/>
        </dgm:presLayoutVars>
      </dgm:prSet>
      <dgm:spPr/>
    </dgm:pt>
    <dgm:pt modelId="{DCEF4D8B-841E-4F78-BF40-F352A9687EE5}" type="pres">
      <dgm:prSet presAssocID="{E6B089D9-ADC4-42FB-A3F8-37F45AE912C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709F77-9A3A-4286-963F-6D35C9D4EB2B}" type="pres">
      <dgm:prSet presAssocID="{E6B089D9-ADC4-42FB-A3F8-37F45AE912CF}" presName="childText" presStyleLbl="revTx" presStyleIdx="1" presStyleCnt="2">
        <dgm:presLayoutVars>
          <dgm:bulletEnabled val="1"/>
        </dgm:presLayoutVars>
      </dgm:prSet>
      <dgm:spPr/>
    </dgm:pt>
    <dgm:pt modelId="{8246C2D5-E2D9-4222-B7CC-80CB7D9EC840}" type="pres">
      <dgm:prSet presAssocID="{73BDF609-D208-46D9-AE7E-09205965C21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2C7835-455F-4B47-A2F2-3E2D8FCEF231}" type="pres">
      <dgm:prSet presAssocID="{51AF400D-F904-4E1F-B518-4CF21A115A9D}" presName="spacer" presStyleCnt="0"/>
      <dgm:spPr/>
    </dgm:pt>
    <dgm:pt modelId="{0AD02CD7-C4CF-45DD-84B6-492DB0030578}" type="pres">
      <dgm:prSet presAssocID="{8D40913C-24D8-49FC-A995-42F7E9C8DF3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0DBE21B-9E1D-48C4-A8B4-6E30EADB5E55}" srcId="{31F19218-F7EA-41EC-97DE-3910622299B8}" destId="{1567DBDC-B1DD-4AAB-857D-4FC286362870}" srcOrd="0" destOrd="0" parTransId="{D1305706-2DE8-446E-8A93-8550BCF5E18E}" sibTransId="{0979F99F-FC58-46CC-A19A-AC60A63F32E2}"/>
    <dgm:cxn modelId="{BE416A28-5B88-4A00-9B9B-3B63F8782668}" srcId="{1567DBDC-B1DD-4AAB-857D-4FC286362870}" destId="{343A56E8-3C91-48E6-8191-3B22F422D22D}" srcOrd="1" destOrd="0" parTransId="{89F9980A-4298-4D24-8B3F-F6447261BE65}" sibTransId="{38517301-29C4-43B2-B1EC-99283387DF08}"/>
    <dgm:cxn modelId="{3EA82A2B-5A7C-4CD4-9562-A5862CC92AE5}" srcId="{31F19218-F7EA-41EC-97DE-3910622299B8}" destId="{8D40913C-24D8-49FC-A995-42F7E9C8DF3F}" srcOrd="3" destOrd="0" parTransId="{E66F4DD9-CCF8-406C-ACA3-E19BB7D3A458}" sibTransId="{38C3D4CA-B120-46E6-A183-DCD76AA09651}"/>
    <dgm:cxn modelId="{391A7C2B-CD4B-493E-AD93-D51CF2D59A36}" srcId="{31F19218-F7EA-41EC-97DE-3910622299B8}" destId="{73BDF609-D208-46D9-AE7E-09205965C212}" srcOrd="2" destOrd="0" parTransId="{994B2453-65AB-44B4-BF0C-5787E3121F7D}" sibTransId="{51AF400D-F904-4E1F-B518-4CF21A115A9D}"/>
    <dgm:cxn modelId="{6DB92331-D134-4CF5-A769-B0F38DB7261A}" type="presOf" srcId="{8D40913C-24D8-49FC-A995-42F7E9C8DF3F}" destId="{0AD02CD7-C4CF-45DD-84B6-492DB0030578}" srcOrd="0" destOrd="0" presId="urn:microsoft.com/office/officeart/2005/8/layout/vList2"/>
    <dgm:cxn modelId="{57BE1834-693B-4250-8DB1-4E3B1CB8074B}" type="presOf" srcId="{8255C11D-0530-4BD7-9BC2-A115B70B9E20}" destId="{83709F77-9A3A-4286-963F-6D35C9D4EB2B}" srcOrd="0" destOrd="1" presId="urn:microsoft.com/office/officeart/2005/8/layout/vList2"/>
    <dgm:cxn modelId="{68621144-4101-489B-8870-6BF6F750C285}" type="presOf" srcId="{7E086C41-655F-479E-83C0-A9810DB05BFB}" destId="{83709F77-9A3A-4286-963F-6D35C9D4EB2B}" srcOrd="0" destOrd="2" presId="urn:microsoft.com/office/officeart/2005/8/layout/vList2"/>
    <dgm:cxn modelId="{DCFC8144-249F-48A3-8C3B-1C0F7CCA9DAC}" srcId="{1567DBDC-B1DD-4AAB-857D-4FC286362870}" destId="{15D7FBCE-BF84-454E-BF5F-146C55AF62BA}" srcOrd="0" destOrd="0" parTransId="{1CD0736E-73D2-4BF7-BF30-AA8E8509D963}" sibTransId="{7229660A-40A6-4ACF-BE48-EAA8194C17E9}"/>
    <dgm:cxn modelId="{C84DD464-9D02-4204-BBC6-7417E777A579}" type="presOf" srcId="{1567DBDC-B1DD-4AAB-857D-4FC286362870}" destId="{418BC65A-7D8B-4028-8FAA-140D2A2FD483}" srcOrd="0" destOrd="0" presId="urn:microsoft.com/office/officeart/2005/8/layout/vList2"/>
    <dgm:cxn modelId="{AE46164A-2EE8-4DCE-9F80-C9859C3AF7EE}" type="presOf" srcId="{F66631AF-4787-4C80-9C53-6AA62F70453F}" destId="{B4EC924A-5C92-4C3F-8F3D-FC6B88DEE6DD}" srcOrd="0" destOrd="2" presId="urn:microsoft.com/office/officeart/2005/8/layout/vList2"/>
    <dgm:cxn modelId="{9AAADC53-F473-4C3B-A933-FDAB79E7BCE5}" type="presOf" srcId="{31F19218-F7EA-41EC-97DE-3910622299B8}" destId="{28A824A4-C0CC-428C-9B0F-196D3E30AE3B}" srcOrd="0" destOrd="0" presId="urn:microsoft.com/office/officeart/2005/8/layout/vList2"/>
    <dgm:cxn modelId="{075D6F92-BB93-4E6A-A70C-955B121E21D2}" srcId="{E6B089D9-ADC4-42FB-A3F8-37F45AE912CF}" destId="{7E086C41-655F-479E-83C0-A9810DB05BFB}" srcOrd="2" destOrd="0" parTransId="{AF421E81-03D2-48C9-BCB6-E522E0A19DEE}" sibTransId="{A7E88531-147B-4494-B09B-6F5272D0BE97}"/>
    <dgm:cxn modelId="{A1D0A495-A1BF-4084-83F4-A84F8E5E84DD}" type="presOf" srcId="{526BDA7E-1A86-4962-A50F-E492E760CB6A}" destId="{83709F77-9A3A-4286-963F-6D35C9D4EB2B}" srcOrd="0" destOrd="0" presId="urn:microsoft.com/office/officeart/2005/8/layout/vList2"/>
    <dgm:cxn modelId="{26CB9898-BB8E-455E-9E34-C102D4433B65}" srcId="{1567DBDC-B1DD-4AAB-857D-4FC286362870}" destId="{F66631AF-4787-4C80-9C53-6AA62F70453F}" srcOrd="2" destOrd="0" parTransId="{2B6443F6-DD5D-4AB7-9F42-C4476B42C70B}" sibTransId="{00451048-5966-4705-B14C-08C48E29AA83}"/>
    <dgm:cxn modelId="{AA300D9F-1FDE-4BDD-9765-F9D344CD89A9}" type="presOf" srcId="{73BDF609-D208-46D9-AE7E-09205965C212}" destId="{8246C2D5-E2D9-4222-B7CC-80CB7D9EC840}" srcOrd="0" destOrd="0" presId="urn:microsoft.com/office/officeart/2005/8/layout/vList2"/>
    <dgm:cxn modelId="{D495F1B7-FADC-4F68-B907-31F004D62807}" srcId="{E6B089D9-ADC4-42FB-A3F8-37F45AE912CF}" destId="{526BDA7E-1A86-4962-A50F-E492E760CB6A}" srcOrd="0" destOrd="0" parTransId="{F1B7ECE8-9720-4CF8-82B7-BDACF2AF479A}" sibTransId="{8DC76733-1D35-4A08-9B69-AA91E7A42F86}"/>
    <dgm:cxn modelId="{AA7139B9-1D4D-405D-AA3B-EB323E87C39E}" srcId="{31F19218-F7EA-41EC-97DE-3910622299B8}" destId="{E6B089D9-ADC4-42FB-A3F8-37F45AE912CF}" srcOrd="1" destOrd="0" parTransId="{DC428F51-1E15-4531-9094-71F8C0588584}" sibTransId="{7439B485-1DD4-45CD-A151-D6233C66D9E5}"/>
    <dgm:cxn modelId="{7E8479C2-D354-4B8F-92BF-F4A65689BC2C}" type="presOf" srcId="{E6B089D9-ADC4-42FB-A3F8-37F45AE912CF}" destId="{DCEF4D8B-841E-4F78-BF40-F352A9687EE5}" srcOrd="0" destOrd="0" presId="urn:microsoft.com/office/officeart/2005/8/layout/vList2"/>
    <dgm:cxn modelId="{8D39ADD0-C9AC-40AA-BD67-CFAA1E9E7011}" type="presOf" srcId="{343A56E8-3C91-48E6-8191-3B22F422D22D}" destId="{B4EC924A-5C92-4C3F-8F3D-FC6B88DEE6DD}" srcOrd="0" destOrd="1" presId="urn:microsoft.com/office/officeart/2005/8/layout/vList2"/>
    <dgm:cxn modelId="{8F2534E9-5542-4E27-B91D-D191D66C30B0}" type="presOf" srcId="{15D7FBCE-BF84-454E-BF5F-146C55AF62BA}" destId="{B4EC924A-5C92-4C3F-8F3D-FC6B88DEE6DD}" srcOrd="0" destOrd="0" presId="urn:microsoft.com/office/officeart/2005/8/layout/vList2"/>
    <dgm:cxn modelId="{6DE537FB-1361-4A05-A6F1-FE3FC2CE8008}" srcId="{E6B089D9-ADC4-42FB-A3F8-37F45AE912CF}" destId="{8255C11D-0530-4BD7-9BC2-A115B70B9E20}" srcOrd="1" destOrd="0" parTransId="{97C6F93B-97B9-458B-8569-3F78DF39271E}" sibTransId="{4A4D1A07-A5FC-4182-AEC8-80657116A4CB}"/>
    <dgm:cxn modelId="{03452E90-BCA2-44A4-A3C5-9752832D01C9}" type="presParOf" srcId="{28A824A4-C0CC-428C-9B0F-196D3E30AE3B}" destId="{418BC65A-7D8B-4028-8FAA-140D2A2FD483}" srcOrd="0" destOrd="0" presId="urn:microsoft.com/office/officeart/2005/8/layout/vList2"/>
    <dgm:cxn modelId="{B119816A-4480-4B24-9AC3-73B822E6380B}" type="presParOf" srcId="{28A824A4-C0CC-428C-9B0F-196D3E30AE3B}" destId="{B4EC924A-5C92-4C3F-8F3D-FC6B88DEE6DD}" srcOrd="1" destOrd="0" presId="urn:microsoft.com/office/officeart/2005/8/layout/vList2"/>
    <dgm:cxn modelId="{408B8E42-3F88-4726-B65B-58B118B25F23}" type="presParOf" srcId="{28A824A4-C0CC-428C-9B0F-196D3E30AE3B}" destId="{DCEF4D8B-841E-4F78-BF40-F352A9687EE5}" srcOrd="2" destOrd="0" presId="urn:microsoft.com/office/officeart/2005/8/layout/vList2"/>
    <dgm:cxn modelId="{C5FF2A68-14EC-405B-BB9A-5C49919EC61C}" type="presParOf" srcId="{28A824A4-C0CC-428C-9B0F-196D3E30AE3B}" destId="{83709F77-9A3A-4286-963F-6D35C9D4EB2B}" srcOrd="3" destOrd="0" presId="urn:microsoft.com/office/officeart/2005/8/layout/vList2"/>
    <dgm:cxn modelId="{74898982-20E6-4960-A546-438104A87307}" type="presParOf" srcId="{28A824A4-C0CC-428C-9B0F-196D3E30AE3B}" destId="{8246C2D5-E2D9-4222-B7CC-80CB7D9EC840}" srcOrd="4" destOrd="0" presId="urn:microsoft.com/office/officeart/2005/8/layout/vList2"/>
    <dgm:cxn modelId="{4614C69B-FBB8-4778-A59F-CFDB650AA7E6}" type="presParOf" srcId="{28A824A4-C0CC-428C-9B0F-196D3E30AE3B}" destId="{792C7835-455F-4B47-A2F2-3E2D8FCEF231}" srcOrd="5" destOrd="0" presId="urn:microsoft.com/office/officeart/2005/8/layout/vList2"/>
    <dgm:cxn modelId="{011F1749-E095-496F-BD68-DFD68588C0E4}" type="presParOf" srcId="{28A824A4-C0CC-428C-9B0F-196D3E30AE3B}" destId="{0AD02CD7-C4CF-45DD-84B6-492DB00305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ED800E-9347-4FA2-A208-BE0920D0994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75FD0E-96E6-43B5-9BD6-C6C4DFAFE0A9}">
      <dgm:prSet/>
      <dgm:spPr/>
      <dgm:t>
        <a:bodyPr/>
        <a:lstStyle/>
        <a:p>
          <a:r>
            <a:rPr lang="en-US" dirty="0"/>
            <a:t>Dogs show Object manipulation (</a:t>
          </a:r>
          <a:r>
            <a:rPr lang="en-US" dirty="0" err="1"/>
            <a:t>Topal</a:t>
          </a:r>
          <a:r>
            <a:rPr lang="en-US" dirty="0"/>
            <a:t>, et al, 1997)</a:t>
          </a:r>
        </a:p>
      </dgm:t>
    </dgm:pt>
    <dgm:pt modelId="{3FF6CC72-EAAB-4109-917B-0A25D13CD0C9}" type="parTrans" cxnId="{B96BE85D-349E-49F1-8328-B71693E282EA}">
      <dgm:prSet/>
      <dgm:spPr/>
      <dgm:t>
        <a:bodyPr/>
        <a:lstStyle/>
        <a:p>
          <a:endParaRPr lang="en-US"/>
        </a:p>
      </dgm:t>
    </dgm:pt>
    <dgm:pt modelId="{A9300CDE-ABAC-4F52-84CC-88CDF430DA2D}" type="sibTrans" cxnId="{B96BE85D-349E-49F1-8328-B71693E282EA}">
      <dgm:prSet/>
      <dgm:spPr/>
      <dgm:t>
        <a:bodyPr/>
        <a:lstStyle/>
        <a:p>
          <a:endParaRPr lang="en-US"/>
        </a:p>
      </dgm:t>
    </dgm:pt>
    <dgm:pt modelId="{E2762D53-47E4-46CD-8ABC-C27C9A82D863}">
      <dgm:prSet/>
      <dgm:spPr/>
      <dgm:t>
        <a:bodyPr/>
        <a:lstStyle/>
        <a:p>
          <a:r>
            <a:rPr lang="en-US" dirty="0"/>
            <a:t>Dogs can do Means-end tasks  (</a:t>
          </a:r>
          <a:r>
            <a:rPr lang="en-US" dirty="0" err="1"/>
            <a:t>Osthaus</a:t>
          </a:r>
          <a:r>
            <a:rPr lang="en-US" dirty="0"/>
            <a:t> et al, 2005)</a:t>
          </a:r>
        </a:p>
      </dgm:t>
    </dgm:pt>
    <dgm:pt modelId="{E9B42404-55B2-4B37-A8CF-1602F93F7CF8}" type="parTrans" cxnId="{422E7106-6E52-4EBA-97C4-AE8C9E520152}">
      <dgm:prSet/>
      <dgm:spPr/>
      <dgm:t>
        <a:bodyPr/>
        <a:lstStyle/>
        <a:p>
          <a:endParaRPr lang="en-US"/>
        </a:p>
      </dgm:t>
    </dgm:pt>
    <dgm:pt modelId="{F521EA89-D64A-4DDC-8C04-5CB3EA9164D1}" type="sibTrans" cxnId="{422E7106-6E52-4EBA-97C4-AE8C9E520152}">
      <dgm:prSet/>
      <dgm:spPr/>
      <dgm:t>
        <a:bodyPr/>
        <a:lstStyle/>
        <a:p>
          <a:endParaRPr lang="en-US"/>
        </a:p>
      </dgm:t>
    </dgm:pt>
    <dgm:pt modelId="{AF33A630-AEAE-4D56-B00D-292D41F93F91}">
      <dgm:prSet/>
      <dgm:spPr/>
      <dgm:t>
        <a:bodyPr/>
        <a:lstStyle/>
        <a:p>
          <a:r>
            <a:rPr lang="en-US" b="1" dirty="0"/>
            <a:t>Quantitative tasks</a:t>
          </a:r>
        </a:p>
      </dgm:t>
    </dgm:pt>
    <dgm:pt modelId="{0899B955-0EBA-4170-911B-F784606F89D6}" type="parTrans" cxnId="{3E9AA99D-5538-468F-8C35-0A08EC7E7BB8}">
      <dgm:prSet/>
      <dgm:spPr/>
      <dgm:t>
        <a:bodyPr/>
        <a:lstStyle/>
        <a:p>
          <a:endParaRPr lang="en-US"/>
        </a:p>
      </dgm:t>
    </dgm:pt>
    <dgm:pt modelId="{6D82BF15-25D1-4D56-A0A6-85D7E0C66374}" type="sibTrans" cxnId="{3E9AA99D-5538-468F-8C35-0A08EC7E7BB8}">
      <dgm:prSet/>
      <dgm:spPr/>
      <dgm:t>
        <a:bodyPr/>
        <a:lstStyle/>
        <a:p>
          <a:endParaRPr lang="en-US"/>
        </a:p>
      </dgm:t>
    </dgm:pt>
    <dgm:pt modelId="{A0544F8E-6267-4EAD-AFE4-125B17AD550D}">
      <dgm:prSet/>
      <dgm:spPr/>
      <dgm:t>
        <a:bodyPr/>
        <a:lstStyle/>
        <a:p>
          <a:r>
            <a:rPr lang="en-US" dirty="0"/>
            <a:t>More vs. less</a:t>
          </a:r>
        </a:p>
      </dgm:t>
    </dgm:pt>
    <dgm:pt modelId="{00E37F63-E986-4F2C-9E96-914450ECB8F7}" type="parTrans" cxnId="{37CA02E2-804F-464B-932C-FD9EE4E451B4}">
      <dgm:prSet/>
      <dgm:spPr/>
      <dgm:t>
        <a:bodyPr/>
        <a:lstStyle/>
        <a:p>
          <a:endParaRPr lang="en-US"/>
        </a:p>
      </dgm:t>
    </dgm:pt>
    <dgm:pt modelId="{B4A9BB9A-4C8F-4B11-9BF7-F6635F1ED8C6}" type="sibTrans" cxnId="{37CA02E2-804F-464B-932C-FD9EE4E451B4}">
      <dgm:prSet/>
      <dgm:spPr/>
      <dgm:t>
        <a:bodyPr/>
        <a:lstStyle/>
        <a:p>
          <a:endParaRPr lang="en-US"/>
        </a:p>
      </dgm:t>
    </dgm:pt>
    <dgm:pt modelId="{C969CF94-358B-43C2-947B-4A0FC0686868}">
      <dgm:prSet/>
      <dgm:spPr/>
      <dgm:t>
        <a:bodyPr/>
        <a:lstStyle/>
        <a:p>
          <a:r>
            <a:rPr lang="en-US" dirty="0"/>
            <a:t>Some counting</a:t>
          </a:r>
        </a:p>
      </dgm:t>
    </dgm:pt>
    <dgm:pt modelId="{3D861ED2-D15F-4E3B-8611-8D8EAD11DF99}" type="parTrans" cxnId="{E1D3C64B-F94F-445F-9168-74A6D56FAEDA}">
      <dgm:prSet/>
      <dgm:spPr/>
      <dgm:t>
        <a:bodyPr/>
        <a:lstStyle/>
        <a:p>
          <a:endParaRPr lang="en-US"/>
        </a:p>
      </dgm:t>
    </dgm:pt>
    <dgm:pt modelId="{81219A6A-AD56-431F-95A1-20863510ACE5}" type="sibTrans" cxnId="{E1D3C64B-F94F-445F-9168-74A6D56FAEDA}">
      <dgm:prSet/>
      <dgm:spPr/>
      <dgm:t>
        <a:bodyPr/>
        <a:lstStyle/>
        <a:p>
          <a:endParaRPr lang="en-US"/>
        </a:p>
      </dgm:t>
    </dgm:pt>
    <dgm:pt modelId="{0312E8FB-F506-4DDA-9ED7-16C0E305E905}">
      <dgm:prSet/>
      <dgm:spPr/>
      <dgm:t>
        <a:bodyPr/>
        <a:lstStyle/>
        <a:p>
          <a:r>
            <a:rPr lang="en-US" dirty="0"/>
            <a:t>Search order</a:t>
          </a:r>
        </a:p>
      </dgm:t>
    </dgm:pt>
    <dgm:pt modelId="{2B58D1DF-B34E-48FD-BF10-200872FC1850}" type="parTrans" cxnId="{835A2129-8427-447E-82A2-756749ABCF75}">
      <dgm:prSet/>
      <dgm:spPr/>
      <dgm:t>
        <a:bodyPr/>
        <a:lstStyle/>
        <a:p>
          <a:endParaRPr lang="en-US"/>
        </a:p>
      </dgm:t>
    </dgm:pt>
    <dgm:pt modelId="{8A712C94-ABD6-43EE-9738-8BE1583EFFAD}" type="sibTrans" cxnId="{835A2129-8427-447E-82A2-756749ABCF75}">
      <dgm:prSet/>
      <dgm:spPr/>
      <dgm:t>
        <a:bodyPr/>
        <a:lstStyle/>
        <a:p>
          <a:endParaRPr lang="en-US"/>
        </a:p>
      </dgm:t>
    </dgm:pt>
    <dgm:pt modelId="{976CB7D1-DE00-4817-841F-585D7038B952}">
      <dgm:prSet/>
      <dgm:spPr/>
      <dgm:t>
        <a:bodyPr/>
        <a:lstStyle/>
        <a:p>
          <a:r>
            <a:rPr lang="en-US" dirty="0"/>
            <a:t>Spatial navigation: (</a:t>
          </a:r>
          <a:r>
            <a:rPr lang="en-US" dirty="0" err="1"/>
            <a:t>Cattet</a:t>
          </a:r>
          <a:r>
            <a:rPr lang="en-US" dirty="0"/>
            <a:t> &amp; Etienne, 2004) and solving detour problems (Pongracz, et al, 2001)</a:t>
          </a:r>
        </a:p>
      </dgm:t>
    </dgm:pt>
    <dgm:pt modelId="{D0EFC0E0-EF4F-4BF1-A235-9598B9676061}" type="parTrans" cxnId="{36DB69DA-070E-4F24-92A7-10740D3F2708}">
      <dgm:prSet/>
      <dgm:spPr/>
      <dgm:t>
        <a:bodyPr/>
        <a:lstStyle/>
        <a:p>
          <a:endParaRPr lang="en-US"/>
        </a:p>
      </dgm:t>
    </dgm:pt>
    <dgm:pt modelId="{C7819D2D-9046-41B2-A604-9E815D538BC3}" type="sibTrans" cxnId="{36DB69DA-070E-4F24-92A7-10740D3F2708}">
      <dgm:prSet/>
      <dgm:spPr/>
      <dgm:t>
        <a:bodyPr/>
        <a:lstStyle/>
        <a:p>
          <a:endParaRPr lang="en-US"/>
        </a:p>
      </dgm:t>
    </dgm:pt>
    <dgm:pt modelId="{296922E4-E8E7-4DD3-9C7E-C309A72DF09C}">
      <dgm:prSet/>
      <dgm:spPr/>
      <dgm:t>
        <a:bodyPr/>
        <a:lstStyle/>
        <a:p>
          <a:endParaRPr lang="en-US" dirty="0"/>
        </a:p>
      </dgm:t>
    </dgm:pt>
    <dgm:pt modelId="{A81DF2B3-63DA-42EF-8AA0-1FAB361CF906}" type="parTrans" cxnId="{D4C7CEFE-DAD8-4AF2-A0BE-AB69C933BF76}">
      <dgm:prSet/>
      <dgm:spPr/>
      <dgm:t>
        <a:bodyPr/>
        <a:lstStyle/>
        <a:p>
          <a:endParaRPr lang="en-US"/>
        </a:p>
      </dgm:t>
    </dgm:pt>
    <dgm:pt modelId="{9529C709-90BC-47C8-B6F3-3C5479167B61}" type="sibTrans" cxnId="{D4C7CEFE-DAD8-4AF2-A0BE-AB69C933BF76}">
      <dgm:prSet/>
      <dgm:spPr/>
      <dgm:t>
        <a:bodyPr/>
        <a:lstStyle/>
        <a:p>
          <a:endParaRPr lang="en-US"/>
        </a:p>
      </dgm:t>
    </dgm:pt>
    <dgm:pt modelId="{81E03DC7-1BCF-42F7-92E6-F66697F6197E}" type="pres">
      <dgm:prSet presAssocID="{54ED800E-9347-4FA2-A208-BE0920D09947}" presName="linear" presStyleCnt="0">
        <dgm:presLayoutVars>
          <dgm:animLvl val="lvl"/>
          <dgm:resizeHandles val="exact"/>
        </dgm:presLayoutVars>
      </dgm:prSet>
      <dgm:spPr/>
    </dgm:pt>
    <dgm:pt modelId="{8A89D9E5-6FE9-410A-9843-8FE7FB151C13}" type="pres">
      <dgm:prSet presAssocID="{FD75FD0E-96E6-43B5-9BD6-C6C4DFAFE0A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737D4DD-67EA-4C80-A560-9D975A702648}" type="pres">
      <dgm:prSet presAssocID="{A9300CDE-ABAC-4F52-84CC-88CDF430DA2D}" presName="spacer" presStyleCnt="0"/>
      <dgm:spPr/>
    </dgm:pt>
    <dgm:pt modelId="{490198CE-2068-41C8-95FF-68F132802E27}" type="pres">
      <dgm:prSet presAssocID="{E2762D53-47E4-46CD-8ABC-C27C9A82D86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AD46C2D-A4EB-4787-A919-69307E7234A1}" type="pres">
      <dgm:prSet presAssocID="{F521EA89-D64A-4DDC-8C04-5CB3EA9164D1}" presName="spacer" presStyleCnt="0"/>
      <dgm:spPr/>
    </dgm:pt>
    <dgm:pt modelId="{D58A8BB5-63BB-48E9-88B1-C46872C1952A}" type="pres">
      <dgm:prSet presAssocID="{AF33A630-AEAE-4D56-B00D-292D41F93F91}" presName="parentText" presStyleLbl="node1" presStyleIdx="2" presStyleCnt="4" custLinFactNeighborY="13550">
        <dgm:presLayoutVars>
          <dgm:chMax val="0"/>
          <dgm:bulletEnabled val="1"/>
        </dgm:presLayoutVars>
      </dgm:prSet>
      <dgm:spPr/>
    </dgm:pt>
    <dgm:pt modelId="{CDD11FEE-71B1-483C-8D3B-65194A20BA26}" type="pres">
      <dgm:prSet presAssocID="{AF33A630-AEAE-4D56-B00D-292D41F93F91}" presName="childText" presStyleLbl="revTx" presStyleIdx="0" presStyleCnt="1" custScaleY="85523" custLinFactNeighborY="22597">
        <dgm:presLayoutVars>
          <dgm:bulletEnabled val="1"/>
        </dgm:presLayoutVars>
      </dgm:prSet>
      <dgm:spPr/>
    </dgm:pt>
    <dgm:pt modelId="{621402BD-41D8-4499-9D68-E5C22136D583}" type="pres">
      <dgm:prSet presAssocID="{976CB7D1-DE00-4817-841F-585D7038B95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9457200-3F13-424D-B364-7133F8FC1F01}" type="presOf" srcId="{FD75FD0E-96E6-43B5-9BD6-C6C4DFAFE0A9}" destId="{8A89D9E5-6FE9-410A-9843-8FE7FB151C13}" srcOrd="0" destOrd="0" presId="urn:microsoft.com/office/officeart/2005/8/layout/vList2"/>
    <dgm:cxn modelId="{422E7106-6E52-4EBA-97C4-AE8C9E520152}" srcId="{54ED800E-9347-4FA2-A208-BE0920D09947}" destId="{E2762D53-47E4-46CD-8ABC-C27C9A82D863}" srcOrd="1" destOrd="0" parTransId="{E9B42404-55B2-4B37-A8CF-1602F93F7CF8}" sibTransId="{F521EA89-D64A-4DDC-8C04-5CB3EA9164D1}"/>
    <dgm:cxn modelId="{835A2129-8427-447E-82A2-756749ABCF75}" srcId="{AF33A630-AEAE-4D56-B00D-292D41F93F91}" destId="{0312E8FB-F506-4DDA-9ED7-16C0E305E905}" srcOrd="2" destOrd="0" parTransId="{2B58D1DF-B34E-48FD-BF10-200872FC1850}" sibTransId="{8A712C94-ABD6-43EE-9738-8BE1583EFFAD}"/>
    <dgm:cxn modelId="{9D896A38-557F-4AAB-B96A-00351F65001D}" type="presOf" srcId="{296922E4-E8E7-4DD3-9C7E-C309A72DF09C}" destId="{CDD11FEE-71B1-483C-8D3B-65194A20BA26}" srcOrd="0" destOrd="3" presId="urn:microsoft.com/office/officeart/2005/8/layout/vList2"/>
    <dgm:cxn modelId="{B96BE85D-349E-49F1-8328-B71693E282EA}" srcId="{54ED800E-9347-4FA2-A208-BE0920D09947}" destId="{FD75FD0E-96E6-43B5-9BD6-C6C4DFAFE0A9}" srcOrd="0" destOrd="0" parTransId="{3FF6CC72-EAAB-4109-917B-0A25D13CD0C9}" sibTransId="{A9300CDE-ABAC-4F52-84CC-88CDF430DA2D}"/>
    <dgm:cxn modelId="{E1D3C64B-F94F-445F-9168-74A6D56FAEDA}" srcId="{AF33A630-AEAE-4D56-B00D-292D41F93F91}" destId="{C969CF94-358B-43C2-947B-4A0FC0686868}" srcOrd="1" destOrd="0" parTransId="{3D861ED2-D15F-4E3B-8611-8D8EAD11DF99}" sibTransId="{81219A6A-AD56-431F-95A1-20863510ACE5}"/>
    <dgm:cxn modelId="{0FCDC17C-2B60-45E4-A549-B0A8B14D05E3}" type="presOf" srcId="{0312E8FB-F506-4DDA-9ED7-16C0E305E905}" destId="{CDD11FEE-71B1-483C-8D3B-65194A20BA26}" srcOrd="0" destOrd="2" presId="urn:microsoft.com/office/officeart/2005/8/layout/vList2"/>
    <dgm:cxn modelId="{7C149895-CCFF-48A9-9031-1C689497D4F6}" type="presOf" srcId="{A0544F8E-6267-4EAD-AFE4-125B17AD550D}" destId="{CDD11FEE-71B1-483C-8D3B-65194A20BA26}" srcOrd="0" destOrd="0" presId="urn:microsoft.com/office/officeart/2005/8/layout/vList2"/>
    <dgm:cxn modelId="{DB75AC96-C9C9-4866-9D87-84D24A0704AE}" type="presOf" srcId="{E2762D53-47E4-46CD-8ABC-C27C9A82D863}" destId="{490198CE-2068-41C8-95FF-68F132802E27}" srcOrd="0" destOrd="0" presId="urn:microsoft.com/office/officeart/2005/8/layout/vList2"/>
    <dgm:cxn modelId="{79F2E89A-D620-460A-8143-50787C72C377}" type="presOf" srcId="{976CB7D1-DE00-4817-841F-585D7038B952}" destId="{621402BD-41D8-4499-9D68-E5C22136D583}" srcOrd="0" destOrd="0" presId="urn:microsoft.com/office/officeart/2005/8/layout/vList2"/>
    <dgm:cxn modelId="{3E9AA99D-5538-468F-8C35-0A08EC7E7BB8}" srcId="{54ED800E-9347-4FA2-A208-BE0920D09947}" destId="{AF33A630-AEAE-4D56-B00D-292D41F93F91}" srcOrd="2" destOrd="0" parTransId="{0899B955-0EBA-4170-911B-F784606F89D6}" sibTransId="{6D82BF15-25D1-4D56-A0A6-85D7E0C66374}"/>
    <dgm:cxn modelId="{B40E43AE-F669-429F-AA04-963C52C66641}" type="presOf" srcId="{54ED800E-9347-4FA2-A208-BE0920D09947}" destId="{81E03DC7-1BCF-42F7-92E6-F66697F6197E}" srcOrd="0" destOrd="0" presId="urn:microsoft.com/office/officeart/2005/8/layout/vList2"/>
    <dgm:cxn modelId="{7A7BFEC8-A7EB-43A0-ABA2-555A8A18C68C}" type="presOf" srcId="{AF33A630-AEAE-4D56-B00D-292D41F93F91}" destId="{D58A8BB5-63BB-48E9-88B1-C46872C1952A}" srcOrd="0" destOrd="0" presId="urn:microsoft.com/office/officeart/2005/8/layout/vList2"/>
    <dgm:cxn modelId="{36DB69DA-070E-4F24-92A7-10740D3F2708}" srcId="{54ED800E-9347-4FA2-A208-BE0920D09947}" destId="{976CB7D1-DE00-4817-841F-585D7038B952}" srcOrd="3" destOrd="0" parTransId="{D0EFC0E0-EF4F-4BF1-A235-9598B9676061}" sibTransId="{C7819D2D-9046-41B2-A604-9E815D538BC3}"/>
    <dgm:cxn modelId="{37CA02E2-804F-464B-932C-FD9EE4E451B4}" srcId="{AF33A630-AEAE-4D56-B00D-292D41F93F91}" destId="{A0544F8E-6267-4EAD-AFE4-125B17AD550D}" srcOrd="0" destOrd="0" parTransId="{00E37F63-E986-4F2C-9E96-914450ECB8F7}" sibTransId="{B4A9BB9A-4C8F-4B11-9BF7-F6635F1ED8C6}"/>
    <dgm:cxn modelId="{D803CFF9-2742-4E05-864C-B75D0BB269BA}" type="presOf" srcId="{C969CF94-358B-43C2-947B-4A0FC0686868}" destId="{CDD11FEE-71B1-483C-8D3B-65194A20BA26}" srcOrd="0" destOrd="1" presId="urn:microsoft.com/office/officeart/2005/8/layout/vList2"/>
    <dgm:cxn modelId="{D4C7CEFE-DAD8-4AF2-A0BE-AB69C933BF76}" srcId="{AF33A630-AEAE-4D56-B00D-292D41F93F91}" destId="{296922E4-E8E7-4DD3-9C7E-C309A72DF09C}" srcOrd="3" destOrd="0" parTransId="{A81DF2B3-63DA-42EF-8AA0-1FAB361CF906}" sibTransId="{9529C709-90BC-47C8-B6F3-3C5479167B61}"/>
    <dgm:cxn modelId="{FA1E28B6-EC37-4BA6-BB0B-69DCE884448F}" type="presParOf" srcId="{81E03DC7-1BCF-42F7-92E6-F66697F6197E}" destId="{8A89D9E5-6FE9-410A-9843-8FE7FB151C13}" srcOrd="0" destOrd="0" presId="urn:microsoft.com/office/officeart/2005/8/layout/vList2"/>
    <dgm:cxn modelId="{B760FEA5-9D1F-49EC-8AE3-7029CF08CDF8}" type="presParOf" srcId="{81E03DC7-1BCF-42F7-92E6-F66697F6197E}" destId="{D737D4DD-67EA-4C80-A560-9D975A702648}" srcOrd="1" destOrd="0" presId="urn:microsoft.com/office/officeart/2005/8/layout/vList2"/>
    <dgm:cxn modelId="{4D1EC3B5-9410-4577-B937-AFF0E4A7701E}" type="presParOf" srcId="{81E03DC7-1BCF-42F7-92E6-F66697F6197E}" destId="{490198CE-2068-41C8-95FF-68F132802E27}" srcOrd="2" destOrd="0" presId="urn:microsoft.com/office/officeart/2005/8/layout/vList2"/>
    <dgm:cxn modelId="{F7614F13-BB96-496E-87BB-461116AC4C11}" type="presParOf" srcId="{81E03DC7-1BCF-42F7-92E6-F66697F6197E}" destId="{DAD46C2D-A4EB-4787-A919-69307E7234A1}" srcOrd="3" destOrd="0" presId="urn:microsoft.com/office/officeart/2005/8/layout/vList2"/>
    <dgm:cxn modelId="{C9ECBB6B-82CC-4F20-A1E1-457D08CF826D}" type="presParOf" srcId="{81E03DC7-1BCF-42F7-92E6-F66697F6197E}" destId="{D58A8BB5-63BB-48E9-88B1-C46872C1952A}" srcOrd="4" destOrd="0" presId="urn:microsoft.com/office/officeart/2005/8/layout/vList2"/>
    <dgm:cxn modelId="{F175097B-BA7D-417A-818D-E3288BB1B7A8}" type="presParOf" srcId="{81E03DC7-1BCF-42F7-92E6-F66697F6197E}" destId="{CDD11FEE-71B1-483C-8D3B-65194A20BA26}" srcOrd="5" destOrd="0" presId="urn:microsoft.com/office/officeart/2005/8/layout/vList2"/>
    <dgm:cxn modelId="{E1E99932-F93C-440F-A1F2-4E337B4EEF40}" type="presParOf" srcId="{81E03DC7-1BCF-42F7-92E6-F66697F6197E}" destId="{621402BD-41D8-4499-9D68-E5C22136D5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3932A4-041B-440C-8039-007000E343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807418-F4CC-40AC-B953-1A49FD75B673}">
      <dgm:prSet/>
      <dgm:spPr/>
      <dgm:t>
        <a:bodyPr/>
        <a:lstStyle/>
        <a:p>
          <a:r>
            <a:rPr lang="en-US"/>
            <a:t>Tinkelpaugh (1928) task</a:t>
          </a:r>
        </a:p>
      </dgm:t>
    </dgm:pt>
    <dgm:pt modelId="{109C188F-8168-4ADD-8FD8-A2F790E61036}" type="parTrans" cxnId="{55C6B8FE-74FA-463C-8996-704A71A4F5B5}">
      <dgm:prSet/>
      <dgm:spPr/>
      <dgm:t>
        <a:bodyPr/>
        <a:lstStyle/>
        <a:p>
          <a:endParaRPr lang="en-US"/>
        </a:p>
      </dgm:t>
    </dgm:pt>
    <dgm:pt modelId="{54380627-A41E-4167-9A99-07C73CDBADFF}" type="sibTrans" cxnId="{55C6B8FE-74FA-463C-8996-704A71A4F5B5}">
      <dgm:prSet/>
      <dgm:spPr/>
      <dgm:t>
        <a:bodyPr/>
        <a:lstStyle/>
        <a:p>
          <a:endParaRPr lang="en-US"/>
        </a:p>
      </dgm:t>
    </dgm:pt>
    <dgm:pt modelId="{67288F59-271B-4D66-ACB5-D84DAC008B20}">
      <dgm:prSet/>
      <dgm:spPr/>
      <dgm:t>
        <a:bodyPr/>
        <a:lstStyle/>
        <a:p>
          <a:r>
            <a:rPr lang="en-US"/>
            <a:t>Show food item</a:t>
          </a:r>
        </a:p>
      </dgm:t>
    </dgm:pt>
    <dgm:pt modelId="{09653353-0D3E-4E7C-A87B-682FEE768CE5}" type="parTrans" cxnId="{28E379CB-4651-4B2B-95FD-6E2CFC3A006C}">
      <dgm:prSet/>
      <dgm:spPr/>
      <dgm:t>
        <a:bodyPr/>
        <a:lstStyle/>
        <a:p>
          <a:endParaRPr lang="en-US"/>
        </a:p>
      </dgm:t>
    </dgm:pt>
    <dgm:pt modelId="{9D3CCD0F-1EEF-47FA-802A-0E427EC1E9F7}" type="sibTrans" cxnId="{28E379CB-4651-4B2B-95FD-6E2CFC3A006C}">
      <dgm:prSet/>
      <dgm:spPr/>
      <dgm:t>
        <a:bodyPr/>
        <a:lstStyle/>
        <a:p>
          <a:endParaRPr lang="en-US"/>
        </a:p>
      </dgm:t>
    </dgm:pt>
    <dgm:pt modelId="{B6C5B9A5-1E7A-4227-92B9-507D18ABB1C0}">
      <dgm:prSet/>
      <dgm:spPr/>
      <dgm:t>
        <a:bodyPr/>
        <a:lstStyle/>
        <a:p>
          <a:r>
            <a:rPr lang="en-US"/>
            <a:t>Cover it up with a cup</a:t>
          </a:r>
        </a:p>
      </dgm:t>
    </dgm:pt>
    <dgm:pt modelId="{F8F427C4-76CE-4552-9B33-4CEC1D0ECFC9}" type="parTrans" cxnId="{DE04D9C8-786A-4935-B249-59DA193056E5}">
      <dgm:prSet/>
      <dgm:spPr/>
      <dgm:t>
        <a:bodyPr/>
        <a:lstStyle/>
        <a:p>
          <a:endParaRPr lang="en-US"/>
        </a:p>
      </dgm:t>
    </dgm:pt>
    <dgm:pt modelId="{9C712D7E-7727-4CE2-9ABD-980B1F7B1FEC}" type="sibTrans" cxnId="{DE04D9C8-786A-4935-B249-59DA193056E5}">
      <dgm:prSet/>
      <dgm:spPr/>
      <dgm:t>
        <a:bodyPr/>
        <a:lstStyle/>
        <a:p>
          <a:endParaRPr lang="en-US"/>
        </a:p>
      </dgm:t>
    </dgm:pt>
    <dgm:pt modelId="{D8DE5949-38AA-47EC-BCD0-9BAE5E4910DC}">
      <dgm:prSet/>
      <dgm:spPr/>
      <dgm:t>
        <a:bodyPr/>
        <a:lstStyle/>
        <a:p>
          <a:r>
            <a:rPr lang="en-US"/>
            <a:t>Slide to animal</a:t>
          </a:r>
        </a:p>
      </dgm:t>
    </dgm:pt>
    <dgm:pt modelId="{8807E179-59B8-4DF4-A426-66913D6DD099}" type="parTrans" cxnId="{37C8092A-065B-4167-AEF9-22CAC0A11334}">
      <dgm:prSet/>
      <dgm:spPr/>
      <dgm:t>
        <a:bodyPr/>
        <a:lstStyle/>
        <a:p>
          <a:endParaRPr lang="en-US"/>
        </a:p>
      </dgm:t>
    </dgm:pt>
    <dgm:pt modelId="{551FE7C5-31BD-425C-BC38-04E4A7C13732}" type="sibTrans" cxnId="{37C8092A-065B-4167-AEF9-22CAC0A11334}">
      <dgm:prSet/>
      <dgm:spPr/>
      <dgm:t>
        <a:bodyPr/>
        <a:lstStyle/>
        <a:p>
          <a:endParaRPr lang="en-US"/>
        </a:p>
      </dgm:t>
    </dgm:pt>
    <dgm:pt modelId="{785EF6C2-9808-4F68-B8DC-46192F8C797C}">
      <dgm:prSet/>
      <dgm:spPr/>
      <dgm:t>
        <a:bodyPr/>
        <a:lstStyle/>
        <a:p>
          <a:r>
            <a:rPr lang="en-US" dirty="0"/>
            <a:t>Animal lifts up cup- but tricked: another lesser preferred food is there</a:t>
          </a:r>
        </a:p>
      </dgm:t>
    </dgm:pt>
    <dgm:pt modelId="{19A18968-B562-4752-8F50-074075865607}" type="parTrans" cxnId="{C83015BD-0C9F-4827-875A-B91DE9D41CB0}">
      <dgm:prSet/>
      <dgm:spPr/>
      <dgm:t>
        <a:bodyPr/>
        <a:lstStyle/>
        <a:p>
          <a:endParaRPr lang="en-US"/>
        </a:p>
      </dgm:t>
    </dgm:pt>
    <dgm:pt modelId="{BE560347-F6D0-48C9-9185-39A68323A5FE}" type="sibTrans" cxnId="{C83015BD-0C9F-4827-875A-B91DE9D41CB0}">
      <dgm:prSet/>
      <dgm:spPr/>
      <dgm:t>
        <a:bodyPr/>
        <a:lstStyle/>
        <a:p>
          <a:endParaRPr lang="en-US"/>
        </a:p>
      </dgm:t>
    </dgm:pt>
    <dgm:pt modelId="{D945C284-6A85-41B3-9EAE-6C2850F103DB}">
      <dgm:prSet/>
      <dgm:spPr/>
      <dgm:t>
        <a:bodyPr/>
        <a:lstStyle/>
        <a:p>
          <a:r>
            <a:rPr lang="en-US" dirty="0"/>
            <a:t>Look to see if animal is surprised/upset</a:t>
          </a:r>
        </a:p>
      </dgm:t>
    </dgm:pt>
    <dgm:pt modelId="{15FDBAA0-51EB-4C67-ACB1-DE0C343EC7E0}" type="parTrans" cxnId="{71343B36-4248-4635-B367-72B17128F916}">
      <dgm:prSet/>
      <dgm:spPr/>
      <dgm:t>
        <a:bodyPr/>
        <a:lstStyle/>
        <a:p>
          <a:endParaRPr lang="en-US"/>
        </a:p>
      </dgm:t>
    </dgm:pt>
    <dgm:pt modelId="{5387B2DF-EC19-4DFC-9A1F-4A04E684E422}" type="sibTrans" cxnId="{71343B36-4248-4635-B367-72B17128F916}">
      <dgm:prSet/>
      <dgm:spPr/>
      <dgm:t>
        <a:bodyPr/>
        <a:lstStyle/>
        <a:p>
          <a:endParaRPr lang="en-US"/>
        </a:p>
      </dgm:t>
    </dgm:pt>
    <dgm:pt modelId="{18C15F0C-3645-426D-BBBB-678308144715}">
      <dgm:prSet/>
      <dgm:spPr/>
      <dgm:t>
        <a:bodyPr/>
        <a:lstStyle/>
        <a:p>
          <a:r>
            <a:rPr lang="en-US" dirty="0"/>
            <a:t>Dogs show strong </a:t>
          </a:r>
          <a:r>
            <a:rPr lang="en-US" b="1" i="1" dirty="0"/>
            <a:t>expectancy violation</a:t>
          </a:r>
        </a:p>
      </dgm:t>
    </dgm:pt>
    <dgm:pt modelId="{119449B3-24A9-440C-8570-CCE19AA0908A}" type="parTrans" cxnId="{604A31F6-79E9-4B69-9485-C7C07D6961FD}">
      <dgm:prSet/>
      <dgm:spPr/>
      <dgm:t>
        <a:bodyPr/>
        <a:lstStyle/>
        <a:p>
          <a:endParaRPr lang="en-US"/>
        </a:p>
      </dgm:t>
    </dgm:pt>
    <dgm:pt modelId="{9B2A5ABF-B606-405F-91F3-A08225A3938F}" type="sibTrans" cxnId="{604A31F6-79E9-4B69-9485-C7C07D6961FD}">
      <dgm:prSet/>
      <dgm:spPr/>
      <dgm:t>
        <a:bodyPr/>
        <a:lstStyle/>
        <a:p>
          <a:endParaRPr lang="en-US"/>
        </a:p>
      </dgm:t>
    </dgm:pt>
    <dgm:pt modelId="{49127A48-34CD-4608-AA19-758110BACEF7}">
      <dgm:prSet/>
      <dgm:spPr/>
      <dgm:t>
        <a:bodyPr/>
        <a:lstStyle/>
        <a:p>
          <a:r>
            <a:rPr lang="en-US"/>
            <a:t>So do chimps, corvids</a:t>
          </a:r>
        </a:p>
      </dgm:t>
    </dgm:pt>
    <dgm:pt modelId="{288B0AD3-C530-4FD7-8A3C-64CFFBDE1B2E}" type="parTrans" cxnId="{AFEF2121-7E1A-42BC-949D-5A8036794E94}">
      <dgm:prSet/>
      <dgm:spPr/>
      <dgm:t>
        <a:bodyPr/>
        <a:lstStyle/>
        <a:p>
          <a:endParaRPr lang="en-US"/>
        </a:p>
      </dgm:t>
    </dgm:pt>
    <dgm:pt modelId="{821F5631-FA25-4DE1-B6B8-69763F6B27FF}" type="sibTrans" cxnId="{AFEF2121-7E1A-42BC-949D-5A8036794E94}">
      <dgm:prSet/>
      <dgm:spPr/>
      <dgm:t>
        <a:bodyPr/>
        <a:lstStyle/>
        <a:p>
          <a:endParaRPr lang="en-US"/>
        </a:p>
      </dgm:t>
    </dgm:pt>
    <dgm:pt modelId="{DEC48F71-D2AC-4A96-A240-0C5AA403029B}">
      <dgm:prSet/>
      <dgm:spPr/>
      <dgm:t>
        <a:bodyPr/>
        <a:lstStyle/>
        <a:p>
          <a:endParaRPr lang="en-US" dirty="0"/>
        </a:p>
      </dgm:t>
    </dgm:pt>
    <dgm:pt modelId="{D8BFD4CF-BB5D-42F4-9753-46807099C92C}" type="parTrans" cxnId="{78896761-0F1D-44DD-A5D4-022E085CB28A}">
      <dgm:prSet/>
      <dgm:spPr/>
      <dgm:t>
        <a:bodyPr/>
        <a:lstStyle/>
        <a:p>
          <a:endParaRPr lang="en-US"/>
        </a:p>
      </dgm:t>
    </dgm:pt>
    <dgm:pt modelId="{598270DA-29AC-474A-B0D2-6AAB1F7E1F64}" type="sibTrans" cxnId="{78896761-0F1D-44DD-A5D4-022E085CB28A}">
      <dgm:prSet/>
      <dgm:spPr/>
      <dgm:t>
        <a:bodyPr/>
        <a:lstStyle/>
        <a:p>
          <a:endParaRPr lang="en-US"/>
        </a:p>
      </dgm:t>
    </dgm:pt>
    <dgm:pt modelId="{DFE88567-AC2E-4F74-9103-B04E054C486C}" type="pres">
      <dgm:prSet presAssocID="{F93932A4-041B-440C-8039-007000E343AA}" presName="linear" presStyleCnt="0">
        <dgm:presLayoutVars>
          <dgm:animLvl val="lvl"/>
          <dgm:resizeHandles val="exact"/>
        </dgm:presLayoutVars>
      </dgm:prSet>
      <dgm:spPr/>
    </dgm:pt>
    <dgm:pt modelId="{AB11C2CF-0A8E-4F1F-B458-086016E7DFC4}" type="pres">
      <dgm:prSet presAssocID="{A0807418-F4CC-40AC-B953-1A49FD75B6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22F051-4706-4787-999B-A93B747CA4E2}" type="pres">
      <dgm:prSet presAssocID="{A0807418-F4CC-40AC-B953-1A49FD75B673}" presName="childText" presStyleLbl="revTx" presStyleIdx="0" presStyleCnt="2">
        <dgm:presLayoutVars>
          <dgm:bulletEnabled val="1"/>
        </dgm:presLayoutVars>
      </dgm:prSet>
      <dgm:spPr/>
    </dgm:pt>
    <dgm:pt modelId="{8FA6DDEA-B4A1-4C7F-88AA-9A32C85C604D}" type="pres">
      <dgm:prSet presAssocID="{18C15F0C-3645-426D-BBBB-678308144715}" presName="parentText" presStyleLbl="node1" presStyleIdx="1" presStyleCnt="2" custLinFactNeighborY="-14376">
        <dgm:presLayoutVars>
          <dgm:chMax val="0"/>
          <dgm:bulletEnabled val="1"/>
        </dgm:presLayoutVars>
      </dgm:prSet>
      <dgm:spPr/>
    </dgm:pt>
    <dgm:pt modelId="{56F88FDB-AAD4-4DD2-982E-37289E3AEC40}" type="pres">
      <dgm:prSet presAssocID="{18C15F0C-3645-426D-BBBB-67830814471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1D41A02-4205-42C1-87E5-4212D266A980}" type="presOf" srcId="{B6C5B9A5-1E7A-4227-92B9-507D18ABB1C0}" destId="{7222F051-4706-4787-999B-A93B747CA4E2}" srcOrd="0" destOrd="1" presId="urn:microsoft.com/office/officeart/2005/8/layout/vList2"/>
    <dgm:cxn modelId="{06027715-CDD5-4841-8757-AF6D0BC14358}" type="presOf" srcId="{49127A48-34CD-4608-AA19-758110BACEF7}" destId="{56F88FDB-AAD4-4DD2-982E-37289E3AEC40}" srcOrd="0" destOrd="0" presId="urn:microsoft.com/office/officeart/2005/8/layout/vList2"/>
    <dgm:cxn modelId="{AFEF2121-7E1A-42BC-949D-5A8036794E94}" srcId="{18C15F0C-3645-426D-BBBB-678308144715}" destId="{49127A48-34CD-4608-AA19-758110BACEF7}" srcOrd="0" destOrd="0" parTransId="{288B0AD3-C530-4FD7-8A3C-64CFFBDE1B2E}" sibTransId="{821F5631-FA25-4DE1-B6B8-69763F6B27FF}"/>
    <dgm:cxn modelId="{37C8092A-065B-4167-AEF9-22CAC0A11334}" srcId="{A0807418-F4CC-40AC-B953-1A49FD75B673}" destId="{D8DE5949-38AA-47EC-BCD0-9BAE5E4910DC}" srcOrd="2" destOrd="0" parTransId="{8807E179-59B8-4DF4-A426-66913D6DD099}" sibTransId="{551FE7C5-31BD-425C-BC38-04E4A7C13732}"/>
    <dgm:cxn modelId="{71343B36-4248-4635-B367-72B17128F916}" srcId="{A0807418-F4CC-40AC-B953-1A49FD75B673}" destId="{D945C284-6A85-41B3-9EAE-6C2850F103DB}" srcOrd="4" destOrd="0" parTransId="{15FDBAA0-51EB-4C67-ACB1-DE0C343EC7E0}" sibTransId="{5387B2DF-EC19-4DFC-9A1F-4A04E684E422}"/>
    <dgm:cxn modelId="{55152E37-0C54-475D-8AB5-108FAA322845}" type="presOf" srcId="{F93932A4-041B-440C-8039-007000E343AA}" destId="{DFE88567-AC2E-4F74-9103-B04E054C486C}" srcOrd="0" destOrd="0" presId="urn:microsoft.com/office/officeart/2005/8/layout/vList2"/>
    <dgm:cxn modelId="{78896761-0F1D-44DD-A5D4-022E085CB28A}" srcId="{A0807418-F4CC-40AC-B953-1A49FD75B673}" destId="{DEC48F71-D2AC-4A96-A240-0C5AA403029B}" srcOrd="5" destOrd="0" parTransId="{D8BFD4CF-BB5D-42F4-9753-46807099C92C}" sibTransId="{598270DA-29AC-474A-B0D2-6AAB1F7E1F64}"/>
    <dgm:cxn modelId="{9FAB0D7A-73B2-44D2-A652-04CF616355E6}" type="presOf" srcId="{785EF6C2-9808-4F68-B8DC-46192F8C797C}" destId="{7222F051-4706-4787-999B-A93B747CA4E2}" srcOrd="0" destOrd="3" presId="urn:microsoft.com/office/officeart/2005/8/layout/vList2"/>
    <dgm:cxn modelId="{83BD7482-F759-4E99-97C5-D7560B92DFAF}" type="presOf" srcId="{DEC48F71-D2AC-4A96-A240-0C5AA403029B}" destId="{7222F051-4706-4787-999B-A93B747CA4E2}" srcOrd="0" destOrd="5" presId="urn:microsoft.com/office/officeart/2005/8/layout/vList2"/>
    <dgm:cxn modelId="{12913384-A172-4F6D-9E67-F5E0165A54E7}" type="presOf" srcId="{D945C284-6A85-41B3-9EAE-6C2850F103DB}" destId="{7222F051-4706-4787-999B-A93B747CA4E2}" srcOrd="0" destOrd="4" presId="urn:microsoft.com/office/officeart/2005/8/layout/vList2"/>
    <dgm:cxn modelId="{C35B96A6-8ED5-4F62-9A76-08B1A5F05511}" type="presOf" srcId="{67288F59-271B-4D66-ACB5-D84DAC008B20}" destId="{7222F051-4706-4787-999B-A93B747CA4E2}" srcOrd="0" destOrd="0" presId="urn:microsoft.com/office/officeart/2005/8/layout/vList2"/>
    <dgm:cxn modelId="{C83015BD-0C9F-4827-875A-B91DE9D41CB0}" srcId="{A0807418-F4CC-40AC-B953-1A49FD75B673}" destId="{785EF6C2-9808-4F68-B8DC-46192F8C797C}" srcOrd="3" destOrd="0" parTransId="{19A18968-B562-4752-8F50-074075865607}" sibTransId="{BE560347-F6D0-48C9-9185-39A68323A5FE}"/>
    <dgm:cxn modelId="{DE04D9C8-786A-4935-B249-59DA193056E5}" srcId="{A0807418-F4CC-40AC-B953-1A49FD75B673}" destId="{B6C5B9A5-1E7A-4227-92B9-507D18ABB1C0}" srcOrd="1" destOrd="0" parTransId="{F8F427C4-76CE-4552-9B33-4CEC1D0ECFC9}" sibTransId="{9C712D7E-7727-4CE2-9ABD-980B1F7B1FEC}"/>
    <dgm:cxn modelId="{28E379CB-4651-4B2B-95FD-6E2CFC3A006C}" srcId="{A0807418-F4CC-40AC-B953-1A49FD75B673}" destId="{67288F59-271B-4D66-ACB5-D84DAC008B20}" srcOrd="0" destOrd="0" parTransId="{09653353-0D3E-4E7C-A87B-682FEE768CE5}" sibTransId="{9D3CCD0F-1EEF-47FA-802A-0E427EC1E9F7}"/>
    <dgm:cxn modelId="{6F2DC3CC-3CBD-4DC2-8484-CF23F5891404}" type="presOf" srcId="{18C15F0C-3645-426D-BBBB-678308144715}" destId="{8FA6DDEA-B4A1-4C7F-88AA-9A32C85C604D}" srcOrd="0" destOrd="0" presId="urn:microsoft.com/office/officeart/2005/8/layout/vList2"/>
    <dgm:cxn modelId="{B0662FE3-7A76-493E-9550-76932D5F5452}" type="presOf" srcId="{A0807418-F4CC-40AC-B953-1A49FD75B673}" destId="{AB11C2CF-0A8E-4F1F-B458-086016E7DFC4}" srcOrd="0" destOrd="0" presId="urn:microsoft.com/office/officeart/2005/8/layout/vList2"/>
    <dgm:cxn modelId="{604A31F6-79E9-4B69-9485-C7C07D6961FD}" srcId="{F93932A4-041B-440C-8039-007000E343AA}" destId="{18C15F0C-3645-426D-BBBB-678308144715}" srcOrd="1" destOrd="0" parTransId="{119449B3-24A9-440C-8570-CCE19AA0908A}" sibTransId="{9B2A5ABF-B606-405F-91F3-A08225A3938F}"/>
    <dgm:cxn modelId="{4FE847F8-CFCD-41FB-AB2E-757408EEEE84}" type="presOf" srcId="{D8DE5949-38AA-47EC-BCD0-9BAE5E4910DC}" destId="{7222F051-4706-4787-999B-A93B747CA4E2}" srcOrd="0" destOrd="2" presId="urn:microsoft.com/office/officeart/2005/8/layout/vList2"/>
    <dgm:cxn modelId="{55C6B8FE-74FA-463C-8996-704A71A4F5B5}" srcId="{F93932A4-041B-440C-8039-007000E343AA}" destId="{A0807418-F4CC-40AC-B953-1A49FD75B673}" srcOrd="0" destOrd="0" parTransId="{109C188F-8168-4ADD-8FD8-A2F790E61036}" sibTransId="{54380627-A41E-4167-9A99-07C73CDBADFF}"/>
    <dgm:cxn modelId="{4255EE12-C558-4C90-A852-D50D63EA7BC5}" type="presParOf" srcId="{DFE88567-AC2E-4F74-9103-B04E054C486C}" destId="{AB11C2CF-0A8E-4F1F-B458-086016E7DFC4}" srcOrd="0" destOrd="0" presId="urn:microsoft.com/office/officeart/2005/8/layout/vList2"/>
    <dgm:cxn modelId="{D923AF21-8110-4B62-9945-7EF8B20FBF6D}" type="presParOf" srcId="{DFE88567-AC2E-4F74-9103-B04E054C486C}" destId="{7222F051-4706-4787-999B-A93B747CA4E2}" srcOrd="1" destOrd="0" presId="urn:microsoft.com/office/officeart/2005/8/layout/vList2"/>
    <dgm:cxn modelId="{F1E2EAC7-C091-4DFD-B64A-E0710290FBC9}" type="presParOf" srcId="{DFE88567-AC2E-4F74-9103-B04E054C486C}" destId="{8FA6DDEA-B4A1-4C7F-88AA-9A32C85C604D}" srcOrd="2" destOrd="0" presId="urn:microsoft.com/office/officeart/2005/8/layout/vList2"/>
    <dgm:cxn modelId="{2C5E508F-F3E9-4C30-874B-428D34087B70}" type="presParOf" srcId="{DFE88567-AC2E-4F74-9103-B04E054C486C}" destId="{56F88FDB-AAD4-4DD2-982E-37289E3AEC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08F25B-A6E6-44E5-9497-6A6F7A18CB2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CD75C9-B3DA-48AD-B718-F22C4EC07D5E}">
      <dgm:prSet custT="1"/>
      <dgm:spPr/>
      <dgm:t>
        <a:bodyPr/>
        <a:lstStyle/>
        <a:p>
          <a:r>
            <a:rPr lang="en-US" sz="2800" dirty="0"/>
            <a:t>Rico:</a:t>
          </a:r>
        </a:p>
      </dgm:t>
    </dgm:pt>
    <dgm:pt modelId="{D2080F8E-38A4-491C-AB47-22046D2E428C}" type="parTrans" cxnId="{F4D9B9BC-B5A1-4181-8143-46196E54F155}">
      <dgm:prSet/>
      <dgm:spPr/>
      <dgm:t>
        <a:bodyPr/>
        <a:lstStyle/>
        <a:p>
          <a:endParaRPr lang="en-US"/>
        </a:p>
      </dgm:t>
    </dgm:pt>
    <dgm:pt modelId="{50DA6219-E691-42DB-9890-A0A88544BBF6}" type="sibTrans" cxnId="{F4D9B9BC-B5A1-4181-8143-46196E54F155}">
      <dgm:prSet/>
      <dgm:spPr/>
      <dgm:t>
        <a:bodyPr/>
        <a:lstStyle/>
        <a:p>
          <a:endParaRPr lang="en-US"/>
        </a:p>
      </dgm:t>
    </dgm:pt>
    <dgm:pt modelId="{8A8EAC4C-81EB-4004-8728-CF445329B701}">
      <dgm:prSet/>
      <dgm:spPr/>
      <dgm:t>
        <a:bodyPr/>
        <a:lstStyle/>
        <a:p>
          <a:r>
            <a:rPr lang="en-US"/>
            <a:t>Kaminski, Call &amp; Fisher, 2004</a:t>
          </a:r>
        </a:p>
      </dgm:t>
    </dgm:pt>
    <dgm:pt modelId="{68BA8C89-5A4D-4E22-A847-A20E66D1B0C7}" type="parTrans" cxnId="{EFB5EBB1-651C-4781-AD33-479FC09AA9D0}">
      <dgm:prSet/>
      <dgm:spPr/>
      <dgm:t>
        <a:bodyPr/>
        <a:lstStyle/>
        <a:p>
          <a:endParaRPr lang="en-US"/>
        </a:p>
      </dgm:t>
    </dgm:pt>
    <dgm:pt modelId="{2A0BEC1A-0279-454E-AF4C-308684650114}" type="sibTrans" cxnId="{EFB5EBB1-651C-4781-AD33-479FC09AA9D0}">
      <dgm:prSet/>
      <dgm:spPr/>
      <dgm:t>
        <a:bodyPr/>
        <a:lstStyle/>
        <a:p>
          <a:endParaRPr lang="en-US"/>
        </a:p>
      </dgm:t>
    </dgm:pt>
    <dgm:pt modelId="{58BBD746-3174-4C5E-B1F2-9434CD26F995}">
      <dgm:prSet/>
      <dgm:spPr/>
      <dgm:t>
        <a:bodyPr/>
        <a:lstStyle/>
        <a:p>
          <a:r>
            <a:rPr lang="en-US"/>
            <a:t>Learned 200 nouns</a:t>
          </a:r>
        </a:p>
      </dgm:t>
    </dgm:pt>
    <dgm:pt modelId="{B29E7F6C-D90C-4249-962E-4F678064F940}" type="parTrans" cxnId="{E9F2F0DF-9F0C-499A-9917-38B377A09A49}">
      <dgm:prSet/>
      <dgm:spPr/>
      <dgm:t>
        <a:bodyPr/>
        <a:lstStyle/>
        <a:p>
          <a:endParaRPr lang="en-US"/>
        </a:p>
      </dgm:t>
    </dgm:pt>
    <dgm:pt modelId="{41B4EB3F-D98B-4B53-9A8F-85C8C9C99B01}" type="sibTrans" cxnId="{E9F2F0DF-9F0C-499A-9917-38B377A09A49}">
      <dgm:prSet/>
      <dgm:spPr/>
      <dgm:t>
        <a:bodyPr/>
        <a:lstStyle/>
        <a:p>
          <a:endParaRPr lang="en-US"/>
        </a:p>
      </dgm:t>
    </dgm:pt>
    <dgm:pt modelId="{B73855E1-8274-44BC-B345-D7C50B96F814}">
      <dgm:prSet custT="1"/>
      <dgm:spPr/>
      <dgm:t>
        <a:bodyPr/>
        <a:lstStyle/>
        <a:p>
          <a:r>
            <a:rPr lang="en-US" sz="2400" dirty="0"/>
            <a:t>Chaser:</a:t>
          </a:r>
        </a:p>
      </dgm:t>
    </dgm:pt>
    <dgm:pt modelId="{07A884FF-923E-4DD2-BC1C-5B694A2915A9}" type="parTrans" cxnId="{78477CD9-EB43-479D-A8CB-66381622A6DB}">
      <dgm:prSet/>
      <dgm:spPr/>
      <dgm:t>
        <a:bodyPr/>
        <a:lstStyle/>
        <a:p>
          <a:endParaRPr lang="en-US"/>
        </a:p>
      </dgm:t>
    </dgm:pt>
    <dgm:pt modelId="{964CE640-BA8E-4CA7-A458-FD3A87705AF0}" type="sibTrans" cxnId="{78477CD9-EB43-479D-A8CB-66381622A6DB}">
      <dgm:prSet/>
      <dgm:spPr/>
      <dgm:t>
        <a:bodyPr/>
        <a:lstStyle/>
        <a:p>
          <a:endParaRPr lang="en-US"/>
        </a:p>
      </dgm:t>
    </dgm:pt>
    <dgm:pt modelId="{70034AE7-4182-48A0-859D-B589A11EA53D}">
      <dgm:prSet/>
      <dgm:spPr/>
      <dgm:t>
        <a:bodyPr/>
        <a:lstStyle/>
        <a:p>
          <a:r>
            <a:rPr lang="en-US"/>
            <a:t>Pilley and Reid, 2011</a:t>
          </a:r>
        </a:p>
      </dgm:t>
    </dgm:pt>
    <dgm:pt modelId="{C91F4241-B436-49FD-97D3-0F1615599A38}" type="parTrans" cxnId="{87B7C8FC-A24C-4718-9C46-F936BF54D833}">
      <dgm:prSet/>
      <dgm:spPr/>
      <dgm:t>
        <a:bodyPr/>
        <a:lstStyle/>
        <a:p>
          <a:endParaRPr lang="en-US"/>
        </a:p>
      </dgm:t>
    </dgm:pt>
    <dgm:pt modelId="{E9C2481D-2BA3-476E-B1AF-B24ABCCF2679}" type="sibTrans" cxnId="{87B7C8FC-A24C-4718-9C46-F936BF54D833}">
      <dgm:prSet/>
      <dgm:spPr/>
      <dgm:t>
        <a:bodyPr/>
        <a:lstStyle/>
        <a:p>
          <a:endParaRPr lang="en-US"/>
        </a:p>
      </dgm:t>
    </dgm:pt>
    <dgm:pt modelId="{95857C7C-43DA-4C02-9B21-EB8057291CB7}">
      <dgm:prSet/>
      <dgm:spPr/>
      <dgm:t>
        <a:bodyPr/>
        <a:lstStyle/>
        <a:p>
          <a:r>
            <a:rPr lang="en-US"/>
            <a:t>Learned 600 names of objects</a:t>
          </a:r>
        </a:p>
      </dgm:t>
    </dgm:pt>
    <dgm:pt modelId="{F2FB24C4-0AC4-4B0B-8336-D72C16F86FC9}" type="parTrans" cxnId="{955AC98E-317B-471A-A104-9FA7E1169B1F}">
      <dgm:prSet/>
      <dgm:spPr/>
      <dgm:t>
        <a:bodyPr/>
        <a:lstStyle/>
        <a:p>
          <a:endParaRPr lang="en-US"/>
        </a:p>
      </dgm:t>
    </dgm:pt>
    <dgm:pt modelId="{2CDB483F-3E1C-4183-8766-A127124A6525}" type="sibTrans" cxnId="{955AC98E-317B-471A-A104-9FA7E1169B1F}">
      <dgm:prSet/>
      <dgm:spPr/>
      <dgm:t>
        <a:bodyPr/>
        <a:lstStyle/>
        <a:p>
          <a:endParaRPr lang="en-US"/>
        </a:p>
      </dgm:t>
    </dgm:pt>
    <dgm:pt modelId="{65A29AE7-B5F4-4EF7-A21A-012A6B6C602B}">
      <dgm:prSet/>
      <dgm:spPr/>
      <dgm:t>
        <a:bodyPr/>
        <a:lstStyle/>
        <a:p>
          <a:r>
            <a:rPr lang="en-US"/>
            <a:t>Also can deduce new objects; show inference</a:t>
          </a:r>
        </a:p>
      </dgm:t>
    </dgm:pt>
    <dgm:pt modelId="{0EEF2F2D-D3EB-43BC-B595-5F6091640FD2}" type="parTrans" cxnId="{054D52E7-8FE8-4B45-9B1A-22DF9DC208A8}">
      <dgm:prSet/>
      <dgm:spPr/>
      <dgm:t>
        <a:bodyPr/>
        <a:lstStyle/>
        <a:p>
          <a:endParaRPr lang="en-US"/>
        </a:p>
      </dgm:t>
    </dgm:pt>
    <dgm:pt modelId="{40B6A757-5F1F-4815-8F21-EB90B646E0E0}" type="sibTrans" cxnId="{054D52E7-8FE8-4B45-9B1A-22DF9DC208A8}">
      <dgm:prSet/>
      <dgm:spPr/>
      <dgm:t>
        <a:bodyPr/>
        <a:lstStyle/>
        <a:p>
          <a:endParaRPr lang="en-US"/>
        </a:p>
      </dgm:t>
    </dgm:pt>
    <dgm:pt modelId="{B532888D-708C-4F60-906F-B7C4CF6E74E9}">
      <dgm:prSet/>
      <dgm:spPr/>
      <dgm:t>
        <a:bodyPr/>
        <a:lstStyle/>
        <a:p>
          <a:r>
            <a:rPr lang="en-US" dirty="0"/>
            <a:t>May be partially do to novelty effects</a:t>
          </a:r>
        </a:p>
      </dgm:t>
    </dgm:pt>
    <dgm:pt modelId="{EEB12014-D9B6-4034-BFFB-09910EEBB5BC}" type="parTrans" cxnId="{9ECEA918-B4B0-4F89-B418-62EA868BF2B3}">
      <dgm:prSet/>
      <dgm:spPr/>
      <dgm:t>
        <a:bodyPr/>
        <a:lstStyle/>
        <a:p>
          <a:endParaRPr lang="en-US"/>
        </a:p>
      </dgm:t>
    </dgm:pt>
    <dgm:pt modelId="{A70FDD35-62D0-4000-B8A9-BA6961257B35}" type="sibTrans" cxnId="{9ECEA918-B4B0-4F89-B418-62EA868BF2B3}">
      <dgm:prSet/>
      <dgm:spPr/>
      <dgm:t>
        <a:bodyPr/>
        <a:lstStyle/>
        <a:p>
          <a:endParaRPr lang="en-US"/>
        </a:p>
      </dgm:t>
    </dgm:pt>
    <dgm:pt modelId="{62A0F1BE-EF55-4804-BF7A-3CCFC26CBE87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http://www.youtube.com/watch?v=_6479QAJuz8</a:t>
          </a:r>
          <a:endParaRPr lang="en-US" dirty="0"/>
        </a:p>
      </dgm:t>
    </dgm:pt>
    <dgm:pt modelId="{BA3640DB-3432-4118-BD95-8BF31D51D966}" type="parTrans" cxnId="{38F44A8C-8FC5-4918-881F-9A8B00ACEDB6}">
      <dgm:prSet/>
      <dgm:spPr/>
      <dgm:t>
        <a:bodyPr/>
        <a:lstStyle/>
        <a:p>
          <a:endParaRPr lang="en-US"/>
        </a:p>
      </dgm:t>
    </dgm:pt>
    <dgm:pt modelId="{2E6C7B2C-C3E5-45D4-8D32-EE35520229E4}" type="sibTrans" cxnId="{38F44A8C-8FC5-4918-881F-9A8B00ACEDB6}">
      <dgm:prSet/>
      <dgm:spPr/>
      <dgm:t>
        <a:bodyPr/>
        <a:lstStyle/>
        <a:p>
          <a:endParaRPr lang="en-US"/>
        </a:p>
      </dgm:t>
    </dgm:pt>
    <dgm:pt modelId="{8568E8A5-35D7-4E45-B0DE-EDDC6BE31558}" type="pres">
      <dgm:prSet presAssocID="{3A08F25B-A6E6-44E5-9497-6A6F7A18CB26}" presName="linear" presStyleCnt="0">
        <dgm:presLayoutVars>
          <dgm:dir/>
          <dgm:animLvl val="lvl"/>
          <dgm:resizeHandles val="exact"/>
        </dgm:presLayoutVars>
      </dgm:prSet>
      <dgm:spPr/>
    </dgm:pt>
    <dgm:pt modelId="{FC1F6F9C-8224-4C61-8450-C91E56F45B7C}" type="pres">
      <dgm:prSet presAssocID="{54CD75C9-B3DA-48AD-B718-F22C4EC07D5E}" presName="parentLin" presStyleCnt="0"/>
      <dgm:spPr/>
    </dgm:pt>
    <dgm:pt modelId="{8D52895A-B2DA-4A46-B3EF-18E5DEE9B57B}" type="pres">
      <dgm:prSet presAssocID="{54CD75C9-B3DA-48AD-B718-F22C4EC07D5E}" presName="parentLeftMargin" presStyleLbl="node1" presStyleIdx="0" presStyleCnt="2"/>
      <dgm:spPr/>
    </dgm:pt>
    <dgm:pt modelId="{BD2B85B9-3460-4802-9A2B-1CFEE3118EFA}" type="pres">
      <dgm:prSet presAssocID="{54CD75C9-B3DA-48AD-B718-F22C4EC07D5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8F58B56-E77B-4F0B-A59F-70AE1FC11CD0}" type="pres">
      <dgm:prSet presAssocID="{54CD75C9-B3DA-48AD-B718-F22C4EC07D5E}" presName="negativeSpace" presStyleCnt="0"/>
      <dgm:spPr/>
    </dgm:pt>
    <dgm:pt modelId="{67E4B899-92DC-48FD-9A20-4EFB0424B209}" type="pres">
      <dgm:prSet presAssocID="{54CD75C9-B3DA-48AD-B718-F22C4EC07D5E}" presName="childText" presStyleLbl="conFgAcc1" presStyleIdx="0" presStyleCnt="2">
        <dgm:presLayoutVars>
          <dgm:bulletEnabled val="1"/>
        </dgm:presLayoutVars>
      </dgm:prSet>
      <dgm:spPr/>
    </dgm:pt>
    <dgm:pt modelId="{9E8DA51B-C5C3-419F-A5FA-87DFAF958861}" type="pres">
      <dgm:prSet presAssocID="{50DA6219-E691-42DB-9890-A0A88544BBF6}" presName="spaceBetweenRectangles" presStyleCnt="0"/>
      <dgm:spPr/>
    </dgm:pt>
    <dgm:pt modelId="{9CABCD78-B39A-4676-94F4-131A781C0AD6}" type="pres">
      <dgm:prSet presAssocID="{B73855E1-8274-44BC-B345-D7C50B96F814}" presName="parentLin" presStyleCnt="0"/>
      <dgm:spPr/>
    </dgm:pt>
    <dgm:pt modelId="{B3CFE474-857A-4501-BF37-79E21A621497}" type="pres">
      <dgm:prSet presAssocID="{B73855E1-8274-44BC-B345-D7C50B96F814}" presName="parentLeftMargin" presStyleLbl="node1" presStyleIdx="0" presStyleCnt="2"/>
      <dgm:spPr/>
    </dgm:pt>
    <dgm:pt modelId="{9C453D31-42C8-4F52-9AE4-8CC620028C06}" type="pres">
      <dgm:prSet presAssocID="{B73855E1-8274-44BC-B345-D7C50B96F81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6B63D4-3E56-4280-8BD3-651B76B259C6}" type="pres">
      <dgm:prSet presAssocID="{B73855E1-8274-44BC-B345-D7C50B96F814}" presName="negativeSpace" presStyleCnt="0"/>
      <dgm:spPr/>
    </dgm:pt>
    <dgm:pt modelId="{AA353557-8701-4EF1-B734-3063D1FF4C61}" type="pres">
      <dgm:prSet presAssocID="{B73855E1-8274-44BC-B345-D7C50B96F81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CA43807-F458-4066-A83D-F4F4224A4F1C}" type="presOf" srcId="{65A29AE7-B5F4-4EF7-A21A-012A6B6C602B}" destId="{AA353557-8701-4EF1-B734-3063D1FF4C61}" srcOrd="0" destOrd="2" presId="urn:microsoft.com/office/officeart/2005/8/layout/list1"/>
    <dgm:cxn modelId="{66F48F0C-0C04-412A-9B7C-1017D8B63B3E}" type="presOf" srcId="{B73855E1-8274-44BC-B345-D7C50B96F814}" destId="{9C453D31-42C8-4F52-9AE4-8CC620028C06}" srcOrd="1" destOrd="0" presId="urn:microsoft.com/office/officeart/2005/8/layout/list1"/>
    <dgm:cxn modelId="{9ECEA918-B4B0-4F89-B418-62EA868BF2B3}" srcId="{B73855E1-8274-44BC-B345-D7C50B96F814}" destId="{B532888D-708C-4F60-906F-B7C4CF6E74E9}" srcOrd="3" destOrd="0" parTransId="{EEB12014-D9B6-4034-BFFB-09910EEBB5BC}" sibTransId="{A70FDD35-62D0-4000-B8A9-BA6961257B35}"/>
    <dgm:cxn modelId="{290D092E-E8B0-4985-930A-F8D5F191BFC9}" type="presOf" srcId="{95857C7C-43DA-4C02-9B21-EB8057291CB7}" destId="{AA353557-8701-4EF1-B734-3063D1FF4C61}" srcOrd="0" destOrd="1" presId="urn:microsoft.com/office/officeart/2005/8/layout/list1"/>
    <dgm:cxn modelId="{26EA643A-9AB4-4059-BFA4-DD404C4058F9}" type="presOf" srcId="{B532888D-708C-4F60-906F-B7C4CF6E74E9}" destId="{AA353557-8701-4EF1-B734-3063D1FF4C61}" srcOrd="0" destOrd="3" presId="urn:microsoft.com/office/officeart/2005/8/layout/list1"/>
    <dgm:cxn modelId="{7B264567-3605-4C38-9AE1-00F28F106E2E}" type="presOf" srcId="{54CD75C9-B3DA-48AD-B718-F22C4EC07D5E}" destId="{8D52895A-B2DA-4A46-B3EF-18E5DEE9B57B}" srcOrd="0" destOrd="0" presId="urn:microsoft.com/office/officeart/2005/8/layout/list1"/>
    <dgm:cxn modelId="{7E6AB06F-B749-4EFE-98A3-49525780D524}" type="presOf" srcId="{70034AE7-4182-48A0-859D-B589A11EA53D}" destId="{AA353557-8701-4EF1-B734-3063D1FF4C61}" srcOrd="0" destOrd="0" presId="urn:microsoft.com/office/officeart/2005/8/layout/list1"/>
    <dgm:cxn modelId="{A36A4851-9DFB-4944-B3C1-01FA52E95002}" type="presOf" srcId="{8A8EAC4C-81EB-4004-8728-CF445329B701}" destId="{67E4B899-92DC-48FD-9A20-4EFB0424B209}" srcOrd="0" destOrd="0" presId="urn:microsoft.com/office/officeart/2005/8/layout/list1"/>
    <dgm:cxn modelId="{21DF2D56-3032-46CA-85E5-E079583108B6}" type="presOf" srcId="{3A08F25B-A6E6-44E5-9497-6A6F7A18CB26}" destId="{8568E8A5-35D7-4E45-B0DE-EDDC6BE31558}" srcOrd="0" destOrd="0" presId="urn:microsoft.com/office/officeart/2005/8/layout/list1"/>
    <dgm:cxn modelId="{05770683-2AEA-435B-809C-AB1C628F5380}" type="presOf" srcId="{58BBD746-3174-4C5E-B1F2-9434CD26F995}" destId="{67E4B899-92DC-48FD-9A20-4EFB0424B209}" srcOrd="0" destOrd="1" presId="urn:microsoft.com/office/officeart/2005/8/layout/list1"/>
    <dgm:cxn modelId="{38F44A8C-8FC5-4918-881F-9A8B00ACEDB6}" srcId="{B73855E1-8274-44BC-B345-D7C50B96F814}" destId="{62A0F1BE-EF55-4804-BF7A-3CCFC26CBE87}" srcOrd="4" destOrd="0" parTransId="{BA3640DB-3432-4118-BD95-8BF31D51D966}" sibTransId="{2E6C7B2C-C3E5-45D4-8D32-EE35520229E4}"/>
    <dgm:cxn modelId="{955AC98E-317B-471A-A104-9FA7E1169B1F}" srcId="{B73855E1-8274-44BC-B345-D7C50B96F814}" destId="{95857C7C-43DA-4C02-9B21-EB8057291CB7}" srcOrd="1" destOrd="0" parTransId="{F2FB24C4-0AC4-4B0B-8336-D72C16F86FC9}" sibTransId="{2CDB483F-3E1C-4183-8766-A127124A6525}"/>
    <dgm:cxn modelId="{1223B69A-3096-4BE4-9951-9BBBCB7DA799}" type="presOf" srcId="{62A0F1BE-EF55-4804-BF7A-3CCFC26CBE87}" destId="{AA353557-8701-4EF1-B734-3063D1FF4C61}" srcOrd="0" destOrd="4" presId="urn:microsoft.com/office/officeart/2005/8/layout/list1"/>
    <dgm:cxn modelId="{EFB5EBB1-651C-4781-AD33-479FC09AA9D0}" srcId="{54CD75C9-B3DA-48AD-B718-F22C4EC07D5E}" destId="{8A8EAC4C-81EB-4004-8728-CF445329B701}" srcOrd="0" destOrd="0" parTransId="{68BA8C89-5A4D-4E22-A847-A20E66D1B0C7}" sibTransId="{2A0BEC1A-0279-454E-AF4C-308684650114}"/>
    <dgm:cxn modelId="{26A46DB3-BE03-42FF-AE76-135C6818209A}" type="presOf" srcId="{B73855E1-8274-44BC-B345-D7C50B96F814}" destId="{B3CFE474-857A-4501-BF37-79E21A621497}" srcOrd="0" destOrd="0" presId="urn:microsoft.com/office/officeart/2005/8/layout/list1"/>
    <dgm:cxn modelId="{F4D9B9BC-B5A1-4181-8143-46196E54F155}" srcId="{3A08F25B-A6E6-44E5-9497-6A6F7A18CB26}" destId="{54CD75C9-B3DA-48AD-B718-F22C4EC07D5E}" srcOrd="0" destOrd="0" parTransId="{D2080F8E-38A4-491C-AB47-22046D2E428C}" sibTransId="{50DA6219-E691-42DB-9890-A0A88544BBF6}"/>
    <dgm:cxn modelId="{78477CD9-EB43-479D-A8CB-66381622A6DB}" srcId="{3A08F25B-A6E6-44E5-9497-6A6F7A18CB26}" destId="{B73855E1-8274-44BC-B345-D7C50B96F814}" srcOrd="1" destOrd="0" parTransId="{07A884FF-923E-4DD2-BC1C-5B694A2915A9}" sibTransId="{964CE640-BA8E-4CA7-A458-FD3A87705AF0}"/>
    <dgm:cxn modelId="{D46871DB-F79A-4C58-A07C-84CCE6F0B030}" type="presOf" srcId="{54CD75C9-B3DA-48AD-B718-F22C4EC07D5E}" destId="{BD2B85B9-3460-4802-9A2B-1CFEE3118EFA}" srcOrd="1" destOrd="0" presId="urn:microsoft.com/office/officeart/2005/8/layout/list1"/>
    <dgm:cxn modelId="{E9F2F0DF-9F0C-499A-9917-38B377A09A49}" srcId="{54CD75C9-B3DA-48AD-B718-F22C4EC07D5E}" destId="{58BBD746-3174-4C5E-B1F2-9434CD26F995}" srcOrd="1" destOrd="0" parTransId="{B29E7F6C-D90C-4249-962E-4F678064F940}" sibTransId="{41B4EB3F-D98B-4B53-9A8F-85C8C9C99B01}"/>
    <dgm:cxn modelId="{054D52E7-8FE8-4B45-9B1A-22DF9DC208A8}" srcId="{B73855E1-8274-44BC-B345-D7C50B96F814}" destId="{65A29AE7-B5F4-4EF7-A21A-012A6B6C602B}" srcOrd="2" destOrd="0" parTransId="{0EEF2F2D-D3EB-43BC-B595-5F6091640FD2}" sibTransId="{40B6A757-5F1F-4815-8F21-EB90B646E0E0}"/>
    <dgm:cxn modelId="{87B7C8FC-A24C-4718-9C46-F936BF54D833}" srcId="{B73855E1-8274-44BC-B345-D7C50B96F814}" destId="{70034AE7-4182-48A0-859D-B589A11EA53D}" srcOrd="0" destOrd="0" parTransId="{C91F4241-B436-49FD-97D3-0F1615599A38}" sibTransId="{E9C2481D-2BA3-476E-B1AF-B24ABCCF2679}"/>
    <dgm:cxn modelId="{1DF1D8D5-1FEC-453A-A628-254B4E896BB3}" type="presParOf" srcId="{8568E8A5-35D7-4E45-B0DE-EDDC6BE31558}" destId="{FC1F6F9C-8224-4C61-8450-C91E56F45B7C}" srcOrd="0" destOrd="0" presId="urn:microsoft.com/office/officeart/2005/8/layout/list1"/>
    <dgm:cxn modelId="{AD8A26E3-8EEA-42AA-B0F9-811FCF6EE0E6}" type="presParOf" srcId="{FC1F6F9C-8224-4C61-8450-C91E56F45B7C}" destId="{8D52895A-B2DA-4A46-B3EF-18E5DEE9B57B}" srcOrd="0" destOrd="0" presId="urn:microsoft.com/office/officeart/2005/8/layout/list1"/>
    <dgm:cxn modelId="{60E123A5-6469-41C2-9371-3877FD78046E}" type="presParOf" srcId="{FC1F6F9C-8224-4C61-8450-C91E56F45B7C}" destId="{BD2B85B9-3460-4802-9A2B-1CFEE3118EFA}" srcOrd="1" destOrd="0" presId="urn:microsoft.com/office/officeart/2005/8/layout/list1"/>
    <dgm:cxn modelId="{81FF78FD-788B-495B-8AA7-6AF7243A89F9}" type="presParOf" srcId="{8568E8A5-35D7-4E45-B0DE-EDDC6BE31558}" destId="{28F58B56-E77B-4F0B-A59F-70AE1FC11CD0}" srcOrd="1" destOrd="0" presId="urn:microsoft.com/office/officeart/2005/8/layout/list1"/>
    <dgm:cxn modelId="{A91F1A5D-213B-439E-A433-D02A203E5CE5}" type="presParOf" srcId="{8568E8A5-35D7-4E45-B0DE-EDDC6BE31558}" destId="{67E4B899-92DC-48FD-9A20-4EFB0424B209}" srcOrd="2" destOrd="0" presId="urn:microsoft.com/office/officeart/2005/8/layout/list1"/>
    <dgm:cxn modelId="{B9B67F87-2598-4B43-BDC0-4B5A1EE9822C}" type="presParOf" srcId="{8568E8A5-35D7-4E45-B0DE-EDDC6BE31558}" destId="{9E8DA51B-C5C3-419F-A5FA-87DFAF958861}" srcOrd="3" destOrd="0" presId="urn:microsoft.com/office/officeart/2005/8/layout/list1"/>
    <dgm:cxn modelId="{00F89B7B-CD87-4550-8312-727FA72811C9}" type="presParOf" srcId="{8568E8A5-35D7-4E45-B0DE-EDDC6BE31558}" destId="{9CABCD78-B39A-4676-94F4-131A781C0AD6}" srcOrd="4" destOrd="0" presId="urn:microsoft.com/office/officeart/2005/8/layout/list1"/>
    <dgm:cxn modelId="{7713FC71-54CF-4D30-BD29-9EDAC62A1FA3}" type="presParOf" srcId="{9CABCD78-B39A-4676-94F4-131A781C0AD6}" destId="{B3CFE474-857A-4501-BF37-79E21A621497}" srcOrd="0" destOrd="0" presId="urn:microsoft.com/office/officeart/2005/8/layout/list1"/>
    <dgm:cxn modelId="{59E1A7DC-049C-41D1-A53C-2A47C93F1CC3}" type="presParOf" srcId="{9CABCD78-B39A-4676-94F4-131A781C0AD6}" destId="{9C453D31-42C8-4F52-9AE4-8CC620028C06}" srcOrd="1" destOrd="0" presId="urn:microsoft.com/office/officeart/2005/8/layout/list1"/>
    <dgm:cxn modelId="{AB663938-0A09-411E-9D54-8A49439C0F03}" type="presParOf" srcId="{8568E8A5-35D7-4E45-B0DE-EDDC6BE31558}" destId="{CB6B63D4-3E56-4280-8BD3-651B76B259C6}" srcOrd="5" destOrd="0" presId="urn:microsoft.com/office/officeart/2005/8/layout/list1"/>
    <dgm:cxn modelId="{ECA8FD04-DAA5-49A2-B5D2-54111D51E226}" type="presParOf" srcId="{8568E8A5-35D7-4E45-B0DE-EDDC6BE31558}" destId="{AA353557-8701-4EF1-B734-3063D1FF4C6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875FAC-5F1C-40C8-8BF5-0B15A5569B8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5CD23C-65DC-4800-B54C-53683CD74857}">
      <dgm:prSet custT="1"/>
      <dgm:spPr/>
      <dgm:t>
        <a:bodyPr/>
        <a:lstStyle/>
        <a:p>
          <a:r>
            <a:rPr lang="en-US" sz="3200" dirty="0"/>
            <a:t>Sensitivity to human </a:t>
          </a:r>
        </a:p>
        <a:p>
          <a:r>
            <a:rPr lang="en-US" sz="3200" dirty="0"/>
            <a:t>social stimuli </a:t>
          </a:r>
        </a:p>
      </dgm:t>
    </dgm:pt>
    <dgm:pt modelId="{F2A7002D-5282-45F7-B586-91AFAA292F3F}" type="parTrans" cxnId="{B4559144-D444-499F-97A1-D3EF01461565}">
      <dgm:prSet/>
      <dgm:spPr/>
      <dgm:t>
        <a:bodyPr/>
        <a:lstStyle/>
        <a:p>
          <a:endParaRPr lang="en-US"/>
        </a:p>
      </dgm:t>
    </dgm:pt>
    <dgm:pt modelId="{0023BB84-E03E-4AB2-A2E3-854C476832E3}" type="sibTrans" cxnId="{B4559144-D444-499F-97A1-D3EF01461565}">
      <dgm:prSet/>
      <dgm:spPr/>
      <dgm:t>
        <a:bodyPr/>
        <a:lstStyle/>
        <a:p>
          <a:endParaRPr lang="en-US"/>
        </a:p>
      </dgm:t>
    </dgm:pt>
    <dgm:pt modelId="{C4DD4762-9901-4009-B545-E360DBD5CCB4}">
      <dgm:prSet/>
      <dgm:spPr/>
      <dgm:t>
        <a:bodyPr/>
        <a:lstStyle/>
        <a:p>
          <a:r>
            <a:rPr lang="en-US" dirty="0"/>
            <a:t>Reliably alter behavior in presence of such stimuli to obtain reinforcement </a:t>
          </a:r>
        </a:p>
      </dgm:t>
    </dgm:pt>
    <dgm:pt modelId="{87CCB57E-2B03-4C0E-826B-F4CECB4828C5}" type="parTrans" cxnId="{0E7389E3-C931-4EEC-9E63-78F2DE2670F1}">
      <dgm:prSet/>
      <dgm:spPr/>
      <dgm:t>
        <a:bodyPr/>
        <a:lstStyle/>
        <a:p>
          <a:endParaRPr lang="en-US"/>
        </a:p>
      </dgm:t>
    </dgm:pt>
    <dgm:pt modelId="{967C7EBD-86BA-478E-81FE-81B9D71263FE}" type="sibTrans" cxnId="{0E7389E3-C931-4EEC-9E63-78F2DE2670F1}">
      <dgm:prSet/>
      <dgm:spPr/>
      <dgm:t>
        <a:bodyPr/>
        <a:lstStyle/>
        <a:p>
          <a:endParaRPr lang="en-US"/>
        </a:p>
      </dgm:t>
    </dgm:pt>
    <dgm:pt modelId="{3B3B24F2-BB8A-439E-A166-1114C5176600}">
      <dgm:prSet/>
      <dgm:spPr/>
      <dgm:t>
        <a:bodyPr/>
        <a:lstStyle/>
        <a:p>
          <a:r>
            <a:rPr lang="en-US"/>
            <a:t>These behaviors emerge after instruction or mediation of human companion</a:t>
          </a:r>
        </a:p>
      </dgm:t>
    </dgm:pt>
    <dgm:pt modelId="{490E5847-693D-4A7D-9E06-79E311C6A0BD}" type="parTrans" cxnId="{2F66EDC6-34F5-4AE9-BC17-D52999E27BC1}">
      <dgm:prSet/>
      <dgm:spPr/>
      <dgm:t>
        <a:bodyPr/>
        <a:lstStyle/>
        <a:p>
          <a:endParaRPr lang="en-US"/>
        </a:p>
      </dgm:t>
    </dgm:pt>
    <dgm:pt modelId="{C932F890-6AA3-4FAB-9857-957B8EF06371}" type="sibTrans" cxnId="{2F66EDC6-34F5-4AE9-BC17-D52999E27BC1}">
      <dgm:prSet/>
      <dgm:spPr/>
      <dgm:t>
        <a:bodyPr/>
        <a:lstStyle/>
        <a:p>
          <a:endParaRPr lang="en-US"/>
        </a:p>
      </dgm:t>
    </dgm:pt>
    <dgm:pt modelId="{30FF2320-C71E-4726-A757-8E4FDB152F5E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Theory of Mind and Dogs: </a:t>
          </a:r>
          <a:r>
            <a:rPr lang="en-US" dirty="0" err="1">
              <a:solidFill>
                <a:srgbClr val="0070C0"/>
              </a:solidFill>
            </a:rPr>
            <a:t>Heyes</a:t>
          </a:r>
          <a:r>
            <a:rPr lang="en-US" dirty="0">
              <a:solidFill>
                <a:srgbClr val="0070C0"/>
              </a:solidFill>
            </a:rPr>
            <a:t> (1998): </a:t>
          </a:r>
          <a:r>
            <a:rPr lang="en-US" i="1" dirty="0">
              <a:solidFill>
                <a:srgbClr val="0070C0"/>
              </a:solidFill>
            </a:rPr>
            <a:t>“…an animal with a theory of mind believes that mental states play a causal role in generating behavior and infers the presence of mental states in others by observing their appearance and behavior under various circumstances”.</a:t>
          </a:r>
          <a:endParaRPr lang="en-US" dirty="0">
            <a:solidFill>
              <a:srgbClr val="0070C0"/>
            </a:solidFill>
          </a:endParaRPr>
        </a:p>
      </dgm:t>
    </dgm:pt>
    <dgm:pt modelId="{636130D8-F4BC-4076-9588-BBFDC141B94C}" type="parTrans" cxnId="{5B2F5B09-6EF8-4E08-B89C-500BFA65708F}">
      <dgm:prSet/>
      <dgm:spPr/>
      <dgm:t>
        <a:bodyPr/>
        <a:lstStyle/>
        <a:p>
          <a:endParaRPr lang="en-US"/>
        </a:p>
      </dgm:t>
    </dgm:pt>
    <dgm:pt modelId="{94DCB343-48B2-4C17-A40C-C452AF2F1815}" type="sibTrans" cxnId="{5B2F5B09-6EF8-4E08-B89C-500BFA65708F}">
      <dgm:prSet/>
      <dgm:spPr/>
      <dgm:t>
        <a:bodyPr/>
        <a:lstStyle/>
        <a:p>
          <a:endParaRPr lang="en-US"/>
        </a:p>
      </dgm:t>
    </dgm:pt>
    <dgm:pt modelId="{DE4E6482-AC7E-454E-AD83-AE457B7BEF64}">
      <dgm:prSet/>
      <dgm:spPr/>
      <dgm:t>
        <a:bodyPr/>
        <a:lstStyle/>
        <a:p>
          <a:r>
            <a:rPr lang="en-US" dirty="0"/>
            <a:t>Several sets of data point to such an ability in dogs</a:t>
          </a:r>
        </a:p>
      </dgm:t>
    </dgm:pt>
    <dgm:pt modelId="{6DAD694C-A44D-4701-9B19-385ECA77C0AF}" type="parTrans" cxnId="{2931F60F-4B6F-4E13-8EB2-00F038E1D026}">
      <dgm:prSet/>
      <dgm:spPr/>
      <dgm:t>
        <a:bodyPr/>
        <a:lstStyle/>
        <a:p>
          <a:endParaRPr lang="en-US"/>
        </a:p>
      </dgm:t>
    </dgm:pt>
    <dgm:pt modelId="{3F3D28F2-3498-44BE-B213-90D350667D5E}" type="sibTrans" cxnId="{2931F60F-4B6F-4E13-8EB2-00F038E1D026}">
      <dgm:prSet/>
      <dgm:spPr/>
      <dgm:t>
        <a:bodyPr/>
        <a:lstStyle/>
        <a:p>
          <a:endParaRPr lang="en-US"/>
        </a:p>
      </dgm:t>
    </dgm:pt>
    <dgm:pt modelId="{926975CF-A294-4256-9193-72C6CE330B6E}" type="pres">
      <dgm:prSet presAssocID="{86875FAC-5F1C-40C8-8BF5-0B15A5569B83}" presName="linear" presStyleCnt="0">
        <dgm:presLayoutVars>
          <dgm:animLvl val="lvl"/>
          <dgm:resizeHandles val="exact"/>
        </dgm:presLayoutVars>
      </dgm:prSet>
      <dgm:spPr/>
    </dgm:pt>
    <dgm:pt modelId="{4A1947A9-96C8-4189-AEAD-9CA2525177CF}" type="pres">
      <dgm:prSet presAssocID="{0F5CD23C-65DC-4800-B54C-53683CD74857}" presName="parentText" presStyleLbl="node1" presStyleIdx="0" presStyleCnt="3" custScaleY="64249">
        <dgm:presLayoutVars>
          <dgm:chMax val="0"/>
          <dgm:bulletEnabled val="1"/>
        </dgm:presLayoutVars>
      </dgm:prSet>
      <dgm:spPr/>
    </dgm:pt>
    <dgm:pt modelId="{01A61C45-F49D-4D62-A08D-7CB27C34A12A}" type="pres">
      <dgm:prSet presAssocID="{0F5CD23C-65DC-4800-B54C-53683CD74857}" presName="childText" presStyleLbl="revTx" presStyleIdx="0" presStyleCnt="1">
        <dgm:presLayoutVars>
          <dgm:bulletEnabled val="1"/>
        </dgm:presLayoutVars>
      </dgm:prSet>
      <dgm:spPr/>
    </dgm:pt>
    <dgm:pt modelId="{221E285B-B598-4EEE-9150-05D275D52C97}" type="pres">
      <dgm:prSet presAssocID="{30FF2320-C71E-4726-A757-8E4FDB152F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999230-A3C6-4D81-A934-D11185FE2E2F}" type="pres">
      <dgm:prSet presAssocID="{94DCB343-48B2-4C17-A40C-C452AF2F1815}" presName="spacer" presStyleCnt="0"/>
      <dgm:spPr/>
    </dgm:pt>
    <dgm:pt modelId="{95CF752C-EC73-45A8-B465-B60EBF1BFB84}" type="pres">
      <dgm:prSet presAssocID="{DE4E6482-AC7E-454E-AD83-AE457B7BEF6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2F5B09-6EF8-4E08-B89C-500BFA65708F}" srcId="{86875FAC-5F1C-40C8-8BF5-0B15A5569B83}" destId="{30FF2320-C71E-4726-A757-8E4FDB152F5E}" srcOrd="1" destOrd="0" parTransId="{636130D8-F4BC-4076-9588-BBFDC141B94C}" sibTransId="{94DCB343-48B2-4C17-A40C-C452AF2F1815}"/>
    <dgm:cxn modelId="{DB89A509-3436-40A3-AB87-7E5286E8751B}" type="presOf" srcId="{0F5CD23C-65DC-4800-B54C-53683CD74857}" destId="{4A1947A9-96C8-4189-AEAD-9CA2525177CF}" srcOrd="0" destOrd="0" presId="urn:microsoft.com/office/officeart/2005/8/layout/vList2"/>
    <dgm:cxn modelId="{2931F60F-4B6F-4E13-8EB2-00F038E1D026}" srcId="{86875FAC-5F1C-40C8-8BF5-0B15A5569B83}" destId="{DE4E6482-AC7E-454E-AD83-AE457B7BEF64}" srcOrd="2" destOrd="0" parTransId="{6DAD694C-A44D-4701-9B19-385ECA77C0AF}" sibTransId="{3F3D28F2-3498-44BE-B213-90D350667D5E}"/>
    <dgm:cxn modelId="{B4559144-D444-499F-97A1-D3EF01461565}" srcId="{86875FAC-5F1C-40C8-8BF5-0B15A5569B83}" destId="{0F5CD23C-65DC-4800-B54C-53683CD74857}" srcOrd="0" destOrd="0" parTransId="{F2A7002D-5282-45F7-B586-91AFAA292F3F}" sibTransId="{0023BB84-E03E-4AB2-A2E3-854C476832E3}"/>
    <dgm:cxn modelId="{65488F45-8A91-4B10-81DC-8ACFDAB44ADB}" type="presOf" srcId="{30FF2320-C71E-4726-A757-8E4FDB152F5E}" destId="{221E285B-B598-4EEE-9150-05D275D52C97}" srcOrd="0" destOrd="0" presId="urn:microsoft.com/office/officeart/2005/8/layout/vList2"/>
    <dgm:cxn modelId="{FFB8DD4A-A123-4AEF-BE13-C09F95FE1303}" type="presOf" srcId="{DE4E6482-AC7E-454E-AD83-AE457B7BEF64}" destId="{95CF752C-EC73-45A8-B465-B60EBF1BFB84}" srcOrd="0" destOrd="0" presId="urn:microsoft.com/office/officeart/2005/8/layout/vList2"/>
    <dgm:cxn modelId="{F57C9676-2C31-4D70-9DE8-88C38F218604}" type="presOf" srcId="{86875FAC-5F1C-40C8-8BF5-0B15A5569B83}" destId="{926975CF-A294-4256-9193-72C6CE330B6E}" srcOrd="0" destOrd="0" presId="urn:microsoft.com/office/officeart/2005/8/layout/vList2"/>
    <dgm:cxn modelId="{B9A53D99-712F-47C4-82A8-A6AF13BBE852}" type="presOf" srcId="{C4DD4762-9901-4009-B545-E360DBD5CCB4}" destId="{01A61C45-F49D-4D62-A08D-7CB27C34A12A}" srcOrd="0" destOrd="0" presId="urn:microsoft.com/office/officeart/2005/8/layout/vList2"/>
    <dgm:cxn modelId="{98B6B0B2-B64C-4BDA-A65B-D0B41013B5D2}" type="presOf" srcId="{3B3B24F2-BB8A-439E-A166-1114C5176600}" destId="{01A61C45-F49D-4D62-A08D-7CB27C34A12A}" srcOrd="0" destOrd="1" presId="urn:microsoft.com/office/officeart/2005/8/layout/vList2"/>
    <dgm:cxn modelId="{2F66EDC6-34F5-4AE9-BC17-D52999E27BC1}" srcId="{0F5CD23C-65DC-4800-B54C-53683CD74857}" destId="{3B3B24F2-BB8A-439E-A166-1114C5176600}" srcOrd="1" destOrd="0" parTransId="{490E5847-693D-4A7D-9E06-79E311C6A0BD}" sibTransId="{C932F890-6AA3-4FAB-9857-957B8EF06371}"/>
    <dgm:cxn modelId="{0E7389E3-C931-4EEC-9E63-78F2DE2670F1}" srcId="{0F5CD23C-65DC-4800-B54C-53683CD74857}" destId="{C4DD4762-9901-4009-B545-E360DBD5CCB4}" srcOrd="0" destOrd="0" parTransId="{87CCB57E-2B03-4C0E-826B-F4CECB4828C5}" sibTransId="{967C7EBD-86BA-478E-81FE-81B9D71263FE}"/>
    <dgm:cxn modelId="{01198E57-55F6-41EF-AE04-A9A32E641859}" type="presParOf" srcId="{926975CF-A294-4256-9193-72C6CE330B6E}" destId="{4A1947A9-96C8-4189-AEAD-9CA2525177CF}" srcOrd="0" destOrd="0" presId="urn:microsoft.com/office/officeart/2005/8/layout/vList2"/>
    <dgm:cxn modelId="{A0E0478D-2173-43A8-89DD-208AB489BCF0}" type="presParOf" srcId="{926975CF-A294-4256-9193-72C6CE330B6E}" destId="{01A61C45-F49D-4D62-A08D-7CB27C34A12A}" srcOrd="1" destOrd="0" presId="urn:microsoft.com/office/officeart/2005/8/layout/vList2"/>
    <dgm:cxn modelId="{E0AEEFD8-9192-46BB-96D6-76B56CB4DB5E}" type="presParOf" srcId="{926975CF-A294-4256-9193-72C6CE330B6E}" destId="{221E285B-B598-4EEE-9150-05D275D52C97}" srcOrd="2" destOrd="0" presId="urn:microsoft.com/office/officeart/2005/8/layout/vList2"/>
    <dgm:cxn modelId="{CBF2703A-69CE-4DC4-AFCC-91042C49089B}" type="presParOf" srcId="{926975CF-A294-4256-9193-72C6CE330B6E}" destId="{3E999230-A3C6-4D81-A934-D11185FE2E2F}" srcOrd="3" destOrd="0" presId="urn:microsoft.com/office/officeart/2005/8/layout/vList2"/>
    <dgm:cxn modelId="{62256380-F579-40EA-BE1D-660B118F44A5}" type="presParOf" srcId="{926975CF-A294-4256-9193-72C6CE330B6E}" destId="{95CF752C-EC73-45A8-B465-B60EBF1BFB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E90E62-55E8-41D9-AE93-F2CBF2C1674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10BCDC5-D286-4AA5-B96D-D9E9337A79FE}">
      <dgm:prSet custT="1"/>
      <dgm:spPr/>
      <dgm:t>
        <a:bodyPr/>
        <a:lstStyle/>
        <a:p>
          <a:r>
            <a:rPr lang="en-US" sz="2000" dirty="0"/>
            <a:t>Can do perspective taking</a:t>
          </a:r>
        </a:p>
      </dgm:t>
    </dgm:pt>
    <dgm:pt modelId="{1A65FCED-F592-4068-A134-F30FFF8D54CA}" type="parTrans" cxnId="{8F3B2D2A-3A1C-4490-8554-4041C7ACDA02}">
      <dgm:prSet/>
      <dgm:spPr/>
      <dgm:t>
        <a:bodyPr/>
        <a:lstStyle/>
        <a:p>
          <a:endParaRPr lang="en-US"/>
        </a:p>
      </dgm:t>
    </dgm:pt>
    <dgm:pt modelId="{445B572D-F14F-4620-961A-37A5469A98A5}" type="sibTrans" cxnId="{8F3B2D2A-3A1C-4490-8554-4041C7ACDA02}">
      <dgm:prSet/>
      <dgm:spPr/>
      <dgm:t>
        <a:bodyPr/>
        <a:lstStyle/>
        <a:p>
          <a:endParaRPr lang="en-US"/>
        </a:p>
      </dgm:t>
    </dgm:pt>
    <dgm:pt modelId="{070492DB-9022-4907-A237-E5F06AA585DB}">
      <dgm:prSet custT="1"/>
      <dgm:spPr/>
      <dgm:t>
        <a:bodyPr/>
        <a:lstStyle/>
        <a:p>
          <a:r>
            <a:rPr lang="en-US" sz="1800" dirty="0"/>
            <a:t>Change reaction to forbidden food (Call, et a, 2003; Tomasello, 2008)</a:t>
          </a:r>
        </a:p>
      </dgm:t>
    </dgm:pt>
    <dgm:pt modelId="{00E0F1DD-DC35-472D-982D-4891F7E40494}" type="parTrans" cxnId="{0CAB7F8F-5848-48EE-BB38-8AF574DE506F}">
      <dgm:prSet/>
      <dgm:spPr/>
      <dgm:t>
        <a:bodyPr/>
        <a:lstStyle/>
        <a:p>
          <a:endParaRPr lang="en-US"/>
        </a:p>
      </dgm:t>
    </dgm:pt>
    <dgm:pt modelId="{6A270C87-B378-4834-9FA9-5413354806DD}" type="sibTrans" cxnId="{0CAB7F8F-5848-48EE-BB38-8AF574DE506F}">
      <dgm:prSet/>
      <dgm:spPr/>
      <dgm:t>
        <a:bodyPr/>
        <a:lstStyle/>
        <a:p>
          <a:endParaRPr lang="en-US"/>
        </a:p>
      </dgm:t>
    </dgm:pt>
    <dgm:pt modelId="{9F195284-A18A-462C-81DA-86DED9981851}">
      <dgm:prSet custT="1"/>
      <dgm:spPr/>
      <dgm:t>
        <a:bodyPr/>
        <a:lstStyle/>
        <a:p>
          <a:r>
            <a:rPr lang="en-US" sz="1800" dirty="0"/>
            <a:t>Change where drop ball depending on position of human</a:t>
          </a:r>
        </a:p>
      </dgm:t>
    </dgm:pt>
    <dgm:pt modelId="{FF99DB8C-681C-401E-87FE-8C9650C6EBA4}" type="parTrans" cxnId="{82A92FAA-6DF8-4F41-BE05-37099CDB9F72}">
      <dgm:prSet/>
      <dgm:spPr/>
      <dgm:t>
        <a:bodyPr/>
        <a:lstStyle/>
        <a:p>
          <a:endParaRPr lang="en-US"/>
        </a:p>
      </dgm:t>
    </dgm:pt>
    <dgm:pt modelId="{3EEBFD5C-DB54-483C-8FC4-E71E41B6A8DB}" type="sibTrans" cxnId="{82A92FAA-6DF8-4F41-BE05-37099CDB9F72}">
      <dgm:prSet/>
      <dgm:spPr/>
      <dgm:t>
        <a:bodyPr/>
        <a:lstStyle/>
        <a:p>
          <a:endParaRPr lang="en-US"/>
        </a:p>
      </dgm:t>
    </dgm:pt>
    <dgm:pt modelId="{A3DE4BC0-BF51-47F1-A6B9-B9256F3A255F}">
      <dgm:prSet custT="1"/>
      <dgm:spPr/>
      <dgm:t>
        <a:bodyPr/>
        <a:lstStyle/>
        <a:p>
          <a:r>
            <a:rPr lang="en-US" sz="1800" dirty="0"/>
            <a:t>Begging responses change depending on actions of human</a:t>
          </a:r>
        </a:p>
      </dgm:t>
    </dgm:pt>
    <dgm:pt modelId="{A9D3FA2C-0A3C-462D-9018-5B03824A9D3B}" type="parTrans" cxnId="{A7F02180-1DE5-418C-8E3E-D37BA2632E0A}">
      <dgm:prSet/>
      <dgm:spPr/>
      <dgm:t>
        <a:bodyPr/>
        <a:lstStyle/>
        <a:p>
          <a:endParaRPr lang="en-US"/>
        </a:p>
      </dgm:t>
    </dgm:pt>
    <dgm:pt modelId="{EDC3034E-6CD4-4E02-8A32-36B506DA05AF}" type="sibTrans" cxnId="{A7F02180-1DE5-418C-8E3E-D37BA2632E0A}">
      <dgm:prSet/>
      <dgm:spPr/>
      <dgm:t>
        <a:bodyPr/>
        <a:lstStyle/>
        <a:p>
          <a:endParaRPr lang="en-US"/>
        </a:p>
      </dgm:t>
    </dgm:pt>
    <dgm:pt modelId="{6C405461-589E-4589-B87A-AD77F02034A3}">
      <dgm:prSet custT="1"/>
      <dgm:spPr/>
      <dgm:t>
        <a:bodyPr/>
        <a:lstStyle/>
        <a:p>
          <a:r>
            <a:rPr lang="en-US" sz="2000" dirty="0"/>
            <a:t>Attempt to communicate with humans:</a:t>
          </a:r>
        </a:p>
      </dgm:t>
    </dgm:pt>
    <dgm:pt modelId="{4247D3CA-B3EB-4950-B355-968025CE9B6C}" type="parTrans" cxnId="{9E460B45-61AF-430E-B968-42C6E9165EDB}">
      <dgm:prSet/>
      <dgm:spPr/>
      <dgm:t>
        <a:bodyPr/>
        <a:lstStyle/>
        <a:p>
          <a:endParaRPr lang="en-US"/>
        </a:p>
      </dgm:t>
    </dgm:pt>
    <dgm:pt modelId="{BD9C5A44-E919-42F3-A975-C52C1133A918}" type="sibTrans" cxnId="{9E460B45-61AF-430E-B968-42C6E9165EDB}">
      <dgm:prSet/>
      <dgm:spPr/>
      <dgm:t>
        <a:bodyPr/>
        <a:lstStyle/>
        <a:p>
          <a:endParaRPr lang="en-US"/>
        </a:p>
      </dgm:t>
    </dgm:pt>
    <dgm:pt modelId="{6F38A31A-3F37-407D-8735-62E79CE5C60A}">
      <dgm:prSet custT="1"/>
      <dgm:spPr/>
      <dgm:t>
        <a:bodyPr/>
        <a:lstStyle/>
        <a:p>
          <a:r>
            <a:rPr lang="en-US" sz="1800" dirty="0"/>
            <a:t>Move objects closer</a:t>
          </a:r>
        </a:p>
      </dgm:t>
    </dgm:pt>
    <dgm:pt modelId="{8AB87E12-858F-4A14-932A-F8E7251402CF}" type="parTrans" cxnId="{AA408683-E81A-4C7C-8803-594B21BA58BE}">
      <dgm:prSet/>
      <dgm:spPr/>
      <dgm:t>
        <a:bodyPr/>
        <a:lstStyle/>
        <a:p>
          <a:endParaRPr lang="en-US"/>
        </a:p>
      </dgm:t>
    </dgm:pt>
    <dgm:pt modelId="{406346F0-4343-40F2-8F02-0F9355C398A8}" type="sibTrans" cxnId="{AA408683-E81A-4C7C-8803-594B21BA58BE}">
      <dgm:prSet/>
      <dgm:spPr/>
      <dgm:t>
        <a:bodyPr/>
        <a:lstStyle/>
        <a:p>
          <a:endParaRPr lang="en-US"/>
        </a:p>
      </dgm:t>
    </dgm:pt>
    <dgm:pt modelId="{6609B5E4-2044-449A-AE33-6D7420F9E4D6}">
      <dgm:prSet custT="1"/>
      <dgm:spPr/>
      <dgm:t>
        <a:bodyPr/>
        <a:lstStyle/>
        <a:p>
          <a:r>
            <a:rPr lang="en-US" sz="1800" dirty="0"/>
            <a:t>Indicate location of items</a:t>
          </a:r>
        </a:p>
      </dgm:t>
    </dgm:pt>
    <dgm:pt modelId="{80887574-A89E-4537-90B2-095E193D0D8A}" type="parTrans" cxnId="{C35DE3D0-57A9-46A6-864E-57D5EC358AF3}">
      <dgm:prSet/>
      <dgm:spPr/>
      <dgm:t>
        <a:bodyPr/>
        <a:lstStyle/>
        <a:p>
          <a:endParaRPr lang="en-US"/>
        </a:p>
      </dgm:t>
    </dgm:pt>
    <dgm:pt modelId="{84289993-4EC6-4CE6-B060-209588CBFC5C}" type="sibTrans" cxnId="{C35DE3D0-57A9-46A6-864E-57D5EC358AF3}">
      <dgm:prSet/>
      <dgm:spPr/>
      <dgm:t>
        <a:bodyPr/>
        <a:lstStyle/>
        <a:p>
          <a:endParaRPr lang="en-US"/>
        </a:p>
      </dgm:t>
    </dgm:pt>
    <dgm:pt modelId="{D2F28331-D67F-46E6-9BE4-49A28F890945}">
      <dgm:prSet custT="1"/>
      <dgm:spPr/>
      <dgm:t>
        <a:bodyPr/>
        <a:lstStyle/>
        <a:p>
          <a:r>
            <a:rPr lang="en-US" sz="1800" dirty="0"/>
            <a:t>Ask for help with problem</a:t>
          </a:r>
        </a:p>
      </dgm:t>
    </dgm:pt>
    <dgm:pt modelId="{CD0F825F-BC04-4D3F-A697-753E87B27DED}" type="parTrans" cxnId="{773DB656-EE0C-498E-A16B-211495EC8AA3}">
      <dgm:prSet/>
      <dgm:spPr/>
      <dgm:t>
        <a:bodyPr/>
        <a:lstStyle/>
        <a:p>
          <a:endParaRPr lang="en-US"/>
        </a:p>
      </dgm:t>
    </dgm:pt>
    <dgm:pt modelId="{5ECEACAF-50C2-4036-ABBE-D67953A58869}" type="sibTrans" cxnId="{773DB656-EE0C-498E-A16B-211495EC8AA3}">
      <dgm:prSet/>
      <dgm:spPr/>
      <dgm:t>
        <a:bodyPr/>
        <a:lstStyle/>
        <a:p>
          <a:endParaRPr lang="en-US"/>
        </a:p>
      </dgm:t>
    </dgm:pt>
    <dgm:pt modelId="{4B89E236-D563-4B2D-A045-22939BD9FC4E}">
      <dgm:prSet custT="1"/>
      <dgm:spPr/>
      <dgm:t>
        <a:bodyPr/>
        <a:lstStyle/>
        <a:p>
          <a:r>
            <a:rPr lang="en-US" sz="1800" dirty="0"/>
            <a:t>Occurs as early as 8 weeks</a:t>
          </a:r>
        </a:p>
      </dgm:t>
    </dgm:pt>
    <dgm:pt modelId="{7CCAF8B7-3454-4E9C-B594-596E79F53081}" type="parTrans" cxnId="{1EE68C93-B9A8-4D6D-8CE9-AA19DF8400D3}">
      <dgm:prSet/>
      <dgm:spPr/>
      <dgm:t>
        <a:bodyPr/>
        <a:lstStyle/>
        <a:p>
          <a:endParaRPr lang="en-US"/>
        </a:p>
      </dgm:t>
    </dgm:pt>
    <dgm:pt modelId="{999A45BF-2D8B-426F-884F-40505C025FA8}" type="sibTrans" cxnId="{1EE68C93-B9A8-4D6D-8CE9-AA19DF8400D3}">
      <dgm:prSet/>
      <dgm:spPr/>
      <dgm:t>
        <a:bodyPr/>
        <a:lstStyle/>
        <a:p>
          <a:endParaRPr lang="en-US"/>
        </a:p>
      </dgm:t>
    </dgm:pt>
    <dgm:pt modelId="{69016254-9E78-4B7F-B5AC-34C653C39741}">
      <dgm:prSet custT="1"/>
      <dgm:spPr/>
      <dgm:t>
        <a:bodyPr/>
        <a:lstStyle/>
        <a:p>
          <a:r>
            <a:rPr lang="en-US" sz="1800" dirty="0"/>
            <a:t>Service dogs are better!</a:t>
          </a:r>
        </a:p>
      </dgm:t>
    </dgm:pt>
    <dgm:pt modelId="{3E035DB8-4CFC-405C-85F2-1686DDBD6BCF}" type="parTrans" cxnId="{0BD38DFB-0B9E-4F4A-8421-C9CA8A1933F7}">
      <dgm:prSet/>
      <dgm:spPr/>
      <dgm:t>
        <a:bodyPr/>
        <a:lstStyle/>
        <a:p>
          <a:endParaRPr lang="en-US"/>
        </a:p>
      </dgm:t>
    </dgm:pt>
    <dgm:pt modelId="{23D363FB-D251-47E0-ADC4-A1C0D5615186}" type="sibTrans" cxnId="{0BD38DFB-0B9E-4F4A-8421-C9CA8A1933F7}">
      <dgm:prSet/>
      <dgm:spPr/>
      <dgm:t>
        <a:bodyPr/>
        <a:lstStyle/>
        <a:p>
          <a:endParaRPr lang="en-US"/>
        </a:p>
      </dgm:t>
    </dgm:pt>
    <dgm:pt modelId="{32FFD375-FE27-440E-967C-AC4E1A19AE05}">
      <dgm:prSet custT="1"/>
      <dgm:spPr/>
      <dgm:t>
        <a:bodyPr/>
        <a:lstStyle/>
        <a:p>
          <a:r>
            <a:rPr lang="en-US" sz="1800" dirty="0" err="1"/>
            <a:t>Miklosi</a:t>
          </a:r>
          <a:r>
            <a:rPr lang="en-US" sz="1800" dirty="0"/>
            <a:t>, et al, 2003; </a:t>
          </a:r>
          <a:r>
            <a:rPr lang="en-US" sz="1800" dirty="0" err="1"/>
            <a:t>Viranyi</a:t>
          </a:r>
          <a:r>
            <a:rPr lang="en-US" sz="1800" dirty="0"/>
            <a:t>, et al, 2006; </a:t>
          </a:r>
          <a:r>
            <a:rPr lang="en-US" sz="1800" dirty="0" err="1"/>
            <a:t>Topal</a:t>
          </a:r>
          <a:r>
            <a:rPr lang="en-US" sz="1800" dirty="0"/>
            <a:t>, et al, 2006</a:t>
          </a:r>
        </a:p>
      </dgm:t>
    </dgm:pt>
    <dgm:pt modelId="{E9E05AD0-66F8-4098-A777-785D98B26B03}" type="parTrans" cxnId="{8E819346-498B-4482-B864-A60C83938B90}">
      <dgm:prSet/>
      <dgm:spPr/>
      <dgm:t>
        <a:bodyPr/>
        <a:lstStyle/>
        <a:p>
          <a:endParaRPr lang="en-US"/>
        </a:p>
      </dgm:t>
    </dgm:pt>
    <dgm:pt modelId="{46ED5E96-4094-4B54-9A24-CD44FED2EEFF}" type="sibTrans" cxnId="{8E819346-498B-4482-B864-A60C83938B90}">
      <dgm:prSet/>
      <dgm:spPr/>
      <dgm:t>
        <a:bodyPr/>
        <a:lstStyle/>
        <a:p>
          <a:endParaRPr lang="en-US"/>
        </a:p>
      </dgm:t>
    </dgm:pt>
    <dgm:pt modelId="{60DE03F2-873B-447B-B7D5-A1C6D506FD83}" type="pres">
      <dgm:prSet presAssocID="{06E90E62-55E8-41D9-AE93-F2CBF2C1674A}" presName="linear" presStyleCnt="0">
        <dgm:presLayoutVars>
          <dgm:dir/>
          <dgm:animLvl val="lvl"/>
          <dgm:resizeHandles val="exact"/>
        </dgm:presLayoutVars>
      </dgm:prSet>
      <dgm:spPr/>
    </dgm:pt>
    <dgm:pt modelId="{B5B4AA67-5416-4F08-AABE-B560D67B8D87}" type="pres">
      <dgm:prSet presAssocID="{B10BCDC5-D286-4AA5-B96D-D9E9337A79FE}" presName="parentLin" presStyleCnt="0"/>
      <dgm:spPr/>
    </dgm:pt>
    <dgm:pt modelId="{731D8FC5-E02D-4ECE-AB73-BBDA352C7E3B}" type="pres">
      <dgm:prSet presAssocID="{B10BCDC5-D286-4AA5-B96D-D9E9337A79FE}" presName="parentLeftMargin" presStyleLbl="node1" presStyleIdx="0" presStyleCnt="2"/>
      <dgm:spPr/>
    </dgm:pt>
    <dgm:pt modelId="{E4E37D97-350A-4A95-A8D9-B9FD95E04B9E}" type="pres">
      <dgm:prSet presAssocID="{B10BCDC5-D286-4AA5-B96D-D9E9337A79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B99F56-5A92-4038-959F-40D18938DC81}" type="pres">
      <dgm:prSet presAssocID="{B10BCDC5-D286-4AA5-B96D-D9E9337A79FE}" presName="negativeSpace" presStyleCnt="0"/>
      <dgm:spPr/>
    </dgm:pt>
    <dgm:pt modelId="{41A11E62-D7D4-45F4-B964-AFC5023E644C}" type="pres">
      <dgm:prSet presAssocID="{B10BCDC5-D286-4AA5-B96D-D9E9337A79FE}" presName="childText" presStyleLbl="conFgAcc1" presStyleIdx="0" presStyleCnt="2">
        <dgm:presLayoutVars>
          <dgm:bulletEnabled val="1"/>
        </dgm:presLayoutVars>
      </dgm:prSet>
      <dgm:spPr/>
    </dgm:pt>
    <dgm:pt modelId="{704B8E93-48FD-4849-BC80-2F1FCADBB052}" type="pres">
      <dgm:prSet presAssocID="{445B572D-F14F-4620-961A-37A5469A98A5}" presName="spaceBetweenRectangles" presStyleCnt="0"/>
      <dgm:spPr/>
    </dgm:pt>
    <dgm:pt modelId="{094D0F9C-F01D-4E34-A14F-8F2D318DB16F}" type="pres">
      <dgm:prSet presAssocID="{6C405461-589E-4589-B87A-AD77F02034A3}" presName="parentLin" presStyleCnt="0"/>
      <dgm:spPr/>
    </dgm:pt>
    <dgm:pt modelId="{5FC3E8BD-9F22-45D5-A296-334B78CC65DC}" type="pres">
      <dgm:prSet presAssocID="{6C405461-589E-4589-B87A-AD77F02034A3}" presName="parentLeftMargin" presStyleLbl="node1" presStyleIdx="0" presStyleCnt="2"/>
      <dgm:spPr/>
    </dgm:pt>
    <dgm:pt modelId="{756D09D5-7966-41B5-9E58-6639D6D89A8A}" type="pres">
      <dgm:prSet presAssocID="{6C405461-589E-4589-B87A-AD77F02034A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CF346C-4540-4DC0-867D-788CF64FF18E}" type="pres">
      <dgm:prSet presAssocID="{6C405461-589E-4589-B87A-AD77F02034A3}" presName="negativeSpace" presStyleCnt="0"/>
      <dgm:spPr/>
    </dgm:pt>
    <dgm:pt modelId="{46397F7D-F0F5-452A-AEE4-67E536BCC080}" type="pres">
      <dgm:prSet presAssocID="{6C405461-589E-4589-B87A-AD77F02034A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2D59823-8754-41EC-A2F9-F4E47B37F110}" type="presOf" srcId="{9F195284-A18A-462C-81DA-86DED9981851}" destId="{41A11E62-D7D4-45F4-B964-AFC5023E644C}" srcOrd="0" destOrd="1" presId="urn:microsoft.com/office/officeart/2005/8/layout/list1"/>
    <dgm:cxn modelId="{8F3B2D2A-3A1C-4490-8554-4041C7ACDA02}" srcId="{06E90E62-55E8-41D9-AE93-F2CBF2C1674A}" destId="{B10BCDC5-D286-4AA5-B96D-D9E9337A79FE}" srcOrd="0" destOrd="0" parTransId="{1A65FCED-F592-4068-A134-F30FFF8D54CA}" sibTransId="{445B572D-F14F-4620-961A-37A5469A98A5}"/>
    <dgm:cxn modelId="{FA699E32-4C50-42E6-A8B3-00AB02BC918B}" type="presOf" srcId="{B10BCDC5-D286-4AA5-B96D-D9E9337A79FE}" destId="{E4E37D97-350A-4A95-A8D9-B9FD95E04B9E}" srcOrd="1" destOrd="0" presId="urn:microsoft.com/office/officeart/2005/8/layout/list1"/>
    <dgm:cxn modelId="{26800A5B-73BC-4268-8C40-04ED39655DB7}" type="presOf" srcId="{B10BCDC5-D286-4AA5-B96D-D9E9337A79FE}" destId="{731D8FC5-E02D-4ECE-AB73-BBDA352C7E3B}" srcOrd="0" destOrd="0" presId="urn:microsoft.com/office/officeart/2005/8/layout/list1"/>
    <dgm:cxn modelId="{AF30895B-C71A-4169-A87C-E7A21B10CC60}" type="presOf" srcId="{6F38A31A-3F37-407D-8735-62E79CE5C60A}" destId="{46397F7D-F0F5-452A-AEE4-67E536BCC080}" srcOrd="0" destOrd="0" presId="urn:microsoft.com/office/officeart/2005/8/layout/list1"/>
    <dgm:cxn modelId="{9E460B45-61AF-430E-B968-42C6E9165EDB}" srcId="{06E90E62-55E8-41D9-AE93-F2CBF2C1674A}" destId="{6C405461-589E-4589-B87A-AD77F02034A3}" srcOrd="1" destOrd="0" parTransId="{4247D3CA-B3EB-4950-B355-968025CE9B6C}" sibTransId="{BD9C5A44-E919-42F3-A975-C52C1133A918}"/>
    <dgm:cxn modelId="{50181D46-40D2-4CB8-A0BF-7F245111DF0F}" type="presOf" srcId="{06E90E62-55E8-41D9-AE93-F2CBF2C1674A}" destId="{60DE03F2-873B-447B-B7D5-A1C6D506FD83}" srcOrd="0" destOrd="0" presId="urn:microsoft.com/office/officeart/2005/8/layout/list1"/>
    <dgm:cxn modelId="{8E819346-498B-4482-B864-A60C83938B90}" srcId="{6C405461-589E-4589-B87A-AD77F02034A3}" destId="{32FFD375-FE27-440E-967C-AC4E1A19AE05}" srcOrd="5" destOrd="0" parTransId="{E9E05AD0-66F8-4098-A777-785D98B26B03}" sibTransId="{46ED5E96-4094-4B54-9A24-CD44FED2EEFF}"/>
    <dgm:cxn modelId="{904E3853-18B5-49A1-BC3C-6760EE16C385}" type="presOf" srcId="{69016254-9E78-4B7F-B5AC-34C653C39741}" destId="{46397F7D-F0F5-452A-AEE4-67E536BCC080}" srcOrd="0" destOrd="4" presId="urn:microsoft.com/office/officeart/2005/8/layout/list1"/>
    <dgm:cxn modelId="{773DB656-EE0C-498E-A16B-211495EC8AA3}" srcId="{6C405461-589E-4589-B87A-AD77F02034A3}" destId="{D2F28331-D67F-46E6-9BE4-49A28F890945}" srcOrd="2" destOrd="0" parTransId="{CD0F825F-BC04-4D3F-A697-753E87B27DED}" sibTransId="{5ECEACAF-50C2-4036-ABBE-D67953A58869}"/>
    <dgm:cxn modelId="{A7F02180-1DE5-418C-8E3E-D37BA2632E0A}" srcId="{B10BCDC5-D286-4AA5-B96D-D9E9337A79FE}" destId="{A3DE4BC0-BF51-47F1-A6B9-B9256F3A255F}" srcOrd="2" destOrd="0" parTransId="{A9D3FA2C-0A3C-462D-9018-5B03824A9D3B}" sibTransId="{EDC3034E-6CD4-4E02-8A32-36B506DA05AF}"/>
    <dgm:cxn modelId="{AA408683-E81A-4C7C-8803-594B21BA58BE}" srcId="{6C405461-589E-4589-B87A-AD77F02034A3}" destId="{6F38A31A-3F37-407D-8735-62E79CE5C60A}" srcOrd="0" destOrd="0" parTransId="{8AB87E12-858F-4A14-932A-F8E7251402CF}" sibTransId="{406346F0-4343-40F2-8F02-0F9355C398A8}"/>
    <dgm:cxn modelId="{5775FD83-787F-4FC7-BE7A-ACF4604AD406}" type="presOf" srcId="{A3DE4BC0-BF51-47F1-A6B9-B9256F3A255F}" destId="{41A11E62-D7D4-45F4-B964-AFC5023E644C}" srcOrd="0" destOrd="2" presId="urn:microsoft.com/office/officeart/2005/8/layout/list1"/>
    <dgm:cxn modelId="{546AFF85-34B6-4A89-AE5C-6B6BE881B4C8}" type="presOf" srcId="{6C405461-589E-4589-B87A-AD77F02034A3}" destId="{756D09D5-7966-41B5-9E58-6639D6D89A8A}" srcOrd="1" destOrd="0" presId="urn:microsoft.com/office/officeart/2005/8/layout/list1"/>
    <dgm:cxn modelId="{36AFA388-D255-49A7-9A1F-F7B8A2982400}" type="presOf" srcId="{6C405461-589E-4589-B87A-AD77F02034A3}" destId="{5FC3E8BD-9F22-45D5-A296-334B78CC65DC}" srcOrd="0" destOrd="0" presId="urn:microsoft.com/office/officeart/2005/8/layout/list1"/>
    <dgm:cxn modelId="{0CAB7F8F-5848-48EE-BB38-8AF574DE506F}" srcId="{B10BCDC5-D286-4AA5-B96D-D9E9337A79FE}" destId="{070492DB-9022-4907-A237-E5F06AA585DB}" srcOrd="0" destOrd="0" parTransId="{00E0F1DD-DC35-472D-982D-4891F7E40494}" sibTransId="{6A270C87-B378-4834-9FA9-5413354806DD}"/>
    <dgm:cxn modelId="{1EE68C93-B9A8-4D6D-8CE9-AA19DF8400D3}" srcId="{6C405461-589E-4589-B87A-AD77F02034A3}" destId="{4B89E236-D563-4B2D-A045-22939BD9FC4E}" srcOrd="3" destOrd="0" parTransId="{7CCAF8B7-3454-4E9C-B594-596E79F53081}" sibTransId="{999A45BF-2D8B-426F-884F-40505C025FA8}"/>
    <dgm:cxn modelId="{504A6097-2C63-4FA1-8BA4-4930617164E3}" type="presOf" srcId="{D2F28331-D67F-46E6-9BE4-49A28F890945}" destId="{46397F7D-F0F5-452A-AEE4-67E536BCC080}" srcOrd="0" destOrd="2" presId="urn:microsoft.com/office/officeart/2005/8/layout/list1"/>
    <dgm:cxn modelId="{82A92FAA-6DF8-4F41-BE05-37099CDB9F72}" srcId="{B10BCDC5-D286-4AA5-B96D-D9E9337A79FE}" destId="{9F195284-A18A-462C-81DA-86DED9981851}" srcOrd="1" destOrd="0" parTransId="{FF99DB8C-681C-401E-87FE-8C9650C6EBA4}" sibTransId="{3EEBFD5C-DB54-483C-8FC4-E71E41B6A8DB}"/>
    <dgm:cxn modelId="{5FE22EAE-571B-4E80-8EE5-D11C6298DC97}" type="presOf" srcId="{6609B5E4-2044-449A-AE33-6D7420F9E4D6}" destId="{46397F7D-F0F5-452A-AEE4-67E536BCC080}" srcOrd="0" destOrd="1" presId="urn:microsoft.com/office/officeart/2005/8/layout/list1"/>
    <dgm:cxn modelId="{DED04AB6-0B36-446B-B7FA-8F19ADAD14D0}" type="presOf" srcId="{32FFD375-FE27-440E-967C-AC4E1A19AE05}" destId="{46397F7D-F0F5-452A-AEE4-67E536BCC080}" srcOrd="0" destOrd="5" presId="urn:microsoft.com/office/officeart/2005/8/layout/list1"/>
    <dgm:cxn modelId="{C35DE3D0-57A9-46A6-864E-57D5EC358AF3}" srcId="{6C405461-589E-4589-B87A-AD77F02034A3}" destId="{6609B5E4-2044-449A-AE33-6D7420F9E4D6}" srcOrd="1" destOrd="0" parTransId="{80887574-A89E-4537-90B2-095E193D0D8A}" sibTransId="{84289993-4EC6-4CE6-B060-209588CBFC5C}"/>
    <dgm:cxn modelId="{EA79F7DC-6369-4B30-BB4E-70134C317D17}" type="presOf" srcId="{4B89E236-D563-4B2D-A045-22939BD9FC4E}" destId="{46397F7D-F0F5-452A-AEE4-67E536BCC080}" srcOrd="0" destOrd="3" presId="urn:microsoft.com/office/officeart/2005/8/layout/list1"/>
    <dgm:cxn modelId="{0BD38DFB-0B9E-4F4A-8421-C9CA8A1933F7}" srcId="{6C405461-589E-4589-B87A-AD77F02034A3}" destId="{69016254-9E78-4B7F-B5AC-34C653C39741}" srcOrd="4" destOrd="0" parTransId="{3E035DB8-4CFC-405C-85F2-1686DDBD6BCF}" sibTransId="{23D363FB-D251-47E0-ADC4-A1C0D5615186}"/>
    <dgm:cxn modelId="{A79C9BFF-1130-4386-B53C-573C5C3193A1}" type="presOf" srcId="{070492DB-9022-4907-A237-E5F06AA585DB}" destId="{41A11E62-D7D4-45F4-B964-AFC5023E644C}" srcOrd="0" destOrd="0" presId="urn:microsoft.com/office/officeart/2005/8/layout/list1"/>
    <dgm:cxn modelId="{A0A6EF69-CBCC-4C7F-B28F-A25FD8036912}" type="presParOf" srcId="{60DE03F2-873B-447B-B7D5-A1C6D506FD83}" destId="{B5B4AA67-5416-4F08-AABE-B560D67B8D87}" srcOrd="0" destOrd="0" presId="urn:microsoft.com/office/officeart/2005/8/layout/list1"/>
    <dgm:cxn modelId="{8E034E6D-E53F-4ADE-8BC2-6E894D7BA091}" type="presParOf" srcId="{B5B4AA67-5416-4F08-AABE-B560D67B8D87}" destId="{731D8FC5-E02D-4ECE-AB73-BBDA352C7E3B}" srcOrd="0" destOrd="0" presId="urn:microsoft.com/office/officeart/2005/8/layout/list1"/>
    <dgm:cxn modelId="{9C8FC6A1-7F23-4362-8025-2A17C79D1E07}" type="presParOf" srcId="{B5B4AA67-5416-4F08-AABE-B560D67B8D87}" destId="{E4E37D97-350A-4A95-A8D9-B9FD95E04B9E}" srcOrd="1" destOrd="0" presId="urn:microsoft.com/office/officeart/2005/8/layout/list1"/>
    <dgm:cxn modelId="{8A7D2719-2DB5-421C-9BC9-C2C224B22FC8}" type="presParOf" srcId="{60DE03F2-873B-447B-B7D5-A1C6D506FD83}" destId="{01B99F56-5A92-4038-959F-40D18938DC81}" srcOrd="1" destOrd="0" presId="urn:microsoft.com/office/officeart/2005/8/layout/list1"/>
    <dgm:cxn modelId="{142886B9-EC81-4F5D-841D-AB1FD57E737E}" type="presParOf" srcId="{60DE03F2-873B-447B-B7D5-A1C6D506FD83}" destId="{41A11E62-D7D4-45F4-B964-AFC5023E644C}" srcOrd="2" destOrd="0" presId="urn:microsoft.com/office/officeart/2005/8/layout/list1"/>
    <dgm:cxn modelId="{221688E0-23A4-46E4-8706-C52182F94C30}" type="presParOf" srcId="{60DE03F2-873B-447B-B7D5-A1C6D506FD83}" destId="{704B8E93-48FD-4849-BC80-2F1FCADBB052}" srcOrd="3" destOrd="0" presId="urn:microsoft.com/office/officeart/2005/8/layout/list1"/>
    <dgm:cxn modelId="{E064BD99-6A63-475A-A2E7-5A3E5D4F89D3}" type="presParOf" srcId="{60DE03F2-873B-447B-B7D5-A1C6D506FD83}" destId="{094D0F9C-F01D-4E34-A14F-8F2D318DB16F}" srcOrd="4" destOrd="0" presId="urn:microsoft.com/office/officeart/2005/8/layout/list1"/>
    <dgm:cxn modelId="{8914E6A1-5B64-48F2-B90B-605B1F443679}" type="presParOf" srcId="{094D0F9C-F01D-4E34-A14F-8F2D318DB16F}" destId="{5FC3E8BD-9F22-45D5-A296-334B78CC65DC}" srcOrd="0" destOrd="0" presId="urn:microsoft.com/office/officeart/2005/8/layout/list1"/>
    <dgm:cxn modelId="{A63DD3DB-AEC2-48B5-A363-303D5B01E919}" type="presParOf" srcId="{094D0F9C-F01D-4E34-A14F-8F2D318DB16F}" destId="{756D09D5-7966-41B5-9E58-6639D6D89A8A}" srcOrd="1" destOrd="0" presId="urn:microsoft.com/office/officeart/2005/8/layout/list1"/>
    <dgm:cxn modelId="{3B093AB7-D11E-40DA-909B-293CE34CD972}" type="presParOf" srcId="{60DE03F2-873B-447B-B7D5-A1C6D506FD83}" destId="{66CF346C-4540-4DC0-867D-788CF64FF18E}" srcOrd="5" destOrd="0" presId="urn:microsoft.com/office/officeart/2005/8/layout/list1"/>
    <dgm:cxn modelId="{48AB6DCD-1404-4BC4-AE5F-254409D5AFA6}" type="presParOf" srcId="{60DE03F2-873B-447B-B7D5-A1C6D506FD83}" destId="{46397F7D-F0F5-452A-AEE4-67E536BCC08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81C627-11BE-41B9-B795-676A7F3A12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DA91C3-07CC-4DAA-AADB-789AE4273469}">
      <dgm:prSet/>
      <dgm:spPr/>
      <dgm:t>
        <a:bodyPr/>
        <a:lstStyle/>
        <a:p>
          <a:r>
            <a:rPr lang="en-US"/>
            <a:t>Dogs can count?</a:t>
          </a:r>
        </a:p>
      </dgm:t>
    </dgm:pt>
    <dgm:pt modelId="{41A61236-95D9-440F-9307-AF77C95023C6}" type="parTrans" cxnId="{0068E875-D2CF-44A9-AB72-F44A9442630B}">
      <dgm:prSet/>
      <dgm:spPr/>
      <dgm:t>
        <a:bodyPr/>
        <a:lstStyle/>
        <a:p>
          <a:endParaRPr lang="en-US"/>
        </a:p>
      </dgm:t>
    </dgm:pt>
    <dgm:pt modelId="{C3400451-5B93-423D-BBB5-971430FB801D}" type="sibTrans" cxnId="{0068E875-D2CF-44A9-AB72-F44A9442630B}">
      <dgm:prSet/>
      <dgm:spPr/>
      <dgm:t>
        <a:bodyPr/>
        <a:lstStyle/>
        <a:p>
          <a:endParaRPr lang="en-US"/>
        </a:p>
      </dgm:t>
    </dgm:pt>
    <dgm:pt modelId="{0D745176-44FA-4C5D-A697-B70A5594A875}">
      <dgm:prSet/>
      <dgm:spPr/>
      <dgm:t>
        <a:bodyPr/>
        <a:lstStyle/>
        <a:p>
          <a:r>
            <a:rPr lang="en-US" dirty="0"/>
            <a:t>Numerical competence and ability to discriminate more and less</a:t>
          </a:r>
        </a:p>
      </dgm:t>
    </dgm:pt>
    <dgm:pt modelId="{51AD4E18-8180-4B5C-BB84-9ED54AC92CD5}" type="parTrans" cxnId="{E295314E-D3B2-4F6C-B616-14992A992FFB}">
      <dgm:prSet/>
      <dgm:spPr/>
      <dgm:t>
        <a:bodyPr/>
        <a:lstStyle/>
        <a:p>
          <a:endParaRPr lang="en-US"/>
        </a:p>
      </dgm:t>
    </dgm:pt>
    <dgm:pt modelId="{3F21B816-2E83-4CB9-AD3F-2185DDD1BD01}" type="sibTrans" cxnId="{E295314E-D3B2-4F6C-B616-14992A992FFB}">
      <dgm:prSet/>
      <dgm:spPr/>
      <dgm:t>
        <a:bodyPr/>
        <a:lstStyle/>
        <a:p>
          <a:endParaRPr lang="en-US"/>
        </a:p>
      </dgm:t>
    </dgm:pt>
    <dgm:pt modelId="{B7FE7163-D9ED-4148-920F-821BC63C5C08}">
      <dgm:prSet/>
      <dgm:spPr/>
      <dgm:t>
        <a:bodyPr/>
        <a:lstStyle/>
        <a:p>
          <a:r>
            <a:rPr lang="en-US" dirty="0"/>
            <a:t>Dogs about as good at numerical competence as the great apes!</a:t>
          </a:r>
        </a:p>
      </dgm:t>
    </dgm:pt>
    <dgm:pt modelId="{1112B805-4F4A-4771-BCE1-512E3C589C9F}" type="parTrans" cxnId="{38E3A447-2754-4FB3-8410-7BE535092073}">
      <dgm:prSet/>
      <dgm:spPr/>
      <dgm:t>
        <a:bodyPr/>
        <a:lstStyle/>
        <a:p>
          <a:endParaRPr lang="en-US"/>
        </a:p>
      </dgm:t>
    </dgm:pt>
    <dgm:pt modelId="{7FE51BD3-F1A5-4C6C-9217-AD30CEB19340}" type="sibTrans" cxnId="{38E3A447-2754-4FB3-8410-7BE535092073}">
      <dgm:prSet/>
      <dgm:spPr/>
      <dgm:t>
        <a:bodyPr/>
        <a:lstStyle/>
        <a:p>
          <a:endParaRPr lang="en-US"/>
        </a:p>
      </dgm:t>
    </dgm:pt>
    <dgm:pt modelId="{B713A00A-027C-47B2-81A1-A5E05A791994}">
      <dgm:prSet/>
      <dgm:spPr/>
      <dgm:t>
        <a:bodyPr/>
        <a:lstStyle/>
        <a:p>
          <a:r>
            <a:rPr lang="en-US"/>
            <a:t>Greater degree of socialization = better skills</a:t>
          </a:r>
        </a:p>
      </dgm:t>
    </dgm:pt>
    <dgm:pt modelId="{95F87BA7-F234-4E6D-8C02-577DEA8730D9}" type="parTrans" cxnId="{EFE8F8AE-9578-4C20-986F-DFB5399EBE8E}">
      <dgm:prSet/>
      <dgm:spPr/>
      <dgm:t>
        <a:bodyPr/>
        <a:lstStyle/>
        <a:p>
          <a:endParaRPr lang="en-US"/>
        </a:p>
      </dgm:t>
    </dgm:pt>
    <dgm:pt modelId="{93A23338-6CA6-43BE-A4B5-44AA5A05B539}" type="sibTrans" cxnId="{EFE8F8AE-9578-4C20-986F-DFB5399EBE8E}">
      <dgm:prSet/>
      <dgm:spPr/>
      <dgm:t>
        <a:bodyPr/>
        <a:lstStyle/>
        <a:p>
          <a:endParaRPr lang="en-US"/>
        </a:p>
      </dgm:t>
    </dgm:pt>
    <dgm:pt modelId="{A7FFECCA-7F1C-47A6-A297-57CB40244051}">
      <dgm:prSet/>
      <dgm:spPr/>
      <dgm:t>
        <a:bodyPr/>
        <a:lstStyle/>
        <a:p>
          <a:r>
            <a:rPr lang="en-US" dirty="0"/>
            <a:t>Follow human gestures</a:t>
          </a:r>
        </a:p>
      </dgm:t>
    </dgm:pt>
    <dgm:pt modelId="{57D04FD7-EB62-4D8B-A976-D252A7330D96}" type="parTrans" cxnId="{35B9B0AC-794F-4149-BF9C-630182483D7D}">
      <dgm:prSet/>
      <dgm:spPr/>
      <dgm:t>
        <a:bodyPr/>
        <a:lstStyle/>
        <a:p>
          <a:endParaRPr lang="en-US"/>
        </a:p>
      </dgm:t>
    </dgm:pt>
    <dgm:pt modelId="{009F3E99-69F8-4904-814F-1E17678DA39A}" type="sibTrans" cxnId="{35B9B0AC-794F-4149-BF9C-630182483D7D}">
      <dgm:prSet/>
      <dgm:spPr/>
      <dgm:t>
        <a:bodyPr/>
        <a:lstStyle/>
        <a:p>
          <a:endParaRPr lang="en-US"/>
        </a:p>
      </dgm:t>
    </dgm:pt>
    <dgm:pt modelId="{E6181E15-CF5B-41ED-9B16-C7D0813EE91A}">
      <dgm:prSet/>
      <dgm:spPr/>
      <dgm:t>
        <a:bodyPr/>
        <a:lstStyle/>
        <a:p>
          <a:r>
            <a:rPr lang="en-US" dirty="0"/>
            <a:t>Can be fooled by humans pointing wrong direction</a:t>
          </a:r>
        </a:p>
      </dgm:t>
    </dgm:pt>
    <dgm:pt modelId="{0CFC00D3-0F49-4EE6-90D5-A578AD9065E4}" type="parTrans" cxnId="{6E61A579-A7C1-484A-8110-7D8FD8787FE3}">
      <dgm:prSet/>
      <dgm:spPr/>
      <dgm:t>
        <a:bodyPr/>
        <a:lstStyle/>
        <a:p>
          <a:endParaRPr lang="en-US"/>
        </a:p>
      </dgm:t>
    </dgm:pt>
    <dgm:pt modelId="{A4FDA368-C456-41D5-8B99-0343CEDFE883}" type="sibTrans" cxnId="{6E61A579-A7C1-484A-8110-7D8FD8787FE3}">
      <dgm:prSet/>
      <dgm:spPr/>
      <dgm:t>
        <a:bodyPr/>
        <a:lstStyle/>
        <a:p>
          <a:endParaRPr lang="en-US"/>
        </a:p>
      </dgm:t>
    </dgm:pt>
    <dgm:pt modelId="{0FE1A090-570B-4FD3-AC52-705CE10710B4}">
      <dgm:prSet/>
      <dgm:spPr/>
      <dgm:t>
        <a:bodyPr/>
        <a:lstStyle/>
        <a:p>
          <a:r>
            <a:rPr lang="en-US" dirty="0"/>
            <a:t>Dogs may perform actions that are counterproductive for themselves if humans ask for that action</a:t>
          </a:r>
        </a:p>
      </dgm:t>
    </dgm:pt>
    <dgm:pt modelId="{920D9482-18F9-40A4-B0D8-EACE9D010E7C}" type="parTrans" cxnId="{136B4C17-8BA4-4584-9AFD-EFA5038F7DFF}">
      <dgm:prSet/>
      <dgm:spPr/>
      <dgm:t>
        <a:bodyPr/>
        <a:lstStyle/>
        <a:p>
          <a:endParaRPr lang="en-US"/>
        </a:p>
      </dgm:t>
    </dgm:pt>
    <dgm:pt modelId="{47EBC9F6-B9C8-45B0-A083-1B3664663848}" type="sibTrans" cxnId="{136B4C17-8BA4-4584-9AFD-EFA5038F7DFF}">
      <dgm:prSet/>
      <dgm:spPr/>
      <dgm:t>
        <a:bodyPr/>
        <a:lstStyle/>
        <a:p>
          <a:endParaRPr lang="en-US"/>
        </a:p>
      </dgm:t>
    </dgm:pt>
    <dgm:pt modelId="{40F4FF12-3C6F-4BC3-BC53-8EF5888C6B33}">
      <dgm:prSet/>
      <dgm:spPr/>
      <dgm:t>
        <a:bodyPr/>
        <a:lstStyle/>
        <a:p>
          <a:endParaRPr lang="en-US" dirty="0"/>
        </a:p>
      </dgm:t>
    </dgm:pt>
    <dgm:pt modelId="{8610C2A8-3D4F-4A2A-B4F2-80B8DCA3BC54}" type="parTrans" cxnId="{92D45706-3779-4B2B-9F4E-D9E02147F239}">
      <dgm:prSet/>
      <dgm:spPr/>
    </dgm:pt>
    <dgm:pt modelId="{1AA94F5C-7ABE-4C10-981A-6983F3C65AFB}" type="sibTrans" cxnId="{92D45706-3779-4B2B-9F4E-D9E02147F239}">
      <dgm:prSet/>
      <dgm:spPr/>
    </dgm:pt>
    <dgm:pt modelId="{8F906D4B-C37C-448E-B517-6B90750A0A56}">
      <dgm:prSet/>
      <dgm:spPr/>
      <dgm:t>
        <a:bodyPr/>
        <a:lstStyle/>
        <a:p>
          <a:endParaRPr lang="en-US" dirty="0"/>
        </a:p>
      </dgm:t>
    </dgm:pt>
    <dgm:pt modelId="{C736F6F3-1DF5-45DA-A9D4-47156E818B46}" type="parTrans" cxnId="{0416E289-225D-4E97-9B11-FFDEA86A6C11}">
      <dgm:prSet/>
      <dgm:spPr/>
    </dgm:pt>
    <dgm:pt modelId="{F5E5E907-194F-4A06-80C4-B819B1E369C5}" type="sibTrans" cxnId="{0416E289-225D-4E97-9B11-FFDEA86A6C11}">
      <dgm:prSet/>
      <dgm:spPr/>
    </dgm:pt>
    <dgm:pt modelId="{19CEF313-5F29-493E-BAA5-6791E49ADAE8}">
      <dgm:prSet/>
      <dgm:spPr/>
      <dgm:t>
        <a:bodyPr/>
        <a:lstStyle/>
        <a:p>
          <a:endParaRPr lang="en-US" dirty="0"/>
        </a:p>
      </dgm:t>
    </dgm:pt>
    <dgm:pt modelId="{C89EE8F3-C493-4DC2-84E7-FB989BC68996}" type="parTrans" cxnId="{5E5D11FC-97A1-4DB9-8395-D8662D727D6C}">
      <dgm:prSet/>
      <dgm:spPr/>
    </dgm:pt>
    <dgm:pt modelId="{CF669F94-0D14-46BD-86A3-D1914CAEDAF2}" type="sibTrans" cxnId="{5E5D11FC-97A1-4DB9-8395-D8662D727D6C}">
      <dgm:prSet/>
      <dgm:spPr/>
    </dgm:pt>
    <dgm:pt modelId="{FAD1C6BF-6B87-4985-BF44-3BC2C6697773}" type="pres">
      <dgm:prSet presAssocID="{2081C627-11BE-41B9-B795-676A7F3A12CB}" presName="Name0" presStyleCnt="0">
        <dgm:presLayoutVars>
          <dgm:dir/>
          <dgm:animLvl val="lvl"/>
          <dgm:resizeHandles val="exact"/>
        </dgm:presLayoutVars>
      </dgm:prSet>
      <dgm:spPr/>
    </dgm:pt>
    <dgm:pt modelId="{F43CE457-8C07-4BE1-9296-FAD33014317F}" type="pres">
      <dgm:prSet presAssocID="{12DA91C3-07CC-4DAA-AADB-789AE4273469}" presName="composite" presStyleCnt="0"/>
      <dgm:spPr/>
    </dgm:pt>
    <dgm:pt modelId="{D0EB34B6-107C-4F69-BE35-07554D961C8A}" type="pres">
      <dgm:prSet presAssocID="{12DA91C3-07CC-4DAA-AADB-789AE427346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B955951-DE34-4309-AE5C-B756310F7CCA}" type="pres">
      <dgm:prSet presAssocID="{12DA91C3-07CC-4DAA-AADB-789AE4273469}" presName="desTx" presStyleLbl="alignAccFollowNode1" presStyleIdx="0" presStyleCnt="2">
        <dgm:presLayoutVars>
          <dgm:bulletEnabled val="1"/>
        </dgm:presLayoutVars>
      </dgm:prSet>
      <dgm:spPr/>
    </dgm:pt>
    <dgm:pt modelId="{05070FA6-0C50-43E5-9993-F293C19AB0F8}" type="pres">
      <dgm:prSet presAssocID="{C3400451-5B93-423D-BBB5-971430FB801D}" presName="space" presStyleCnt="0"/>
      <dgm:spPr/>
    </dgm:pt>
    <dgm:pt modelId="{FB657B48-E60E-4D6D-95EF-863AB4C4891D}" type="pres">
      <dgm:prSet presAssocID="{B713A00A-027C-47B2-81A1-A5E05A791994}" presName="composite" presStyleCnt="0"/>
      <dgm:spPr/>
    </dgm:pt>
    <dgm:pt modelId="{5241F812-9ED4-4B28-B166-11405010A233}" type="pres">
      <dgm:prSet presAssocID="{B713A00A-027C-47B2-81A1-A5E05A79199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7FAC8F4-40BA-4930-A776-496DB938E97E}" type="pres">
      <dgm:prSet presAssocID="{B713A00A-027C-47B2-81A1-A5E05A79199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5E84E06-0510-4C80-9334-1E7AEC2F9DAA}" type="presOf" srcId="{0FE1A090-570B-4FD3-AC52-705CE10710B4}" destId="{C7FAC8F4-40BA-4930-A776-496DB938E97E}" srcOrd="0" destOrd="4" presId="urn:microsoft.com/office/officeart/2005/8/layout/hList1"/>
    <dgm:cxn modelId="{92D45706-3779-4B2B-9F4E-D9E02147F239}" srcId="{B713A00A-027C-47B2-81A1-A5E05A791994}" destId="{40F4FF12-3C6F-4BC3-BC53-8EF5888C6B33}" srcOrd="1" destOrd="0" parTransId="{8610C2A8-3D4F-4A2A-B4F2-80B8DCA3BC54}" sibTransId="{1AA94F5C-7ABE-4C10-981A-6983F3C65AFB}"/>
    <dgm:cxn modelId="{CA8B3A0C-D0EE-4482-B976-804D55A9C51E}" type="presOf" srcId="{B7FE7163-D9ED-4148-920F-821BC63C5C08}" destId="{CB955951-DE34-4309-AE5C-B756310F7CCA}" srcOrd="0" destOrd="2" presId="urn:microsoft.com/office/officeart/2005/8/layout/hList1"/>
    <dgm:cxn modelId="{136B4C17-8BA4-4584-9AFD-EFA5038F7DFF}" srcId="{B713A00A-027C-47B2-81A1-A5E05A791994}" destId="{0FE1A090-570B-4FD3-AC52-705CE10710B4}" srcOrd="4" destOrd="0" parTransId="{920D9482-18F9-40A4-B0D8-EACE9D010E7C}" sibTransId="{47EBC9F6-B9C8-45B0-A083-1B3664663848}"/>
    <dgm:cxn modelId="{0D886E1A-ECC0-462B-953B-F8B294D521E0}" type="presOf" srcId="{A7FFECCA-7F1C-47A6-A297-57CB40244051}" destId="{C7FAC8F4-40BA-4930-A776-496DB938E97E}" srcOrd="0" destOrd="0" presId="urn:microsoft.com/office/officeart/2005/8/layout/hList1"/>
    <dgm:cxn modelId="{70109F30-A1C7-4488-8276-7B998D917B53}" type="presOf" srcId="{2081C627-11BE-41B9-B795-676A7F3A12CB}" destId="{FAD1C6BF-6B87-4985-BF44-3BC2C6697773}" srcOrd="0" destOrd="0" presId="urn:microsoft.com/office/officeart/2005/8/layout/hList1"/>
    <dgm:cxn modelId="{5A1B5A33-A249-406E-9482-7CD63CD11D30}" type="presOf" srcId="{19CEF313-5F29-493E-BAA5-6791E49ADAE8}" destId="{CB955951-DE34-4309-AE5C-B756310F7CCA}" srcOrd="0" destOrd="1" presId="urn:microsoft.com/office/officeart/2005/8/layout/hList1"/>
    <dgm:cxn modelId="{38E3A447-2754-4FB3-8410-7BE535092073}" srcId="{12DA91C3-07CC-4DAA-AADB-789AE4273469}" destId="{B7FE7163-D9ED-4148-920F-821BC63C5C08}" srcOrd="2" destOrd="0" parTransId="{1112B805-4F4A-4771-BCE1-512E3C589C9F}" sibTransId="{7FE51BD3-F1A5-4C6C-9217-AD30CEB19340}"/>
    <dgm:cxn modelId="{4CB25549-891B-432F-95FA-A637849D19A4}" type="presOf" srcId="{8F906D4B-C37C-448E-B517-6B90750A0A56}" destId="{C7FAC8F4-40BA-4930-A776-496DB938E97E}" srcOrd="0" destOrd="3" presId="urn:microsoft.com/office/officeart/2005/8/layout/hList1"/>
    <dgm:cxn modelId="{E295314E-D3B2-4F6C-B616-14992A992FFB}" srcId="{12DA91C3-07CC-4DAA-AADB-789AE4273469}" destId="{0D745176-44FA-4C5D-A697-B70A5594A875}" srcOrd="0" destOrd="0" parTransId="{51AD4E18-8180-4B5C-BB84-9ED54AC92CD5}" sibTransId="{3F21B816-2E83-4CB9-AD3F-2185DDD1BD01}"/>
    <dgm:cxn modelId="{9661C24F-B60C-4863-A7C4-617EB450592E}" type="presOf" srcId="{E6181E15-CF5B-41ED-9B16-C7D0813EE91A}" destId="{C7FAC8F4-40BA-4930-A776-496DB938E97E}" srcOrd="0" destOrd="2" presId="urn:microsoft.com/office/officeart/2005/8/layout/hList1"/>
    <dgm:cxn modelId="{0068E875-D2CF-44A9-AB72-F44A9442630B}" srcId="{2081C627-11BE-41B9-B795-676A7F3A12CB}" destId="{12DA91C3-07CC-4DAA-AADB-789AE4273469}" srcOrd="0" destOrd="0" parTransId="{41A61236-95D9-440F-9307-AF77C95023C6}" sibTransId="{C3400451-5B93-423D-BBB5-971430FB801D}"/>
    <dgm:cxn modelId="{6E61A579-A7C1-484A-8110-7D8FD8787FE3}" srcId="{B713A00A-027C-47B2-81A1-A5E05A791994}" destId="{E6181E15-CF5B-41ED-9B16-C7D0813EE91A}" srcOrd="2" destOrd="0" parTransId="{0CFC00D3-0F49-4EE6-90D5-A578AD9065E4}" sibTransId="{A4FDA368-C456-41D5-8B99-0343CEDFE883}"/>
    <dgm:cxn modelId="{0416E289-225D-4E97-9B11-FFDEA86A6C11}" srcId="{B713A00A-027C-47B2-81A1-A5E05A791994}" destId="{8F906D4B-C37C-448E-B517-6B90750A0A56}" srcOrd="3" destOrd="0" parTransId="{C736F6F3-1DF5-45DA-A9D4-47156E818B46}" sibTransId="{F5E5E907-194F-4A06-80C4-B819B1E369C5}"/>
    <dgm:cxn modelId="{79D63EA7-DBAE-4333-BF91-AAF8B430B616}" type="presOf" srcId="{12DA91C3-07CC-4DAA-AADB-789AE4273469}" destId="{D0EB34B6-107C-4F69-BE35-07554D961C8A}" srcOrd="0" destOrd="0" presId="urn:microsoft.com/office/officeart/2005/8/layout/hList1"/>
    <dgm:cxn modelId="{35B9B0AC-794F-4149-BF9C-630182483D7D}" srcId="{B713A00A-027C-47B2-81A1-A5E05A791994}" destId="{A7FFECCA-7F1C-47A6-A297-57CB40244051}" srcOrd="0" destOrd="0" parTransId="{57D04FD7-EB62-4D8B-A976-D252A7330D96}" sibTransId="{009F3E99-69F8-4904-814F-1E17678DA39A}"/>
    <dgm:cxn modelId="{EFE8F8AE-9578-4C20-986F-DFB5399EBE8E}" srcId="{2081C627-11BE-41B9-B795-676A7F3A12CB}" destId="{B713A00A-027C-47B2-81A1-A5E05A791994}" srcOrd="1" destOrd="0" parTransId="{95F87BA7-F234-4E6D-8C02-577DEA8730D9}" sibTransId="{93A23338-6CA6-43BE-A4B5-44AA5A05B539}"/>
    <dgm:cxn modelId="{7498EAB6-9D0D-4E58-B02E-A8CEECAB9F60}" type="presOf" srcId="{0D745176-44FA-4C5D-A697-B70A5594A875}" destId="{CB955951-DE34-4309-AE5C-B756310F7CCA}" srcOrd="0" destOrd="0" presId="urn:microsoft.com/office/officeart/2005/8/layout/hList1"/>
    <dgm:cxn modelId="{821B45D9-C377-4E05-933E-40693779C443}" type="presOf" srcId="{40F4FF12-3C6F-4BC3-BC53-8EF5888C6B33}" destId="{C7FAC8F4-40BA-4930-A776-496DB938E97E}" srcOrd="0" destOrd="1" presId="urn:microsoft.com/office/officeart/2005/8/layout/hList1"/>
    <dgm:cxn modelId="{16D0F1EA-DA86-412A-A623-89BE7468411F}" type="presOf" srcId="{B713A00A-027C-47B2-81A1-A5E05A791994}" destId="{5241F812-9ED4-4B28-B166-11405010A233}" srcOrd="0" destOrd="0" presId="urn:microsoft.com/office/officeart/2005/8/layout/hList1"/>
    <dgm:cxn modelId="{5E5D11FC-97A1-4DB9-8395-D8662D727D6C}" srcId="{12DA91C3-07CC-4DAA-AADB-789AE4273469}" destId="{19CEF313-5F29-493E-BAA5-6791E49ADAE8}" srcOrd="1" destOrd="0" parTransId="{C89EE8F3-C493-4DC2-84E7-FB989BC68996}" sibTransId="{CF669F94-0D14-46BD-86A3-D1914CAEDAF2}"/>
    <dgm:cxn modelId="{DA0FE880-7F11-46B9-950E-DAAA16D841BA}" type="presParOf" srcId="{FAD1C6BF-6B87-4985-BF44-3BC2C6697773}" destId="{F43CE457-8C07-4BE1-9296-FAD33014317F}" srcOrd="0" destOrd="0" presId="urn:microsoft.com/office/officeart/2005/8/layout/hList1"/>
    <dgm:cxn modelId="{AF4063AE-B2AC-4D30-B3F7-8C7EA7C6EF93}" type="presParOf" srcId="{F43CE457-8C07-4BE1-9296-FAD33014317F}" destId="{D0EB34B6-107C-4F69-BE35-07554D961C8A}" srcOrd="0" destOrd="0" presId="urn:microsoft.com/office/officeart/2005/8/layout/hList1"/>
    <dgm:cxn modelId="{92AAB31E-B552-43DF-BCDF-630ABD3058CF}" type="presParOf" srcId="{F43CE457-8C07-4BE1-9296-FAD33014317F}" destId="{CB955951-DE34-4309-AE5C-B756310F7CCA}" srcOrd="1" destOrd="0" presId="urn:microsoft.com/office/officeart/2005/8/layout/hList1"/>
    <dgm:cxn modelId="{C2D68940-2BF2-4B61-A0FB-D0D9B5EC33C7}" type="presParOf" srcId="{FAD1C6BF-6B87-4985-BF44-3BC2C6697773}" destId="{05070FA6-0C50-43E5-9993-F293C19AB0F8}" srcOrd="1" destOrd="0" presId="urn:microsoft.com/office/officeart/2005/8/layout/hList1"/>
    <dgm:cxn modelId="{F9558270-761F-4129-859B-71034B909BA5}" type="presParOf" srcId="{FAD1C6BF-6B87-4985-BF44-3BC2C6697773}" destId="{FB657B48-E60E-4D6D-95EF-863AB4C4891D}" srcOrd="2" destOrd="0" presId="urn:microsoft.com/office/officeart/2005/8/layout/hList1"/>
    <dgm:cxn modelId="{5EC22633-8E32-46B2-BD8E-61462093326D}" type="presParOf" srcId="{FB657B48-E60E-4D6D-95EF-863AB4C4891D}" destId="{5241F812-9ED4-4B28-B166-11405010A233}" srcOrd="0" destOrd="0" presId="urn:microsoft.com/office/officeart/2005/8/layout/hList1"/>
    <dgm:cxn modelId="{156F4C10-54BC-439D-BB06-FBF16A3BB5EA}" type="presParOf" srcId="{FB657B48-E60E-4D6D-95EF-863AB4C4891D}" destId="{C7FAC8F4-40BA-4930-A776-496DB938E9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CE273-DB3E-4305-AF68-C122F81A8C22}">
      <dsp:nvSpPr>
        <dsp:cNvPr id="0" name=""/>
        <dsp:cNvSpPr/>
      </dsp:nvSpPr>
      <dsp:spPr>
        <a:xfrm>
          <a:off x="0" y="165059"/>
          <a:ext cx="4648200" cy="1228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Unlike other domestic animals, wild conspecifics are readily available for comparison</a:t>
          </a:r>
        </a:p>
      </dsp:txBody>
      <dsp:txXfrm>
        <a:off x="59965" y="225024"/>
        <a:ext cx="4528270" cy="1108455"/>
      </dsp:txXfrm>
    </dsp:sp>
    <dsp:sp modelId="{5AB1ED67-F3C1-4304-97EA-40B6D1A799D8}">
      <dsp:nvSpPr>
        <dsp:cNvPr id="0" name=""/>
        <dsp:cNvSpPr/>
      </dsp:nvSpPr>
      <dsp:spPr>
        <a:xfrm>
          <a:off x="0" y="1577764"/>
          <a:ext cx="4648200" cy="1142716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Data are available showing domestication of a wild canine species (Fox) which demonstrates evolution of many “dog-like” traits.</a:t>
          </a:r>
        </a:p>
      </dsp:txBody>
      <dsp:txXfrm>
        <a:off x="55783" y="1633547"/>
        <a:ext cx="4536634" cy="1031150"/>
      </dsp:txXfrm>
    </dsp:sp>
    <dsp:sp modelId="{5AA74FCD-E296-4AA9-AD50-3471F901370C}">
      <dsp:nvSpPr>
        <dsp:cNvPr id="0" name=""/>
        <dsp:cNvSpPr/>
      </dsp:nvSpPr>
      <dsp:spPr>
        <a:xfrm>
          <a:off x="0" y="2971801"/>
          <a:ext cx="4648200" cy="112089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Appear to have social cognitive abilities that are more advanced than most non-human primates.</a:t>
          </a:r>
        </a:p>
      </dsp:txBody>
      <dsp:txXfrm>
        <a:off x="54718" y="3026519"/>
        <a:ext cx="4538764" cy="1011463"/>
      </dsp:txXfrm>
    </dsp:sp>
    <dsp:sp modelId="{DADA3378-4D08-4D5E-ADF8-205B0FD578F9}">
      <dsp:nvSpPr>
        <dsp:cNvPr id="0" name=""/>
        <dsp:cNvSpPr/>
      </dsp:nvSpPr>
      <dsp:spPr>
        <a:xfrm>
          <a:off x="0" y="4210020"/>
          <a:ext cx="4648200" cy="17971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Question is why?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Yep, those two competing theories to explain evolution of cognition in dogs: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Domestication hypothesis (Hare &amp; Tomasello, 2005)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Two-Stage hypothesis (Wynne)</a:t>
          </a:r>
          <a:endParaRPr lang="en-US" sz="1600" b="1" kern="1200" dirty="0"/>
        </a:p>
      </dsp:txBody>
      <dsp:txXfrm>
        <a:off x="87728" y="4297748"/>
        <a:ext cx="4472744" cy="16216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1E1D4-7769-459B-A99D-A3FAA3E02B99}">
      <dsp:nvSpPr>
        <dsp:cNvPr id="0" name=""/>
        <dsp:cNvSpPr/>
      </dsp:nvSpPr>
      <dsp:spPr>
        <a:xfrm rot="5400000">
          <a:off x="1599487" y="-192"/>
          <a:ext cx="1930808" cy="241401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Attend to owners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“Please” owners by obeying commands, doing what owners desire</a:t>
          </a:r>
        </a:p>
      </dsp:txBody>
      <dsp:txXfrm rot="-5400000">
        <a:off x="1357883" y="335666"/>
        <a:ext cx="2319762" cy="1742300"/>
      </dsp:txXfrm>
    </dsp:sp>
    <dsp:sp modelId="{CA633D4C-8C43-477D-BF74-1DB68F6513F9}">
      <dsp:nvSpPr>
        <dsp:cNvPr id="0" name=""/>
        <dsp:cNvSpPr/>
      </dsp:nvSpPr>
      <dsp:spPr>
        <a:xfrm>
          <a:off x="0" y="60"/>
          <a:ext cx="1357884" cy="24135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has years of socialization selected dogs to do?</a:t>
          </a:r>
        </a:p>
      </dsp:txBody>
      <dsp:txXfrm>
        <a:off x="66286" y="66346"/>
        <a:ext cx="1225312" cy="2280938"/>
      </dsp:txXfrm>
    </dsp:sp>
    <dsp:sp modelId="{8192B849-46AC-4716-B9C9-05E51C60F9C3}">
      <dsp:nvSpPr>
        <dsp:cNvPr id="0" name=""/>
        <dsp:cNvSpPr/>
      </dsp:nvSpPr>
      <dsp:spPr>
        <a:xfrm rot="5400000">
          <a:off x="1599487" y="2533994"/>
          <a:ext cx="1930808" cy="241401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Attend to humans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Choose most food</a:t>
          </a:r>
        </a:p>
      </dsp:txBody>
      <dsp:txXfrm rot="-5400000">
        <a:off x="1357883" y="2869852"/>
        <a:ext cx="2319762" cy="1742300"/>
      </dsp:txXfrm>
    </dsp:sp>
    <dsp:sp modelId="{1E7E746D-4D1A-4BB2-8C53-CBFEAFC40C14}">
      <dsp:nvSpPr>
        <dsp:cNvPr id="0" name=""/>
        <dsp:cNvSpPr/>
      </dsp:nvSpPr>
      <dsp:spPr>
        <a:xfrm>
          <a:off x="0" y="2534246"/>
          <a:ext cx="1357884" cy="24135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Dogs are selected to both</a:t>
          </a:r>
        </a:p>
      </dsp:txBody>
      <dsp:txXfrm>
        <a:off x="66286" y="2600532"/>
        <a:ext cx="1225312" cy="22809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E0E77-E1FE-4B35-B674-543F0EE9B893}">
      <dsp:nvSpPr>
        <dsp:cNvPr id="0" name=""/>
        <dsp:cNvSpPr/>
      </dsp:nvSpPr>
      <dsp:spPr>
        <a:xfrm>
          <a:off x="0" y="431581"/>
          <a:ext cx="3771900" cy="106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Study by Prato-Previde, Marshall-Pescini and Valsecchi (Italians!).</a:t>
          </a:r>
        </a:p>
      </dsp:txBody>
      <dsp:txXfrm>
        <a:off x="51885" y="483466"/>
        <a:ext cx="3668130" cy="959101"/>
      </dsp:txXfrm>
    </dsp:sp>
    <dsp:sp modelId="{75206056-C970-4EAA-B8F1-92B13BA1D521}">
      <dsp:nvSpPr>
        <dsp:cNvPr id="0" name=""/>
        <dsp:cNvSpPr/>
      </dsp:nvSpPr>
      <dsp:spPr>
        <a:xfrm>
          <a:off x="0" y="1549173"/>
          <a:ext cx="3771900" cy="1062871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Interested in how dogs’ owners may influence how dogs choose between bigger and smaller choice</a:t>
          </a:r>
        </a:p>
      </dsp:txBody>
      <dsp:txXfrm>
        <a:off x="51885" y="1601058"/>
        <a:ext cx="3668130" cy="959101"/>
      </dsp:txXfrm>
    </dsp:sp>
    <dsp:sp modelId="{AE4BEB9C-D533-485E-8619-1E3765D68E10}">
      <dsp:nvSpPr>
        <dsp:cNvPr id="0" name=""/>
        <dsp:cNvSpPr/>
      </dsp:nvSpPr>
      <dsp:spPr>
        <a:xfrm>
          <a:off x="0" y="2666764"/>
          <a:ext cx="3771900" cy="106287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>
              <a:solidFill>
                <a:srgbClr val="C00000"/>
              </a:solidFill>
            </a:rPr>
            <a:t>Food choice </a:t>
          </a:r>
          <a:r>
            <a:rPr lang="en-US" sz="1900" kern="1200" dirty="0"/>
            <a:t>is particularly strong</a:t>
          </a:r>
        </a:p>
      </dsp:txBody>
      <dsp:txXfrm>
        <a:off x="51885" y="2718649"/>
        <a:ext cx="3668130" cy="959101"/>
      </dsp:txXfrm>
    </dsp:sp>
    <dsp:sp modelId="{61AE4473-4C81-4962-A32A-4B1E0F72FAFC}">
      <dsp:nvSpPr>
        <dsp:cNvPr id="0" name=""/>
        <dsp:cNvSpPr/>
      </dsp:nvSpPr>
      <dsp:spPr>
        <a:xfrm>
          <a:off x="0" y="3729636"/>
          <a:ext cx="37719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75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Most dogs food driven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Choose bigger (evolutionary drive, too!)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But, also want to “please” their owners</a:t>
          </a:r>
        </a:p>
      </dsp:txBody>
      <dsp:txXfrm>
        <a:off x="0" y="3729636"/>
        <a:ext cx="3771900" cy="7865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FB33C-45CA-403F-BA9B-EBFEE4E4DB6C}">
      <dsp:nvSpPr>
        <dsp:cNvPr id="0" name=""/>
        <dsp:cNvSpPr/>
      </dsp:nvSpPr>
      <dsp:spPr>
        <a:xfrm>
          <a:off x="0" y="320769"/>
          <a:ext cx="78867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12420" rIns="6120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Mostly pure breeds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Some mixed breeds</a:t>
          </a:r>
        </a:p>
      </dsp:txBody>
      <dsp:txXfrm>
        <a:off x="0" y="320769"/>
        <a:ext cx="7886700" cy="874125"/>
      </dsp:txXfrm>
    </dsp:sp>
    <dsp:sp modelId="{5B310BF5-AFFA-46E5-B587-41C647A305F8}">
      <dsp:nvSpPr>
        <dsp:cNvPr id="0" name=""/>
        <dsp:cNvSpPr/>
      </dsp:nvSpPr>
      <dsp:spPr>
        <a:xfrm>
          <a:off x="394335" y="99369"/>
          <a:ext cx="552069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54 dog-owner dyads</a:t>
          </a:r>
        </a:p>
      </dsp:txBody>
      <dsp:txXfrm>
        <a:off x="415951" y="120985"/>
        <a:ext cx="5477458" cy="399568"/>
      </dsp:txXfrm>
    </dsp:sp>
    <dsp:sp modelId="{04F1F0EC-722B-4292-8E66-04FB9E51BA24}">
      <dsp:nvSpPr>
        <dsp:cNvPr id="0" name=""/>
        <dsp:cNvSpPr/>
      </dsp:nvSpPr>
      <dsp:spPr>
        <a:xfrm>
          <a:off x="0" y="1497294"/>
          <a:ext cx="78867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12420" rIns="6120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Bigger smaller choice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1:1 choice with human pointing to a particular choice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Bigger smaller choice with human pointing to smaller</a:t>
          </a:r>
        </a:p>
      </dsp:txBody>
      <dsp:txXfrm>
        <a:off x="0" y="1497294"/>
        <a:ext cx="7886700" cy="1134000"/>
      </dsp:txXfrm>
    </dsp:sp>
    <dsp:sp modelId="{7670508F-16E3-4C3E-82CA-DDE974638504}">
      <dsp:nvSpPr>
        <dsp:cNvPr id="0" name=""/>
        <dsp:cNvSpPr/>
      </dsp:nvSpPr>
      <dsp:spPr>
        <a:xfrm>
          <a:off x="394335" y="1275894"/>
          <a:ext cx="552069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Three different tasks:</a:t>
          </a:r>
        </a:p>
      </dsp:txBody>
      <dsp:txXfrm>
        <a:off x="415951" y="1297510"/>
        <a:ext cx="5477458" cy="399568"/>
      </dsp:txXfrm>
    </dsp:sp>
    <dsp:sp modelId="{D1766F77-B2C3-44BB-8156-BB22D1CFD88F}">
      <dsp:nvSpPr>
        <dsp:cNvPr id="0" name=""/>
        <dsp:cNvSpPr/>
      </dsp:nvSpPr>
      <dsp:spPr>
        <a:xfrm>
          <a:off x="0" y="2933694"/>
          <a:ext cx="78867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12420" rIns="61209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Several subscales on aggression, excitation, separation anxiety, general fears</a:t>
          </a:r>
        </a:p>
      </dsp:txBody>
      <dsp:txXfrm>
        <a:off x="0" y="2933694"/>
        <a:ext cx="7886700" cy="637875"/>
      </dsp:txXfrm>
    </dsp:sp>
    <dsp:sp modelId="{CAAB89A9-D97F-496E-B86D-26ADCD4BC932}">
      <dsp:nvSpPr>
        <dsp:cNvPr id="0" name=""/>
        <dsp:cNvSpPr/>
      </dsp:nvSpPr>
      <dsp:spPr>
        <a:xfrm>
          <a:off x="394335" y="2712294"/>
          <a:ext cx="552069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Also gave the CBARQ assessment</a:t>
          </a:r>
        </a:p>
      </dsp:txBody>
      <dsp:txXfrm>
        <a:off x="415951" y="2733910"/>
        <a:ext cx="5477458" cy="399568"/>
      </dsp:txXfrm>
    </dsp:sp>
    <dsp:sp modelId="{5305B022-45EC-4D24-98D3-68461144984E}">
      <dsp:nvSpPr>
        <dsp:cNvPr id="0" name=""/>
        <dsp:cNvSpPr/>
      </dsp:nvSpPr>
      <dsp:spPr>
        <a:xfrm>
          <a:off x="0" y="3873969"/>
          <a:ext cx="78867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73963-FB2D-4851-8D81-CD5DB5C3600B}">
      <dsp:nvSpPr>
        <dsp:cNvPr id="0" name=""/>
        <dsp:cNvSpPr/>
      </dsp:nvSpPr>
      <dsp:spPr>
        <a:xfrm>
          <a:off x="394335" y="3652569"/>
          <a:ext cx="552069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Did not feed dogs for several hours before study</a:t>
          </a:r>
        </a:p>
      </dsp:txBody>
      <dsp:txXfrm>
        <a:off x="415951" y="3674185"/>
        <a:ext cx="5477458" cy="3995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F1380-26D0-4B01-A93C-410DBB5E85CE}">
      <dsp:nvSpPr>
        <dsp:cNvPr id="0" name=""/>
        <dsp:cNvSpPr/>
      </dsp:nvSpPr>
      <dsp:spPr>
        <a:xfrm>
          <a:off x="0" y="1113669"/>
          <a:ext cx="78867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FF943-D855-4040-B4AE-A885AE4796C2}">
      <dsp:nvSpPr>
        <dsp:cNvPr id="0" name=""/>
        <dsp:cNvSpPr/>
      </dsp:nvSpPr>
      <dsp:spPr>
        <a:xfrm>
          <a:off x="394335" y="818469"/>
          <a:ext cx="552069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Dependent variable: What choice the dogs made</a:t>
          </a:r>
        </a:p>
      </dsp:txBody>
      <dsp:txXfrm>
        <a:off x="423156" y="847290"/>
        <a:ext cx="5463048" cy="532758"/>
      </dsp:txXfrm>
    </dsp:sp>
    <dsp:sp modelId="{95182A6A-2973-487C-86FA-1025FA93BA86}">
      <dsp:nvSpPr>
        <dsp:cNvPr id="0" name=""/>
        <dsp:cNvSpPr/>
      </dsp:nvSpPr>
      <dsp:spPr>
        <a:xfrm>
          <a:off x="0" y="2020869"/>
          <a:ext cx="78867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416560" rIns="6120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74% chose large quantity more often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18% chose smaller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8% showed no preference</a:t>
          </a:r>
        </a:p>
      </dsp:txBody>
      <dsp:txXfrm>
        <a:off x="0" y="2020869"/>
        <a:ext cx="7886700" cy="1512000"/>
      </dsp:txXfrm>
    </dsp:sp>
    <dsp:sp modelId="{FD9ACEAE-F3EB-49DB-AC9D-61FA73E1F0D9}">
      <dsp:nvSpPr>
        <dsp:cNvPr id="0" name=""/>
        <dsp:cNvSpPr/>
      </dsp:nvSpPr>
      <dsp:spPr>
        <a:xfrm>
          <a:off x="394335" y="1725669"/>
          <a:ext cx="552069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Free choice condition	</a:t>
          </a:r>
        </a:p>
      </dsp:txBody>
      <dsp:txXfrm>
        <a:off x="423156" y="1754490"/>
        <a:ext cx="5463048" cy="5327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62FBF-8BBD-4A95-BD54-B3BD031F4457}">
      <dsp:nvSpPr>
        <dsp:cNvPr id="0" name=""/>
        <dsp:cNvSpPr/>
      </dsp:nvSpPr>
      <dsp:spPr>
        <a:xfrm>
          <a:off x="0" y="989283"/>
          <a:ext cx="4636126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815" tIns="333248" rIns="35981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82% chose owners choice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6% chose opposite plate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12% showed no preference</a:t>
          </a:r>
        </a:p>
      </dsp:txBody>
      <dsp:txXfrm>
        <a:off x="0" y="989283"/>
        <a:ext cx="4636126" cy="1209600"/>
      </dsp:txXfrm>
    </dsp:sp>
    <dsp:sp modelId="{A813DC3C-1673-4382-9EC9-2A2CCCF53F13}">
      <dsp:nvSpPr>
        <dsp:cNvPr id="0" name=""/>
        <dsp:cNvSpPr/>
      </dsp:nvSpPr>
      <dsp:spPr>
        <a:xfrm>
          <a:off x="231806" y="753122"/>
          <a:ext cx="324528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4" tIns="0" rIns="1226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1:1 condition:</a:t>
          </a:r>
        </a:p>
      </dsp:txBody>
      <dsp:txXfrm>
        <a:off x="254863" y="776179"/>
        <a:ext cx="3199174" cy="426206"/>
      </dsp:txXfrm>
    </dsp:sp>
    <dsp:sp modelId="{D7178293-BB7B-4CB0-87CA-F28FEC9F5789}">
      <dsp:nvSpPr>
        <dsp:cNvPr id="0" name=""/>
        <dsp:cNvSpPr/>
      </dsp:nvSpPr>
      <dsp:spPr>
        <a:xfrm>
          <a:off x="0" y="2521443"/>
          <a:ext cx="4636126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815" tIns="333248" rIns="35981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32% chose larger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32% chose owner’s choice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36% chose both equally often</a:t>
          </a:r>
        </a:p>
      </dsp:txBody>
      <dsp:txXfrm>
        <a:off x="0" y="2521443"/>
        <a:ext cx="4636126" cy="1209600"/>
      </dsp:txXfrm>
    </dsp:sp>
    <dsp:sp modelId="{ED5FCEA2-621E-4F48-A7D1-9AB2AAE722CC}">
      <dsp:nvSpPr>
        <dsp:cNvPr id="0" name=""/>
        <dsp:cNvSpPr/>
      </dsp:nvSpPr>
      <dsp:spPr>
        <a:xfrm>
          <a:off x="231806" y="2285283"/>
          <a:ext cx="3245288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4" tIns="0" rIns="1226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Bigger/Smaller owners’ preference</a:t>
          </a:r>
        </a:p>
      </dsp:txBody>
      <dsp:txXfrm>
        <a:off x="254863" y="2308340"/>
        <a:ext cx="3199174" cy="4262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7BAE8-DE4C-4D52-8F4A-6D80294BBEDC}">
      <dsp:nvSpPr>
        <dsp:cNvPr id="0" name=""/>
        <dsp:cNvSpPr/>
      </dsp:nvSpPr>
      <dsp:spPr>
        <a:xfrm>
          <a:off x="565" y="34942"/>
          <a:ext cx="2207140" cy="13242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Gender differences: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 differences</a:t>
          </a:r>
        </a:p>
      </dsp:txBody>
      <dsp:txXfrm>
        <a:off x="565" y="34942"/>
        <a:ext cx="2207140" cy="1324284"/>
      </dsp:txXfrm>
    </dsp:sp>
    <dsp:sp modelId="{0EA582BE-7116-4A9A-A4F8-50C963653AE8}">
      <dsp:nvSpPr>
        <dsp:cNvPr id="0" name=""/>
        <dsp:cNvSpPr/>
      </dsp:nvSpPr>
      <dsp:spPr>
        <a:xfrm>
          <a:off x="2428420" y="34942"/>
          <a:ext cx="2207140" cy="1324284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Age effects: </a:t>
          </a:r>
          <a:r>
            <a:rPr lang="en-US" sz="1700" kern="1200" dirty="0"/>
            <a:t>Older dogs were likely to be more accurate</a:t>
          </a:r>
        </a:p>
      </dsp:txBody>
      <dsp:txXfrm>
        <a:off x="2428420" y="34942"/>
        <a:ext cx="2207140" cy="1324284"/>
      </dsp:txXfrm>
    </dsp:sp>
    <dsp:sp modelId="{903013B4-AB29-47BE-BB3C-8625D32DD97B}">
      <dsp:nvSpPr>
        <dsp:cNvPr id="0" name=""/>
        <dsp:cNvSpPr/>
      </dsp:nvSpPr>
      <dsp:spPr>
        <a:xfrm>
          <a:off x="565" y="1579940"/>
          <a:ext cx="2207140" cy="1324284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Training Effects: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 effects</a:t>
          </a:r>
        </a:p>
      </dsp:txBody>
      <dsp:txXfrm>
        <a:off x="565" y="1579940"/>
        <a:ext cx="2207140" cy="1324284"/>
      </dsp:txXfrm>
    </dsp:sp>
    <dsp:sp modelId="{E1085606-87D8-4143-AB2C-E9B41BF1293A}">
      <dsp:nvSpPr>
        <dsp:cNvPr id="0" name=""/>
        <dsp:cNvSpPr/>
      </dsp:nvSpPr>
      <dsp:spPr>
        <a:xfrm>
          <a:off x="2428420" y="1579940"/>
          <a:ext cx="2207140" cy="1324284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Location effects: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Indoors better than outdoors</a:t>
          </a:r>
        </a:p>
      </dsp:txBody>
      <dsp:txXfrm>
        <a:off x="2428420" y="1579940"/>
        <a:ext cx="2207140" cy="1324284"/>
      </dsp:txXfrm>
    </dsp:sp>
    <dsp:sp modelId="{C80FD1A6-4353-4DA8-BCB0-97DBD233B01D}">
      <dsp:nvSpPr>
        <dsp:cNvPr id="0" name=""/>
        <dsp:cNvSpPr/>
      </dsp:nvSpPr>
      <dsp:spPr>
        <a:xfrm>
          <a:off x="648328" y="3124939"/>
          <a:ext cx="3339469" cy="132428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CBARQ: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Dogs more likely to follow owner preference </a:t>
          </a:r>
          <a:r>
            <a:rPr lang="en-US" sz="1700" b="1" i="1" kern="1200" dirty="0"/>
            <a:t>were more likely to have higher  separation anxiety scores</a:t>
          </a:r>
        </a:p>
      </dsp:txBody>
      <dsp:txXfrm>
        <a:off x="648328" y="3124939"/>
        <a:ext cx="3339469" cy="132428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AC4EE-42FA-49BB-9E09-9A7FF123259A}">
      <dsp:nvSpPr>
        <dsp:cNvPr id="0" name=""/>
        <dsp:cNvSpPr/>
      </dsp:nvSpPr>
      <dsp:spPr>
        <a:xfrm>
          <a:off x="0" y="269040"/>
          <a:ext cx="4826001" cy="711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Dogs, along with just a few other species, are able to learn from conspecifics</a:t>
          </a:r>
        </a:p>
      </dsp:txBody>
      <dsp:txXfrm>
        <a:off x="34726" y="303766"/>
        <a:ext cx="4756549" cy="641907"/>
      </dsp:txXfrm>
    </dsp:sp>
    <dsp:sp modelId="{C5B057CA-4DEB-41C1-968F-1B77897DEA87}">
      <dsp:nvSpPr>
        <dsp:cNvPr id="0" name=""/>
        <dsp:cNvSpPr/>
      </dsp:nvSpPr>
      <dsp:spPr>
        <a:xfrm>
          <a:off x="0" y="980400"/>
          <a:ext cx="4826001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226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Human children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Red winged blackbirds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Dwarf (Siberian) but not Syrian hamsters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Rats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980400"/>
        <a:ext cx="4826001" cy="1043280"/>
      </dsp:txXfrm>
    </dsp:sp>
    <dsp:sp modelId="{5CBCFF9F-4793-4AFD-B443-3E1553F9387F}">
      <dsp:nvSpPr>
        <dsp:cNvPr id="0" name=""/>
        <dsp:cNvSpPr/>
      </dsp:nvSpPr>
      <dsp:spPr>
        <a:xfrm>
          <a:off x="0" y="2023680"/>
          <a:ext cx="4826001" cy="711359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is common element: </a:t>
          </a:r>
          <a:r>
            <a:rPr lang="en-US" sz="1800" b="1" i="1" kern="1200" dirty="0"/>
            <a:t>All are social species</a:t>
          </a:r>
        </a:p>
      </dsp:txBody>
      <dsp:txXfrm>
        <a:off x="34726" y="2058406"/>
        <a:ext cx="4756549" cy="641907"/>
      </dsp:txXfrm>
    </dsp:sp>
    <dsp:sp modelId="{F290BB48-7BAE-4E84-8029-CFEDDEA9B37A}">
      <dsp:nvSpPr>
        <dsp:cNvPr id="0" name=""/>
        <dsp:cNvSpPr/>
      </dsp:nvSpPr>
      <dsp:spPr>
        <a:xfrm>
          <a:off x="0" y="2735040"/>
          <a:ext cx="4826001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226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Social behaviors important for feeding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Even in dogs!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Pavlov’s work showed that feeding can be conditioned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2735040"/>
        <a:ext cx="4826001" cy="828000"/>
      </dsp:txXfrm>
    </dsp:sp>
    <dsp:sp modelId="{E6082C11-22C5-484B-A3ED-AD79B47E7F70}">
      <dsp:nvSpPr>
        <dsp:cNvPr id="0" name=""/>
        <dsp:cNvSpPr/>
      </dsp:nvSpPr>
      <dsp:spPr>
        <a:xfrm>
          <a:off x="0" y="3563040"/>
          <a:ext cx="4826001" cy="71135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Socializing while searching for food is advantageous</a:t>
          </a:r>
        </a:p>
      </dsp:txBody>
      <dsp:txXfrm>
        <a:off x="34726" y="3597766"/>
        <a:ext cx="4756549" cy="641907"/>
      </dsp:txXfrm>
    </dsp:sp>
    <dsp:sp modelId="{F13EBB01-E6EC-4E55-BBA0-AA6706CFD155}">
      <dsp:nvSpPr>
        <dsp:cNvPr id="0" name=""/>
        <dsp:cNvSpPr/>
      </dsp:nvSpPr>
      <dsp:spPr>
        <a:xfrm>
          <a:off x="0" y="4274400"/>
          <a:ext cx="4826001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226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Help one another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All more likely to eat when work together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Working together increases likelihood of survival for individual and the group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4274400"/>
        <a:ext cx="4826001" cy="993600"/>
      </dsp:txXfrm>
    </dsp:sp>
    <dsp:sp modelId="{BCF31017-9AAC-4655-9889-B8B75D1CDC01}">
      <dsp:nvSpPr>
        <dsp:cNvPr id="0" name=""/>
        <dsp:cNvSpPr/>
      </dsp:nvSpPr>
      <dsp:spPr>
        <a:xfrm>
          <a:off x="0" y="5267999"/>
          <a:ext cx="4826001" cy="7113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Examined whether food preferences could be acquired from interacting with recently fed conspecifics</a:t>
          </a:r>
        </a:p>
      </dsp:txBody>
      <dsp:txXfrm>
        <a:off x="34726" y="5302725"/>
        <a:ext cx="4756549" cy="64190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AF0B5-8D1E-48B0-9E34-06391DBF96AC}">
      <dsp:nvSpPr>
        <dsp:cNvPr id="0" name=""/>
        <dsp:cNvSpPr/>
      </dsp:nvSpPr>
      <dsp:spPr>
        <a:xfrm>
          <a:off x="149783" y="526458"/>
          <a:ext cx="1590218" cy="962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22 dogs in boarding facility (doggie day care)</a:t>
          </a:r>
        </a:p>
      </dsp:txBody>
      <dsp:txXfrm>
        <a:off x="149783" y="526458"/>
        <a:ext cx="1590218" cy="962779"/>
      </dsp:txXfrm>
    </dsp:sp>
    <dsp:sp modelId="{953AA199-97DB-4AF7-93FD-DD550953A2D8}">
      <dsp:nvSpPr>
        <dsp:cNvPr id="0" name=""/>
        <dsp:cNvSpPr/>
      </dsp:nvSpPr>
      <dsp:spPr>
        <a:xfrm>
          <a:off x="149783" y="1527572"/>
          <a:ext cx="1612962" cy="38390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1 dog served as demonstrator for 12 total demonstrator-observer pairs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All other dogs served once as either demonstrator or observer</a:t>
          </a:r>
        </a:p>
      </dsp:txBody>
      <dsp:txXfrm>
        <a:off x="149783" y="1527572"/>
        <a:ext cx="1612962" cy="3839046"/>
      </dsp:txXfrm>
    </dsp:sp>
    <dsp:sp modelId="{B0718349-2BDC-4479-B745-B57D125E378F}">
      <dsp:nvSpPr>
        <dsp:cNvPr id="0" name=""/>
        <dsp:cNvSpPr/>
      </dsp:nvSpPr>
      <dsp:spPr>
        <a:xfrm>
          <a:off x="1876319" y="694099"/>
          <a:ext cx="1463575" cy="6921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Used flavored food</a:t>
          </a:r>
          <a:r>
            <a:rPr lang="en-US" sz="1200" kern="1200" dirty="0"/>
            <a:t>:</a:t>
          </a:r>
        </a:p>
      </dsp:txBody>
      <dsp:txXfrm>
        <a:off x="1876319" y="694099"/>
        <a:ext cx="1463575" cy="692133"/>
      </dsp:txXfrm>
    </dsp:sp>
    <dsp:sp modelId="{11E88F08-AF5E-4EFC-B78B-B1A2DBF36BAB}">
      <dsp:nvSpPr>
        <dsp:cNvPr id="0" name=""/>
        <dsp:cNvSpPr/>
      </dsp:nvSpPr>
      <dsp:spPr>
        <a:xfrm>
          <a:off x="1876319" y="1442430"/>
          <a:ext cx="1463575" cy="392143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Demonstrator dog got either Basil or Thyme flavored dog food (counterbalanced)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Observer dog received same food as demonstrator dog.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Demonstrator dog offered BOTH basil and thyme food in separate room</a:t>
          </a:r>
        </a:p>
      </dsp:txBody>
      <dsp:txXfrm>
        <a:off x="1876319" y="1442430"/>
        <a:ext cx="1463575" cy="3921436"/>
      </dsp:txXfrm>
    </dsp:sp>
    <dsp:sp modelId="{BE739D73-2240-42BE-99FC-46C5FA05CA5F}">
      <dsp:nvSpPr>
        <dsp:cNvPr id="0" name=""/>
        <dsp:cNvSpPr/>
      </dsp:nvSpPr>
      <dsp:spPr>
        <a:xfrm>
          <a:off x="3428998" y="1073058"/>
          <a:ext cx="1539081" cy="345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Procedure</a:t>
          </a:r>
        </a:p>
      </dsp:txBody>
      <dsp:txXfrm>
        <a:off x="3428998" y="1073058"/>
        <a:ext cx="1539081" cy="345600"/>
      </dsp:txXfrm>
    </dsp:sp>
    <dsp:sp modelId="{C2D4E325-B481-4230-9919-C1C9C43CAE56}">
      <dsp:nvSpPr>
        <dsp:cNvPr id="0" name=""/>
        <dsp:cNvSpPr/>
      </dsp:nvSpPr>
      <dsp:spPr>
        <a:xfrm>
          <a:off x="3490461" y="1429206"/>
          <a:ext cx="1463575" cy="392143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When finished eating, observer dog entered group room and allowed to interact with observer dog for 20 minutes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Observer dog taken to small room to eat.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Offered both thyme and basil food; had to choose one to eat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Food weighed to determine how much they ate of each food.</a:t>
          </a:r>
        </a:p>
      </dsp:txBody>
      <dsp:txXfrm>
        <a:off x="3490461" y="1429206"/>
        <a:ext cx="1463575" cy="392143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A7A2F-3FAE-478F-A12C-FC7BF3879C41}">
      <dsp:nvSpPr>
        <dsp:cNvPr id="0" name=""/>
        <dsp:cNvSpPr/>
      </dsp:nvSpPr>
      <dsp:spPr>
        <a:xfrm>
          <a:off x="0" y="2189"/>
          <a:ext cx="46361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E0778-EE0E-4455-A6F7-F5F704DFF911}">
      <dsp:nvSpPr>
        <dsp:cNvPr id="0" name=""/>
        <dsp:cNvSpPr/>
      </dsp:nvSpPr>
      <dsp:spPr>
        <a:xfrm>
          <a:off x="0" y="2189"/>
          <a:ext cx="4636126" cy="149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One way ANOVA on the data</a:t>
          </a:r>
        </a:p>
      </dsp:txBody>
      <dsp:txXfrm>
        <a:off x="0" y="2189"/>
        <a:ext cx="4636126" cy="1493262"/>
      </dsp:txXfrm>
    </dsp:sp>
    <dsp:sp modelId="{C2A48060-C30D-4223-B7EA-3551918F5558}">
      <dsp:nvSpPr>
        <dsp:cNvPr id="0" name=""/>
        <dsp:cNvSpPr/>
      </dsp:nvSpPr>
      <dsp:spPr>
        <a:xfrm>
          <a:off x="0" y="1495451"/>
          <a:ext cx="4636126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346BC-C104-46F8-BDEF-2D927924CC90}">
      <dsp:nvSpPr>
        <dsp:cNvPr id="0" name=""/>
        <dsp:cNvSpPr/>
      </dsp:nvSpPr>
      <dsp:spPr>
        <a:xfrm>
          <a:off x="0" y="1495451"/>
          <a:ext cx="4636126" cy="149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Dogs were </a:t>
          </a:r>
          <a:r>
            <a:rPr lang="en-US" sz="2300" b="1" i="1" kern="1200" dirty="0">
              <a:solidFill>
                <a:srgbClr val="C00000"/>
              </a:solidFill>
            </a:rPr>
            <a:t>significantly more likely to eat the flavor the demonstrator dog ate</a:t>
          </a:r>
        </a:p>
      </dsp:txBody>
      <dsp:txXfrm>
        <a:off x="0" y="1495451"/>
        <a:ext cx="4636126" cy="1493262"/>
      </dsp:txXfrm>
    </dsp:sp>
    <dsp:sp modelId="{CA760D5B-BA40-4C7A-BC56-521B63DA7EAB}">
      <dsp:nvSpPr>
        <dsp:cNvPr id="0" name=""/>
        <dsp:cNvSpPr/>
      </dsp:nvSpPr>
      <dsp:spPr>
        <a:xfrm>
          <a:off x="0" y="2988714"/>
          <a:ext cx="4636126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E7358-0533-4A27-AC9D-3B376CB22246}">
      <dsp:nvSpPr>
        <dsp:cNvPr id="0" name=""/>
        <dsp:cNvSpPr/>
      </dsp:nvSpPr>
      <dsp:spPr>
        <a:xfrm>
          <a:off x="0" y="2988714"/>
          <a:ext cx="4636126" cy="149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Dogs with basil demonstrators ate significantly more basil food than those with thyme demonstrators (apparently thyme is icky)</a:t>
          </a:r>
        </a:p>
      </dsp:txBody>
      <dsp:txXfrm>
        <a:off x="0" y="2988714"/>
        <a:ext cx="4636126" cy="149326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F7557-E9A0-4049-BC8D-3AFF1C197659}">
      <dsp:nvSpPr>
        <dsp:cNvPr id="0" name=""/>
        <dsp:cNvSpPr/>
      </dsp:nvSpPr>
      <dsp:spPr>
        <a:xfrm>
          <a:off x="0" y="284589"/>
          <a:ext cx="5207001" cy="2268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121" tIns="104140" rIns="40412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Change reaction to forbidden food (Call, et a, 2003; Tomasello, 2008)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Change where drop ball depending on position of human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Begging responses change depending on actions of human</a:t>
          </a:r>
        </a:p>
      </dsp:txBody>
      <dsp:txXfrm>
        <a:off x="0" y="284589"/>
        <a:ext cx="5207001" cy="2268136"/>
      </dsp:txXfrm>
    </dsp:sp>
    <dsp:sp modelId="{76644698-F084-4D84-AE8D-21E3079AAA51}">
      <dsp:nvSpPr>
        <dsp:cNvPr id="0" name=""/>
        <dsp:cNvSpPr/>
      </dsp:nvSpPr>
      <dsp:spPr>
        <a:xfrm>
          <a:off x="260350" y="78533"/>
          <a:ext cx="3644900" cy="2798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769" tIns="0" rIns="1377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Dogs can do perspective taking</a:t>
          </a:r>
        </a:p>
      </dsp:txBody>
      <dsp:txXfrm>
        <a:off x="274011" y="92194"/>
        <a:ext cx="3617578" cy="252533"/>
      </dsp:txXfrm>
    </dsp:sp>
    <dsp:sp modelId="{DDFD68CA-C2C2-4586-A01B-45B45ED630C0}">
      <dsp:nvSpPr>
        <dsp:cNvPr id="0" name=""/>
        <dsp:cNvSpPr/>
      </dsp:nvSpPr>
      <dsp:spPr>
        <a:xfrm>
          <a:off x="0" y="2812737"/>
          <a:ext cx="5207001" cy="33571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121" tIns="104140" rIns="40412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Move objects closer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Indicate location of items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Ask for help with problem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Occurs as early as 8 weeks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Service dogs are better!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Miklosi</a:t>
          </a:r>
          <a:r>
            <a:rPr lang="en-US" sz="1400" kern="1200" dirty="0"/>
            <a:t>, et al, 2003; </a:t>
          </a:r>
          <a:r>
            <a:rPr lang="en-US" sz="1400" kern="1200" dirty="0" err="1"/>
            <a:t>Viranyi</a:t>
          </a:r>
          <a:r>
            <a:rPr lang="en-US" sz="1400" kern="1200" dirty="0"/>
            <a:t>, et al, 2006; </a:t>
          </a:r>
          <a:r>
            <a:rPr lang="en-US" sz="1400" kern="1200" dirty="0" err="1"/>
            <a:t>Topal</a:t>
          </a:r>
          <a:r>
            <a:rPr lang="en-US" sz="1400" kern="1200" dirty="0"/>
            <a:t>, et al, 2006</a:t>
          </a:r>
        </a:p>
      </dsp:txBody>
      <dsp:txXfrm>
        <a:off x="0" y="2812737"/>
        <a:ext cx="5207001" cy="3357128"/>
      </dsp:txXfrm>
    </dsp:sp>
    <dsp:sp modelId="{CA71AF08-CFA4-43A3-A78D-312D8E9D1F52}">
      <dsp:nvSpPr>
        <dsp:cNvPr id="0" name=""/>
        <dsp:cNvSpPr/>
      </dsp:nvSpPr>
      <dsp:spPr>
        <a:xfrm>
          <a:off x="260350" y="2579725"/>
          <a:ext cx="4673601" cy="3068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769" tIns="0" rIns="1377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Dogs attempt to communicate with humans:</a:t>
          </a:r>
        </a:p>
      </dsp:txBody>
      <dsp:txXfrm>
        <a:off x="275327" y="2594702"/>
        <a:ext cx="4643647" cy="276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2A14A-4D21-4621-8EA9-7AF4F85B23B4}">
      <dsp:nvSpPr>
        <dsp:cNvPr id="0" name=""/>
        <dsp:cNvSpPr/>
      </dsp:nvSpPr>
      <dsp:spPr>
        <a:xfrm>
          <a:off x="0" y="386845"/>
          <a:ext cx="4636126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815" tIns="479044" rIns="35981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Demonstrations of learning and problem solving that requires no social cues</a:t>
          </a:r>
        </a:p>
      </dsp:txBody>
      <dsp:txXfrm>
        <a:off x="0" y="386845"/>
        <a:ext cx="4636126" cy="1630125"/>
      </dsp:txXfrm>
    </dsp:sp>
    <dsp:sp modelId="{DDAD688F-63ED-4ADB-8FD2-B05F74ABCCD5}">
      <dsp:nvSpPr>
        <dsp:cNvPr id="0" name=""/>
        <dsp:cNvSpPr/>
      </dsp:nvSpPr>
      <dsp:spPr>
        <a:xfrm>
          <a:off x="231806" y="47365"/>
          <a:ext cx="3245288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4" tIns="0" rIns="122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Nonsocial learning</a:t>
          </a:r>
        </a:p>
      </dsp:txBody>
      <dsp:txXfrm>
        <a:off x="264950" y="80509"/>
        <a:ext cx="3179000" cy="612672"/>
      </dsp:txXfrm>
    </dsp:sp>
    <dsp:sp modelId="{DD91F36D-BE27-438D-9C51-FE7BC2A23A5A}">
      <dsp:nvSpPr>
        <dsp:cNvPr id="0" name=""/>
        <dsp:cNvSpPr/>
      </dsp:nvSpPr>
      <dsp:spPr>
        <a:xfrm>
          <a:off x="0" y="2480650"/>
          <a:ext cx="4636126" cy="195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815" tIns="479044" rIns="35981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Demonstrations of learning and problem solving that require social cues from other dogs or humans</a:t>
          </a:r>
        </a:p>
      </dsp:txBody>
      <dsp:txXfrm>
        <a:off x="0" y="2480650"/>
        <a:ext cx="4636126" cy="1956150"/>
      </dsp:txXfrm>
    </dsp:sp>
    <dsp:sp modelId="{7E2DFE5D-5428-4669-9013-0474E8CA3BC1}">
      <dsp:nvSpPr>
        <dsp:cNvPr id="0" name=""/>
        <dsp:cNvSpPr/>
      </dsp:nvSpPr>
      <dsp:spPr>
        <a:xfrm>
          <a:off x="231806" y="2141170"/>
          <a:ext cx="3245288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64" tIns="0" rIns="122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Social learning</a:t>
          </a:r>
        </a:p>
      </dsp:txBody>
      <dsp:txXfrm>
        <a:off x="264950" y="2174314"/>
        <a:ext cx="3179000" cy="61267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01E38-E1E6-4736-A3F4-68E89C629336}">
      <dsp:nvSpPr>
        <dsp:cNvPr id="0" name=""/>
        <dsp:cNvSpPr/>
      </dsp:nvSpPr>
      <dsp:spPr>
        <a:xfrm rot="5400000">
          <a:off x="2185817" y="-66719"/>
          <a:ext cx="2468076" cy="32186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Offered choice of a </a:t>
          </a:r>
          <a:r>
            <a:rPr lang="en-US" sz="1300" i="1" kern="1200" dirty="0"/>
            <a:t>blindfolded human </a:t>
          </a:r>
          <a:r>
            <a:rPr lang="en-US" sz="1300" kern="1200" dirty="0"/>
            <a:t>or a </a:t>
          </a:r>
          <a:r>
            <a:rPr lang="en-US" sz="1300" i="1" kern="1200" dirty="0"/>
            <a:t>human that could see them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Dogs preferred the human with no blindfold over the eyes or no blindfold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No difference between this and person with blindfold (around mouth or nose) who still could see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chimps, bonobos also do this</a:t>
          </a:r>
        </a:p>
      </dsp:txBody>
      <dsp:txXfrm rot="-5400000">
        <a:off x="1810511" y="429069"/>
        <a:ext cx="3098206" cy="2227112"/>
      </dsp:txXfrm>
    </dsp:sp>
    <dsp:sp modelId="{F03C055D-F941-4C93-8B33-CA2B5BE1750D}">
      <dsp:nvSpPr>
        <dsp:cNvPr id="0" name=""/>
        <dsp:cNvSpPr/>
      </dsp:nvSpPr>
      <dsp:spPr>
        <a:xfrm>
          <a:off x="0" y="77"/>
          <a:ext cx="1810512" cy="3085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Dogs were trained to beg from a human for food</a:t>
          </a:r>
        </a:p>
      </dsp:txBody>
      <dsp:txXfrm>
        <a:off x="88382" y="88459"/>
        <a:ext cx="1633748" cy="2908331"/>
      </dsp:txXfrm>
    </dsp:sp>
    <dsp:sp modelId="{94093507-1AD0-47A7-8060-77DB01256E8C}">
      <dsp:nvSpPr>
        <dsp:cNvPr id="0" name=""/>
        <dsp:cNvSpPr/>
      </dsp:nvSpPr>
      <dsp:spPr>
        <a:xfrm rot="5400000">
          <a:off x="2185817" y="3172631"/>
          <a:ext cx="2468076" cy="321868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Dogs, like chimps, use human behavior for cues to food location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Humans </a:t>
          </a:r>
          <a:r>
            <a:rPr lang="en-US" sz="1300" b="1" kern="1200" dirty="0"/>
            <a:t>pointed, turned head or just turned eyes</a:t>
          </a:r>
          <a:r>
            <a:rPr lang="en-US" sz="1300" kern="1200" dirty="0"/>
            <a:t> to look at location of hidden food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Dogs could use all three cues to determine where the food was located</a:t>
          </a:r>
        </a:p>
      </dsp:txBody>
      <dsp:txXfrm rot="-5400000">
        <a:off x="1810511" y="3668419"/>
        <a:ext cx="3098206" cy="2227112"/>
      </dsp:txXfrm>
    </dsp:sp>
    <dsp:sp modelId="{A73F7889-D6E8-4791-B389-11603DAA01D6}">
      <dsp:nvSpPr>
        <dsp:cNvPr id="0" name=""/>
        <dsp:cNvSpPr/>
      </dsp:nvSpPr>
      <dsp:spPr>
        <a:xfrm>
          <a:off x="0" y="3239427"/>
          <a:ext cx="1810512" cy="308509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Povllelli</a:t>
          </a:r>
          <a:r>
            <a:rPr lang="en-US" sz="2800" kern="1200" dirty="0"/>
            <a:t>, et al, 1990;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  <a:r>
            <a:rPr lang="en-US" sz="2800" kern="1200" dirty="0" err="1"/>
            <a:t>Heyes</a:t>
          </a:r>
          <a:r>
            <a:rPr lang="en-US" sz="2800" kern="1200" dirty="0"/>
            <a:t>, 1993</a:t>
          </a:r>
        </a:p>
      </dsp:txBody>
      <dsp:txXfrm>
        <a:off x="88382" y="3327809"/>
        <a:ext cx="1633748" cy="290833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54F55-59B6-4762-8FC9-5B0AF133D9BB}">
      <dsp:nvSpPr>
        <dsp:cNvPr id="0" name=""/>
        <dsp:cNvSpPr/>
      </dsp:nvSpPr>
      <dsp:spPr>
        <a:xfrm>
          <a:off x="0" y="113712"/>
          <a:ext cx="4686924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Dogs could use errors as clues, as well</a:t>
          </a:r>
        </a:p>
      </dsp:txBody>
      <dsp:txXfrm>
        <a:off x="34906" y="148618"/>
        <a:ext cx="4617112" cy="645240"/>
      </dsp:txXfrm>
    </dsp:sp>
    <dsp:sp modelId="{29E13848-58CA-4333-9F56-864F204CDFAB}">
      <dsp:nvSpPr>
        <dsp:cNvPr id="0" name=""/>
        <dsp:cNvSpPr/>
      </dsp:nvSpPr>
      <dsp:spPr>
        <a:xfrm>
          <a:off x="0" y="880605"/>
          <a:ext cx="4686924" cy="71505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Model Dogs were blindfolded or not</a:t>
          </a:r>
        </a:p>
      </dsp:txBody>
      <dsp:txXfrm>
        <a:off x="34906" y="915511"/>
        <a:ext cx="4617112" cy="645240"/>
      </dsp:txXfrm>
    </dsp:sp>
    <dsp:sp modelId="{D71ACD7E-761A-45A9-8CFC-E384823E25B7}">
      <dsp:nvSpPr>
        <dsp:cNvPr id="0" name=""/>
        <dsp:cNvSpPr/>
      </dsp:nvSpPr>
      <dsp:spPr>
        <a:xfrm>
          <a:off x="0" y="1595657"/>
          <a:ext cx="4686924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1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Dogs in observation group watched the dogs (blindfolded or not blindfolded) search for food.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Control group did not watch the model.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Those who could watch the model did better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</dsp:txBody>
      <dsp:txXfrm>
        <a:off x="0" y="1595657"/>
        <a:ext cx="4686924" cy="1900260"/>
      </dsp:txXfrm>
    </dsp:sp>
    <dsp:sp modelId="{35F7D737-4778-4DF4-936B-E7699B209E30}">
      <dsp:nvSpPr>
        <dsp:cNvPr id="0" name=""/>
        <dsp:cNvSpPr/>
      </dsp:nvSpPr>
      <dsp:spPr>
        <a:xfrm>
          <a:off x="0" y="3495917"/>
          <a:ext cx="4686924" cy="71505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Blindfolded dogs made MANY mistakes before finding the food. </a:t>
          </a:r>
        </a:p>
      </dsp:txBody>
      <dsp:txXfrm>
        <a:off x="34906" y="3530823"/>
        <a:ext cx="4617112" cy="645240"/>
      </dsp:txXfrm>
    </dsp:sp>
    <dsp:sp modelId="{51859050-4BD2-4F5C-A9D2-1209D0EE0657}">
      <dsp:nvSpPr>
        <dsp:cNvPr id="0" name=""/>
        <dsp:cNvSpPr/>
      </dsp:nvSpPr>
      <dsp:spPr>
        <a:xfrm>
          <a:off x="0" y="4210970"/>
          <a:ext cx="4686924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1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i="1" kern="1200" dirty="0"/>
            <a:t>The observer dogs avoided the areas that the food was not and went more directly to the final food location, avoiding the errors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</dsp:txBody>
      <dsp:txXfrm>
        <a:off x="0" y="4210970"/>
        <a:ext cx="4686924" cy="11178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4FFF6-2FE2-4142-A4DF-4B617317EB9C}">
      <dsp:nvSpPr>
        <dsp:cNvPr id="0" name=""/>
        <dsp:cNvSpPr/>
      </dsp:nvSpPr>
      <dsp:spPr>
        <a:xfrm>
          <a:off x="0" y="140308"/>
          <a:ext cx="4495800" cy="106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Dogs able to choose which observer they preferred: </a:t>
          </a:r>
        </a:p>
      </dsp:txBody>
      <dsp:txXfrm>
        <a:off x="51885" y="192193"/>
        <a:ext cx="4392030" cy="959101"/>
      </dsp:txXfrm>
    </dsp:sp>
    <dsp:sp modelId="{FC9AC3CF-9ACE-449F-8359-506C3EFDF0E3}">
      <dsp:nvSpPr>
        <dsp:cNvPr id="0" name=""/>
        <dsp:cNvSpPr/>
      </dsp:nvSpPr>
      <dsp:spPr>
        <a:xfrm>
          <a:off x="0" y="1203180"/>
          <a:ext cx="4495800" cy="3461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74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Three locations in which the food could be hidden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One human was seated in the room when the food was hidden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dog could see human, but not where food was hidden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human could see the location of the hidden food (watched the “hider”)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Second person entered room after food was hidden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Both humans sat in chairs, dog was to choose who to approach to get the food for them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1203180"/>
        <a:ext cx="4495800" cy="3461039"/>
      </dsp:txXfrm>
    </dsp:sp>
    <dsp:sp modelId="{4926C557-CC20-4BB3-9E4E-4605A2E95794}">
      <dsp:nvSpPr>
        <dsp:cNvPr id="0" name=""/>
        <dsp:cNvSpPr/>
      </dsp:nvSpPr>
      <dsp:spPr>
        <a:xfrm>
          <a:off x="0" y="4664220"/>
          <a:ext cx="4495800" cy="106287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kern="1200" dirty="0"/>
            <a:t>Overwhelmingly chose the individual who was in the room at the time the food was hidden</a:t>
          </a:r>
        </a:p>
      </dsp:txBody>
      <dsp:txXfrm>
        <a:off x="51885" y="4716105"/>
        <a:ext cx="4392030" cy="95910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257B8-EFB9-40E8-A3C8-28A5ED8C8876}">
      <dsp:nvSpPr>
        <dsp:cNvPr id="0" name=""/>
        <dsp:cNvSpPr/>
      </dsp:nvSpPr>
      <dsp:spPr>
        <a:xfrm>
          <a:off x="0" y="532005"/>
          <a:ext cx="5029199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Tested 2 dogs at a time: Pairs</a:t>
          </a:r>
        </a:p>
      </dsp:txBody>
      <dsp:txXfrm>
        <a:off x="22246" y="554251"/>
        <a:ext cx="4984707" cy="411223"/>
      </dsp:txXfrm>
    </dsp:sp>
    <dsp:sp modelId="{2DFE8B88-0CD1-44D6-B17F-C89AE1109024}">
      <dsp:nvSpPr>
        <dsp:cNvPr id="0" name=""/>
        <dsp:cNvSpPr/>
      </dsp:nvSpPr>
      <dsp:spPr>
        <a:xfrm>
          <a:off x="0" y="1042440"/>
          <a:ext cx="5029199" cy="45571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Dogs taught to shake hands to get a reward</a:t>
          </a:r>
        </a:p>
      </dsp:txBody>
      <dsp:txXfrm>
        <a:off x="22246" y="1064686"/>
        <a:ext cx="4984707" cy="411223"/>
      </dsp:txXfrm>
    </dsp:sp>
    <dsp:sp modelId="{4487E0D7-F90D-4F43-A465-606FA70F676F}">
      <dsp:nvSpPr>
        <dsp:cNvPr id="0" name=""/>
        <dsp:cNvSpPr/>
      </dsp:nvSpPr>
      <dsp:spPr>
        <a:xfrm>
          <a:off x="0" y="1498155"/>
          <a:ext cx="5029199" cy="157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Dogs had to shake hands with experimenter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Initially, both are rewarded, then one put on extinction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One dog is rewarded, the other is not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1498155"/>
        <a:ext cx="5029199" cy="1573199"/>
      </dsp:txXfrm>
    </dsp:sp>
    <dsp:sp modelId="{A4BC1746-4019-426C-BC36-E51A29D44873}">
      <dsp:nvSpPr>
        <dsp:cNvPr id="0" name=""/>
        <dsp:cNvSpPr/>
      </dsp:nvSpPr>
      <dsp:spPr>
        <a:xfrm>
          <a:off x="0" y="3071355"/>
          <a:ext cx="5029199" cy="45571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kern="1200" dirty="0">
              <a:solidFill>
                <a:srgbClr val="0070C0"/>
              </a:solidFill>
            </a:rPr>
            <a:t>Dogs who got rewarded kept responding to cue</a:t>
          </a:r>
        </a:p>
      </dsp:txBody>
      <dsp:txXfrm>
        <a:off x="22246" y="3093601"/>
        <a:ext cx="4984707" cy="411223"/>
      </dsp:txXfrm>
    </dsp:sp>
    <dsp:sp modelId="{CAC6C4D9-4412-4109-ABE5-6AA195DC6AA6}">
      <dsp:nvSpPr>
        <dsp:cNvPr id="0" name=""/>
        <dsp:cNvSpPr/>
      </dsp:nvSpPr>
      <dsp:spPr>
        <a:xfrm>
          <a:off x="0" y="3581790"/>
          <a:ext cx="5029199" cy="45571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Dogs who did NOT get rewarded</a:t>
          </a:r>
        </a:p>
      </dsp:txBody>
      <dsp:txXfrm>
        <a:off x="22246" y="3604036"/>
        <a:ext cx="4984707" cy="411223"/>
      </dsp:txXfrm>
    </dsp:sp>
    <dsp:sp modelId="{0E35127B-9800-477B-8F85-D9F28F3AA045}">
      <dsp:nvSpPr>
        <dsp:cNvPr id="0" name=""/>
        <dsp:cNvSpPr/>
      </dsp:nvSpPr>
      <dsp:spPr>
        <a:xfrm>
          <a:off x="0" y="4037504"/>
          <a:ext cx="5029199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1" kern="1200" dirty="0"/>
            <a:t>Hesitated longer before responding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b="1" i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1" kern="1200" dirty="0"/>
            <a:t>Quit responding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b="1" i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1" kern="1200" dirty="0"/>
            <a:t>Went to person doing the rewarding when given a chance.</a:t>
          </a:r>
        </a:p>
      </dsp:txBody>
      <dsp:txXfrm>
        <a:off x="0" y="4037504"/>
        <a:ext cx="5029199" cy="129788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716CE-F33D-4BA2-B41B-92EA1D9B7633}">
      <dsp:nvSpPr>
        <dsp:cNvPr id="0" name=""/>
        <dsp:cNvSpPr/>
      </dsp:nvSpPr>
      <dsp:spPr>
        <a:xfrm>
          <a:off x="0" y="46679"/>
          <a:ext cx="4636126" cy="9534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Can model other dogs</a:t>
          </a:r>
        </a:p>
      </dsp:txBody>
      <dsp:txXfrm>
        <a:off x="46541" y="93220"/>
        <a:ext cx="4543044" cy="860321"/>
      </dsp:txXfrm>
    </dsp:sp>
    <dsp:sp modelId="{8BE7673D-ACFA-480F-8F63-31461CCA86E7}">
      <dsp:nvSpPr>
        <dsp:cNvPr id="0" name=""/>
        <dsp:cNvSpPr/>
      </dsp:nvSpPr>
      <dsp:spPr>
        <a:xfrm>
          <a:off x="0" y="1000082"/>
          <a:ext cx="4636126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9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Not as good as model humans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Snout contact provides information (Lupfer-Johnson)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000082"/>
        <a:ext cx="4636126" cy="1242000"/>
      </dsp:txXfrm>
    </dsp:sp>
    <dsp:sp modelId="{143904EF-55AC-4032-A4CD-261A5C6CCE5E}">
      <dsp:nvSpPr>
        <dsp:cNvPr id="0" name=""/>
        <dsp:cNvSpPr/>
      </dsp:nvSpPr>
      <dsp:spPr>
        <a:xfrm>
          <a:off x="0" y="2242083"/>
          <a:ext cx="4636126" cy="95340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/>
            <a:t>Very good at modeling off of humans</a:t>
          </a:r>
        </a:p>
      </dsp:txBody>
      <dsp:txXfrm>
        <a:off x="46541" y="2288624"/>
        <a:ext cx="4543044" cy="860321"/>
      </dsp:txXfrm>
    </dsp:sp>
    <dsp:sp modelId="{4019C67B-8FD2-46CD-BD05-2EEC10D9C00B}">
      <dsp:nvSpPr>
        <dsp:cNvPr id="0" name=""/>
        <dsp:cNvSpPr/>
      </dsp:nvSpPr>
      <dsp:spPr>
        <a:xfrm>
          <a:off x="0" y="3195486"/>
          <a:ext cx="4636126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9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Action matching: Do as I do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/>
            <a:t>Topal</a:t>
          </a:r>
          <a:r>
            <a:rPr lang="en-US" sz="1900" kern="1200" dirty="0"/>
            <a:t>, et al, 2006; Huber, et al, 2009; Range, et al, 20070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3195486"/>
        <a:ext cx="4636126" cy="1242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BC65A-7D8B-4028-8FAA-140D2A2FD483}">
      <dsp:nvSpPr>
        <dsp:cNvPr id="0" name=""/>
        <dsp:cNvSpPr/>
      </dsp:nvSpPr>
      <dsp:spPr>
        <a:xfrm>
          <a:off x="0" y="11502"/>
          <a:ext cx="5029199" cy="879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Contingency reversal learning:</a:t>
          </a:r>
        </a:p>
      </dsp:txBody>
      <dsp:txXfrm>
        <a:off x="42919" y="54421"/>
        <a:ext cx="4943361" cy="793362"/>
      </dsp:txXfrm>
    </dsp:sp>
    <dsp:sp modelId="{B4EC924A-5C92-4C3F-8F3D-FC6B88DEE6DD}">
      <dsp:nvSpPr>
        <dsp:cNvPr id="0" name=""/>
        <dsp:cNvSpPr/>
      </dsp:nvSpPr>
      <dsp:spPr>
        <a:xfrm>
          <a:off x="0" y="890702"/>
          <a:ext cx="5029199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Can learn A</a:t>
          </a:r>
          <a:r>
            <a:rPr lang="en-US" sz="1800" kern="1200" dirty="0">
              <a:sym typeface="Wingdings" panose="05000000000000000000" pitchFamily="2" charset="2"/>
            </a:rPr>
            <a:t></a:t>
          </a:r>
          <a:r>
            <a:rPr lang="en-US" sz="1800" kern="1200" dirty="0"/>
            <a:t> B and then B</a:t>
          </a:r>
          <a:r>
            <a:rPr lang="en-US" sz="1800" kern="1200" dirty="0">
              <a:sym typeface="Wingdings" panose="05000000000000000000" pitchFamily="2" charset="2"/>
            </a:rPr>
            <a:t></a:t>
          </a:r>
          <a:r>
            <a:rPr lang="en-US" sz="1800" kern="1200" dirty="0"/>
            <a:t> 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r>
            <a:rPr lang="en-US" sz="1800" kern="1200" dirty="0"/>
            <a:t>     (Ashton&amp; DeLillo, 2011)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890702"/>
        <a:ext cx="5029199" cy="928395"/>
      </dsp:txXfrm>
    </dsp:sp>
    <dsp:sp modelId="{DCEF4D8B-841E-4F78-BF40-F352A9687EE5}">
      <dsp:nvSpPr>
        <dsp:cNvPr id="0" name=""/>
        <dsp:cNvSpPr/>
      </dsp:nvSpPr>
      <dsp:spPr>
        <a:xfrm>
          <a:off x="0" y="1819097"/>
          <a:ext cx="5029199" cy="87920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Object permanence:</a:t>
          </a:r>
        </a:p>
      </dsp:txBody>
      <dsp:txXfrm>
        <a:off x="42919" y="1862016"/>
        <a:ext cx="4943361" cy="793362"/>
      </dsp:txXfrm>
    </dsp:sp>
    <dsp:sp modelId="{83709F77-9A3A-4286-963F-6D35C9D4EB2B}">
      <dsp:nvSpPr>
        <dsp:cNvPr id="0" name=""/>
        <dsp:cNvSpPr/>
      </dsp:nvSpPr>
      <dsp:spPr>
        <a:xfrm>
          <a:off x="0" y="2698297"/>
          <a:ext cx="5029199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Can find hidden object when observe object being hidden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Some data ((Gagnon &amp; Dore, 1992, 1994) suggests dogs can find the object when they DO NOT see the object being hidden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2698297"/>
        <a:ext cx="5029199" cy="1713960"/>
      </dsp:txXfrm>
    </dsp:sp>
    <dsp:sp modelId="{8246C2D5-E2D9-4222-B7CC-80CB7D9EC840}">
      <dsp:nvSpPr>
        <dsp:cNvPr id="0" name=""/>
        <dsp:cNvSpPr/>
      </dsp:nvSpPr>
      <dsp:spPr>
        <a:xfrm>
          <a:off x="0" y="4412257"/>
          <a:ext cx="5029199" cy="87920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Object learning  (</a:t>
          </a:r>
          <a:r>
            <a:rPr lang="en-US" sz="1800" kern="1200" dirty="0" err="1"/>
            <a:t>Framl</a:t>
          </a:r>
          <a:r>
            <a:rPr lang="en-US" sz="1800" kern="1200" dirty="0"/>
            <a:t> &amp; Frank, 1985</a:t>
          </a:r>
          <a:r>
            <a:rPr lang="en-US" sz="2200" kern="1200" dirty="0"/>
            <a:t>)</a:t>
          </a:r>
        </a:p>
      </dsp:txBody>
      <dsp:txXfrm>
        <a:off x="42919" y="4455176"/>
        <a:ext cx="4943361" cy="793362"/>
      </dsp:txXfrm>
    </dsp:sp>
    <dsp:sp modelId="{0AD02CD7-C4CF-45DD-84B6-492DB0030578}">
      <dsp:nvSpPr>
        <dsp:cNvPr id="0" name=""/>
        <dsp:cNvSpPr/>
      </dsp:nvSpPr>
      <dsp:spPr>
        <a:xfrm>
          <a:off x="0" y="5357697"/>
          <a:ext cx="5029199" cy="8792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Categorizing and inferential learning: (</a:t>
          </a:r>
          <a:r>
            <a:rPr lang="en-US" sz="1800" kern="1200" dirty="0"/>
            <a:t>Range, et al, 2008</a:t>
          </a:r>
          <a:r>
            <a:rPr lang="en-US" sz="2200" kern="1200" dirty="0"/>
            <a:t>)</a:t>
          </a:r>
        </a:p>
      </dsp:txBody>
      <dsp:txXfrm>
        <a:off x="42919" y="5400616"/>
        <a:ext cx="4943361" cy="793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9D9E5-6FE9-410A-9843-8FE7FB151C13}">
      <dsp:nvSpPr>
        <dsp:cNvPr id="0" name=""/>
        <dsp:cNvSpPr/>
      </dsp:nvSpPr>
      <dsp:spPr>
        <a:xfrm>
          <a:off x="0" y="747301"/>
          <a:ext cx="4902201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Dogs show Object manipulation (</a:t>
          </a:r>
          <a:r>
            <a:rPr lang="en-US" sz="1700" kern="1200" dirty="0" err="1"/>
            <a:t>Topal</a:t>
          </a:r>
          <a:r>
            <a:rPr lang="en-US" sz="1700" kern="1200" dirty="0"/>
            <a:t>, et al, 1997)</a:t>
          </a:r>
        </a:p>
      </dsp:txBody>
      <dsp:txXfrm>
        <a:off x="36896" y="784197"/>
        <a:ext cx="4828409" cy="682028"/>
      </dsp:txXfrm>
    </dsp:sp>
    <dsp:sp modelId="{490198CE-2068-41C8-95FF-68F132802E27}">
      <dsp:nvSpPr>
        <dsp:cNvPr id="0" name=""/>
        <dsp:cNvSpPr/>
      </dsp:nvSpPr>
      <dsp:spPr>
        <a:xfrm>
          <a:off x="0" y="1557841"/>
          <a:ext cx="4902201" cy="75582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Dogs can do Means-end tasks  (</a:t>
          </a:r>
          <a:r>
            <a:rPr lang="en-US" sz="1700" kern="1200" dirty="0" err="1"/>
            <a:t>Osthaus</a:t>
          </a:r>
          <a:r>
            <a:rPr lang="en-US" sz="1700" kern="1200" dirty="0"/>
            <a:t> et al, 2005)</a:t>
          </a:r>
        </a:p>
      </dsp:txBody>
      <dsp:txXfrm>
        <a:off x="36896" y="1594737"/>
        <a:ext cx="4828409" cy="682028"/>
      </dsp:txXfrm>
    </dsp:sp>
    <dsp:sp modelId="{D58A8BB5-63BB-48E9-88B1-C46872C1952A}">
      <dsp:nvSpPr>
        <dsp:cNvPr id="0" name=""/>
        <dsp:cNvSpPr/>
      </dsp:nvSpPr>
      <dsp:spPr>
        <a:xfrm>
          <a:off x="0" y="2509606"/>
          <a:ext cx="4902201" cy="75582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Quantitative tasks</a:t>
          </a:r>
        </a:p>
      </dsp:txBody>
      <dsp:txXfrm>
        <a:off x="36896" y="2546502"/>
        <a:ext cx="4828409" cy="682028"/>
      </dsp:txXfrm>
    </dsp:sp>
    <dsp:sp modelId="{CDD11FEE-71B1-483C-8D3B-65194A20BA26}">
      <dsp:nvSpPr>
        <dsp:cNvPr id="0" name=""/>
        <dsp:cNvSpPr/>
      </dsp:nvSpPr>
      <dsp:spPr>
        <a:xfrm>
          <a:off x="0" y="3294994"/>
          <a:ext cx="4902201" cy="89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4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More vs. less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Some counting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Search order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</dsp:txBody>
      <dsp:txXfrm>
        <a:off x="0" y="3294994"/>
        <a:ext cx="4902201" cy="891359"/>
      </dsp:txXfrm>
    </dsp:sp>
    <dsp:sp modelId="{621402BD-41D8-4499-9D68-E5C22136D583}">
      <dsp:nvSpPr>
        <dsp:cNvPr id="0" name=""/>
        <dsp:cNvSpPr/>
      </dsp:nvSpPr>
      <dsp:spPr>
        <a:xfrm>
          <a:off x="0" y="4015561"/>
          <a:ext cx="4902201" cy="7558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Spatial navigation: (</a:t>
          </a:r>
          <a:r>
            <a:rPr lang="en-US" sz="1700" kern="1200" dirty="0" err="1"/>
            <a:t>Cattet</a:t>
          </a:r>
          <a:r>
            <a:rPr lang="en-US" sz="1700" kern="1200" dirty="0"/>
            <a:t> &amp; Etienne, 2004) and solving detour problems (Pongracz, et al, 2001)</a:t>
          </a:r>
        </a:p>
      </dsp:txBody>
      <dsp:txXfrm>
        <a:off x="36896" y="4052457"/>
        <a:ext cx="4828409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1C2CF-0A8E-4F1F-B458-086016E7DFC4}">
      <dsp:nvSpPr>
        <dsp:cNvPr id="0" name=""/>
        <dsp:cNvSpPr/>
      </dsp:nvSpPr>
      <dsp:spPr>
        <a:xfrm>
          <a:off x="0" y="109955"/>
          <a:ext cx="4724399" cy="1112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Tinkelpaugh (1928) task</a:t>
          </a:r>
        </a:p>
      </dsp:txBody>
      <dsp:txXfrm>
        <a:off x="54298" y="164253"/>
        <a:ext cx="4615803" cy="1003708"/>
      </dsp:txXfrm>
    </dsp:sp>
    <dsp:sp modelId="{7222F051-4706-4787-999B-A93B747CA4E2}">
      <dsp:nvSpPr>
        <dsp:cNvPr id="0" name=""/>
        <dsp:cNvSpPr/>
      </dsp:nvSpPr>
      <dsp:spPr>
        <a:xfrm>
          <a:off x="0" y="1222260"/>
          <a:ext cx="4724399" cy="318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0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Show food item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Cover it up with a cup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Slide to animal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Animal lifts up cup- but tricked: another lesser preferred food is there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Look to see if animal is surprised/upset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200" kern="1200" dirty="0"/>
        </a:p>
      </dsp:txBody>
      <dsp:txXfrm>
        <a:off x="0" y="1222260"/>
        <a:ext cx="4724399" cy="3187800"/>
      </dsp:txXfrm>
    </dsp:sp>
    <dsp:sp modelId="{8FA6DDEA-B4A1-4C7F-88AA-9A32C85C604D}">
      <dsp:nvSpPr>
        <dsp:cNvPr id="0" name=""/>
        <dsp:cNvSpPr/>
      </dsp:nvSpPr>
      <dsp:spPr>
        <a:xfrm>
          <a:off x="0" y="4343401"/>
          <a:ext cx="4724399" cy="111230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Dogs show strong </a:t>
          </a:r>
          <a:r>
            <a:rPr lang="en-US" sz="2800" b="1" i="1" kern="1200" dirty="0"/>
            <a:t>expectancy violation</a:t>
          </a:r>
        </a:p>
      </dsp:txBody>
      <dsp:txXfrm>
        <a:off x="54298" y="4397699"/>
        <a:ext cx="4615803" cy="1003708"/>
      </dsp:txXfrm>
    </dsp:sp>
    <dsp:sp modelId="{56F88FDB-AAD4-4DD2-982E-37289E3AEC40}">
      <dsp:nvSpPr>
        <dsp:cNvPr id="0" name=""/>
        <dsp:cNvSpPr/>
      </dsp:nvSpPr>
      <dsp:spPr>
        <a:xfrm>
          <a:off x="0" y="5522364"/>
          <a:ext cx="4724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0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So do chimps, corvids</a:t>
          </a:r>
        </a:p>
      </dsp:txBody>
      <dsp:txXfrm>
        <a:off x="0" y="5522364"/>
        <a:ext cx="4724399" cy="463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4B899-92DC-48FD-9A20-4EFB0424B209}">
      <dsp:nvSpPr>
        <dsp:cNvPr id="0" name=""/>
        <dsp:cNvSpPr/>
      </dsp:nvSpPr>
      <dsp:spPr>
        <a:xfrm>
          <a:off x="0" y="1805287"/>
          <a:ext cx="4826001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551" tIns="312420" rIns="37455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Kaminski, Call &amp; Fisher, 2004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Learned 200 nouns</a:t>
          </a:r>
        </a:p>
      </dsp:txBody>
      <dsp:txXfrm>
        <a:off x="0" y="1805287"/>
        <a:ext cx="4826001" cy="874125"/>
      </dsp:txXfrm>
    </dsp:sp>
    <dsp:sp modelId="{BD2B85B9-3460-4802-9A2B-1CFEE3118EFA}">
      <dsp:nvSpPr>
        <dsp:cNvPr id="0" name=""/>
        <dsp:cNvSpPr/>
      </dsp:nvSpPr>
      <dsp:spPr>
        <a:xfrm>
          <a:off x="241300" y="1583887"/>
          <a:ext cx="33782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Rico:</a:t>
          </a:r>
        </a:p>
      </dsp:txBody>
      <dsp:txXfrm>
        <a:off x="262916" y="1605503"/>
        <a:ext cx="3334968" cy="399568"/>
      </dsp:txXfrm>
    </dsp:sp>
    <dsp:sp modelId="{AA353557-8701-4EF1-B734-3063D1FF4C61}">
      <dsp:nvSpPr>
        <dsp:cNvPr id="0" name=""/>
        <dsp:cNvSpPr/>
      </dsp:nvSpPr>
      <dsp:spPr>
        <a:xfrm>
          <a:off x="0" y="2981812"/>
          <a:ext cx="4826001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551" tIns="312420" rIns="37455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Pilley and Reid, 2011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Learned 600 names of objects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Also can deduce new objects; show inference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May be partially do to novelty effects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hlinkClick xmlns:r="http://schemas.openxmlformats.org/officeDocument/2006/relationships" r:id="rId1"/>
            </a:rPr>
            <a:t>http://www.youtube.com/watch?v=_6479QAJuz8</a:t>
          </a:r>
          <a:endParaRPr lang="en-US" sz="1500" kern="1200" dirty="0"/>
        </a:p>
      </dsp:txBody>
      <dsp:txXfrm>
        <a:off x="0" y="2981812"/>
        <a:ext cx="4826001" cy="1606500"/>
      </dsp:txXfrm>
    </dsp:sp>
    <dsp:sp modelId="{9C453D31-42C8-4F52-9AE4-8CC620028C06}">
      <dsp:nvSpPr>
        <dsp:cNvPr id="0" name=""/>
        <dsp:cNvSpPr/>
      </dsp:nvSpPr>
      <dsp:spPr>
        <a:xfrm>
          <a:off x="241300" y="2760412"/>
          <a:ext cx="33782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Chaser:</a:t>
          </a:r>
        </a:p>
      </dsp:txBody>
      <dsp:txXfrm>
        <a:off x="262916" y="2782028"/>
        <a:ext cx="3334968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947A9-96C8-4189-AEAD-9CA2525177CF}">
      <dsp:nvSpPr>
        <dsp:cNvPr id="0" name=""/>
        <dsp:cNvSpPr/>
      </dsp:nvSpPr>
      <dsp:spPr>
        <a:xfrm>
          <a:off x="0" y="34703"/>
          <a:ext cx="5410200" cy="13023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Sensitivity to human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social stimuli </a:t>
          </a:r>
        </a:p>
      </dsp:txBody>
      <dsp:txXfrm>
        <a:off x="63575" y="98278"/>
        <a:ext cx="5283050" cy="1175193"/>
      </dsp:txXfrm>
    </dsp:sp>
    <dsp:sp modelId="{01A61C45-F49D-4D62-A08D-7CB27C34A12A}">
      <dsp:nvSpPr>
        <dsp:cNvPr id="0" name=""/>
        <dsp:cNvSpPr/>
      </dsp:nvSpPr>
      <dsp:spPr>
        <a:xfrm>
          <a:off x="0" y="1337046"/>
          <a:ext cx="54102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7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Reliably alter behavior in presence of such stimuli to obtain reinforcement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These behaviors emerge after instruction or mediation of human companion</a:t>
          </a:r>
        </a:p>
      </dsp:txBody>
      <dsp:txXfrm>
        <a:off x="0" y="1337046"/>
        <a:ext cx="5410200" cy="993600"/>
      </dsp:txXfrm>
    </dsp:sp>
    <dsp:sp modelId="{221E285B-B598-4EEE-9150-05D275D52C97}">
      <dsp:nvSpPr>
        <dsp:cNvPr id="0" name=""/>
        <dsp:cNvSpPr/>
      </dsp:nvSpPr>
      <dsp:spPr>
        <a:xfrm>
          <a:off x="0" y="2330646"/>
          <a:ext cx="5410200" cy="202702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70C0"/>
              </a:solidFill>
            </a:rPr>
            <a:t>Theory of Mind and Dogs: </a:t>
          </a:r>
          <a:r>
            <a:rPr lang="en-US" sz="1900" kern="1200" dirty="0" err="1">
              <a:solidFill>
                <a:srgbClr val="0070C0"/>
              </a:solidFill>
            </a:rPr>
            <a:t>Heyes</a:t>
          </a:r>
          <a:r>
            <a:rPr lang="en-US" sz="1900" kern="1200" dirty="0">
              <a:solidFill>
                <a:srgbClr val="0070C0"/>
              </a:solidFill>
            </a:rPr>
            <a:t> (1998): </a:t>
          </a:r>
          <a:r>
            <a:rPr lang="en-US" sz="1900" i="1" kern="1200" dirty="0">
              <a:solidFill>
                <a:srgbClr val="0070C0"/>
              </a:solidFill>
            </a:rPr>
            <a:t>“…an animal with a theory of mind believes that mental states play a causal role in generating behavior and infers the presence of mental states in others by observing their appearance and behavior under various circumstances”.</a:t>
          </a:r>
          <a:endParaRPr lang="en-US" sz="1900" kern="1200" dirty="0">
            <a:solidFill>
              <a:srgbClr val="0070C0"/>
            </a:solidFill>
          </a:endParaRPr>
        </a:p>
      </dsp:txBody>
      <dsp:txXfrm>
        <a:off x="98951" y="2429597"/>
        <a:ext cx="5212298" cy="1829123"/>
      </dsp:txXfrm>
    </dsp:sp>
    <dsp:sp modelId="{95CF752C-EC73-45A8-B465-B60EBF1BFB84}">
      <dsp:nvSpPr>
        <dsp:cNvPr id="0" name=""/>
        <dsp:cNvSpPr/>
      </dsp:nvSpPr>
      <dsp:spPr>
        <a:xfrm>
          <a:off x="0" y="4415271"/>
          <a:ext cx="5410200" cy="202702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Several sets of data point to such an ability in dogs</a:t>
          </a:r>
        </a:p>
      </dsp:txBody>
      <dsp:txXfrm>
        <a:off x="98951" y="4514222"/>
        <a:ext cx="5212298" cy="18291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11E62-D7D4-45F4-B964-AFC5023E644C}">
      <dsp:nvSpPr>
        <dsp:cNvPr id="0" name=""/>
        <dsp:cNvSpPr/>
      </dsp:nvSpPr>
      <dsp:spPr>
        <a:xfrm>
          <a:off x="0" y="480299"/>
          <a:ext cx="4876800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494" tIns="666496" rIns="3784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Change reaction to forbidden food (Call, et a, 2003; Tomasello, 2008)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Change where drop ball depending on position of human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Begging responses change depending on actions of human</a:t>
          </a:r>
        </a:p>
      </dsp:txBody>
      <dsp:txXfrm>
        <a:off x="0" y="480299"/>
        <a:ext cx="4876800" cy="2419200"/>
      </dsp:txXfrm>
    </dsp:sp>
    <dsp:sp modelId="{E4E37D97-350A-4A95-A8D9-B9FD95E04B9E}">
      <dsp:nvSpPr>
        <dsp:cNvPr id="0" name=""/>
        <dsp:cNvSpPr/>
      </dsp:nvSpPr>
      <dsp:spPr>
        <a:xfrm>
          <a:off x="243840" y="7979"/>
          <a:ext cx="3413760" cy="944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0" rIns="1290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 do perspective taking</a:t>
          </a:r>
        </a:p>
      </dsp:txBody>
      <dsp:txXfrm>
        <a:off x="289954" y="54093"/>
        <a:ext cx="3321532" cy="852412"/>
      </dsp:txXfrm>
    </dsp:sp>
    <dsp:sp modelId="{46397F7D-F0F5-452A-AEE4-67E536BCC080}">
      <dsp:nvSpPr>
        <dsp:cNvPr id="0" name=""/>
        <dsp:cNvSpPr/>
      </dsp:nvSpPr>
      <dsp:spPr>
        <a:xfrm>
          <a:off x="0" y="3544620"/>
          <a:ext cx="487680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494" tIns="666496" rIns="3784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Move objects closer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Indicate location of items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Ask for help with problem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Occurs as early as 8 weeks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Service dogs are better!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Miklosi</a:t>
          </a:r>
          <a:r>
            <a:rPr lang="en-US" sz="1800" kern="1200" dirty="0"/>
            <a:t>, et al, 2003; </a:t>
          </a:r>
          <a:r>
            <a:rPr lang="en-US" sz="1800" kern="1200" dirty="0" err="1"/>
            <a:t>Viranyi</a:t>
          </a:r>
          <a:r>
            <a:rPr lang="en-US" sz="1800" kern="1200" dirty="0"/>
            <a:t>, et al, 2006; </a:t>
          </a:r>
          <a:r>
            <a:rPr lang="en-US" sz="1800" kern="1200" dirty="0" err="1"/>
            <a:t>Topal</a:t>
          </a:r>
          <a:r>
            <a:rPr lang="en-US" sz="1800" kern="1200" dirty="0"/>
            <a:t>, et al, 2006</a:t>
          </a:r>
        </a:p>
      </dsp:txBody>
      <dsp:txXfrm>
        <a:off x="0" y="3544620"/>
        <a:ext cx="4876800" cy="2772000"/>
      </dsp:txXfrm>
    </dsp:sp>
    <dsp:sp modelId="{756D09D5-7966-41B5-9E58-6639D6D89A8A}">
      <dsp:nvSpPr>
        <dsp:cNvPr id="0" name=""/>
        <dsp:cNvSpPr/>
      </dsp:nvSpPr>
      <dsp:spPr>
        <a:xfrm>
          <a:off x="243840" y="3072300"/>
          <a:ext cx="3413760" cy="9446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032" tIns="0" rIns="1290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Attempt to communicate with humans:</a:t>
          </a:r>
        </a:p>
      </dsp:txBody>
      <dsp:txXfrm>
        <a:off x="289954" y="3118414"/>
        <a:ext cx="3321532" cy="8524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B34B6-107C-4F69-BE35-07554D961C8A}">
      <dsp:nvSpPr>
        <dsp:cNvPr id="0" name=""/>
        <dsp:cNvSpPr/>
      </dsp:nvSpPr>
      <dsp:spPr>
        <a:xfrm>
          <a:off x="22" y="38507"/>
          <a:ext cx="2166392" cy="854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Dogs can count?</a:t>
          </a:r>
        </a:p>
      </dsp:txBody>
      <dsp:txXfrm>
        <a:off x="22" y="38507"/>
        <a:ext cx="2166392" cy="854777"/>
      </dsp:txXfrm>
    </dsp:sp>
    <dsp:sp modelId="{CB955951-DE34-4309-AE5C-B756310F7CCA}">
      <dsp:nvSpPr>
        <dsp:cNvPr id="0" name=""/>
        <dsp:cNvSpPr/>
      </dsp:nvSpPr>
      <dsp:spPr>
        <a:xfrm>
          <a:off x="22" y="893285"/>
          <a:ext cx="2166392" cy="35523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Numerical competence and ability to discriminate more and less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Dogs about as good at numerical competence as the great apes!</a:t>
          </a:r>
        </a:p>
      </dsp:txBody>
      <dsp:txXfrm>
        <a:off x="22" y="893285"/>
        <a:ext cx="2166392" cy="3552373"/>
      </dsp:txXfrm>
    </dsp:sp>
    <dsp:sp modelId="{5241F812-9ED4-4B28-B166-11405010A233}">
      <dsp:nvSpPr>
        <dsp:cNvPr id="0" name=""/>
        <dsp:cNvSpPr/>
      </dsp:nvSpPr>
      <dsp:spPr>
        <a:xfrm>
          <a:off x="2469710" y="38507"/>
          <a:ext cx="2166392" cy="854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Greater degree of socialization = better skills</a:t>
          </a:r>
        </a:p>
      </dsp:txBody>
      <dsp:txXfrm>
        <a:off x="2469710" y="38507"/>
        <a:ext cx="2166392" cy="854777"/>
      </dsp:txXfrm>
    </dsp:sp>
    <dsp:sp modelId="{C7FAC8F4-40BA-4930-A776-496DB938E97E}">
      <dsp:nvSpPr>
        <dsp:cNvPr id="0" name=""/>
        <dsp:cNvSpPr/>
      </dsp:nvSpPr>
      <dsp:spPr>
        <a:xfrm>
          <a:off x="2469710" y="893285"/>
          <a:ext cx="2166392" cy="35523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Follow human gestures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Can be fooled by humans pointing wrong direction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Dogs may perform actions that are counterproductive for themselves if humans ask for that action</a:t>
          </a:r>
        </a:p>
      </dsp:txBody>
      <dsp:txXfrm>
        <a:off x="2469710" y="893285"/>
        <a:ext cx="2166392" cy="3552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9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7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4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4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4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ABED-97DC-4334-8504-7D355A77D17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CDE4-B785-401A-B9D5-DD2B8001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_6479QAJuz8?feature=oembe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sJf9NwTFhw?feature=oembed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EHI2mHytN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EHI2mHytNQ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tr9yY-YuYU?feature=oembed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996" y="4267832"/>
            <a:ext cx="3820004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They are smarter than we think!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3224" y="3428999"/>
            <a:ext cx="3604268" cy="838831"/>
          </a:xfrm>
        </p:spPr>
        <p:txBody>
          <a:bodyPr anchor="b">
            <a:noAutofit/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Dog Cognition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Dog">
            <a:extLst>
              <a:ext uri="{FF2B5EF4-FFF2-40B4-BE49-F238E27FC236}">
                <a16:creationId xmlns:a16="http://schemas.microsoft.com/office/drawing/2014/main" id="{B1C8992C-AA6D-48C5-9DFB-F2C59ACDE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715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Language learning?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D566D-0B83-406C-9BEE-93CCC22586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293612"/>
              </p:ext>
            </p:extLst>
          </p:nvPr>
        </p:nvGraphicFramePr>
        <p:xfrm>
          <a:off x="3962400" y="381000"/>
          <a:ext cx="4826001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3038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7E08CF-4136-4B82-B7B4-BE568785F27C}"/>
              </a:ext>
            </a:extLst>
          </p:cNvPr>
          <p:cNvSpPr txBox="1"/>
          <p:nvPr/>
        </p:nvSpPr>
        <p:spPr>
          <a:xfrm>
            <a:off x="2057400" y="5562600"/>
            <a:ext cx="5441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</a:t>
            </a:r>
            <a:r>
              <a:rPr lang="en-US" dirty="0" err="1"/>
              <a:t>Pilley</a:t>
            </a:r>
            <a:r>
              <a:rPr lang="en-US" dirty="0"/>
              <a:t> passed away in June, 2018</a:t>
            </a:r>
          </a:p>
          <a:p>
            <a:r>
              <a:rPr lang="en-US" dirty="0"/>
              <a:t>Chaser passed away a year later in July, 2019  at age 15. </a:t>
            </a:r>
          </a:p>
        </p:txBody>
      </p:sp>
      <p:pic>
        <p:nvPicPr>
          <p:cNvPr id="2" name="Online Media 1" title="The Dog Who Knows 1,000 Words | CUTE ANIMALS (Episode 5)">
            <a:hlinkClick r:id="" action="ppaction://media"/>
            <a:extLst>
              <a:ext uri="{FF2B5EF4-FFF2-40B4-BE49-F238E27FC236}">
                <a16:creationId xmlns:a16="http://schemas.microsoft.com/office/drawing/2014/main" id="{E4BCB6EC-797C-43B4-9C8C-74BCDDC8532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381" y="914400"/>
            <a:ext cx="7955819" cy="449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83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FFFFFF"/>
                </a:solidFill>
              </a:rPr>
              <a:t>Social Learning: Dogs Can: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91" y="2378076"/>
            <a:ext cx="3656309" cy="425132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C00000"/>
                </a:solidFill>
              </a:rPr>
              <a:t>Selectively avoid forbidden food</a:t>
            </a:r>
            <a:r>
              <a:rPr lang="en-US" sz="1400" dirty="0"/>
              <a:t>, but grab it when the owner is not looking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C00000"/>
                </a:solidFill>
              </a:rPr>
              <a:t>Beg from an individual that can see them</a:t>
            </a:r>
            <a:r>
              <a:rPr lang="en-US" sz="1400" dirty="0"/>
              <a:t>, rather than their owner who cannot.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C00000"/>
                </a:solidFill>
              </a:rPr>
              <a:t>Learn via Social learning and Imitation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Watch human for cues to obtain food/toy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Can be taught to imitate: “do it”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C00000"/>
                </a:solidFill>
              </a:rPr>
              <a:t>Follow a human point: sensitive to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Arm point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Head turning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Nodding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Bowing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Glancing in direction of target</a:t>
            </a:r>
          </a:p>
          <a:p>
            <a:pPr lvl="1">
              <a:lnSpc>
                <a:spcPct val="90000"/>
              </a:lnSpc>
            </a:pPr>
            <a:r>
              <a:rPr lang="en-US" sz="1400" dirty="0" err="1"/>
              <a:t>Miklosi</a:t>
            </a:r>
            <a:r>
              <a:rPr lang="en-US" sz="1400" dirty="0"/>
              <a:t> &amp; </a:t>
            </a:r>
            <a:r>
              <a:rPr lang="en-US" sz="1400" dirty="0" err="1"/>
              <a:t>sporoni</a:t>
            </a:r>
            <a:r>
              <a:rPr lang="en-US" sz="1400" dirty="0"/>
              <a:t>, 2006; </a:t>
            </a:r>
            <a:r>
              <a:rPr lang="en-US" sz="1400" dirty="0" err="1"/>
              <a:t>Agnette</a:t>
            </a:r>
            <a:r>
              <a:rPr lang="en-US" sz="1400" dirty="0"/>
              <a:t> et al, 2000; Udell, et al, 2008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" r="18484" b="1"/>
          <a:stretch/>
        </p:blipFill>
        <p:spPr bwMode="auto">
          <a:xfrm>
            <a:off x="4574169" y="2492376"/>
            <a:ext cx="3601803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4622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392"/>
            <a:ext cx="2530602" cy="5504688"/>
          </a:xfrm>
        </p:spPr>
        <p:txBody>
          <a:bodyPr>
            <a:normAutofit/>
          </a:bodyPr>
          <a:lstStyle/>
          <a:p>
            <a:r>
              <a:rPr lang="en-US" sz="4100" b="1"/>
              <a:t>Sensitivity to human social cues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A81344-7807-47C8-8105-2EDA642B0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812795"/>
              </p:ext>
            </p:extLst>
          </p:nvPr>
        </p:nvGraphicFramePr>
        <p:xfrm>
          <a:off x="3352800" y="152400"/>
          <a:ext cx="5410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1970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Social learning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27899A-9336-4C3C-8ACE-9B889DCED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808875"/>
              </p:ext>
            </p:extLst>
          </p:nvPr>
        </p:nvGraphicFramePr>
        <p:xfrm>
          <a:off x="3962400" y="304800"/>
          <a:ext cx="487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7898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What does other research say?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3D4E17-CFB7-45E3-8850-21DE59A6E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276691"/>
              </p:ext>
            </p:extLst>
          </p:nvPr>
        </p:nvGraphicFramePr>
        <p:xfrm>
          <a:off x="4152275" y="1186917"/>
          <a:ext cx="4636126" cy="448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3478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Why choose owner’s preference?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927FF0AC-93FF-4F19-83AB-D6F53B68A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781926"/>
              </p:ext>
            </p:extLst>
          </p:nvPr>
        </p:nvGraphicFramePr>
        <p:xfrm>
          <a:off x="4766310" y="955653"/>
          <a:ext cx="37719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8077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Is your choice my Choice?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D084FD-60BC-459E-ACB6-D6479675B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546103"/>
              </p:ext>
            </p:extLst>
          </p:nvPr>
        </p:nvGraphicFramePr>
        <p:xfrm>
          <a:off x="4766310" y="955653"/>
          <a:ext cx="37719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9790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Method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FFE1AF-523A-4B81-9341-C206977E9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82004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504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Results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731EC8F-CE20-45A4-99FD-BE9E36168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7395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45711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Some statistics on dogs as pets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4271270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70% of  U.S. households have at least one pet</a:t>
            </a:r>
          </a:p>
          <a:p>
            <a:pPr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53% have at least 1 dog.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55+ million dogs in U.S. alone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Estimated $45 billion/year industry</a:t>
            </a:r>
          </a:p>
          <a:p>
            <a:pPr lvl="1">
              <a:lnSpc>
                <a:spcPct val="90000"/>
              </a:lnSpc>
            </a:pP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b="1" i="1" dirty="0">
                <a:solidFill>
                  <a:srgbClr val="000000"/>
                </a:solidFill>
              </a:rPr>
              <a:t>Why dogs?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Dog (and cat) behavior appears to be attuned to humans</a:t>
            </a:r>
          </a:p>
          <a:p>
            <a:pPr lvl="1">
              <a:lnSpc>
                <a:spcPct val="90000"/>
              </a:lnSpc>
            </a:pPr>
            <a:endParaRPr lang="en-US" sz="21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As companion animals, show “loyalty”, “compassion”, and other cognitive-emotional behaviors</a:t>
            </a:r>
          </a:p>
        </p:txBody>
      </p:sp>
    </p:spTree>
    <p:extLst>
      <p:ext uri="{BB962C8B-B14F-4D97-AF65-F5344CB8AC3E}">
        <p14:creationId xmlns:p14="http://schemas.microsoft.com/office/powerpoint/2010/main" val="1271577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Results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B712FD-B98D-4B5E-B5DF-0B86317A3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163666"/>
              </p:ext>
            </p:extLst>
          </p:nvPr>
        </p:nvGraphicFramePr>
        <p:xfrm>
          <a:off x="4152275" y="1186917"/>
          <a:ext cx="4636126" cy="448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6115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Other Effects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3C0C70-8505-4E3D-AB7D-BE3CC2282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24835"/>
              </p:ext>
            </p:extLst>
          </p:nvPr>
        </p:nvGraphicFramePr>
        <p:xfrm>
          <a:off x="4152275" y="1186917"/>
          <a:ext cx="4636126" cy="448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46294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Lupfer-Johnson and Ross 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AF0AC6D4-ED16-47A5-805E-A7E1655A76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396488"/>
              </p:ext>
            </p:extLst>
          </p:nvPr>
        </p:nvGraphicFramePr>
        <p:xfrm>
          <a:off x="3962400" y="381000"/>
          <a:ext cx="4826001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2784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Method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E6D272-EBA0-4337-BE5E-1183DB8EB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196553"/>
              </p:ext>
            </p:extLst>
          </p:nvPr>
        </p:nvGraphicFramePr>
        <p:xfrm>
          <a:off x="3886200" y="268730"/>
          <a:ext cx="5029200" cy="559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4060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Results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C09612-D8C4-4429-B11C-B206740DB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434577"/>
              </p:ext>
            </p:extLst>
          </p:nvPr>
        </p:nvGraphicFramePr>
        <p:xfrm>
          <a:off x="4152275" y="1186917"/>
          <a:ext cx="4636126" cy="448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5561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 b="1">
                <a:solidFill>
                  <a:srgbClr val="FFFFFF"/>
                </a:solidFill>
              </a:rPr>
              <a:t>Dogs show Perspective Taking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D5589A-74DB-4D37-9726-B3392E6A3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907571"/>
              </p:ext>
            </p:extLst>
          </p:nvPr>
        </p:nvGraphicFramePr>
        <p:xfrm>
          <a:off x="3581400" y="381000"/>
          <a:ext cx="5207001" cy="624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52704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</a:rPr>
              <a:t>Choice of Target when Begging (Povinelli and Eddy, 1996):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821431-1C2B-4AD4-951E-B4EDD66AF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606011"/>
              </p:ext>
            </p:extLst>
          </p:nvPr>
        </p:nvGraphicFramePr>
        <p:xfrm>
          <a:off x="3886200" y="381000"/>
          <a:ext cx="5029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1877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b="1">
                <a:solidFill>
                  <a:srgbClr val="FFFFFF"/>
                </a:solidFill>
              </a:rPr>
              <a:t>Expansion: NOT a Clever Hans Trick</a:t>
            </a:r>
            <a:br>
              <a:rPr lang="en-US" sz="2300" b="1">
                <a:solidFill>
                  <a:srgbClr val="FFFFFF"/>
                </a:solidFill>
              </a:rPr>
            </a:br>
            <a:r>
              <a:rPr lang="en-US" sz="2300" b="1">
                <a:solidFill>
                  <a:srgbClr val="FFFFFF"/>
                </a:solidFill>
              </a:rPr>
              <a:t>Held, et al., 2001; Ashton and Cooper (in Cooper et al, 2003)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751DBA-83F0-4AFB-9C35-8A4DB8B8A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855860"/>
              </p:ext>
            </p:extLst>
          </p:nvPr>
        </p:nvGraphicFramePr>
        <p:xfrm>
          <a:off x="4152274" y="228600"/>
          <a:ext cx="4686925" cy="544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4246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FFFF"/>
                </a:solidFill>
              </a:rPr>
              <a:t>Dogs can tell Which Human saw the Treat!</a:t>
            </a:r>
            <a:br>
              <a:rPr lang="en-US" sz="3200" b="1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</a:rPr>
              <a:t>Cooper, et al 2001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02298D-7323-4E5B-8173-B91A59368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471394"/>
              </p:ext>
            </p:extLst>
          </p:nvPr>
        </p:nvGraphicFramePr>
        <p:xfrm>
          <a:off x="4419600" y="228600"/>
          <a:ext cx="4495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86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</a:rPr>
              <a:t>Dogs understand fairness (Range, et al., 2009)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316143-8FE1-4B50-A639-07DAA4004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095767"/>
              </p:ext>
            </p:extLst>
          </p:nvPr>
        </p:nvGraphicFramePr>
        <p:xfrm>
          <a:off x="3962400" y="304800"/>
          <a:ext cx="5029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4441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</a:rPr>
              <a:t>Why study dog cognition?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4B1C5E-8763-4E68-933F-2C87DC01D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383863"/>
              </p:ext>
            </p:extLst>
          </p:nvPr>
        </p:nvGraphicFramePr>
        <p:xfrm>
          <a:off x="4267200" y="457200"/>
          <a:ext cx="464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5622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What is your dog thinking? Brain scans give glimpse">
            <a:hlinkClick r:id="" action="ppaction://media"/>
            <a:extLst>
              <a:ext uri="{FF2B5EF4-FFF2-40B4-BE49-F238E27FC236}">
                <a16:creationId xmlns:a16="http://schemas.microsoft.com/office/drawing/2014/main" id="{FB5481EF-F591-4C70-B794-A3FCFE61EEE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6248" y="1447800"/>
            <a:ext cx="8496636" cy="4876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5CA9BB-09D9-47DE-B203-7FD7DB444545}"/>
              </a:ext>
            </a:extLst>
          </p:cNvPr>
          <p:cNvSpPr txBox="1"/>
          <p:nvPr/>
        </p:nvSpPr>
        <p:spPr>
          <a:xfrm>
            <a:off x="1524000" y="533400"/>
            <a:ext cx="5943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We learn how dogs think from their behavior during an MRI </a:t>
            </a:r>
          </a:p>
          <a:p>
            <a:r>
              <a:rPr lang="en-US" dirty="0"/>
              <a:t>Gregory Bern, Emory University</a:t>
            </a:r>
          </a:p>
        </p:txBody>
      </p:sp>
    </p:spTree>
    <p:extLst>
      <p:ext uri="{BB962C8B-B14F-4D97-AF65-F5344CB8AC3E}">
        <p14:creationId xmlns:p14="http://schemas.microsoft.com/office/powerpoint/2010/main" val="326766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 b="1">
                <a:solidFill>
                  <a:srgbClr val="FFFFFF"/>
                </a:solidFill>
              </a:rPr>
              <a:t>Dogs show social modeling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2294E1-0D52-4A52-9EA1-BEC145EDF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311527"/>
              </p:ext>
            </p:extLst>
          </p:nvPr>
        </p:nvGraphicFramePr>
        <p:xfrm>
          <a:off x="4152275" y="1186917"/>
          <a:ext cx="4636126" cy="448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39944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3641"/>
            <a:ext cx="3505199" cy="276009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</a:rPr>
              <a:t>Direct Teaching of Social Learning: 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A Very simple, but important, Study!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US" sz="2100" dirty="0">
                <a:solidFill>
                  <a:srgbClr val="000000"/>
                </a:solidFill>
              </a:rPr>
              <a:t>Clear demonstration of dog following conspecific modeling!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Claudia </a:t>
            </a:r>
            <a:r>
              <a:rPr lang="en-US" sz="2100" dirty="0" err="1">
                <a:solidFill>
                  <a:srgbClr val="000000"/>
                </a:solidFill>
              </a:rPr>
              <a:t>Fugazza</a:t>
            </a:r>
            <a:r>
              <a:rPr lang="en-US" sz="2100" dirty="0">
                <a:solidFill>
                  <a:srgbClr val="000000"/>
                </a:solidFill>
              </a:rPr>
              <a:t> and Adam Miklósi (</a:t>
            </a:r>
            <a:r>
              <a:rPr lang="en-US" sz="2100" dirty="0" err="1">
                <a:solidFill>
                  <a:srgbClr val="000000"/>
                </a:solidFill>
              </a:rPr>
              <a:t>Eötvös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dirty="0" err="1">
                <a:solidFill>
                  <a:srgbClr val="000000"/>
                </a:solidFill>
              </a:rPr>
              <a:t>Loránd</a:t>
            </a:r>
            <a:r>
              <a:rPr lang="en-US" sz="2100" dirty="0">
                <a:solidFill>
                  <a:srgbClr val="000000"/>
                </a:solidFill>
              </a:rPr>
              <a:t>, University, Budapest, Hungary)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Do As I Do: Using Social Learning to Train Dogs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dirty="0">
                <a:solidFill>
                  <a:srgbClr val="000000"/>
                </a:solidFill>
                <a:hlinkClick r:id="rId3"/>
              </a:rPr>
              <a:t>https://www.youtube.com/watch?v=cEHI2mHytNQ</a:t>
            </a:r>
            <a:endParaRPr lang="en-US" sz="2100" dirty="0">
              <a:solidFill>
                <a:srgbClr val="000000"/>
              </a:solidFill>
            </a:endParaRPr>
          </a:p>
          <a:p>
            <a:pPr lvl="1"/>
            <a:endParaRPr lang="en-US" sz="2100" dirty="0">
              <a:solidFill>
                <a:srgbClr val="000000"/>
              </a:solidFill>
            </a:endParaRPr>
          </a:p>
          <a:p>
            <a:pPr lvl="1"/>
            <a:endParaRPr 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14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EHI2mHytN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990600"/>
            <a:ext cx="785706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06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C17B438-889A-4118-BD85-CEC70398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Dogs can even tell time</a:t>
            </a:r>
            <a:br>
              <a:rPr lang="en-US" sz="3500">
                <a:solidFill>
                  <a:srgbClr val="FFFFFF"/>
                </a:solidFill>
              </a:rPr>
            </a:b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810202-92CC-41D0-89C8-2442D2E2E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91" y="3303294"/>
            <a:ext cx="2284709" cy="2821595"/>
          </a:xfrm>
        </p:spPr>
        <p:txBody>
          <a:bodyPr>
            <a:normAutofit fontScale="92500"/>
          </a:bodyPr>
          <a:lstStyle/>
          <a:p>
            <a:pPr indent="-285750"/>
            <a:r>
              <a:rPr lang="en-US" sz="2100" dirty="0"/>
              <a:t>Do not use a clock, obviously</a:t>
            </a:r>
          </a:p>
          <a:p>
            <a:pPr indent="-285750"/>
            <a:endParaRPr lang="en-US" sz="2100" dirty="0"/>
          </a:p>
          <a:p>
            <a:pPr indent="-285750"/>
            <a:r>
              <a:rPr lang="en-US" sz="2100" dirty="0"/>
              <a:t>Use environmental cues</a:t>
            </a:r>
          </a:p>
          <a:p>
            <a:pPr indent="-285750"/>
            <a:endParaRPr lang="en-US" sz="2100" dirty="0"/>
          </a:p>
          <a:p>
            <a:pPr indent="-285750"/>
            <a:r>
              <a:rPr lang="en-US" sz="2100" dirty="0"/>
              <a:t>Especially SCENT</a:t>
            </a:r>
          </a:p>
          <a:p>
            <a:endParaRPr lang="en-US" sz="2100" dirty="0"/>
          </a:p>
        </p:txBody>
      </p:sp>
      <p:pic>
        <p:nvPicPr>
          <p:cNvPr id="2" name="Online Media 1" title="Can dogs tell the time? 🐶 | Inside the Animal Mind - BBC">
            <a:hlinkClick r:id="" action="ppaction://media"/>
            <a:extLst>
              <a:ext uri="{FF2B5EF4-FFF2-40B4-BE49-F238E27FC236}">
                <a16:creationId xmlns:a16="http://schemas.microsoft.com/office/drawing/2014/main" id="{57A4A15B-4C2E-4330-B34B-17AB6B74BA7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9400" y="2563519"/>
            <a:ext cx="6207781" cy="35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70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Why should dogs show sensitivity 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to human social cues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52400"/>
            <a:ext cx="4572000" cy="640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</a:rPr>
              <a:t>Definition:</a:t>
            </a:r>
            <a:r>
              <a:rPr lang="en-US" sz="1600" dirty="0">
                <a:solidFill>
                  <a:srgbClr val="000000"/>
                </a:solidFill>
              </a:rPr>
              <a:t> Dogs show a sensitivity to human social stimuli when they reliably alter their behavior to obtain reinforcement in the presence of stimuli that depends on instruction or mediation by a human companion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</a:rPr>
              <a:t>Theory of Mind and dogs: </a:t>
            </a:r>
            <a:r>
              <a:rPr lang="en-US" sz="1600" b="1" dirty="0" err="1">
                <a:solidFill>
                  <a:srgbClr val="000000"/>
                </a:solidFill>
              </a:rPr>
              <a:t>Heyes</a:t>
            </a:r>
            <a:r>
              <a:rPr lang="en-US" sz="1600" b="1" dirty="0">
                <a:solidFill>
                  <a:srgbClr val="000000"/>
                </a:solidFill>
              </a:rPr>
              <a:t> (1998): </a:t>
            </a:r>
            <a:r>
              <a:rPr lang="en-US" sz="1600" b="1" i="1" dirty="0">
                <a:solidFill>
                  <a:srgbClr val="000000"/>
                </a:solidFill>
              </a:rPr>
              <a:t>“…an animal with a theory of mind believes that mental states play a causal role in generating behavior and infers the presence of mental states in others by observing their appearance and behavior under various circumstances”.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DO dogs have a theory of mind? </a:t>
            </a:r>
          </a:p>
          <a:p>
            <a:pPr lvl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Dogs show empathy</a:t>
            </a:r>
          </a:p>
          <a:p>
            <a:pPr lvl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Dogs Understand That Your Visual Perspective Is Different from Their Own</a:t>
            </a:r>
          </a:p>
          <a:p>
            <a:pPr lvl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Dogs Assume That You Know Something They Don’t</a:t>
            </a:r>
          </a:p>
          <a:p>
            <a:pPr lvl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Dogs Understand Pointing</a:t>
            </a:r>
          </a:p>
          <a:p>
            <a:pPr lvl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Dogs Know When You Like Someone Else More</a:t>
            </a:r>
          </a:p>
          <a:p>
            <a:pPr lvl="1">
              <a:lnSpc>
                <a:spcPct val="90000"/>
              </a:lnSpc>
            </a:pPr>
            <a:endParaRPr lang="en-US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200" b="1" i="1" dirty="0">
                <a:solidFill>
                  <a:srgbClr val="000000"/>
                </a:solidFill>
              </a:rPr>
              <a:t>If they don’t have theory of mind, they are darn close!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23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Dogs can do a lot of 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high level behavior!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8A89D9-A12C-46C6-8A3D-1C3B856645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938574"/>
              </p:ext>
            </p:extLst>
          </p:nvPr>
        </p:nvGraphicFramePr>
        <p:xfrm>
          <a:off x="4152275" y="1186917"/>
          <a:ext cx="4636126" cy="448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8396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Nonsocial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031" y="563918"/>
            <a:ext cx="4952769" cy="5843147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C00000"/>
                </a:solidFill>
              </a:rPr>
              <a:t>Strong discrimination learning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Most often use Matching to Sample (MTS) or Delayed Matching to Sample (DMTS)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Matching to Sample (MTS):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Shown an item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Given an array of objects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Must “match” the item to the identical one in the array.</a:t>
            </a:r>
          </a:p>
          <a:p>
            <a:pPr lvl="2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Delayed Matching to Sample: 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There is a delay between the item and the array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Must remember what you saw to pick its match.</a:t>
            </a:r>
          </a:p>
          <a:p>
            <a:pPr lvl="2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Visual cues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Color of objects: blue vs. orange, black vs. white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E.g., Milgram, et al, 1994; Araujo, et al, 2014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Spatial cues: body position and landmarks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Better at body position (L, R)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Milgram, et al 1999; Ashton and DeLillo, 211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Auditory cues: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Go/no go:  Brown and </a:t>
            </a:r>
            <a:r>
              <a:rPr lang="en-US" sz="1600" dirty="0" err="1"/>
              <a:t>Slotysik</a:t>
            </a:r>
            <a:r>
              <a:rPr lang="en-US" sz="1600" dirty="0"/>
              <a:t> (1999)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Different sounds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Human vocal signals (McConnel, 1999)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Olfactory cues</a:t>
            </a:r>
            <a:r>
              <a:rPr lang="en-US" sz="1600" dirty="0"/>
              <a:t>, particularly nonsocial odor cues</a:t>
            </a:r>
          </a:p>
          <a:p>
            <a:pPr marL="685800" lvl="2" indent="0">
              <a:lnSpc>
                <a:spcPct val="90000"/>
              </a:lnSpc>
              <a:buNone/>
            </a:pPr>
            <a:endParaRPr lang="en-US" sz="1600" dirty="0"/>
          </a:p>
          <a:p>
            <a:pPr lvl="2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41461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Nonsocial Learning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E2D181-72B1-43C8-A882-0AC401C711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900180"/>
              </p:ext>
            </p:extLst>
          </p:nvPr>
        </p:nvGraphicFramePr>
        <p:xfrm>
          <a:off x="3810000" y="304800"/>
          <a:ext cx="5029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0061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4085190" cy="51435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374677"/>
            <a:ext cx="2744833" cy="2115681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Nonsocial Learning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697185-E83E-4CDD-89D9-12F9A85DA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16980"/>
              </p:ext>
            </p:extLst>
          </p:nvPr>
        </p:nvGraphicFramePr>
        <p:xfrm>
          <a:off x="3886200" y="152400"/>
          <a:ext cx="4902201" cy="5518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5957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Nonsocial counting: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681" y="488950"/>
            <a:ext cx="4508893" cy="58801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C00000"/>
                </a:solidFill>
              </a:rPr>
              <a:t>Dogs can count?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</a:rPr>
              <a:t>Show </a:t>
            </a:r>
            <a:r>
              <a:rPr lang="en-US" sz="1900" b="1" dirty="0">
                <a:solidFill>
                  <a:srgbClr val="000000"/>
                </a:solidFill>
              </a:rPr>
              <a:t>Numerical competence </a:t>
            </a:r>
            <a:r>
              <a:rPr lang="en-US" sz="1900" dirty="0">
                <a:solidFill>
                  <a:srgbClr val="000000"/>
                </a:solidFill>
              </a:rPr>
              <a:t>and ability to discriminate more and less</a:t>
            </a:r>
          </a:p>
          <a:p>
            <a:pPr lvl="1">
              <a:lnSpc>
                <a:spcPct val="90000"/>
              </a:lnSpc>
            </a:pPr>
            <a:endParaRPr lang="en-US" sz="19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300" dirty="0">
                <a:solidFill>
                  <a:srgbClr val="C00000"/>
                </a:solidFill>
              </a:rPr>
              <a:t>Dogs about as good at numerical competence as the great apes!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</a:rPr>
              <a:t>West and Young (2002) from Pepperberg (1994)</a:t>
            </a:r>
          </a:p>
          <a:p>
            <a:pPr lvl="2">
              <a:lnSpc>
                <a:spcPct val="90000"/>
              </a:lnSpc>
            </a:pPr>
            <a:endParaRPr lang="en-US" sz="19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Dogs shown three problems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</a:rPr>
              <a:t>1+1 = 2; 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</a:rPr>
              <a:t>1+1=1; 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</a:rPr>
              <a:t>1+1=3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</a:rPr>
              <a:t>All in dog biscuits; shown problem then solution</a:t>
            </a:r>
          </a:p>
          <a:p>
            <a:pPr lvl="2">
              <a:lnSpc>
                <a:spcPct val="90000"/>
              </a:lnSpc>
            </a:pPr>
            <a:endParaRPr lang="en-US" sz="19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Dogs gazed longer when the expected solution was wrong</a:t>
            </a:r>
          </a:p>
          <a:p>
            <a:pPr lvl="2">
              <a:lnSpc>
                <a:spcPct val="90000"/>
              </a:lnSpc>
            </a:pPr>
            <a:endParaRPr lang="en-US" sz="19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03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Expectancy violations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4F4AFC1B-F769-4322-9862-85FEF26B8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30324"/>
              </p:ext>
            </p:extLst>
          </p:nvPr>
        </p:nvGraphicFramePr>
        <p:xfrm>
          <a:off x="4191000" y="228600"/>
          <a:ext cx="4724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543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XY5HK7YVDQWF-1196-989</_dlc_DocId>
    <_dlc_DocIdUrl xmlns="95c273cc-9201-4c1e-8c9f-fe8c80cbe9de">
      <Url>https://about.illinoisstate.edu/vfdouga/_layouts/DocIdRedir.aspx?ID=XY5HK7YVDQWF-1196-989</Url>
      <Description>XY5HK7YVDQWF-1196-989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0F1B607-01EF-43A7-85E4-C5EDA02239F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95c273cc-9201-4c1e-8c9f-fe8c80cbe9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9846DB-BAE4-47AB-AEAA-360F40CFC8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0F85C-4B42-484A-8AA1-2D0AFAA31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86C411A-43FD-435A-8ADB-3E6F7CB4240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2422</Words>
  <Application>Microsoft Office PowerPoint</Application>
  <PresentationFormat>On-screen Show (4:3)</PresentationFormat>
  <Paragraphs>316</Paragraphs>
  <Slides>35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Office Theme</vt:lpstr>
      <vt:lpstr>They are smarter than we think!</vt:lpstr>
      <vt:lpstr>Some statistics on dogs as pets</vt:lpstr>
      <vt:lpstr>Why study dog cognition?</vt:lpstr>
      <vt:lpstr>Dogs can do a lot of  high level behavior!</vt:lpstr>
      <vt:lpstr>Nonsocial Learning</vt:lpstr>
      <vt:lpstr>Nonsocial Learning</vt:lpstr>
      <vt:lpstr>Nonsocial Learning</vt:lpstr>
      <vt:lpstr>Nonsocial counting:</vt:lpstr>
      <vt:lpstr>Expectancy violations</vt:lpstr>
      <vt:lpstr>Language learning?</vt:lpstr>
      <vt:lpstr>PowerPoint Presentation</vt:lpstr>
      <vt:lpstr>Social Learning: Dogs Can:</vt:lpstr>
      <vt:lpstr>Sensitivity to human social cues</vt:lpstr>
      <vt:lpstr>Social learning</vt:lpstr>
      <vt:lpstr>What does other research say?</vt:lpstr>
      <vt:lpstr>Why choose owner’s preference?</vt:lpstr>
      <vt:lpstr>Is your choice my Choice?</vt:lpstr>
      <vt:lpstr>Method</vt:lpstr>
      <vt:lpstr>Results</vt:lpstr>
      <vt:lpstr>Results</vt:lpstr>
      <vt:lpstr>Other Effects</vt:lpstr>
      <vt:lpstr>Lupfer-Johnson and Ross </vt:lpstr>
      <vt:lpstr>Method</vt:lpstr>
      <vt:lpstr>Results</vt:lpstr>
      <vt:lpstr>Dogs show Perspective Taking</vt:lpstr>
      <vt:lpstr>Choice of Target when Begging (Povinelli and Eddy, 1996): </vt:lpstr>
      <vt:lpstr>Expansion: NOT a Clever Hans Trick Held, et al., 2001; Ashton and Cooper (in Cooper et al, 2003)</vt:lpstr>
      <vt:lpstr>Dogs can tell Which Human saw the Treat! Cooper, et al 2001</vt:lpstr>
      <vt:lpstr>Dogs understand fairness (Range, et al., 2009)</vt:lpstr>
      <vt:lpstr>PowerPoint Presentation</vt:lpstr>
      <vt:lpstr>Dogs show social modeling</vt:lpstr>
      <vt:lpstr>Direct Teaching of Social Learning:   A Very simple, but important, Study!</vt:lpstr>
      <vt:lpstr>PowerPoint Presentation</vt:lpstr>
      <vt:lpstr>Dogs can even tell time </vt:lpstr>
      <vt:lpstr>Why should dogs show sensitivity  to human social cues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 Cognition</dc:title>
  <dc:creator>Valeri Farmer-Dougan</dc:creator>
  <cp:lastModifiedBy>Valeri Farmer-Dougan</cp:lastModifiedBy>
  <cp:revision>7</cp:revision>
  <dcterms:created xsi:type="dcterms:W3CDTF">2020-04-19T19:34:29Z</dcterms:created>
  <dcterms:modified xsi:type="dcterms:W3CDTF">2022-11-14T03:47:33Z</dcterms:modified>
</cp:coreProperties>
</file>