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8"/>
  </p:notesMasterIdLst>
  <p:sldIdLst>
    <p:sldId id="256" r:id="rId6"/>
    <p:sldId id="278" r:id="rId7"/>
    <p:sldId id="328" r:id="rId8"/>
    <p:sldId id="329" r:id="rId9"/>
    <p:sldId id="317" r:id="rId10"/>
    <p:sldId id="318" r:id="rId11"/>
    <p:sldId id="319" r:id="rId12"/>
    <p:sldId id="325" r:id="rId13"/>
    <p:sldId id="323" r:id="rId14"/>
    <p:sldId id="341" r:id="rId15"/>
    <p:sldId id="330" r:id="rId16"/>
    <p:sldId id="352" r:id="rId17"/>
    <p:sldId id="320" r:id="rId18"/>
    <p:sldId id="337" r:id="rId19"/>
    <p:sldId id="321" r:id="rId20"/>
    <p:sldId id="340" r:id="rId21"/>
    <p:sldId id="322" r:id="rId22"/>
    <p:sldId id="324" r:id="rId23"/>
    <p:sldId id="331" r:id="rId24"/>
    <p:sldId id="355" r:id="rId25"/>
    <p:sldId id="280" r:id="rId26"/>
    <p:sldId id="338" r:id="rId27"/>
    <p:sldId id="279" r:id="rId28"/>
    <p:sldId id="281" r:id="rId29"/>
    <p:sldId id="283" r:id="rId30"/>
    <p:sldId id="356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2" r:id="rId41"/>
    <p:sldId id="303" r:id="rId42"/>
    <p:sldId id="304" r:id="rId43"/>
    <p:sldId id="305" r:id="rId44"/>
    <p:sldId id="307" r:id="rId45"/>
    <p:sldId id="332" r:id="rId46"/>
    <p:sldId id="333" r:id="rId47"/>
    <p:sldId id="342" r:id="rId48"/>
    <p:sldId id="343" r:id="rId49"/>
    <p:sldId id="344" r:id="rId50"/>
    <p:sldId id="346" r:id="rId51"/>
    <p:sldId id="347" r:id="rId52"/>
    <p:sldId id="348" r:id="rId53"/>
    <p:sldId id="349" r:id="rId54"/>
    <p:sldId id="350" r:id="rId55"/>
    <p:sldId id="351" r:id="rId56"/>
    <p:sldId id="35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0" d="100"/>
          <a:sy n="60" d="100"/>
        </p:scale>
        <p:origin x="18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B772C-B853-44AB-9AAF-B3B069009FD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5F9A4D-1407-4925-98DE-0F8409FDFF74}">
      <dgm:prSet/>
      <dgm:spPr/>
      <dgm:t>
        <a:bodyPr/>
        <a:lstStyle/>
        <a:p>
          <a:r>
            <a:rPr lang="en-US" dirty="0"/>
            <a:t>Play must occur in a </a:t>
          </a:r>
          <a:r>
            <a:rPr lang="en-US" b="1" i="1" dirty="0"/>
            <a:t>familiar and emotionally safe environment </a:t>
          </a:r>
          <a:r>
            <a:rPr lang="en-US" dirty="0"/>
            <a:t>(relaxed field). </a:t>
          </a:r>
        </a:p>
      </dgm:t>
    </dgm:pt>
    <dgm:pt modelId="{9093830A-D7BE-4AA9-BDA2-7E854C2F6D63}" type="parTrans" cxnId="{1F5F95C3-3381-4599-864B-D395130765CD}">
      <dgm:prSet/>
      <dgm:spPr/>
      <dgm:t>
        <a:bodyPr/>
        <a:lstStyle/>
        <a:p>
          <a:endParaRPr lang="en-US"/>
        </a:p>
      </dgm:t>
    </dgm:pt>
    <dgm:pt modelId="{F825B0B3-EC39-4C8A-BF59-236174678108}" type="sibTrans" cxnId="{1F5F95C3-3381-4599-864B-D395130765CD}">
      <dgm:prSet/>
      <dgm:spPr/>
      <dgm:t>
        <a:bodyPr/>
        <a:lstStyle/>
        <a:p>
          <a:endParaRPr lang="en-US"/>
        </a:p>
      </dgm:t>
    </dgm:pt>
    <dgm:pt modelId="{2C5A65E8-D9A3-439F-BAC4-E9AFA5940339}">
      <dgm:prSet/>
      <dgm:spPr/>
      <dgm:t>
        <a:bodyPr/>
        <a:lstStyle/>
        <a:p>
          <a:r>
            <a:rPr lang="en-US" dirty="0"/>
            <a:t>Play has </a:t>
          </a:r>
          <a:r>
            <a:rPr lang="en-US" b="1" i="1" dirty="0"/>
            <a:t>no specific aim other than play itself</a:t>
          </a:r>
          <a:r>
            <a:rPr lang="en-US" b="1" dirty="0"/>
            <a:t>.</a:t>
          </a:r>
          <a:r>
            <a:rPr lang="en-US" dirty="0"/>
            <a:t> That is, it has limited immediate function. </a:t>
          </a:r>
        </a:p>
      </dgm:t>
    </dgm:pt>
    <dgm:pt modelId="{01C4B784-1B30-451D-B224-4936E766064F}" type="parTrans" cxnId="{BD324B97-627A-4214-81FE-A49C9E1F0AF1}">
      <dgm:prSet/>
      <dgm:spPr/>
      <dgm:t>
        <a:bodyPr/>
        <a:lstStyle/>
        <a:p>
          <a:endParaRPr lang="en-US"/>
        </a:p>
      </dgm:t>
    </dgm:pt>
    <dgm:pt modelId="{E17D2668-51C2-4BAD-99D5-8A1F42EC0029}" type="sibTrans" cxnId="{BD324B97-627A-4214-81FE-A49C9E1F0AF1}">
      <dgm:prSet/>
      <dgm:spPr/>
      <dgm:t>
        <a:bodyPr/>
        <a:lstStyle/>
        <a:p>
          <a:endParaRPr lang="en-US"/>
        </a:p>
      </dgm:t>
    </dgm:pt>
    <dgm:pt modelId="{85AF85CC-EDE5-4FED-BDA9-8B3EC8CD19C9}">
      <dgm:prSet/>
      <dgm:spPr/>
      <dgm:t>
        <a:bodyPr/>
        <a:lstStyle/>
        <a:p>
          <a:r>
            <a:rPr lang="en-US" dirty="0"/>
            <a:t>Play is </a:t>
          </a:r>
          <a:r>
            <a:rPr lang="en-US" b="1" i="1" dirty="0"/>
            <a:t>both voluntary and self-reinforcing</a:t>
          </a:r>
          <a:r>
            <a:rPr lang="en-US" dirty="0"/>
            <a:t>. Burghard considers this the endogenous component of play.</a:t>
          </a:r>
        </a:p>
      </dgm:t>
    </dgm:pt>
    <dgm:pt modelId="{B24A42D2-C516-4653-87E0-E431C544A1EE}" type="parTrans" cxnId="{991FA326-760D-442C-8031-49E07573EA0F}">
      <dgm:prSet/>
      <dgm:spPr/>
      <dgm:t>
        <a:bodyPr/>
        <a:lstStyle/>
        <a:p>
          <a:endParaRPr lang="en-US"/>
        </a:p>
      </dgm:t>
    </dgm:pt>
    <dgm:pt modelId="{AC53908B-41E9-44C0-8928-9C523DB23CCE}" type="sibTrans" cxnId="{991FA326-760D-442C-8031-49E07573EA0F}">
      <dgm:prSet/>
      <dgm:spPr/>
      <dgm:t>
        <a:bodyPr/>
        <a:lstStyle/>
        <a:p>
          <a:endParaRPr lang="en-US"/>
        </a:p>
      </dgm:t>
    </dgm:pt>
    <dgm:pt modelId="{2B1D4C3D-C391-44EC-A63E-08D4776BD827}">
      <dgm:prSet/>
      <dgm:spPr/>
      <dgm:t>
        <a:bodyPr/>
        <a:lstStyle/>
        <a:p>
          <a:r>
            <a:rPr lang="en-US" b="1" i="1" dirty="0"/>
            <a:t>Play does not parallel reality </a:t>
          </a:r>
          <a:r>
            <a:rPr lang="en-US" dirty="0"/>
            <a:t>in either structural or temporal sequences. </a:t>
          </a:r>
        </a:p>
      </dgm:t>
    </dgm:pt>
    <dgm:pt modelId="{6AF93602-0F3F-4589-9800-03AA8251B85B}" type="parTrans" cxnId="{237E43EC-9AE0-4FA1-B81D-62E4A437417E}">
      <dgm:prSet/>
      <dgm:spPr/>
      <dgm:t>
        <a:bodyPr/>
        <a:lstStyle/>
        <a:p>
          <a:endParaRPr lang="en-US"/>
        </a:p>
      </dgm:t>
    </dgm:pt>
    <dgm:pt modelId="{26FC502A-1A5B-485A-B42A-93C865FF42FA}" type="sibTrans" cxnId="{237E43EC-9AE0-4FA1-B81D-62E4A437417E}">
      <dgm:prSet/>
      <dgm:spPr/>
      <dgm:t>
        <a:bodyPr/>
        <a:lstStyle/>
        <a:p>
          <a:endParaRPr lang="en-US"/>
        </a:p>
      </dgm:t>
    </dgm:pt>
    <dgm:pt modelId="{E6A4D7C5-8EA3-4125-8C1B-0597C129B3F5}">
      <dgm:prSet/>
      <dgm:spPr/>
      <dgm:t>
        <a:bodyPr/>
        <a:lstStyle/>
        <a:p>
          <a:r>
            <a:rPr lang="en-US" dirty="0"/>
            <a:t>Play behaviors show </a:t>
          </a:r>
          <a:r>
            <a:rPr lang="en-US" b="1" i="1" dirty="0"/>
            <a:t>repetitive behavior patterns.  </a:t>
          </a:r>
          <a:endParaRPr lang="en-US" b="1" dirty="0"/>
        </a:p>
      </dgm:t>
    </dgm:pt>
    <dgm:pt modelId="{283810C4-805E-4959-B960-487C968019BB}" type="parTrans" cxnId="{85B5EFA1-AD47-41CA-A323-FE07EB8490C4}">
      <dgm:prSet/>
      <dgm:spPr/>
      <dgm:t>
        <a:bodyPr/>
        <a:lstStyle/>
        <a:p>
          <a:endParaRPr lang="en-US"/>
        </a:p>
      </dgm:t>
    </dgm:pt>
    <dgm:pt modelId="{7AFFC827-6D94-493F-A04D-657FF2967750}" type="sibTrans" cxnId="{85B5EFA1-AD47-41CA-A323-FE07EB8490C4}">
      <dgm:prSet/>
      <dgm:spPr/>
      <dgm:t>
        <a:bodyPr/>
        <a:lstStyle/>
        <a:p>
          <a:endParaRPr lang="en-US"/>
        </a:p>
      </dgm:t>
    </dgm:pt>
    <dgm:pt modelId="{F4F7C2AE-C07C-4DB7-8FFE-F0100B83C4D5}" type="pres">
      <dgm:prSet presAssocID="{E38B772C-B853-44AB-9AAF-B3B069009FDA}" presName="vert0" presStyleCnt="0">
        <dgm:presLayoutVars>
          <dgm:dir/>
          <dgm:animOne val="branch"/>
          <dgm:animLvl val="lvl"/>
        </dgm:presLayoutVars>
      </dgm:prSet>
      <dgm:spPr/>
    </dgm:pt>
    <dgm:pt modelId="{7CF55F62-097A-4091-AC33-D152C5D94DBF}" type="pres">
      <dgm:prSet presAssocID="{EB5F9A4D-1407-4925-98DE-0F8409FDFF74}" presName="thickLine" presStyleLbl="alignNode1" presStyleIdx="0" presStyleCnt="5"/>
      <dgm:spPr/>
    </dgm:pt>
    <dgm:pt modelId="{EE644FE4-E2ED-4F17-BEE2-98E7632B7945}" type="pres">
      <dgm:prSet presAssocID="{EB5F9A4D-1407-4925-98DE-0F8409FDFF74}" presName="horz1" presStyleCnt="0"/>
      <dgm:spPr/>
    </dgm:pt>
    <dgm:pt modelId="{AB45BF49-B7BE-4E26-80E5-452A602EDC75}" type="pres">
      <dgm:prSet presAssocID="{EB5F9A4D-1407-4925-98DE-0F8409FDFF74}" presName="tx1" presStyleLbl="revTx" presStyleIdx="0" presStyleCnt="5"/>
      <dgm:spPr/>
    </dgm:pt>
    <dgm:pt modelId="{3AEB294A-A0FC-41B3-8B14-FFCAB3037995}" type="pres">
      <dgm:prSet presAssocID="{EB5F9A4D-1407-4925-98DE-0F8409FDFF74}" presName="vert1" presStyleCnt="0"/>
      <dgm:spPr/>
    </dgm:pt>
    <dgm:pt modelId="{8EEC5B63-8B3B-4FF1-9EBB-F57A44EF5B07}" type="pres">
      <dgm:prSet presAssocID="{2C5A65E8-D9A3-439F-BAC4-E9AFA5940339}" presName="thickLine" presStyleLbl="alignNode1" presStyleIdx="1" presStyleCnt="5"/>
      <dgm:spPr/>
    </dgm:pt>
    <dgm:pt modelId="{E436DBE4-7AA5-4415-8CC8-047BE8580FAB}" type="pres">
      <dgm:prSet presAssocID="{2C5A65E8-D9A3-439F-BAC4-E9AFA5940339}" presName="horz1" presStyleCnt="0"/>
      <dgm:spPr/>
    </dgm:pt>
    <dgm:pt modelId="{B6D5C961-5B13-4DC3-8E48-1DC58D0ACFFB}" type="pres">
      <dgm:prSet presAssocID="{2C5A65E8-D9A3-439F-BAC4-E9AFA5940339}" presName="tx1" presStyleLbl="revTx" presStyleIdx="1" presStyleCnt="5"/>
      <dgm:spPr/>
    </dgm:pt>
    <dgm:pt modelId="{FDC1E286-715B-4CFA-BBF1-261BF6F45982}" type="pres">
      <dgm:prSet presAssocID="{2C5A65E8-D9A3-439F-BAC4-E9AFA5940339}" presName="vert1" presStyleCnt="0"/>
      <dgm:spPr/>
    </dgm:pt>
    <dgm:pt modelId="{8C1D2864-52F1-4F40-A49C-8D427EB8CE21}" type="pres">
      <dgm:prSet presAssocID="{85AF85CC-EDE5-4FED-BDA9-8B3EC8CD19C9}" presName="thickLine" presStyleLbl="alignNode1" presStyleIdx="2" presStyleCnt="5"/>
      <dgm:spPr/>
    </dgm:pt>
    <dgm:pt modelId="{5DF6B2FA-AB09-4134-B0C9-AAC8B750C3D8}" type="pres">
      <dgm:prSet presAssocID="{85AF85CC-EDE5-4FED-BDA9-8B3EC8CD19C9}" presName="horz1" presStyleCnt="0"/>
      <dgm:spPr/>
    </dgm:pt>
    <dgm:pt modelId="{A437E17A-8845-4ACF-A738-6961E53F4A31}" type="pres">
      <dgm:prSet presAssocID="{85AF85CC-EDE5-4FED-BDA9-8B3EC8CD19C9}" presName="tx1" presStyleLbl="revTx" presStyleIdx="2" presStyleCnt="5"/>
      <dgm:spPr/>
    </dgm:pt>
    <dgm:pt modelId="{C6353FEC-D52F-4AAA-AE5F-7A5B441D4474}" type="pres">
      <dgm:prSet presAssocID="{85AF85CC-EDE5-4FED-BDA9-8B3EC8CD19C9}" presName="vert1" presStyleCnt="0"/>
      <dgm:spPr/>
    </dgm:pt>
    <dgm:pt modelId="{0FAEF9DF-25E2-4B53-9F24-09D60AB91BE1}" type="pres">
      <dgm:prSet presAssocID="{2B1D4C3D-C391-44EC-A63E-08D4776BD827}" presName="thickLine" presStyleLbl="alignNode1" presStyleIdx="3" presStyleCnt="5"/>
      <dgm:spPr/>
    </dgm:pt>
    <dgm:pt modelId="{170CBE60-6975-4B32-950D-37FD82618797}" type="pres">
      <dgm:prSet presAssocID="{2B1D4C3D-C391-44EC-A63E-08D4776BD827}" presName="horz1" presStyleCnt="0"/>
      <dgm:spPr/>
    </dgm:pt>
    <dgm:pt modelId="{BCE3F097-5898-442B-A540-E00955527F21}" type="pres">
      <dgm:prSet presAssocID="{2B1D4C3D-C391-44EC-A63E-08D4776BD827}" presName="tx1" presStyleLbl="revTx" presStyleIdx="3" presStyleCnt="5"/>
      <dgm:spPr/>
    </dgm:pt>
    <dgm:pt modelId="{E5683297-6192-49A6-B82C-FC96EF2F4D5F}" type="pres">
      <dgm:prSet presAssocID="{2B1D4C3D-C391-44EC-A63E-08D4776BD827}" presName="vert1" presStyleCnt="0"/>
      <dgm:spPr/>
    </dgm:pt>
    <dgm:pt modelId="{E9CE8CF3-3285-4DA7-A700-255BB2950834}" type="pres">
      <dgm:prSet presAssocID="{E6A4D7C5-8EA3-4125-8C1B-0597C129B3F5}" presName="thickLine" presStyleLbl="alignNode1" presStyleIdx="4" presStyleCnt="5"/>
      <dgm:spPr/>
    </dgm:pt>
    <dgm:pt modelId="{5020DDC2-1756-4520-BED1-5AE54839A9D0}" type="pres">
      <dgm:prSet presAssocID="{E6A4D7C5-8EA3-4125-8C1B-0597C129B3F5}" presName="horz1" presStyleCnt="0"/>
      <dgm:spPr/>
    </dgm:pt>
    <dgm:pt modelId="{F75E0AB4-D68A-447F-8DFD-32E87E85C77F}" type="pres">
      <dgm:prSet presAssocID="{E6A4D7C5-8EA3-4125-8C1B-0597C129B3F5}" presName="tx1" presStyleLbl="revTx" presStyleIdx="4" presStyleCnt="5"/>
      <dgm:spPr/>
    </dgm:pt>
    <dgm:pt modelId="{73CF657B-DF15-4B19-AE90-8F52FE283763}" type="pres">
      <dgm:prSet presAssocID="{E6A4D7C5-8EA3-4125-8C1B-0597C129B3F5}" presName="vert1" presStyleCnt="0"/>
      <dgm:spPr/>
    </dgm:pt>
  </dgm:ptLst>
  <dgm:cxnLst>
    <dgm:cxn modelId="{991FA326-760D-442C-8031-49E07573EA0F}" srcId="{E38B772C-B853-44AB-9AAF-B3B069009FDA}" destId="{85AF85CC-EDE5-4FED-BDA9-8B3EC8CD19C9}" srcOrd="2" destOrd="0" parTransId="{B24A42D2-C516-4653-87E0-E431C544A1EE}" sibTransId="{AC53908B-41E9-44C0-8928-9C523DB23CCE}"/>
    <dgm:cxn modelId="{EDAED367-CB67-4C74-AE84-198C41502E4C}" type="presOf" srcId="{85AF85CC-EDE5-4FED-BDA9-8B3EC8CD19C9}" destId="{A437E17A-8845-4ACF-A738-6961E53F4A31}" srcOrd="0" destOrd="0" presId="urn:microsoft.com/office/officeart/2008/layout/LinedList"/>
    <dgm:cxn modelId="{5923C451-3E4A-4BFC-BD2D-CA7AAAB4501D}" type="presOf" srcId="{E6A4D7C5-8EA3-4125-8C1B-0597C129B3F5}" destId="{F75E0AB4-D68A-447F-8DFD-32E87E85C77F}" srcOrd="0" destOrd="0" presId="urn:microsoft.com/office/officeart/2008/layout/LinedList"/>
    <dgm:cxn modelId="{9E6DFC77-B528-4FE3-ABB8-65347FB369DB}" type="presOf" srcId="{2C5A65E8-D9A3-439F-BAC4-E9AFA5940339}" destId="{B6D5C961-5B13-4DC3-8E48-1DC58D0ACFFB}" srcOrd="0" destOrd="0" presId="urn:microsoft.com/office/officeart/2008/layout/LinedList"/>
    <dgm:cxn modelId="{8B2A307E-39D9-4B20-92CB-C41F05675E51}" type="presOf" srcId="{EB5F9A4D-1407-4925-98DE-0F8409FDFF74}" destId="{AB45BF49-B7BE-4E26-80E5-452A602EDC75}" srcOrd="0" destOrd="0" presId="urn:microsoft.com/office/officeart/2008/layout/LinedList"/>
    <dgm:cxn modelId="{BD324B97-627A-4214-81FE-A49C9E1F0AF1}" srcId="{E38B772C-B853-44AB-9AAF-B3B069009FDA}" destId="{2C5A65E8-D9A3-439F-BAC4-E9AFA5940339}" srcOrd="1" destOrd="0" parTransId="{01C4B784-1B30-451D-B224-4936E766064F}" sibTransId="{E17D2668-51C2-4BAD-99D5-8A1F42EC0029}"/>
    <dgm:cxn modelId="{85B5EFA1-AD47-41CA-A323-FE07EB8490C4}" srcId="{E38B772C-B853-44AB-9AAF-B3B069009FDA}" destId="{E6A4D7C5-8EA3-4125-8C1B-0597C129B3F5}" srcOrd="4" destOrd="0" parTransId="{283810C4-805E-4959-B960-487C968019BB}" sibTransId="{7AFFC827-6D94-493F-A04D-657FF2967750}"/>
    <dgm:cxn modelId="{1F5F95C3-3381-4599-864B-D395130765CD}" srcId="{E38B772C-B853-44AB-9AAF-B3B069009FDA}" destId="{EB5F9A4D-1407-4925-98DE-0F8409FDFF74}" srcOrd="0" destOrd="0" parTransId="{9093830A-D7BE-4AA9-BDA2-7E854C2F6D63}" sibTransId="{F825B0B3-EC39-4C8A-BF59-236174678108}"/>
    <dgm:cxn modelId="{549805EB-E6C0-4632-A292-AEF5AADDA4D1}" type="presOf" srcId="{2B1D4C3D-C391-44EC-A63E-08D4776BD827}" destId="{BCE3F097-5898-442B-A540-E00955527F21}" srcOrd="0" destOrd="0" presId="urn:microsoft.com/office/officeart/2008/layout/LinedList"/>
    <dgm:cxn modelId="{237E43EC-9AE0-4FA1-B81D-62E4A437417E}" srcId="{E38B772C-B853-44AB-9AAF-B3B069009FDA}" destId="{2B1D4C3D-C391-44EC-A63E-08D4776BD827}" srcOrd="3" destOrd="0" parTransId="{6AF93602-0F3F-4589-9800-03AA8251B85B}" sibTransId="{26FC502A-1A5B-485A-B42A-93C865FF42FA}"/>
    <dgm:cxn modelId="{B27E72F7-C779-49C1-9317-A840F1301D5C}" type="presOf" srcId="{E38B772C-B853-44AB-9AAF-B3B069009FDA}" destId="{F4F7C2AE-C07C-4DB7-8FFE-F0100B83C4D5}" srcOrd="0" destOrd="0" presId="urn:microsoft.com/office/officeart/2008/layout/LinedList"/>
    <dgm:cxn modelId="{02E170FB-14C9-4835-974D-AED01F94F7B0}" type="presParOf" srcId="{F4F7C2AE-C07C-4DB7-8FFE-F0100B83C4D5}" destId="{7CF55F62-097A-4091-AC33-D152C5D94DBF}" srcOrd="0" destOrd="0" presId="urn:microsoft.com/office/officeart/2008/layout/LinedList"/>
    <dgm:cxn modelId="{F6926A77-B233-4507-9891-DC7939C34A74}" type="presParOf" srcId="{F4F7C2AE-C07C-4DB7-8FFE-F0100B83C4D5}" destId="{EE644FE4-E2ED-4F17-BEE2-98E7632B7945}" srcOrd="1" destOrd="0" presId="urn:microsoft.com/office/officeart/2008/layout/LinedList"/>
    <dgm:cxn modelId="{B0AA511C-84CA-4138-BF63-8B240E560EB3}" type="presParOf" srcId="{EE644FE4-E2ED-4F17-BEE2-98E7632B7945}" destId="{AB45BF49-B7BE-4E26-80E5-452A602EDC75}" srcOrd="0" destOrd="0" presId="urn:microsoft.com/office/officeart/2008/layout/LinedList"/>
    <dgm:cxn modelId="{A2B871F5-D00E-43B7-BB5D-09D404E07066}" type="presParOf" srcId="{EE644FE4-E2ED-4F17-BEE2-98E7632B7945}" destId="{3AEB294A-A0FC-41B3-8B14-FFCAB3037995}" srcOrd="1" destOrd="0" presId="urn:microsoft.com/office/officeart/2008/layout/LinedList"/>
    <dgm:cxn modelId="{DC9FB3FF-C77F-4D64-94E4-FC8CA1A8C1FE}" type="presParOf" srcId="{F4F7C2AE-C07C-4DB7-8FFE-F0100B83C4D5}" destId="{8EEC5B63-8B3B-4FF1-9EBB-F57A44EF5B07}" srcOrd="2" destOrd="0" presId="urn:microsoft.com/office/officeart/2008/layout/LinedList"/>
    <dgm:cxn modelId="{08F7E796-7EDB-435E-B2C2-DF98FE410131}" type="presParOf" srcId="{F4F7C2AE-C07C-4DB7-8FFE-F0100B83C4D5}" destId="{E436DBE4-7AA5-4415-8CC8-047BE8580FAB}" srcOrd="3" destOrd="0" presId="urn:microsoft.com/office/officeart/2008/layout/LinedList"/>
    <dgm:cxn modelId="{EE685E36-E68A-4EB2-AD03-FBF9555D8A57}" type="presParOf" srcId="{E436DBE4-7AA5-4415-8CC8-047BE8580FAB}" destId="{B6D5C961-5B13-4DC3-8E48-1DC58D0ACFFB}" srcOrd="0" destOrd="0" presId="urn:microsoft.com/office/officeart/2008/layout/LinedList"/>
    <dgm:cxn modelId="{0B6FABCF-0FA0-4209-A373-A77304297266}" type="presParOf" srcId="{E436DBE4-7AA5-4415-8CC8-047BE8580FAB}" destId="{FDC1E286-715B-4CFA-BBF1-261BF6F45982}" srcOrd="1" destOrd="0" presId="urn:microsoft.com/office/officeart/2008/layout/LinedList"/>
    <dgm:cxn modelId="{53380D4E-6856-47C4-AAD4-64C99EE49564}" type="presParOf" srcId="{F4F7C2AE-C07C-4DB7-8FFE-F0100B83C4D5}" destId="{8C1D2864-52F1-4F40-A49C-8D427EB8CE21}" srcOrd="4" destOrd="0" presId="urn:microsoft.com/office/officeart/2008/layout/LinedList"/>
    <dgm:cxn modelId="{2AA31E14-8BA1-42A3-BEB3-F1582B22D890}" type="presParOf" srcId="{F4F7C2AE-C07C-4DB7-8FFE-F0100B83C4D5}" destId="{5DF6B2FA-AB09-4134-B0C9-AAC8B750C3D8}" srcOrd="5" destOrd="0" presId="urn:microsoft.com/office/officeart/2008/layout/LinedList"/>
    <dgm:cxn modelId="{14571B99-2210-43D2-978D-88A189B8AB0F}" type="presParOf" srcId="{5DF6B2FA-AB09-4134-B0C9-AAC8B750C3D8}" destId="{A437E17A-8845-4ACF-A738-6961E53F4A31}" srcOrd="0" destOrd="0" presId="urn:microsoft.com/office/officeart/2008/layout/LinedList"/>
    <dgm:cxn modelId="{131E80E5-9E3B-44B6-8E38-1AC7E852DEAD}" type="presParOf" srcId="{5DF6B2FA-AB09-4134-B0C9-AAC8B750C3D8}" destId="{C6353FEC-D52F-4AAA-AE5F-7A5B441D4474}" srcOrd="1" destOrd="0" presId="urn:microsoft.com/office/officeart/2008/layout/LinedList"/>
    <dgm:cxn modelId="{C08FFA3C-3F3F-46BC-A38E-8C2F7B9F0DE0}" type="presParOf" srcId="{F4F7C2AE-C07C-4DB7-8FFE-F0100B83C4D5}" destId="{0FAEF9DF-25E2-4B53-9F24-09D60AB91BE1}" srcOrd="6" destOrd="0" presId="urn:microsoft.com/office/officeart/2008/layout/LinedList"/>
    <dgm:cxn modelId="{FA0D7A9C-4D4A-49C2-98BC-902E25A47466}" type="presParOf" srcId="{F4F7C2AE-C07C-4DB7-8FFE-F0100B83C4D5}" destId="{170CBE60-6975-4B32-950D-37FD82618797}" srcOrd="7" destOrd="0" presId="urn:microsoft.com/office/officeart/2008/layout/LinedList"/>
    <dgm:cxn modelId="{90FBBF8D-BF50-440A-B77E-91042D4C786F}" type="presParOf" srcId="{170CBE60-6975-4B32-950D-37FD82618797}" destId="{BCE3F097-5898-442B-A540-E00955527F21}" srcOrd="0" destOrd="0" presId="urn:microsoft.com/office/officeart/2008/layout/LinedList"/>
    <dgm:cxn modelId="{81FBA3E1-21F7-401F-8E35-D4C7A79734A5}" type="presParOf" srcId="{170CBE60-6975-4B32-950D-37FD82618797}" destId="{E5683297-6192-49A6-B82C-FC96EF2F4D5F}" srcOrd="1" destOrd="0" presId="urn:microsoft.com/office/officeart/2008/layout/LinedList"/>
    <dgm:cxn modelId="{EA578DF1-29DC-4437-940B-36D5CE1AD940}" type="presParOf" srcId="{F4F7C2AE-C07C-4DB7-8FFE-F0100B83C4D5}" destId="{E9CE8CF3-3285-4DA7-A700-255BB2950834}" srcOrd="8" destOrd="0" presId="urn:microsoft.com/office/officeart/2008/layout/LinedList"/>
    <dgm:cxn modelId="{7E101E3D-FA9D-4466-85DA-93B274C1A52A}" type="presParOf" srcId="{F4F7C2AE-C07C-4DB7-8FFE-F0100B83C4D5}" destId="{5020DDC2-1756-4520-BED1-5AE54839A9D0}" srcOrd="9" destOrd="0" presId="urn:microsoft.com/office/officeart/2008/layout/LinedList"/>
    <dgm:cxn modelId="{1F3D406E-9629-449B-A353-B762EC585DDE}" type="presParOf" srcId="{5020DDC2-1756-4520-BED1-5AE54839A9D0}" destId="{F75E0AB4-D68A-447F-8DFD-32E87E85C77F}" srcOrd="0" destOrd="0" presId="urn:microsoft.com/office/officeart/2008/layout/LinedList"/>
    <dgm:cxn modelId="{5D247B49-1331-4257-BD11-E0B1B895FDB2}" type="presParOf" srcId="{5020DDC2-1756-4520-BED1-5AE54839A9D0}" destId="{73CF657B-DF15-4B19-AE90-8F52FE2837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9B676E-53A9-4D0E-8ABE-6816AD03193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D94E2A-DEFA-4001-ABD1-21C3226021AB}">
      <dgm:prSet/>
      <dgm:spPr/>
      <dgm:t>
        <a:bodyPr/>
        <a:lstStyle/>
        <a:p>
          <a:r>
            <a:rPr lang="en-US" b="1"/>
            <a:t>In her study, dogs paid attention to the attention of their playmate</a:t>
          </a:r>
          <a:endParaRPr lang="en-US"/>
        </a:p>
      </dgm:t>
    </dgm:pt>
    <dgm:pt modelId="{7ECA1297-9D82-450B-A860-40751F132720}" type="parTrans" cxnId="{F3859E71-CCE7-47DF-A7BE-D464F8713CAB}">
      <dgm:prSet/>
      <dgm:spPr/>
      <dgm:t>
        <a:bodyPr/>
        <a:lstStyle/>
        <a:p>
          <a:endParaRPr lang="en-US"/>
        </a:p>
      </dgm:t>
    </dgm:pt>
    <dgm:pt modelId="{4CDB17A5-71E5-4D1B-9AD1-3E07019D429A}" type="sibTrans" cxnId="{F3859E71-CCE7-47DF-A7BE-D464F8713CAB}">
      <dgm:prSet/>
      <dgm:spPr/>
      <dgm:t>
        <a:bodyPr/>
        <a:lstStyle/>
        <a:p>
          <a:endParaRPr lang="en-US"/>
        </a:p>
      </dgm:t>
    </dgm:pt>
    <dgm:pt modelId="{210BEFA1-3289-429B-9493-444EA81D83D1}">
      <dgm:prSet/>
      <dgm:spPr/>
      <dgm:t>
        <a:bodyPr/>
        <a:lstStyle/>
        <a:p>
          <a:r>
            <a:rPr lang="en-US" dirty="0"/>
            <a:t>Changed their behaviors depending on the attentional state of the other dog</a:t>
          </a:r>
        </a:p>
      </dgm:t>
    </dgm:pt>
    <dgm:pt modelId="{49AB2290-94FC-4238-B6B2-6AAD81931A0E}" type="parTrans" cxnId="{DB0E6929-C501-414A-8CD9-39C795A4E213}">
      <dgm:prSet/>
      <dgm:spPr/>
      <dgm:t>
        <a:bodyPr/>
        <a:lstStyle/>
        <a:p>
          <a:endParaRPr lang="en-US"/>
        </a:p>
      </dgm:t>
    </dgm:pt>
    <dgm:pt modelId="{4DC08EAD-08BD-4E29-BE52-9E7BF2F71A81}" type="sibTrans" cxnId="{DB0E6929-C501-414A-8CD9-39C795A4E213}">
      <dgm:prSet/>
      <dgm:spPr/>
      <dgm:t>
        <a:bodyPr/>
        <a:lstStyle/>
        <a:p>
          <a:endParaRPr lang="en-US"/>
        </a:p>
      </dgm:t>
    </dgm:pt>
    <dgm:pt modelId="{35567FFC-E081-4D5B-9A69-F8B01B2E744B}">
      <dgm:prSet/>
      <dgm:spPr/>
      <dgm:t>
        <a:bodyPr/>
        <a:lstStyle/>
        <a:p>
          <a:r>
            <a:rPr lang="en-US" dirty="0"/>
            <a:t>Signaled play only when the other dog was paying attention</a:t>
          </a:r>
        </a:p>
      </dgm:t>
    </dgm:pt>
    <dgm:pt modelId="{6E5CCC63-6366-4361-BC44-6CC070C6FF49}" type="parTrans" cxnId="{2FF704AC-76D0-4681-902A-040DBE2C0FC0}">
      <dgm:prSet/>
      <dgm:spPr/>
      <dgm:t>
        <a:bodyPr/>
        <a:lstStyle/>
        <a:p>
          <a:endParaRPr lang="en-US"/>
        </a:p>
      </dgm:t>
    </dgm:pt>
    <dgm:pt modelId="{7E2E68FC-A6F5-4076-AF15-38A4D09821CE}" type="sibTrans" cxnId="{2FF704AC-76D0-4681-902A-040DBE2C0FC0}">
      <dgm:prSet/>
      <dgm:spPr/>
      <dgm:t>
        <a:bodyPr/>
        <a:lstStyle/>
        <a:p>
          <a:endParaRPr lang="en-US"/>
        </a:p>
      </dgm:t>
    </dgm:pt>
    <dgm:pt modelId="{D879F76B-1D51-4166-94C6-71CA821E801C}">
      <dgm:prSet/>
      <dgm:spPr/>
      <dgm:t>
        <a:bodyPr/>
        <a:lstStyle/>
        <a:p>
          <a:r>
            <a:rPr lang="en-US"/>
            <a:t>Shows evidence of intentional communication</a:t>
          </a:r>
        </a:p>
      </dgm:t>
    </dgm:pt>
    <dgm:pt modelId="{73C9E781-0DA3-43B6-93F2-0A7FC7158F13}" type="parTrans" cxnId="{755C79E8-3F9A-486F-BB7F-08ADF7A0731D}">
      <dgm:prSet/>
      <dgm:spPr/>
      <dgm:t>
        <a:bodyPr/>
        <a:lstStyle/>
        <a:p>
          <a:endParaRPr lang="en-US"/>
        </a:p>
      </dgm:t>
    </dgm:pt>
    <dgm:pt modelId="{0E0668C0-BB8A-48EF-B78F-1A99430C6ADA}" type="sibTrans" cxnId="{755C79E8-3F9A-486F-BB7F-08ADF7A0731D}">
      <dgm:prSet/>
      <dgm:spPr/>
      <dgm:t>
        <a:bodyPr/>
        <a:lstStyle/>
        <a:p>
          <a:endParaRPr lang="en-US"/>
        </a:p>
      </dgm:t>
    </dgm:pt>
    <dgm:pt modelId="{28AF0592-7F2A-476F-AF5F-9F201649CB64}">
      <dgm:prSet/>
      <dgm:spPr/>
      <dgm:t>
        <a:bodyPr/>
        <a:lstStyle/>
        <a:p>
          <a:endParaRPr lang="en-US" dirty="0"/>
        </a:p>
      </dgm:t>
    </dgm:pt>
    <dgm:pt modelId="{9423F655-3BCE-4895-A2B6-5C6A0A36C94F}" type="parTrans" cxnId="{4D2EBB11-9EBE-45C0-A797-A030A3661357}">
      <dgm:prSet/>
      <dgm:spPr/>
      <dgm:t>
        <a:bodyPr/>
        <a:lstStyle/>
        <a:p>
          <a:endParaRPr lang="en-US"/>
        </a:p>
      </dgm:t>
    </dgm:pt>
    <dgm:pt modelId="{332494A0-5D96-40B5-8883-B0C85EB48271}" type="sibTrans" cxnId="{4D2EBB11-9EBE-45C0-A797-A030A3661357}">
      <dgm:prSet/>
      <dgm:spPr/>
      <dgm:t>
        <a:bodyPr/>
        <a:lstStyle/>
        <a:p>
          <a:endParaRPr lang="en-US"/>
        </a:p>
      </dgm:t>
    </dgm:pt>
    <dgm:pt modelId="{1512ED60-9353-4081-A13B-4A459639730B}">
      <dgm:prSet/>
      <dgm:spPr/>
      <dgm:t>
        <a:bodyPr/>
        <a:lstStyle/>
        <a:p>
          <a:endParaRPr lang="en-US" dirty="0"/>
        </a:p>
      </dgm:t>
    </dgm:pt>
    <dgm:pt modelId="{5842C4D1-ED1F-47AD-AECC-6CB3864BFCC1}" type="parTrans" cxnId="{0694553D-0A35-4EB5-B4B6-703BE89793EA}">
      <dgm:prSet/>
      <dgm:spPr/>
      <dgm:t>
        <a:bodyPr/>
        <a:lstStyle/>
        <a:p>
          <a:endParaRPr lang="en-US"/>
        </a:p>
      </dgm:t>
    </dgm:pt>
    <dgm:pt modelId="{3879B51B-9895-4411-8881-EAAAEA5CB00A}" type="sibTrans" cxnId="{0694553D-0A35-4EB5-B4B6-703BE89793EA}">
      <dgm:prSet/>
      <dgm:spPr/>
      <dgm:t>
        <a:bodyPr/>
        <a:lstStyle/>
        <a:p>
          <a:endParaRPr lang="en-US"/>
        </a:p>
      </dgm:t>
    </dgm:pt>
    <dgm:pt modelId="{B76A6BCD-36D0-4AF4-908F-ACC228EC6F1C}">
      <dgm:prSet/>
      <dgm:spPr/>
      <dgm:t>
        <a:bodyPr/>
        <a:lstStyle/>
        <a:p>
          <a:endParaRPr lang="en-US" dirty="0"/>
        </a:p>
      </dgm:t>
    </dgm:pt>
    <dgm:pt modelId="{6C169E56-9106-43A6-BE24-4C6C49F63BBF}" type="parTrans" cxnId="{093DC371-ADEB-40F4-BBE7-590026DABDF1}">
      <dgm:prSet/>
      <dgm:spPr/>
      <dgm:t>
        <a:bodyPr/>
        <a:lstStyle/>
        <a:p>
          <a:endParaRPr lang="en-US"/>
        </a:p>
      </dgm:t>
    </dgm:pt>
    <dgm:pt modelId="{C82466BE-E0FC-40AF-B3DE-4E90AE104024}" type="sibTrans" cxnId="{093DC371-ADEB-40F4-BBE7-590026DABDF1}">
      <dgm:prSet/>
      <dgm:spPr/>
      <dgm:t>
        <a:bodyPr/>
        <a:lstStyle/>
        <a:p>
          <a:endParaRPr lang="en-US"/>
        </a:p>
      </dgm:t>
    </dgm:pt>
    <dgm:pt modelId="{B7CA3569-C62A-42F8-86BD-1EC7CBDD21B2}" type="pres">
      <dgm:prSet presAssocID="{2C9B676E-53A9-4D0E-8ABE-6816AD031934}" presName="linear" presStyleCnt="0">
        <dgm:presLayoutVars>
          <dgm:animLvl val="lvl"/>
          <dgm:resizeHandles val="exact"/>
        </dgm:presLayoutVars>
      </dgm:prSet>
      <dgm:spPr/>
    </dgm:pt>
    <dgm:pt modelId="{97BF39D3-3C6B-40F7-84B6-3C66D1309ADD}" type="pres">
      <dgm:prSet presAssocID="{FCD94E2A-DEFA-4001-ABD1-21C3226021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D229C3F-EE9D-4E85-96F0-5B8A356382FA}" type="pres">
      <dgm:prSet presAssocID="{FCD94E2A-DEFA-4001-ABD1-21C3226021AB}" presName="childText" presStyleLbl="revTx" presStyleIdx="0" presStyleCnt="1">
        <dgm:presLayoutVars>
          <dgm:bulletEnabled val="1"/>
        </dgm:presLayoutVars>
      </dgm:prSet>
      <dgm:spPr/>
    </dgm:pt>
    <dgm:pt modelId="{6DDE6409-5189-49BF-B911-789E87D1C73D}" type="pres">
      <dgm:prSet presAssocID="{D879F76B-1D51-4166-94C6-71CA821E801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2F42007-9468-432E-B89E-B51F29B1C542}" type="presOf" srcId="{210BEFA1-3289-429B-9493-444EA81D83D1}" destId="{DD229C3F-EE9D-4E85-96F0-5B8A356382FA}" srcOrd="0" destOrd="1" presId="urn:microsoft.com/office/officeart/2005/8/layout/vList2"/>
    <dgm:cxn modelId="{A323340B-DBA3-41EA-BCB1-1AA4E932B8D8}" type="presOf" srcId="{28AF0592-7F2A-476F-AF5F-9F201649CB64}" destId="{DD229C3F-EE9D-4E85-96F0-5B8A356382FA}" srcOrd="0" destOrd="4" presId="urn:microsoft.com/office/officeart/2005/8/layout/vList2"/>
    <dgm:cxn modelId="{4D2EBB11-9EBE-45C0-A797-A030A3661357}" srcId="{FCD94E2A-DEFA-4001-ABD1-21C3226021AB}" destId="{28AF0592-7F2A-476F-AF5F-9F201649CB64}" srcOrd="4" destOrd="0" parTransId="{9423F655-3BCE-4895-A2B6-5C6A0A36C94F}" sibTransId="{332494A0-5D96-40B5-8883-B0C85EB48271}"/>
    <dgm:cxn modelId="{DB0E6929-C501-414A-8CD9-39C795A4E213}" srcId="{FCD94E2A-DEFA-4001-ABD1-21C3226021AB}" destId="{210BEFA1-3289-429B-9493-444EA81D83D1}" srcOrd="1" destOrd="0" parTransId="{49AB2290-94FC-4238-B6B2-6AAD81931A0E}" sibTransId="{4DC08EAD-08BD-4E29-BE52-9E7BF2F71A81}"/>
    <dgm:cxn modelId="{F732D732-2CE5-47F6-996C-A611483C4BA4}" type="presOf" srcId="{2C9B676E-53A9-4D0E-8ABE-6816AD031934}" destId="{B7CA3569-C62A-42F8-86BD-1EC7CBDD21B2}" srcOrd="0" destOrd="0" presId="urn:microsoft.com/office/officeart/2005/8/layout/vList2"/>
    <dgm:cxn modelId="{0694553D-0A35-4EB5-B4B6-703BE89793EA}" srcId="{FCD94E2A-DEFA-4001-ABD1-21C3226021AB}" destId="{1512ED60-9353-4081-A13B-4A459639730B}" srcOrd="2" destOrd="0" parTransId="{5842C4D1-ED1F-47AD-AECC-6CB3864BFCC1}" sibTransId="{3879B51B-9895-4411-8881-EAAAEA5CB00A}"/>
    <dgm:cxn modelId="{F310F63D-63CB-454E-B5FD-41D4E0CB11E7}" type="presOf" srcId="{D879F76B-1D51-4166-94C6-71CA821E801C}" destId="{6DDE6409-5189-49BF-B911-789E87D1C73D}" srcOrd="0" destOrd="0" presId="urn:microsoft.com/office/officeart/2005/8/layout/vList2"/>
    <dgm:cxn modelId="{F3859E71-CCE7-47DF-A7BE-D464F8713CAB}" srcId="{2C9B676E-53A9-4D0E-8ABE-6816AD031934}" destId="{FCD94E2A-DEFA-4001-ABD1-21C3226021AB}" srcOrd="0" destOrd="0" parTransId="{7ECA1297-9D82-450B-A860-40751F132720}" sibTransId="{4CDB17A5-71E5-4D1B-9AD1-3E07019D429A}"/>
    <dgm:cxn modelId="{093DC371-ADEB-40F4-BBE7-590026DABDF1}" srcId="{FCD94E2A-DEFA-4001-ABD1-21C3226021AB}" destId="{B76A6BCD-36D0-4AF4-908F-ACC228EC6F1C}" srcOrd="0" destOrd="0" parTransId="{6C169E56-9106-43A6-BE24-4C6C49F63BBF}" sibTransId="{C82466BE-E0FC-40AF-B3DE-4E90AE104024}"/>
    <dgm:cxn modelId="{2FF704AC-76D0-4681-902A-040DBE2C0FC0}" srcId="{FCD94E2A-DEFA-4001-ABD1-21C3226021AB}" destId="{35567FFC-E081-4D5B-9A69-F8B01B2E744B}" srcOrd="3" destOrd="0" parTransId="{6E5CCC63-6366-4361-BC44-6CC070C6FF49}" sibTransId="{7E2E68FC-A6F5-4076-AF15-38A4D09821CE}"/>
    <dgm:cxn modelId="{75AE99AC-40A4-443C-A485-4A9A5E191223}" type="presOf" srcId="{FCD94E2A-DEFA-4001-ABD1-21C3226021AB}" destId="{97BF39D3-3C6B-40F7-84B6-3C66D1309ADD}" srcOrd="0" destOrd="0" presId="urn:microsoft.com/office/officeart/2005/8/layout/vList2"/>
    <dgm:cxn modelId="{B82F7DB7-933A-472D-85D7-C158BC852698}" type="presOf" srcId="{B76A6BCD-36D0-4AF4-908F-ACC228EC6F1C}" destId="{DD229C3F-EE9D-4E85-96F0-5B8A356382FA}" srcOrd="0" destOrd="0" presId="urn:microsoft.com/office/officeart/2005/8/layout/vList2"/>
    <dgm:cxn modelId="{4BA3D8C0-99E3-45CB-A719-54E6D2A8D4E3}" type="presOf" srcId="{1512ED60-9353-4081-A13B-4A459639730B}" destId="{DD229C3F-EE9D-4E85-96F0-5B8A356382FA}" srcOrd="0" destOrd="2" presId="urn:microsoft.com/office/officeart/2005/8/layout/vList2"/>
    <dgm:cxn modelId="{755C79E8-3F9A-486F-BB7F-08ADF7A0731D}" srcId="{2C9B676E-53A9-4D0E-8ABE-6816AD031934}" destId="{D879F76B-1D51-4166-94C6-71CA821E801C}" srcOrd="1" destOrd="0" parTransId="{73C9E781-0DA3-43B6-93F2-0A7FC7158F13}" sibTransId="{0E0668C0-BB8A-48EF-B78F-1A99430C6ADA}"/>
    <dgm:cxn modelId="{663932F4-656C-48D3-AFFE-52EAC6E1E528}" type="presOf" srcId="{35567FFC-E081-4D5B-9A69-F8B01B2E744B}" destId="{DD229C3F-EE9D-4E85-96F0-5B8A356382FA}" srcOrd="0" destOrd="3" presId="urn:microsoft.com/office/officeart/2005/8/layout/vList2"/>
    <dgm:cxn modelId="{F0E9ED0F-A4F8-4AFC-9D33-39F8A7B31A2B}" type="presParOf" srcId="{B7CA3569-C62A-42F8-86BD-1EC7CBDD21B2}" destId="{97BF39D3-3C6B-40F7-84B6-3C66D1309ADD}" srcOrd="0" destOrd="0" presId="urn:microsoft.com/office/officeart/2005/8/layout/vList2"/>
    <dgm:cxn modelId="{751A71E6-2AB9-4861-A1FA-07DCDE353889}" type="presParOf" srcId="{B7CA3569-C62A-42F8-86BD-1EC7CBDD21B2}" destId="{DD229C3F-EE9D-4E85-96F0-5B8A356382FA}" srcOrd="1" destOrd="0" presId="urn:microsoft.com/office/officeart/2005/8/layout/vList2"/>
    <dgm:cxn modelId="{6DCA9B5C-6F32-4A7C-8941-8EE419429882}" type="presParOf" srcId="{B7CA3569-C62A-42F8-86BD-1EC7CBDD21B2}" destId="{6DDE6409-5189-49BF-B911-789E87D1C7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6F2ED3-3071-4EAC-8588-54957229D03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41B92B2-AFB5-47B8-BFCA-02D74A3927E3}">
      <dgm:prSet/>
      <dgm:spPr/>
      <dgm:t>
        <a:bodyPr/>
        <a:lstStyle/>
        <a:p>
          <a:r>
            <a:rPr lang="en-US"/>
            <a:t>Large body of data suggests dogs can learn by observing human behavior</a:t>
          </a:r>
        </a:p>
      </dgm:t>
    </dgm:pt>
    <dgm:pt modelId="{E5F21AC4-D95B-4D54-89BA-636E6183ABD5}" type="parTrans" cxnId="{4AA79BB7-6471-4683-B742-83BE55D62479}">
      <dgm:prSet/>
      <dgm:spPr/>
      <dgm:t>
        <a:bodyPr/>
        <a:lstStyle/>
        <a:p>
          <a:endParaRPr lang="en-US"/>
        </a:p>
      </dgm:t>
    </dgm:pt>
    <dgm:pt modelId="{FB6DDD01-5253-4811-8461-AEE40134AA0D}" type="sibTrans" cxnId="{4AA79BB7-6471-4683-B742-83BE55D62479}">
      <dgm:prSet/>
      <dgm:spPr/>
      <dgm:t>
        <a:bodyPr/>
        <a:lstStyle/>
        <a:p>
          <a:endParaRPr lang="en-US"/>
        </a:p>
      </dgm:t>
    </dgm:pt>
    <dgm:pt modelId="{CCCD06E2-3F56-435C-8A85-CDEEAE3298FB}">
      <dgm:prSet/>
      <dgm:spPr/>
      <dgm:t>
        <a:bodyPr/>
        <a:lstStyle/>
        <a:p>
          <a:r>
            <a:rPr lang="en-US" dirty="0"/>
            <a:t>But: </a:t>
          </a:r>
          <a:r>
            <a:rPr lang="en-US" b="1" dirty="0"/>
            <a:t>do dogs learn a behavior from each other? </a:t>
          </a:r>
        </a:p>
      </dgm:t>
    </dgm:pt>
    <dgm:pt modelId="{752B3A8C-30AC-4A28-BF8C-BAFD216D4A86}" type="parTrans" cxnId="{EDA98F58-AC7C-4222-B1F2-585A3E463EF0}">
      <dgm:prSet/>
      <dgm:spPr/>
      <dgm:t>
        <a:bodyPr/>
        <a:lstStyle/>
        <a:p>
          <a:endParaRPr lang="en-US"/>
        </a:p>
      </dgm:t>
    </dgm:pt>
    <dgm:pt modelId="{CAE8BF1D-2BAA-4B3F-89CE-B7AC23EC9CF1}" type="sibTrans" cxnId="{EDA98F58-AC7C-4222-B1F2-585A3E463EF0}">
      <dgm:prSet/>
      <dgm:spPr/>
      <dgm:t>
        <a:bodyPr/>
        <a:lstStyle/>
        <a:p>
          <a:endParaRPr lang="en-US"/>
        </a:p>
      </dgm:t>
    </dgm:pt>
    <dgm:pt modelId="{F7FDDBD7-8E75-4E6D-B869-63A1A8945EF8}">
      <dgm:prSet/>
      <dgm:spPr/>
      <dgm:t>
        <a:bodyPr/>
        <a:lstStyle/>
        <a:p>
          <a:r>
            <a:rPr lang="en-US" b="1"/>
            <a:t>Social learning might be another way to teach dogs!</a:t>
          </a:r>
          <a:endParaRPr lang="en-US"/>
        </a:p>
      </dgm:t>
    </dgm:pt>
    <dgm:pt modelId="{52A7B263-EEA6-492D-AA7F-76F78084E8ED}" type="parTrans" cxnId="{07EC3B02-F6C2-49CF-94E4-84CD74AB4ED9}">
      <dgm:prSet/>
      <dgm:spPr/>
      <dgm:t>
        <a:bodyPr/>
        <a:lstStyle/>
        <a:p>
          <a:endParaRPr lang="en-US"/>
        </a:p>
      </dgm:t>
    </dgm:pt>
    <dgm:pt modelId="{B4F8657B-5B7F-42C5-B1AB-C035655B79A0}" type="sibTrans" cxnId="{07EC3B02-F6C2-49CF-94E4-84CD74AB4ED9}">
      <dgm:prSet/>
      <dgm:spPr/>
      <dgm:t>
        <a:bodyPr/>
        <a:lstStyle/>
        <a:p>
          <a:endParaRPr lang="en-US"/>
        </a:p>
      </dgm:t>
    </dgm:pt>
    <dgm:pt modelId="{E283838F-9FE8-48CC-897B-95CFC50090C3}">
      <dgm:prSet/>
      <dgm:spPr/>
      <dgm:t>
        <a:bodyPr/>
        <a:lstStyle/>
        <a:p>
          <a:r>
            <a:rPr lang="en-US"/>
            <a:t>Potentially important when rehabilitating dogs with poor social skills</a:t>
          </a:r>
        </a:p>
      </dgm:t>
    </dgm:pt>
    <dgm:pt modelId="{A1083071-4EBD-4A97-943A-EB5E55653893}" type="parTrans" cxnId="{B2A52F74-26CA-4848-904C-9AB788A0B96B}">
      <dgm:prSet/>
      <dgm:spPr/>
      <dgm:t>
        <a:bodyPr/>
        <a:lstStyle/>
        <a:p>
          <a:endParaRPr lang="en-US"/>
        </a:p>
      </dgm:t>
    </dgm:pt>
    <dgm:pt modelId="{5B374C04-ACEC-4326-B999-F4D488C461F8}" type="sibTrans" cxnId="{B2A52F74-26CA-4848-904C-9AB788A0B96B}">
      <dgm:prSet/>
      <dgm:spPr/>
      <dgm:t>
        <a:bodyPr/>
        <a:lstStyle/>
        <a:p>
          <a:endParaRPr lang="en-US"/>
        </a:p>
      </dgm:t>
    </dgm:pt>
    <dgm:pt modelId="{7CFAD64E-5D8B-47AB-A21B-3BFE780E5852}" type="pres">
      <dgm:prSet presAssocID="{C46F2ED3-3071-4EAC-8588-54957229D030}" presName="linear" presStyleCnt="0">
        <dgm:presLayoutVars>
          <dgm:animLvl val="lvl"/>
          <dgm:resizeHandles val="exact"/>
        </dgm:presLayoutVars>
      </dgm:prSet>
      <dgm:spPr/>
    </dgm:pt>
    <dgm:pt modelId="{7C0BFBEF-FA86-4F09-8AFF-14E1107002BF}" type="pres">
      <dgm:prSet presAssocID="{041B92B2-AFB5-47B8-BFCA-02D74A3927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58F803-0E60-4266-B1C6-970FC9274189}" type="pres">
      <dgm:prSet presAssocID="{FB6DDD01-5253-4811-8461-AEE40134AA0D}" presName="spacer" presStyleCnt="0"/>
      <dgm:spPr/>
    </dgm:pt>
    <dgm:pt modelId="{A7C002E6-EF5C-4EE6-BE69-6DCAE32EA748}" type="pres">
      <dgm:prSet presAssocID="{CCCD06E2-3F56-435C-8A85-CDEEAE3298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845F7D-D9E9-4560-BE12-D38CEA60FAA7}" type="pres">
      <dgm:prSet presAssocID="{CAE8BF1D-2BAA-4B3F-89CE-B7AC23EC9CF1}" presName="spacer" presStyleCnt="0"/>
      <dgm:spPr/>
    </dgm:pt>
    <dgm:pt modelId="{12AB7815-93FB-4D41-A2B3-62FB3B43A0D5}" type="pres">
      <dgm:prSet presAssocID="{F7FDDBD7-8E75-4E6D-B869-63A1A8945EF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5B03D9E-D2A0-4315-90F6-4BF08214550E}" type="pres">
      <dgm:prSet presAssocID="{F7FDDBD7-8E75-4E6D-B869-63A1A8945E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7EC3B02-F6C2-49CF-94E4-84CD74AB4ED9}" srcId="{C46F2ED3-3071-4EAC-8588-54957229D030}" destId="{F7FDDBD7-8E75-4E6D-B869-63A1A8945EF8}" srcOrd="2" destOrd="0" parTransId="{52A7B263-EEA6-492D-AA7F-76F78084E8ED}" sibTransId="{B4F8657B-5B7F-42C5-B1AB-C035655B79A0}"/>
    <dgm:cxn modelId="{06EA8518-6259-4DC8-92EE-9BDB720665C7}" type="presOf" srcId="{F7FDDBD7-8E75-4E6D-B869-63A1A8945EF8}" destId="{12AB7815-93FB-4D41-A2B3-62FB3B43A0D5}" srcOrd="0" destOrd="0" presId="urn:microsoft.com/office/officeart/2005/8/layout/vList2"/>
    <dgm:cxn modelId="{222EDD67-918C-47A9-ABE2-0CEDBDE2FDC6}" type="presOf" srcId="{CCCD06E2-3F56-435C-8A85-CDEEAE3298FB}" destId="{A7C002E6-EF5C-4EE6-BE69-6DCAE32EA748}" srcOrd="0" destOrd="0" presId="urn:microsoft.com/office/officeart/2005/8/layout/vList2"/>
    <dgm:cxn modelId="{B2A52F74-26CA-4848-904C-9AB788A0B96B}" srcId="{F7FDDBD7-8E75-4E6D-B869-63A1A8945EF8}" destId="{E283838F-9FE8-48CC-897B-95CFC50090C3}" srcOrd="0" destOrd="0" parTransId="{A1083071-4EBD-4A97-943A-EB5E55653893}" sibTransId="{5B374C04-ACEC-4326-B999-F4D488C461F8}"/>
    <dgm:cxn modelId="{EDA98F58-AC7C-4222-B1F2-585A3E463EF0}" srcId="{C46F2ED3-3071-4EAC-8588-54957229D030}" destId="{CCCD06E2-3F56-435C-8A85-CDEEAE3298FB}" srcOrd="1" destOrd="0" parTransId="{752B3A8C-30AC-4A28-BF8C-BAFD216D4A86}" sibTransId="{CAE8BF1D-2BAA-4B3F-89CE-B7AC23EC9CF1}"/>
    <dgm:cxn modelId="{1607089D-F4AB-4120-AF2D-940F054A2553}" type="presOf" srcId="{E283838F-9FE8-48CC-897B-95CFC50090C3}" destId="{C5B03D9E-D2A0-4315-90F6-4BF08214550E}" srcOrd="0" destOrd="0" presId="urn:microsoft.com/office/officeart/2005/8/layout/vList2"/>
    <dgm:cxn modelId="{ACC5F5A3-1FAE-4E0F-8FF4-5CC766968CA3}" type="presOf" srcId="{041B92B2-AFB5-47B8-BFCA-02D74A3927E3}" destId="{7C0BFBEF-FA86-4F09-8AFF-14E1107002BF}" srcOrd="0" destOrd="0" presId="urn:microsoft.com/office/officeart/2005/8/layout/vList2"/>
    <dgm:cxn modelId="{4AA79BB7-6471-4683-B742-83BE55D62479}" srcId="{C46F2ED3-3071-4EAC-8588-54957229D030}" destId="{041B92B2-AFB5-47B8-BFCA-02D74A3927E3}" srcOrd="0" destOrd="0" parTransId="{E5F21AC4-D95B-4D54-89BA-636E6183ABD5}" sibTransId="{FB6DDD01-5253-4811-8461-AEE40134AA0D}"/>
    <dgm:cxn modelId="{8F4CCCC2-9810-496D-AC2A-073667530A7F}" type="presOf" srcId="{C46F2ED3-3071-4EAC-8588-54957229D030}" destId="{7CFAD64E-5D8B-47AB-A21B-3BFE780E5852}" srcOrd="0" destOrd="0" presId="urn:microsoft.com/office/officeart/2005/8/layout/vList2"/>
    <dgm:cxn modelId="{CE546337-C9EE-4042-B122-44897989BD21}" type="presParOf" srcId="{7CFAD64E-5D8B-47AB-A21B-3BFE780E5852}" destId="{7C0BFBEF-FA86-4F09-8AFF-14E1107002BF}" srcOrd="0" destOrd="0" presId="urn:microsoft.com/office/officeart/2005/8/layout/vList2"/>
    <dgm:cxn modelId="{632D9A95-53FE-4BB5-9E40-D3FC5A90C8AB}" type="presParOf" srcId="{7CFAD64E-5D8B-47AB-A21B-3BFE780E5852}" destId="{E358F803-0E60-4266-B1C6-970FC9274189}" srcOrd="1" destOrd="0" presId="urn:microsoft.com/office/officeart/2005/8/layout/vList2"/>
    <dgm:cxn modelId="{FE8EC3EC-27A3-4273-A63B-A1434846A394}" type="presParOf" srcId="{7CFAD64E-5D8B-47AB-A21B-3BFE780E5852}" destId="{A7C002E6-EF5C-4EE6-BE69-6DCAE32EA748}" srcOrd="2" destOrd="0" presId="urn:microsoft.com/office/officeart/2005/8/layout/vList2"/>
    <dgm:cxn modelId="{E69074D2-1AAF-4D13-8643-A30936AB05E6}" type="presParOf" srcId="{7CFAD64E-5D8B-47AB-A21B-3BFE780E5852}" destId="{77845F7D-D9E9-4560-BE12-D38CEA60FAA7}" srcOrd="3" destOrd="0" presId="urn:microsoft.com/office/officeart/2005/8/layout/vList2"/>
    <dgm:cxn modelId="{D4041649-5D1F-42AF-9CEC-1977E24C8241}" type="presParOf" srcId="{7CFAD64E-5D8B-47AB-A21B-3BFE780E5852}" destId="{12AB7815-93FB-4D41-A2B3-62FB3B43A0D5}" srcOrd="4" destOrd="0" presId="urn:microsoft.com/office/officeart/2005/8/layout/vList2"/>
    <dgm:cxn modelId="{4B462AA6-FD1D-4F15-9827-164B23B62F5B}" type="presParOf" srcId="{7CFAD64E-5D8B-47AB-A21B-3BFE780E5852}" destId="{C5B03D9E-D2A0-4315-90F6-4BF08214550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67924D-90EA-48D1-A13B-59827136E5B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03E2D9-F6E5-4851-A755-DDB1FDEA4951}">
      <dgm:prSet/>
      <dgm:spPr/>
      <dgm:t>
        <a:bodyPr/>
        <a:lstStyle/>
        <a:p>
          <a:r>
            <a:rPr lang="en-US"/>
            <a:t>Defining play is difficult- no “real” decision on</a:t>
          </a:r>
        </a:p>
      </dgm:t>
    </dgm:pt>
    <dgm:pt modelId="{40CA9CF9-899F-4F8D-A0AD-1C0BAFF80471}" type="parTrans" cxnId="{24799E31-63D8-4A10-9D6D-9E551915E3E7}">
      <dgm:prSet/>
      <dgm:spPr/>
      <dgm:t>
        <a:bodyPr/>
        <a:lstStyle/>
        <a:p>
          <a:endParaRPr lang="en-US"/>
        </a:p>
      </dgm:t>
    </dgm:pt>
    <dgm:pt modelId="{3AF23886-01C7-4DF3-B434-1194EF55AA6F}" type="sibTrans" cxnId="{24799E31-63D8-4A10-9D6D-9E551915E3E7}">
      <dgm:prSet/>
      <dgm:spPr/>
      <dgm:t>
        <a:bodyPr/>
        <a:lstStyle/>
        <a:p>
          <a:endParaRPr lang="en-US"/>
        </a:p>
      </dgm:t>
    </dgm:pt>
    <dgm:pt modelId="{0B4A37CF-D667-4E9B-A3E2-5E891804F9F7}">
      <dgm:prSet/>
      <dgm:spPr/>
      <dgm:t>
        <a:bodyPr/>
        <a:lstStyle/>
        <a:p>
          <a:r>
            <a:rPr lang="en-US"/>
            <a:t>What it is</a:t>
          </a:r>
        </a:p>
      </dgm:t>
    </dgm:pt>
    <dgm:pt modelId="{230C6375-CD01-4920-9C0C-ABECD7DCEC8E}" type="parTrans" cxnId="{BB619A2C-765D-442B-8620-508E6EB8BB84}">
      <dgm:prSet/>
      <dgm:spPr/>
      <dgm:t>
        <a:bodyPr/>
        <a:lstStyle/>
        <a:p>
          <a:endParaRPr lang="en-US"/>
        </a:p>
      </dgm:t>
    </dgm:pt>
    <dgm:pt modelId="{5B7F54E0-2003-40DA-96DE-A32F17F41D47}" type="sibTrans" cxnId="{BB619A2C-765D-442B-8620-508E6EB8BB84}">
      <dgm:prSet/>
      <dgm:spPr/>
      <dgm:t>
        <a:bodyPr/>
        <a:lstStyle/>
        <a:p>
          <a:endParaRPr lang="en-US"/>
        </a:p>
      </dgm:t>
    </dgm:pt>
    <dgm:pt modelId="{274D8ED0-0368-4BEE-849E-70D432A1FD6F}">
      <dgm:prSet/>
      <dgm:spPr/>
      <dgm:t>
        <a:bodyPr/>
        <a:lstStyle/>
        <a:p>
          <a:r>
            <a:rPr lang="en-US"/>
            <a:t>Why animals engage in this behavior</a:t>
          </a:r>
        </a:p>
      </dgm:t>
    </dgm:pt>
    <dgm:pt modelId="{0FE15689-7FD4-4BE2-A1C9-97EDFFD33D63}" type="parTrans" cxnId="{395B14CB-0FA4-4CA6-A516-DD3846DA0D27}">
      <dgm:prSet/>
      <dgm:spPr/>
      <dgm:t>
        <a:bodyPr/>
        <a:lstStyle/>
        <a:p>
          <a:endParaRPr lang="en-US"/>
        </a:p>
      </dgm:t>
    </dgm:pt>
    <dgm:pt modelId="{61453141-56E2-4924-B229-8F7025B49078}" type="sibTrans" cxnId="{395B14CB-0FA4-4CA6-A516-DD3846DA0D27}">
      <dgm:prSet/>
      <dgm:spPr/>
      <dgm:t>
        <a:bodyPr/>
        <a:lstStyle/>
        <a:p>
          <a:endParaRPr lang="en-US"/>
        </a:p>
      </dgm:t>
    </dgm:pt>
    <dgm:pt modelId="{4845B952-DBFF-4347-A592-26805A9301FC}">
      <dgm:prSet/>
      <dgm:spPr/>
      <dgm:t>
        <a:bodyPr/>
        <a:lstStyle/>
        <a:p>
          <a:r>
            <a:rPr lang="en-US" dirty="0"/>
            <a:t>What its purpose actually is!</a:t>
          </a:r>
        </a:p>
      </dgm:t>
    </dgm:pt>
    <dgm:pt modelId="{0DCB461C-49F6-4ACC-92CC-2CC0190B4164}" type="parTrans" cxnId="{19029EFE-36A0-4200-8484-13C1043A0726}">
      <dgm:prSet/>
      <dgm:spPr/>
      <dgm:t>
        <a:bodyPr/>
        <a:lstStyle/>
        <a:p>
          <a:endParaRPr lang="en-US"/>
        </a:p>
      </dgm:t>
    </dgm:pt>
    <dgm:pt modelId="{49DEC892-9774-4513-9A8F-2742378FB960}" type="sibTrans" cxnId="{19029EFE-36A0-4200-8484-13C1043A0726}">
      <dgm:prSet/>
      <dgm:spPr/>
      <dgm:t>
        <a:bodyPr/>
        <a:lstStyle/>
        <a:p>
          <a:endParaRPr lang="en-US"/>
        </a:p>
      </dgm:t>
    </dgm:pt>
    <dgm:pt modelId="{B83CF1CC-7387-4CCF-A285-FCFAC2FE7F58}">
      <dgm:prSet/>
      <dgm:spPr/>
      <dgm:t>
        <a:bodyPr/>
        <a:lstStyle/>
        <a:p>
          <a:r>
            <a:rPr lang="en-US"/>
            <a:t>Proposed adaptive benefits:</a:t>
          </a:r>
        </a:p>
      </dgm:t>
    </dgm:pt>
    <dgm:pt modelId="{54C1A502-BABB-43E9-8A58-49751BFDB28B}" type="parTrans" cxnId="{63EACE27-46FC-45C4-B7CE-3AE1B14599AD}">
      <dgm:prSet/>
      <dgm:spPr/>
      <dgm:t>
        <a:bodyPr/>
        <a:lstStyle/>
        <a:p>
          <a:endParaRPr lang="en-US"/>
        </a:p>
      </dgm:t>
    </dgm:pt>
    <dgm:pt modelId="{D6ADDAED-A408-48E0-A54F-8B466B895ABD}" type="sibTrans" cxnId="{63EACE27-46FC-45C4-B7CE-3AE1B14599AD}">
      <dgm:prSet/>
      <dgm:spPr/>
      <dgm:t>
        <a:bodyPr/>
        <a:lstStyle/>
        <a:p>
          <a:endParaRPr lang="en-US"/>
        </a:p>
      </dgm:t>
    </dgm:pt>
    <dgm:pt modelId="{8FDE11E9-F4C6-427A-A595-DCA79B0B82AC}">
      <dgm:prSet/>
      <dgm:spPr/>
      <dgm:t>
        <a:bodyPr/>
        <a:lstStyle/>
        <a:p>
          <a:r>
            <a:rPr lang="en-US"/>
            <a:t>Develop motor abilities important for adult use</a:t>
          </a:r>
        </a:p>
      </dgm:t>
    </dgm:pt>
    <dgm:pt modelId="{0E6084F0-326F-4C85-81EB-B2818A914DAA}" type="parTrans" cxnId="{A15663C2-B841-462E-A87B-B544803AFE6D}">
      <dgm:prSet/>
      <dgm:spPr/>
      <dgm:t>
        <a:bodyPr/>
        <a:lstStyle/>
        <a:p>
          <a:endParaRPr lang="en-US"/>
        </a:p>
      </dgm:t>
    </dgm:pt>
    <dgm:pt modelId="{69351F45-AEF6-4536-9983-F0C8445E36CB}" type="sibTrans" cxnId="{A15663C2-B841-462E-A87B-B544803AFE6D}">
      <dgm:prSet/>
      <dgm:spPr/>
      <dgm:t>
        <a:bodyPr/>
        <a:lstStyle/>
        <a:p>
          <a:endParaRPr lang="en-US"/>
        </a:p>
      </dgm:t>
    </dgm:pt>
    <dgm:pt modelId="{859A111F-5F0E-42CC-8D9A-FE92762761F0}">
      <dgm:prSet/>
      <dgm:spPr/>
      <dgm:t>
        <a:bodyPr/>
        <a:lstStyle/>
        <a:p>
          <a:r>
            <a:rPr lang="en-US"/>
            <a:t>Establishing dominance and reinforcing social bonds without engaging in ACTUAL disputes</a:t>
          </a:r>
        </a:p>
      </dgm:t>
    </dgm:pt>
    <dgm:pt modelId="{08628666-7828-4BAB-952A-66671CE23535}" type="parTrans" cxnId="{416EDC5B-B3FA-4400-B91A-19D32164AFAD}">
      <dgm:prSet/>
      <dgm:spPr/>
      <dgm:t>
        <a:bodyPr/>
        <a:lstStyle/>
        <a:p>
          <a:endParaRPr lang="en-US"/>
        </a:p>
      </dgm:t>
    </dgm:pt>
    <dgm:pt modelId="{888E2348-04C0-4BFA-BD70-3DD1397AB9C5}" type="sibTrans" cxnId="{416EDC5B-B3FA-4400-B91A-19D32164AFAD}">
      <dgm:prSet/>
      <dgm:spPr/>
      <dgm:t>
        <a:bodyPr/>
        <a:lstStyle/>
        <a:p>
          <a:endParaRPr lang="en-US"/>
        </a:p>
      </dgm:t>
    </dgm:pt>
    <dgm:pt modelId="{08D791CB-68D7-4C34-91A5-4ECE4C258E2E}">
      <dgm:prSet/>
      <dgm:spPr/>
      <dgm:t>
        <a:bodyPr/>
        <a:lstStyle/>
        <a:p>
          <a:r>
            <a:rPr lang="en-US"/>
            <a:t>Improving communication between members of your group</a:t>
          </a:r>
        </a:p>
      </dgm:t>
    </dgm:pt>
    <dgm:pt modelId="{F4A78FE2-9FE5-46D0-91FE-21DBC5B5F8B0}" type="parTrans" cxnId="{BFBF702F-3316-41B4-A00B-A02E51F607D2}">
      <dgm:prSet/>
      <dgm:spPr/>
      <dgm:t>
        <a:bodyPr/>
        <a:lstStyle/>
        <a:p>
          <a:endParaRPr lang="en-US"/>
        </a:p>
      </dgm:t>
    </dgm:pt>
    <dgm:pt modelId="{14F09CFD-0CDD-4057-A074-783D829243FB}" type="sibTrans" cxnId="{BFBF702F-3316-41B4-A00B-A02E51F607D2}">
      <dgm:prSet/>
      <dgm:spPr/>
      <dgm:t>
        <a:bodyPr/>
        <a:lstStyle/>
        <a:p>
          <a:endParaRPr lang="en-US"/>
        </a:p>
      </dgm:t>
    </dgm:pt>
    <dgm:pt modelId="{72057DAD-ACA4-464E-96F2-ABBE995EDE8B}">
      <dgm:prSet/>
      <dgm:spPr/>
      <dgm:t>
        <a:bodyPr/>
        <a:lstStyle/>
        <a:p>
          <a:endParaRPr lang="en-US" dirty="0"/>
        </a:p>
      </dgm:t>
    </dgm:pt>
    <dgm:pt modelId="{90EE73E1-519E-40C8-9BEA-84475239EF71}" type="parTrans" cxnId="{19D0888B-F45E-4A2C-8125-AF2CAA178820}">
      <dgm:prSet/>
      <dgm:spPr/>
    </dgm:pt>
    <dgm:pt modelId="{10C8FCC9-9E15-41BB-A5DC-D1DA5B4C038C}" type="sibTrans" cxnId="{19D0888B-F45E-4A2C-8125-AF2CAA178820}">
      <dgm:prSet/>
      <dgm:spPr/>
    </dgm:pt>
    <dgm:pt modelId="{ED3D51F2-1980-4C34-83A0-24A76C7EE8B0}" type="pres">
      <dgm:prSet presAssocID="{6367924D-90EA-48D1-A13B-59827136E5B2}" presName="linear" presStyleCnt="0">
        <dgm:presLayoutVars>
          <dgm:animLvl val="lvl"/>
          <dgm:resizeHandles val="exact"/>
        </dgm:presLayoutVars>
      </dgm:prSet>
      <dgm:spPr/>
    </dgm:pt>
    <dgm:pt modelId="{140433D8-1B48-491E-B3A8-691D62547DA9}" type="pres">
      <dgm:prSet presAssocID="{E603E2D9-F6E5-4851-A755-DDB1FDEA49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9B204DF-963F-45D9-92BB-2710DF66A4F3}" type="pres">
      <dgm:prSet presAssocID="{E603E2D9-F6E5-4851-A755-DDB1FDEA4951}" presName="childText" presStyleLbl="revTx" presStyleIdx="0" presStyleCnt="2">
        <dgm:presLayoutVars>
          <dgm:bulletEnabled val="1"/>
        </dgm:presLayoutVars>
      </dgm:prSet>
      <dgm:spPr/>
    </dgm:pt>
    <dgm:pt modelId="{6170CD86-3BD5-4A57-8D5A-C83C4B6C2869}" type="pres">
      <dgm:prSet presAssocID="{B83CF1CC-7387-4CCF-A285-FCFAC2FE7F5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688252C-CDE3-4183-9056-DF9ABAFF0A3D}" type="pres">
      <dgm:prSet presAssocID="{B83CF1CC-7387-4CCF-A285-FCFAC2FE7F5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3EACE27-46FC-45C4-B7CE-3AE1B14599AD}" srcId="{6367924D-90EA-48D1-A13B-59827136E5B2}" destId="{B83CF1CC-7387-4CCF-A285-FCFAC2FE7F58}" srcOrd="1" destOrd="0" parTransId="{54C1A502-BABB-43E9-8A58-49751BFDB28B}" sibTransId="{D6ADDAED-A408-48E0-A54F-8B466B895ABD}"/>
    <dgm:cxn modelId="{BB619A2C-765D-442B-8620-508E6EB8BB84}" srcId="{E603E2D9-F6E5-4851-A755-DDB1FDEA4951}" destId="{0B4A37CF-D667-4E9B-A3E2-5E891804F9F7}" srcOrd="0" destOrd="0" parTransId="{230C6375-CD01-4920-9C0C-ABECD7DCEC8E}" sibTransId="{5B7F54E0-2003-40DA-96DE-A32F17F41D47}"/>
    <dgm:cxn modelId="{BFBF702F-3316-41B4-A00B-A02E51F607D2}" srcId="{B83CF1CC-7387-4CCF-A285-FCFAC2FE7F58}" destId="{08D791CB-68D7-4C34-91A5-4ECE4C258E2E}" srcOrd="2" destOrd="0" parTransId="{F4A78FE2-9FE5-46D0-91FE-21DBC5B5F8B0}" sibTransId="{14F09CFD-0CDD-4057-A074-783D829243FB}"/>
    <dgm:cxn modelId="{24799E31-63D8-4A10-9D6D-9E551915E3E7}" srcId="{6367924D-90EA-48D1-A13B-59827136E5B2}" destId="{E603E2D9-F6E5-4851-A755-DDB1FDEA4951}" srcOrd="0" destOrd="0" parTransId="{40CA9CF9-899F-4F8D-A0AD-1C0BAFF80471}" sibTransId="{3AF23886-01C7-4DF3-B434-1194EF55AA6F}"/>
    <dgm:cxn modelId="{80D8D740-DDA9-416F-831F-9F9E4ACD8978}" type="presOf" srcId="{0B4A37CF-D667-4E9B-A3E2-5E891804F9F7}" destId="{49B204DF-963F-45D9-92BB-2710DF66A4F3}" srcOrd="0" destOrd="0" presId="urn:microsoft.com/office/officeart/2005/8/layout/vList2"/>
    <dgm:cxn modelId="{6E198B5B-ADCB-4DE4-9120-F1EE95B37EED}" type="presOf" srcId="{E603E2D9-F6E5-4851-A755-DDB1FDEA4951}" destId="{140433D8-1B48-491E-B3A8-691D62547DA9}" srcOrd="0" destOrd="0" presId="urn:microsoft.com/office/officeart/2005/8/layout/vList2"/>
    <dgm:cxn modelId="{416EDC5B-B3FA-4400-B91A-19D32164AFAD}" srcId="{B83CF1CC-7387-4CCF-A285-FCFAC2FE7F58}" destId="{859A111F-5F0E-42CC-8D9A-FE92762761F0}" srcOrd="1" destOrd="0" parTransId="{08628666-7828-4BAB-952A-66671CE23535}" sibTransId="{888E2348-04C0-4BFA-BD70-3DD1397AB9C5}"/>
    <dgm:cxn modelId="{A868E56B-F5F5-40B6-A268-5998C12C46F3}" type="presOf" srcId="{08D791CB-68D7-4C34-91A5-4ECE4C258E2E}" destId="{F688252C-CDE3-4183-9056-DF9ABAFF0A3D}" srcOrd="0" destOrd="2" presId="urn:microsoft.com/office/officeart/2005/8/layout/vList2"/>
    <dgm:cxn modelId="{AEF94670-BE55-48A0-A3B5-6E2598103CB6}" type="presOf" srcId="{4845B952-DBFF-4347-A592-26805A9301FC}" destId="{49B204DF-963F-45D9-92BB-2710DF66A4F3}" srcOrd="0" destOrd="2" presId="urn:microsoft.com/office/officeart/2005/8/layout/vList2"/>
    <dgm:cxn modelId="{19D0888B-F45E-4A2C-8125-AF2CAA178820}" srcId="{E603E2D9-F6E5-4851-A755-DDB1FDEA4951}" destId="{72057DAD-ACA4-464E-96F2-ABBE995EDE8B}" srcOrd="3" destOrd="0" parTransId="{90EE73E1-519E-40C8-9BEA-84475239EF71}" sibTransId="{10C8FCC9-9E15-41BB-A5DC-D1DA5B4C038C}"/>
    <dgm:cxn modelId="{6740BB8E-131B-4FEB-B879-88ECBCECC2B4}" type="presOf" srcId="{72057DAD-ACA4-464E-96F2-ABBE995EDE8B}" destId="{49B204DF-963F-45D9-92BB-2710DF66A4F3}" srcOrd="0" destOrd="3" presId="urn:microsoft.com/office/officeart/2005/8/layout/vList2"/>
    <dgm:cxn modelId="{7DF049A3-DF75-4CFB-BE1B-B2F757F9AFC3}" type="presOf" srcId="{274D8ED0-0368-4BEE-849E-70D432A1FD6F}" destId="{49B204DF-963F-45D9-92BB-2710DF66A4F3}" srcOrd="0" destOrd="1" presId="urn:microsoft.com/office/officeart/2005/8/layout/vList2"/>
    <dgm:cxn modelId="{A15663C2-B841-462E-A87B-B544803AFE6D}" srcId="{B83CF1CC-7387-4CCF-A285-FCFAC2FE7F58}" destId="{8FDE11E9-F4C6-427A-A595-DCA79B0B82AC}" srcOrd="0" destOrd="0" parTransId="{0E6084F0-326F-4C85-81EB-B2818A914DAA}" sibTransId="{69351F45-AEF6-4536-9983-F0C8445E36CB}"/>
    <dgm:cxn modelId="{395B14CB-0FA4-4CA6-A516-DD3846DA0D27}" srcId="{E603E2D9-F6E5-4851-A755-DDB1FDEA4951}" destId="{274D8ED0-0368-4BEE-849E-70D432A1FD6F}" srcOrd="1" destOrd="0" parTransId="{0FE15689-7FD4-4BE2-A1C9-97EDFFD33D63}" sibTransId="{61453141-56E2-4924-B229-8F7025B49078}"/>
    <dgm:cxn modelId="{390977D2-ED23-454C-B271-AD4BD5A78C61}" type="presOf" srcId="{6367924D-90EA-48D1-A13B-59827136E5B2}" destId="{ED3D51F2-1980-4C34-83A0-24A76C7EE8B0}" srcOrd="0" destOrd="0" presId="urn:microsoft.com/office/officeart/2005/8/layout/vList2"/>
    <dgm:cxn modelId="{CE6B70D6-F06A-45AA-88F6-19D2CC35AFC0}" type="presOf" srcId="{8FDE11E9-F4C6-427A-A595-DCA79B0B82AC}" destId="{F688252C-CDE3-4183-9056-DF9ABAFF0A3D}" srcOrd="0" destOrd="0" presId="urn:microsoft.com/office/officeart/2005/8/layout/vList2"/>
    <dgm:cxn modelId="{70399DDD-049D-4527-B1DC-A0913468591E}" type="presOf" srcId="{B83CF1CC-7387-4CCF-A285-FCFAC2FE7F58}" destId="{6170CD86-3BD5-4A57-8D5A-C83C4B6C2869}" srcOrd="0" destOrd="0" presId="urn:microsoft.com/office/officeart/2005/8/layout/vList2"/>
    <dgm:cxn modelId="{DEF8A9E1-5EDA-43E9-8375-63C993A4B618}" type="presOf" srcId="{859A111F-5F0E-42CC-8D9A-FE92762761F0}" destId="{F688252C-CDE3-4183-9056-DF9ABAFF0A3D}" srcOrd="0" destOrd="1" presId="urn:microsoft.com/office/officeart/2005/8/layout/vList2"/>
    <dgm:cxn modelId="{19029EFE-36A0-4200-8484-13C1043A0726}" srcId="{E603E2D9-F6E5-4851-A755-DDB1FDEA4951}" destId="{4845B952-DBFF-4347-A592-26805A9301FC}" srcOrd="2" destOrd="0" parTransId="{0DCB461C-49F6-4ACC-92CC-2CC0190B4164}" sibTransId="{49DEC892-9774-4513-9A8F-2742378FB960}"/>
    <dgm:cxn modelId="{E6CDAE25-3C3A-4837-B597-AFDA738D66C5}" type="presParOf" srcId="{ED3D51F2-1980-4C34-83A0-24A76C7EE8B0}" destId="{140433D8-1B48-491E-B3A8-691D62547DA9}" srcOrd="0" destOrd="0" presId="urn:microsoft.com/office/officeart/2005/8/layout/vList2"/>
    <dgm:cxn modelId="{16EB644B-F322-4DC5-B735-5146A3D9B5E5}" type="presParOf" srcId="{ED3D51F2-1980-4C34-83A0-24A76C7EE8B0}" destId="{49B204DF-963F-45D9-92BB-2710DF66A4F3}" srcOrd="1" destOrd="0" presId="urn:microsoft.com/office/officeart/2005/8/layout/vList2"/>
    <dgm:cxn modelId="{53E22C48-F5C8-4E85-86A5-E46736374235}" type="presParOf" srcId="{ED3D51F2-1980-4C34-83A0-24A76C7EE8B0}" destId="{6170CD86-3BD5-4A57-8D5A-C83C4B6C2869}" srcOrd="2" destOrd="0" presId="urn:microsoft.com/office/officeart/2005/8/layout/vList2"/>
    <dgm:cxn modelId="{7963A77E-D5AA-4684-B692-D556BA0F786D}" type="presParOf" srcId="{ED3D51F2-1980-4C34-83A0-24A76C7EE8B0}" destId="{F688252C-CDE3-4183-9056-DF9ABAFF0A3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2CCF8C-29A6-4BFD-A46D-B183EE00A6E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8AE9F7-9D6B-4C9D-8E7F-611972DFD68D}">
      <dgm:prSet/>
      <dgm:spPr/>
      <dgm:t>
        <a:bodyPr/>
        <a:lstStyle/>
        <a:p>
          <a:r>
            <a:rPr lang="en-US"/>
            <a:t>To play, there must be clear play signals</a:t>
          </a:r>
        </a:p>
      </dgm:t>
    </dgm:pt>
    <dgm:pt modelId="{5073278A-4270-41DA-B463-1F944BD39DE1}" type="parTrans" cxnId="{0386918F-762D-4801-A4BC-B8A96107060D}">
      <dgm:prSet/>
      <dgm:spPr/>
      <dgm:t>
        <a:bodyPr/>
        <a:lstStyle/>
        <a:p>
          <a:endParaRPr lang="en-US"/>
        </a:p>
      </dgm:t>
    </dgm:pt>
    <dgm:pt modelId="{AB48A0AD-20E4-49B2-B029-45D8FB8F4EBE}" type="sibTrans" cxnId="{0386918F-762D-4801-A4BC-B8A96107060D}">
      <dgm:prSet/>
      <dgm:spPr/>
      <dgm:t>
        <a:bodyPr/>
        <a:lstStyle/>
        <a:p>
          <a:endParaRPr lang="en-US"/>
        </a:p>
      </dgm:t>
    </dgm:pt>
    <dgm:pt modelId="{4BF335A8-7A44-4B7B-B45D-5313B3367E8D}">
      <dgm:prSet/>
      <dgm:spPr/>
      <dgm:t>
        <a:bodyPr/>
        <a:lstStyle/>
        <a:p>
          <a:r>
            <a:rPr lang="en-US"/>
            <a:t>To communicate intent to play</a:t>
          </a:r>
        </a:p>
      </dgm:t>
    </dgm:pt>
    <dgm:pt modelId="{F86C7FD3-2C6F-4F02-9E80-609BECF39F1D}" type="parTrans" cxnId="{E825A868-6085-41D7-B4BB-C52730DDE42F}">
      <dgm:prSet/>
      <dgm:spPr/>
      <dgm:t>
        <a:bodyPr/>
        <a:lstStyle/>
        <a:p>
          <a:endParaRPr lang="en-US"/>
        </a:p>
      </dgm:t>
    </dgm:pt>
    <dgm:pt modelId="{2630EB7F-1132-46F2-902B-ECE4805767FD}" type="sibTrans" cxnId="{E825A868-6085-41D7-B4BB-C52730DDE42F}">
      <dgm:prSet/>
      <dgm:spPr/>
      <dgm:t>
        <a:bodyPr/>
        <a:lstStyle/>
        <a:p>
          <a:endParaRPr lang="en-US"/>
        </a:p>
      </dgm:t>
    </dgm:pt>
    <dgm:pt modelId="{043E5DB9-6C2A-4867-B730-E4A51C99CD93}">
      <dgm:prSet/>
      <dgm:spPr/>
      <dgm:t>
        <a:bodyPr/>
        <a:lstStyle/>
        <a:p>
          <a:r>
            <a:rPr lang="en-US"/>
            <a:t>Involves body movements, vocalizations, facial expressions</a:t>
          </a:r>
        </a:p>
      </dgm:t>
    </dgm:pt>
    <dgm:pt modelId="{CF668646-EA19-441E-81C6-7005A0568786}" type="parTrans" cxnId="{BA84C093-84D7-471A-83EB-97B8DFD22B19}">
      <dgm:prSet/>
      <dgm:spPr/>
      <dgm:t>
        <a:bodyPr/>
        <a:lstStyle/>
        <a:p>
          <a:endParaRPr lang="en-US"/>
        </a:p>
      </dgm:t>
    </dgm:pt>
    <dgm:pt modelId="{E533A847-A51D-492F-9FB0-3A7B16EA5D9D}" type="sibTrans" cxnId="{BA84C093-84D7-471A-83EB-97B8DFD22B19}">
      <dgm:prSet/>
      <dgm:spPr/>
      <dgm:t>
        <a:bodyPr/>
        <a:lstStyle/>
        <a:p>
          <a:endParaRPr lang="en-US"/>
        </a:p>
      </dgm:t>
    </dgm:pt>
    <dgm:pt modelId="{86AA57E9-08EF-4ECE-A630-012D6E27746D}">
      <dgm:prSet/>
      <dgm:spPr/>
      <dgm:t>
        <a:bodyPr/>
        <a:lstStyle/>
        <a:p>
          <a:r>
            <a:rPr lang="en-US"/>
            <a:t>Often highly stereotyped</a:t>
          </a:r>
        </a:p>
      </dgm:t>
    </dgm:pt>
    <dgm:pt modelId="{0A072859-CD8A-4FE2-86DD-56024AAE9CCD}" type="parTrans" cxnId="{86A01564-5245-442D-B4BD-43EAB770FF20}">
      <dgm:prSet/>
      <dgm:spPr/>
      <dgm:t>
        <a:bodyPr/>
        <a:lstStyle/>
        <a:p>
          <a:endParaRPr lang="en-US"/>
        </a:p>
      </dgm:t>
    </dgm:pt>
    <dgm:pt modelId="{A000EC95-2D02-4658-9B7F-04D8D7C1B933}" type="sibTrans" cxnId="{86A01564-5245-442D-B4BD-43EAB770FF20}">
      <dgm:prSet/>
      <dgm:spPr/>
      <dgm:t>
        <a:bodyPr/>
        <a:lstStyle/>
        <a:p>
          <a:endParaRPr lang="en-US"/>
        </a:p>
      </dgm:t>
    </dgm:pt>
    <dgm:pt modelId="{EBF5147D-45ED-4138-9A59-8613DD3E96CE}">
      <dgm:prSet/>
      <dgm:spPr/>
      <dgm:t>
        <a:bodyPr/>
        <a:lstStyle/>
        <a:p>
          <a:r>
            <a:rPr lang="en-US" dirty="0"/>
            <a:t>Even in dogs!</a:t>
          </a:r>
        </a:p>
      </dgm:t>
    </dgm:pt>
    <dgm:pt modelId="{B32B9603-DFFA-4B0A-A136-E9ADBCF9F7DF}" type="parTrans" cxnId="{FC3D074F-29C6-4322-9476-B3AD6F7CDB2C}">
      <dgm:prSet/>
      <dgm:spPr/>
      <dgm:t>
        <a:bodyPr/>
        <a:lstStyle/>
        <a:p>
          <a:endParaRPr lang="en-US"/>
        </a:p>
      </dgm:t>
    </dgm:pt>
    <dgm:pt modelId="{1CC9CDA4-73E5-44CB-81A6-0C3FF3CB5FFE}" type="sibTrans" cxnId="{FC3D074F-29C6-4322-9476-B3AD6F7CDB2C}">
      <dgm:prSet/>
      <dgm:spPr/>
      <dgm:t>
        <a:bodyPr/>
        <a:lstStyle/>
        <a:p>
          <a:endParaRPr lang="en-US"/>
        </a:p>
      </dgm:t>
    </dgm:pt>
    <dgm:pt modelId="{BDE6A7EE-BE8C-498C-B243-E1F224564832}">
      <dgm:prSet/>
      <dgm:spPr/>
      <dgm:t>
        <a:bodyPr/>
        <a:lstStyle/>
        <a:p>
          <a:r>
            <a:rPr lang="en-US"/>
            <a:t>Dog play particularly involves the play bow, as we discussed earlier</a:t>
          </a:r>
        </a:p>
      </dgm:t>
    </dgm:pt>
    <dgm:pt modelId="{ED490981-DB66-43FC-BF9F-72F527A80AB6}" type="parTrans" cxnId="{61C18E9A-F842-4D6B-A97E-4279BD280898}">
      <dgm:prSet/>
      <dgm:spPr/>
      <dgm:t>
        <a:bodyPr/>
        <a:lstStyle/>
        <a:p>
          <a:endParaRPr lang="en-US"/>
        </a:p>
      </dgm:t>
    </dgm:pt>
    <dgm:pt modelId="{85566314-B3B4-4917-BFA7-9BC9D9096A32}" type="sibTrans" cxnId="{61C18E9A-F842-4D6B-A97E-4279BD280898}">
      <dgm:prSet/>
      <dgm:spPr/>
      <dgm:t>
        <a:bodyPr/>
        <a:lstStyle/>
        <a:p>
          <a:endParaRPr lang="en-US"/>
        </a:p>
      </dgm:t>
    </dgm:pt>
    <dgm:pt modelId="{18DED6CF-B97B-4AC3-B3F5-F6ED71C352E9}">
      <dgm:prSet/>
      <dgm:spPr/>
      <dgm:t>
        <a:bodyPr/>
        <a:lstStyle/>
        <a:p>
          <a:r>
            <a:rPr lang="en-US"/>
            <a:t>Does play bow frame the play behavior?</a:t>
          </a:r>
        </a:p>
      </dgm:t>
    </dgm:pt>
    <dgm:pt modelId="{CD9C6731-70FA-485C-A132-0D3719551701}" type="parTrans" cxnId="{E9EC248E-7CCB-462C-B6E9-070DA2D7D3A8}">
      <dgm:prSet/>
      <dgm:spPr/>
      <dgm:t>
        <a:bodyPr/>
        <a:lstStyle/>
        <a:p>
          <a:endParaRPr lang="en-US"/>
        </a:p>
      </dgm:t>
    </dgm:pt>
    <dgm:pt modelId="{4145EA1A-78B7-46E9-B243-D018292E5C51}" type="sibTrans" cxnId="{E9EC248E-7CCB-462C-B6E9-070DA2D7D3A8}">
      <dgm:prSet/>
      <dgm:spPr/>
      <dgm:t>
        <a:bodyPr/>
        <a:lstStyle/>
        <a:p>
          <a:endParaRPr lang="en-US"/>
        </a:p>
      </dgm:t>
    </dgm:pt>
    <dgm:pt modelId="{3E05C1AF-551F-4580-A13D-1C37972B648B}">
      <dgm:prSet/>
      <dgm:spPr/>
      <dgm:t>
        <a:bodyPr/>
        <a:lstStyle/>
        <a:p>
          <a:r>
            <a:rPr lang="en-US"/>
            <a:t>In domestic dogs, playbows occur with non-aggressive behavior as well as aggressive behavior</a:t>
          </a:r>
        </a:p>
      </dgm:t>
    </dgm:pt>
    <dgm:pt modelId="{5DE9FBCF-964B-4EC9-A251-D44DA0E6CF01}" type="parTrans" cxnId="{E23BB856-BE39-491F-AF17-BDB52D110333}">
      <dgm:prSet/>
      <dgm:spPr/>
      <dgm:t>
        <a:bodyPr/>
        <a:lstStyle/>
        <a:p>
          <a:endParaRPr lang="en-US"/>
        </a:p>
      </dgm:t>
    </dgm:pt>
    <dgm:pt modelId="{95151050-50EA-454D-867F-A1AD95DD3AB5}" type="sibTrans" cxnId="{E23BB856-BE39-491F-AF17-BDB52D110333}">
      <dgm:prSet/>
      <dgm:spPr/>
      <dgm:t>
        <a:bodyPr/>
        <a:lstStyle/>
        <a:p>
          <a:endParaRPr lang="en-US"/>
        </a:p>
      </dgm:t>
    </dgm:pt>
    <dgm:pt modelId="{19CCAA30-3ED7-4E0B-B2E2-7FA9CD2745C6}">
      <dgm:prSet/>
      <dgm:spPr/>
      <dgm:t>
        <a:bodyPr/>
        <a:lstStyle/>
        <a:p>
          <a:endParaRPr lang="en-US" dirty="0"/>
        </a:p>
      </dgm:t>
    </dgm:pt>
    <dgm:pt modelId="{626764A5-7157-4C8C-AFF7-55CF41693031}" type="parTrans" cxnId="{01302777-2963-4C32-A642-5600C8ED6278}">
      <dgm:prSet/>
      <dgm:spPr/>
    </dgm:pt>
    <dgm:pt modelId="{B1A1F75E-68C0-4472-AEA4-D7B21511C6F9}" type="sibTrans" cxnId="{01302777-2963-4C32-A642-5600C8ED6278}">
      <dgm:prSet/>
      <dgm:spPr/>
    </dgm:pt>
    <dgm:pt modelId="{75655D63-574B-49C0-A271-12182B6D49D0}" type="pres">
      <dgm:prSet presAssocID="{B62CCF8C-29A6-4BFD-A46D-B183EE00A6E3}" presName="linear" presStyleCnt="0">
        <dgm:presLayoutVars>
          <dgm:animLvl val="lvl"/>
          <dgm:resizeHandles val="exact"/>
        </dgm:presLayoutVars>
      </dgm:prSet>
      <dgm:spPr/>
    </dgm:pt>
    <dgm:pt modelId="{58BB4885-55F7-4874-9EC7-2157A7FC357E}" type="pres">
      <dgm:prSet presAssocID="{5E8AE9F7-9D6B-4C9D-8E7F-611972DFD68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14A597-4FFA-44BD-9FEA-CE240649EA83}" type="pres">
      <dgm:prSet presAssocID="{5E8AE9F7-9D6B-4C9D-8E7F-611972DFD68D}" presName="childText" presStyleLbl="revTx" presStyleIdx="0" presStyleCnt="2">
        <dgm:presLayoutVars>
          <dgm:bulletEnabled val="1"/>
        </dgm:presLayoutVars>
      </dgm:prSet>
      <dgm:spPr/>
    </dgm:pt>
    <dgm:pt modelId="{95D78F91-320F-45F2-8723-8D58C9A54147}" type="pres">
      <dgm:prSet presAssocID="{BDE6A7EE-BE8C-498C-B243-E1F22456483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F9B3F1D-ADF6-4B3C-8224-237CCDD67E6D}" type="pres">
      <dgm:prSet presAssocID="{BDE6A7EE-BE8C-498C-B243-E1F22456483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C016E00-DA1D-4F27-9754-1EDECA27CDF8}" type="presOf" srcId="{5E8AE9F7-9D6B-4C9D-8E7F-611972DFD68D}" destId="{58BB4885-55F7-4874-9EC7-2157A7FC357E}" srcOrd="0" destOrd="0" presId="urn:microsoft.com/office/officeart/2005/8/layout/vList2"/>
    <dgm:cxn modelId="{1AD5F50D-957A-4DB1-B470-33A9C4E1CE67}" type="presOf" srcId="{86AA57E9-08EF-4ECE-A630-012D6E27746D}" destId="{E014A597-4FFA-44BD-9FEA-CE240649EA83}" srcOrd="0" destOrd="2" presId="urn:microsoft.com/office/officeart/2005/8/layout/vList2"/>
    <dgm:cxn modelId="{24E5460E-E578-438A-B37F-43BFBE9194D1}" type="presOf" srcId="{18DED6CF-B97B-4AC3-B3F5-F6ED71C352E9}" destId="{DF9B3F1D-ADF6-4B3C-8224-237CCDD67E6D}" srcOrd="0" destOrd="0" presId="urn:microsoft.com/office/officeart/2005/8/layout/vList2"/>
    <dgm:cxn modelId="{86A01564-5245-442D-B4BD-43EAB770FF20}" srcId="{5E8AE9F7-9D6B-4C9D-8E7F-611972DFD68D}" destId="{86AA57E9-08EF-4ECE-A630-012D6E27746D}" srcOrd="2" destOrd="0" parTransId="{0A072859-CD8A-4FE2-86DD-56024AAE9CCD}" sibTransId="{A000EC95-2D02-4658-9B7F-04D8D7C1B933}"/>
    <dgm:cxn modelId="{E825A868-6085-41D7-B4BB-C52730DDE42F}" srcId="{5E8AE9F7-9D6B-4C9D-8E7F-611972DFD68D}" destId="{4BF335A8-7A44-4B7B-B45D-5313B3367E8D}" srcOrd="0" destOrd="0" parTransId="{F86C7FD3-2C6F-4F02-9E80-609BECF39F1D}" sibTransId="{2630EB7F-1132-46F2-902B-ECE4805767FD}"/>
    <dgm:cxn modelId="{FC3D074F-29C6-4322-9476-B3AD6F7CDB2C}" srcId="{5E8AE9F7-9D6B-4C9D-8E7F-611972DFD68D}" destId="{EBF5147D-45ED-4138-9A59-8613DD3E96CE}" srcOrd="3" destOrd="0" parTransId="{B32B9603-DFFA-4B0A-A136-E9ADBCF9F7DF}" sibTransId="{1CC9CDA4-73E5-44CB-81A6-0C3FF3CB5FFE}"/>
    <dgm:cxn modelId="{A3EF524F-7BE0-47A5-ADD1-3EE94BC37A5D}" type="presOf" srcId="{043E5DB9-6C2A-4867-B730-E4A51C99CD93}" destId="{E014A597-4FFA-44BD-9FEA-CE240649EA83}" srcOrd="0" destOrd="1" presId="urn:microsoft.com/office/officeart/2005/8/layout/vList2"/>
    <dgm:cxn modelId="{E23BB856-BE39-491F-AF17-BDB52D110333}" srcId="{BDE6A7EE-BE8C-498C-B243-E1F224564832}" destId="{3E05C1AF-551F-4580-A13D-1C37972B648B}" srcOrd="1" destOrd="0" parTransId="{5DE9FBCF-964B-4EC9-A251-D44DA0E6CF01}" sibTransId="{95151050-50EA-454D-867F-A1AD95DD3AB5}"/>
    <dgm:cxn modelId="{01302777-2963-4C32-A642-5600C8ED6278}" srcId="{5E8AE9F7-9D6B-4C9D-8E7F-611972DFD68D}" destId="{19CCAA30-3ED7-4E0B-B2E2-7FA9CD2745C6}" srcOrd="4" destOrd="0" parTransId="{626764A5-7157-4C8C-AFF7-55CF41693031}" sibTransId="{B1A1F75E-68C0-4472-AEA4-D7B21511C6F9}"/>
    <dgm:cxn modelId="{99B0FD7B-6D2E-4E61-AB75-F6090FEA5C1E}" type="presOf" srcId="{BDE6A7EE-BE8C-498C-B243-E1F224564832}" destId="{95D78F91-320F-45F2-8723-8D58C9A54147}" srcOrd="0" destOrd="0" presId="urn:microsoft.com/office/officeart/2005/8/layout/vList2"/>
    <dgm:cxn modelId="{E9EC248E-7CCB-462C-B6E9-070DA2D7D3A8}" srcId="{BDE6A7EE-BE8C-498C-B243-E1F224564832}" destId="{18DED6CF-B97B-4AC3-B3F5-F6ED71C352E9}" srcOrd="0" destOrd="0" parTransId="{CD9C6731-70FA-485C-A132-0D3719551701}" sibTransId="{4145EA1A-78B7-46E9-B243-D018292E5C51}"/>
    <dgm:cxn modelId="{EE7AF88E-27E8-4AB4-ABC4-AAA27787CBC2}" type="presOf" srcId="{4BF335A8-7A44-4B7B-B45D-5313B3367E8D}" destId="{E014A597-4FFA-44BD-9FEA-CE240649EA83}" srcOrd="0" destOrd="0" presId="urn:microsoft.com/office/officeart/2005/8/layout/vList2"/>
    <dgm:cxn modelId="{0386918F-762D-4801-A4BC-B8A96107060D}" srcId="{B62CCF8C-29A6-4BFD-A46D-B183EE00A6E3}" destId="{5E8AE9F7-9D6B-4C9D-8E7F-611972DFD68D}" srcOrd="0" destOrd="0" parTransId="{5073278A-4270-41DA-B463-1F944BD39DE1}" sibTransId="{AB48A0AD-20E4-49B2-B029-45D8FB8F4EBE}"/>
    <dgm:cxn modelId="{BA84C093-84D7-471A-83EB-97B8DFD22B19}" srcId="{5E8AE9F7-9D6B-4C9D-8E7F-611972DFD68D}" destId="{043E5DB9-6C2A-4867-B730-E4A51C99CD93}" srcOrd="1" destOrd="0" parTransId="{CF668646-EA19-441E-81C6-7005A0568786}" sibTransId="{E533A847-A51D-492F-9FB0-3A7B16EA5D9D}"/>
    <dgm:cxn modelId="{61C18E9A-F842-4D6B-A97E-4279BD280898}" srcId="{B62CCF8C-29A6-4BFD-A46D-B183EE00A6E3}" destId="{BDE6A7EE-BE8C-498C-B243-E1F224564832}" srcOrd="1" destOrd="0" parTransId="{ED490981-DB66-43FC-BF9F-72F527A80AB6}" sibTransId="{85566314-B3B4-4917-BFA7-9BC9D9096A32}"/>
    <dgm:cxn modelId="{FBCA30BE-25B8-495A-B2B1-930E33F80F4E}" type="presOf" srcId="{B62CCF8C-29A6-4BFD-A46D-B183EE00A6E3}" destId="{75655D63-574B-49C0-A271-12182B6D49D0}" srcOrd="0" destOrd="0" presId="urn:microsoft.com/office/officeart/2005/8/layout/vList2"/>
    <dgm:cxn modelId="{1A8227C1-D166-43C0-9183-9CD530153878}" type="presOf" srcId="{19CCAA30-3ED7-4E0B-B2E2-7FA9CD2745C6}" destId="{E014A597-4FFA-44BD-9FEA-CE240649EA83}" srcOrd="0" destOrd="4" presId="urn:microsoft.com/office/officeart/2005/8/layout/vList2"/>
    <dgm:cxn modelId="{B8DACCF4-9121-4CA7-B304-D54AEBD628BC}" type="presOf" srcId="{EBF5147D-45ED-4138-9A59-8613DD3E96CE}" destId="{E014A597-4FFA-44BD-9FEA-CE240649EA83}" srcOrd="0" destOrd="3" presId="urn:microsoft.com/office/officeart/2005/8/layout/vList2"/>
    <dgm:cxn modelId="{F4E439F9-94AB-4D21-A072-034A0A310942}" type="presOf" srcId="{3E05C1AF-551F-4580-A13D-1C37972B648B}" destId="{DF9B3F1D-ADF6-4B3C-8224-237CCDD67E6D}" srcOrd="0" destOrd="1" presId="urn:microsoft.com/office/officeart/2005/8/layout/vList2"/>
    <dgm:cxn modelId="{2F5BAC18-7B10-4F5B-8A04-AF172CED4F55}" type="presParOf" srcId="{75655D63-574B-49C0-A271-12182B6D49D0}" destId="{58BB4885-55F7-4874-9EC7-2157A7FC357E}" srcOrd="0" destOrd="0" presId="urn:microsoft.com/office/officeart/2005/8/layout/vList2"/>
    <dgm:cxn modelId="{0477B37D-3C5A-48AF-9ECA-DF617039B862}" type="presParOf" srcId="{75655D63-574B-49C0-A271-12182B6D49D0}" destId="{E014A597-4FFA-44BD-9FEA-CE240649EA83}" srcOrd="1" destOrd="0" presId="urn:microsoft.com/office/officeart/2005/8/layout/vList2"/>
    <dgm:cxn modelId="{C1E2E7A1-770A-4A53-B01E-32A89567B3D1}" type="presParOf" srcId="{75655D63-574B-49C0-A271-12182B6D49D0}" destId="{95D78F91-320F-45F2-8723-8D58C9A54147}" srcOrd="2" destOrd="0" presId="urn:microsoft.com/office/officeart/2005/8/layout/vList2"/>
    <dgm:cxn modelId="{EED4C5AE-2B06-454E-909A-67C15DBFCAFA}" type="presParOf" srcId="{75655D63-574B-49C0-A271-12182B6D49D0}" destId="{DF9B3F1D-ADF6-4B3C-8224-237CCDD67E6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C99F32-8185-4FEF-AEE1-A0DBA27081B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CA0F80-4E0B-4A98-932A-254F85709258}">
      <dgm:prSet/>
      <dgm:spPr/>
      <dgm:t>
        <a:bodyPr/>
        <a:lstStyle/>
        <a:p>
          <a:r>
            <a:rPr lang="en-US"/>
            <a:t>Alternative hypotheses for play bows</a:t>
          </a:r>
        </a:p>
      </dgm:t>
    </dgm:pt>
    <dgm:pt modelId="{D8F3AEEC-7FDC-4A21-A763-64E7DB2BDE88}" type="parTrans" cxnId="{ED61ACFB-93FF-4975-83B1-730BDB9424FE}">
      <dgm:prSet/>
      <dgm:spPr/>
      <dgm:t>
        <a:bodyPr/>
        <a:lstStyle/>
        <a:p>
          <a:endParaRPr lang="en-US"/>
        </a:p>
      </dgm:t>
    </dgm:pt>
    <dgm:pt modelId="{35FD2D0C-9173-458A-A6D8-93AC8DE88C43}" type="sibTrans" cxnId="{ED61ACFB-93FF-4975-83B1-730BDB9424FE}">
      <dgm:prSet/>
      <dgm:spPr/>
      <dgm:t>
        <a:bodyPr/>
        <a:lstStyle/>
        <a:p>
          <a:endParaRPr lang="en-US"/>
        </a:p>
      </dgm:t>
    </dgm:pt>
    <dgm:pt modelId="{D9AAA10E-54EF-4A1C-BB15-EA36299B2305}">
      <dgm:prSet/>
      <dgm:spPr/>
      <dgm:t>
        <a:bodyPr/>
        <a:lstStyle/>
        <a:p>
          <a:r>
            <a:rPr lang="en-US"/>
            <a:t>Strategic position for running and escape</a:t>
          </a:r>
        </a:p>
      </dgm:t>
    </dgm:pt>
    <dgm:pt modelId="{5D630683-7F9B-4BCC-AC72-5CCB863C27A7}" type="parTrans" cxnId="{FFD5E2DC-AAC1-46E9-BE3C-A71837E3295C}">
      <dgm:prSet/>
      <dgm:spPr/>
      <dgm:t>
        <a:bodyPr/>
        <a:lstStyle/>
        <a:p>
          <a:endParaRPr lang="en-US"/>
        </a:p>
      </dgm:t>
    </dgm:pt>
    <dgm:pt modelId="{85C548ED-AB08-4B9F-82D5-06158B8A7843}" type="sibTrans" cxnId="{FFD5E2DC-AAC1-46E9-BE3C-A71837E3295C}">
      <dgm:prSet/>
      <dgm:spPr/>
      <dgm:t>
        <a:bodyPr/>
        <a:lstStyle/>
        <a:p>
          <a:endParaRPr lang="en-US"/>
        </a:p>
      </dgm:t>
    </dgm:pt>
    <dgm:pt modelId="{A2D4E1A3-0CF2-4238-B038-D0405AB2B3AE}">
      <dgm:prSet/>
      <dgm:spPr/>
      <dgm:t>
        <a:bodyPr/>
        <a:lstStyle/>
        <a:p>
          <a:r>
            <a:rPr lang="en-US"/>
            <a:t>Communicates common motivations</a:t>
          </a:r>
        </a:p>
      </dgm:t>
    </dgm:pt>
    <dgm:pt modelId="{DF756D57-D4C6-4864-B179-D6491FF79161}" type="parTrans" cxnId="{B819C38A-EACE-4D40-8A06-ED05085FBBA3}">
      <dgm:prSet/>
      <dgm:spPr/>
      <dgm:t>
        <a:bodyPr/>
        <a:lstStyle/>
        <a:p>
          <a:endParaRPr lang="en-US"/>
        </a:p>
      </dgm:t>
    </dgm:pt>
    <dgm:pt modelId="{1A840665-2EF7-4AD3-B760-09866864EEB7}" type="sibTrans" cxnId="{B819C38A-EACE-4D40-8A06-ED05085FBBA3}">
      <dgm:prSet/>
      <dgm:spPr/>
      <dgm:t>
        <a:bodyPr/>
        <a:lstStyle/>
        <a:p>
          <a:endParaRPr lang="en-US"/>
        </a:p>
      </dgm:t>
    </dgm:pt>
    <dgm:pt modelId="{EB708401-4CB5-4380-84E3-7639F80F545E}">
      <dgm:prSet/>
      <dgm:spPr/>
      <dgm:t>
        <a:bodyPr/>
        <a:lstStyle/>
        <a:p>
          <a:r>
            <a:rPr lang="en-US"/>
            <a:t>dogs will play bow together </a:t>
          </a:r>
        </a:p>
      </dgm:t>
    </dgm:pt>
    <dgm:pt modelId="{6974A01B-FA67-4210-9699-DDA30293F983}" type="parTrans" cxnId="{45D6A5CC-4647-4814-97F6-BCCB402CF362}">
      <dgm:prSet/>
      <dgm:spPr/>
      <dgm:t>
        <a:bodyPr/>
        <a:lstStyle/>
        <a:p>
          <a:endParaRPr lang="en-US"/>
        </a:p>
      </dgm:t>
    </dgm:pt>
    <dgm:pt modelId="{33023EC7-FF94-4B5D-AB3D-4335B89C3BC4}" type="sibTrans" cxnId="{45D6A5CC-4647-4814-97F6-BCCB402CF362}">
      <dgm:prSet/>
      <dgm:spPr/>
      <dgm:t>
        <a:bodyPr/>
        <a:lstStyle/>
        <a:p>
          <a:endParaRPr lang="en-US"/>
        </a:p>
      </dgm:t>
    </dgm:pt>
    <dgm:pt modelId="{9F0B367E-3E4A-45C4-A246-5B7C1A7C8B98}">
      <dgm:prSet/>
      <dgm:spPr/>
      <dgm:t>
        <a:bodyPr/>
        <a:lstStyle/>
        <a:p>
          <a:r>
            <a:rPr lang="en-US"/>
            <a:t>Synchrony and mimicry of body movements</a:t>
          </a:r>
        </a:p>
      </dgm:t>
    </dgm:pt>
    <dgm:pt modelId="{07E7FE56-0496-49C9-9526-46E8328905BF}" type="parTrans" cxnId="{E3BDCC23-62D2-4A9E-9CFD-C8E925ADAEC9}">
      <dgm:prSet/>
      <dgm:spPr/>
      <dgm:t>
        <a:bodyPr/>
        <a:lstStyle/>
        <a:p>
          <a:endParaRPr lang="en-US"/>
        </a:p>
      </dgm:t>
    </dgm:pt>
    <dgm:pt modelId="{AE71BA15-2B1C-451C-9A7D-3CE5C907E844}" type="sibTrans" cxnId="{E3BDCC23-62D2-4A9E-9CFD-C8E925ADAEC9}">
      <dgm:prSet/>
      <dgm:spPr/>
      <dgm:t>
        <a:bodyPr/>
        <a:lstStyle/>
        <a:p>
          <a:endParaRPr lang="en-US"/>
        </a:p>
      </dgm:t>
    </dgm:pt>
    <dgm:pt modelId="{0261789C-D91D-4648-B9BF-BA6A7FF4303C}">
      <dgm:prSet/>
      <dgm:spPr/>
      <dgm:t>
        <a:bodyPr/>
        <a:lstStyle/>
        <a:p>
          <a:r>
            <a:rPr lang="en-US" dirty="0"/>
            <a:t>Little research on function of play bow in domestic dog!</a:t>
          </a:r>
        </a:p>
      </dgm:t>
    </dgm:pt>
    <dgm:pt modelId="{EBAD665D-A8B3-4C38-9224-C019FBB39A89}" type="parTrans" cxnId="{1DA5AD9A-3FD0-4424-842D-9617597A4A43}">
      <dgm:prSet/>
      <dgm:spPr/>
      <dgm:t>
        <a:bodyPr/>
        <a:lstStyle/>
        <a:p>
          <a:endParaRPr lang="en-US"/>
        </a:p>
      </dgm:t>
    </dgm:pt>
    <dgm:pt modelId="{89E7D753-72B3-4A0D-BD6B-2F2EFA680DE3}" type="sibTrans" cxnId="{1DA5AD9A-3FD0-4424-842D-9617597A4A43}">
      <dgm:prSet/>
      <dgm:spPr/>
      <dgm:t>
        <a:bodyPr/>
        <a:lstStyle/>
        <a:p>
          <a:endParaRPr lang="en-US"/>
        </a:p>
      </dgm:t>
    </dgm:pt>
    <dgm:pt modelId="{3EB96A25-6936-4D29-9362-3184EA1D5187}">
      <dgm:prSet/>
      <dgm:spPr/>
      <dgm:t>
        <a:bodyPr/>
        <a:lstStyle/>
        <a:p>
          <a:r>
            <a:rPr lang="en-US" b="1"/>
            <a:t>Byosiere, et al. Hypothesis: Play bows function as</a:t>
          </a:r>
          <a:endParaRPr lang="en-US"/>
        </a:p>
      </dgm:t>
    </dgm:pt>
    <dgm:pt modelId="{ADF8F8F9-D21D-4765-A974-6AFF593CEA9F}" type="parTrans" cxnId="{8623130C-90E9-4D09-B03B-565F8EB7BC4F}">
      <dgm:prSet/>
      <dgm:spPr/>
      <dgm:t>
        <a:bodyPr/>
        <a:lstStyle/>
        <a:p>
          <a:endParaRPr lang="en-US"/>
        </a:p>
      </dgm:t>
    </dgm:pt>
    <dgm:pt modelId="{8C0B28DA-090D-4384-B86A-7BEBF3854475}" type="sibTrans" cxnId="{8623130C-90E9-4D09-B03B-565F8EB7BC4F}">
      <dgm:prSet/>
      <dgm:spPr/>
      <dgm:t>
        <a:bodyPr/>
        <a:lstStyle/>
        <a:p>
          <a:endParaRPr lang="en-US"/>
        </a:p>
      </dgm:t>
    </dgm:pt>
    <dgm:pt modelId="{BBA83277-8F47-49B8-B643-763D49064058}">
      <dgm:prSet/>
      <dgm:spPr/>
      <dgm:t>
        <a:bodyPr/>
        <a:lstStyle/>
        <a:p>
          <a:r>
            <a:rPr lang="en-US" b="1" i="1" dirty="0"/>
            <a:t>Re-initiation of play</a:t>
          </a:r>
        </a:p>
      </dgm:t>
    </dgm:pt>
    <dgm:pt modelId="{691D7AA5-5923-4E99-9CC8-913073C26F8A}" type="parTrans" cxnId="{B45D604B-6DA8-467E-8A69-57561EF093FB}">
      <dgm:prSet/>
      <dgm:spPr/>
      <dgm:t>
        <a:bodyPr/>
        <a:lstStyle/>
        <a:p>
          <a:endParaRPr lang="en-US"/>
        </a:p>
      </dgm:t>
    </dgm:pt>
    <dgm:pt modelId="{EA45695B-A0F7-4865-B2C4-BE2BD53F8085}" type="sibTrans" cxnId="{B45D604B-6DA8-467E-8A69-57561EF093FB}">
      <dgm:prSet/>
      <dgm:spPr/>
      <dgm:t>
        <a:bodyPr/>
        <a:lstStyle/>
        <a:p>
          <a:endParaRPr lang="en-US"/>
        </a:p>
      </dgm:t>
    </dgm:pt>
    <dgm:pt modelId="{90D70B35-F54A-4A31-8219-9EBB32688580}">
      <dgm:prSet/>
      <dgm:spPr/>
      <dgm:t>
        <a:bodyPr/>
        <a:lstStyle/>
        <a:p>
          <a:r>
            <a:rPr lang="en-US" b="1" i="1" dirty="0"/>
            <a:t>Clarification of easily </a:t>
          </a:r>
          <a:r>
            <a:rPr lang="en-US" b="1" i="1" dirty="0" err="1"/>
            <a:t>misinterpretable</a:t>
          </a:r>
          <a:r>
            <a:rPr lang="en-US" b="1" i="1" dirty="0"/>
            <a:t> behaviors</a:t>
          </a:r>
        </a:p>
      </dgm:t>
    </dgm:pt>
    <dgm:pt modelId="{B7EB1E88-70A2-4788-B65C-D2A17572968F}" type="parTrans" cxnId="{CF33C9D3-CE49-4376-937C-7A88AF73BEA5}">
      <dgm:prSet/>
      <dgm:spPr/>
      <dgm:t>
        <a:bodyPr/>
        <a:lstStyle/>
        <a:p>
          <a:endParaRPr lang="en-US"/>
        </a:p>
      </dgm:t>
    </dgm:pt>
    <dgm:pt modelId="{E54064BE-B0FA-4D1B-8356-6DA7F0953ECE}" type="sibTrans" cxnId="{CF33C9D3-CE49-4376-937C-7A88AF73BEA5}">
      <dgm:prSet/>
      <dgm:spPr/>
      <dgm:t>
        <a:bodyPr/>
        <a:lstStyle/>
        <a:p>
          <a:endParaRPr lang="en-US"/>
        </a:p>
      </dgm:t>
    </dgm:pt>
    <dgm:pt modelId="{B7FEF80B-C325-4ECE-9FF1-5207B8480BE0}">
      <dgm:prSet/>
      <dgm:spPr/>
      <dgm:t>
        <a:bodyPr/>
        <a:lstStyle/>
        <a:p>
          <a:r>
            <a:rPr lang="en-US" b="1" i="1" dirty="0"/>
            <a:t>Attacking and escaping the play partner</a:t>
          </a:r>
        </a:p>
      </dgm:t>
    </dgm:pt>
    <dgm:pt modelId="{9CE66927-3651-4BD3-8E3A-4F0C738D6427}" type="parTrans" cxnId="{F898C040-F9FB-4798-865A-6B553945AF14}">
      <dgm:prSet/>
      <dgm:spPr/>
      <dgm:t>
        <a:bodyPr/>
        <a:lstStyle/>
        <a:p>
          <a:endParaRPr lang="en-US"/>
        </a:p>
      </dgm:t>
    </dgm:pt>
    <dgm:pt modelId="{3EE789E5-3B65-4E6B-80F0-1A39E577C472}" type="sibTrans" cxnId="{F898C040-F9FB-4798-865A-6B553945AF14}">
      <dgm:prSet/>
      <dgm:spPr/>
      <dgm:t>
        <a:bodyPr/>
        <a:lstStyle/>
        <a:p>
          <a:endParaRPr lang="en-US"/>
        </a:p>
      </dgm:t>
    </dgm:pt>
    <dgm:pt modelId="{98EFE734-2C75-4D9E-9FBE-B73E87069A8E}">
      <dgm:prSet/>
      <dgm:spPr/>
      <dgm:t>
        <a:bodyPr/>
        <a:lstStyle/>
        <a:p>
          <a:r>
            <a:rPr lang="en-US" b="1" i="1" dirty="0"/>
            <a:t>Play bow synchronization</a:t>
          </a:r>
        </a:p>
      </dgm:t>
    </dgm:pt>
    <dgm:pt modelId="{D9A526AA-D560-469F-A140-9714C6D3CA17}" type="parTrans" cxnId="{999D5C2F-8000-4F9C-8595-574A80075A33}">
      <dgm:prSet/>
      <dgm:spPr/>
      <dgm:t>
        <a:bodyPr/>
        <a:lstStyle/>
        <a:p>
          <a:endParaRPr lang="en-US"/>
        </a:p>
      </dgm:t>
    </dgm:pt>
    <dgm:pt modelId="{14BC0B88-3964-49DC-9441-5CEAE1EBE4CB}" type="sibTrans" cxnId="{999D5C2F-8000-4F9C-8595-574A80075A33}">
      <dgm:prSet/>
      <dgm:spPr/>
      <dgm:t>
        <a:bodyPr/>
        <a:lstStyle/>
        <a:p>
          <a:endParaRPr lang="en-US"/>
        </a:p>
      </dgm:t>
    </dgm:pt>
    <dgm:pt modelId="{2A6A4FE1-D65C-4302-944B-0DB7D95B57A8}">
      <dgm:prSet/>
      <dgm:spPr/>
      <dgm:t>
        <a:bodyPr/>
        <a:lstStyle/>
        <a:p>
          <a:r>
            <a:rPr lang="en-US" b="1" i="1" dirty="0"/>
            <a:t>Visual signals</a:t>
          </a:r>
        </a:p>
      </dgm:t>
    </dgm:pt>
    <dgm:pt modelId="{D3E9D1AE-A2ED-4D9D-BC9C-6A08D5DAC1AF}" type="parTrans" cxnId="{7798CFD5-E5EF-4F3E-A4DF-D77F2A3F73B5}">
      <dgm:prSet/>
      <dgm:spPr/>
      <dgm:t>
        <a:bodyPr/>
        <a:lstStyle/>
        <a:p>
          <a:endParaRPr lang="en-US"/>
        </a:p>
      </dgm:t>
    </dgm:pt>
    <dgm:pt modelId="{2C84798E-32C6-467F-9034-31217A9D83BD}" type="sibTrans" cxnId="{7798CFD5-E5EF-4F3E-A4DF-D77F2A3F73B5}">
      <dgm:prSet/>
      <dgm:spPr/>
      <dgm:t>
        <a:bodyPr/>
        <a:lstStyle/>
        <a:p>
          <a:endParaRPr lang="en-US"/>
        </a:p>
      </dgm:t>
    </dgm:pt>
    <dgm:pt modelId="{7BA08008-DD69-4D38-B754-58B6EA7992B4}" type="pres">
      <dgm:prSet presAssocID="{F5C99F32-8185-4FEF-AEE1-A0DBA27081B8}" presName="linear" presStyleCnt="0">
        <dgm:presLayoutVars>
          <dgm:dir/>
          <dgm:animLvl val="lvl"/>
          <dgm:resizeHandles val="exact"/>
        </dgm:presLayoutVars>
      </dgm:prSet>
      <dgm:spPr/>
    </dgm:pt>
    <dgm:pt modelId="{1E8CA905-1551-475F-81DF-0941379076FF}" type="pres">
      <dgm:prSet presAssocID="{DACA0F80-4E0B-4A98-932A-254F85709258}" presName="parentLin" presStyleCnt="0"/>
      <dgm:spPr/>
    </dgm:pt>
    <dgm:pt modelId="{E3844EEE-EA49-47A8-83FC-5B1A2D784DEA}" type="pres">
      <dgm:prSet presAssocID="{DACA0F80-4E0B-4A98-932A-254F85709258}" presName="parentLeftMargin" presStyleLbl="node1" presStyleIdx="0" presStyleCnt="3"/>
      <dgm:spPr/>
    </dgm:pt>
    <dgm:pt modelId="{9CF79F96-79DF-49D9-9CEA-A8541BFB647E}" type="pres">
      <dgm:prSet presAssocID="{DACA0F80-4E0B-4A98-932A-254F857092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76E6B3D-ABAC-48C3-916F-C9C17A914D7E}" type="pres">
      <dgm:prSet presAssocID="{DACA0F80-4E0B-4A98-932A-254F85709258}" presName="negativeSpace" presStyleCnt="0"/>
      <dgm:spPr/>
    </dgm:pt>
    <dgm:pt modelId="{592BC0F3-D4DB-42F0-8BD3-4213ADB7F466}" type="pres">
      <dgm:prSet presAssocID="{DACA0F80-4E0B-4A98-932A-254F85709258}" presName="childText" presStyleLbl="conFgAcc1" presStyleIdx="0" presStyleCnt="3">
        <dgm:presLayoutVars>
          <dgm:bulletEnabled val="1"/>
        </dgm:presLayoutVars>
      </dgm:prSet>
      <dgm:spPr/>
    </dgm:pt>
    <dgm:pt modelId="{D6890E5C-298D-4FC0-9CA6-0768672446AD}" type="pres">
      <dgm:prSet presAssocID="{35FD2D0C-9173-458A-A6D8-93AC8DE88C43}" presName="spaceBetweenRectangles" presStyleCnt="0"/>
      <dgm:spPr/>
    </dgm:pt>
    <dgm:pt modelId="{04F90C3E-F4DB-48CD-ADD3-C0C8C0D50598}" type="pres">
      <dgm:prSet presAssocID="{0261789C-D91D-4648-B9BF-BA6A7FF4303C}" presName="parentLin" presStyleCnt="0"/>
      <dgm:spPr/>
    </dgm:pt>
    <dgm:pt modelId="{B2D6D027-A2CD-447C-9360-4233C99B50F6}" type="pres">
      <dgm:prSet presAssocID="{0261789C-D91D-4648-B9BF-BA6A7FF4303C}" presName="parentLeftMargin" presStyleLbl="node1" presStyleIdx="0" presStyleCnt="3"/>
      <dgm:spPr/>
    </dgm:pt>
    <dgm:pt modelId="{1ACA32FC-60C9-49FD-9DFA-2122493ADF41}" type="pres">
      <dgm:prSet presAssocID="{0261789C-D91D-4648-B9BF-BA6A7FF430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D5A3D8-2F67-4290-B7CF-ACAAD4544A59}" type="pres">
      <dgm:prSet presAssocID="{0261789C-D91D-4648-B9BF-BA6A7FF4303C}" presName="negativeSpace" presStyleCnt="0"/>
      <dgm:spPr/>
    </dgm:pt>
    <dgm:pt modelId="{CC78CEF6-0557-4B79-B22D-FCB094AC7CE5}" type="pres">
      <dgm:prSet presAssocID="{0261789C-D91D-4648-B9BF-BA6A7FF4303C}" presName="childText" presStyleLbl="conFgAcc1" presStyleIdx="1" presStyleCnt="3">
        <dgm:presLayoutVars>
          <dgm:bulletEnabled val="1"/>
        </dgm:presLayoutVars>
      </dgm:prSet>
      <dgm:spPr/>
    </dgm:pt>
    <dgm:pt modelId="{6C17B976-9E52-428C-8401-777BE727375D}" type="pres">
      <dgm:prSet presAssocID="{89E7D753-72B3-4A0D-BD6B-2F2EFA680DE3}" presName="spaceBetweenRectangles" presStyleCnt="0"/>
      <dgm:spPr/>
    </dgm:pt>
    <dgm:pt modelId="{D3D3D13C-9FA7-44D3-B9BF-E8C15FB9D0DB}" type="pres">
      <dgm:prSet presAssocID="{3EB96A25-6936-4D29-9362-3184EA1D5187}" presName="parentLin" presStyleCnt="0"/>
      <dgm:spPr/>
    </dgm:pt>
    <dgm:pt modelId="{425D4461-F5FD-4EFA-9B42-228CFB1C1DE4}" type="pres">
      <dgm:prSet presAssocID="{3EB96A25-6936-4D29-9362-3184EA1D5187}" presName="parentLeftMargin" presStyleLbl="node1" presStyleIdx="1" presStyleCnt="3"/>
      <dgm:spPr/>
    </dgm:pt>
    <dgm:pt modelId="{CD223F89-BE2B-458B-A33A-7342BC46ADFC}" type="pres">
      <dgm:prSet presAssocID="{3EB96A25-6936-4D29-9362-3184EA1D518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45D1909-7BA9-48E4-97C7-495F8E579FAA}" type="pres">
      <dgm:prSet presAssocID="{3EB96A25-6936-4D29-9362-3184EA1D5187}" presName="negativeSpace" presStyleCnt="0"/>
      <dgm:spPr/>
    </dgm:pt>
    <dgm:pt modelId="{AC985113-C5D4-439F-BC62-DBC9E710684B}" type="pres">
      <dgm:prSet presAssocID="{3EB96A25-6936-4D29-9362-3184EA1D518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23130C-90E9-4D09-B03B-565F8EB7BC4F}" srcId="{F5C99F32-8185-4FEF-AEE1-A0DBA27081B8}" destId="{3EB96A25-6936-4D29-9362-3184EA1D5187}" srcOrd="2" destOrd="0" parTransId="{ADF8F8F9-D21D-4765-A974-6AFF593CEA9F}" sibTransId="{8C0B28DA-090D-4384-B86A-7BEBF3854475}"/>
    <dgm:cxn modelId="{1A09F421-6A4C-45C5-AA74-19D389FE4B9E}" type="presOf" srcId="{F5C99F32-8185-4FEF-AEE1-A0DBA27081B8}" destId="{7BA08008-DD69-4D38-B754-58B6EA7992B4}" srcOrd="0" destOrd="0" presId="urn:microsoft.com/office/officeart/2005/8/layout/list1"/>
    <dgm:cxn modelId="{F38E2323-9226-46E3-9684-06EF12D42C04}" type="presOf" srcId="{98EFE734-2C75-4D9E-9FBE-B73E87069A8E}" destId="{AC985113-C5D4-439F-BC62-DBC9E710684B}" srcOrd="0" destOrd="3" presId="urn:microsoft.com/office/officeart/2005/8/layout/list1"/>
    <dgm:cxn modelId="{E3BDCC23-62D2-4A9E-9CFD-C8E925ADAEC9}" srcId="{A2D4E1A3-0CF2-4238-B038-D0405AB2B3AE}" destId="{9F0B367E-3E4A-45C4-A246-5B7C1A7C8B98}" srcOrd="1" destOrd="0" parTransId="{07E7FE56-0496-49C9-9526-46E8328905BF}" sibTransId="{AE71BA15-2B1C-451C-9A7D-3CE5C907E844}"/>
    <dgm:cxn modelId="{534C3725-9B25-4039-A6FD-4C11D6104CD4}" type="presOf" srcId="{BBA83277-8F47-49B8-B643-763D49064058}" destId="{AC985113-C5D4-439F-BC62-DBC9E710684B}" srcOrd="0" destOrd="0" presId="urn:microsoft.com/office/officeart/2005/8/layout/list1"/>
    <dgm:cxn modelId="{999D5C2F-8000-4F9C-8595-574A80075A33}" srcId="{3EB96A25-6936-4D29-9362-3184EA1D5187}" destId="{98EFE734-2C75-4D9E-9FBE-B73E87069A8E}" srcOrd="3" destOrd="0" parTransId="{D9A526AA-D560-469F-A140-9714C6D3CA17}" sibTransId="{14BC0B88-3964-49DC-9441-5CEAE1EBE4CB}"/>
    <dgm:cxn modelId="{F898C040-F9FB-4798-865A-6B553945AF14}" srcId="{3EB96A25-6936-4D29-9362-3184EA1D5187}" destId="{B7FEF80B-C325-4ECE-9FF1-5207B8480BE0}" srcOrd="2" destOrd="0" parTransId="{9CE66927-3651-4BD3-8E3A-4F0C738D6427}" sibTransId="{3EE789E5-3B65-4E6B-80F0-1A39E577C472}"/>
    <dgm:cxn modelId="{F054DE65-47EB-43D7-9556-0376E9745A95}" type="presOf" srcId="{90D70B35-F54A-4A31-8219-9EBB32688580}" destId="{AC985113-C5D4-439F-BC62-DBC9E710684B}" srcOrd="0" destOrd="1" presId="urn:microsoft.com/office/officeart/2005/8/layout/list1"/>
    <dgm:cxn modelId="{AD14D148-6F71-444B-854D-A9FD736FD11F}" type="presOf" srcId="{2A6A4FE1-D65C-4302-944B-0DB7D95B57A8}" destId="{AC985113-C5D4-439F-BC62-DBC9E710684B}" srcOrd="0" destOrd="4" presId="urn:microsoft.com/office/officeart/2005/8/layout/list1"/>
    <dgm:cxn modelId="{B45D604B-6DA8-467E-8A69-57561EF093FB}" srcId="{3EB96A25-6936-4D29-9362-3184EA1D5187}" destId="{BBA83277-8F47-49B8-B643-763D49064058}" srcOrd="0" destOrd="0" parTransId="{691D7AA5-5923-4E99-9CC8-913073C26F8A}" sibTransId="{EA45695B-A0F7-4865-B2C4-BE2BD53F8085}"/>
    <dgm:cxn modelId="{DCB17871-2644-42E4-8D11-AF0B61D53874}" type="presOf" srcId="{3EB96A25-6936-4D29-9362-3184EA1D5187}" destId="{425D4461-F5FD-4EFA-9B42-228CFB1C1DE4}" srcOrd="0" destOrd="0" presId="urn:microsoft.com/office/officeart/2005/8/layout/list1"/>
    <dgm:cxn modelId="{31655573-659B-42B7-968B-CDC34228296F}" type="presOf" srcId="{0261789C-D91D-4648-B9BF-BA6A7FF4303C}" destId="{1ACA32FC-60C9-49FD-9DFA-2122493ADF41}" srcOrd="1" destOrd="0" presId="urn:microsoft.com/office/officeart/2005/8/layout/list1"/>
    <dgm:cxn modelId="{63348656-7FF8-44C2-9E53-D2D266E8D10C}" type="presOf" srcId="{EB708401-4CB5-4380-84E3-7639F80F545E}" destId="{592BC0F3-D4DB-42F0-8BD3-4213ADB7F466}" srcOrd="0" destOrd="2" presId="urn:microsoft.com/office/officeart/2005/8/layout/list1"/>
    <dgm:cxn modelId="{B819C38A-EACE-4D40-8A06-ED05085FBBA3}" srcId="{DACA0F80-4E0B-4A98-932A-254F85709258}" destId="{A2D4E1A3-0CF2-4238-B038-D0405AB2B3AE}" srcOrd="1" destOrd="0" parTransId="{DF756D57-D4C6-4864-B179-D6491FF79161}" sibTransId="{1A840665-2EF7-4AD3-B760-09866864EEB7}"/>
    <dgm:cxn modelId="{BD538691-E410-4DBD-ADE3-F4574ACEF298}" type="presOf" srcId="{A2D4E1A3-0CF2-4238-B038-D0405AB2B3AE}" destId="{592BC0F3-D4DB-42F0-8BD3-4213ADB7F466}" srcOrd="0" destOrd="1" presId="urn:microsoft.com/office/officeart/2005/8/layout/list1"/>
    <dgm:cxn modelId="{1DA5AD9A-3FD0-4424-842D-9617597A4A43}" srcId="{F5C99F32-8185-4FEF-AEE1-A0DBA27081B8}" destId="{0261789C-D91D-4648-B9BF-BA6A7FF4303C}" srcOrd="1" destOrd="0" parTransId="{EBAD665D-A8B3-4C38-9224-C019FBB39A89}" sibTransId="{89E7D753-72B3-4A0D-BD6B-2F2EFA680DE3}"/>
    <dgm:cxn modelId="{C54C94BB-23FB-4436-ACFD-532347D35260}" type="presOf" srcId="{DACA0F80-4E0B-4A98-932A-254F85709258}" destId="{E3844EEE-EA49-47A8-83FC-5B1A2D784DEA}" srcOrd="0" destOrd="0" presId="urn:microsoft.com/office/officeart/2005/8/layout/list1"/>
    <dgm:cxn modelId="{664DEDCA-67CD-4DF0-AB67-021AF0908532}" type="presOf" srcId="{B7FEF80B-C325-4ECE-9FF1-5207B8480BE0}" destId="{AC985113-C5D4-439F-BC62-DBC9E710684B}" srcOrd="0" destOrd="2" presId="urn:microsoft.com/office/officeart/2005/8/layout/list1"/>
    <dgm:cxn modelId="{45D6A5CC-4647-4814-97F6-BCCB402CF362}" srcId="{A2D4E1A3-0CF2-4238-B038-D0405AB2B3AE}" destId="{EB708401-4CB5-4380-84E3-7639F80F545E}" srcOrd="0" destOrd="0" parTransId="{6974A01B-FA67-4210-9699-DDA30293F983}" sibTransId="{33023EC7-FF94-4B5D-AB3D-4335B89C3BC4}"/>
    <dgm:cxn modelId="{CF33C9D3-CE49-4376-937C-7A88AF73BEA5}" srcId="{3EB96A25-6936-4D29-9362-3184EA1D5187}" destId="{90D70B35-F54A-4A31-8219-9EBB32688580}" srcOrd="1" destOrd="0" parTransId="{B7EB1E88-70A2-4788-B65C-D2A17572968F}" sibTransId="{E54064BE-B0FA-4D1B-8356-6DA7F0953ECE}"/>
    <dgm:cxn modelId="{9F718CD4-CAD5-4C95-9FCF-0E45E160BFFE}" type="presOf" srcId="{D9AAA10E-54EF-4A1C-BB15-EA36299B2305}" destId="{592BC0F3-D4DB-42F0-8BD3-4213ADB7F466}" srcOrd="0" destOrd="0" presId="urn:microsoft.com/office/officeart/2005/8/layout/list1"/>
    <dgm:cxn modelId="{7798CFD5-E5EF-4F3E-A4DF-D77F2A3F73B5}" srcId="{3EB96A25-6936-4D29-9362-3184EA1D5187}" destId="{2A6A4FE1-D65C-4302-944B-0DB7D95B57A8}" srcOrd="4" destOrd="0" parTransId="{D3E9D1AE-A2ED-4D9D-BC9C-6A08D5DAC1AF}" sibTransId="{2C84798E-32C6-467F-9034-31217A9D83BD}"/>
    <dgm:cxn modelId="{FFD5E2DC-AAC1-46E9-BE3C-A71837E3295C}" srcId="{DACA0F80-4E0B-4A98-932A-254F85709258}" destId="{D9AAA10E-54EF-4A1C-BB15-EA36299B2305}" srcOrd="0" destOrd="0" parTransId="{5D630683-7F9B-4BCC-AC72-5CCB863C27A7}" sibTransId="{85C548ED-AB08-4B9F-82D5-06158B8A7843}"/>
    <dgm:cxn modelId="{49181EE7-D078-4A8F-AD2E-5041C62E97A3}" type="presOf" srcId="{0261789C-D91D-4648-B9BF-BA6A7FF4303C}" destId="{B2D6D027-A2CD-447C-9360-4233C99B50F6}" srcOrd="0" destOrd="0" presId="urn:microsoft.com/office/officeart/2005/8/layout/list1"/>
    <dgm:cxn modelId="{C2A811F2-3C2E-4FBB-9FBE-A3CE7E72BA8C}" type="presOf" srcId="{3EB96A25-6936-4D29-9362-3184EA1D5187}" destId="{CD223F89-BE2B-458B-A33A-7342BC46ADFC}" srcOrd="1" destOrd="0" presId="urn:microsoft.com/office/officeart/2005/8/layout/list1"/>
    <dgm:cxn modelId="{CDF4EAF4-ABBD-40A8-9D55-AAEDE109E1BA}" type="presOf" srcId="{9F0B367E-3E4A-45C4-A246-5B7C1A7C8B98}" destId="{592BC0F3-D4DB-42F0-8BD3-4213ADB7F466}" srcOrd="0" destOrd="3" presId="urn:microsoft.com/office/officeart/2005/8/layout/list1"/>
    <dgm:cxn modelId="{ED61ACFB-93FF-4975-83B1-730BDB9424FE}" srcId="{F5C99F32-8185-4FEF-AEE1-A0DBA27081B8}" destId="{DACA0F80-4E0B-4A98-932A-254F85709258}" srcOrd="0" destOrd="0" parTransId="{D8F3AEEC-7FDC-4A21-A763-64E7DB2BDE88}" sibTransId="{35FD2D0C-9173-458A-A6D8-93AC8DE88C43}"/>
    <dgm:cxn modelId="{6501B0FD-EF46-426F-9998-AA994DCB01BA}" type="presOf" srcId="{DACA0F80-4E0B-4A98-932A-254F85709258}" destId="{9CF79F96-79DF-49D9-9CEA-A8541BFB647E}" srcOrd="1" destOrd="0" presId="urn:microsoft.com/office/officeart/2005/8/layout/list1"/>
    <dgm:cxn modelId="{8BB687CF-EE89-4885-B8EC-DB797A596CEB}" type="presParOf" srcId="{7BA08008-DD69-4D38-B754-58B6EA7992B4}" destId="{1E8CA905-1551-475F-81DF-0941379076FF}" srcOrd="0" destOrd="0" presId="urn:microsoft.com/office/officeart/2005/8/layout/list1"/>
    <dgm:cxn modelId="{3CABE05A-B959-4250-B82B-C586520CAEFA}" type="presParOf" srcId="{1E8CA905-1551-475F-81DF-0941379076FF}" destId="{E3844EEE-EA49-47A8-83FC-5B1A2D784DEA}" srcOrd="0" destOrd="0" presId="urn:microsoft.com/office/officeart/2005/8/layout/list1"/>
    <dgm:cxn modelId="{8781495B-0047-435C-85D5-24F05F28BCD7}" type="presParOf" srcId="{1E8CA905-1551-475F-81DF-0941379076FF}" destId="{9CF79F96-79DF-49D9-9CEA-A8541BFB647E}" srcOrd="1" destOrd="0" presId="urn:microsoft.com/office/officeart/2005/8/layout/list1"/>
    <dgm:cxn modelId="{1196C9EB-C675-4C5F-ADB9-84DE04CC3FE8}" type="presParOf" srcId="{7BA08008-DD69-4D38-B754-58B6EA7992B4}" destId="{776E6B3D-ABAC-48C3-916F-C9C17A914D7E}" srcOrd="1" destOrd="0" presId="urn:microsoft.com/office/officeart/2005/8/layout/list1"/>
    <dgm:cxn modelId="{75753166-ED26-4AEA-8BDA-359A0C2552F4}" type="presParOf" srcId="{7BA08008-DD69-4D38-B754-58B6EA7992B4}" destId="{592BC0F3-D4DB-42F0-8BD3-4213ADB7F466}" srcOrd="2" destOrd="0" presId="urn:microsoft.com/office/officeart/2005/8/layout/list1"/>
    <dgm:cxn modelId="{9B8C323F-FF1C-4B8E-9F9C-596CF8FEF11F}" type="presParOf" srcId="{7BA08008-DD69-4D38-B754-58B6EA7992B4}" destId="{D6890E5C-298D-4FC0-9CA6-0768672446AD}" srcOrd="3" destOrd="0" presId="urn:microsoft.com/office/officeart/2005/8/layout/list1"/>
    <dgm:cxn modelId="{14BC306F-2F63-4894-8895-F286243CEA53}" type="presParOf" srcId="{7BA08008-DD69-4D38-B754-58B6EA7992B4}" destId="{04F90C3E-F4DB-48CD-ADD3-C0C8C0D50598}" srcOrd="4" destOrd="0" presId="urn:microsoft.com/office/officeart/2005/8/layout/list1"/>
    <dgm:cxn modelId="{FA9B7472-F536-44A4-9435-03782F98C92F}" type="presParOf" srcId="{04F90C3E-F4DB-48CD-ADD3-C0C8C0D50598}" destId="{B2D6D027-A2CD-447C-9360-4233C99B50F6}" srcOrd="0" destOrd="0" presId="urn:microsoft.com/office/officeart/2005/8/layout/list1"/>
    <dgm:cxn modelId="{62196A95-1182-414E-90C5-BEFF89CE85F6}" type="presParOf" srcId="{04F90C3E-F4DB-48CD-ADD3-C0C8C0D50598}" destId="{1ACA32FC-60C9-49FD-9DFA-2122493ADF41}" srcOrd="1" destOrd="0" presId="urn:microsoft.com/office/officeart/2005/8/layout/list1"/>
    <dgm:cxn modelId="{966EBA22-B59C-4B7C-B964-94ECECC54482}" type="presParOf" srcId="{7BA08008-DD69-4D38-B754-58B6EA7992B4}" destId="{7FD5A3D8-2F67-4290-B7CF-ACAAD4544A59}" srcOrd="5" destOrd="0" presId="urn:microsoft.com/office/officeart/2005/8/layout/list1"/>
    <dgm:cxn modelId="{3123C4ED-32FA-4EC4-93D6-178F16DE1892}" type="presParOf" srcId="{7BA08008-DD69-4D38-B754-58B6EA7992B4}" destId="{CC78CEF6-0557-4B79-B22D-FCB094AC7CE5}" srcOrd="6" destOrd="0" presId="urn:microsoft.com/office/officeart/2005/8/layout/list1"/>
    <dgm:cxn modelId="{610E381C-D7AA-4B7D-A43D-718AAA0B87BA}" type="presParOf" srcId="{7BA08008-DD69-4D38-B754-58B6EA7992B4}" destId="{6C17B976-9E52-428C-8401-777BE727375D}" srcOrd="7" destOrd="0" presId="urn:microsoft.com/office/officeart/2005/8/layout/list1"/>
    <dgm:cxn modelId="{3960D2DE-0689-46B4-9C19-6DD50789B5A8}" type="presParOf" srcId="{7BA08008-DD69-4D38-B754-58B6EA7992B4}" destId="{D3D3D13C-9FA7-44D3-B9BF-E8C15FB9D0DB}" srcOrd="8" destOrd="0" presId="urn:microsoft.com/office/officeart/2005/8/layout/list1"/>
    <dgm:cxn modelId="{789D0A4D-9389-4E52-8D8B-C79535C6FF27}" type="presParOf" srcId="{D3D3D13C-9FA7-44D3-B9BF-E8C15FB9D0DB}" destId="{425D4461-F5FD-4EFA-9B42-228CFB1C1DE4}" srcOrd="0" destOrd="0" presId="urn:microsoft.com/office/officeart/2005/8/layout/list1"/>
    <dgm:cxn modelId="{14CE230B-92B6-47EC-9D4E-89FE1D6C71CA}" type="presParOf" srcId="{D3D3D13C-9FA7-44D3-B9BF-E8C15FB9D0DB}" destId="{CD223F89-BE2B-458B-A33A-7342BC46ADFC}" srcOrd="1" destOrd="0" presId="urn:microsoft.com/office/officeart/2005/8/layout/list1"/>
    <dgm:cxn modelId="{98554263-6C6C-4F32-BCFD-2F82FDA625A9}" type="presParOf" srcId="{7BA08008-DD69-4D38-B754-58B6EA7992B4}" destId="{945D1909-7BA9-48E4-97C7-495F8E579FAA}" srcOrd="9" destOrd="0" presId="urn:microsoft.com/office/officeart/2005/8/layout/list1"/>
    <dgm:cxn modelId="{225E09D0-57AB-4B6B-B5DB-645E157C530B}" type="presParOf" srcId="{7BA08008-DD69-4D38-B754-58B6EA7992B4}" destId="{AC985113-C5D4-439F-BC62-DBC9E71068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B3C476-87B8-42D6-BC72-861B980DB0A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ABFDFE-2577-4BA7-948A-A489DF612D94}">
      <dgm:prSet/>
      <dgm:spPr/>
      <dgm:t>
        <a:bodyPr/>
        <a:lstStyle/>
        <a:p>
          <a:r>
            <a:rPr lang="en-US"/>
            <a:t>Subjects: 16 well socialized, altered pet dogs</a:t>
          </a:r>
        </a:p>
      </dgm:t>
    </dgm:pt>
    <dgm:pt modelId="{B1447804-39F3-4F31-8FA0-84A5B4437B89}" type="parTrans" cxnId="{9458A515-4C6E-42B2-8B2E-9F644DE8F463}">
      <dgm:prSet/>
      <dgm:spPr/>
      <dgm:t>
        <a:bodyPr/>
        <a:lstStyle/>
        <a:p>
          <a:endParaRPr lang="en-US"/>
        </a:p>
      </dgm:t>
    </dgm:pt>
    <dgm:pt modelId="{156BF573-2278-48C6-8EC5-9E6BDC9723FC}" type="sibTrans" cxnId="{9458A515-4C6E-42B2-8B2E-9F644DE8F463}">
      <dgm:prSet/>
      <dgm:spPr/>
      <dgm:t>
        <a:bodyPr/>
        <a:lstStyle/>
        <a:p>
          <a:endParaRPr lang="en-US"/>
        </a:p>
      </dgm:t>
    </dgm:pt>
    <dgm:pt modelId="{A93C63C1-0E06-4C4D-920D-EB313C24572E}">
      <dgm:prSet/>
      <dgm:spPr/>
      <dgm:t>
        <a:bodyPr/>
        <a:lstStyle/>
        <a:p>
          <a:r>
            <a:rPr lang="en-US" dirty="0"/>
            <a:t>Dyadic play partners</a:t>
          </a:r>
        </a:p>
        <a:p>
          <a:r>
            <a:rPr lang="en-US" dirty="0"/>
            <a:t> (2 dogs play at once)</a:t>
          </a:r>
        </a:p>
      </dgm:t>
    </dgm:pt>
    <dgm:pt modelId="{93D0D513-FEE1-48B5-BC4D-474F3642868E}" type="parTrans" cxnId="{1DA465B3-E26B-4296-BFC8-D8D439B40818}">
      <dgm:prSet/>
      <dgm:spPr/>
      <dgm:t>
        <a:bodyPr/>
        <a:lstStyle/>
        <a:p>
          <a:endParaRPr lang="en-US"/>
        </a:p>
      </dgm:t>
    </dgm:pt>
    <dgm:pt modelId="{893A0951-0FA2-4F46-918D-5673FBB95367}" type="sibTrans" cxnId="{1DA465B3-E26B-4296-BFC8-D8D439B40818}">
      <dgm:prSet/>
      <dgm:spPr/>
      <dgm:t>
        <a:bodyPr/>
        <a:lstStyle/>
        <a:p>
          <a:endParaRPr lang="en-US"/>
        </a:p>
      </dgm:t>
    </dgm:pt>
    <dgm:pt modelId="{0ADADB77-776A-43A8-9C3D-702F527EC6A6}">
      <dgm:prSet/>
      <dgm:spPr/>
      <dgm:t>
        <a:bodyPr/>
        <a:lstStyle/>
        <a:p>
          <a:r>
            <a:rPr lang="en-US" dirty="0"/>
            <a:t>Play behavior videotaped over 10 YEARS as part of </a:t>
          </a:r>
          <a:r>
            <a:rPr lang="en-US" b="1" i="1" dirty="0"/>
            <a:t>long term play study</a:t>
          </a:r>
        </a:p>
      </dgm:t>
    </dgm:pt>
    <dgm:pt modelId="{97CFBFED-FAEF-4CBA-8B48-483BA352CFC1}" type="parTrans" cxnId="{270C3E81-869B-492F-A2D2-9F80D6E29BC2}">
      <dgm:prSet/>
      <dgm:spPr/>
      <dgm:t>
        <a:bodyPr/>
        <a:lstStyle/>
        <a:p>
          <a:endParaRPr lang="en-US"/>
        </a:p>
      </dgm:t>
    </dgm:pt>
    <dgm:pt modelId="{F74AF6A9-380E-4009-A913-74607F73ADE5}" type="sibTrans" cxnId="{270C3E81-869B-492F-A2D2-9F80D6E29BC2}">
      <dgm:prSet/>
      <dgm:spPr/>
      <dgm:t>
        <a:bodyPr/>
        <a:lstStyle/>
        <a:p>
          <a:endParaRPr lang="en-US"/>
        </a:p>
      </dgm:t>
    </dgm:pt>
    <dgm:pt modelId="{CEDEA823-C0E1-4AC8-B86D-7BA5F2879BA6}">
      <dgm:prSet/>
      <dgm:spPr/>
      <dgm:t>
        <a:bodyPr/>
        <a:lstStyle/>
        <a:p>
          <a:r>
            <a:rPr lang="en-US"/>
            <a:t>Play bows coded only when occurred as part of play bout</a:t>
          </a:r>
        </a:p>
      </dgm:t>
    </dgm:pt>
    <dgm:pt modelId="{FE703310-5C01-4C11-ADAD-4EA9D736B9E7}" type="parTrans" cxnId="{BED20C32-6E92-47C0-8DFC-E31DD2AA8418}">
      <dgm:prSet/>
      <dgm:spPr/>
      <dgm:t>
        <a:bodyPr/>
        <a:lstStyle/>
        <a:p>
          <a:endParaRPr lang="en-US"/>
        </a:p>
      </dgm:t>
    </dgm:pt>
    <dgm:pt modelId="{2A3A4D45-7EEE-4976-9D7B-008F12B49429}" type="sibTrans" cxnId="{BED20C32-6E92-47C0-8DFC-E31DD2AA8418}">
      <dgm:prSet/>
      <dgm:spPr/>
      <dgm:t>
        <a:bodyPr/>
        <a:lstStyle/>
        <a:p>
          <a:endParaRPr lang="en-US"/>
        </a:p>
      </dgm:t>
    </dgm:pt>
    <dgm:pt modelId="{E0B13EEE-767C-4AA3-8C78-BE1244765539}">
      <dgm:prSet/>
      <dgm:spPr/>
      <dgm:t>
        <a:bodyPr/>
        <a:lstStyle/>
        <a:p>
          <a:r>
            <a:rPr lang="en-US"/>
            <a:t>Must have met criteria: facing each other, within one another’s visual field</a:t>
          </a:r>
        </a:p>
      </dgm:t>
    </dgm:pt>
    <dgm:pt modelId="{4B3367B0-D353-4859-8934-4F4E8F5853F8}" type="parTrans" cxnId="{50432AED-57E9-47DB-ACD8-554A6E813A0C}">
      <dgm:prSet/>
      <dgm:spPr/>
      <dgm:t>
        <a:bodyPr/>
        <a:lstStyle/>
        <a:p>
          <a:endParaRPr lang="en-US"/>
        </a:p>
      </dgm:t>
    </dgm:pt>
    <dgm:pt modelId="{15702131-78EF-4F13-91B8-C4D4D7226FDF}" type="sibTrans" cxnId="{50432AED-57E9-47DB-ACD8-554A6E813A0C}">
      <dgm:prSet/>
      <dgm:spPr/>
      <dgm:t>
        <a:bodyPr/>
        <a:lstStyle/>
        <a:p>
          <a:endParaRPr lang="en-US"/>
        </a:p>
      </dgm:t>
    </dgm:pt>
    <dgm:pt modelId="{6B1E717A-44F7-46DE-B8E3-4B6A430DF9DE}">
      <dgm:prSet/>
      <dgm:spPr/>
      <dgm:t>
        <a:bodyPr/>
        <a:lstStyle/>
        <a:p>
          <a:r>
            <a:rPr lang="en-US"/>
            <a:t>Sometimes synchronous</a:t>
          </a:r>
        </a:p>
      </dgm:t>
    </dgm:pt>
    <dgm:pt modelId="{D86B5EB7-C7A5-4CF1-B4D6-EB51AFA0908C}" type="parTrans" cxnId="{FBD49B41-B974-479A-A754-2BCDB755518B}">
      <dgm:prSet/>
      <dgm:spPr/>
      <dgm:t>
        <a:bodyPr/>
        <a:lstStyle/>
        <a:p>
          <a:endParaRPr lang="en-US"/>
        </a:p>
      </dgm:t>
    </dgm:pt>
    <dgm:pt modelId="{ED1BB47B-F634-4625-A11A-285962F5A580}" type="sibTrans" cxnId="{FBD49B41-B974-479A-A754-2BCDB755518B}">
      <dgm:prSet/>
      <dgm:spPr/>
      <dgm:t>
        <a:bodyPr/>
        <a:lstStyle/>
        <a:p>
          <a:endParaRPr lang="en-US"/>
        </a:p>
      </dgm:t>
    </dgm:pt>
    <dgm:pt modelId="{CFC33C81-EAC4-4E77-8F4E-EDEF296938D7}">
      <dgm:prSet/>
      <dgm:spPr/>
      <dgm:t>
        <a:bodyPr/>
        <a:lstStyle/>
        <a:p>
          <a:r>
            <a:rPr lang="en-US"/>
            <a:t>What was happening right before/after play bow</a:t>
          </a:r>
        </a:p>
      </dgm:t>
    </dgm:pt>
    <dgm:pt modelId="{8182465D-61EF-4DCB-99CD-A42C4068D2A7}" type="parTrans" cxnId="{874E8A10-BFB3-4C92-AEEC-982734E14357}">
      <dgm:prSet/>
      <dgm:spPr/>
      <dgm:t>
        <a:bodyPr/>
        <a:lstStyle/>
        <a:p>
          <a:endParaRPr lang="en-US"/>
        </a:p>
      </dgm:t>
    </dgm:pt>
    <dgm:pt modelId="{B832AC27-F5CB-4AF3-811F-E54EAB30AF65}" type="sibTrans" cxnId="{874E8A10-BFB3-4C92-AEEC-982734E14357}">
      <dgm:prSet/>
      <dgm:spPr/>
      <dgm:t>
        <a:bodyPr/>
        <a:lstStyle/>
        <a:p>
          <a:endParaRPr lang="en-US"/>
        </a:p>
      </dgm:t>
    </dgm:pt>
    <dgm:pt modelId="{0EA3A8EE-51B1-4BD9-871C-3E2764B541AA}" type="pres">
      <dgm:prSet presAssocID="{B9B3C476-87B8-42D6-BC72-861B980DB0A7}" presName="linear" presStyleCnt="0">
        <dgm:presLayoutVars>
          <dgm:animLvl val="lvl"/>
          <dgm:resizeHandles val="exact"/>
        </dgm:presLayoutVars>
      </dgm:prSet>
      <dgm:spPr/>
    </dgm:pt>
    <dgm:pt modelId="{18E07731-8D90-431A-A159-A91853A6C972}" type="pres">
      <dgm:prSet presAssocID="{EEABFDFE-2577-4BA7-948A-A489DF612D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F91F01-A488-4186-A358-A2CE8401EBE7}" type="pres">
      <dgm:prSet presAssocID="{156BF573-2278-48C6-8EC5-9E6BDC9723FC}" presName="spacer" presStyleCnt="0"/>
      <dgm:spPr/>
    </dgm:pt>
    <dgm:pt modelId="{5C0D5E8D-24DA-4DC8-9560-B6358A8F16D1}" type="pres">
      <dgm:prSet presAssocID="{A93C63C1-0E06-4C4D-920D-EB313C2457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5842C5-31F3-4253-BB2C-B9AFB8A240BB}" type="pres">
      <dgm:prSet presAssocID="{893A0951-0FA2-4F46-918D-5673FBB95367}" presName="spacer" presStyleCnt="0"/>
      <dgm:spPr/>
    </dgm:pt>
    <dgm:pt modelId="{2626F7CB-3D74-483C-94C6-F9B8E38CE57A}" type="pres">
      <dgm:prSet presAssocID="{0ADADB77-776A-43A8-9C3D-702F527EC6A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DE4D07F-EA62-4DE3-91B6-290AD4A699C2}" type="pres">
      <dgm:prSet presAssocID="{0ADADB77-776A-43A8-9C3D-702F527EC6A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74E8A10-BFB3-4C92-AEEC-982734E14357}" srcId="{0ADADB77-776A-43A8-9C3D-702F527EC6A6}" destId="{CFC33C81-EAC4-4E77-8F4E-EDEF296938D7}" srcOrd="3" destOrd="0" parTransId="{8182465D-61EF-4DCB-99CD-A42C4068D2A7}" sibTransId="{B832AC27-F5CB-4AF3-811F-E54EAB30AF65}"/>
    <dgm:cxn modelId="{9458A515-4C6E-42B2-8B2E-9F644DE8F463}" srcId="{B9B3C476-87B8-42D6-BC72-861B980DB0A7}" destId="{EEABFDFE-2577-4BA7-948A-A489DF612D94}" srcOrd="0" destOrd="0" parTransId="{B1447804-39F3-4F31-8FA0-84A5B4437B89}" sibTransId="{156BF573-2278-48C6-8EC5-9E6BDC9723FC}"/>
    <dgm:cxn modelId="{BED20C32-6E92-47C0-8DFC-E31DD2AA8418}" srcId="{0ADADB77-776A-43A8-9C3D-702F527EC6A6}" destId="{CEDEA823-C0E1-4AC8-B86D-7BA5F2879BA6}" srcOrd="0" destOrd="0" parTransId="{FE703310-5C01-4C11-ADAD-4EA9D736B9E7}" sibTransId="{2A3A4D45-7EEE-4976-9D7B-008F12B49429}"/>
    <dgm:cxn modelId="{E2287160-4465-43AF-B763-5856096AE4DA}" type="presOf" srcId="{6B1E717A-44F7-46DE-B8E3-4B6A430DF9DE}" destId="{2DE4D07F-EA62-4DE3-91B6-290AD4A699C2}" srcOrd="0" destOrd="2" presId="urn:microsoft.com/office/officeart/2005/8/layout/vList2"/>
    <dgm:cxn modelId="{FBD49B41-B974-479A-A754-2BCDB755518B}" srcId="{0ADADB77-776A-43A8-9C3D-702F527EC6A6}" destId="{6B1E717A-44F7-46DE-B8E3-4B6A430DF9DE}" srcOrd="2" destOrd="0" parTransId="{D86B5EB7-C7A5-4CF1-B4D6-EB51AFA0908C}" sibTransId="{ED1BB47B-F634-4625-A11A-285962F5A580}"/>
    <dgm:cxn modelId="{933A3565-EE4E-493B-9D86-43D4B82E0DEA}" type="presOf" srcId="{0ADADB77-776A-43A8-9C3D-702F527EC6A6}" destId="{2626F7CB-3D74-483C-94C6-F9B8E38CE57A}" srcOrd="0" destOrd="0" presId="urn:microsoft.com/office/officeart/2005/8/layout/vList2"/>
    <dgm:cxn modelId="{88FEFF65-EF08-416D-A8EC-866D8361C3A9}" type="presOf" srcId="{B9B3C476-87B8-42D6-BC72-861B980DB0A7}" destId="{0EA3A8EE-51B1-4BD9-871C-3E2764B541AA}" srcOrd="0" destOrd="0" presId="urn:microsoft.com/office/officeart/2005/8/layout/vList2"/>
    <dgm:cxn modelId="{DD3D574A-E46D-4ADD-A083-0D45C74C3065}" type="presOf" srcId="{CEDEA823-C0E1-4AC8-B86D-7BA5F2879BA6}" destId="{2DE4D07F-EA62-4DE3-91B6-290AD4A699C2}" srcOrd="0" destOrd="0" presId="urn:microsoft.com/office/officeart/2005/8/layout/vList2"/>
    <dgm:cxn modelId="{270C3E81-869B-492F-A2D2-9F80D6E29BC2}" srcId="{B9B3C476-87B8-42D6-BC72-861B980DB0A7}" destId="{0ADADB77-776A-43A8-9C3D-702F527EC6A6}" srcOrd="2" destOrd="0" parTransId="{97CFBFED-FAEF-4CBA-8B48-483BA352CFC1}" sibTransId="{F74AF6A9-380E-4009-A913-74607F73ADE5}"/>
    <dgm:cxn modelId="{E6C8448C-A686-4A38-8C76-448AB2EE4C79}" type="presOf" srcId="{A93C63C1-0E06-4C4D-920D-EB313C24572E}" destId="{5C0D5E8D-24DA-4DC8-9560-B6358A8F16D1}" srcOrd="0" destOrd="0" presId="urn:microsoft.com/office/officeart/2005/8/layout/vList2"/>
    <dgm:cxn modelId="{93A65EAF-B6AC-42A2-AC23-D2255019018A}" type="presOf" srcId="{EEABFDFE-2577-4BA7-948A-A489DF612D94}" destId="{18E07731-8D90-431A-A159-A91853A6C972}" srcOrd="0" destOrd="0" presId="urn:microsoft.com/office/officeart/2005/8/layout/vList2"/>
    <dgm:cxn modelId="{85B483AF-A34D-4928-BF19-147198D1B8F4}" type="presOf" srcId="{CFC33C81-EAC4-4E77-8F4E-EDEF296938D7}" destId="{2DE4D07F-EA62-4DE3-91B6-290AD4A699C2}" srcOrd="0" destOrd="3" presId="urn:microsoft.com/office/officeart/2005/8/layout/vList2"/>
    <dgm:cxn modelId="{1DA465B3-E26B-4296-BFC8-D8D439B40818}" srcId="{B9B3C476-87B8-42D6-BC72-861B980DB0A7}" destId="{A93C63C1-0E06-4C4D-920D-EB313C24572E}" srcOrd="1" destOrd="0" parTransId="{93D0D513-FEE1-48B5-BC4D-474F3642868E}" sibTransId="{893A0951-0FA2-4F46-918D-5673FBB95367}"/>
    <dgm:cxn modelId="{39984DC5-0916-492F-A5D7-01F0C4CABABF}" type="presOf" srcId="{E0B13EEE-767C-4AA3-8C78-BE1244765539}" destId="{2DE4D07F-EA62-4DE3-91B6-290AD4A699C2}" srcOrd="0" destOrd="1" presId="urn:microsoft.com/office/officeart/2005/8/layout/vList2"/>
    <dgm:cxn modelId="{50432AED-57E9-47DB-ACD8-554A6E813A0C}" srcId="{0ADADB77-776A-43A8-9C3D-702F527EC6A6}" destId="{E0B13EEE-767C-4AA3-8C78-BE1244765539}" srcOrd="1" destOrd="0" parTransId="{4B3367B0-D353-4859-8934-4F4E8F5853F8}" sibTransId="{15702131-78EF-4F13-91B8-C4D4D7226FDF}"/>
    <dgm:cxn modelId="{47340ABC-226C-4007-81A5-7657B4A9D8F1}" type="presParOf" srcId="{0EA3A8EE-51B1-4BD9-871C-3E2764B541AA}" destId="{18E07731-8D90-431A-A159-A91853A6C972}" srcOrd="0" destOrd="0" presId="urn:microsoft.com/office/officeart/2005/8/layout/vList2"/>
    <dgm:cxn modelId="{1EF83911-3817-4D58-ACB5-1615E26AEE70}" type="presParOf" srcId="{0EA3A8EE-51B1-4BD9-871C-3E2764B541AA}" destId="{13F91F01-A488-4186-A358-A2CE8401EBE7}" srcOrd="1" destOrd="0" presId="urn:microsoft.com/office/officeart/2005/8/layout/vList2"/>
    <dgm:cxn modelId="{ABF3AFA1-D045-4AFF-8F5D-78D486EE207E}" type="presParOf" srcId="{0EA3A8EE-51B1-4BD9-871C-3E2764B541AA}" destId="{5C0D5E8D-24DA-4DC8-9560-B6358A8F16D1}" srcOrd="2" destOrd="0" presId="urn:microsoft.com/office/officeart/2005/8/layout/vList2"/>
    <dgm:cxn modelId="{4E5B8A43-6290-4A30-A721-E21793189574}" type="presParOf" srcId="{0EA3A8EE-51B1-4BD9-871C-3E2764B541AA}" destId="{F65842C5-31F3-4253-BB2C-B9AFB8A240BB}" srcOrd="3" destOrd="0" presId="urn:microsoft.com/office/officeart/2005/8/layout/vList2"/>
    <dgm:cxn modelId="{0150CE13-1981-4F5F-AE20-2DC4628ECA8D}" type="presParOf" srcId="{0EA3A8EE-51B1-4BD9-871C-3E2764B541AA}" destId="{2626F7CB-3D74-483C-94C6-F9B8E38CE57A}" srcOrd="4" destOrd="0" presId="urn:microsoft.com/office/officeart/2005/8/layout/vList2"/>
    <dgm:cxn modelId="{68EFBC46-70D9-46CA-B4B7-F36B6D7F15BE}" type="presParOf" srcId="{0EA3A8EE-51B1-4BD9-871C-3E2764B541AA}" destId="{2DE4D07F-EA62-4DE3-91B6-290AD4A699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72E1E6-9E7E-4701-88DF-BB5D047F867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A906A5-A5B9-4AA8-82FD-736E0F148641}">
      <dgm:prSet custT="1"/>
      <dgm:spPr/>
      <dgm:t>
        <a:bodyPr/>
        <a:lstStyle/>
        <a:p>
          <a:r>
            <a:rPr lang="en-US" sz="2000" dirty="0"/>
            <a:t>Number of play bows per dyad was highly variable: </a:t>
          </a:r>
        </a:p>
      </dgm:t>
    </dgm:pt>
    <dgm:pt modelId="{889858F1-2041-40BB-BD6D-EE5B91E4E922}" type="parTrans" cxnId="{8AD61E6E-C0D8-42F5-A31F-C127481FF345}">
      <dgm:prSet/>
      <dgm:spPr/>
      <dgm:t>
        <a:bodyPr/>
        <a:lstStyle/>
        <a:p>
          <a:endParaRPr lang="en-US"/>
        </a:p>
      </dgm:t>
    </dgm:pt>
    <dgm:pt modelId="{9AA4963E-9E65-4BCE-A928-AE4F4B5F3F69}" type="sibTrans" cxnId="{8AD61E6E-C0D8-42F5-A31F-C127481FF345}">
      <dgm:prSet/>
      <dgm:spPr/>
      <dgm:t>
        <a:bodyPr/>
        <a:lstStyle/>
        <a:p>
          <a:endParaRPr lang="en-US"/>
        </a:p>
      </dgm:t>
    </dgm:pt>
    <dgm:pt modelId="{F6929522-15BF-41DE-8BCB-730BC50A42CD}">
      <dgm:prSet custT="1"/>
      <dgm:spPr/>
      <dgm:t>
        <a:bodyPr/>
        <a:lstStyle/>
        <a:p>
          <a:r>
            <a:rPr lang="en-US" sz="2000" dirty="0"/>
            <a:t>Range of 1 to 117</a:t>
          </a:r>
        </a:p>
      </dgm:t>
    </dgm:pt>
    <dgm:pt modelId="{D8E8E0AE-25D5-4892-987B-2BEBA432F61E}" type="parTrans" cxnId="{A540F8D6-2649-48F7-A179-D8059C4EC0FE}">
      <dgm:prSet/>
      <dgm:spPr/>
      <dgm:t>
        <a:bodyPr/>
        <a:lstStyle/>
        <a:p>
          <a:endParaRPr lang="en-US"/>
        </a:p>
      </dgm:t>
    </dgm:pt>
    <dgm:pt modelId="{04C13693-C7D5-4CFF-BDF1-EF6DFBA10958}" type="sibTrans" cxnId="{A540F8D6-2649-48F7-A179-D8059C4EC0FE}">
      <dgm:prSet/>
      <dgm:spPr/>
      <dgm:t>
        <a:bodyPr/>
        <a:lstStyle/>
        <a:p>
          <a:endParaRPr lang="en-US"/>
        </a:p>
      </dgm:t>
    </dgm:pt>
    <dgm:pt modelId="{AD8338EE-7565-4955-9B2A-B34EE0674A5D}">
      <dgm:prSet custT="1"/>
      <dgm:spPr/>
      <dgm:t>
        <a:bodyPr/>
        <a:lstStyle/>
        <a:p>
          <a:r>
            <a:rPr lang="en-US" sz="2000" dirty="0"/>
            <a:t>Four of the dyads accounted for 3/4ths of the play bows!</a:t>
          </a:r>
        </a:p>
      </dgm:t>
    </dgm:pt>
    <dgm:pt modelId="{A6FCDAED-487C-4103-9931-CA49C2BB0D39}" type="parTrans" cxnId="{568BB6C6-81FA-4397-895F-631417D64723}">
      <dgm:prSet/>
      <dgm:spPr/>
      <dgm:t>
        <a:bodyPr/>
        <a:lstStyle/>
        <a:p>
          <a:endParaRPr lang="en-US"/>
        </a:p>
      </dgm:t>
    </dgm:pt>
    <dgm:pt modelId="{64D777BB-B635-4F46-AFB2-F866B0F8AB37}" type="sibTrans" cxnId="{568BB6C6-81FA-4397-895F-631417D64723}">
      <dgm:prSet/>
      <dgm:spPr/>
      <dgm:t>
        <a:bodyPr/>
        <a:lstStyle/>
        <a:p>
          <a:endParaRPr lang="en-US"/>
        </a:p>
      </dgm:t>
    </dgm:pt>
    <dgm:pt modelId="{2DB39B72-FC76-448D-B3E7-435197ABACDA}">
      <dgm:prSet custT="1"/>
      <dgm:spPr/>
      <dgm:t>
        <a:bodyPr/>
        <a:lstStyle/>
        <a:p>
          <a:r>
            <a:rPr lang="en-US" sz="2000" dirty="0"/>
            <a:t>Did hypothesis testing:</a:t>
          </a:r>
        </a:p>
      </dgm:t>
    </dgm:pt>
    <dgm:pt modelId="{81594180-61C3-43A5-AF42-6F5F4B418711}" type="parTrans" cxnId="{37946DA0-9843-4F09-8E4F-BF815B691048}">
      <dgm:prSet/>
      <dgm:spPr/>
      <dgm:t>
        <a:bodyPr/>
        <a:lstStyle/>
        <a:p>
          <a:endParaRPr lang="en-US"/>
        </a:p>
      </dgm:t>
    </dgm:pt>
    <dgm:pt modelId="{4F15F279-0DC0-4EC9-BE06-98C9D124A8E9}" type="sibTrans" cxnId="{37946DA0-9843-4F09-8E4F-BF815B691048}">
      <dgm:prSet/>
      <dgm:spPr/>
      <dgm:t>
        <a:bodyPr/>
        <a:lstStyle/>
        <a:p>
          <a:endParaRPr lang="en-US"/>
        </a:p>
      </dgm:t>
    </dgm:pt>
    <dgm:pt modelId="{D31E7908-170E-4836-AF30-3AB0B30A98AB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Hypothesis 1: </a:t>
          </a:r>
          <a:r>
            <a:rPr lang="en-US" b="1" dirty="0" err="1">
              <a:solidFill>
                <a:srgbClr val="C00000"/>
              </a:solidFill>
            </a:rPr>
            <a:t>Reinitiation</a:t>
          </a:r>
          <a:r>
            <a:rPr lang="en-US" b="1" dirty="0">
              <a:solidFill>
                <a:srgbClr val="C00000"/>
              </a:solidFill>
            </a:rPr>
            <a:t> of play</a:t>
          </a:r>
        </a:p>
      </dgm:t>
    </dgm:pt>
    <dgm:pt modelId="{234F9629-9992-44BC-AE83-1B6BD39001B2}" type="parTrans" cxnId="{1F3D0DE5-AEEA-41DB-A7EE-04C7AF057A9C}">
      <dgm:prSet/>
      <dgm:spPr/>
      <dgm:t>
        <a:bodyPr/>
        <a:lstStyle/>
        <a:p>
          <a:endParaRPr lang="en-US"/>
        </a:p>
      </dgm:t>
    </dgm:pt>
    <dgm:pt modelId="{9E94CFA4-9D31-4E0D-BACA-7C33189A89B5}" type="sibTrans" cxnId="{1F3D0DE5-AEEA-41DB-A7EE-04C7AF057A9C}">
      <dgm:prSet/>
      <dgm:spPr/>
      <dgm:t>
        <a:bodyPr/>
        <a:lstStyle/>
        <a:p>
          <a:endParaRPr lang="en-US"/>
        </a:p>
      </dgm:t>
    </dgm:pt>
    <dgm:pt modelId="{D06D0450-00B6-418B-B794-51A169C88DD4}">
      <dgm:prSet/>
      <dgm:spPr/>
      <dgm:t>
        <a:bodyPr/>
        <a:lstStyle/>
        <a:p>
          <a:r>
            <a:rPr lang="en-US" b="1" i="1" dirty="0"/>
            <a:t>Data showed that more play behavior occurred after a play bow…this was supported</a:t>
          </a:r>
        </a:p>
      </dgm:t>
    </dgm:pt>
    <dgm:pt modelId="{96C5C9C8-E53A-4973-9B2A-20CBEF3BA4F6}" type="parTrans" cxnId="{A56F2378-8B28-4D82-899B-B6FDF4223613}">
      <dgm:prSet/>
      <dgm:spPr/>
      <dgm:t>
        <a:bodyPr/>
        <a:lstStyle/>
        <a:p>
          <a:endParaRPr lang="en-US"/>
        </a:p>
      </dgm:t>
    </dgm:pt>
    <dgm:pt modelId="{C1C9072A-7F6E-4F47-855E-CE94626926E2}" type="sibTrans" cxnId="{A56F2378-8B28-4D82-899B-B6FDF4223613}">
      <dgm:prSet/>
      <dgm:spPr/>
      <dgm:t>
        <a:bodyPr/>
        <a:lstStyle/>
        <a:p>
          <a:endParaRPr lang="en-US"/>
        </a:p>
      </dgm:t>
    </dgm:pt>
    <dgm:pt modelId="{DC8C1890-726E-4667-99F5-7FD535304258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Hypothesis 2: Clarifying easily </a:t>
          </a:r>
          <a:r>
            <a:rPr lang="en-US" b="1" dirty="0" err="1">
              <a:solidFill>
                <a:srgbClr val="C00000"/>
              </a:solidFill>
            </a:rPr>
            <a:t>misinterpretable</a:t>
          </a:r>
          <a:r>
            <a:rPr lang="en-US" b="1" dirty="0">
              <a:solidFill>
                <a:srgbClr val="C00000"/>
              </a:solidFill>
            </a:rPr>
            <a:t> behaviors</a:t>
          </a:r>
        </a:p>
      </dgm:t>
    </dgm:pt>
    <dgm:pt modelId="{024153D0-6C72-412C-8236-A67A42638CD1}" type="parTrans" cxnId="{00825B74-D609-4416-A8B3-943023510934}">
      <dgm:prSet/>
      <dgm:spPr/>
      <dgm:t>
        <a:bodyPr/>
        <a:lstStyle/>
        <a:p>
          <a:endParaRPr lang="en-US"/>
        </a:p>
      </dgm:t>
    </dgm:pt>
    <dgm:pt modelId="{C51FF8F1-8D4C-4E35-9025-7C1E208CEB9D}" type="sibTrans" cxnId="{00825B74-D609-4416-A8B3-943023510934}">
      <dgm:prSet/>
      <dgm:spPr/>
      <dgm:t>
        <a:bodyPr/>
        <a:lstStyle/>
        <a:p>
          <a:endParaRPr lang="en-US"/>
        </a:p>
      </dgm:t>
    </dgm:pt>
    <dgm:pt modelId="{E79E1ADC-0DF9-4F0B-BD79-B543E1E3F41B}">
      <dgm:prSet/>
      <dgm:spPr/>
      <dgm:t>
        <a:bodyPr/>
        <a:lstStyle/>
        <a:p>
          <a:r>
            <a:rPr lang="en-US" dirty="0"/>
            <a:t>No difference in offensive behaviors before or after a play bow</a:t>
          </a:r>
        </a:p>
      </dgm:t>
    </dgm:pt>
    <dgm:pt modelId="{DCFC89C6-8B2E-497F-90FA-E18359224E91}" type="parTrans" cxnId="{860D9D86-5AEC-4647-9B39-DC2819B259B2}">
      <dgm:prSet/>
      <dgm:spPr/>
      <dgm:t>
        <a:bodyPr/>
        <a:lstStyle/>
        <a:p>
          <a:endParaRPr lang="en-US"/>
        </a:p>
      </dgm:t>
    </dgm:pt>
    <dgm:pt modelId="{5C2ED11C-D781-4939-9071-673C4CE5B619}" type="sibTrans" cxnId="{860D9D86-5AEC-4647-9B39-DC2819B259B2}">
      <dgm:prSet/>
      <dgm:spPr/>
      <dgm:t>
        <a:bodyPr/>
        <a:lstStyle/>
        <a:p>
          <a:endParaRPr lang="en-US"/>
        </a:p>
      </dgm:t>
    </dgm:pt>
    <dgm:pt modelId="{814A629B-32A2-4E3B-A01A-46C72FEE1AC3}">
      <dgm:prSet/>
      <dgm:spPr/>
      <dgm:t>
        <a:bodyPr/>
        <a:lstStyle/>
        <a:p>
          <a:r>
            <a:rPr lang="en-US"/>
            <a:t>More likely to perform an offensive behavior AFTER a play bow</a:t>
          </a:r>
        </a:p>
      </dgm:t>
    </dgm:pt>
    <dgm:pt modelId="{F3E09AE5-74CE-4240-82C7-84F246162BE2}" type="parTrans" cxnId="{0B9709CC-4895-4C4D-9DF7-9D8C7B257341}">
      <dgm:prSet/>
      <dgm:spPr/>
      <dgm:t>
        <a:bodyPr/>
        <a:lstStyle/>
        <a:p>
          <a:endParaRPr lang="en-US"/>
        </a:p>
      </dgm:t>
    </dgm:pt>
    <dgm:pt modelId="{3C483755-F98C-4EDF-B55D-66F29ABED179}" type="sibTrans" cxnId="{0B9709CC-4895-4C4D-9DF7-9D8C7B257341}">
      <dgm:prSet/>
      <dgm:spPr/>
      <dgm:t>
        <a:bodyPr/>
        <a:lstStyle/>
        <a:p>
          <a:endParaRPr lang="en-US"/>
        </a:p>
      </dgm:t>
    </dgm:pt>
    <dgm:pt modelId="{D7DE96BF-E502-4348-91D0-E1C3A3663424}">
      <dgm:prSet/>
      <dgm:spPr/>
      <dgm:t>
        <a:bodyPr/>
        <a:lstStyle/>
        <a:p>
          <a:r>
            <a:rPr lang="en-US" dirty="0"/>
            <a:t>More likely to bite AFTER a play bow</a:t>
          </a:r>
        </a:p>
      </dgm:t>
    </dgm:pt>
    <dgm:pt modelId="{9523F004-FDE0-45B9-B533-81D4646E0AEA}" type="parTrans" cxnId="{F6BE48E4-2317-4F8E-9162-90FB2563C20E}">
      <dgm:prSet/>
      <dgm:spPr/>
      <dgm:t>
        <a:bodyPr/>
        <a:lstStyle/>
        <a:p>
          <a:endParaRPr lang="en-US"/>
        </a:p>
      </dgm:t>
    </dgm:pt>
    <dgm:pt modelId="{19CCFDE6-C808-4196-84C0-1078D69D91CE}" type="sibTrans" cxnId="{F6BE48E4-2317-4F8E-9162-90FB2563C20E}">
      <dgm:prSet/>
      <dgm:spPr/>
      <dgm:t>
        <a:bodyPr/>
        <a:lstStyle/>
        <a:p>
          <a:endParaRPr lang="en-US"/>
        </a:p>
      </dgm:t>
    </dgm:pt>
    <dgm:pt modelId="{65B19B92-A04B-43FF-86B2-E47B72ACC2DD}">
      <dgm:prSet/>
      <dgm:spPr/>
      <dgm:t>
        <a:bodyPr/>
        <a:lstStyle/>
        <a:p>
          <a:r>
            <a:rPr lang="en-US" b="1" i="1" dirty="0"/>
            <a:t>This was not supported</a:t>
          </a:r>
        </a:p>
      </dgm:t>
    </dgm:pt>
    <dgm:pt modelId="{054DAED8-572A-419A-A20A-5B5472763A0C}" type="parTrans" cxnId="{380E0A55-1957-4F09-9A50-9E0162B79CB8}">
      <dgm:prSet/>
      <dgm:spPr/>
      <dgm:t>
        <a:bodyPr/>
        <a:lstStyle/>
        <a:p>
          <a:endParaRPr lang="en-US"/>
        </a:p>
      </dgm:t>
    </dgm:pt>
    <dgm:pt modelId="{21F4EECC-B92D-425C-94B6-768D059BAA04}" type="sibTrans" cxnId="{380E0A55-1957-4F09-9A50-9E0162B79CB8}">
      <dgm:prSet/>
      <dgm:spPr/>
      <dgm:t>
        <a:bodyPr/>
        <a:lstStyle/>
        <a:p>
          <a:endParaRPr lang="en-US"/>
        </a:p>
      </dgm:t>
    </dgm:pt>
    <dgm:pt modelId="{FC7AFE22-1C14-46C0-81EA-DFDF9C769CF6}">
      <dgm:prSet custT="1"/>
      <dgm:spPr/>
      <dgm:t>
        <a:bodyPr/>
        <a:lstStyle/>
        <a:p>
          <a:endParaRPr lang="en-US" sz="2000" dirty="0"/>
        </a:p>
      </dgm:t>
    </dgm:pt>
    <dgm:pt modelId="{E7FA7906-51A7-4980-A1E9-6953828380E8}" type="parTrans" cxnId="{4DEDDA54-05C2-4034-A0E9-B94D391EECD6}">
      <dgm:prSet/>
      <dgm:spPr/>
    </dgm:pt>
    <dgm:pt modelId="{07EBDB5E-B002-4357-9A4C-A394E2625F4C}" type="sibTrans" cxnId="{4DEDDA54-05C2-4034-A0E9-B94D391EECD6}">
      <dgm:prSet/>
      <dgm:spPr/>
    </dgm:pt>
    <dgm:pt modelId="{45BDF38D-EAC6-413C-B3D5-975EEF9CD1E7}">
      <dgm:prSet/>
      <dgm:spPr/>
      <dgm:t>
        <a:bodyPr/>
        <a:lstStyle/>
        <a:p>
          <a:endParaRPr lang="en-US" dirty="0"/>
        </a:p>
      </dgm:t>
    </dgm:pt>
    <dgm:pt modelId="{DE1AF069-E8B7-4443-A7FB-BFD096E1C5A1}" type="parTrans" cxnId="{9E1E10C8-2E5E-4CD3-BFC2-74459AA42A01}">
      <dgm:prSet/>
      <dgm:spPr/>
    </dgm:pt>
    <dgm:pt modelId="{ECA539ED-C14F-48AC-808E-49227C3D1004}" type="sibTrans" cxnId="{9E1E10C8-2E5E-4CD3-BFC2-74459AA42A01}">
      <dgm:prSet/>
      <dgm:spPr/>
    </dgm:pt>
    <dgm:pt modelId="{F6AF1360-036C-49F9-9166-3DEC29F2A204}" type="pres">
      <dgm:prSet presAssocID="{3972E1E6-9E7E-4701-88DF-BB5D047F867A}" presName="Name0" presStyleCnt="0">
        <dgm:presLayoutVars>
          <dgm:dir/>
          <dgm:animLvl val="lvl"/>
          <dgm:resizeHandles val="exact"/>
        </dgm:presLayoutVars>
      </dgm:prSet>
      <dgm:spPr/>
    </dgm:pt>
    <dgm:pt modelId="{379665D1-829F-49EA-ACE3-D77C7AD6311B}" type="pres">
      <dgm:prSet presAssocID="{A4A906A5-A5B9-4AA8-82FD-736E0F148641}" presName="composite" presStyleCnt="0"/>
      <dgm:spPr/>
    </dgm:pt>
    <dgm:pt modelId="{A68BF21D-F512-4C4F-82F7-B7E3BE13AC65}" type="pres">
      <dgm:prSet presAssocID="{A4A906A5-A5B9-4AA8-82FD-736E0F1486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D4E108F-FC78-4558-8F75-11F0C7308A04}" type="pres">
      <dgm:prSet presAssocID="{A4A906A5-A5B9-4AA8-82FD-736E0F148641}" presName="desTx" presStyleLbl="alignAccFollowNode1" presStyleIdx="0" presStyleCnt="2">
        <dgm:presLayoutVars>
          <dgm:bulletEnabled val="1"/>
        </dgm:presLayoutVars>
      </dgm:prSet>
      <dgm:spPr/>
    </dgm:pt>
    <dgm:pt modelId="{739DB30D-1551-4790-9792-483F149AEB9E}" type="pres">
      <dgm:prSet presAssocID="{9AA4963E-9E65-4BCE-A928-AE4F4B5F3F69}" presName="space" presStyleCnt="0"/>
      <dgm:spPr/>
    </dgm:pt>
    <dgm:pt modelId="{E069EA3B-E9A1-44AB-9FE5-FADF8E3F9507}" type="pres">
      <dgm:prSet presAssocID="{2DB39B72-FC76-448D-B3E7-435197ABACDA}" presName="composite" presStyleCnt="0"/>
      <dgm:spPr/>
    </dgm:pt>
    <dgm:pt modelId="{A1488D67-6DC8-4AEC-8EC9-77A35550D1C1}" type="pres">
      <dgm:prSet presAssocID="{2DB39B72-FC76-448D-B3E7-435197ABACD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9B3BDF6-B4E8-49FC-A79E-B5C0DA739A32}" type="pres">
      <dgm:prSet presAssocID="{2DB39B72-FC76-448D-B3E7-435197ABACD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2238F04-D88C-4ED1-9569-B3A6075FCAA3}" type="presOf" srcId="{D7DE96BF-E502-4348-91D0-E1C3A3663424}" destId="{39B3BDF6-B4E8-49FC-A79E-B5C0DA739A32}" srcOrd="0" destOrd="6" presId="urn:microsoft.com/office/officeart/2005/8/layout/hList1"/>
    <dgm:cxn modelId="{F8D0DE05-EF4D-45D0-956C-D63BA45324E8}" type="presOf" srcId="{3972E1E6-9E7E-4701-88DF-BB5D047F867A}" destId="{F6AF1360-036C-49F9-9166-3DEC29F2A204}" srcOrd="0" destOrd="0" presId="urn:microsoft.com/office/officeart/2005/8/layout/hList1"/>
    <dgm:cxn modelId="{B3A12114-02C3-4AFD-AB84-A1255436D8BE}" type="presOf" srcId="{E79E1ADC-0DF9-4F0B-BD79-B543E1E3F41B}" destId="{39B3BDF6-B4E8-49FC-A79E-B5C0DA739A32}" srcOrd="0" destOrd="4" presId="urn:microsoft.com/office/officeart/2005/8/layout/hList1"/>
    <dgm:cxn modelId="{E2B1EF18-53E3-47FF-9242-B3AD5193CBF7}" type="presOf" srcId="{A4A906A5-A5B9-4AA8-82FD-736E0F148641}" destId="{A68BF21D-F512-4C4F-82F7-B7E3BE13AC65}" srcOrd="0" destOrd="0" presId="urn:microsoft.com/office/officeart/2005/8/layout/hList1"/>
    <dgm:cxn modelId="{A2390E19-A7D3-42B8-A6A6-885F2981D485}" type="presOf" srcId="{D31E7908-170E-4836-AF30-3AB0B30A98AB}" destId="{39B3BDF6-B4E8-49FC-A79E-B5C0DA739A32}" srcOrd="0" destOrd="0" presId="urn:microsoft.com/office/officeart/2005/8/layout/hList1"/>
    <dgm:cxn modelId="{92F80922-EE6A-44EE-82F4-C7A51FC10A26}" type="presOf" srcId="{2DB39B72-FC76-448D-B3E7-435197ABACDA}" destId="{A1488D67-6DC8-4AEC-8EC9-77A35550D1C1}" srcOrd="0" destOrd="0" presId="urn:microsoft.com/office/officeart/2005/8/layout/hList1"/>
    <dgm:cxn modelId="{AE0A1823-67E9-49CE-9F0D-FBADE284CEC8}" type="presOf" srcId="{AD8338EE-7565-4955-9B2A-B34EE0674A5D}" destId="{BD4E108F-FC78-4558-8F75-11F0C7308A04}" srcOrd="0" destOrd="2" presId="urn:microsoft.com/office/officeart/2005/8/layout/hList1"/>
    <dgm:cxn modelId="{8AD61E6E-C0D8-42F5-A31F-C127481FF345}" srcId="{3972E1E6-9E7E-4701-88DF-BB5D047F867A}" destId="{A4A906A5-A5B9-4AA8-82FD-736E0F148641}" srcOrd="0" destOrd="0" parTransId="{889858F1-2041-40BB-BD6D-EE5B91E4E922}" sibTransId="{9AA4963E-9E65-4BCE-A928-AE4F4B5F3F69}"/>
    <dgm:cxn modelId="{00825B74-D609-4416-A8B3-943023510934}" srcId="{2DB39B72-FC76-448D-B3E7-435197ABACDA}" destId="{DC8C1890-726E-4667-99F5-7FD535304258}" srcOrd="1" destOrd="0" parTransId="{024153D0-6C72-412C-8236-A67A42638CD1}" sibTransId="{C51FF8F1-8D4C-4E35-9025-7C1E208CEB9D}"/>
    <dgm:cxn modelId="{4DEDDA54-05C2-4034-A0E9-B94D391EECD6}" srcId="{A4A906A5-A5B9-4AA8-82FD-736E0F148641}" destId="{FC7AFE22-1C14-46C0-81EA-DFDF9C769CF6}" srcOrd="1" destOrd="0" parTransId="{E7FA7906-51A7-4980-A1E9-6953828380E8}" sibTransId="{07EBDB5E-B002-4357-9A4C-A394E2625F4C}"/>
    <dgm:cxn modelId="{380E0A55-1957-4F09-9A50-9E0162B79CB8}" srcId="{DC8C1890-726E-4667-99F5-7FD535304258}" destId="{65B19B92-A04B-43FF-86B2-E47B72ACC2DD}" srcOrd="3" destOrd="0" parTransId="{054DAED8-572A-419A-A20A-5B5472763A0C}" sibTransId="{21F4EECC-B92D-425C-94B6-768D059BAA04}"/>
    <dgm:cxn modelId="{A56F2378-8B28-4D82-899B-B6FDF4223613}" srcId="{D31E7908-170E-4836-AF30-3AB0B30A98AB}" destId="{D06D0450-00B6-418B-B794-51A169C88DD4}" srcOrd="0" destOrd="0" parTransId="{96C5C9C8-E53A-4973-9B2A-20CBEF3BA4F6}" sibTransId="{C1C9072A-7F6E-4F47-855E-CE94626926E2}"/>
    <dgm:cxn modelId="{F552127B-7B24-4568-9616-12726B59C54A}" type="presOf" srcId="{DC8C1890-726E-4667-99F5-7FD535304258}" destId="{39B3BDF6-B4E8-49FC-A79E-B5C0DA739A32}" srcOrd="0" destOrd="3" presId="urn:microsoft.com/office/officeart/2005/8/layout/hList1"/>
    <dgm:cxn modelId="{860D9D86-5AEC-4647-9B39-DC2819B259B2}" srcId="{DC8C1890-726E-4667-99F5-7FD535304258}" destId="{E79E1ADC-0DF9-4F0B-BD79-B543E1E3F41B}" srcOrd="0" destOrd="0" parTransId="{DCFC89C6-8B2E-497F-90FA-E18359224E91}" sibTransId="{5C2ED11C-D781-4939-9071-673C4CE5B619}"/>
    <dgm:cxn modelId="{8D0DA28C-7835-47CB-B5CC-5895CC9AE2CD}" type="presOf" srcId="{FC7AFE22-1C14-46C0-81EA-DFDF9C769CF6}" destId="{BD4E108F-FC78-4558-8F75-11F0C7308A04}" srcOrd="0" destOrd="1" presId="urn:microsoft.com/office/officeart/2005/8/layout/hList1"/>
    <dgm:cxn modelId="{37946DA0-9843-4F09-8E4F-BF815B691048}" srcId="{3972E1E6-9E7E-4701-88DF-BB5D047F867A}" destId="{2DB39B72-FC76-448D-B3E7-435197ABACDA}" srcOrd="1" destOrd="0" parTransId="{81594180-61C3-43A5-AF42-6F5F4B418711}" sibTransId="{4F15F279-0DC0-4EC9-BE06-98C9D124A8E9}"/>
    <dgm:cxn modelId="{92E9FFBE-142B-411E-9F59-E38381BC431C}" type="presOf" srcId="{45BDF38D-EAC6-413C-B3D5-975EEF9CD1E7}" destId="{39B3BDF6-B4E8-49FC-A79E-B5C0DA739A32}" srcOrd="0" destOrd="2" presId="urn:microsoft.com/office/officeart/2005/8/layout/hList1"/>
    <dgm:cxn modelId="{9B01FEBF-7F01-4F24-8C4E-87E9E70BE907}" type="presOf" srcId="{65B19B92-A04B-43FF-86B2-E47B72ACC2DD}" destId="{39B3BDF6-B4E8-49FC-A79E-B5C0DA739A32}" srcOrd="0" destOrd="7" presId="urn:microsoft.com/office/officeart/2005/8/layout/hList1"/>
    <dgm:cxn modelId="{568BB6C6-81FA-4397-895F-631417D64723}" srcId="{A4A906A5-A5B9-4AA8-82FD-736E0F148641}" destId="{AD8338EE-7565-4955-9B2A-B34EE0674A5D}" srcOrd="2" destOrd="0" parTransId="{A6FCDAED-487C-4103-9931-CA49C2BB0D39}" sibTransId="{64D777BB-B635-4F46-AFB2-F866B0F8AB37}"/>
    <dgm:cxn modelId="{9E1E10C8-2E5E-4CD3-BFC2-74459AA42A01}" srcId="{D31E7908-170E-4836-AF30-3AB0B30A98AB}" destId="{45BDF38D-EAC6-413C-B3D5-975EEF9CD1E7}" srcOrd="1" destOrd="0" parTransId="{DE1AF069-E8B7-4443-A7FB-BFD096E1C5A1}" sibTransId="{ECA539ED-C14F-48AC-808E-49227C3D1004}"/>
    <dgm:cxn modelId="{0B9709CC-4895-4C4D-9DF7-9D8C7B257341}" srcId="{DC8C1890-726E-4667-99F5-7FD535304258}" destId="{814A629B-32A2-4E3B-A01A-46C72FEE1AC3}" srcOrd="1" destOrd="0" parTransId="{F3E09AE5-74CE-4240-82C7-84F246162BE2}" sibTransId="{3C483755-F98C-4EDF-B55D-66F29ABED179}"/>
    <dgm:cxn modelId="{A540F8D6-2649-48F7-A179-D8059C4EC0FE}" srcId="{A4A906A5-A5B9-4AA8-82FD-736E0F148641}" destId="{F6929522-15BF-41DE-8BCB-730BC50A42CD}" srcOrd="0" destOrd="0" parTransId="{D8E8E0AE-25D5-4892-987B-2BEBA432F61E}" sibTransId="{04C13693-C7D5-4CFF-BDF1-EF6DFBA10958}"/>
    <dgm:cxn modelId="{EE8758DE-28CD-429C-A12F-5F259E6E7008}" type="presOf" srcId="{814A629B-32A2-4E3B-A01A-46C72FEE1AC3}" destId="{39B3BDF6-B4E8-49FC-A79E-B5C0DA739A32}" srcOrd="0" destOrd="5" presId="urn:microsoft.com/office/officeart/2005/8/layout/hList1"/>
    <dgm:cxn modelId="{F6BE48E4-2317-4F8E-9162-90FB2563C20E}" srcId="{DC8C1890-726E-4667-99F5-7FD535304258}" destId="{D7DE96BF-E502-4348-91D0-E1C3A3663424}" srcOrd="2" destOrd="0" parTransId="{9523F004-FDE0-45B9-B533-81D4646E0AEA}" sibTransId="{19CCFDE6-C808-4196-84C0-1078D69D91CE}"/>
    <dgm:cxn modelId="{1F3D0DE5-AEEA-41DB-A7EE-04C7AF057A9C}" srcId="{2DB39B72-FC76-448D-B3E7-435197ABACDA}" destId="{D31E7908-170E-4836-AF30-3AB0B30A98AB}" srcOrd="0" destOrd="0" parTransId="{234F9629-9992-44BC-AE83-1B6BD39001B2}" sibTransId="{9E94CFA4-9D31-4E0D-BACA-7C33189A89B5}"/>
    <dgm:cxn modelId="{7539BDE6-33F8-46CE-AFCF-00E047AE27DE}" type="presOf" srcId="{D06D0450-00B6-418B-B794-51A169C88DD4}" destId="{39B3BDF6-B4E8-49FC-A79E-B5C0DA739A32}" srcOrd="0" destOrd="1" presId="urn:microsoft.com/office/officeart/2005/8/layout/hList1"/>
    <dgm:cxn modelId="{282AC7E9-E5D7-4EC5-BF7A-C37857E5C937}" type="presOf" srcId="{F6929522-15BF-41DE-8BCB-730BC50A42CD}" destId="{BD4E108F-FC78-4558-8F75-11F0C7308A04}" srcOrd="0" destOrd="0" presId="urn:microsoft.com/office/officeart/2005/8/layout/hList1"/>
    <dgm:cxn modelId="{0FD11069-EA91-4416-9FD2-FF21A29977BC}" type="presParOf" srcId="{F6AF1360-036C-49F9-9166-3DEC29F2A204}" destId="{379665D1-829F-49EA-ACE3-D77C7AD6311B}" srcOrd="0" destOrd="0" presId="urn:microsoft.com/office/officeart/2005/8/layout/hList1"/>
    <dgm:cxn modelId="{6442CE1B-8C4F-41A5-86C2-B1C0F3FBD535}" type="presParOf" srcId="{379665D1-829F-49EA-ACE3-D77C7AD6311B}" destId="{A68BF21D-F512-4C4F-82F7-B7E3BE13AC65}" srcOrd="0" destOrd="0" presId="urn:microsoft.com/office/officeart/2005/8/layout/hList1"/>
    <dgm:cxn modelId="{8815AA84-3F06-4F15-959B-12E42780DB4A}" type="presParOf" srcId="{379665D1-829F-49EA-ACE3-D77C7AD6311B}" destId="{BD4E108F-FC78-4558-8F75-11F0C7308A04}" srcOrd="1" destOrd="0" presId="urn:microsoft.com/office/officeart/2005/8/layout/hList1"/>
    <dgm:cxn modelId="{B810E60B-83E0-448B-819C-18034C38ECA0}" type="presParOf" srcId="{F6AF1360-036C-49F9-9166-3DEC29F2A204}" destId="{739DB30D-1551-4790-9792-483F149AEB9E}" srcOrd="1" destOrd="0" presId="urn:microsoft.com/office/officeart/2005/8/layout/hList1"/>
    <dgm:cxn modelId="{96BD7341-037A-4F0D-991C-DF20E30DC743}" type="presParOf" srcId="{F6AF1360-036C-49F9-9166-3DEC29F2A204}" destId="{E069EA3B-E9A1-44AB-9FE5-FADF8E3F9507}" srcOrd="2" destOrd="0" presId="urn:microsoft.com/office/officeart/2005/8/layout/hList1"/>
    <dgm:cxn modelId="{8F6FF676-E44D-4471-A9D4-C6D97EDD017C}" type="presParOf" srcId="{E069EA3B-E9A1-44AB-9FE5-FADF8E3F9507}" destId="{A1488D67-6DC8-4AEC-8EC9-77A35550D1C1}" srcOrd="0" destOrd="0" presId="urn:microsoft.com/office/officeart/2005/8/layout/hList1"/>
    <dgm:cxn modelId="{F14AD514-ED9A-47AC-919D-968D1B86CB21}" type="presParOf" srcId="{E069EA3B-E9A1-44AB-9FE5-FADF8E3F9507}" destId="{39B3BDF6-B4E8-49FC-A79E-B5C0DA739A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6DB794-4874-4349-A5B6-5B6531C0711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836652-C244-41E3-BDB1-746B2CCBAEBF}">
      <dgm:prSet/>
      <dgm:spPr/>
      <dgm:t>
        <a:bodyPr/>
        <a:lstStyle/>
        <a:p>
          <a:r>
            <a:rPr lang="en-US" b="1" i="1"/>
            <a:t>Hypothesis 3: attacking and escaping play partner</a:t>
          </a:r>
          <a:endParaRPr lang="en-US"/>
        </a:p>
      </dgm:t>
    </dgm:pt>
    <dgm:pt modelId="{4B3405B2-0429-4715-B048-36F57EBD8D7D}" type="parTrans" cxnId="{52DFD216-143C-47CE-805D-F236C1E084BB}">
      <dgm:prSet/>
      <dgm:spPr/>
      <dgm:t>
        <a:bodyPr/>
        <a:lstStyle/>
        <a:p>
          <a:endParaRPr lang="en-US"/>
        </a:p>
      </dgm:t>
    </dgm:pt>
    <dgm:pt modelId="{7FDA61DD-F499-456B-9D30-A7735CFB549F}" type="sibTrans" cxnId="{52DFD216-143C-47CE-805D-F236C1E084BB}">
      <dgm:prSet/>
      <dgm:spPr/>
      <dgm:t>
        <a:bodyPr/>
        <a:lstStyle/>
        <a:p>
          <a:endParaRPr lang="en-US"/>
        </a:p>
      </dgm:t>
    </dgm:pt>
    <dgm:pt modelId="{B7C6A90C-E299-462A-9A42-16D6E6CF96C1}">
      <dgm:prSet/>
      <dgm:spPr/>
      <dgm:t>
        <a:bodyPr/>
        <a:lstStyle/>
        <a:p>
          <a:r>
            <a:rPr lang="en-US" dirty="0"/>
            <a:t>Play partners, not bowers, more likely to engage in offensive behaviors after play bow than before</a:t>
          </a:r>
        </a:p>
      </dgm:t>
    </dgm:pt>
    <dgm:pt modelId="{6D8C5A49-A7D0-4AA8-BDA0-C616EBACB385}" type="parTrans" cxnId="{56E2A326-5D60-4F23-B417-BED456390800}">
      <dgm:prSet/>
      <dgm:spPr/>
      <dgm:t>
        <a:bodyPr/>
        <a:lstStyle/>
        <a:p>
          <a:endParaRPr lang="en-US"/>
        </a:p>
      </dgm:t>
    </dgm:pt>
    <dgm:pt modelId="{07E6AEE2-198E-495D-A186-B534B1DEBA07}" type="sibTrans" cxnId="{56E2A326-5D60-4F23-B417-BED456390800}">
      <dgm:prSet/>
      <dgm:spPr/>
      <dgm:t>
        <a:bodyPr/>
        <a:lstStyle/>
        <a:p>
          <a:endParaRPr lang="en-US"/>
        </a:p>
      </dgm:t>
    </dgm:pt>
    <dgm:pt modelId="{15941BDA-90C5-4433-A5C7-B6D7044D982C}">
      <dgm:prSet/>
      <dgm:spPr/>
      <dgm:t>
        <a:bodyPr/>
        <a:lstStyle/>
        <a:p>
          <a:r>
            <a:rPr lang="en-US" dirty="0"/>
            <a:t>BUT: play bows DID seem to position the dogs better for escape</a:t>
          </a:r>
        </a:p>
      </dgm:t>
    </dgm:pt>
    <dgm:pt modelId="{23212DA3-05D9-48A7-980F-6619BB85CA41}" type="parTrans" cxnId="{6D147F65-8424-45E1-A8BE-EE1F5999304A}">
      <dgm:prSet/>
      <dgm:spPr/>
      <dgm:t>
        <a:bodyPr/>
        <a:lstStyle/>
        <a:p>
          <a:endParaRPr lang="en-US"/>
        </a:p>
      </dgm:t>
    </dgm:pt>
    <dgm:pt modelId="{5DE30DA0-237A-410F-A2EE-4F0039E40B6D}" type="sibTrans" cxnId="{6D147F65-8424-45E1-A8BE-EE1F5999304A}">
      <dgm:prSet/>
      <dgm:spPr/>
      <dgm:t>
        <a:bodyPr/>
        <a:lstStyle/>
        <a:p>
          <a:endParaRPr lang="en-US"/>
        </a:p>
      </dgm:t>
    </dgm:pt>
    <dgm:pt modelId="{EF4B4585-31B4-4BEB-9352-4AA9B9830B1B}">
      <dgm:prSet/>
      <dgm:spPr/>
      <dgm:t>
        <a:bodyPr/>
        <a:lstStyle/>
        <a:p>
          <a:r>
            <a:rPr lang="en-US" b="1" i="1" dirty="0"/>
            <a:t>Seemed to initiate chase, may function as a means to initiate a chase sequence</a:t>
          </a:r>
          <a:endParaRPr lang="en-US" dirty="0"/>
        </a:p>
      </dgm:t>
    </dgm:pt>
    <dgm:pt modelId="{EC051C40-DDDA-44AF-A3DB-C470E05C03A8}" type="parTrans" cxnId="{C5D9464E-74D0-4004-9AA7-29469934332F}">
      <dgm:prSet/>
      <dgm:spPr/>
      <dgm:t>
        <a:bodyPr/>
        <a:lstStyle/>
        <a:p>
          <a:endParaRPr lang="en-US"/>
        </a:p>
      </dgm:t>
    </dgm:pt>
    <dgm:pt modelId="{4DB912DE-3328-4AC5-9B10-566AB4E4E965}" type="sibTrans" cxnId="{C5D9464E-74D0-4004-9AA7-29469934332F}">
      <dgm:prSet/>
      <dgm:spPr/>
      <dgm:t>
        <a:bodyPr/>
        <a:lstStyle/>
        <a:p>
          <a:endParaRPr lang="en-US"/>
        </a:p>
      </dgm:t>
    </dgm:pt>
    <dgm:pt modelId="{0CC5F278-3FAB-4D05-9EDD-6F0BAFEC9751}">
      <dgm:prSet/>
      <dgm:spPr/>
      <dgm:t>
        <a:bodyPr/>
        <a:lstStyle/>
        <a:p>
          <a:r>
            <a:rPr lang="en-US" b="1" i="1"/>
            <a:t>Hypothesis 4: play bow synchronization</a:t>
          </a:r>
          <a:endParaRPr lang="en-US"/>
        </a:p>
      </dgm:t>
    </dgm:pt>
    <dgm:pt modelId="{3E8E13BB-382D-412C-8841-00BD2D795070}" type="parTrans" cxnId="{301B231A-19FF-40FC-B40E-FD089481A4E0}">
      <dgm:prSet/>
      <dgm:spPr/>
      <dgm:t>
        <a:bodyPr/>
        <a:lstStyle/>
        <a:p>
          <a:endParaRPr lang="en-US"/>
        </a:p>
      </dgm:t>
    </dgm:pt>
    <dgm:pt modelId="{D1EC22FC-9745-4026-9619-6B68AD93BEAF}" type="sibTrans" cxnId="{301B231A-19FF-40FC-B40E-FD089481A4E0}">
      <dgm:prSet/>
      <dgm:spPr/>
      <dgm:t>
        <a:bodyPr/>
        <a:lstStyle/>
        <a:p>
          <a:endParaRPr lang="en-US"/>
        </a:p>
      </dgm:t>
    </dgm:pt>
    <dgm:pt modelId="{604773FD-76E5-486B-A9D8-D8BDA5DD381A}">
      <dgm:prSet/>
      <dgm:spPr/>
      <dgm:t>
        <a:bodyPr/>
        <a:lstStyle/>
        <a:p>
          <a:r>
            <a:rPr lang="en-US"/>
            <a:t>Did show synchrony of play bows</a:t>
          </a:r>
        </a:p>
      </dgm:t>
    </dgm:pt>
    <dgm:pt modelId="{2CFA22F0-1D4B-471A-A69A-2A5C232E1FF5}" type="parTrans" cxnId="{D01479C2-7A52-445E-A1B4-E2DFE8F42E8E}">
      <dgm:prSet/>
      <dgm:spPr/>
      <dgm:t>
        <a:bodyPr/>
        <a:lstStyle/>
        <a:p>
          <a:endParaRPr lang="en-US"/>
        </a:p>
      </dgm:t>
    </dgm:pt>
    <dgm:pt modelId="{B5BFF9D4-8F1D-43E7-AAEE-54665FDDD86C}" type="sibTrans" cxnId="{D01479C2-7A52-445E-A1B4-E2DFE8F42E8E}">
      <dgm:prSet/>
      <dgm:spPr/>
      <dgm:t>
        <a:bodyPr/>
        <a:lstStyle/>
        <a:p>
          <a:endParaRPr lang="en-US"/>
        </a:p>
      </dgm:t>
    </dgm:pt>
    <dgm:pt modelId="{4F58A7E7-1C9B-4FF8-8A36-9373D6CA70C5}">
      <dgm:prSet/>
      <dgm:spPr/>
      <dgm:t>
        <a:bodyPr/>
        <a:lstStyle/>
        <a:p>
          <a:r>
            <a:rPr lang="en-US" b="1" i="1" dirty="0"/>
            <a:t>May help partners synchronize their behavior and invite and reinforce mimicry</a:t>
          </a:r>
          <a:endParaRPr lang="en-US" dirty="0"/>
        </a:p>
      </dgm:t>
    </dgm:pt>
    <dgm:pt modelId="{188E6765-FD34-4FDD-ABBA-80706E177652}" type="parTrans" cxnId="{BBCB7376-7FF6-4541-B979-E45A75EC96C0}">
      <dgm:prSet/>
      <dgm:spPr/>
      <dgm:t>
        <a:bodyPr/>
        <a:lstStyle/>
        <a:p>
          <a:endParaRPr lang="en-US"/>
        </a:p>
      </dgm:t>
    </dgm:pt>
    <dgm:pt modelId="{DF5A474A-777A-44B6-B8F4-EE83ACC9776E}" type="sibTrans" cxnId="{BBCB7376-7FF6-4541-B979-E45A75EC96C0}">
      <dgm:prSet/>
      <dgm:spPr/>
      <dgm:t>
        <a:bodyPr/>
        <a:lstStyle/>
        <a:p>
          <a:endParaRPr lang="en-US"/>
        </a:p>
      </dgm:t>
    </dgm:pt>
    <dgm:pt modelId="{DDFAB3E9-C1A3-43A2-9CF7-1197086C698F}">
      <dgm:prSet/>
      <dgm:spPr/>
      <dgm:t>
        <a:bodyPr/>
        <a:lstStyle/>
        <a:p>
          <a:r>
            <a:rPr lang="en-US" b="1" i="1"/>
            <a:t>Hypothesis 5: play bows as visual signals</a:t>
          </a:r>
          <a:endParaRPr lang="en-US"/>
        </a:p>
      </dgm:t>
    </dgm:pt>
    <dgm:pt modelId="{3B66D028-5C25-4402-8E1E-0EBDA4978427}" type="parTrans" cxnId="{E25CE047-B003-43D9-8D80-79F28562B4C9}">
      <dgm:prSet/>
      <dgm:spPr/>
      <dgm:t>
        <a:bodyPr/>
        <a:lstStyle/>
        <a:p>
          <a:endParaRPr lang="en-US"/>
        </a:p>
      </dgm:t>
    </dgm:pt>
    <dgm:pt modelId="{32DA7239-61BB-48B7-BF6A-D45A2DC4CCBF}" type="sibTrans" cxnId="{E25CE047-B003-43D9-8D80-79F28562B4C9}">
      <dgm:prSet/>
      <dgm:spPr/>
      <dgm:t>
        <a:bodyPr/>
        <a:lstStyle/>
        <a:p>
          <a:endParaRPr lang="en-US"/>
        </a:p>
      </dgm:t>
    </dgm:pt>
    <dgm:pt modelId="{358DF623-DB63-4D99-AD67-649ECEDBE633}">
      <dgm:prSet/>
      <dgm:spPr/>
      <dgm:t>
        <a:bodyPr/>
        <a:lstStyle/>
        <a:p>
          <a:r>
            <a:rPr lang="en-US" b="1"/>
            <a:t>This was confirmed</a:t>
          </a:r>
          <a:r>
            <a:rPr lang="en-US"/>
            <a:t>: 409 of 414 play bows occurred when dogs could see one another</a:t>
          </a:r>
        </a:p>
      </dgm:t>
    </dgm:pt>
    <dgm:pt modelId="{C153DDA6-053A-407B-8385-CE103BB73581}" type="parTrans" cxnId="{3E56977B-B743-4A9F-8BB7-29C21B5A6921}">
      <dgm:prSet/>
      <dgm:spPr/>
      <dgm:t>
        <a:bodyPr/>
        <a:lstStyle/>
        <a:p>
          <a:endParaRPr lang="en-US"/>
        </a:p>
      </dgm:t>
    </dgm:pt>
    <dgm:pt modelId="{0B60466C-3313-4A90-9129-454C5888324B}" type="sibTrans" cxnId="{3E56977B-B743-4A9F-8BB7-29C21B5A6921}">
      <dgm:prSet/>
      <dgm:spPr/>
      <dgm:t>
        <a:bodyPr/>
        <a:lstStyle/>
        <a:p>
          <a:endParaRPr lang="en-US"/>
        </a:p>
      </dgm:t>
    </dgm:pt>
    <dgm:pt modelId="{7338AB05-597B-4509-B6B7-6C75B80BCF08}">
      <dgm:prSet/>
      <dgm:spPr/>
      <dgm:t>
        <a:bodyPr/>
        <a:lstStyle/>
        <a:p>
          <a:r>
            <a:rPr lang="en-US" b="1" i="1" dirty="0"/>
            <a:t>When couldn’t see, dog barked with play bow</a:t>
          </a:r>
        </a:p>
      </dgm:t>
    </dgm:pt>
    <dgm:pt modelId="{2AB68B46-E45A-44C2-B5BF-51A6DED5223B}" type="parTrans" cxnId="{C932AA71-EC72-464D-BF9C-64E7EC6F5F7F}">
      <dgm:prSet/>
      <dgm:spPr/>
      <dgm:t>
        <a:bodyPr/>
        <a:lstStyle/>
        <a:p>
          <a:endParaRPr lang="en-US"/>
        </a:p>
      </dgm:t>
    </dgm:pt>
    <dgm:pt modelId="{264BFE40-7E65-406E-B24E-3D6AF826C932}" type="sibTrans" cxnId="{C932AA71-EC72-464D-BF9C-64E7EC6F5F7F}">
      <dgm:prSet/>
      <dgm:spPr/>
      <dgm:t>
        <a:bodyPr/>
        <a:lstStyle/>
        <a:p>
          <a:endParaRPr lang="en-US"/>
        </a:p>
      </dgm:t>
    </dgm:pt>
    <dgm:pt modelId="{A4D2EDBA-AE5E-4162-A100-C24D655FB87D}">
      <dgm:prSet/>
      <dgm:spPr/>
      <dgm:t>
        <a:bodyPr/>
        <a:lstStyle/>
        <a:p>
          <a:endParaRPr lang="en-US" dirty="0"/>
        </a:p>
      </dgm:t>
    </dgm:pt>
    <dgm:pt modelId="{C46CB02F-3C91-4493-BBF3-B62D84CF502F}" type="parTrans" cxnId="{17F34D76-352E-426B-AF45-95780A32E15E}">
      <dgm:prSet/>
      <dgm:spPr/>
    </dgm:pt>
    <dgm:pt modelId="{14CDF920-F394-4C6F-B10B-FEBA5924AF11}" type="sibTrans" cxnId="{17F34D76-352E-426B-AF45-95780A32E15E}">
      <dgm:prSet/>
      <dgm:spPr/>
    </dgm:pt>
    <dgm:pt modelId="{ECCA880E-FA8E-4836-9AD8-7F300433C163}">
      <dgm:prSet/>
      <dgm:spPr/>
      <dgm:t>
        <a:bodyPr/>
        <a:lstStyle/>
        <a:p>
          <a:endParaRPr lang="en-US" dirty="0"/>
        </a:p>
      </dgm:t>
    </dgm:pt>
    <dgm:pt modelId="{38C7B8F8-DF33-477F-B643-FC4FD24F3AF9}" type="parTrans" cxnId="{3476B2B2-38EA-48CF-83D9-5B9EE922757F}">
      <dgm:prSet/>
      <dgm:spPr/>
    </dgm:pt>
    <dgm:pt modelId="{A043874C-22ED-4D66-9912-AFFC2D4A45D5}" type="sibTrans" cxnId="{3476B2B2-38EA-48CF-83D9-5B9EE922757F}">
      <dgm:prSet/>
      <dgm:spPr/>
    </dgm:pt>
    <dgm:pt modelId="{F31730B5-01F0-4ADD-8A44-DFB3A58F12A4}">
      <dgm:prSet/>
      <dgm:spPr/>
      <dgm:t>
        <a:bodyPr/>
        <a:lstStyle/>
        <a:p>
          <a:endParaRPr lang="en-US"/>
        </a:p>
      </dgm:t>
    </dgm:pt>
    <dgm:pt modelId="{82F80506-B347-4FE9-A699-8A5A5E3BFB17}" type="parTrans" cxnId="{F4ED171B-B944-4816-92A4-67C65A49DD5B}">
      <dgm:prSet/>
      <dgm:spPr/>
    </dgm:pt>
    <dgm:pt modelId="{D63E2095-0D5F-46B8-83E5-899DE4099E73}" type="sibTrans" cxnId="{F4ED171B-B944-4816-92A4-67C65A49DD5B}">
      <dgm:prSet/>
      <dgm:spPr/>
    </dgm:pt>
    <dgm:pt modelId="{7B98618C-AE0B-46AA-A740-030819EF4891}">
      <dgm:prSet/>
      <dgm:spPr/>
      <dgm:t>
        <a:bodyPr/>
        <a:lstStyle/>
        <a:p>
          <a:endParaRPr lang="en-US" dirty="0"/>
        </a:p>
      </dgm:t>
    </dgm:pt>
    <dgm:pt modelId="{226883F7-40EB-435E-8E33-0D49D841A943}" type="parTrans" cxnId="{2094B20F-7FC2-4553-94D4-091B5D5138B9}">
      <dgm:prSet/>
      <dgm:spPr/>
    </dgm:pt>
    <dgm:pt modelId="{325FFA77-8BDB-45A6-9944-179B8C23B083}" type="sibTrans" cxnId="{2094B20F-7FC2-4553-94D4-091B5D5138B9}">
      <dgm:prSet/>
      <dgm:spPr/>
    </dgm:pt>
    <dgm:pt modelId="{F1AA3E50-6F5E-4AC2-867E-F7D9314F4980}" type="pres">
      <dgm:prSet presAssocID="{D06DB794-4874-4349-A5B6-5B6531C07116}" presName="Name0" presStyleCnt="0">
        <dgm:presLayoutVars>
          <dgm:dir/>
          <dgm:animLvl val="lvl"/>
          <dgm:resizeHandles val="exact"/>
        </dgm:presLayoutVars>
      </dgm:prSet>
      <dgm:spPr/>
    </dgm:pt>
    <dgm:pt modelId="{6B998E34-D40C-48A4-BA58-9E2F11DC7240}" type="pres">
      <dgm:prSet presAssocID="{66836652-C244-41E3-BDB1-746B2CCBAEBF}" presName="composite" presStyleCnt="0"/>
      <dgm:spPr/>
    </dgm:pt>
    <dgm:pt modelId="{50631FEA-BC2B-4EE2-B3FA-347508B45DC7}" type="pres">
      <dgm:prSet presAssocID="{66836652-C244-41E3-BDB1-746B2CCBAEB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C43D05E-9C9B-4C64-AA89-3E3E3F305885}" type="pres">
      <dgm:prSet presAssocID="{66836652-C244-41E3-BDB1-746B2CCBAEBF}" presName="desTx" presStyleLbl="alignAccFollowNode1" presStyleIdx="0" presStyleCnt="3">
        <dgm:presLayoutVars>
          <dgm:bulletEnabled val="1"/>
        </dgm:presLayoutVars>
      </dgm:prSet>
      <dgm:spPr/>
    </dgm:pt>
    <dgm:pt modelId="{A05E0393-30E2-4841-9CF8-5E88225E432D}" type="pres">
      <dgm:prSet presAssocID="{7FDA61DD-F499-456B-9D30-A7735CFB549F}" presName="space" presStyleCnt="0"/>
      <dgm:spPr/>
    </dgm:pt>
    <dgm:pt modelId="{CCFFC920-489F-4724-A7F8-47FA4A3DAEC4}" type="pres">
      <dgm:prSet presAssocID="{0CC5F278-3FAB-4D05-9EDD-6F0BAFEC9751}" presName="composite" presStyleCnt="0"/>
      <dgm:spPr/>
    </dgm:pt>
    <dgm:pt modelId="{FE28C803-1A68-4DC2-B5A5-3AB0AD0B6EB9}" type="pres">
      <dgm:prSet presAssocID="{0CC5F278-3FAB-4D05-9EDD-6F0BAFEC975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86A3A26-7201-4BEB-A17D-84CBEB1D46F7}" type="pres">
      <dgm:prSet presAssocID="{0CC5F278-3FAB-4D05-9EDD-6F0BAFEC9751}" presName="desTx" presStyleLbl="alignAccFollowNode1" presStyleIdx="1" presStyleCnt="3">
        <dgm:presLayoutVars>
          <dgm:bulletEnabled val="1"/>
        </dgm:presLayoutVars>
      </dgm:prSet>
      <dgm:spPr/>
    </dgm:pt>
    <dgm:pt modelId="{E44D9F83-603B-4F25-9CC3-359326A007F7}" type="pres">
      <dgm:prSet presAssocID="{D1EC22FC-9745-4026-9619-6B68AD93BEAF}" presName="space" presStyleCnt="0"/>
      <dgm:spPr/>
    </dgm:pt>
    <dgm:pt modelId="{1B7DB434-7AD6-45BD-9841-AC7871A802EB}" type="pres">
      <dgm:prSet presAssocID="{DDFAB3E9-C1A3-43A2-9CF7-1197086C698F}" presName="composite" presStyleCnt="0"/>
      <dgm:spPr/>
    </dgm:pt>
    <dgm:pt modelId="{234AC1F9-EAC0-452D-AAA5-096905DEF823}" type="pres">
      <dgm:prSet presAssocID="{DDFAB3E9-C1A3-43A2-9CF7-1197086C698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1FC7963-D754-4ECB-A5D0-42651C02909C}" type="pres">
      <dgm:prSet presAssocID="{DDFAB3E9-C1A3-43A2-9CF7-1197086C698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1806003-6258-4311-9BFA-326FF79CDE74}" type="presOf" srcId="{604773FD-76E5-486B-A9D8-D8BDA5DD381A}" destId="{C86A3A26-7201-4BEB-A17D-84CBEB1D46F7}" srcOrd="0" destOrd="0" presId="urn:microsoft.com/office/officeart/2005/8/layout/hList1"/>
    <dgm:cxn modelId="{2094B20F-7FC2-4553-94D4-091B5D5138B9}" srcId="{DDFAB3E9-C1A3-43A2-9CF7-1197086C698F}" destId="{7B98618C-AE0B-46AA-A740-030819EF4891}" srcOrd="1" destOrd="0" parTransId="{226883F7-40EB-435E-8E33-0D49D841A943}" sibTransId="{325FFA77-8BDB-45A6-9944-179B8C23B083}"/>
    <dgm:cxn modelId="{52DFD216-143C-47CE-805D-F236C1E084BB}" srcId="{D06DB794-4874-4349-A5B6-5B6531C07116}" destId="{66836652-C244-41E3-BDB1-746B2CCBAEBF}" srcOrd="0" destOrd="0" parTransId="{4B3405B2-0429-4715-B048-36F57EBD8D7D}" sibTransId="{7FDA61DD-F499-456B-9D30-A7735CFB549F}"/>
    <dgm:cxn modelId="{301B231A-19FF-40FC-B40E-FD089481A4E0}" srcId="{D06DB794-4874-4349-A5B6-5B6531C07116}" destId="{0CC5F278-3FAB-4D05-9EDD-6F0BAFEC9751}" srcOrd="1" destOrd="0" parTransId="{3E8E13BB-382D-412C-8841-00BD2D795070}" sibTransId="{D1EC22FC-9745-4026-9619-6B68AD93BEAF}"/>
    <dgm:cxn modelId="{F4ED171B-B944-4816-92A4-67C65A49DD5B}" srcId="{0CC5F278-3FAB-4D05-9EDD-6F0BAFEC9751}" destId="{F31730B5-01F0-4ADD-8A44-DFB3A58F12A4}" srcOrd="1" destOrd="0" parTransId="{82F80506-B347-4FE9-A699-8A5A5E3BFB17}" sibTransId="{D63E2095-0D5F-46B8-83E5-899DE4099E73}"/>
    <dgm:cxn modelId="{56E2A326-5D60-4F23-B417-BED456390800}" srcId="{66836652-C244-41E3-BDB1-746B2CCBAEBF}" destId="{B7C6A90C-E299-462A-9A42-16D6E6CF96C1}" srcOrd="0" destOrd="0" parTransId="{6D8C5A49-A7D0-4AA8-BDA0-C616EBACB385}" sibTransId="{07E6AEE2-198E-495D-A186-B534B1DEBA07}"/>
    <dgm:cxn modelId="{05114838-4EB3-4658-8A67-C16DA69C4A75}" type="presOf" srcId="{15941BDA-90C5-4433-A5C7-B6D7044D982C}" destId="{EC43D05E-9C9B-4C64-AA89-3E3E3F305885}" srcOrd="0" destOrd="2" presId="urn:microsoft.com/office/officeart/2005/8/layout/hList1"/>
    <dgm:cxn modelId="{B0DF0A43-11B3-4131-8E51-36D69D0EFADF}" type="presOf" srcId="{7338AB05-597B-4509-B6B7-6C75B80BCF08}" destId="{81FC7963-D754-4ECB-A5D0-42651C02909C}" srcOrd="0" destOrd="2" presId="urn:microsoft.com/office/officeart/2005/8/layout/hList1"/>
    <dgm:cxn modelId="{6D147F65-8424-45E1-A8BE-EE1F5999304A}" srcId="{66836652-C244-41E3-BDB1-746B2CCBAEBF}" destId="{15941BDA-90C5-4433-A5C7-B6D7044D982C}" srcOrd="2" destOrd="0" parTransId="{23212DA3-05D9-48A7-980F-6619BB85CA41}" sibTransId="{5DE30DA0-237A-410F-A2EE-4F0039E40B6D}"/>
    <dgm:cxn modelId="{E25CE047-B003-43D9-8D80-79F28562B4C9}" srcId="{D06DB794-4874-4349-A5B6-5B6531C07116}" destId="{DDFAB3E9-C1A3-43A2-9CF7-1197086C698F}" srcOrd="2" destOrd="0" parTransId="{3B66D028-5C25-4402-8E1E-0EBDA4978427}" sibTransId="{32DA7239-61BB-48B7-BF6A-D45A2DC4CCBF}"/>
    <dgm:cxn modelId="{C5D9464E-74D0-4004-9AA7-29469934332F}" srcId="{66836652-C244-41E3-BDB1-746B2CCBAEBF}" destId="{EF4B4585-31B4-4BEB-9352-4AA9B9830B1B}" srcOrd="4" destOrd="0" parTransId="{EC051C40-DDDA-44AF-A3DB-C470E05C03A8}" sibTransId="{4DB912DE-3328-4AC5-9B10-566AB4E4E965}"/>
    <dgm:cxn modelId="{15099F50-00ED-4098-AC06-3C04DCC68697}" type="presOf" srcId="{EF4B4585-31B4-4BEB-9352-4AA9B9830B1B}" destId="{EC43D05E-9C9B-4C64-AA89-3E3E3F305885}" srcOrd="0" destOrd="4" presId="urn:microsoft.com/office/officeart/2005/8/layout/hList1"/>
    <dgm:cxn modelId="{C932AA71-EC72-464D-BF9C-64E7EC6F5F7F}" srcId="{DDFAB3E9-C1A3-43A2-9CF7-1197086C698F}" destId="{7338AB05-597B-4509-B6B7-6C75B80BCF08}" srcOrd="2" destOrd="0" parTransId="{2AB68B46-E45A-44C2-B5BF-51A6DED5223B}" sibTransId="{264BFE40-7E65-406E-B24E-3D6AF826C932}"/>
    <dgm:cxn modelId="{17F34D76-352E-426B-AF45-95780A32E15E}" srcId="{66836652-C244-41E3-BDB1-746B2CCBAEBF}" destId="{A4D2EDBA-AE5E-4162-A100-C24D655FB87D}" srcOrd="1" destOrd="0" parTransId="{C46CB02F-3C91-4493-BBF3-B62D84CF502F}" sibTransId="{14CDF920-F394-4C6F-B10B-FEBA5924AF11}"/>
    <dgm:cxn modelId="{BBCB7376-7FF6-4541-B979-E45A75EC96C0}" srcId="{0CC5F278-3FAB-4D05-9EDD-6F0BAFEC9751}" destId="{4F58A7E7-1C9B-4FF8-8A36-9373D6CA70C5}" srcOrd="2" destOrd="0" parTransId="{188E6765-FD34-4FDD-ABBA-80706E177652}" sibTransId="{DF5A474A-777A-44B6-B8F4-EE83ACC9776E}"/>
    <dgm:cxn modelId="{B7127757-4EF0-4B65-A64A-D0C6FF3D0ACA}" type="presOf" srcId="{A4D2EDBA-AE5E-4162-A100-C24D655FB87D}" destId="{EC43D05E-9C9B-4C64-AA89-3E3E3F305885}" srcOrd="0" destOrd="1" presId="urn:microsoft.com/office/officeart/2005/8/layout/hList1"/>
    <dgm:cxn modelId="{3E56977B-B743-4A9F-8BB7-29C21B5A6921}" srcId="{DDFAB3E9-C1A3-43A2-9CF7-1197086C698F}" destId="{358DF623-DB63-4D99-AD67-649ECEDBE633}" srcOrd="0" destOrd="0" parTransId="{C153DDA6-053A-407B-8385-CE103BB73581}" sibTransId="{0B60466C-3313-4A90-9129-454C5888324B}"/>
    <dgm:cxn modelId="{82DAB087-796B-4D78-ADFC-02DEBB17F937}" type="presOf" srcId="{ECCA880E-FA8E-4836-9AD8-7F300433C163}" destId="{EC43D05E-9C9B-4C64-AA89-3E3E3F305885}" srcOrd="0" destOrd="3" presId="urn:microsoft.com/office/officeart/2005/8/layout/hList1"/>
    <dgm:cxn modelId="{5A957188-ED10-471F-B95C-F9071BADFF75}" type="presOf" srcId="{F31730B5-01F0-4ADD-8A44-DFB3A58F12A4}" destId="{C86A3A26-7201-4BEB-A17D-84CBEB1D46F7}" srcOrd="0" destOrd="1" presId="urn:microsoft.com/office/officeart/2005/8/layout/hList1"/>
    <dgm:cxn modelId="{44A7208A-A20F-4F70-A4CC-38A322E5F2E1}" type="presOf" srcId="{4F58A7E7-1C9B-4FF8-8A36-9373D6CA70C5}" destId="{C86A3A26-7201-4BEB-A17D-84CBEB1D46F7}" srcOrd="0" destOrd="2" presId="urn:microsoft.com/office/officeart/2005/8/layout/hList1"/>
    <dgm:cxn modelId="{CE7B538E-6E66-4A86-9A17-FAA4184E2313}" type="presOf" srcId="{DDFAB3E9-C1A3-43A2-9CF7-1197086C698F}" destId="{234AC1F9-EAC0-452D-AAA5-096905DEF823}" srcOrd="0" destOrd="0" presId="urn:microsoft.com/office/officeart/2005/8/layout/hList1"/>
    <dgm:cxn modelId="{E5554FB1-7AC9-47BC-87F3-D1648147F6AF}" type="presOf" srcId="{66836652-C244-41E3-BDB1-746B2CCBAEBF}" destId="{50631FEA-BC2B-4EE2-B3FA-347508B45DC7}" srcOrd="0" destOrd="0" presId="urn:microsoft.com/office/officeart/2005/8/layout/hList1"/>
    <dgm:cxn modelId="{3476B2B2-38EA-48CF-83D9-5B9EE922757F}" srcId="{66836652-C244-41E3-BDB1-746B2CCBAEBF}" destId="{ECCA880E-FA8E-4836-9AD8-7F300433C163}" srcOrd="3" destOrd="0" parTransId="{38C7B8F8-DF33-477F-B643-FC4FD24F3AF9}" sibTransId="{A043874C-22ED-4D66-9912-AFFC2D4A45D5}"/>
    <dgm:cxn modelId="{D01479C2-7A52-445E-A1B4-E2DFE8F42E8E}" srcId="{0CC5F278-3FAB-4D05-9EDD-6F0BAFEC9751}" destId="{604773FD-76E5-486B-A9D8-D8BDA5DD381A}" srcOrd="0" destOrd="0" parTransId="{2CFA22F0-1D4B-471A-A69A-2A5C232E1FF5}" sibTransId="{B5BFF9D4-8F1D-43E7-AAEE-54665FDDD86C}"/>
    <dgm:cxn modelId="{FBFA36E6-251F-4BF3-930E-232B3D9934B4}" type="presOf" srcId="{B7C6A90C-E299-462A-9A42-16D6E6CF96C1}" destId="{EC43D05E-9C9B-4C64-AA89-3E3E3F305885}" srcOrd="0" destOrd="0" presId="urn:microsoft.com/office/officeart/2005/8/layout/hList1"/>
    <dgm:cxn modelId="{920FA7E7-CCC3-4846-942E-790F6888B72D}" type="presOf" srcId="{D06DB794-4874-4349-A5B6-5B6531C07116}" destId="{F1AA3E50-6F5E-4AC2-867E-F7D9314F4980}" srcOrd="0" destOrd="0" presId="urn:microsoft.com/office/officeart/2005/8/layout/hList1"/>
    <dgm:cxn modelId="{6A0CF6EA-E390-4F6B-9569-22B73FC88384}" type="presOf" srcId="{358DF623-DB63-4D99-AD67-649ECEDBE633}" destId="{81FC7963-D754-4ECB-A5D0-42651C02909C}" srcOrd="0" destOrd="0" presId="urn:microsoft.com/office/officeart/2005/8/layout/hList1"/>
    <dgm:cxn modelId="{236BA4F6-440B-4AC9-8D5B-71A7E58A1A21}" type="presOf" srcId="{0CC5F278-3FAB-4D05-9EDD-6F0BAFEC9751}" destId="{FE28C803-1A68-4DC2-B5A5-3AB0AD0B6EB9}" srcOrd="0" destOrd="0" presId="urn:microsoft.com/office/officeart/2005/8/layout/hList1"/>
    <dgm:cxn modelId="{322D69FE-ADB1-420E-9670-BDC065F7603B}" type="presOf" srcId="{7B98618C-AE0B-46AA-A740-030819EF4891}" destId="{81FC7963-D754-4ECB-A5D0-42651C02909C}" srcOrd="0" destOrd="1" presId="urn:microsoft.com/office/officeart/2005/8/layout/hList1"/>
    <dgm:cxn modelId="{6E90FFDA-AD9A-4802-A1B8-5C6D8B4E976C}" type="presParOf" srcId="{F1AA3E50-6F5E-4AC2-867E-F7D9314F4980}" destId="{6B998E34-D40C-48A4-BA58-9E2F11DC7240}" srcOrd="0" destOrd="0" presId="urn:microsoft.com/office/officeart/2005/8/layout/hList1"/>
    <dgm:cxn modelId="{C7AC0758-C0C9-4454-9294-9682354E89A7}" type="presParOf" srcId="{6B998E34-D40C-48A4-BA58-9E2F11DC7240}" destId="{50631FEA-BC2B-4EE2-B3FA-347508B45DC7}" srcOrd="0" destOrd="0" presId="urn:microsoft.com/office/officeart/2005/8/layout/hList1"/>
    <dgm:cxn modelId="{566AA35E-DE8A-4085-814D-DAF6F893D4B9}" type="presParOf" srcId="{6B998E34-D40C-48A4-BA58-9E2F11DC7240}" destId="{EC43D05E-9C9B-4C64-AA89-3E3E3F305885}" srcOrd="1" destOrd="0" presId="urn:microsoft.com/office/officeart/2005/8/layout/hList1"/>
    <dgm:cxn modelId="{C399DD2A-A91B-49A7-AC63-0A55C9314AD8}" type="presParOf" srcId="{F1AA3E50-6F5E-4AC2-867E-F7D9314F4980}" destId="{A05E0393-30E2-4841-9CF8-5E88225E432D}" srcOrd="1" destOrd="0" presId="urn:microsoft.com/office/officeart/2005/8/layout/hList1"/>
    <dgm:cxn modelId="{33CA6502-9E84-489B-9AB1-7C12EF4C0686}" type="presParOf" srcId="{F1AA3E50-6F5E-4AC2-867E-F7D9314F4980}" destId="{CCFFC920-489F-4724-A7F8-47FA4A3DAEC4}" srcOrd="2" destOrd="0" presId="urn:microsoft.com/office/officeart/2005/8/layout/hList1"/>
    <dgm:cxn modelId="{B68DE3EB-C552-4AA4-A1DD-279688698CD6}" type="presParOf" srcId="{CCFFC920-489F-4724-A7F8-47FA4A3DAEC4}" destId="{FE28C803-1A68-4DC2-B5A5-3AB0AD0B6EB9}" srcOrd="0" destOrd="0" presId="urn:microsoft.com/office/officeart/2005/8/layout/hList1"/>
    <dgm:cxn modelId="{C436C652-A6D4-4EE5-8692-EDB30472ADC7}" type="presParOf" srcId="{CCFFC920-489F-4724-A7F8-47FA4A3DAEC4}" destId="{C86A3A26-7201-4BEB-A17D-84CBEB1D46F7}" srcOrd="1" destOrd="0" presId="urn:microsoft.com/office/officeart/2005/8/layout/hList1"/>
    <dgm:cxn modelId="{EA9B474F-0A24-4C48-B93B-6EE90E6E546D}" type="presParOf" srcId="{F1AA3E50-6F5E-4AC2-867E-F7D9314F4980}" destId="{E44D9F83-603B-4F25-9CC3-359326A007F7}" srcOrd="3" destOrd="0" presId="urn:microsoft.com/office/officeart/2005/8/layout/hList1"/>
    <dgm:cxn modelId="{FA947446-79C8-40A0-AA4D-907EBD82BE7B}" type="presParOf" srcId="{F1AA3E50-6F5E-4AC2-867E-F7D9314F4980}" destId="{1B7DB434-7AD6-45BD-9841-AC7871A802EB}" srcOrd="4" destOrd="0" presId="urn:microsoft.com/office/officeart/2005/8/layout/hList1"/>
    <dgm:cxn modelId="{1ECCF46A-3A66-49C6-9BD7-A09E677A619D}" type="presParOf" srcId="{1B7DB434-7AD6-45BD-9841-AC7871A802EB}" destId="{234AC1F9-EAC0-452D-AAA5-096905DEF823}" srcOrd="0" destOrd="0" presId="urn:microsoft.com/office/officeart/2005/8/layout/hList1"/>
    <dgm:cxn modelId="{AFC0D34C-052B-4F2C-A925-CF6B784BA661}" type="presParOf" srcId="{1B7DB434-7AD6-45BD-9841-AC7871A802EB}" destId="{81FC7963-D754-4ECB-A5D0-42651C0290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DEBBF2C-029B-4246-B365-5E71CD6E95C3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A19191B-1135-4574-9217-D5CA164D2CD4}">
      <dgm:prSet/>
      <dgm:spPr/>
      <dgm:t>
        <a:bodyPr/>
        <a:lstStyle/>
        <a:p>
          <a:r>
            <a:rPr lang="en-US"/>
            <a:t>Found some differences with Bekoff and wild dogs:</a:t>
          </a:r>
        </a:p>
      </dgm:t>
    </dgm:pt>
    <dgm:pt modelId="{1ADB2095-8B9B-40D3-A24D-C3BD8AC239EC}" type="parTrans" cxnId="{142A4DCC-C972-4F60-8C2C-81A9A10125C0}">
      <dgm:prSet/>
      <dgm:spPr/>
      <dgm:t>
        <a:bodyPr/>
        <a:lstStyle/>
        <a:p>
          <a:endParaRPr lang="en-US"/>
        </a:p>
      </dgm:t>
    </dgm:pt>
    <dgm:pt modelId="{0173E35E-51F5-4132-8B3C-96F035B388E4}" type="sibTrans" cxnId="{142A4DCC-C972-4F60-8C2C-81A9A10125C0}">
      <dgm:prSet/>
      <dgm:spPr/>
      <dgm:t>
        <a:bodyPr/>
        <a:lstStyle/>
        <a:p>
          <a:endParaRPr lang="en-US"/>
        </a:p>
      </dgm:t>
    </dgm:pt>
    <dgm:pt modelId="{46B4B2F0-EAA9-483F-AEE2-BE3620944E23}">
      <dgm:prSet/>
      <dgm:spPr/>
      <dgm:t>
        <a:bodyPr/>
        <a:lstStyle/>
        <a:p>
          <a:r>
            <a:rPr lang="en-US"/>
            <a:t>Bite/shake did not occur with play bows</a:t>
          </a:r>
        </a:p>
      </dgm:t>
    </dgm:pt>
    <dgm:pt modelId="{DB10CA30-7855-48A3-ACAC-599A446BA21D}" type="parTrans" cxnId="{013757A9-807B-49D6-89D1-A433766D4688}">
      <dgm:prSet/>
      <dgm:spPr/>
      <dgm:t>
        <a:bodyPr/>
        <a:lstStyle/>
        <a:p>
          <a:endParaRPr lang="en-US"/>
        </a:p>
      </dgm:t>
    </dgm:pt>
    <dgm:pt modelId="{0671A8E2-86D1-4B38-9FE5-90B081A33DA7}" type="sibTrans" cxnId="{013757A9-807B-49D6-89D1-A433766D4688}">
      <dgm:prSet/>
      <dgm:spPr/>
      <dgm:t>
        <a:bodyPr/>
        <a:lstStyle/>
        <a:p>
          <a:endParaRPr lang="en-US"/>
        </a:p>
      </dgm:t>
    </dgm:pt>
    <dgm:pt modelId="{A3960EEF-08B3-4BCF-B939-01D52B25A1B0}">
      <dgm:prSet/>
      <dgm:spPr/>
      <dgm:t>
        <a:bodyPr/>
        <a:lstStyle/>
        <a:p>
          <a:r>
            <a:rPr lang="en-US"/>
            <a:t>Three hypotheses to explain differences with Bekoff:</a:t>
          </a:r>
        </a:p>
      </dgm:t>
    </dgm:pt>
    <dgm:pt modelId="{4B65B182-4FBC-40B6-AE13-185223126DD2}" type="parTrans" cxnId="{E41A3D0A-B9D9-4156-B91D-06A2C2A69BD4}">
      <dgm:prSet/>
      <dgm:spPr/>
      <dgm:t>
        <a:bodyPr/>
        <a:lstStyle/>
        <a:p>
          <a:endParaRPr lang="en-US"/>
        </a:p>
      </dgm:t>
    </dgm:pt>
    <dgm:pt modelId="{2C2BB28F-69F1-453E-BC35-7833180ECD9C}" type="sibTrans" cxnId="{E41A3D0A-B9D9-4156-B91D-06A2C2A69BD4}">
      <dgm:prSet/>
      <dgm:spPr/>
      <dgm:t>
        <a:bodyPr/>
        <a:lstStyle/>
        <a:p>
          <a:endParaRPr lang="en-US"/>
        </a:p>
      </dgm:t>
    </dgm:pt>
    <dgm:pt modelId="{32F833C2-8C5B-44C7-96C2-90D4F37B9132}">
      <dgm:prSet/>
      <dgm:spPr/>
      <dgm:t>
        <a:bodyPr/>
        <a:lstStyle/>
        <a:p>
          <a:r>
            <a:rPr lang="en-US" dirty="0"/>
            <a:t>Play bows function differently within litters than with unrelated dogs, regardless of age</a:t>
          </a:r>
        </a:p>
      </dgm:t>
    </dgm:pt>
    <dgm:pt modelId="{06A69A09-D3D8-4C3B-B777-37ECA377FAE8}" type="parTrans" cxnId="{BCB2CCEE-A857-4F47-9AC0-83F74B789D8A}">
      <dgm:prSet/>
      <dgm:spPr/>
      <dgm:t>
        <a:bodyPr/>
        <a:lstStyle/>
        <a:p>
          <a:endParaRPr lang="en-US"/>
        </a:p>
      </dgm:t>
    </dgm:pt>
    <dgm:pt modelId="{E2C17C44-99E2-4F8B-A435-2E6109B11F1E}" type="sibTrans" cxnId="{BCB2CCEE-A857-4F47-9AC0-83F74B789D8A}">
      <dgm:prSet/>
      <dgm:spPr/>
      <dgm:t>
        <a:bodyPr/>
        <a:lstStyle/>
        <a:p>
          <a:endParaRPr lang="en-US"/>
        </a:p>
      </dgm:t>
    </dgm:pt>
    <dgm:pt modelId="{F80F7C5E-C72E-41DD-B255-7121DF2C4A18}">
      <dgm:prSet/>
      <dgm:spPr/>
      <dgm:t>
        <a:bodyPr/>
        <a:lstStyle/>
        <a:p>
          <a:r>
            <a:rPr lang="en-US" dirty="0"/>
            <a:t>Play bows may function differently when humans make the dyad pairings</a:t>
          </a:r>
        </a:p>
      </dgm:t>
    </dgm:pt>
    <dgm:pt modelId="{552B7ACD-56C5-4FB2-8B88-09E728EA0BBA}" type="parTrans" cxnId="{7DE74B10-587B-413C-B06A-8EB822F65B0A}">
      <dgm:prSet/>
      <dgm:spPr/>
      <dgm:t>
        <a:bodyPr/>
        <a:lstStyle/>
        <a:p>
          <a:endParaRPr lang="en-US"/>
        </a:p>
      </dgm:t>
    </dgm:pt>
    <dgm:pt modelId="{7DED6A94-FD57-43B4-8F9D-A9F1CD6AB3A0}" type="sibTrans" cxnId="{7DE74B10-587B-413C-B06A-8EB822F65B0A}">
      <dgm:prSet/>
      <dgm:spPr/>
      <dgm:t>
        <a:bodyPr/>
        <a:lstStyle/>
        <a:p>
          <a:endParaRPr lang="en-US"/>
        </a:p>
      </dgm:t>
    </dgm:pt>
    <dgm:pt modelId="{C7AB17D8-5216-4EB1-9F8F-5E8CC49772D8}">
      <dgm:prSet/>
      <dgm:spPr/>
      <dgm:t>
        <a:bodyPr/>
        <a:lstStyle/>
        <a:p>
          <a:r>
            <a:rPr lang="en-US" dirty="0"/>
            <a:t>Play bows may function differently when dogs can play as they please, rather than when put in arranged sessions (Bekoff)</a:t>
          </a:r>
        </a:p>
      </dgm:t>
    </dgm:pt>
    <dgm:pt modelId="{47D9D34F-D410-45B3-A4ED-DA5F815E1C92}" type="parTrans" cxnId="{4912EE08-D4D9-4749-ADC1-232B98EA1AD3}">
      <dgm:prSet/>
      <dgm:spPr/>
      <dgm:t>
        <a:bodyPr/>
        <a:lstStyle/>
        <a:p>
          <a:endParaRPr lang="en-US"/>
        </a:p>
      </dgm:t>
    </dgm:pt>
    <dgm:pt modelId="{96A31E5C-69CF-4481-B4C4-32AF50264E91}" type="sibTrans" cxnId="{4912EE08-D4D9-4749-ADC1-232B98EA1AD3}">
      <dgm:prSet/>
      <dgm:spPr/>
      <dgm:t>
        <a:bodyPr/>
        <a:lstStyle/>
        <a:p>
          <a:endParaRPr lang="en-US"/>
        </a:p>
      </dgm:t>
    </dgm:pt>
    <dgm:pt modelId="{481E4E18-E449-40AB-94CC-EE044D41593C}">
      <dgm:prSet/>
      <dgm:spPr/>
      <dgm:t>
        <a:bodyPr/>
        <a:lstStyle/>
        <a:p>
          <a:endParaRPr lang="en-US" dirty="0"/>
        </a:p>
      </dgm:t>
    </dgm:pt>
    <dgm:pt modelId="{1FBC1FF6-4A59-45C6-9DC0-3F63E19E563B}" type="parTrans" cxnId="{369B6761-B922-40CC-9389-5A7D173B4DB2}">
      <dgm:prSet/>
      <dgm:spPr/>
      <dgm:t>
        <a:bodyPr/>
        <a:lstStyle/>
        <a:p>
          <a:endParaRPr lang="en-US"/>
        </a:p>
      </dgm:t>
    </dgm:pt>
    <dgm:pt modelId="{99543B55-369F-4B9F-B2C0-22D1A5F916B2}" type="sibTrans" cxnId="{369B6761-B922-40CC-9389-5A7D173B4DB2}">
      <dgm:prSet/>
      <dgm:spPr/>
      <dgm:t>
        <a:bodyPr/>
        <a:lstStyle/>
        <a:p>
          <a:endParaRPr lang="en-US"/>
        </a:p>
      </dgm:t>
    </dgm:pt>
    <dgm:pt modelId="{747347AB-1597-4ECC-87D1-6BA8FCBB65ED}">
      <dgm:prSet/>
      <dgm:spPr/>
      <dgm:t>
        <a:bodyPr/>
        <a:lstStyle/>
        <a:p>
          <a:endParaRPr lang="en-US" dirty="0"/>
        </a:p>
      </dgm:t>
    </dgm:pt>
    <dgm:pt modelId="{E9AB6B95-3DA1-430B-9C7F-FA5841A51299}" type="parTrans" cxnId="{7FBBA6AA-E4F5-4A08-9DAA-AF098BE2FEA9}">
      <dgm:prSet/>
      <dgm:spPr/>
      <dgm:t>
        <a:bodyPr/>
        <a:lstStyle/>
        <a:p>
          <a:endParaRPr lang="en-US"/>
        </a:p>
      </dgm:t>
    </dgm:pt>
    <dgm:pt modelId="{3EF061E8-5012-44C6-A960-5C95F5D32EEC}" type="sibTrans" cxnId="{7FBBA6AA-E4F5-4A08-9DAA-AF098BE2FEA9}">
      <dgm:prSet/>
      <dgm:spPr/>
      <dgm:t>
        <a:bodyPr/>
        <a:lstStyle/>
        <a:p>
          <a:endParaRPr lang="en-US"/>
        </a:p>
      </dgm:t>
    </dgm:pt>
    <dgm:pt modelId="{FFD0D1EE-F8E3-496B-9739-5C4D1DFC4095}" type="pres">
      <dgm:prSet presAssocID="{3DEBBF2C-029B-4246-B365-5E71CD6E95C3}" presName="linear" presStyleCnt="0">
        <dgm:presLayoutVars>
          <dgm:dir/>
          <dgm:animLvl val="lvl"/>
          <dgm:resizeHandles val="exact"/>
        </dgm:presLayoutVars>
      </dgm:prSet>
      <dgm:spPr/>
    </dgm:pt>
    <dgm:pt modelId="{BFA6E002-8B7D-4CCF-AC36-B7CA7056D5FD}" type="pres">
      <dgm:prSet presAssocID="{EA19191B-1135-4574-9217-D5CA164D2CD4}" presName="parentLin" presStyleCnt="0"/>
      <dgm:spPr/>
    </dgm:pt>
    <dgm:pt modelId="{A5D47F12-7C67-4864-8274-E86ED2D431B7}" type="pres">
      <dgm:prSet presAssocID="{EA19191B-1135-4574-9217-D5CA164D2CD4}" presName="parentLeftMargin" presStyleLbl="node1" presStyleIdx="0" presStyleCnt="2"/>
      <dgm:spPr/>
    </dgm:pt>
    <dgm:pt modelId="{F50DDF18-5142-4145-BFEF-93C4BA9FEAA8}" type="pres">
      <dgm:prSet presAssocID="{EA19191B-1135-4574-9217-D5CA164D2C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B9BA131-1876-4C1B-8FE9-ADF061D759D6}" type="pres">
      <dgm:prSet presAssocID="{EA19191B-1135-4574-9217-D5CA164D2CD4}" presName="negativeSpace" presStyleCnt="0"/>
      <dgm:spPr/>
    </dgm:pt>
    <dgm:pt modelId="{17CF9C01-BD1A-4634-BB2D-A83813DBB4A1}" type="pres">
      <dgm:prSet presAssocID="{EA19191B-1135-4574-9217-D5CA164D2CD4}" presName="childText" presStyleLbl="conFgAcc1" presStyleIdx="0" presStyleCnt="2">
        <dgm:presLayoutVars>
          <dgm:bulletEnabled val="1"/>
        </dgm:presLayoutVars>
      </dgm:prSet>
      <dgm:spPr/>
    </dgm:pt>
    <dgm:pt modelId="{2D2ED8F7-B299-4678-A89D-47A819431462}" type="pres">
      <dgm:prSet presAssocID="{0173E35E-51F5-4132-8B3C-96F035B388E4}" presName="spaceBetweenRectangles" presStyleCnt="0"/>
      <dgm:spPr/>
    </dgm:pt>
    <dgm:pt modelId="{59474309-18E1-4B69-89DE-3AB88584422F}" type="pres">
      <dgm:prSet presAssocID="{A3960EEF-08B3-4BCF-B939-01D52B25A1B0}" presName="parentLin" presStyleCnt="0"/>
      <dgm:spPr/>
    </dgm:pt>
    <dgm:pt modelId="{0810C9B9-96A9-4E8D-8BAC-EDB42978D161}" type="pres">
      <dgm:prSet presAssocID="{A3960EEF-08B3-4BCF-B939-01D52B25A1B0}" presName="parentLeftMargin" presStyleLbl="node1" presStyleIdx="0" presStyleCnt="2"/>
      <dgm:spPr/>
    </dgm:pt>
    <dgm:pt modelId="{B7F716ED-31B0-499B-B702-ACEFD9337887}" type="pres">
      <dgm:prSet presAssocID="{A3960EEF-08B3-4BCF-B939-01D52B25A1B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B54D6BC-CE84-4714-A963-FD1040F5128B}" type="pres">
      <dgm:prSet presAssocID="{A3960EEF-08B3-4BCF-B939-01D52B25A1B0}" presName="negativeSpace" presStyleCnt="0"/>
      <dgm:spPr/>
    </dgm:pt>
    <dgm:pt modelId="{F3AD9147-ECA7-458D-93D2-A941FBEFC721}" type="pres">
      <dgm:prSet presAssocID="{A3960EEF-08B3-4BCF-B939-01D52B25A1B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4825C04-2148-4F28-BA3D-D1FA40D026A3}" type="presOf" srcId="{F80F7C5E-C72E-41DD-B255-7121DF2C4A18}" destId="{F3AD9147-ECA7-458D-93D2-A941FBEFC721}" srcOrd="0" destOrd="2" presId="urn:microsoft.com/office/officeart/2005/8/layout/list1"/>
    <dgm:cxn modelId="{4912EE08-D4D9-4749-ADC1-232B98EA1AD3}" srcId="{A3960EEF-08B3-4BCF-B939-01D52B25A1B0}" destId="{C7AB17D8-5216-4EB1-9F8F-5E8CC49772D8}" srcOrd="4" destOrd="0" parTransId="{47D9D34F-D410-45B3-A4ED-DA5F815E1C92}" sibTransId="{96A31E5C-69CF-4481-B4C4-32AF50264E91}"/>
    <dgm:cxn modelId="{E41A3D0A-B9D9-4156-B91D-06A2C2A69BD4}" srcId="{3DEBBF2C-029B-4246-B365-5E71CD6E95C3}" destId="{A3960EEF-08B3-4BCF-B939-01D52B25A1B0}" srcOrd="1" destOrd="0" parTransId="{4B65B182-4FBC-40B6-AE13-185223126DD2}" sibTransId="{2C2BB28F-69F1-453E-BC35-7833180ECD9C}"/>
    <dgm:cxn modelId="{7DE74B10-587B-413C-B06A-8EB822F65B0A}" srcId="{A3960EEF-08B3-4BCF-B939-01D52B25A1B0}" destId="{F80F7C5E-C72E-41DD-B255-7121DF2C4A18}" srcOrd="2" destOrd="0" parTransId="{552B7ACD-56C5-4FB2-8B88-09E728EA0BBA}" sibTransId="{7DED6A94-FD57-43B4-8F9D-A9F1CD6AB3A0}"/>
    <dgm:cxn modelId="{40987321-D6C7-4A29-9DF0-3FFACE0B9996}" type="presOf" srcId="{481E4E18-E449-40AB-94CC-EE044D41593C}" destId="{F3AD9147-ECA7-458D-93D2-A941FBEFC721}" srcOrd="0" destOrd="1" presId="urn:microsoft.com/office/officeart/2005/8/layout/list1"/>
    <dgm:cxn modelId="{4708DF37-EB24-46FB-AFE7-37FFAB81A0D4}" type="presOf" srcId="{32F833C2-8C5B-44C7-96C2-90D4F37B9132}" destId="{F3AD9147-ECA7-458D-93D2-A941FBEFC721}" srcOrd="0" destOrd="0" presId="urn:microsoft.com/office/officeart/2005/8/layout/list1"/>
    <dgm:cxn modelId="{7C02B05D-1B5F-4CD0-B800-393A996A1738}" type="presOf" srcId="{747347AB-1597-4ECC-87D1-6BA8FCBB65ED}" destId="{F3AD9147-ECA7-458D-93D2-A941FBEFC721}" srcOrd="0" destOrd="3" presId="urn:microsoft.com/office/officeart/2005/8/layout/list1"/>
    <dgm:cxn modelId="{369B6761-B922-40CC-9389-5A7D173B4DB2}" srcId="{A3960EEF-08B3-4BCF-B939-01D52B25A1B0}" destId="{481E4E18-E449-40AB-94CC-EE044D41593C}" srcOrd="1" destOrd="0" parTransId="{1FBC1FF6-4A59-45C6-9DC0-3F63E19E563B}" sibTransId="{99543B55-369F-4B9F-B2C0-22D1A5F916B2}"/>
    <dgm:cxn modelId="{23C8984B-FE78-49DA-8ED0-4F25484CAA4C}" type="presOf" srcId="{A3960EEF-08B3-4BCF-B939-01D52B25A1B0}" destId="{B7F716ED-31B0-499B-B702-ACEFD9337887}" srcOrd="1" destOrd="0" presId="urn:microsoft.com/office/officeart/2005/8/layout/list1"/>
    <dgm:cxn modelId="{013757A9-807B-49D6-89D1-A433766D4688}" srcId="{EA19191B-1135-4574-9217-D5CA164D2CD4}" destId="{46B4B2F0-EAA9-483F-AEE2-BE3620944E23}" srcOrd="0" destOrd="0" parTransId="{DB10CA30-7855-48A3-ACAC-599A446BA21D}" sibTransId="{0671A8E2-86D1-4B38-9FE5-90B081A33DA7}"/>
    <dgm:cxn modelId="{87F7A6A9-CA85-4F12-A31F-52117F09A571}" type="presOf" srcId="{46B4B2F0-EAA9-483F-AEE2-BE3620944E23}" destId="{17CF9C01-BD1A-4634-BB2D-A83813DBB4A1}" srcOrd="0" destOrd="0" presId="urn:microsoft.com/office/officeart/2005/8/layout/list1"/>
    <dgm:cxn modelId="{7FBBA6AA-E4F5-4A08-9DAA-AF098BE2FEA9}" srcId="{A3960EEF-08B3-4BCF-B939-01D52B25A1B0}" destId="{747347AB-1597-4ECC-87D1-6BA8FCBB65ED}" srcOrd="3" destOrd="0" parTransId="{E9AB6B95-3DA1-430B-9C7F-FA5841A51299}" sibTransId="{3EF061E8-5012-44C6-A960-5C95F5D32EEC}"/>
    <dgm:cxn modelId="{8E740BAE-324F-429E-9440-956D55D6C533}" type="presOf" srcId="{A3960EEF-08B3-4BCF-B939-01D52B25A1B0}" destId="{0810C9B9-96A9-4E8D-8BAC-EDB42978D161}" srcOrd="0" destOrd="0" presId="urn:microsoft.com/office/officeart/2005/8/layout/list1"/>
    <dgm:cxn modelId="{94289BC4-62C1-4B44-8A38-C774E3A814E3}" type="presOf" srcId="{3DEBBF2C-029B-4246-B365-5E71CD6E95C3}" destId="{FFD0D1EE-F8E3-496B-9739-5C4D1DFC4095}" srcOrd="0" destOrd="0" presId="urn:microsoft.com/office/officeart/2005/8/layout/list1"/>
    <dgm:cxn modelId="{142A4DCC-C972-4F60-8C2C-81A9A10125C0}" srcId="{3DEBBF2C-029B-4246-B365-5E71CD6E95C3}" destId="{EA19191B-1135-4574-9217-D5CA164D2CD4}" srcOrd="0" destOrd="0" parTransId="{1ADB2095-8B9B-40D3-A24D-C3BD8AC239EC}" sibTransId="{0173E35E-51F5-4132-8B3C-96F035B388E4}"/>
    <dgm:cxn modelId="{4A9B72D7-F242-4541-8EA3-A01DD961BADA}" type="presOf" srcId="{C7AB17D8-5216-4EB1-9F8F-5E8CC49772D8}" destId="{F3AD9147-ECA7-458D-93D2-A941FBEFC721}" srcOrd="0" destOrd="4" presId="urn:microsoft.com/office/officeart/2005/8/layout/list1"/>
    <dgm:cxn modelId="{F60B53E7-FBDA-405F-B597-0AAE0C221657}" type="presOf" srcId="{EA19191B-1135-4574-9217-D5CA164D2CD4}" destId="{F50DDF18-5142-4145-BFEF-93C4BA9FEAA8}" srcOrd="1" destOrd="0" presId="urn:microsoft.com/office/officeart/2005/8/layout/list1"/>
    <dgm:cxn modelId="{BCB2CCEE-A857-4F47-9AC0-83F74B789D8A}" srcId="{A3960EEF-08B3-4BCF-B939-01D52B25A1B0}" destId="{32F833C2-8C5B-44C7-96C2-90D4F37B9132}" srcOrd="0" destOrd="0" parTransId="{06A69A09-D3D8-4C3B-B777-37ECA377FAE8}" sibTransId="{E2C17C44-99E2-4F8B-A435-2E6109B11F1E}"/>
    <dgm:cxn modelId="{ABBE3AEF-661B-4FFF-B06B-5C45B8BDA1AB}" type="presOf" srcId="{EA19191B-1135-4574-9217-D5CA164D2CD4}" destId="{A5D47F12-7C67-4864-8274-E86ED2D431B7}" srcOrd="0" destOrd="0" presId="urn:microsoft.com/office/officeart/2005/8/layout/list1"/>
    <dgm:cxn modelId="{73D2F8DF-9E39-4B33-9955-BBE09BA67B17}" type="presParOf" srcId="{FFD0D1EE-F8E3-496B-9739-5C4D1DFC4095}" destId="{BFA6E002-8B7D-4CCF-AC36-B7CA7056D5FD}" srcOrd="0" destOrd="0" presId="urn:microsoft.com/office/officeart/2005/8/layout/list1"/>
    <dgm:cxn modelId="{A639450A-E5BB-4259-9B8D-8C848548610D}" type="presParOf" srcId="{BFA6E002-8B7D-4CCF-AC36-B7CA7056D5FD}" destId="{A5D47F12-7C67-4864-8274-E86ED2D431B7}" srcOrd="0" destOrd="0" presId="urn:microsoft.com/office/officeart/2005/8/layout/list1"/>
    <dgm:cxn modelId="{34F0D6C5-B0C3-4E84-8E51-E1C447A7DED6}" type="presParOf" srcId="{BFA6E002-8B7D-4CCF-AC36-B7CA7056D5FD}" destId="{F50DDF18-5142-4145-BFEF-93C4BA9FEAA8}" srcOrd="1" destOrd="0" presId="urn:microsoft.com/office/officeart/2005/8/layout/list1"/>
    <dgm:cxn modelId="{F7E0FC83-E649-4D0E-807B-0AAC56CFD40D}" type="presParOf" srcId="{FFD0D1EE-F8E3-496B-9739-5C4D1DFC4095}" destId="{FB9BA131-1876-4C1B-8FE9-ADF061D759D6}" srcOrd="1" destOrd="0" presId="urn:microsoft.com/office/officeart/2005/8/layout/list1"/>
    <dgm:cxn modelId="{2A6C3F65-ADB5-4BC7-A353-3D018BA7ED75}" type="presParOf" srcId="{FFD0D1EE-F8E3-496B-9739-5C4D1DFC4095}" destId="{17CF9C01-BD1A-4634-BB2D-A83813DBB4A1}" srcOrd="2" destOrd="0" presId="urn:microsoft.com/office/officeart/2005/8/layout/list1"/>
    <dgm:cxn modelId="{A42CDB71-0127-45FF-8A01-48C268EB3F3F}" type="presParOf" srcId="{FFD0D1EE-F8E3-496B-9739-5C4D1DFC4095}" destId="{2D2ED8F7-B299-4678-A89D-47A819431462}" srcOrd="3" destOrd="0" presId="urn:microsoft.com/office/officeart/2005/8/layout/list1"/>
    <dgm:cxn modelId="{8D71149B-3D8A-4AA8-8BA6-04D6118EB63B}" type="presParOf" srcId="{FFD0D1EE-F8E3-496B-9739-5C4D1DFC4095}" destId="{59474309-18E1-4B69-89DE-3AB88584422F}" srcOrd="4" destOrd="0" presId="urn:microsoft.com/office/officeart/2005/8/layout/list1"/>
    <dgm:cxn modelId="{19F13380-C636-4A8A-BB2C-7C147D7639FB}" type="presParOf" srcId="{59474309-18E1-4B69-89DE-3AB88584422F}" destId="{0810C9B9-96A9-4E8D-8BAC-EDB42978D161}" srcOrd="0" destOrd="0" presId="urn:microsoft.com/office/officeart/2005/8/layout/list1"/>
    <dgm:cxn modelId="{447A7ACA-6E7C-4CCE-9021-C3DAB8C3C87D}" type="presParOf" srcId="{59474309-18E1-4B69-89DE-3AB88584422F}" destId="{B7F716ED-31B0-499B-B702-ACEFD9337887}" srcOrd="1" destOrd="0" presId="urn:microsoft.com/office/officeart/2005/8/layout/list1"/>
    <dgm:cxn modelId="{81270877-B83F-49AF-8722-60A91381C2BC}" type="presParOf" srcId="{FFD0D1EE-F8E3-496B-9739-5C4D1DFC4095}" destId="{2B54D6BC-CE84-4714-A963-FD1040F5128B}" srcOrd="5" destOrd="0" presId="urn:microsoft.com/office/officeart/2005/8/layout/list1"/>
    <dgm:cxn modelId="{03BBA7A2-4299-4814-8716-1B04F9F0E329}" type="presParOf" srcId="{FFD0D1EE-F8E3-496B-9739-5C4D1DFC4095}" destId="{F3AD9147-ECA7-458D-93D2-A941FBEFC72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B3A47DA-F06E-4171-A005-573A91EABC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24B15B-D5B9-4957-A122-44E5D0681A95}">
      <dgm:prSet/>
      <dgm:spPr/>
      <dgm:t>
        <a:bodyPr/>
        <a:lstStyle/>
        <a:p>
          <a:r>
            <a:rPr lang="en-US" dirty="0"/>
            <a:t>Need to study play bows across developmental stages</a:t>
          </a:r>
        </a:p>
      </dgm:t>
    </dgm:pt>
    <dgm:pt modelId="{FDACE8B7-530B-4838-81C5-44A0ED59F996}" type="parTrans" cxnId="{231C2081-8CF9-4B24-876C-3481E357C8E0}">
      <dgm:prSet/>
      <dgm:spPr/>
      <dgm:t>
        <a:bodyPr/>
        <a:lstStyle/>
        <a:p>
          <a:endParaRPr lang="en-US"/>
        </a:p>
      </dgm:t>
    </dgm:pt>
    <dgm:pt modelId="{573ABC18-30A4-461F-A0C2-305FD619088C}" type="sibTrans" cxnId="{231C2081-8CF9-4B24-876C-3481E357C8E0}">
      <dgm:prSet/>
      <dgm:spPr/>
      <dgm:t>
        <a:bodyPr/>
        <a:lstStyle/>
        <a:p>
          <a:endParaRPr lang="en-US"/>
        </a:p>
      </dgm:t>
    </dgm:pt>
    <dgm:pt modelId="{D126A75A-0DA7-4D01-826D-CFD5D88972B7}">
      <dgm:prSet/>
      <dgm:spPr/>
      <dgm:t>
        <a:bodyPr/>
        <a:lstStyle/>
        <a:p>
          <a:r>
            <a:rPr lang="en-US"/>
            <a:t>Need to investigate untested hypothesis that play bows function to gain optimal physical position for attack/escape</a:t>
          </a:r>
        </a:p>
      </dgm:t>
    </dgm:pt>
    <dgm:pt modelId="{B62250AF-E3FD-4DC3-BC6A-B0475B61B238}" type="parTrans" cxnId="{A2339436-C0F2-4D8E-99CE-9E33320CA064}">
      <dgm:prSet/>
      <dgm:spPr/>
      <dgm:t>
        <a:bodyPr/>
        <a:lstStyle/>
        <a:p>
          <a:endParaRPr lang="en-US"/>
        </a:p>
      </dgm:t>
    </dgm:pt>
    <dgm:pt modelId="{7A529235-E4C0-4F08-B287-ACEFBADBF0F9}" type="sibTrans" cxnId="{A2339436-C0F2-4D8E-99CE-9E33320CA064}">
      <dgm:prSet/>
      <dgm:spPr/>
      <dgm:t>
        <a:bodyPr/>
        <a:lstStyle/>
        <a:p>
          <a:endParaRPr lang="en-US"/>
        </a:p>
      </dgm:t>
    </dgm:pt>
    <dgm:pt modelId="{E5C5DE8B-BDD2-4C7D-80B3-4331FE5DA2C2}">
      <dgm:prSet/>
      <dgm:spPr/>
      <dgm:t>
        <a:bodyPr/>
        <a:lstStyle/>
        <a:p>
          <a:r>
            <a:rPr lang="en-US"/>
            <a:t>BUT: conclusion is that play bows have important purpose</a:t>
          </a:r>
        </a:p>
      </dgm:t>
    </dgm:pt>
    <dgm:pt modelId="{CA31EA64-591B-4D71-B52D-46D80992F883}" type="parTrans" cxnId="{0C3198D8-4D41-4105-80D4-371A51EC42A1}">
      <dgm:prSet/>
      <dgm:spPr/>
      <dgm:t>
        <a:bodyPr/>
        <a:lstStyle/>
        <a:p>
          <a:endParaRPr lang="en-US"/>
        </a:p>
      </dgm:t>
    </dgm:pt>
    <dgm:pt modelId="{E21E50D4-400F-4F39-BA5A-00063D0E234B}" type="sibTrans" cxnId="{0C3198D8-4D41-4105-80D4-371A51EC42A1}">
      <dgm:prSet/>
      <dgm:spPr/>
      <dgm:t>
        <a:bodyPr/>
        <a:lstStyle/>
        <a:p>
          <a:endParaRPr lang="en-US"/>
        </a:p>
      </dgm:t>
    </dgm:pt>
    <dgm:pt modelId="{BD753DE2-8AFF-4070-98FC-6E7D5EC2DF72}">
      <dgm:prSet/>
      <dgm:spPr/>
      <dgm:t>
        <a:bodyPr/>
        <a:lstStyle/>
        <a:p>
          <a:r>
            <a:rPr lang="en-US" dirty="0"/>
            <a:t>Signal onset and offset of play</a:t>
          </a:r>
        </a:p>
      </dgm:t>
    </dgm:pt>
    <dgm:pt modelId="{B939943A-EE10-4631-9790-7142306B011B}" type="parTrans" cxnId="{96B091F7-AF7F-44FD-9F7D-C4F1BF6D671C}">
      <dgm:prSet/>
      <dgm:spPr/>
      <dgm:t>
        <a:bodyPr/>
        <a:lstStyle/>
        <a:p>
          <a:endParaRPr lang="en-US"/>
        </a:p>
      </dgm:t>
    </dgm:pt>
    <dgm:pt modelId="{9BF8D22C-D48C-4CEA-8E07-18222FB9FBBB}" type="sibTrans" cxnId="{96B091F7-AF7F-44FD-9F7D-C4F1BF6D671C}">
      <dgm:prSet/>
      <dgm:spPr/>
      <dgm:t>
        <a:bodyPr/>
        <a:lstStyle/>
        <a:p>
          <a:endParaRPr lang="en-US"/>
        </a:p>
      </dgm:t>
    </dgm:pt>
    <dgm:pt modelId="{5915C581-700E-40EC-9B20-8F724B844B38}">
      <dgm:prSet/>
      <dgm:spPr/>
      <dgm:t>
        <a:bodyPr/>
        <a:lstStyle/>
        <a:p>
          <a:r>
            <a:rPr lang="en-US"/>
            <a:t>Entice partner to play, chase, etc.</a:t>
          </a:r>
        </a:p>
      </dgm:t>
    </dgm:pt>
    <dgm:pt modelId="{121F3840-5A67-455B-BDED-269BB0E09CC5}" type="parTrans" cxnId="{9C774F1A-84BE-45EE-9D63-C9195644FB2B}">
      <dgm:prSet/>
      <dgm:spPr/>
      <dgm:t>
        <a:bodyPr/>
        <a:lstStyle/>
        <a:p>
          <a:endParaRPr lang="en-US"/>
        </a:p>
      </dgm:t>
    </dgm:pt>
    <dgm:pt modelId="{BE4663B2-EC20-4273-A8A0-CEF1DF1DB2FF}" type="sibTrans" cxnId="{9C774F1A-84BE-45EE-9D63-C9195644FB2B}">
      <dgm:prSet/>
      <dgm:spPr/>
      <dgm:t>
        <a:bodyPr/>
        <a:lstStyle/>
        <a:p>
          <a:endParaRPr lang="en-US"/>
        </a:p>
      </dgm:t>
    </dgm:pt>
    <dgm:pt modelId="{AC0B970F-AC3C-43BD-A664-E732677BCD56}">
      <dgm:prSet/>
      <dgm:spPr/>
      <dgm:t>
        <a:bodyPr/>
        <a:lstStyle/>
        <a:p>
          <a:r>
            <a:rPr lang="en-US"/>
            <a:t>Important, if not critical, social signal</a:t>
          </a:r>
        </a:p>
      </dgm:t>
    </dgm:pt>
    <dgm:pt modelId="{39B6D0D6-2541-42A3-94BF-BE6DFC86019C}" type="parTrans" cxnId="{EDA6F303-181D-4780-8085-F76DC433142C}">
      <dgm:prSet/>
      <dgm:spPr/>
      <dgm:t>
        <a:bodyPr/>
        <a:lstStyle/>
        <a:p>
          <a:endParaRPr lang="en-US"/>
        </a:p>
      </dgm:t>
    </dgm:pt>
    <dgm:pt modelId="{11993785-4E7B-48B8-9079-B972FA0E02AB}" type="sibTrans" cxnId="{EDA6F303-181D-4780-8085-F76DC433142C}">
      <dgm:prSet/>
      <dgm:spPr/>
      <dgm:t>
        <a:bodyPr/>
        <a:lstStyle/>
        <a:p>
          <a:endParaRPr lang="en-US"/>
        </a:p>
      </dgm:t>
    </dgm:pt>
    <dgm:pt modelId="{180C4015-AE76-4AE6-9AD6-1EC9D3987715}" type="pres">
      <dgm:prSet presAssocID="{FB3A47DA-F06E-4171-A005-573A91EABCC3}" presName="linear" presStyleCnt="0">
        <dgm:presLayoutVars>
          <dgm:animLvl val="lvl"/>
          <dgm:resizeHandles val="exact"/>
        </dgm:presLayoutVars>
      </dgm:prSet>
      <dgm:spPr/>
    </dgm:pt>
    <dgm:pt modelId="{BC6B1401-9512-45CB-8D29-956A99D792E2}" type="pres">
      <dgm:prSet presAssocID="{2F24B15B-D5B9-4957-A122-44E5D0681A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FDF8E0-DE66-46DB-92CD-6C1946F1E076}" type="pres">
      <dgm:prSet presAssocID="{573ABC18-30A4-461F-A0C2-305FD619088C}" presName="spacer" presStyleCnt="0"/>
      <dgm:spPr/>
    </dgm:pt>
    <dgm:pt modelId="{2FB3DF4C-DA85-4545-BAED-CCC877C3E41A}" type="pres">
      <dgm:prSet presAssocID="{D126A75A-0DA7-4D01-826D-CFD5D88972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779CC2-357F-4295-94C2-000DBF291777}" type="pres">
      <dgm:prSet presAssocID="{7A529235-E4C0-4F08-B287-ACEFBADBF0F9}" presName="spacer" presStyleCnt="0"/>
      <dgm:spPr/>
    </dgm:pt>
    <dgm:pt modelId="{26A1D50C-4A0F-45CD-9070-EDF026C4115E}" type="pres">
      <dgm:prSet presAssocID="{E5C5DE8B-BDD2-4C7D-80B3-4331FE5DA2C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CE18EE-AC96-47A4-A600-66FCFE80EA35}" type="pres">
      <dgm:prSet presAssocID="{E5C5DE8B-BDD2-4C7D-80B3-4331FE5DA2C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DA6F303-181D-4780-8085-F76DC433142C}" srcId="{E5C5DE8B-BDD2-4C7D-80B3-4331FE5DA2C2}" destId="{AC0B970F-AC3C-43BD-A664-E732677BCD56}" srcOrd="2" destOrd="0" parTransId="{39B6D0D6-2541-42A3-94BF-BE6DFC86019C}" sibTransId="{11993785-4E7B-48B8-9079-B972FA0E02AB}"/>
    <dgm:cxn modelId="{72884812-BB0E-4306-AC27-35C6955C83CC}" type="presOf" srcId="{2F24B15B-D5B9-4957-A122-44E5D0681A95}" destId="{BC6B1401-9512-45CB-8D29-956A99D792E2}" srcOrd="0" destOrd="0" presId="urn:microsoft.com/office/officeart/2005/8/layout/vList2"/>
    <dgm:cxn modelId="{9C774F1A-84BE-45EE-9D63-C9195644FB2B}" srcId="{E5C5DE8B-BDD2-4C7D-80B3-4331FE5DA2C2}" destId="{5915C581-700E-40EC-9B20-8F724B844B38}" srcOrd="1" destOrd="0" parTransId="{121F3840-5A67-455B-BDED-269BB0E09CC5}" sibTransId="{BE4663B2-EC20-4273-A8A0-CEF1DF1DB2FF}"/>
    <dgm:cxn modelId="{A2339436-C0F2-4D8E-99CE-9E33320CA064}" srcId="{FB3A47DA-F06E-4171-A005-573A91EABCC3}" destId="{D126A75A-0DA7-4D01-826D-CFD5D88972B7}" srcOrd="1" destOrd="0" parTransId="{B62250AF-E3FD-4DC3-BC6A-B0475B61B238}" sibTransId="{7A529235-E4C0-4F08-B287-ACEFBADBF0F9}"/>
    <dgm:cxn modelId="{64AAB23D-D112-42DA-B586-564ED98D8722}" type="presOf" srcId="{D126A75A-0DA7-4D01-826D-CFD5D88972B7}" destId="{2FB3DF4C-DA85-4545-BAED-CCC877C3E41A}" srcOrd="0" destOrd="0" presId="urn:microsoft.com/office/officeart/2005/8/layout/vList2"/>
    <dgm:cxn modelId="{ED7B4263-29FA-4DAB-981F-6E89E1BFB5F2}" type="presOf" srcId="{5915C581-700E-40EC-9B20-8F724B844B38}" destId="{1BCE18EE-AC96-47A4-A600-66FCFE80EA35}" srcOrd="0" destOrd="1" presId="urn:microsoft.com/office/officeart/2005/8/layout/vList2"/>
    <dgm:cxn modelId="{F6050171-B5D4-424D-9E34-CDE8D17DF509}" type="presOf" srcId="{FB3A47DA-F06E-4171-A005-573A91EABCC3}" destId="{180C4015-AE76-4AE6-9AD6-1EC9D3987715}" srcOrd="0" destOrd="0" presId="urn:microsoft.com/office/officeart/2005/8/layout/vList2"/>
    <dgm:cxn modelId="{231C2081-8CF9-4B24-876C-3481E357C8E0}" srcId="{FB3A47DA-F06E-4171-A005-573A91EABCC3}" destId="{2F24B15B-D5B9-4957-A122-44E5D0681A95}" srcOrd="0" destOrd="0" parTransId="{FDACE8B7-530B-4838-81C5-44A0ED59F996}" sibTransId="{573ABC18-30A4-461F-A0C2-305FD619088C}"/>
    <dgm:cxn modelId="{9F790AB7-BC4B-4C62-8F3F-28DE5020A4A4}" type="presOf" srcId="{E5C5DE8B-BDD2-4C7D-80B3-4331FE5DA2C2}" destId="{26A1D50C-4A0F-45CD-9070-EDF026C4115E}" srcOrd="0" destOrd="0" presId="urn:microsoft.com/office/officeart/2005/8/layout/vList2"/>
    <dgm:cxn modelId="{49872FBF-50CE-40D9-802B-89FCD9D3B70D}" type="presOf" srcId="{AC0B970F-AC3C-43BD-A664-E732677BCD56}" destId="{1BCE18EE-AC96-47A4-A600-66FCFE80EA35}" srcOrd="0" destOrd="2" presId="urn:microsoft.com/office/officeart/2005/8/layout/vList2"/>
    <dgm:cxn modelId="{0C3198D8-4D41-4105-80D4-371A51EC42A1}" srcId="{FB3A47DA-F06E-4171-A005-573A91EABCC3}" destId="{E5C5DE8B-BDD2-4C7D-80B3-4331FE5DA2C2}" srcOrd="2" destOrd="0" parTransId="{CA31EA64-591B-4D71-B52D-46D80992F883}" sibTransId="{E21E50D4-400F-4F39-BA5A-00063D0E234B}"/>
    <dgm:cxn modelId="{438139ED-4015-4DCD-94DE-E8CC9E6B719E}" type="presOf" srcId="{BD753DE2-8AFF-4070-98FC-6E7D5EC2DF72}" destId="{1BCE18EE-AC96-47A4-A600-66FCFE80EA35}" srcOrd="0" destOrd="0" presId="urn:microsoft.com/office/officeart/2005/8/layout/vList2"/>
    <dgm:cxn modelId="{96B091F7-AF7F-44FD-9F7D-C4F1BF6D671C}" srcId="{E5C5DE8B-BDD2-4C7D-80B3-4331FE5DA2C2}" destId="{BD753DE2-8AFF-4070-98FC-6E7D5EC2DF72}" srcOrd="0" destOrd="0" parTransId="{B939943A-EE10-4631-9790-7142306B011B}" sibTransId="{9BF8D22C-D48C-4CEA-8E07-18222FB9FBBB}"/>
    <dgm:cxn modelId="{B655579B-B5BA-454E-ADFA-CD1586891230}" type="presParOf" srcId="{180C4015-AE76-4AE6-9AD6-1EC9D3987715}" destId="{BC6B1401-9512-45CB-8D29-956A99D792E2}" srcOrd="0" destOrd="0" presId="urn:microsoft.com/office/officeart/2005/8/layout/vList2"/>
    <dgm:cxn modelId="{9B7F44C2-70A8-46A3-80D7-41D746299D0D}" type="presParOf" srcId="{180C4015-AE76-4AE6-9AD6-1EC9D3987715}" destId="{7CFDF8E0-DE66-46DB-92CD-6C1946F1E076}" srcOrd="1" destOrd="0" presId="urn:microsoft.com/office/officeart/2005/8/layout/vList2"/>
    <dgm:cxn modelId="{2EA433BF-D5CE-47AC-B312-4D995C485933}" type="presParOf" srcId="{180C4015-AE76-4AE6-9AD6-1EC9D3987715}" destId="{2FB3DF4C-DA85-4545-BAED-CCC877C3E41A}" srcOrd="2" destOrd="0" presId="urn:microsoft.com/office/officeart/2005/8/layout/vList2"/>
    <dgm:cxn modelId="{3AF29A98-CCAF-4D69-A5FF-EC2E9ED51DCD}" type="presParOf" srcId="{180C4015-AE76-4AE6-9AD6-1EC9D3987715}" destId="{11779CC2-357F-4295-94C2-000DBF291777}" srcOrd="3" destOrd="0" presId="urn:microsoft.com/office/officeart/2005/8/layout/vList2"/>
    <dgm:cxn modelId="{58C2355B-6014-4963-8E36-3ACCF7EEAE65}" type="presParOf" srcId="{180C4015-AE76-4AE6-9AD6-1EC9D3987715}" destId="{26A1D50C-4A0F-45CD-9070-EDF026C4115E}" srcOrd="4" destOrd="0" presId="urn:microsoft.com/office/officeart/2005/8/layout/vList2"/>
    <dgm:cxn modelId="{5BF58EB3-D7DE-47DF-A7A8-2D3672EF8995}" type="presParOf" srcId="{180C4015-AE76-4AE6-9AD6-1EC9D3987715}" destId="{1BCE18EE-AC96-47A4-A600-66FCFE80EA3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EB1AD-DDB1-44BB-813A-B9C927035CD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B980A1-994D-4D16-B5E9-3E1052BBE66D}">
      <dgm:prSet/>
      <dgm:spPr/>
      <dgm:t>
        <a:bodyPr/>
        <a:lstStyle/>
        <a:p>
          <a:r>
            <a:rPr lang="en-US"/>
            <a:t>Social play between dogs contains a repertoire of behaviors and behavior patterns that are only observed during interactive play, including </a:t>
          </a:r>
        </a:p>
      </dgm:t>
    </dgm:pt>
    <dgm:pt modelId="{B14E8C07-A0E0-489D-8C88-BA547555FCC8}" type="parTrans" cxnId="{A594BFD6-AA7C-4294-B0C9-FF0C79579538}">
      <dgm:prSet/>
      <dgm:spPr/>
      <dgm:t>
        <a:bodyPr/>
        <a:lstStyle/>
        <a:p>
          <a:endParaRPr lang="en-US"/>
        </a:p>
      </dgm:t>
    </dgm:pt>
    <dgm:pt modelId="{6EEE194F-1199-47F2-80DF-3546227E2E40}" type="sibTrans" cxnId="{A594BFD6-AA7C-4294-B0C9-FF0C79579538}">
      <dgm:prSet/>
      <dgm:spPr/>
      <dgm:t>
        <a:bodyPr/>
        <a:lstStyle/>
        <a:p>
          <a:endParaRPr lang="en-US"/>
        </a:p>
      </dgm:t>
    </dgm:pt>
    <dgm:pt modelId="{DE5CC862-C59C-40D9-B2D9-01A77CB5D47A}">
      <dgm:prSet/>
      <dgm:spPr/>
      <dgm:t>
        <a:bodyPr/>
        <a:lstStyle/>
        <a:p>
          <a:r>
            <a:rPr lang="en-US"/>
            <a:t>Play bow </a:t>
          </a:r>
        </a:p>
      </dgm:t>
    </dgm:pt>
    <dgm:pt modelId="{90D17CE2-578F-4918-8D65-CB82B3345CCD}" type="parTrans" cxnId="{BFC3541C-17FE-489C-A68F-80EA7AF8DD8D}">
      <dgm:prSet/>
      <dgm:spPr/>
      <dgm:t>
        <a:bodyPr/>
        <a:lstStyle/>
        <a:p>
          <a:endParaRPr lang="en-US"/>
        </a:p>
      </dgm:t>
    </dgm:pt>
    <dgm:pt modelId="{8144C4F8-691D-48F7-A545-DABC154270BC}" type="sibTrans" cxnId="{BFC3541C-17FE-489C-A68F-80EA7AF8DD8D}">
      <dgm:prSet/>
      <dgm:spPr/>
      <dgm:t>
        <a:bodyPr/>
        <a:lstStyle/>
        <a:p>
          <a:endParaRPr lang="en-US"/>
        </a:p>
      </dgm:t>
    </dgm:pt>
    <dgm:pt modelId="{9E005D8A-1E7E-4E6B-BDFA-65A4FFB579B5}">
      <dgm:prSet/>
      <dgm:spPr/>
      <dgm:t>
        <a:bodyPr/>
        <a:lstStyle/>
        <a:p>
          <a:r>
            <a:rPr lang="en-US"/>
            <a:t>Play slap or play paw</a:t>
          </a:r>
        </a:p>
      </dgm:t>
    </dgm:pt>
    <dgm:pt modelId="{C3E41E3B-396B-4E62-8EB7-419F6AD61ACB}" type="parTrans" cxnId="{6E1F9316-5FFF-42EF-8FB8-B2702BDBAA26}">
      <dgm:prSet/>
      <dgm:spPr/>
      <dgm:t>
        <a:bodyPr/>
        <a:lstStyle/>
        <a:p>
          <a:endParaRPr lang="en-US"/>
        </a:p>
      </dgm:t>
    </dgm:pt>
    <dgm:pt modelId="{2FFDB105-6032-477B-B43E-259A0C81E55B}" type="sibTrans" cxnId="{6E1F9316-5FFF-42EF-8FB8-B2702BDBAA26}">
      <dgm:prSet/>
      <dgm:spPr/>
      <dgm:t>
        <a:bodyPr/>
        <a:lstStyle/>
        <a:p>
          <a:endParaRPr lang="en-US"/>
        </a:p>
      </dgm:t>
    </dgm:pt>
    <dgm:pt modelId="{F789206C-1623-4FEC-8279-C0D237245A9C}">
      <dgm:prSet/>
      <dgm:spPr/>
      <dgm:t>
        <a:bodyPr/>
        <a:lstStyle/>
        <a:p>
          <a:r>
            <a:rPr lang="en-US"/>
            <a:t>Play nip </a:t>
          </a:r>
        </a:p>
      </dgm:t>
    </dgm:pt>
    <dgm:pt modelId="{793FA741-E668-4412-A5B7-C8981920380C}" type="parTrans" cxnId="{A5D6A50F-D0A0-425B-BAE7-686158A73709}">
      <dgm:prSet/>
      <dgm:spPr/>
      <dgm:t>
        <a:bodyPr/>
        <a:lstStyle/>
        <a:p>
          <a:endParaRPr lang="en-US"/>
        </a:p>
      </dgm:t>
    </dgm:pt>
    <dgm:pt modelId="{E27A2DF3-F105-4ED2-B5CC-5CFFA4DA33C0}" type="sibTrans" cxnId="{A5D6A50F-D0A0-425B-BAE7-686158A73709}">
      <dgm:prSet/>
      <dgm:spPr/>
      <dgm:t>
        <a:bodyPr/>
        <a:lstStyle/>
        <a:p>
          <a:endParaRPr lang="en-US"/>
        </a:p>
      </dgm:t>
    </dgm:pt>
    <dgm:pt modelId="{8508B661-A93D-44A4-9BC8-D6C7824F951A}">
      <dgm:prSet/>
      <dgm:spPr/>
      <dgm:t>
        <a:bodyPr/>
        <a:lstStyle/>
        <a:p>
          <a:r>
            <a:rPr lang="en-US" dirty="0"/>
            <a:t>Tag and run sequence.</a:t>
          </a:r>
        </a:p>
      </dgm:t>
    </dgm:pt>
    <dgm:pt modelId="{FE89D6C3-DC17-4950-A454-D7212EEC1EC9}" type="parTrans" cxnId="{FD13BA43-9B98-43BF-B932-3D49E2A601EE}">
      <dgm:prSet/>
      <dgm:spPr/>
      <dgm:t>
        <a:bodyPr/>
        <a:lstStyle/>
        <a:p>
          <a:endParaRPr lang="en-US"/>
        </a:p>
      </dgm:t>
    </dgm:pt>
    <dgm:pt modelId="{92C0B7F2-75F1-4DD3-B00D-C0EEFA2C67A0}" type="sibTrans" cxnId="{FD13BA43-9B98-43BF-B932-3D49E2A601EE}">
      <dgm:prSet/>
      <dgm:spPr/>
      <dgm:t>
        <a:bodyPr/>
        <a:lstStyle/>
        <a:p>
          <a:endParaRPr lang="en-US"/>
        </a:p>
      </dgm:t>
    </dgm:pt>
    <dgm:pt modelId="{C71B5835-F50B-4C33-A506-AD63467A0978}">
      <dgm:prSet/>
      <dgm:spPr/>
      <dgm:t>
        <a:bodyPr/>
        <a:lstStyle/>
        <a:p>
          <a:r>
            <a:rPr lang="en-US" dirty="0"/>
            <a:t>The play bow is </a:t>
          </a:r>
          <a:r>
            <a:rPr lang="en-US" b="1" i="1" dirty="0"/>
            <a:t>particularly important.</a:t>
          </a:r>
        </a:p>
      </dgm:t>
    </dgm:pt>
    <dgm:pt modelId="{4BD3805E-C81E-478B-BB07-F389F5E61969}" type="parTrans" cxnId="{9743F666-8C50-4AFC-95AE-2BAD17519EAD}">
      <dgm:prSet/>
      <dgm:spPr/>
      <dgm:t>
        <a:bodyPr/>
        <a:lstStyle/>
        <a:p>
          <a:endParaRPr lang="en-US"/>
        </a:p>
      </dgm:t>
    </dgm:pt>
    <dgm:pt modelId="{4C4C2795-1D4A-493A-B811-A746A21E17DC}" type="sibTrans" cxnId="{9743F666-8C50-4AFC-95AE-2BAD17519EAD}">
      <dgm:prSet/>
      <dgm:spPr/>
      <dgm:t>
        <a:bodyPr/>
        <a:lstStyle/>
        <a:p>
          <a:endParaRPr lang="en-US"/>
        </a:p>
      </dgm:t>
    </dgm:pt>
    <dgm:pt modelId="{FC0AD5B2-2C55-4C19-8BE2-7CD5EAB56DE4}">
      <dgm:prSet/>
      <dgm:spPr/>
      <dgm:t>
        <a:bodyPr/>
        <a:lstStyle/>
        <a:p>
          <a:r>
            <a:rPr lang="en-US" dirty="0"/>
            <a:t>Limited to play encounters </a:t>
          </a:r>
        </a:p>
      </dgm:t>
    </dgm:pt>
    <dgm:pt modelId="{EE222F49-4424-45D3-AD74-EB9A7151C9EA}" type="parTrans" cxnId="{632D5DD3-EDCF-46CA-B191-3C50008C87E4}">
      <dgm:prSet/>
      <dgm:spPr/>
      <dgm:t>
        <a:bodyPr/>
        <a:lstStyle/>
        <a:p>
          <a:endParaRPr lang="en-US"/>
        </a:p>
      </dgm:t>
    </dgm:pt>
    <dgm:pt modelId="{72D0EECC-A3CA-4682-8731-B09B0839FBEA}" type="sibTrans" cxnId="{632D5DD3-EDCF-46CA-B191-3C50008C87E4}">
      <dgm:prSet/>
      <dgm:spPr/>
      <dgm:t>
        <a:bodyPr/>
        <a:lstStyle/>
        <a:p>
          <a:endParaRPr lang="en-US"/>
        </a:p>
      </dgm:t>
    </dgm:pt>
    <dgm:pt modelId="{3C0050DD-E2D1-4F76-93BD-06E852E75038}">
      <dgm:prSet/>
      <dgm:spPr/>
      <dgm:t>
        <a:bodyPr/>
        <a:lstStyle/>
        <a:p>
          <a:r>
            <a:rPr lang="en-US" dirty="0"/>
            <a:t>This behavior is used to signal intent for all following behaviors: </a:t>
          </a:r>
        </a:p>
      </dgm:t>
    </dgm:pt>
    <dgm:pt modelId="{D38C3220-7D21-4A1E-8C1C-660B3134DEBA}" type="parTrans" cxnId="{51277C36-6CC0-43C9-BFBD-34F9505F1AB4}">
      <dgm:prSet/>
      <dgm:spPr/>
      <dgm:t>
        <a:bodyPr/>
        <a:lstStyle/>
        <a:p>
          <a:endParaRPr lang="en-US"/>
        </a:p>
      </dgm:t>
    </dgm:pt>
    <dgm:pt modelId="{A7FCA3A5-385F-4233-99EA-C89596FAEE02}" type="sibTrans" cxnId="{51277C36-6CC0-43C9-BFBD-34F9505F1AB4}">
      <dgm:prSet/>
      <dgm:spPr/>
      <dgm:t>
        <a:bodyPr/>
        <a:lstStyle/>
        <a:p>
          <a:endParaRPr lang="en-US"/>
        </a:p>
      </dgm:t>
    </dgm:pt>
    <dgm:pt modelId="{F5E33E29-58E4-4C2B-97C0-CDDDCA0AA173}">
      <dgm:prSet/>
      <dgm:spPr/>
      <dgm:t>
        <a:bodyPr/>
        <a:lstStyle/>
        <a:p>
          <a:r>
            <a:rPr lang="en-US" dirty="0"/>
            <a:t>A bite that follows a play bow is rarely interpreted as an aggression</a:t>
          </a:r>
        </a:p>
      </dgm:t>
    </dgm:pt>
    <dgm:pt modelId="{4B1B481A-4C1D-4FBE-9976-1FC616E65317}" type="parTrans" cxnId="{FC1AB4FE-B4DF-443B-BC69-58A8F864EE92}">
      <dgm:prSet/>
      <dgm:spPr/>
      <dgm:t>
        <a:bodyPr/>
        <a:lstStyle/>
        <a:p>
          <a:endParaRPr lang="en-US"/>
        </a:p>
      </dgm:t>
    </dgm:pt>
    <dgm:pt modelId="{9E70E6BD-B9AB-4C82-8AFC-3CD24D4BAB7E}" type="sibTrans" cxnId="{FC1AB4FE-B4DF-443B-BC69-58A8F864EE92}">
      <dgm:prSet/>
      <dgm:spPr/>
      <dgm:t>
        <a:bodyPr/>
        <a:lstStyle/>
        <a:p>
          <a:endParaRPr lang="en-US"/>
        </a:p>
      </dgm:t>
    </dgm:pt>
    <dgm:pt modelId="{E6798F5C-2A27-4B46-8AE8-1AD9927F8226}">
      <dgm:prSet/>
      <dgm:spPr/>
      <dgm:t>
        <a:bodyPr/>
        <a:lstStyle/>
        <a:p>
          <a:r>
            <a:rPr lang="en-US"/>
            <a:t>Play bow signals that any following responses are under the setting condition of “play”. </a:t>
          </a:r>
        </a:p>
      </dgm:t>
    </dgm:pt>
    <dgm:pt modelId="{818BCB1C-E83A-433D-9EFB-D406DB94513F}" type="parTrans" cxnId="{010DC6A4-DB89-4521-832D-3419320611A5}">
      <dgm:prSet/>
      <dgm:spPr/>
      <dgm:t>
        <a:bodyPr/>
        <a:lstStyle/>
        <a:p>
          <a:endParaRPr lang="en-US"/>
        </a:p>
      </dgm:t>
    </dgm:pt>
    <dgm:pt modelId="{5CA9492B-0615-4370-9FCF-ADED65501BBD}" type="sibTrans" cxnId="{010DC6A4-DB89-4521-832D-3419320611A5}">
      <dgm:prSet/>
      <dgm:spPr/>
      <dgm:t>
        <a:bodyPr/>
        <a:lstStyle/>
        <a:p>
          <a:endParaRPr lang="en-US"/>
        </a:p>
      </dgm:t>
    </dgm:pt>
    <dgm:pt modelId="{D69DE81A-0011-4066-8136-93CA7DD733D3}">
      <dgm:prSet/>
      <dgm:spPr/>
      <dgm:t>
        <a:bodyPr/>
        <a:lstStyle/>
        <a:p>
          <a:endParaRPr lang="en-US" dirty="0"/>
        </a:p>
      </dgm:t>
    </dgm:pt>
    <dgm:pt modelId="{B1A82A00-6052-4531-B9F7-B333708D0128}" type="parTrans" cxnId="{43D3119B-E3CA-4BE2-95D6-0B860621F4A2}">
      <dgm:prSet/>
      <dgm:spPr/>
      <dgm:t>
        <a:bodyPr/>
        <a:lstStyle/>
        <a:p>
          <a:endParaRPr lang="en-US"/>
        </a:p>
      </dgm:t>
    </dgm:pt>
    <dgm:pt modelId="{6060B87A-71A3-4399-9CBE-2197967CE877}" type="sibTrans" cxnId="{43D3119B-E3CA-4BE2-95D6-0B860621F4A2}">
      <dgm:prSet/>
      <dgm:spPr/>
      <dgm:t>
        <a:bodyPr/>
        <a:lstStyle/>
        <a:p>
          <a:endParaRPr lang="en-US"/>
        </a:p>
      </dgm:t>
    </dgm:pt>
    <dgm:pt modelId="{C9B5920B-1576-49DB-8678-F189A1D81257}">
      <dgm:prSet/>
      <dgm:spPr/>
      <dgm:t>
        <a:bodyPr/>
        <a:lstStyle/>
        <a:p>
          <a:endParaRPr lang="en-US" dirty="0"/>
        </a:p>
      </dgm:t>
    </dgm:pt>
    <dgm:pt modelId="{8D97D329-F97C-4106-B7B5-0440FF577054}" type="parTrans" cxnId="{06363DE0-749A-4C36-A7B1-B64F3ACE2904}">
      <dgm:prSet/>
      <dgm:spPr/>
    </dgm:pt>
    <dgm:pt modelId="{6EF3EFE3-33F0-4557-A017-D61C36208351}" type="sibTrans" cxnId="{06363DE0-749A-4C36-A7B1-B64F3ACE2904}">
      <dgm:prSet/>
      <dgm:spPr/>
    </dgm:pt>
    <dgm:pt modelId="{2EADDA22-8AAA-4F08-ACA9-26A2C383934F}" type="pres">
      <dgm:prSet presAssocID="{915EB1AD-DDB1-44BB-813A-B9C927035CD0}" presName="linear" presStyleCnt="0">
        <dgm:presLayoutVars>
          <dgm:animLvl val="lvl"/>
          <dgm:resizeHandles val="exact"/>
        </dgm:presLayoutVars>
      </dgm:prSet>
      <dgm:spPr/>
    </dgm:pt>
    <dgm:pt modelId="{400D6FE8-1E92-40BD-AA5D-497469C09DBE}" type="pres">
      <dgm:prSet presAssocID="{12B980A1-994D-4D16-B5E9-3E1052BBE6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22C966A-9915-4D32-B39D-CA6DBE568153}" type="pres">
      <dgm:prSet presAssocID="{12B980A1-994D-4D16-B5E9-3E1052BBE66D}" presName="childText" presStyleLbl="revTx" presStyleIdx="0" presStyleCnt="2">
        <dgm:presLayoutVars>
          <dgm:bulletEnabled val="1"/>
        </dgm:presLayoutVars>
      </dgm:prSet>
      <dgm:spPr/>
    </dgm:pt>
    <dgm:pt modelId="{628B3665-424B-4D81-9323-90B3E4C70829}" type="pres">
      <dgm:prSet presAssocID="{C71B5835-F50B-4C33-A506-AD63467A0978}" presName="parentText" presStyleLbl="node1" presStyleIdx="1" presStyleCnt="2" custScaleY="49574">
        <dgm:presLayoutVars>
          <dgm:chMax val="0"/>
          <dgm:bulletEnabled val="1"/>
        </dgm:presLayoutVars>
      </dgm:prSet>
      <dgm:spPr/>
    </dgm:pt>
    <dgm:pt modelId="{7EE91F60-FEEA-412B-93C9-FAC97681F95D}" type="pres">
      <dgm:prSet presAssocID="{C71B5835-F50B-4C33-A506-AD63467A097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FF11607-BE1F-48B3-97AA-70618DAFB093}" type="presOf" srcId="{8508B661-A93D-44A4-9BC8-D6C7824F951A}" destId="{E22C966A-9915-4D32-B39D-CA6DBE568153}" srcOrd="0" destOrd="3" presId="urn:microsoft.com/office/officeart/2005/8/layout/vList2"/>
    <dgm:cxn modelId="{A5D6A50F-D0A0-425B-BAE7-686158A73709}" srcId="{12B980A1-994D-4D16-B5E9-3E1052BBE66D}" destId="{F789206C-1623-4FEC-8279-C0D237245A9C}" srcOrd="2" destOrd="0" parTransId="{793FA741-E668-4412-A5B7-C8981920380C}" sibTransId="{E27A2DF3-F105-4ED2-B5CC-5CFFA4DA33C0}"/>
    <dgm:cxn modelId="{7AB81F15-1573-405D-A127-DB226D042299}" type="presOf" srcId="{F5E33E29-58E4-4C2B-97C0-CDDDCA0AA173}" destId="{7EE91F60-FEEA-412B-93C9-FAC97681F95D}" srcOrd="0" destOrd="3" presId="urn:microsoft.com/office/officeart/2005/8/layout/vList2"/>
    <dgm:cxn modelId="{6E1F9316-5FFF-42EF-8FB8-B2702BDBAA26}" srcId="{12B980A1-994D-4D16-B5E9-3E1052BBE66D}" destId="{9E005D8A-1E7E-4E6B-BDFA-65A4FFB579B5}" srcOrd="1" destOrd="0" parTransId="{C3E41E3B-396B-4E62-8EB7-419F6AD61ACB}" sibTransId="{2FFDB105-6032-477B-B43E-259A0C81E55B}"/>
    <dgm:cxn modelId="{BFC3541C-17FE-489C-A68F-80EA7AF8DD8D}" srcId="{12B980A1-994D-4D16-B5E9-3E1052BBE66D}" destId="{DE5CC862-C59C-40D9-B2D9-01A77CB5D47A}" srcOrd="0" destOrd="0" parTransId="{90D17CE2-578F-4918-8D65-CB82B3345CCD}" sibTransId="{8144C4F8-691D-48F7-A545-DABC154270BC}"/>
    <dgm:cxn modelId="{5072BC31-CAB5-4E41-8B5C-49FB7415BE27}" type="presOf" srcId="{C71B5835-F50B-4C33-A506-AD63467A0978}" destId="{628B3665-424B-4D81-9323-90B3E4C70829}" srcOrd="0" destOrd="0" presId="urn:microsoft.com/office/officeart/2005/8/layout/vList2"/>
    <dgm:cxn modelId="{51277C36-6CC0-43C9-BFBD-34F9505F1AB4}" srcId="{C71B5835-F50B-4C33-A506-AD63467A0978}" destId="{3C0050DD-E2D1-4F76-93BD-06E852E75038}" srcOrd="2" destOrd="0" parTransId="{D38C3220-7D21-4A1E-8C1C-660B3134DEBA}" sibTransId="{A7FCA3A5-385F-4233-99EA-C89596FAEE02}"/>
    <dgm:cxn modelId="{FE664E3D-02C7-419E-AB95-8B60A13CACD5}" type="presOf" srcId="{F789206C-1623-4FEC-8279-C0D237245A9C}" destId="{E22C966A-9915-4D32-B39D-CA6DBE568153}" srcOrd="0" destOrd="2" presId="urn:microsoft.com/office/officeart/2005/8/layout/vList2"/>
    <dgm:cxn modelId="{FD13BA43-9B98-43BF-B932-3D49E2A601EE}" srcId="{12B980A1-994D-4D16-B5E9-3E1052BBE66D}" destId="{8508B661-A93D-44A4-9BC8-D6C7824F951A}" srcOrd="3" destOrd="0" parTransId="{FE89D6C3-DC17-4950-A454-D7212EEC1EC9}" sibTransId="{92C0B7F2-75F1-4DD3-B00D-C0EEFA2C67A0}"/>
    <dgm:cxn modelId="{9743F666-8C50-4AFC-95AE-2BAD17519EAD}" srcId="{915EB1AD-DDB1-44BB-813A-B9C927035CD0}" destId="{C71B5835-F50B-4C33-A506-AD63467A0978}" srcOrd="1" destOrd="0" parTransId="{4BD3805E-C81E-478B-BB07-F389F5E61969}" sibTransId="{4C4C2795-1D4A-493A-B811-A746A21E17DC}"/>
    <dgm:cxn modelId="{C924494D-04AF-4DB9-B245-3C879350D748}" type="presOf" srcId="{12B980A1-994D-4D16-B5E9-3E1052BBE66D}" destId="{400D6FE8-1E92-40BD-AA5D-497469C09DBE}" srcOrd="0" destOrd="0" presId="urn:microsoft.com/office/officeart/2005/8/layout/vList2"/>
    <dgm:cxn modelId="{6F92DC59-889E-4BCE-87BB-95FCC09B2110}" type="presOf" srcId="{DE5CC862-C59C-40D9-B2D9-01A77CB5D47A}" destId="{E22C966A-9915-4D32-B39D-CA6DBE568153}" srcOrd="0" destOrd="0" presId="urn:microsoft.com/office/officeart/2005/8/layout/vList2"/>
    <dgm:cxn modelId="{43D3119B-E3CA-4BE2-95D6-0B860621F4A2}" srcId="{12B980A1-994D-4D16-B5E9-3E1052BBE66D}" destId="{D69DE81A-0011-4066-8136-93CA7DD733D3}" srcOrd="4" destOrd="0" parTransId="{B1A82A00-6052-4531-B9F7-B333708D0128}" sibTransId="{6060B87A-71A3-4399-9CBE-2197967CE877}"/>
    <dgm:cxn modelId="{010DC6A4-DB89-4521-832D-3419320611A5}" srcId="{3C0050DD-E2D1-4F76-93BD-06E852E75038}" destId="{E6798F5C-2A27-4B46-8AE8-1AD9927F8226}" srcOrd="1" destOrd="0" parTransId="{818BCB1C-E83A-433D-9EFB-D406DB94513F}" sibTransId="{5CA9492B-0615-4370-9FCF-ADED65501BBD}"/>
    <dgm:cxn modelId="{DF93ABA7-FF29-43B2-B669-15E5F4A00B38}" type="presOf" srcId="{9E005D8A-1E7E-4E6B-BDFA-65A4FFB579B5}" destId="{E22C966A-9915-4D32-B39D-CA6DBE568153}" srcOrd="0" destOrd="1" presId="urn:microsoft.com/office/officeart/2005/8/layout/vList2"/>
    <dgm:cxn modelId="{79E790B2-DAB2-4E88-A2F3-E6D610242984}" type="presOf" srcId="{C9B5920B-1576-49DB-8678-F189A1D81257}" destId="{7EE91F60-FEEA-412B-93C9-FAC97681F95D}" srcOrd="0" destOrd="1" presId="urn:microsoft.com/office/officeart/2005/8/layout/vList2"/>
    <dgm:cxn modelId="{BCE114B3-8CC3-4DA7-A8BE-B1914A414A7E}" type="presOf" srcId="{3C0050DD-E2D1-4F76-93BD-06E852E75038}" destId="{7EE91F60-FEEA-412B-93C9-FAC97681F95D}" srcOrd="0" destOrd="2" presId="urn:microsoft.com/office/officeart/2005/8/layout/vList2"/>
    <dgm:cxn modelId="{7FA153BD-80E2-422E-B9B1-8EE9C4B6C7DC}" type="presOf" srcId="{E6798F5C-2A27-4B46-8AE8-1AD9927F8226}" destId="{7EE91F60-FEEA-412B-93C9-FAC97681F95D}" srcOrd="0" destOrd="4" presId="urn:microsoft.com/office/officeart/2005/8/layout/vList2"/>
    <dgm:cxn modelId="{48CAE2C4-BDC4-4900-9F25-7A1BC2C0D9CB}" type="presOf" srcId="{D69DE81A-0011-4066-8136-93CA7DD733D3}" destId="{E22C966A-9915-4D32-B39D-CA6DBE568153}" srcOrd="0" destOrd="4" presId="urn:microsoft.com/office/officeart/2005/8/layout/vList2"/>
    <dgm:cxn modelId="{372B6BD2-A4F1-4240-9BD5-F981962B270A}" type="presOf" srcId="{915EB1AD-DDB1-44BB-813A-B9C927035CD0}" destId="{2EADDA22-8AAA-4F08-ACA9-26A2C383934F}" srcOrd="0" destOrd="0" presId="urn:microsoft.com/office/officeart/2005/8/layout/vList2"/>
    <dgm:cxn modelId="{632D5DD3-EDCF-46CA-B191-3C50008C87E4}" srcId="{C71B5835-F50B-4C33-A506-AD63467A0978}" destId="{FC0AD5B2-2C55-4C19-8BE2-7CD5EAB56DE4}" srcOrd="0" destOrd="0" parTransId="{EE222F49-4424-45D3-AD74-EB9A7151C9EA}" sibTransId="{72D0EECC-A3CA-4682-8731-B09B0839FBEA}"/>
    <dgm:cxn modelId="{A594BFD6-AA7C-4294-B0C9-FF0C79579538}" srcId="{915EB1AD-DDB1-44BB-813A-B9C927035CD0}" destId="{12B980A1-994D-4D16-B5E9-3E1052BBE66D}" srcOrd="0" destOrd="0" parTransId="{B14E8C07-A0E0-489D-8C88-BA547555FCC8}" sibTransId="{6EEE194F-1199-47F2-80DF-3546227E2E40}"/>
    <dgm:cxn modelId="{06363DE0-749A-4C36-A7B1-B64F3ACE2904}" srcId="{C71B5835-F50B-4C33-A506-AD63467A0978}" destId="{C9B5920B-1576-49DB-8678-F189A1D81257}" srcOrd="1" destOrd="0" parTransId="{8D97D329-F97C-4106-B7B5-0440FF577054}" sibTransId="{6EF3EFE3-33F0-4557-A017-D61C36208351}"/>
    <dgm:cxn modelId="{FDBB25FB-71FE-49B1-B549-244C91D91EFA}" type="presOf" srcId="{FC0AD5B2-2C55-4C19-8BE2-7CD5EAB56DE4}" destId="{7EE91F60-FEEA-412B-93C9-FAC97681F95D}" srcOrd="0" destOrd="0" presId="urn:microsoft.com/office/officeart/2005/8/layout/vList2"/>
    <dgm:cxn modelId="{FC1AB4FE-B4DF-443B-BC69-58A8F864EE92}" srcId="{3C0050DD-E2D1-4F76-93BD-06E852E75038}" destId="{F5E33E29-58E4-4C2B-97C0-CDDDCA0AA173}" srcOrd="0" destOrd="0" parTransId="{4B1B481A-4C1D-4FBE-9976-1FC616E65317}" sibTransId="{9E70E6BD-B9AB-4C82-8AFC-3CD24D4BAB7E}"/>
    <dgm:cxn modelId="{29A9498E-F594-4BF0-AD85-1922BC29C440}" type="presParOf" srcId="{2EADDA22-8AAA-4F08-ACA9-26A2C383934F}" destId="{400D6FE8-1E92-40BD-AA5D-497469C09DBE}" srcOrd="0" destOrd="0" presId="urn:microsoft.com/office/officeart/2005/8/layout/vList2"/>
    <dgm:cxn modelId="{1922CF1F-893F-4329-B423-7A9B9E168819}" type="presParOf" srcId="{2EADDA22-8AAA-4F08-ACA9-26A2C383934F}" destId="{E22C966A-9915-4D32-B39D-CA6DBE568153}" srcOrd="1" destOrd="0" presId="urn:microsoft.com/office/officeart/2005/8/layout/vList2"/>
    <dgm:cxn modelId="{0C4AD321-9EEA-4BFD-95AC-4DF977643570}" type="presParOf" srcId="{2EADDA22-8AAA-4F08-ACA9-26A2C383934F}" destId="{628B3665-424B-4D81-9323-90B3E4C70829}" srcOrd="2" destOrd="0" presId="urn:microsoft.com/office/officeart/2005/8/layout/vList2"/>
    <dgm:cxn modelId="{0DFE8FA4-8EF1-4B2A-A64E-79AF4511DBAD}" type="presParOf" srcId="{2EADDA22-8AAA-4F08-ACA9-26A2C383934F}" destId="{7EE91F60-FEEA-412B-93C9-FAC97681F9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205A1C-EA42-45C6-B70C-D06DA5E64DFB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37B85D-ADAA-41DA-96E9-4BCD14A39E38}">
      <dgm:prSet custT="1"/>
      <dgm:spPr/>
      <dgm:t>
        <a:bodyPr/>
        <a:lstStyle/>
        <a:p>
          <a:r>
            <a:rPr lang="en-US" sz="1600" b="1" dirty="0"/>
            <a:t>Bauer &amp; Smuts (2007): </a:t>
          </a:r>
          <a:r>
            <a:rPr lang="en-US" sz="1600" dirty="0"/>
            <a:t>Studied dyadic play in dogs</a:t>
          </a:r>
        </a:p>
      </dgm:t>
    </dgm:pt>
    <dgm:pt modelId="{C9C991BE-B7B4-4235-B5A8-5A1EB41DA864}" type="parTrans" cxnId="{0337A43F-BDB5-4AA6-9CE5-53B8B8636224}">
      <dgm:prSet/>
      <dgm:spPr/>
      <dgm:t>
        <a:bodyPr/>
        <a:lstStyle/>
        <a:p>
          <a:endParaRPr lang="en-US"/>
        </a:p>
      </dgm:t>
    </dgm:pt>
    <dgm:pt modelId="{E5D8E882-9222-4052-AA7E-A07C1972099F}" type="sibTrans" cxnId="{0337A43F-BDB5-4AA6-9CE5-53B8B8636224}">
      <dgm:prSet/>
      <dgm:spPr/>
      <dgm:t>
        <a:bodyPr/>
        <a:lstStyle/>
        <a:p>
          <a:endParaRPr lang="en-US"/>
        </a:p>
      </dgm:t>
    </dgm:pt>
    <dgm:pt modelId="{40AC05C5-CC69-4667-88FB-3110BC07D925}">
      <dgm:prSet/>
      <dgm:spPr/>
      <dgm:t>
        <a:bodyPr/>
        <a:lstStyle/>
        <a:p>
          <a:r>
            <a:rPr lang="en-US" b="1" i="0" dirty="0"/>
            <a:t>Dominant dog:</a:t>
          </a:r>
        </a:p>
      </dgm:t>
    </dgm:pt>
    <dgm:pt modelId="{1BCA7A56-76F0-40DC-AC05-8DE07C1CDBFF}" type="parTrans" cxnId="{6760F7CC-0FFB-425C-9CBD-D2DA6CFB0801}">
      <dgm:prSet/>
      <dgm:spPr/>
      <dgm:t>
        <a:bodyPr/>
        <a:lstStyle/>
        <a:p>
          <a:endParaRPr lang="en-US"/>
        </a:p>
      </dgm:t>
    </dgm:pt>
    <dgm:pt modelId="{C0325737-56C1-4FE3-8424-5480D90440E3}" type="sibTrans" cxnId="{6760F7CC-0FFB-425C-9CBD-D2DA6CFB0801}">
      <dgm:prSet/>
      <dgm:spPr/>
      <dgm:t>
        <a:bodyPr/>
        <a:lstStyle/>
        <a:p>
          <a:endParaRPr lang="en-US"/>
        </a:p>
      </dgm:t>
    </dgm:pt>
    <dgm:pt modelId="{891BA96D-E82A-4689-9C24-29F9C56B7151}">
      <dgm:prSet/>
      <dgm:spPr/>
      <dgm:t>
        <a:bodyPr/>
        <a:lstStyle/>
        <a:p>
          <a:r>
            <a:rPr lang="en-US"/>
            <a:t>Starts and stops the play</a:t>
          </a:r>
        </a:p>
      </dgm:t>
    </dgm:pt>
    <dgm:pt modelId="{E03F80E6-B5C0-4C5B-8740-C8A4277DA39D}" type="parTrans" cxnId="{D4CF2029-E003-4541-BD72-07E00BD59E1D}">
      <dgm:prSet/>
      <dgm:spPr/>
      <dgm:t>
        <a:bodyPr/>
        <a:lstStyle/>
        <a:p>
          <a:endParaRPr lang="en-US"/>
        </a:p>
      </dgm:t>
    </dgm:pt>
    <dgm:pt modelId="{F9F383CC-9E6A-434B-B5CE-57E53AC53540}" type="sibTrans" cxnId="{D4CF2029-E003-4541-BD72-07E00BD59E1D}">
      <dgm:prSet/>
      <dgm:spPr/>
      <dgm:t>
        <a:bodyPr/>
        <a:lstStyle/>
        <a:p>
          <a:endParaRPr lang="en-US"/>
        </a:p>
      </dgm:t>
    </dgm:pt>
    <dgm:pt modelId="{EAC36E0F-2A30-4E0E-B8A3-7804439FD5B3}">
      <dgm:prSet/>
      <dgm:spPr/>
      <dgm:t>
        <a:bodyPr/>
        <a:lstStyle/>
        <a:p>
          <a:r>
            <a:rPr lang="en-US"/>
            <a:t>Engages in “top” behaviors: play slaps, over body/head, grabbing at legs/feet</a:t>
          </a:r>
        </a:p>
      </dgm:t>
    </dgm:pt>
    <dgm:pt modelId="{32350888-DD1C-4B24-80BA-5A2B6CCD0AB7}" type="parTrans" cxnId="{E1E79482-7471-47D4-8A4C-5815E1785FF6}">
      <dgm:prSet/>
      <dgm:spPr/>
      <dgm:t>
        <a:bodyPr/>
        <a:lstStyle/>
        <a:p>
          <a:endParaRPr lang="en-US"/>
        </a:p>
      </dgm:t>
    </dgm:pt>
    <dgm:pt modelId="{EB664A52-AFEE-4A64-9D0B-9589D298DE9C}" type="sibTrans" cxnId="{E1E79482-7471-47D4-8A4C-5815E1785FF6}">
      <dgm:prSet/>
      <dgm:spPr/>
      <dgm:t>
        <a:bodyPr/>
        <a:lstStyle/>
        <a:p>
          <a:endParaRPr lang="en-US"/>
        </a:p>
      </dgm:t>
    </dgm:pt>
    <dgm:pt modelId="{1FB21E3A-50A0-492B-9B73-1110D9E4684E}">
      <dgm:prSet/>
      <dgm:spPr/>
      <dgm:t>
        <a:bodyPr/>
        <a:lstStyle/>
        <a:p>
          <a:r>
            <a:rPr lang="en-US" b="1"/>
            <a:t>Submissive dog</a:t>
          </a:r>
          <a:r>
            <a:rPr lang="en-US"/>
            <a:t>:</a:t>
          </a:r>
        </a:p>
      </dgm:t>
    </dgm:pt>
    <dgm:pt modelId="{870EA33C-3458-4747-83B0-010F75822380}" type="parTrans" cxnId="{AF37AB27-237F-4C58-8C68-7F14F68479C2}">
      <dgm:prSet/>
      <dgm:spPr/>
      <dgm:t>
        <a:bodyPr/>
        <a:lstStyle/>
        <a:p>
          <a:endParaRPr lang="en-US"/>
        </a:p>
      </dgm:t>
    </dgm:pt>
    <dgm:pt modelId="{E58C43CA-223F-4725-874E-D4DD38317A0A}" type="sibTrans" cxnId="{AF37AB27-237F-4C58-8C68-7F14F68479C2}">
      <dgm:prSet/>
      <dgm:spPr/>
      <dgm:t>
        <a:bodyPr/>
        <a:lstStyle/>
        <a:p>
          <a:endParaRPr lang="en-US"/>
        </a:p>
      </dgm:t>
    </dgm:pt>
    <dgm:pt modelId="{C2AFF697-0ABE-4A8F-B053-7F1CB7B1F550}">
      <dgm:prSet/>
      <dgm:spPr/>
      <dgm:t>
        <a:bodyPr/>
        <a:lstStyle/>
        <a:p>
          <a:r>
            <a:rPr lang="en-US"/>
            <a:t>Reacts to initiations for play</a:t>
          </a:r>
        </a:p>
      </dgm:t>
    </dgm:pt>
    <dgm:pt modelId="{0994927E-1564-4485-8EF4-1D2FE096D96A}" type="parTrans" cxnId="{C27268D7-ABDD-4F2A-84AB-215CC68A986B}">
      <dgm:prSet/>
      <dgm:spPr/>
      <dgm:t>
        <a:bodyPr/>
        <a:lstStyle/>
        <a:p>
          <a:endParaRPr lang="en-US"/>
        </a:p>
      </dgm:t>
    </dgm:pt>
    <dgm:pt modelId="{4D8359BD-AF7E-4ABB-8D86-652C7DD7DFF5}" type="sibTrans" cxnId="{C27268D7-ABDD-4F2A-84AB-215CC68A986B}">
      <dgm:prSet/>
      <dgm:spPr/>
      <dgm:t>
        <a:bodyPr/>
        <a:lstStyle/>
        <a:p>
          <a:endParaRPr lang="en-US"/>
        </a:p>
      </dgm:t>
    </dgm:pt>
    <dgm:pt modelId="{06C1D5C1-F0EB-4830-9511-03AFBAF3BAA2}">
      <dgm:prSet/>
      <dgm:spPr/>
      <dgm:t>
        <a:bodyPr/>
        <a:lstStyle/>
        <a:p>
          <a:r>
            <a:rPr lang="en-US" dirty="0"/>
            <a:t>Engages in “bottom” behaviors such as lies down, receives play slaps and overhead/body behavior, allows legs to be grabbed</a:t>
          </a:r>
        </a:p>
      </dgm:t>
    </dgm:pt>
    <dgm:pt modelId="{ABBBB03C-83C5-40DC-9CB8-1BF05924D9DF}" type="parTrans" cxnId="{B52A23A1-A3E4-48CE-BFD4-E25DDBB3F3A2}">
      <dgm:prSet/>
      <dgm:spPr/>
      <dgm:t>
        <a:bodyPr/>
        <a:lstStyle/>
        <a:p>
          <a:endParaRPr lang="en-US"/>
        </a:p>
      </dgm:t>
    </dgm:pt>
    <dgm:pt modelId="{3C9130D0-FB0D-4756-BC72-C5043CB6B36B}" type="sibTrans" cxnId="{B52A23A1-A3E4-48CE-BFD4-E25DDBB3F3A2}">
      <dgm:prSet/>
      <dgm:spPr/>
      <dgm:t>
        <a:bodyPr/>
        <a:lstStyle/>
        <a:p>
          <a:endParaRPr lang="en-US"/>
        </a:p>
      </dgm:t>
    </dgm:pt>
    <dgm:pt modelId="{50EEEE0A-1309-451A-A896-1A1D6E3A43BF}">
      <dgm:prSet/>
      <dgm:spPr/>
      <dgm:t>
        <a:bodyPr/>
        <a:lstStyle/>
        <a:p>
          <a:r>
            <a:rPr lang="en-US" b="1"/>
            <a:t>Egalitarian dog</a:t>
          </a:r>
          <a:r>
            <a:rPr lang="en-US"/>
            <a:t>:</a:t>
          </a:r>
        </a:p>
      </dgm:t>
    </dgm:pt>
    <dgm:pt modelId="{FB46F07B-FEAC-4D72-91E8-1F6BFE78C577}" type="parTrans" cxnId="{7EB33D26-1B74-42B1-B0E7-17C50D606272}">
      <dgm:prSet/>
      <dgm:spPr/>
      <dgm:t>
        <a:bodyPr/>
        <a:lstStyle/>
        <a:p>
          <a:endParaRPr lang="en-US"/>
        </a:p>
      </dgm:t>
    </dgm:pt>
    <dgm:pt modelId="{BC063900-0706-479B-9C3F-287969C584E7}" type="sibTrans" cxnId="{7EB33D26-1B74-42B1-B0E7-17C50D606272}">
      <dgm:prSet/>
      <dgm:spPr/>
      <dgm:t>
        <a:bodyPr/>
        <a:lstStyle/>
        <a:p>
          <a:endParaRPr lang="en-US"/>
        </a:p>
      </dgm:t>
    </dgm:pt>
    <dgm:pt modelId="{2B544EC1-01EE-431D-98D9-388A370C3350}">
      <dgm:prSet/>
      <dgm:spPr/>
      <dgm:t>
        <a:bodyPr/>
        <a:lstStyle/>
        <a:p>
          <a:r>
            <a:rPr lang="en-US"/>
            <a:t>Engages in relatively equal amounts of dominant and submissive behavior</a:t>
          </a:r>
        </a:p>
      </dgm:t>
    </dgm:pt>
    <dgm:pt modelId="{A3302F7E-6CE2-436A-A8F6-B780BF28175A}" type="parTrans" cxnId="{C2EFABDD-B428-41A7-A0C5-9601381A2494}">
      <dgm:prSet/>
      <dgm:spPr/>
      <dgm:t>
        <a:bodyPr/>
        <a:lstStyle/>
        <a:p>
          <a:endParaRPr lang="en-US"/>
        </a:p>
      </dgm:t>
    </dgm:pt>
    <dgm:pt modelId="{3A9026E0-68AC-438E-92B9-557A00043F26}" type="sibTrans" cxnId="{C2EFABDD-B428-41A7-A0C5-9601381A2494}">
      <dgm:prSet/>
      <dgm:spPr/>
      <dgm:t>
        <a:bodyPr/>
        <a:lstStyle/>
        <a:p>
          <a:endParaRPr lang="en-US"/>
        </a:p>
      </dgm:t>
    </dgm:pt>
    <dgm:pt modelId="{0A949857-C823-46EA-96CA-E573C53D05E4}">
      <dgm:prSet/>
      <dgm:spPr/>
      <dgm:t>
        <a:bodyPr/>
        <a:lstStyle/>
        <a:p>
          <a:r>
            <a:rPr lang="en-US"/>
            <a:t>Adapts to play of other dog easily</a:t>
          </a:r>
        </a:p>
      </dgm:t>
    </dgm:pt>
    <dgm:pt modelId="{07185CAB-AA09-450D-9352-FF441A7BBDB5}" type="parTrans" cxnId="{EA142CC9-2170-4AF7-ADB7-D20E740F5E80}">
      <dgm:prSet/>
      <dgm:spPr/>
      <dgm:t>
        <a:bodyPr/>
        <a:lstStyle/>
        <a:p>
          <a:endParaRPr lang="en-US"/>
        </a:p>
      </dgm:t>
    </dgm:pt>
    <dgm:pt modelId="{5086E3F9-DBE8-44A1-AD51-5E4CBDF5EEB3}" type="sibTrans" cxnId="{EA142CC9-2170-4AF7-ADB7-D20E740F5E80}">
      <dgm:prSet/>
      <dgm:spPr/>
      <dgm:t>
        <a:bodyPr/>
        <a:lstStyle/>
        <a:p>
          <a:endParaRPr lang="en-US"/>
        </a:p>
      </dgm:t>
    </dgm:pt>
    <dgm:pt modelId="{9922B239-09A3-43DD-B4AF-E330AE7FB07F}" type="pres">
      <dgm:prSet presAssocID="{60205A1C-EA42-45C6-B70C-D06DA5E64DFB}" presName="linear" presStyleCnt="0">
        <dgm:presLayoutVars>
          <dgm:dir/>
          <dgm:animLvl val="lvl"/>
          <dgm:resizeHandles val="exact"/>
        </dgm:presLayoutVars>
      </dgm:prSet>
      <dgm:spPr/>
    </dgm:pt>
    <dgm:pt modelId="{DCAECDF0-A8E9-48B3-81F1-67C4C80EB544}" type="pres">
      <dgm:prSet presAssocID="{7C37B85D-ADAA-41DA-96E9-4BCD14A39E38}" presName="parentLin" presStyleCnt="0"/>
      <dgm:spPr/>
    </dgm:pt>
    <dgm:pt modelId="{4AFFF386-191F-447E-9B4C-F5AD87FAAAD2}" type="pres">
      <dgm:prSet presAssocID="{7C37B85D-ADAA-41DA-96E9-4BCD14A39E38}" presName="parentLeftMargin" presStyleLbl="node1" presStyleIdx="0" presStyleCnt="4"/>
      <dgm:spPr/>
    </dgm:pt>
    <dgm:pt modelId="{37514A15-4341-4E0F-A847-5FF9EC30FA84}" type="pres">
      <dgm:prSet presAssocID="{7C37B85D-ADAA-41DA-96E9-4BCD14A39E38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C93DBB2D-D7A3-4A83-BB12-CFBBE520DBC8}" type="pres">
      <dgm:prSet presAssocID="{7C37B85D-ADAA-41DA-96E9-4BCD14A39E38}" presName="negativeSpace" presStyleCnt="0"/>
      <dgm:spPr/>
    </dgm:pt>
    <dgm:pt modelId="{6DDB36F8-0765-4D27-9083-279DD527A2CB}" type="pres">
      <dgm:prSet presAssocID="{7C37B85D-ADAA-41DA-96E9-4BCD14A39E38}" presName="childText" presStyleLbl="conFgAcc1" presStyleIdx="0" presStyleCnt="4">
        <dgm:presLayoutVars>
          <dgm:bulletEnabled val="1"/>
        </dgm:presLayoutVars>
      </dgm:prSet>
      <dgm:spPr/>
    </dgm:pt>
    <dgm:pt modelId="{FCE02789-4C88-40E6-913E-F24E3343B522}" type="pres">
      <dgm:prSet presAssocID="{E5D8E882-9222-4052-AA7E-A07C1972099F}" presName="spaceBetweenRectangles" presStyleCnt="0"/>
      <dgm:spPr/>
    </dgm:pt>
    <dgm:pt modelId="{3799812D-4C4D-4A8A-9EB6-73D34CA599B1}" type="pres">
      <dgm:prSet presAssocID="{40AC05C5-CC69-4667-88FB-3110BC07D925}" presName="parentLin" presStyleCnt="0"/>
      <dgm:spPr/>
    </dgm:pt>
    <dgm:pt modelId="{AE88EE3A-4983-439D-B5A1-9DAF92194692}" type="pres">
      <dgm:prSet presAssocID="{40AC05C5-CC69-4667-88FB-3110BC07D925}" presName="parentLeftMargin" presStyleLbl="node1" presStyleIdx="0" presStyleCnt="4"/>
      <dgm:spPr/>
    </dgm:pt>
    <dgm:pt modelId="{33DE4B5C-8694-4D8C-8134-B88D760E794A}" type="pres">
      <dgm:prSet presAssocID="{40AC05C5-CC69-4667-88FB-3110BC07D9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24608B-181C-4AB9-81E8-ACC36086C820}" type="pres">
      <dgm:prSet presAssocID="{40AC05C5-CC69-4667-88FB-3110BC07D925}" presName="negativeSpace" presStyleCnt="0"/>
      <dgm:spPr/>
    </dgm:pt>
    <dgm:pt modelId="{0CD239B8-30C3-4A08-8556-068D4743B782}" type="pres">
      <dgm:prSet presAssocID="{40AC05C5-CC69-4667-88FB-3110BC07D925}" presName="childText" presStyleLbl="conFgAcc1" presStyleIdx="1" presStyleCnt="4">
        <dgm:presLayoutVars>
          <dgm:bulletEnabled val="1"/>
        </dgm:presLayoutVars>
      </dgm:prSet>
      <dgm:spPr/>
    </dgm:pt>
    <dgm:pt modelId="{E25CDE2B-E27D-4BD9-973E-3216BC83DD2B}" type="pres">
      <dgm:prSet presAssocID="{C0325737-56C1-4FE3-8424-5480D90440E3}" presName="spaceBetweenRectangles" presStyleCnt="0"/>
      <dgm:spPr/>
    </dgm:pt>
    <dgm:pt modelId="{4BAD44CD-3789-4AC6-823A-81BFE3EA98E3}" type="pres">
      <dgm:prSet presAssocID="{1FB21E3A-50A0-492B-9B73-1110D9E4684E}" presName="parentLin" presStyleCnt="0"/>
      <dgm:spPr/>
    </dgm:pt>
    <dgm:pt modelId="{DFB6F534-347A-4DED-B57C-681B355DF480}" type="pres">
      <dgm:prSet presAssocID="{1FB21E3A-50A0-492B-9B73-1110D9E4684E}" presName="parentLeftMargin" presStyleLbl="node1" presStyleIdx="1" presStyleCnt="4"/>
      <dgm:spPr/>
    </dgm:pt>
    <dgm:pt modelId="{A00343DC-C05C-4C94-82B4-15B1D7AE2E06}" type="pres">
      <dgm:prSet presAssocID="{1FB21E3A-50A0-492B-9B73-1110D9E4684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5B8546-330B-4673-9DAC-5A3CF5CD661A}" type="pres">
      <dgm:prSet presAssocID="{1FB21E3A-50A0-492B-9B73-1110D9E4684E}" presName="negativeSpace" presStyleCnt="0"/>
      <dgm:spPr/>
    </dgm:pt>
    <dgm:pt modelId="{A4D58004-C960-4050-B6A2-97259C006A97}" type="pres">
      <dgm:prSet presAssocID="{1FB21E3A-50A0-492B-9B73-1110D9E4684E}" presName="childText" presStyleLbl="conFgAcc1" presStyleIdx="2" presStyleCnt="4">
        <dgm:presLayoutVars>
          <dgm:bulletEnabled val="1"/>
        </dgm:presLayoutVars>
      </dgm:prSet>
      <dgm:spPr/>
    </dgm:pt>
    <dgm:pt modelId="{B02423C4-6E3D-4B8F-BFAA-419A4341B3B7}" type="pres">
      <dgm:prSet presAssocID="{E58C43CA-223F-4725-874E-D4DD38317A0A}" presName="spaceBetweenRectangles" presStyleCnt="0"/>
      <dgm:spPr/>
    </dgm:pt>
    <dgm:pt modelId="{E0A5C6D1-BBE5-459E-9A83-0F9E785CC18C}" type="pres">
      <dgm:prSet presAssocID="{50EEEE0A-1309-451A-A896-1A1D6E3A43BF}" presName="parentLin" presStyleCnt="0"/>
      <dgm:spPr/>
    </dgm:pt>
    <dgm:pt modelId="{AF2AF85C-67EB-498A-86B3-85DE1E68A2DF}" type="pres">
      <dgm:prSet presAssocID="{50EEEE0A-1309-451A-A896-1A1D6E3A43BF}" presName="parentLeftMargin" presStyleLbl="node1" presStyleIdx="2" presStyleCnt="4"/>
      <dgm:spPr/>
    </dgm:pt>
    <dgm:pt modelId="{182AC7C5-48FD-4AA7-B85C-69784499CF2A}" type="pres">
      <dgm:prSet presAssocID="{50EEEE0A-1309-451A-A896-1A1D6E3A43B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BD3B7AA-EB17-4230-893C-060CA5F0F151}" type="pres">
      <dgm:prSet presAssocID="{50EEEE0A-1309-451A-A896-1A1D6E3A43BF}" presName="negativeSpace" presStyleCnt="0"/>
      <dgm:spPr/>
    </dgm:pt>
    <dgm:pt modelId="{AE03796F-60A2-4A04-8E9D-74E43CEC14D2}" type="pres">
      <dgm:prSet presAssocID="{50EEEE0A-1309-451A-A896-1A1D6E3A43B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E6E7F00-C947-4880-A17D-1E89C4B36065}" type="presOf" srcId="{EAC36E0F-2A30-4E0E-B8A3-7804439FD5B3}" destId="{0CD239B8-30C3-4A08-8556-068D4743B782}" srcOrd="0" destOrd="1" presId="urn:microsoft.com/office/officeart/2005/8/layout/list1"/>
    <dgm:cxn modelId="{59E21801-255E-4210-AB89-C1D5FC1A0CEC}" type="presOf" srcId="{60205A1C-EA42-45C6-B70C-D06DA5E64DFB}" destId="{9922B239-09A3-43DD-B4AF-E330AE7FB07F}" srcOrd="0" destOrd="0" presId="urn:microsoft.com/office/officeart/2005/8/layout/list1"/>
    <dgm:cxn modelId="{E9521F02-05A6-4B35-85D0-D7E6F0DA2512}" type="presOf" srcId="{50EEEE0A-1309-451A-A896-1A1D6E3A43BF}" destId="{182AC7C5-48FD-4AA7-B85C-69784499CF2A}" srcOrd="1" destOrd="0" presId="urn:microsoft.com/office/officeart/2005/8/layout/list1"/>
    <dgm:cxn modelId="{A18CDF0B-322D-4DF8-B044-19DEA0C0DFD9}" type="presOf" srcId="{06C1D5C1-F0EB-4830-9511-03AFBAF3BAA2}" destId="{A4D58004-C960-4050-B6A2-97259C006A97}" srcOrd="0" destOrd="1" presId="urn:microsoft.com/office/officeart/2005/8/layout/list1"/>
    <dgm:cxn modelId="{7EB33D26-1B74-42B1-B0E7-17C50D606272}" srcId="{60205A1C-EA42-45C6-B70C-D06DA5E64DFB}" destId="{50EEEE0A-1309-451A-A896-1A1D6E3A43BF}" srcOrd="3" destOrd="0" parTransId="{FB46F07B-FEAC-4D72-91E8-1F6BFE78C577}" sibTransId="{BC063900-0706-479B-9C3F-287969C584E7}"/>
    <dgm:cxn modelId="{AF37AB27-237F-4C58-8C68-7F14F68479C2}" srcId="{60205A1C-EA42-45C6-B70C-D06DA5E64DFB}" destId="{1FB21E3A-50A0-492B-9B73-1110D9E4684E}" srcOrd="2" destOrd="0" parTransId="{870EA33C-3458-4747-83B0-010F75822380}" sibTransId="{E58C43CA-223F-4725-874E-D4DD38317A0A}"/>
    <dgm:cxn modelId="{D4CF2029-E003-4541-BD72-07E00BD59E1D}" srcId="{40AC05C5-CC69-4667-88FB-3110BC07D925}" destId="{891BA96D-E82A-4689-9C24-29F9C56B7151}" srcOrd="0" destOrd="0" parTransId="{E03F80E6-B5C0-4C5B-8740-C8A4277DA39D}" sibTransId="{F9F383CC-9E6A-434B-B5CE-57E53AC53540}"/>
    <dgm:cxn modelId="{0337A43F-BDB5-4AA6-9CE5-53B8B8636224}" srcId="{60205A1C-EA42-45C6-B70C-D06DA5E64DFB}" destId="{7C37B85D-ADAA-41DA-96E9-4BCD14A39E38}" srcOrd="0" destOrd="0" parTransId="{C9C991BE-B7B4-4235-B5A8-5A1EB41DA864}" sibTransId="{E5D8E882-9222-4052-AA7E-A07C1972099F}"/>
    <dgm:cxn modelId="{3788F051-6E25-4E3A-8878-A20970FB95BD}" type="presOf" srcId="{50EEEE0A-1309-451A-A896-1A1D6E3A43BF}" destId="{AF2AF85C-67EB-498A-86B3-85DE1E68A2DF}" srcOrd="0" destOrd="0" presId="urn:microsoft.com/office/officeart/2005/8/layout/list1"/>
    <dgm:cxn modelId="{6E78EE73-C65D-4340-B264-84D0D116477D}" type="presOf" srcId="{40AC05C5-CC69-4667-88FB-3110BC07D925}" destId="{AE88EE3A-4983-439D-B5A1-9DAF92194692}" srcOrd="0" destOrd="0" presId="urn:microsoft.com/office/officeart/2005/8/layout/list1"/>
    <dgm:cxn modelId="{E1E79482-7471-47D4-8A4C-5815E1785FF6}" srcId="{40AC05C5-CC69-4667-88FB-3110BC07D925}" destId="{EAC36E0F-2A30-4E0E-B8A3-7804439FD5B3}" srcOrd="1" destOrd="0" parTransId="{32350888-DD1C-4B24-80BA-5A2B6CCD0AB7}" sibTransId="{EB664A52-AFEE-4A64-9D0B-9589D298DE9C}"/>
    <dgm:cxn modelId="{D9599F91-C37A-4423-BE01-8D0C6DDA4111}" type="presOf" srcId="{C2AFF697-0ABE-4A8F-B053-7F1CB7B1F550}" destId="{A4D58004-C960-4050-B6A2-97259C006A97}" srcOrd="0" destOrd="0" presId="urn:microsoft.com/office/officeart/2005/8/layout/list1"/>
    <dgm:cxn modelId="{4364E798-DEE3-46B3-B300-45905F4B7033}" type="presOf" srcId="{7C37B85D-ADAA-41DA-96E9-4BCD14A39E38}" destId="{4AFFF386-191F-447E-9B4C-F5AD87FAAAD2}" srcOrd="0" destOrd="0" presId="urn:microsoft.com/office/officeart/2005/8/layout/list1"/>
    <dgm:cxn modelId="{B52A23A1-A3E4-48CE-BFD4-E25DDBB3F3A2}" srcId="{1FB21E3A-50A0-492B-9B73-1110D9E4684E}" destId="{06C1D5C1-F0EB-4830-9511-03AFBAF3BAA2}" srcOrd="1" destOrd="0" parTransId="{ABBBB03C-83C5-40DC-9CB8-1BF05924D9DF}" sibTransId="{3C9130D0-FB0D-4756-BC72-C5043CB6B36B}"/>
    <dgm:cxn modelId="{6C8FBBA4-5CA2-4586-9AAA-AECB74AB9372}" type="presOf" srcId="{2B544EC1-01EE-431D-98D9-388A370C3350}" destId="{AE03796F-60A2-4A04-8E9D-74E43CEC14D2}" srcOrd="0" destOrd="0" presId="urn:microsoft.com/office/officeart/2005/8/layout/list1"/>
    <dgm:cxn modelId="{9F16B9BC-28F4-403C-8AD6-15100FCF7241}" type="presOf" srcId="{1FB21E3A-50A0-492B-9B73-1110D9E4684E}" destId="{A00343DC-C05C-4C94-82B4-15B1D7AE2E06}" srcOrd="1" destOrd="0" presId="urn:microsoft.com/office/officeart/2005/8/layout/list1"/>
    <dgm:cxn modelId="{6E25A0C7-96F7-4991-BBD8-C07478A21C83}" type="presOf" srcId="{0A949857-C823-46EA-96CA-E573C53D05E4}" destId="{AE03796F-60A2-4A04-8E9D-74E43CEC14D2}" srcOrd="0" destOrd="1" presId="urn:microsoft.com/office/officeart/2005/8/layout/list1"/>
    <dgm:cxn modelId="{EA142CC9-2170-4AF7-ADB7-D20E740F5E80}" srcId="{50EEEE0A-1309-451A-A896-1A1D6E3A43BF}" destId="{0A949857-C823-46EA-96CA-E573C53D05E4}" srcOrd="1" destOrd="0" parTransId="{07185CAB-AA09-450D-9352-FF441A7BBDB5}" sibTransId="{5086E3F9-DBE8-44A1-AD51-5E4CBDF5EEB3}"/>
    <dgm:cxn modelId="{E56BC3CC-7E8E-41F4-8F36-BE614CFCBC5F}" type="presOf" srcId="{891BA96D-E82A-4689-9C24-29F9C56B7151}" destId="{0CD239B8-30C3-4A08-8556-068D4743B782}" srcOrd="0" destOrd="0" presId="urn:microsoft.com/office/officeart/2005/8/layout/list1"/>
    <dgm:cxn modelId="{6760F7CC-0FFB-425C-9CBD-D2DA6CFB0801}" srcId="{60205A1C-EA42-45C6-B70C-D06DA5E64DFB}" destId="{40AC05C5-CC69-4667-88FB-3110BC07D925}" srcOrd="1" destOrd="0" parTransId="{1BCA7A56-76F0-40DC-AC05-8DE07C1CDBFF}" sibTransId="{C0325737-56C1-4FE3-8424-5480D90440E3}"/>
    <dgm:cxn modelId="{C27268D7-ABDD-4F2A-84AB-215CC68A986B}" srcId="{1FB21E3A-50A0-492B-9B73-1110D9E4684E}" destId="{C2AFF697-0ABE-4A8F-B053-7F1CB7B1F550}" srcOrd="0" destOrd="0" parTransId="{0994927E-1564-4485-8EF4-1D2FE096D96A}" sibTransId="{4D8359BD-AF7E-4ABB-8D86-652C7DD7DFF5}"/>
    <dgm:cxn modelId="{C2EFABDD-B428-41A7-A0C5-9601381A2494}" srcId="{50EEEE0A-1309-451A-A896-1A1D6E3A43BF}" destId="{2B544EC1-01EE-431D-98D9-388A370C3350}" srcOrd="0" destOrd="0" parTransId="{A3302F7E-6CE2-436A-A8F6-B780BF28175A}" sibTransId="{3A9026E0-68AC-438E-92B9-557A00043F26}"/>
    <dgm:cxn modelId="{842B9AE0-F9BB-4B97-9B1D-40D27866BDE0}" type="presOf" srcId="{1FB21E3A-50A0-492B-9B73-1110D9E4684E}" destId="{DFB6F534-347A-4DED-B57C-681B355DF480}" srcOrd="0" destOrd="0" presId="urn:microsoft.com/office/officeart/2005/8/layout/list1"/>
    <dgm:cxn modelId="{5FA556F8-15A8-45CE-9946-6EB36201A482}" type="presOf" srcId="{7C37B85D-ADAA-41DA-96E9-4BCD14A39E38}" destId="{37514A15-4341-4E0F-A847-5FF9EC30FA84}" srcOrd="1" destOrd="0" presId="urn:microsoft.com/office/officeart/2005/8/layout/list1"/>
    <dgm:cxn modelId="{8B81D6F8-FACF-4842-A4A7-7316048F28CF}" type="presOf" srcId="{40AC05C5-CC69-4667-88FB-3110BC07D925}" destId="{33DE4B5C-8694-4D8C-8134-B88D760E794A}" srcOrd="1" destOrd="0" presId="urn:microsoft.com/office/officeart/2005/8/layout/list1"/>
    <dgm:cxn modelId="{82DEF428-2FAF-4BFE-B609-A8955C1E7FCD}" type="presParOf" srcId="{9922B239-09A3-43DD-B4AF-E330AE7FB07F}" destId="{DCAECDF0-A8E9-48B3-81F1-67C4C80EB544}" srcOrd="0" destOrd="0" presId="urn:microsoft.com/office/officeart/2005/8/layout/list1"/>
    <dgm:cxn modelId="{745898A8-EC75-458F-BE20-1ACC782EAB45}" type="presParOf" srcId="{DCAECDF0-A8E9-48B3-81F1-67C4C80EB544}" destId="{4AFFF386-191F-447E-9B4C-F5AD87FAAAD2}" srcOrd="0" destOrd="0" presId="urn:microsoft.com/office/officeart/2005/8/layout/list1"/>
    <dgm:cxn modelId="{588A054D-A902-4B9F-AA8E-066E3DE67D03}" type="presParOf" srcId="{DCAECDF0-A8E9-48B3-81F1-67C4C80EB544}" destId="{37514A15-4341-4E0F-A847-5FF9EC30FA84}" srcOrd="1" destOrd="0" presId="urn:microsoft.com/office/officeart/2005/8/layout/list1"/>
    <dgm:cxn modelId="{1E2E75A9-BF4D-4D56-BC38-C4B9B049405F}" type="presParOf" srcId="{9922B239-09A3-43DD-B4AF-E330AE7FB07F}" destId="{C93DBB2D-D7A3-4A83-BB12-CFBBE520DBC8}" srcOrd="1" destOrd="0" presId="urn:microsoft.com/office/officeart/2005/8/layout/list1"/>
    <dgm:cxn modelId="{E54D1829-6D0F-4DBC-859B-A918AE3405E8}" type="presParOf" srcId="{9922B239-09A3-43DD-B4AF-E330AE7FB07F}" destId="{6DDB36F8-0765-4D27-9083-279DD527A2CB}" srcOrd="2" destOrd="0" presId="urn:microsoft.com/office/officeart/2005/8/layout/list1"/>
    <dgm:cxn modelId="{DE46BD8B-D626-4E78-A071-F20DB78767F2}" type="presParOf" srcId="{9922B239-09A3-43DD-B4AF-E330AE7FB07F}" destId="{FCE02789-4C88-40E6-913E-F24E3343B522}" srcOrd="3" destOrd="0" presId="urn:microsoft.com/office/officeart/2005/8/layout/list1"/>
    <dgm:cxn modelId="{36C3890F-D3C1-4C51-856A-7C5BCA7A58FC}" type="presParOf" srcId="{9922B239-09A3-43DD-B4AF-E330AE7FB07F}" destId="{3799812D-4C4D-4A8A-9EB6-73D34CA599B1}" srcOrd="4" destOrd="0" presId="urn:microsoft.com/office/officeart/2005/8/layout/list1"/>
    <dgm:cxn modelId="{BA7D3E0E-04B0-4C45-9487-942A1784908C}" type="presParOf" srcId="{3799812D-4C4D-4A8A-9EB6-73D34CA599B1}" destId="{AE88EE3A-4983-439D-B5A1-9DAF92194692}" srcOrd="0" destOrd="0" presId="urn:microsoft.com/office/officeart/2005/8/layout/list1"/>
    <dgm:cxn modelId="{09ED2F08-AE19-4039-B626-04ED1682D542}" type="presParOf" srcId="{3799812D-4C4D-4A8A-9EB6-73D34CA599B1}" destId="{33DE4B5C-8694-4D8C-8134-B88D760E794A}" srcOrd="1" destOrd="0" presId="urn:microsoft.com/office/officeart/2005/8/layout/list1"/>
    <dgm:cxn modelId="{3B5C2EBA-C4AD-4DDF-9FFC-656E264D99AA}" type="presParOf" srcId="{9922B239-09A3-43DD-B4AF-E330AE7FB07F}" destId="{FC24608B-181C-4AB9-81E8-ACC36086C820}" srcOrd="5" destOrd="0" presId="urn:microsoft.com/office/officeart/2005/8/layout/list1"/>
    <dgm:cxn modelId="{CF003057-6ECB-4DD2-B3B2-87B5DE1DD15D}" type="presParOf" srcId="{9922B239-09A3-43DD-B4AF-E330AE7FB07F}" destId="{0CD239B8-30C3-4A08-8556-068D4743B782}" srcOrd="6" destOrd="0" presId="urn:microsoft.com/office/officeart/2005/8/layout/list1"/>
    <dgm:cxn modelId="{81BE1432-4F6E-4D04-BF60-59CE04AEB7A7}" type="presParOf" srcId="{9922B239-09A3-43DD-B4AF-E330AE7FB07F}" destId="{E25CDE2B-E27D-4BD9-973E-3216BC83DD2B}" srcOrd="7" destOrd="0" presId="urn:microsoft.com/office/officeart/2005/8/layout/list1"/>
    <dgm:cxn modelId="{DAF873ED-5C8D-49F5-9AAA-9CF28DC0D8AB}" type="presParOf" srcId="{9922B239-09A3-43DD-B4AF-E330AE7FB07F}" destId="{4BAD44CD-3789-4AC6-823A-81BFE3EA98E3}" srcOrd="8" destOrd="0" presId="urn:microsoft.com/office/officeart/2005/8/layout/list1"/>
    <dgm:cxn modelId="{B2C8FA52-2CED-4F40-A697-DAC6541F0000}" type="presParOf" srcId="{4BAD44CD-3789-4AC6-823A-81BFE3EA98E3}" destId="{DFB6F534-347A-4DED-B57C-681B355DF480}" srcOrd="0" destOrd="0" presId="urn:microsoft.com/office/officeart/2005/8/layout/list1"/>
    <dgm:cxn modelId="{923739DD-7F83-449F-9734-633245B329A7}" type="presParOf" srcId="{4BAD44CD-3789-4AC6-823A-81BFE3EA98E3}" destId="{A00343DC-C05C-4C94-82B4-15B1D7AE2E06}" srcOrd="1" destOrd="0" presId="urn:microsoft.com/office/officeart/2005/8/layout/list1"/>
    <dgm:cxn modelId="{F009B738-84C1-4181-A985-3D3686904314}" type="presParOf" srcId="{9922B239-09A3-43DD-B4AF-E330AE7FB07F}" destId="{035B8546-330B-4673-9DAC-5A3CF5CD661A}" srcOrd="9" destOrd="0" presId="urn:microsoft.com/office/officeart/2005/8/layout/list1"/>
    <dgm:cxn modelId="{98F402FB-64F4-4701-9EAA-60350D83F2D8}" type="presParOf" srcId="{9922B239-09A3-43DD-B4AF-E330AE7FB07F}" destId="{A4D58004-C960-4050-B6A2-97259C006A97}" srcOrd="10" destOrd="0" presId="urn:microsoft.com/office/officeart/2005/8/layout/list1"/>
    <dgm:cxn modelId="{C4D10717-4540-4B97-950C-D5A26D3B8B94}" type="presParOf" srcId="{9922B239-09A3-43DD-B4AF-E330AE7FB07F}" destId="{B02423C4-6E3D-4B8F-BFAA-419A4341B3B7}" srcOrd="11" destOrd="0" presId="urn:microsoft.com/office/officeart/2005/8/layout/list1"/>
    <dgm:cxn modelId="{0F79A097-7CDB-4A18-A09D-9AED92AB3F3E}" type="presParOf" srcId="{9922B239-09A3-43DD-B4AF-E330AE7FB07F}" destId="{E0A5C6D1-BBE5-459E-9A83-0F9E785CC18C}" srcOrd="12" destOrd="0" presId="urn:microsoft.com/office/officeart/2005/8/layout/list1"/>
    <dgm:cxn modelId="{98FED00B-81AD-4842-852F-E955440D559E}" type="presParOf" srcId="{E0A5C6D1-BBE5-459E-9A83-0F9E785CC18C}" destId="{AF2AF85C-67EB-498A-86B3-85DE1E68A2DF}" srcOrd="0" destOrd="0" presId="urn:microsoft.com/office/officeart/2005/8/layout/list1"/>
    <dgm:cxn modelId="{6958BB3A-424B-42B3-835C-770C4D952B49}" type="presParOf" srcId="{E0A5C6D1-BBE5-459E-9A83-0F9E785CC18C}" destId="{182AC7C5-48FD-4AA7-B85C-69784499CF2A}" srcOrd="1" destOrd="0" presId="urn:microsoft.com/office/officeart/2005/8/layout/list1"/>
    <dgm:cxn modelId="{554764E9-8CF5-4F7A-AA42-74B7B47971A4}" type="presParOf" srcId="{9922B239-09A3-43DD-B4AF-E330AE7FB07F}" destId="{8BD3B7AA-EB17-4230-893C-060CA5F0F151}" srcOrd="13" destOrd="0" presId="urn:microsoft.com/office/officeart/2005/8/layout/list1"/>
    <dgm:cxn modelId="{0A1323BF-8990-4ED0-A598-67CE54A8084F}" type="presParOf" srcId="{9922B239-09A3-43DD-B4AF-E330AE7FB07F}" destId="{AE03796F-60A2-4A04-8E9D-74E43CEC14D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11F8BE-6F79-40A1-87A0-2C7926E2029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AB80F3-5DCF-466A-82E5-D34F49CA63AC}">
      <dgm:prSet custT="1"/>
      <dgm:spPr/>
      <dgm:t>
        <a:bodyPr/>
        <a:lstStyle/>
        <a:p>
          <a:r>
            <a:rPr lang="en-US" sz="1800" dirty="0"/>
            <a:t>Fedderson-Peterson (2008): degree and rate at which role reversals occur are a function of </a:t>
          </a:r>
        </a:p>
      </dgm:t>
    </dgm:pt>
    <dgm:pt modelId="{FEF215AB-0012-404D-873E-887002833DDF}" type="parTrans" cxnId="{AAB7033B-620A-4231-AB2F-508C1FB3D45C}">
      <dgm:prSet/>
      <dgm:spPr/>
      <dgm:t>
        <a:bodyPr/>
        <a:lstStyle/>
        <a:p>
          <a:endParaRPr lang="en-US"/>
        </a:p>
      </dgm:t>
    </dgm:pt>
    <dgm:pt modelId="{C9F09A3E-636D-4206-B86E-8828AC1C20BC}" type="sibTrans" cxnId="{AAB7033B-620A-4231-AB2F-508C1FB3D45C}">
      <dgm:prSet/>
      <dgm:spPr/>
      <dgm:t>
        <a:bodyPr/>
        <a:lstStyle/>
        <a:p>
          <a:endParaRPr lang="en-US"/>
        </a:p>
      </dgm:t>
    </dgm:pt>
    <dgm:pt modelId="{2B31A07C-7781-4A21-B50B-A67A8B8BE8A6}">
      <dgm:prSet custT="1"/>
      <dgm:spPr/>
      <dgm:t>
        <a:bodyPr/>
        <a:lstStyle/>
        <a:p>
          <a:r>
            <a:rPr lang="en-US" sz="1600" dirty="0"/>
            <a:t>The individual characteristics and experience of the players</a:t>
          </a:r>
        </a:p>
      </dgm:t>
    </dgm:pt>
    <dgm:pt modelId="{61AFB722-86C7-4BF7-B325-982435587709}" type="parTrans" cxnId="{D0049B92-7FA2-4FC7-B54B-CF16EFDB3D68}">
      <dgm:prSet/>
      <dgm:spPr/>
      <dgm:t>
        <a:bodyPr/>
        <a:lstStyle/>
        <a:p>
          <a:endParaRPr lang="en-US"/>
        </a:p>
      </dgm:t>
    </dgm:pt>
    <dgm:pt modelId="{146CE7AE-1D97-41B5-AE52-93056622265C}" type="sibTrans" cxnId="{D0049B92-7FA2-4FC7-B54B-CF16EFDB3D68}">
      <dgm:prSet/>
      <dgm:spPr/>
      <dgm:t>
        <a:bodyPr/>
        <a:lstStyle/>
        <a:p>
          <a:endParaRPr lang="en-US"/>
        </a:p>
      </dgm:t>
    </dgm:pt>
    <dgm:pt modelId="{CDE06EB9-54C9-4E31-AB94-F31A167CE211}">
      <dgm:prSet custT="1"/>
      <dgm:spPr/>
      <dgm:t>
        <a:bodyPr/>
        <a:lstStyle/>
        <a:p>
          <a:r>
            <a:rPr lang="en-US" sz="1600" dirty="0"/>
            <a:t>Their social relationship to each other. </a:t>
          </a:r>
        </a:p>
      </dgm:t>
    </dgm:pt>
    <dgm:pt modelId="{D2F287E3-C4C3-41F2-93C6-AAD227E4DA31}" type="parTrans" cxnId="{0E7554A8-547E-4893-913D-4B3C65FB345B}">
      <dgm:prSet/>
      <dgm:spPr/>
      <dgm:t>
        <a:bodyPr/>
        <a:lstStyle/>
        <a:p>
          <a:endParaRPr lang="en-US"/>
        </a:p>
      </dgm:t>
    </dgm:pt>
    <dgm:pt modelId="{B210B39D-9B39-47F4-A406-AE5F8E10C933}" type="sibTrans" cxnId="{0E7554A8-547E-4893-913D-4B3C65FB345B}">
      <dgm:prSet/>
      <dgm:spPr/>
      <dgm:t>
        <a:bodyPr/>
        <a:lstStyle/>
        <a:p>
          <a:endParaRPr lang="en-US"/>
        </a:p>
      </dgm:t>
    </dgm:pt>
    <dgm:pt modelId="{C942F19B-1129-444B-977C-FF8432205A47}">
      <dgm:prSet custT="1"/>
      <dgm:spPr/>
      <dgm:t>
        <a:bodyPr/>
        <a:lstStyle/>
        <a:p>
          <a:r>
            <a:rPr lang="en-US" sz="1800" b="1" i="1" dirty="0"/>
            <a:t>Age, breed, amount and quality of play experiences </a:t>
          </a:r>
          <a:r>
            <a:rPr lang="en-US" sz="1800" dirty="0"/>
            <a:t>all contribute to </a:t>
          </a:r>
        </a:p>
      </dgm:t>
    </dgm:pt>
    <dgm:pt modelId="{D8FE346F-CBFE-4DB5-9EF4-468B855FF94E}" type="parTrans" cxnId="{9620E90E-766B-4A17-AAE3-E3D1CABD8D22}">
      <dgm:prSet/>
      <dgm:spPr/>
      <dgm:t>
        <a:bodyPr/>
        <a:lstStyle/>
        <a:p>
          <a:endParaRPr lang="en-US"/>
        </a:p>
      </dgm:t>
    </dgm:pt>
    <dgm:pt modelId="{98B43CB1-180F-421A-BB14-26BC7E9217D9}" type="sibTrans" cxnId="{9620E90E-766B-4A17-AAE3-E3D1CABD8D22}">
      <dgm:prSet/>
      <dgm:spPr/>
      <dgm:t>
        <a:bodyPr/>
        <a:lstStyle/>
        <a:p>
          <a:endParaRPr lang="en-US"/>
        </a:p>
      </dgm:t>
    </dgm:pt>
    <dgm:pt modelId="{35CBF7DB-9CB2-4661-B7EB-4B8120BAE2AB}">
      <dgm:prSet custT="1"/>
      <dgm:spPr/>
      <dgm:t>
        <a:bodyPr/>
        <a:lstStyle/>
        <a:p>
          <a:r>
            <a:rPr lang="en-US" sz="1800" dirty="0"/>
            <a:t>Emergence of play differs across puppies</a:t>
          </a:r>
        </a:p>
      </dgm:t>
    </dgm:pt>
    <dgm:pt modelId="{8670D5EC-0D27-43B0-A9F2-AC05D2989854}" type="parTrans" cxnId="{61D94191-68EB-4B4E-B278-BFC8823939E6}">
      <dgm:prSet/>
      <dgm:spPr/>
      <dgm:t>
        <a:bodyPr/>
        <a:lstStyle/>
        <a:p>
          <a:endParaRPr lang="en-US"/>
        </a:p>
      </dgm:t>
    </dgm:pt>
    <dgm:pt modelId="{E759361C-F508-4F61-9F10-582B707A9552}" type="sibTrans" cxnId="{61D94191-68EB-4B4E-B278-BFC8823939E6}">
      <dgm:prSet/>
      <dgm:spPr/>
      <dgm:t>
        <a:bodyPr/>
        <a:lstStyle/>
        <a:p>
          <a:endParaRPr lang="en-US"/>
        </a:p>
      </dgm:t>
    </dgm:pt>
    <dgm:pt modelId="{79A6452B-CA4F-4472-A3B6-14FBFEC0EF28}">
      <dgm:prSet custT="1"/>
      <dgm:spPr/>
      <dgm:t>
        <a:bodyPr/>
        <a:lstStyle/>
        <a:p>
          <a:r>
            <a:rPr lang="en-US" sz="1800" dirty="0"/>
            <a:t>Must have an ability to adhere to the rules of social play.</a:t>
          </a:r>
        </a:p>
      </dgm:t>
    </dgm:pt>
    <dgm:pt modelId="{2A598F20-7192-4C22-9E01-7EB72528D128}" type="parTrans" cxnId="{E690E854-B4CC-4121-9FC5-679EEEAF210D}">
      <dgm:prSet/>
      <dgm:spPr/>
      <dgm:t>
        <a:bodyPr/>
        <a:lstStyle/>
        <a:p>
          <a:endParaRPr lang="en-US"/>
        </a:p>
      </dgm:t>
    </dgm:pt>
    <dgm:pt modelId="{69E42373-213B-4F2B-AF23-9036FCD80AB6}" type="sibTrans" cxnId="{E690E854-B4CC-4121-9FC5-679EEEAF210D}">
      <dgm:prSet/>
      <dgm:spPr/>
      <dgm:t>
        <a:bodyPr/>
        <a:lstStyle/>
        <a:p>
          <a:endParaRPr lang="en-US"/>
        </a:p>
      </dgm:t>
    </dgm:pt>
    <dgm:pt modelId="{0EB7386D-04D2-4BF2-BFEE-472957FF3C9E}">
      <dgm:prSet custT="1"/>
      <dgm:spPr/>
      <dgm:t>
        <a:bodyPr/>
        <a:lstStyle/>
        <a:p>
          <a:r>
            <a:rPr lang="en-US" sz="1800" dirty="0"/>
            <a:t>Puppies often learn bite inhibition between 4 and 8 weeks, but the emergence of bite inhibition can differ greatly across breeds </a:t>
          </a:r>
        </a:p>
      </dgm:t>
    </dgm:pt>
    <dgm:pt modelId="{510E1EF1-BCF8-4511-84A1-63F863C19DFA}" type="parTrans" cxnId="{5032DCF9-E4F2-4666-9988-3E15076D897A}">
      <dgm:prSet/>
      <dgm:spPr/>
      <dgm:t>
        <a:bodyPr/>
        <a:lstStyle/>
        <a:p>
          <a:endParaRPr lang="en-US"/>
        </a:p>
      </dgm:t>
    </dgm:pt>
    <dgm:pt modelId="{95DC4DD3-F7F4-4F00-8A3F-B6A053E622F2}" type="sibTrans" cxnId="{5032DCF9-E4F2-4666-9988-3E15076D897A}">
      <dgm:prSet/>
      <dgm:spPr/>
      <dgm:t>
        <a:bodyPr/>
        <a:lstStyle/>
        <a:p>
          <a:endParaRPr lang="en-US"/>
        </a:p>
      </dgm:t>
    </dgm:pt>
    <dgm:pt modelId="{1FEB9E66-A55B-4888-AABF-64ECCAFAE86D}">
      <dgm:prSet custT="1"/>
      <dgm:spPr/>
      <dgm:t>
        <a:bodyPr/>
        <a:lstStyle/>
        <a:p>
          <a:r>
            <a:rPr lang="en-US" sz="1800" b="1" i="1" dirty="0"/>
            <a:t>Differences in the topography of play behavior between some breeds. </a:t>
          </a:r>
        </a:p>
      </dgm:t>
    </dgm:pt>
    <dgm:pt modelId="{040293AD-64C0-4F2F-9993-24A0841E5656}" type="parTrans" cxnId="{C4DF2EC1-F1B5-4276-9C74-1BDAD1DA9030}">
      <dgm:prSet/>
      <dgm:spPr/>
      <dgm:t>
        <a:bodyPr/>
        <a:lstStyle/>
        <a:p>
          <a:endParaRPr lang="en-US"/>
        </a:p>
      </dgm:t>
    </dgm:pt>
    <dgm:pt modelId="{BECA6AAC-0406-42D9-BA0B-70F13C8D6650}" type="sibTrans" cxnId="{C4DF2EC1-F1B5-4276-9C74-1BDAD1DA9030}">
      <dgm:prSet/>
      <dgm:spPr/>
      <dgm:t>
        <a:bodyPr/>
        <a:lstStyle/>
        <a:p>
          <a:endParaRPr lang="en-US"/>
        </a:p>
      </dgm:t>
    </dgm:pt>
    <dgm:pt modelId="{AF6FD445-C23C-4011-A0A0-CDEC17178E22}">
      <dgm:prSet custT="1"/>
      <dgm:spPr/>
      <dgm:t>
        <a:bodyPr/>
        <a:lstStyle/>
        <a:p>
          <a:r>
            <a:rPr lang="en-US" sz="1800" dirty="0"/>
            <a:t>Herding breeds more likely to engage in stare and stalk behaviors during play </a:t>
          </a:r>
        </a:p>
      </dgm:t>
    </dgm:pt>
    <dgm:pt modelId="{05616B2B-BE19-4C3B-8E19-DB9764ACED6E}" type="parTrans" cxnId="{CD13E615-D40A-401A-A2D1-7F0A7B680D23}">
      <dgm:prSet/>
      <dgm:spPr/>
      <dgm:t>
        <a:bodyPr/>
        <a:lstStyle/>
        <a:p>
          <a:endParaRPr lang="en-US"/>
        </a:p>
      </dgm:t>
    </dgm:pt>
    <dgm:pt modelId="{3ADB430F-02DC-4D87-A15C-7D4DAC928FC3}" type="sibTrans" cxnId="{CD13E615-D40A-401A-A2D1-7F0A7B680D23}">
      <dgm:prSet/>
      <dgm:spPr/>
      <dgm:t>
        <a:bodyPr/>
        <a:lstStyle/>
        <a:p>
          <a:endParaRPr lang="en-US"/>
        </a:p>
      </dgm:t>
    </dgm:pt>
    <dgm:pt modelId="{9FE593AB-B07B-4483-BAAD-1D6A3DDE9B58}">
      <dgm:prSet custT="1"/>
      <dgm:spPr/>
      <dgm:t>
        <a:bodyPr/>
        <a:lstStyle/>
        <a:p>
          <a:r>
            <a:rPr lang="en-US" sz="1800" dirty="0"/>
            <a:t>Retrievers more likely to mouth items, carry them around</a:t>
          </a:r>
        </a:p>
      </dgm:t>
    </dgm:pt>
    <dgm:pt modelId="{831C8C8B-48DE-4E47-9563-538F30A7C4BF}" type="parTrans" cxnId="{A0EAA7A3-34C1-4138-B9A2-CCB8BA28EF9F}">
      <dgm:prSet/>
      <dgm:spPr/>
      <dgm:t>
        <a:bodyPr/>
        <a:lstStyle/>
        <a:p>
          <a:endParaRPr lang="en-US"/>
        </a:p>
      </dgm:t>
    </dgm:pt>
    <dgm:pt modelId="{5167F451-CC90-419D-97DF-C770351866F8}" type="sibTrans" cxnId="{A0EAA7A3-34C1-4138-B9A2-CCB8BA28EF9F}">
      <dgm:prSet/>
      <dgm:spPr/>
      <dgm:t>
        <a:bodyPr/>
        <a:lstStyle/>
        <a:p>
          <a:endParaRPr lang="en-US"/>
        </a:p>
      </dgm:t>
    </dgm:pt>
    <dgm:pt modelId="{1AE499D0-C00F-4ED6-884D-3E83EA0A3E83}">
      <dgm:prSet/>
      <dgm:spPr/>
      <dgm:t>
        <a:bodyPr/>
        <a:lstStyle/>
        <a:p>
          <a:endParaRPr lang="en-US" sz="1100" dirty="0"/>
        </a:p>
      </dgm:t>
    </dgm:pt>
    <dgm:pt modelId="{97EBC96C-F2D8-46E3-92DD-EEA7F437B110}" type="parTrans" cxnId="{C410B409-1B36-43F3-893F-BC8D0A3397C4}">
      <dgm:prSet/>
      <dgm:spPr/>
      <dgm:t>
        <a:bodyPr/>
        <a:lstStyle/>
        <a:p>
          <a:endParaRPr lang="en-US"/>
        </a:p>
      </dgm:t>
    </dgm:pt>
    <dgm:pt modelId="{D1368B55-5247-4F98-8CDD-B9883D86F291}" type="sibTrans" cxnId="{C410B409-1B36-43F3-893F-BC8D0A3397C4}">
      <dgm:prSet/>
      <dgm:spPr/>
      <dgm:t>
        <a:bodyPr/>
        <a:lstStyle/>
        <a:p>
          <a:endParaRPr lang="en-US"/>
        </a:p>
      </dgm:t>
    </dgm:pt>
    <dgm:pt modelId="{23BE25D8-3E1E-43B9-9FBC-65A1FC886132}">
      <dgm:prSet custT="1"/>
      <dgm:spPr/>
      <dgm:t>
        <a:bodyPr/>
        <a:lstStyle/>
        <a:p>
          <a:endParaRPr lang="en-US" sz="1800" dirty="0"/>
        </a:p>
      </dgm:t>
    </dgm:pt>
    <dgm:pt modelId="{240FBDDF-5E94-4897-9866-8C86DA4601F6}" type="parTrans" cxnId="{44B5F632-D309-4B8F-9FD6-0DD0B337F262}">
      <dgm:prSet/>
      <dgm:spPr/>
      <dgm:t>
        <a:bodyPr/>
        <a:lstStyle/>
        <a:p>
          <a:endParaRPr lang="en-US"/>
        </a:p>
      </dgm:t>
    </dgm:pt>
    <dgm:pt modelId="{9FB0F29A-57AF-4CE9-B2CD-889AAA5BDFF0}" type="sibTrans" cxnId="{44B5F632-D309-4B8F-9FD6-0DD0B337F262}">
      <dgm:prSet/>
      <dgm:spPr/>
      <dgm:t>
        <a:bodyPr/>
        <a:lstStyle/>
        <a:p>
          <a:endParaRPr lang="en-US"/>
        </a:p>
      </dgm:t>
    </dgm:pt>
    <dgm:pt modelId="{00CF684B-FCE7-4AAA-9969-CD3396C35B82}">
      <dgm:prSet custT="1"/>
      <dgm:spPr/>
      <dgm:t>
        <a:bodyPr/>
        <a:lstStyle/>
        <a:p>
          <a:endParaRPr lang="en-US" sz="1800"/>
        </a:p>
      </dgm:t>
    </dgm:pt>
    <dgm:pt modelId="{E172F99B-C290-4A5D-B46E-162C00CE5E88}" type="parTrans" cxnId="{7AA8A8B9-F8A9-495A-A9BE-D18DF164CE47}">
      <dgm:prSet/>
      <dgm:spPr/>
      <dgm:t>
        <a:bodyPr/>
        <a:lstStyle/>
        <a:p>
          <a:endParaRPr lang="en-US"/>
        </a:p>
      </dgm:t>
    </dgm:pt>
    <dgm:pt modelId="{3B4FFABE-38EE-4F97-A896-B4733FFA08D3}" type="sibTrans" cxnId="{7AA8A8B9-F8A9-495A-A9BE-D18DF164CE47}">
      <dgm:prSet/>
      <dgm:spPr/>
      <dgm:t>
        <a:bodyPr/>
        <a:lstStyle/>
        <a:p>
          <a:endParaRPr lang="en-US"/>
        </a:p>
      </dgm:t>
    </dgm:pt>
    <dgm:pt modelId="{6AF13BCD-6C9B-4ED7-B821-47EF7A6A3033}">
      <dgm:prSet custT="1"/>
      <dgm:spPr/>
      <dgm:t>
        <a:bodyPr/>
        <a:lstStyle/>
        <a:p>
          <a:endParaRPr lang="en-US" sz="1800" dirty="0"/>
        </a:p>
      </dgm:t>
    </dgm:pt>
    <dgm:pt modelId="{8E924D10-87CC-4500-A566-4B2D62AF589C}" type="parTrans" cxnId="{9DC1277E-CB28-4C93-BB40-B716007742EC}">
      <dgm:prSet/>
      <dgm:spPr/>
      <dgm:t>
        <a:bodyPr/>
        <a:lstStyle/>
        <a:p>
          <a:endParaRPr lang="en-US"/>
        </a:p>
      </dgm:t>
    </dgm:pt>
    <dgm:pt modelId="{9B47AEC3-DD11-40FD-A0BE-7504113FDE13}" type="sibTrans" cxnId="{9DC1277E-CB28-4C93-BB40-B716007742EC}">
      <dgm:prSet/>
      <dgm:spPr/>
      <dgm:t>
        <a:bodyPr/>
        <a:lstStyle/>
        <a:p>
          <a:endParaRPr lang="en-US"/>
        </a:p>
      </dgm:t>
    </dgm:pt>
    <dgm:pt modelId="{A4677981-4DAB-4057-A823-4481EFAB0F7B}" type="pres">
      <dgm:prSet presAssocID="{2E11F8BE-6F79-40A1-87A0-2C7926E20290}" presName="linear" presStyleCnt="0">
        <dgm:presLayoutVars>
          <dgm:animLvl val="lvl"/>
          <dgm:resizeHandles val="exact"/>
        </dgm:presLayoutVars>
      </dgm:prSet>
      <dgm:spPr/>
    </dgm:pt>
    <dgm:pt modelId="{703C3E1F-CB4D-400B-8035-B060C798094C}" type="pres">
      <dgm:prSet presAssocID="{00AB80F3-5DCF-466A-82E5-D34F49CA63A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951220-71DD-4A05-A395-CEF065FC4ED7}" type="pres">
      <dgm:prSet presAssocID="{00AB80F3-5DCF-466A-82E5-D34F49CA63AC}" presName="childText" presStyleLbl="revTx" presStyleIdx="0" presStyleCnt="2">
        <dgm:presLayoutVars>
          <dgm:bulletEnabled val="1"/>
        </dgm:presLayoutVars>
      </dgm:prSet>
      <dgm:spPr/>
    </dgm:pt>
    <dgm:pt modelId="{C992A2CB-2C89-4B7D-AC04-ECFA87182583}" type="pres">
      <dgm:prSet presAssocID="{C942F19B-1129-444B-977C-FF8432205A47}" presName="parentText" presStyleLbl="node1" presStyleIdx="1" presStyleCnt="2" custLinFactNeighborX="0" custLinFactNeighborY="-1326">
        <dgm:presLayoutVars>
          <dgm:chMax val="0"/>
          <dgm:bulletEnabled val="1"/>
        </dgm:presLayoutVars>
      </dgm:prSet>
      <dgm:spPr/>
    </dgm:pt>
    <dgm:pt modelId="{3F078D10-75CB-4D11-838C-A97B1E52A5C6}" type="pres">
      <dgm:prSet presAssocID="{C942F19B-1129-444B-977C-FF8432205A4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AE4A005-11D1-4C2A-91B9-8FF6EB9C75F8}" type="presOf" srcId="{35CBF7DB-9CB2-4661-B7EB-4B8120BAE2AB}" destId="{3F078D10-75CB-4D11-838C-A97B1E52A5C6}" srcOrd="0" destOrd="0" presId="urn:microsoft.com/office/officeart/2005/8/layout/vList2"/>
    <dgm:cxn modelId="{C410B409-1B36-43F3-893F-BC8D0A3397C4}" srcId="{00AB80F3-5DCF-466A-82E5-D34F49CA63AC}" destId="{1AE499D0-C00F-4ED6-884D-3E83EA0A3E83}" srcOrd="2" destOrd="0" parTransId="{97EBC96C-F2D8-46E3-92DD-EEA7F437B110}" sibTransId="{D1368B55-5247-4F98-8CDD-B9883D86F291}"/>
    <dgm:cxn modelId="{9620E90E-766B-4A17-AAE3-E3D1CABD8D22}" srcId="{2E11F8BE-6F79-40A1-87A0-2C7926E20290}" destId="{C942F19B-1129-444B-977C-FF8432205A47}" srcOrd="1" destOrd="0" parTransId="{D8FE346F-CBFE-4DB5-9EF4-468B855FF94E}" sibTransId="{98B43CB1-180F-421A-BB14-26BC7E9217D9}"/>
    <dgm:cxn modelId="{CD13E615-D40A-401A-A2D1-7F0A7B680D23}" srcId="{1FEB9E66-A55B-4888-AABF-64ECCAFAE86D}" destId="{AF6FD445-C23C-4011-A0A0-CDEC17178E22}" srcOrd="0" destOrd="0" parTransId="{05616B2B-BE19-4C3B-8E19-DB9764ACED6E}" sibTransId="{3ADB430F-02DC-4D87-A15C-7D4DAC928FC3}"/>
    <dgm:cxn modelId="{912EF124-1D30-46B4-8741-5F8A59D78787}" type="presOf" srcId="{00CF684B-FCE7-4AAA-9969-CD3396C35B82}" destId="{3F078D10-75CB-4D11-838C-A97B1E52A5C6}" srcOrd="0" destOrd="3" presId="urn:microsoft.com/office/officeart/2005/8/layout/vList2"/>
    <dgm:cxn modelId="{14FD4527-84F8-47E7-A1D6-EF6024BDA5A7}" type="presOf" srcId="{6AF13BCD-6C9B-4ED7-B821-47EF7A6A3033}" destId="{3F078D10-75CB-4D11-838C-A97B1E52A5C6}" srcOrd="0" destOrd="5" presId="urn:microsoft.com/office/officeart/2005/8/layout/vList2"/>
    <dgm:cxn modelId="{44B5F632-D309-4B8F-9FD6-0DD0B337F262}" srcId="{C942F19B-1129-444B-977C-FF8432205A47}" destId="{23BE25D8-3E1E-43B9-9FBC-65A1FC886132}" srcOrd="1" destOrd="0" parTransId="{240FBDDF-5E94-4897-9866-8C86DA4601F6}" sibTransId="{9FB0F29A-57AF-4CE9-B2CD-889AAA5BDFF0}"/>
    <dgm:cxn modelId="{F40F5D36-F60E-4838-B92F-DF396C158368}" type="presOf" srcId="{C942F19B-1129-444B-977C-FF8432205A47}" destId="{C992A2CB-2C89-4B7D-AC04-ECFA87182583}" srcOrd="0" destOrd="0" presId="urn:microsoft.com/office/officeart/2005/8/layout/vList2"/>
    <dgm:cxn modelId="{AAB7033B-620A-4231-AB2F-508C1FB3D45C}" srcId="{2E11F8BE-6F79-40A1-87A0-2C7926E20290}" destId="{00AB80F3-5DCF-466A-82E5-D34F49CA63AC}" srcOrd="0" destOrd="0" parTransId="{FEF215AB-0012-404D-873E-887002833DDF}" sibTransId="{C9F09A3E-636D-4206-B86E-8828AC1C20BC}"/>
    <dgm:cxn modelId="{0A865666-EEFF-4489-B9C6-26B8A60FA65E}" type="presOf" srcId="{1FEB9E66-A55B-4888-AABF-64ECCAFAE86D}" destId="{3F078D10-75CB-4D11-838C-A97B1E52A5C6}" srcOrd="0" destOrd="6" presId="urn:microsoft.com/office/officeart/2005/8/layout/vList2"/>
    <dgm:cxn modelId="{132B006D-4AB9-4602-996F-6BC485867E48}" type="presOf" srcId="{79A6452B-CA4F-4472-A3B6-14FBFEC0EF28}" destId="{3F078D10-75CB-4D11-838C-A97B1E52A5C6}" srcOrd="0" destOrd="2" presId="urn:microsoft.com/office/officeart/2005/8/layout/vList2"/>
    <dgm:cxn modelId="{49D36F4F-7837-4242-B3E3-E14F91B2B655}" type="presOf" srcId="{9FE593AB-B07B-4483-BAAD-1D6A3DDE9B58}" destId="{3F078D10-75CB-4D11-838C-A97B1E52A5C6}" srcOrd="0" destOrd="8" presId="urn:microsoft.com/office/officeart/2005/8/layout/vList2"/>
    <dgm:cxn modelId="{51E31870-793F-4EB6-987C-0F38363389DB}" type="presOf" srcId="{00AB80F3-5DCF-466A-82E5-D34F49CA63AC}" destId="{703C3E1F-CB4D-400B-8035-B060C798094C}" srcOrd="0" destOrd="0" presId="urn:microsoft.com/office/officeart/2005/8/layout/vList2"/>
    <dgm:cxn modelId="{C29ECA51-E855-493B-B30C-3D91BBD2D567}" type="presOf" srcId="{2E11F8BE-6F79-40A1-87A0-2C7926E20290}" destId="{A4677981-4DAB-4057-A823-4481EFAB0F7B}" srcOrd="0" destOrd="0" presId="urn:microsoft.com/office/officeart/2005/8/layout/vList2"/>
    <dgm:cxn modelId="{E690E854-B4CC-4121-9FC5-679EEEAF210D}" srcId="{C942F19B-1129-444B-977C-FF8432205A47}" destId="{79A6452B-CA4F-4472-A3B6-14FBFEC0EF28}" srcOrd="2" destOrd="0" parTransId="{2A598F20-7192-4C22-9E01-7EB72528D128}" sibTransId="{69E42373-213B-4F2B-AF23-9036FCD80AB6}"/>
    <dgm:cxn modelId="{0D657558-FF55-4F1D-A6CC-6E1382098B1E}" type="presOf" srcId="{1AE499D0-C00F-4ED6-884D-3E83EA0A3E83}" destId="{60951220-71DD-4A05-A395-CEF065FC4ED7}" srcOrd="0" destOrd="2" presId="urn:microsoft.com/office/officeart/2005/8/layout/vList2"/>
    <dgm:cxn modelId="{9DC1277E-CB28-4C93-BB40-B716007742EC}" srcId="{C942F19B-1129-444B-977C-FF8432205A47}" destId="{6AF13BCD-6C9B-4ED7-B821-47EF7A6A3033}" srcOrd="5" destOrd="0" parTransId="{8E924D10-87CC-4500-A566-4B2D62AF589C}" sibTransId="{9B47AEC3-DD11-40FD-A0BE-7504113FDE13}"/>
    <dgm:cxn modelId="{0C883685-0280-4CCA-99A6-B4EB3B2A08C7}" type="presOf" srcId="{AF6FD445-C23C-4011-A0A0-CDEC17178E22}" destId="{3F078D10-75CB-4D11-838C-A97B1E52A5C6}" srcOrd="0" destOrd="7" presId="urn:microsoft.com/office/officeart/2005/8/layout/vList2"/>
    <dgm:cxn modelId="{D1249D8A-138E-4384-83DF-81195F434C7B}" type="presOf" srcId="{CDE06EB9-54C9-4E31-AB94-F31A167CE211}" destId="{60951220-71DD-4A05-A395-CEF065FC4ED7}" srcOrd="0" destOrd="1" presId="urn:microsoft.com/office/officeart/2005/8/layout/vList2"/>
    <dgm:cxn modelId="{61D94191-68EB-4B4E-B278-BFC8823939E6}" srcId="{C942F19B-1129-444B-977C-FF8432205A47}" destId="{35CBF7DB-9CB2-4661-B7EB-4B8120BAE2AB}" srcOrd="0" destOrd="0" parTransId="{8670D5EC-0D27-43B0-A9F2-AC05D2989854}" sibTransId="{E759361C-F508-4F61-9F10-582B707A9552}"/>
    <dgm:cxn modelId="{D477C491-4BC3-4587-AB0F-0D1108B4C169}" type="presOf" srcId="{23BE25D8-3E1E-43B9-9FBC-65A1FC886132}" destId="{3F078D10-75CB-4D11-838C-A97B1E52A5C6}" srcOrd="0" destOrd="1" presId="urn:microsoft.com/office/officeart/2005/8/layout/vList2"/>
    <dgm:cxn modelId="{D0049B92-7FA2-4FC7-B54B-CF16EFDB3D68}" srcId="{00AB80F3-5DCF-466A-82E5-D34F49CA63AC}" destId="{2B31A07C-7781-4A21-B50B-A67A8B8BE8A6}" srcOrd="0" destOrd="0" parTransId="{61AFB722-86C7-4BF7-B325-982435587709}" sibTransId="{146CE7AE-1D97-41B5-AE52-93056622265C}"/>
    <dgm:cxn modelId="{A0EAA7A3-34C1-4138-B9A2-CCB8BA28EF9F}" srcId="{1FEB9E66-A55B-4888-AABF-64ECCAFAE86D}" destId="{9FE593AB-B07B-4483-BAAD-1D6A3DDE9B58}" srcOrd="1" destOrd="0" parTransId="{831C8C8B-48DE-4E47-9563-538F30A7C4BF}" sibTransId="{5167F451-CC90-419D-97DF-C770351866F8}"/>
    <dgm:cxn modelId="{0E7554A8-547E-4893-913D-4B3C65FB345B}" srcId="{00AB80F3-5DCF-466A-82E5-D34F49CA63AC}" destId="{CDE06EB9-54C9-4E31-AB94-F31A167CE211}" srcOrd="1" destOrd="0" parTransId="{D2F287E3-C4C3-41F2-93C6-AAD227E4DA31}" sibTransId="{B210B39D-9B39-47F4-A406-AE5F8E10C933}"/>
    <dgm:cxn modelId="{7AA8A8B9-F8A9-495A-A9BE-D18DF164CE47}" srcId="{C942F19B-1129-444B-977C-FF8432205A47}" destId="{00CF684B-FCE7-4AAA-9969-CD3396C35B82}" srcOrd="3" destOrd="0" parTransId="{E172F99B-C290-4A5D-B46E-162C00CE5E88}" sibTransId="{3B4FFABE-38EE-4F97-A896-B4733FFA08D3}"/>
    <dgm:cxn modelId="{C4DF2EC1-F1B5-4276-9C74-1BDAD1DA9030}" srcId="{C942F19B-1129-444B-977C-FF8432205A47}" destId="{1FEB9E66-A55B-4888-AABF-64ECCAFAE86D}" srcOrd="6" destOrd="0" parTransId="{040293AD-64C0-4F2F-9993-24A0841E5656}" sibTransId="{BECA6AAC-0406-42D9-BA0B-70F13C8D6650}"/>
    <dgm:cxn modelId="{6101B1D7-A478-4D33-9207-6AC6213E3BCA}" type="presOf" srcId="{0EB7386D-04D2-4BF2-BFEE-472957FF3C9E}" destId="{3F078D10-75CB-4D11-838C-A97B1E52A5C6}" srcOrd="0" destOrd="4" presId="urn:microsoft.com/office/officeart/2005/8/layout/vList2"/>
    <dgm:cxn modelId="{645DC0F0-014D-4FC0-A776-528DEE447A03}" type="presOf" srcId="{2B31A07C-7781-4A21-B50B-A67A8B8BE8A6}" destId="{60951220-71DD-4A05-A395-CEF065FC4ED7}" srcOrd="0" destOrd="0" presId="urn:microsoft.com/office/officeart/2005/8/layout/vList2"/>
    <dgm:cxn modelId="{5032DCF9-E4F2-4666-9988-3E15076D897A}" srcId="{C942F19B-1129-444B-977C-FF8432205A47}" destId="{0EB7386D-04D2-4BF2-BFEE-472957FF3C9E}" srcOrd="4" destOrd="0" parTransId="{510E1EF1-BCF8-4511-84A1-63F863C19DFA}" sibTransId="{95DC4DD3-F7F4-4F00-8A3F-B6A053E622F2}"/>
    <dgm:cxn modelId="{BE46A378-6420-452F-B7B0-EE77A3A25DE8}" type="presParOf" srcId="{A4677981-4DAB-4057-A823-4481EFAB0F7B}" destId="{703C3E1F-CB4D-400B-8035-B060C798094C}" srcOrd="0" destOrd="0" presId="urn:microsoft.com/office/officeart/2005/8/layout/vList2"/>
    <dgm:cxn modelId="{40F6E236-A919-493F-9790-A2337B823EA2}" type="presParOf" srcId="{A4677981-4DAB-4057-A823-4481EFAB0F7B}" destId="{60951220-71DD-4A05-A395-CEF065FC4ED7}" srcOrd="1" destOrd="0" presId="urn:microsoft.com/office/officeart/2005/8/layout/vList2"/>
    <dgm:cxn modelId="{4A6AC674-59CB-4050-8BA7-757FBA8A7680}" type="presParOf" srcId="{A4677981-4DAB-4057-A823-4481EFAB0F7B}" destId="{C992A2CB-2C89-4B7D-AC04-ECFA87182583}" srcOrd="2" destOrd="0" presId="urn:microsoft.com/office/officeart/2005/8/layout/vList2"/>
    <dgm:cxn modelId="{CECEBF0E-E1D3-4723-82CD-49601621B1F4}" type="presParOf" srcId="{A4677981-4DAB-4057-A823-4481EFAB0F7B}" destId="{3F078D10-75CB-4D11-838C-A97B1E52A5C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140554-9DF1-4F68-A296-3900357B6CC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215589-8264-4A83-BADB-DFE09FC875A6}">
      <dgm:prSet custT="1"/>
      <dgm:spPr/>
      <dgm:t>
        <a:bodyPr/>
        <a:lstStyle/>
        <a:p>
          <a:r>
            <a:rPr lang="en-US" sz="2400" dirty="0"/>
            <a:t>Examined </a:t>
          </a:r>
          <a:r>
            <a:rPr lang="en-US" sz="2400" b="1" dirty="0" err="1"/>
            <a:t>dydacdic</a:t>
          </a:r>
          <a:r>
            <a:rPr lang="en-US" sz="2400" b="1" dirty="0"/>
            <a:t> rough and tumble play</a:t>
          </a:r>
          <a:endParaRPr lang="en-US" sz="2400" dirty="0"/>
        </a:p>
      </dgm:t>
    </dgm:pt>
    <dgm:pt modelId="{BFCC0B26-AF62-41B6-9906-8BBEA170A66F}" type="parTrans" cxnId="{52B79A1A-E00C-4F6A-A045-7ED1694091B1}">
      <dgm:prSet/>
      <dgm:spPr/>
      <dgm:t>
        <a:bodyPr/>
        <a:lstStyle/>
        <a:p>
          <a:endParaRPr lang="en-US"/>
        </a:p>
      </dgm:t>
    </dgm:pt>
    <dgm:pt modelId="{0A0FA81D-BC9C-4F05-8737-FD267C120C44}" type="sibTrans" cxnId="{52B79A1A-E00C-4F6A-A045-7ED1694091B1}">
      <dgm:prSet/>
      <dgm:spPr/>
      <dgm:t>
        <a:bodyPr/>
        <a:lstStyle/>
        <a:p>
          <a:endParaRPr lang="en-US"/>
        </a:p>
      </dgm:t>
    </dgm:pt>
    <dgm:pt modelId="{6A1AB732-B7FE-4106-8FCA-548402578228}">
      <dgm:prSet custT="1"/>
      <dgm:spPr/>
      <dgm:t>
        <a:bodyPr/>
        <a:lstStyle/>
        <a:p>
          <a:r>
            <a:rPr lang="en-US" sz="2000" dirty="0"/>
            <a:t>Play between 2 dogs:</a:t>
          </a:r>
        </a:p>
      </dgm:t>
    </dgm:pt>
    <dgm:pt modelId="{157DB42E-468A-498D-A200-87980D3783DA}" type="parTrans" cxnId="{B32F6E3D-192C-4E6D-964B-F61283F43938}">
      <dgm:prSet/>
      <dgm:spPr/>
      <dgm:t>
        <a:bodyPr/>
        <a:lstStyle/>
        <a:p>
          <a:endParaRPr lang="en-US"/>
        </a:p>
      </dgm:t>
    </dgm:pt>
    <dgm:pt modelId="{00DB7B84-1522-4441-AE70-61135435D77B}" type="sibTrans" cxnId="{B32F6E3D-192C-4E6D-964B-F61283F43938}">
      <dgm:prSet/>
      <dgm:spPr/>
      <dgm:t>
        <a:bodyPr/>
        <a:lstStyle/>
        <a:p>
          <a:endParaRPr lang="en-US"/>
        </a:p>
      </dgm:t>
    </dgm:pt>
    <dgm:pt modelId="{46EE7D91-42AD-452E-BBA5-847C29A26DA7}">
      <dgm:prSet/>
      <dgm:spPr/>
      <dgm:t>
        <a:bodyPr/>
        <a:lstStyle/>
        <a:p>
          <a:r>
            <a:rPr lang="en-US"/>
            <a:t>Series of coordinated behaviors</a:t>
          </a:r>
        </a:p>
      </dgm:t>
    </dgm:pt>
    <dgm:pt modelId="{4EFC2B3E-0E7C-465E-AE23-63A87B647C2C}" type="parTrans" cxnId="{52E1E600-7383-4804-A3B0-A17625A03694}">
      <dgm:prSet/>
      <dgm:spPr/>
      <dgm:t>
        <a:bodyPr/>
        <a:lstStyle/>
        <a:p>
          <a:endParaRPr lang="en-US"/>
        </a:p>
      </dgm:t>
    </dgm:pt>
    <dgm:pt modelId="{1CB2E0A7-5D96-4FD0-A28B-3BE0B8A005E5}" type="sibTrans" cxnId="{52E1E600-7383-4804-A3B0-A17625A03694}">
      <dgm:prSet/>
      <dgm:spPr/>
      <dgm:t>
        <a:bodyPr/>
        <a:lstStyle/>
        <a:p>
          <a:endParaRPr lang="en-US"/>
        </a:p>
      </dgm:t>
    </dgm:pt>
    <dgm:pt modelId="{63790103-AD7F-4941-BADA-8B7879CE00C7}">
      <dgm:prSet/>
      <dgm:spPr/>
      <dgm:t>
        <a:bodyPr/>
        <a:lstStyle/>
        <a:p>
          <a:r>
            <a:rPr lang="en-US"/>
            <a:t>Examined how behaviors were moderated in the force of the behavior</a:t>
          </a:r>
        </a:p>
      </dgm:t>
    </dgm:pt>
    <dgm:pt modelId="{AF75D15C-8BB6-4C41-97CA-DC5D6028FB6E}" type="parTrans" cxnId="{EE77CBC9-1AAE-4AA1-97A4-1D24B1B40427}">
      <dgm:prSet/>
      <dgm:spPr/>
      <dgm:t>
        <a:bodyPr/>
        <a:lstStyle/>
        <a:p>
          <a:endParaRPr lang="en-US"/>
        </a:p>
      </dgm:t>
    </dgm:pt>
    <dgm:pt modelId="{D9D77BF7-99C8-4287-B066-F0D32DAADC27}" type="sibTrans" cxnId="{EE77CBC9-1AAE-4AA1-97A4-1D24B1B40427}">
      <dgm:prSet/>
      <dgm:spPr/>
      <dgm:t>
        <a:bodyPr/>
        <a:lstStyle/>
        <a:p>
          <a:endParaRPr lang="en-US"/>
        </a:p>
      </dgm:t>
    </dgm:pt>
    <dgm:pt modelId="{D3546381-0885-4368-BA39-D80BF0EAE835}">
      <dgm:prSet/>
      <dgm:spPr/>
      <dgm:t>
        <a:bodyPr/>
        <a:lstStyle/>
        <a:p>
          <a:r>
            <a:rPr lang="en-US"/>
            <a:t>Noted exaggerated form of the behaviors</a:t>
          </a:r>
        </a:p>
      </dgm:t>
    </dgm:pt>
    <dgm:pt modelId="{99F809DB-E4A6-49F8-BBBF-2DC6F1CC06FC}" type="parTrans" cxnId="{E4E3087D-3C1C-4DC8-8A11-37E3974220D3}">
      <dgm:prSet/>
      <dgm:spPr/>
      <dgm:t>
        <a:bodyPr/>
        <a:lstStyle/>
        <a:p>
          <a:endParaRPr lang="en-US"/>
        </a:p>
      </dgm:t>
    </dgm:pt>
    <dgm:pt modelId="{9EA16D36-08EC-4521-B8A5-E9D022D3D1EE}" type="sibTrans" cxnId="{E4E3087D-3C1C-4DC8-8A11-37E3974220D3}">
      <dgm:prSet/>
      <dgm:spPr/>
      <dgm:t>
        <a:bodyPr/>
        <a:lstStyle/>
        <a:p>
          <a:endParaRPr lang="en-US"/>
        </a:p>
      </dgm:t>
    </dgm:pt>
    <dgm:pt modelId="{CAB41727-C767-4A81-BBDC-B570C10DEAD9}">
      <dgm:prSet custT="1"/>
      <dgm:spPr/>
      <dgm:t>
        <a:bodyPr/>
        <a:lstStyle/>
        <a:p>
          <a:r>
            <a:rPr lang="en-US" sz="2000" dirty="0"/>
            <a:t>Used the most common play behaviors</a:t>
          </a:r>
        </a:p>
      </dgm:t>
    </dgm:pt>
    <dgm:pt modelId="{CB7CBB22-2577-4D3B-9960-004EE4E5EB57}" type="parTrans" cxnId="{9C712F0F-F1B8-4CCC-9D72-548EE4C0CBB7}">
      <dgm:prSet/>
      <dgm:spPr/>
      <dgm:t>
        <a:bodyPr/>
        <a:lstStyle/>
        <a:p>
          <a:endParaRPr lang="en-US"/>
        </a:p>
      </dgm:t>
    </dgm:pt>
    <dgm:pt modelId="{052D5247-5100-46A4-B524-EDDF1857B1EA}" type="sibTrans" cxnId="{9C712F0F-F1B8-4CCC-9D72-548EE4C0CBB7}">
      <dgm:prSet/>
      <dgm:spPr/>
      <dgm:t>
        <a:bodyPr/>
        <a:lstStyle/>
        <a:p>
          <a:endParaRPr lang="en-US"/>
        </a:p>
      </dgm:t>
    </dgm:pt>
    <dgm:pt modelId="{C5C719FD-1594-43B0-BBFC-A818E250CC47}">
      <dgm:prSet/>
      <dgm:spPr/>
      <dgm:t>
        <a:bodyPr/>
        <a:lstStyle/>
        <a:p>
          <a:r>
            <a:rPr lang="en-US"/>
            <a:t>Play bow</a:t>
          </a:r>
        </a:p>
      </dgm:t>
    </dgm:pt>
    <dgm:pt modelId="{9C92C111-C500-4A20-BFE3-D44CC7B198A2}" type="parTrans" cxnId="{6EEEBF05-C9FF-49D6-A9EE-CFE05521ED05}">
      <dgm:prSet/>
      <dgm:spPr/>
      <dgm:t>
        <a:bodyPr/>
        <a:lstStyle/>
        <a:p>
          <a:endParaRPr lang="en-US"/>
        </a:p>
      </dgm:t>
    </dgm:pt>
    <dgm:pt modelId="{D286B28E-17CF-41A7-9E83-0B40C504193B}" type="sibTrans" cxnId="{6EEEBF05-C9FF-49D6-A9EE-CFE05521ED05}">
      <dgm:prSet/>
      <dgm:spPr/>
      <dgm:t>
        <a:bodyPr/>
        <a:lstStyle/>
        <a:p>
          <a:endParaRPr lang="en-US"/>
        </a:p>
      </dgm:t>
    </dgm:pt>
    <dgm:pt modelId="{52143B39-9C0B-4395-9B39-A4BC92D7B1AF}">
      <dgm:prSet/>
      <dgm:spPr/>
      <dgm:t>
        <a:bodyPr/>
        <a:lstStyle/>
        <a:p>
          <a:r>
            <a:rPr lang="en-US"/>
            <a:t>Play face</a:t>
          </a:r>
        </a:p>
      </dgm:t>
    </dgm:pt>
    <dgm:pt modelId="{D20062A6-FCFC-43C9-8D4D-79D27DF2272D}" type="parTrans" cxnId="{6CB6155F-B862-4A80-9353-7E324D80D51B}">
      <dgm:prSet/>
      <dgm:spPr/>
      <dgm:t>
        <a:bodyPr/>
        <a:lstStyle/>
        <a:p>
          <a:endParaRPr lang="en-US"/>
        </a:p>
      </dgm:t>
    </dgm:pt>
    <dgm:pt modelId="{AB8C0640-B716-4B7E-9F88-D68BB374889E}" type="sibTrans" cxnId="{6CB6155F-B862-4A80-9353-7E324D80D51B}">
      <dgm:prSet/>
      <dgm:spPr/>
      <dgm:t>
        <a:bodyPr/>
        <a:lstStyle/>
        <a:p>
          <a:endParaRPr lang="en-US"/>
        </a:p>
      </dgm:t>
    </dgm:pt>
    <dgm:pt modelId="{F78E7ABA-FD9E-4D7C-BBED-CE56A12FCB97}">
      <dgm:prSet/>
      <dgm:spPr/>
      <dgm:t>
        <a:bodyPr/>
        <a:lstStyle/>
        <a:p>
          <a:r>
            <a:rPr lang="en-US"/>
            <a:t>Face Paw</a:t>
          </a:r>
        </a:p>
      </dgm:t>
    </dgm:pt>
    <dgm:pt modelId="{76A81708-9F4A-4B4C-8E38-12B69DB610DF}" type="parTrans" cxnId="{6AE5DAFE-862F-4544-A703-5DDF81349A57}">
      <dgm:prSet/>
      <dgm:spPr/>
      <dgm:t>
        <a:bodyPr/>
        <a:lstStyle/>
        <a:p>
          <a:endParaRPr lang="en-US"/>
        </a:p>
      </dgm:t>
    </dgm:pt>
    <dgm:pt modelId="{CDED7860-2D47-4265-9735-66A985E6FEFA}" type="sibTrans" cxnId="{6AE5DAFE-862F-4544-A703-5DDF81349A57}">
      <dgm:prSet/>
      <dgm:spPr/>
      <dgm:t>
        <a:bodyPr/>
        <a:lstStyle/>
        <a:p>
          <a:endParaRPr lang="en-US"/>
        </a:p>
      </dgm:t>
    </dgm:pt>
    <dgm:pt modelId="{25FB37CE-5891-4FF5-8CDD-C8F9C21689E9}">
      <dgm:prSet/>
      <dgm:spPr/>
      <dgm:t>
        <a:bodyPr/>
        <a:lstStyle/>
        <a:p>
          <a:r>
            <a:rPr lang="en-US" dirty="0"/>
            <a:t>Teasing/Chase me</a:t>
          </a:r>
        </a:p>
      </dgm:t>
    </dgm:pt>
    <dgm:pt modelId="{CF28837A-FF9A-40A1-BBBA-C85957A842C4}" type="parTrans" cxnId="{2E6FD41F-1316-4179-8CA7-61E38DB12D84}">
      <dgm:prSet/>
      <dgm:spPr/>
      <dgm:t>
        <a:bodyPr/>
        <a:lstStyle/>
        <a:p>
          <a:endParaRPr lang="en-US"/>
        </a:p>
      </dgm:t>
    </dgm:pt>
    <dgm:pt modelId="{44029159-0942-4F84-B060-451832C6C4EA}" type="sibTrans" cxnId="{2E6FD41F-1316-4179-8CA7-61E38DB12D84}">
      <dgm:prSet/>
      <dgm:spPr/>
      <dgm:t>
        <a:bodyPr/>
        <a:lstStyle/>
        <a:p>
          <a:endParaRPr lang="en-US"/>
        </a:p>
      </dgm:t>
    </dgm:pt>
    <dgm:pt modelId="{0E7D9785-B43E-4955-A379-EB166A4C0CBE}" type="pres">
      <dgm:prSet presAssocID="{8D140554-9DF1-4F68-A296-3900357B6CC4}" presName="linear" presStyleCnt="0">
        <dgm:presLayoutVars>
          <dgm:dir/>
          <dgm:animLvl val="lvl"/>
          <dgm:resizeHandles val="exact"/>
        </dgm:presLayoutVars>
      </dgm:prSet>
      <dgm:spPr/>
    </dgm:pt>
    <dgm:pt modelId="{468E5F1F-F3F4-4497-8784-FD124B3E81F0}" type="pres">
      <dgm:prSet presAssocID="{BF215589-8264-4A83-BADB-DFE09FC875A6}" presName="parentLin" presStyleCnt="0"/>
      <dgm:spPr/>
    </dgm:pt>
    <dgm:pt modelId="{601B9617-CE22-4FC6-9BB4-A233E13C501F}" type="pres">
      <dgm:prSet presAssocID="{BF215589-8264-4A83-BADB-DFE09FC875A6}" presName="parentLeftMargin" presStyleLbl="node1" presStyleIdx="0" presStyleCnt="3"/>
      <dgm:spPr/>
    </dgm:pt>
    <dgm:pt modelId="{847BF379-3582-4FE2-839F-0E99483C69A0}" type="pres">
      <dgm:prSet presAssocID="{BF215589-8264-4A83-BADB-DFE09FC875A6}" presName="parentText" presStyleLbl="node1" presStyleIdx="0" presStyleCnt="3" custScaleX="133676" custScaleY="203476">
        <dgm:presLayoutVars>
          <dgm:chMax val="0"/>
          <dgm:bulletEnabled val="1"/>
        </dgm:presLayoutVars>
      </dgm:prSet>
      <dgm:spPr/>
    </dgm:pt>
    <dgm:pt modelId="{FFA46399-516D-4CDB-A159-E8742F6F6ADB}" type="pres">
      <dgm:prSet presAssocID="{BF215589-8264-4A83-BADB-DFE09FC875A6}" presName="negativeSpace" presStyleCnt="0"/>
      <dgm:spPr/>
    </dgm:pt>
    <dgm:pt modelId="{8F0D7D0D-5A0E-44EC-8575-3FFD79485723}" type="pres">
      <dgm:prSet presAssocID="{BF215589-8264-4A83-BADB-DFE09FC875A6}" presName="childText" presStyleLbl="conFgAcc1" presStyleIdx="0" presStyleCnt="3">
        <dgm:presLayoutVars>
          <dgm:bulletEnabled val="1"/>
        </dgm:presLayoutVars>
      </dgm:prSet>
      <dgm:spPr/>
    </dgm:pt>
    <dgm:pt modelId="{A80C4202-B27F-4DEB-9177-69F9615AF59C}" type="pres">
      <dgm:prSet presAssocID="{0A0FA81D-BC9C-4F05-8737-FD267C120C44}" presName="spaceBetweenRectangles" presStyleCnt="0"/>
      <dgm:spPr/>
    </dgm:pt>
    <dgm:pt modelId="{CFCC8C23-DA09-4BB6-ACA8-F1F62B7BA9CE}" type="pres">
      <dgm:prSet presAssocID="{6A1AB732-B7FE-4106-8FCA-548402578228}" presName="parentLin" presStyleCnt="0"/>
      <dgm:spPr/>
    </dgm:pt>
    <dgm:pt modelId="{F5C6BC4F-D04A-4F45-8935-4E25C616D61E}" type="pres">
      <dgm:prSet presAssocID="{6A1AB732-B7FE-4106-8FCA-548402578228}" presName="parentLeftMargin" presStyleLbl="node1" presStyleIdx="0" presStyleCnt="3"/>
      <dgm:spPr/>
    </dgm:pt>
    <dgm:pt modelId="{D6C615F5-F74D-4BEB-A2BC-A29AEE9CF212}" type="pres">
      <dgm:prSet presAssocID="{6A1AB732-B7FE-4106-8FCA-5484025782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685304-4688-487E-9056-00FB61EB1F4D}" type="pres">
      <dgm:prSet presAssocID="{6A1AB732-B7FE-4106-8FCA-548402578228}" presName="negativeSpace" presStyleCnt="0"/>
      <dgm:spPr/>
    </dgm:pt>
    <dgm:pt modelId="{67A37F5F-894B-4E51-8198-373FE94DBE31}" type="pres">
      <dgm:prSet presAssocID="{6A1AB732-B7FE-4106-8FCA-548402578228}" presName="childText" presStyleLbl="conFgAcc1" presStyleIdx="1" presStyleCnt="3">
        <dgm:presLayoutVars>
          <dgm:bulletEnabled val="1"/>
        </dgm:presLayoutVars>
      </dgm:prSet>
      <dgm:spPr/>
    </dgm:pt>
    <dgm:pt modelId="{A614D425-8D4A-4CDC-9E68-B6FCDCF0D41A}" type="pres">
      <dgm:prSet presAssocID="{00DB7B84-1522-4441-AE70-61135435D77B}" presName="spaceBetweenRectangles" presStyleCnt="0"/>
      <dgm:spPr/>
    </dgm:pt>
    <dgm:pt modelId="{D76510CB-EBF1-47DA-A494-253876B0C60A}" type="pres">
      <dgm:prSet presAssocID="{CAB41727-C767-4A81-BBDC-B570C10DEAD9}" presName="parentLin" presStyleCnt="0"/>
      <dgm:spPr/>
    </dgm:pt>
    <dgm:pt modelId="{2FA1BCB5-B4F8-43EC-B594-72A3FFBED27F}" type="pres">
      <dgm:prSet presAssocID="{CAB41727-C767-4A81-BBDC-B570C10DEAD9}" presName="parentLeftMargin" presStyleLbl="node1" presStyleIdx="1" presStyleCnt="3"/>
      <dgm:spPr/>
    </dgm:pt>
    <dgm:pt modelId="{37FA6F64-4637-4489-A637-342C335EF55D}" type="pres">
      <dgm:prSet presAssocID="{CAB41727-C767-4A81-BBDC-B570C10DEA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621641B-1EBD-4C7A-B841-2D9A36CEDBA0}" type="pres">
      <dgm:prSet presAssocID="{CAB41727-C767-4A81-BBDC-B570C10DEAD9}" presName="negativeSpace" presStyleCnt="0"/>
      <dgm:spPr/>
    </dgm:pt>
    <dgm:pt modelId="{1F61537A-1D3C-45A9-BBA2-6C23CF62CA3A}" type="pres">
      <dgm:prSet presAssocID="{CAB41727-C767-4A81-BBDC-B570C10DEA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2E1E600-7383-4804-A3B0-A17625A03694}" srcId="{6A1AB732-B7FE-4106-8FCA-548402578228}" destId="{46EE7D91-42AD-452E-BBA5-847C29A26DA7}" srcOrd="0" destOrd="0" parTransId="{4EFC2B3E-0E7C-465E-AE23-63A87B647C2C}" sibTransId="{1CB2E0A7-5D96-4FD0-A28B-3BE0B8A005E5}"/>
    <dgm:cxn modelId="{6EEEBF05-C9FF-49D6-A9EE-CFE05521ED05}" srcId="{CAB41727-C767-4A81-BBDC-B570C10DEAD9}" destId="{C5C719FD-1594-43B0-BBFC-A818E250CC47}" srcOrd="0" destOrd="0" parTransId="{9C92C111-C500-4A20-BFE3-D44CC7B198A2}" sibTransId="{D286B28E-17CF-41A7-9E83-0B40C504193B}"/>
    <dgm:cxn modelId="{9C712F0F-F1B8-4CCC-9D72-548EE4C0CBB7}" srcId="{8D140554-9DF1-4F68-A296-3900357B6CC4}" destId="{CAB41727-C767-4A81-BBDC-B570C10DEAD9}" srcOrd="2" destOrd="0" parTransId="{CB7CBB22-2577-4D3B-9960-004EE4E5EB57}" sibTransId="{052D5247-5100-46A4-B524-EDDF1857B1EA}"/>
    <dgm:cxn modelId="{52B79A1A-E00C-4F6A-A045-7ED1694091B1}" srcId="{8D140554-9DF1-4F68-A296-3900357B6CC4}" destId="{BF215589-8264-4A83-BADB-DFE09FC875A6}" srcOrd="0" destOrd="0" parTransId="{BFCC0B26-AF62-41B6-9906-8BBEA170A66F}" sibTransId="{0A0FA81D-BC9C-4F05-8737-FD267C120C44}"/>
    <dgm:cxn modelId="{2E6FD41F-1316-4179-8CA7-61E38DB12D84}" srcId="{CAB41727-C767-4A81-BBDC-B570C10DEAD9}" destId="{25FB37CE-5891-4FF5-8CDD-C8F9C21689E9}" srcOrd="3" destOrd="0" parTransId="{CF28837A-FF9A-40A1-BBBA-C85957A842C4}" sibTransId="{44029159-0942-4F84-B060-451832C6C4EA}"/>
    <dgm:cxn modelId="{E7015030-43CF-4EB8-B0E4-C113392FF94C}" type="presOf" srcId="{6A1AB732-B7FE-4106-8FCA-548402578228}" destId="{D6C615F5-F74D-4BEB-A2BC-A29AEE9CF212}" srcOrd="1" destOrd="0" presId="urn:microsoft.com/office/officeart/2005/8/layout/list1"/>
    <dgm:cxn modelId="{B32F6E3D-192C-4E6D-964B-F61283F43938}" srcId="{8D140554-9DF1-4F68-A296-3900357B6CC4}" destId="{6A1AB732-B7FE-4106-8FCA-548402578228}" srcOrd="1" destOrd="0" parTransId="{157DB42E-468A-498D-A200-87980D3783DA}" sibTransId="{00DB7B84-1522-4441-AE70-61135435D77B}"/>
    <dgm:cxn modelId="{6CB6155F-B862-4A80-9353-7E324D80D51B}" srcId="{CAB41727-C767-4A81-BBDC-B570C10DEAD9}" destId="{52143B39-9C0B-4395-9B39-A4BC92D7B1AF}" srcOrd="1" destOrd="0" parTransId="{D20062A6-FCFC-43C9-8D4D-79D27DF2272D}" sibTransId="{AB8C0640-B716-4B7E-9F88-D68BB374889E}"/>
    <dgm:cxn modelId="{1B10554E-022B-49EE-985C-8894724055A1}" type="presOf" srcId="{F78E7ABA-FD9E-4D7C-BBED-CE56A12FCB97}" destId="{1F61537A-1D3C-45A9-BBA2-6C23CF62CA3A}" srcOrd="0" destOrd="2" presId="urn:microsoft.com/office/officeart/2005/8/layout/list1"/>
    <dgm:cxn modelId="{C8650A54-D3E5-4928-A872-7E0FB59CB48C}" type="presOf" srcId="{63790103-AD7F-4941-BADA-8B7879CE00C7}" destId="{67A37F5F-894B-4E51-8198-373FE94DBE31}" srcOrd="0" destOrd="1" presId="urn:microsoft.com/office/officeart/2005/8/layout/list1"/>
    <dgm:cxn modelId="{EF62877C-13B9-4974-9658-BFB2194395F8}" type="presOf" srcId="{6A1AB732-B7FE-4106-8FCA-548402578228}" destId="{F5C6BC4F-D04A-4F45-8935-4E25C616D61E}" srcOrd="0" destOrd="0" presId="urn:microsoft.com/office/officeart/2005/8/layout/list1"/>
    <dgm:cxn modelId="{E4E3087D-3C1C-4DC8-8A11-37E3974220D3}" srcId="{6A1AB732-B7FE-4106-8FCA-548402578228}" destId="{D3546381-0885-4368-BA39-D80BF0EAE835}" srcOrd="2" destOrd="0" parTransId="{99F809DB-E4A6-49F8-BBBF-2DC6F1CC06FC}" sibTransId="{9EA16D36-08EC-4521-B8A5-E9D022D3D1EE}"/>
    <dgm:cxn modelId="{66F938AD-511F-4234-8AA9-E3FD5BBEE716}" type="presOf" srcId="{46EE7D91-42AD-452E-BBA5-847C29A26DA7}" destId="{67A37F5F-894B-4E51-8198-373FE94DBE31}" srcOrd="0" destOrd="0" presId="urn:microsoft.com/office/officeart/2005/8/layout/list1"/>
    <dgm:cxn modelId="{D7D892B1-8851-40FE-A604-62CCAAD47F01}" type="presOf" srcId="{BF215589-8264-4A83-BADB-DFE09FC875A6}" destId="{601B9617-CE22-4FC6-9BB4-A233E13C501F}" srcOrd="0" destOrd="0" presId="urn:microsoft.com/office/officeart/2005/8/layout/list1"/>
    <dgm:cxn modelId="{99B2A8B1-B40A-4AC8-8027-6727C87A5F8C}" type="presOf" srcId="{52143B39-9C0B-4395-9B39-A4BC92D7B1AF}" destId="{1F61537A-1D3C-45A9-BBA2-6C23CF62CA3A}" srcOrd="0" destOrd="1" presId="urn:microsoft.com/office/officeart/2005/8/layout/list1"/>
    <dgm:cxn modelId="{E4D586C0-5D48-4483-90C3-914F9EA40F88}" type="presOf" srcId="{8D140554-9DF1-4F68-A296-3900357B6CC4}" destId="{0E7D9785-B43E-4955-A379-EB166A4C0CBE}" srcOrd="0" destOrd="0" presId="urn:microsoft.com/office/officeart/2005/8/layout/list1"/>
    <dgm:cxn modelId="{4DAB3DC3-BCE3-4F82-9CA5-81392F0DFDAC}" type="presOf" srcId="{CAB41727-C767-4A81-BBDC-B570C10DEAD9}" destId="{2FA1BCB5-B4F8-43EC-B594-72A3FFBED27F}" srcOrd="0" destOrd="0" presId="urn:microsoft.com/office/officeart/2005/8/layout/list1"/>
    <dgm:cxn modelId="{1E1CF6C8-3844-4F86-9771-2E53CC0C0CAD}" type="presOf" srcId="{BF215589-8264-4A83-BADB-DFE09FC875A6}" destId="{847BF379-3582-4FE2-839F-0E99483C69A0}" srcOrd="1" destOrd="0" presId="urn:microsoft.com/office/officeart/2005/8/layout/list1"/>
    <dgm:cxn modelId="{EE77CBC9-1AAE-4AA1-97A4-1D24B1B40427}" srcId="{6A1AB732-B7FE-4106-8FCA-548402578228}" destId="{63790103-AD7F-4941-BADA-8B7879CE00C7}" srcOrd="1" destOrd="0" parTransId="{AF75D15C-8BB6-4C41-97CA-DC5D6028FB6E}" sibTransId="{D9D77BF7-99C8-4287-B066-F0D32DAADC27}"/>
    <dgm:cxn modelId="{95E217D7-AE30-47BE-8FD4-7C09CC1E0D1B}" type="presOf" srcId="{D3546381-0885-4368-BA39-D80BF0EAE835}" destId="{67A37F5F-894B-4E51-8198-373FE94DBE31}" srcOrd="0" destOrd="2" presId="urn:microsoft.com/office/officeart/2005/8/layout/list1"/>
    <dgm:cxn modelId="{62930DE0-DAEE-4BFA-ADEA-5A1283D87F20}" type="presOf" srcId="{25FB37CE-5891-4FF5-8CDD-C8F9C21689E9}" destId="{1F61537A-1D3C-45A9-BBA2-6C23CF62CA3A}" srcOrd="0" destOrd="3" presId="urn:microsoft.com/office/officeart/2005/8/layout/list1"/>
    <dgm:cxn modelId="{B2D605F5-6D70-47EE-BDFA-F408A819C604}" type="presOf" srcId="{CAB41727-C767-4A81-BBDC-B570C10DEAD9}" destId="{37FA6F64-4637-4489-A637-342C335EF55D}" srcOrd="1" destOrd="0" presId="urn:microsoft.com/office/officeart/2005/8/layout/list1"/>
    <dgm:cxn modelId="{EF94ACFD-B60A-47DD-A079-09097CE33524}" type="presOf" srcId="{C5C719FD-1594-43B0-BBFC-A818E250CC47}" destId="{1F61537A-1D3C-45A9-BBA2-6C23CF62CA3A}" srcOrd="0" destOrd="0" presId="urn:microsoft.com/office/officeart/2005/8/layout/list1"/>
    <dgm:cxn modelId="{6AE5DAFE-862F-4544-A703-5DDF81349A57}" srcId="{CAB41727-C767-4A81-BBDC-B570C10DEAD9}" destId="{F78E7ABA-FD9E-4D7C-BBED-CE56A12FCB97}" srcOrd="2" destOrd="0" parTransId="{76A81708-9F4A-4B4C-8E38-12B69DB610DF}" sibTransId="{CDED7860-2D47-4265-9735-66A985E6FEFA}"/>
    <dgm:cxn modelId="{494C2CA6-A6C2-4F61-AA7E-BF0872FB163B}" type="presParOf" srcId="{0E7D9785-B43E-4955-A379-EB166A4C0CBE}" destId="{468E5F1F-F3F4-4497-8784-FD124B3E81F0}" srcOrd="0" destOrd="0" presId="urn:microsoft.com/office/officeart/2005/8/layout/list1"/>
    <dgm:cxn modelId="{6BA62E80-3816-4DB0-9770-9B9687B104FB}" type="presParOf" srcId="{468E5F1F-F3F4-4497-8784-FD124B3E81F0}" destId="{601B9617-CE22-4FC6-9BB4-A233E13C501F}" srcOrd="0" destOrd="0" presId="urn:microsoft.com/office/officeart/2005/8/layout/list1"/>
    <dgm:cxn modelId="{3081B687-8230-463B-806E-A2920B43EE0C}" type="presParOf" srcId="{468E5F1F-F3F4-4497-8784-FD124B3E81F0}" destId="{847BF379-3582-4FE2-839F-0E99483C69A0}" srcOrd="1" destOrd="0" presId="urn:microsoft.com/office/officeart/2005/8/layout/list1"/>
    <dgm:cxn modelId="{0046EC6F-623C-45E1-8876-0E96F7EE6388}" type="presParOf" srcId="{0E7D9785-B43E-4955-A379-EB166A4C0CBE}" destId="{FFA46399-516D-4CDB-A159-E8742F6F6ADB}" srcOrd="1" destOrd="0" presId="urn:microsoft.com/office/officeart/2005/8/layout/list1"/>
    <dgm:cxn modelId="{AD2782DB-33A8-4889-BE74-0CDF3C6E70EE}" type="presParOf" srcId="{0E7D9785-B43E-4955-A379-EB166A4C0CBE}" destId="{8F0D7D0D-5A0E-44EC-8575-3FFD79485723}" srcOrd="2" destOrd="0" presId="urn:microsoft.com/office/officeart/2005/8/layout/list1"/>
    <dgm:cxn modelId="{97BA9E8E-EC4A-4897-A1FB-B3402B3C2419}" type="presParOf" srcId="{0E7D9785-B43E-4955-A379-EB166A4C0CBE}" destId="{A80C4202-B27F-4DEB-9177-69F9615AF59C}" srcOrd="3" destOrd="0" presId="urn:microsoft.com/office/officeart/2005/8/layout/list1"/>
    <dgm:cxn modelId="{F8E739F6-02ED-4143-8EB3-CF0BEB530A75}" type="presParOf" srcId="{0E7D9785-B43E-4955-A379-EB166A4C0CBE}" destId="{CFCC8C23-DA09-4BB6-ACA8-F1F62B7BA9CE}" srcOrd="4" destOrd="0" presId="urn:microsoft.com/office/officeart/2005/8/layout/list1"/>
    <dgm:cxn modelId="{CEC4C490-4F73-452C-9CE8-ED3606B96678}" type="presParOf" srcId="{CFCC8C23-DA09-4BB6-ACA8-F1F62B7BA9CE}" destId="{F5C6BC4F-D04A-4F45-8935-4E25C616D61E}" srcOrd="0" destOrd="0" presId="urn:microsoft.com/office/officeart/2005/8/layout/list1"/>
    <dgm:cxn modelId="{1B9617AA-2E7D-4C15-8E90-1EFDEC2417FA}" type="presParOf" srcId="{CFCC8C23-DA09-4BB6-ACA8-F1F62B7BA9CE}" destId="{D6C615F5-F74D-4BEB-A2BC-A29AEE9CF212}" srcOrd="1" destOrd="0" presId="urn:microsoft.com/office/officeart/2005/8/layout/list1"/>
    <dgm:cxn modelId="{19096407-2671-4D9C-9FD9-DDD6E2D7DD46}" type="presParOf" srcId="{0E7D9785-B43E-4955-A379-EB166A4C0CBE}" destId="{28685304-4688-487E-9056-00FB61EB1F4D}" srcOrd="5" destOrd="0" presId="urn:microsoft.com/office/officeart/2005/8/layout/list1"/>
    <dgm:cxn modelId="{F8338266-5896-4849-A6E9-14E1AE1C1739}" type="presParOf" srcId="{0E7D9785-B43E-4955-A379-EB166A4C0CBE}" destId="{67A37F5F-894B-4E51-8198-373FE94DBE31}" srcOrd="6" destOrd="0" presId="urn:microsoft.com/office/officeart/2005/8/layout/list1"/>
    <dgm:cxn modelId="{FEA11BEB-1934-4108-ACF2-FADCC78A3FA9}" type="presParOf" srcId="{0E7D9785-B43E-4955-A379-EB166A4C0CBE}" destId="{A614D425-8D4A-4CDC-9E68-B6FCDCF0D41A}" srcOrd="7" destOrd="0" presId="urn:microsoft.com/office/officeart/2005/8/layout/list1"/>
    <dgm:cxn modelId="{2FAD1DB4-8C07-4FE4-A8D9-06BD116E0881}" type="presParOf" srcId="{0E7D9785-B43E-4955-A379-EB166A4C0CBE}" destId="{D76510CB-EBF1-47DA-A494-253876B0C60A}" srcOrd="8" destOrd="0" presId="urn:microsoft.com/office/officeart/2005/8/layout/list1"/>
    <dgm:cxn modelId="{1B9C0413-A897-4434-B0C7-0BF0C44990DE}" type="presParOf" srcId="{D76510CB-EBF1-47DA-A494-253876B0C60A}" destId="{2FA1BCB5-B4F8-43EC-B594-72A3FFBED27F}" srcOrd="0" destOrd="0" presId="urn:microsoft.com/office/officeart/2005/8/layout/list1"/>
    <dgm:cxn modelId="{34CFD099-F19C-4E0C-A1B0-4D738AB09CF0}" type="presParOf" srcId="{D76510CB-EBF1-47DA-A494-253876B0C60A}" destId="{37FA6F64-4637-4489-A637-342C335EF55D}" srcOrd="1" destOrd="0" presId="urn:microsoft.com/office/officeart/2005/8/layout/list1"/>
    <dgm:cxn modelId="{5414662C-301F-4538-BF8B-BD80152FA0B0}" type="presParOf" srcId="{0E7D9785-B43E-4955-A379-EB166A4C0CBE}" destId="{3621641B-1EBD-4C7A-B841-2D9A36CEDBA0}" srcOrd="9" destOrd="0" presId="urn:microsoft.com/office/officeart/2005/8/layout/list1"/>
    <dgm:cxn modelId="{7F2EDA86-7C08-45D0-9FD2-06C7621599ED}" type="presParOf" srcId="{0E7D9785-B43E-4955-A379-EB166A4C0CBE}" destId="{1F61537A-1D3C-45A9-BBA2-6C23CF62CA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AEA738-81FF-4455-93E0-83DDDB8DA3F4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67077A1-0DF3-439A-9464-81F32442E847}">
      <dgm:prSet custT="1"/>
      <dgm:spPr/>
      <dgm:t>
        <a:bodyPr/>
        <a:lstStyle/>
        <a:p>
          <a:r>
            <a:rPr lang="en-US" sz="2000" dirty="0"/>
            <a:t>Critical that audience is able to receive the sent signal</a:t>
          </a:r>
        </a:p>
      </dgm:t>
    </dgm:pt>
    <dgm:pt modelId="{47FE4272-2C68-45F7-BAD7-913D28C64D01}" type="parTrans" cxnId="{60EDFC18-92E3-4FDC-BD83-81629D3FF36A}">
      <dgm:prSet/>
      <dgm:spPr/>
      <dgm:t>
        <a:bodyPr/>
        <a:lstStyle/>
        <a:p>
          <a:endParaRPr lang="en-US"/>
        </a:p>
      </dgm:t>
    </dgm:pt>
    <dgm:pt modelId="{CAF78DBC-B6B5-40CD-995D-13C9A62F9AFE}" type="sibTrans" cxnId="{60EDFC18-92E3-4FDC-BD83-81629D3FF36A}">
      <dgm:prSet/>
      <dgm:spPr/>
      <dgm:t>
        <a:bodyPr/>
        <a:lstStyle/>
        <a:p>
          <a:endParaRPr lang="en-US"/>
        </a:p>
      </dgm:t>
    </dgm:pt>
    <dgm:pt modelId="{297AAB1D-56CF-4F3B-AA30-E89A95ED4F9A}">
      <dgm:prSet/>
      <dgm:spPr/>
      <dgm:t>
        <a:bodyPr/>
        <a:lstStyle/>
        <a:p>
          <a:r>
            <a:rPr lang="en-US"/>
            <a:t>“audience effect”: make sure what you broadcast is what the other dog receives</a:t>
          </a:r>
        </a:p>
      </dgm:t>
    </dgm:pt>
    <dgm:pt modelId="{9516D7A0-40F2-4E0F-89A7-67DA11B8A237}" type="parTrans" cxnId="{FF92F592-99B6-44FA-8AAC-275864C2F504}">
      <dgm:prSet/>
      <dgm:spPr/>
      <dgm:t>
        <a:bodyPr/>
        <a:lstStyle/>
        <a:p>
          <a:endParaRPr lang="en-US"/>
        </a:p>
      </dgm:t>
    </dgm:pt>
    <dgm:pt modelId="{3B42EEE9-61BB-4050-94D2-E71A53827639}" type="sibTrans" cxnId="{FF92F592-99B6-44FA-8AAC-275864C2F504}">
      <dgm:prSet/>
      <dgm:spPr/>
      <dgm:t>
        <a:bodyPr/>
        <a:lstStyle/>
        <a:p>
          <a:endParaRPr lang="en-US"/>
        </a:p>
      </dgm:t>
    </dgm:pt>
    <dgm:pt modelId="{01B16A86-BC21-4605-A972-4DB6BE572CC2}">
      <dgm:prSet/>
      <dgm:spPr/>
      <dgm:t>
        <a:bodyPr/>
        <a:lstStyle/>
        <a:p>
          <a:r>
            <a:rPr lang="en-US"/>
            <a:t>Must have a receptive audience</a:t>
          </a:r>
        </a:p>
      </dgm:t>
    </dgm:pt>
    <dgm:pt modelId="{39E3008F-2B91-428C-BDDB-1929FFA9A730}" type="parTrans" cxnId="{196AB7CB-B407-4555-89AF-7B387230A260}">
      <dgm:prSet/>
      <dgm:spPr/>
      <dgm:t>
        <a:bodyPr/>
        <a:lstStyle/>
        <a:p>
          <a:endParaRPr lang="en-US"/>
        </a:p>
      </dgm:t>
    </dgm:pt>
    <dgm:pt modelId="{4DE4C77E-E9BF-4D21-A8B1-F7177D4AC760}" type="sibTrans" cxnId="{196AB7CB-B407-4555-89AF-7B387230A260}">
      <dgm:prSet/>
      <dgm:spPr/>
      <dgm:t>
        <a:bodyPr/>
        <a:lstStyle/>
        <a:p>
          <a:endParaRPr lang="en-US"/>
        </a:p>
      </dgm:t>
    </dgm:pt>
    <dgm:pt modelId="{3052EB68-B9A2-49DC-A6AB-CC8E8BE90FDA}">
      <dgm:prSet custT="1"/>
      <dgm:spPr/>
      <dgm:t>
        <a:bodyPr/>
        <a:lstStyle/>
        <a:p>
          <a:r>
            <a:rPr lang="en-US" sz="2000" b="1" dirty="0"/>
            <a:t>Looked for appropriate attentional state</a:t>
          </a:r>
          <a:endParaRPr lang="en-US" sz="2000" dirty="0"/>
        </a:p>
      </dgm:t>
    </dgm:pt>
    <dgm:pt modelId="{56250649-AF94-405E-BB09-C6355F67CD96}" type="parTrans" cxnId="{2D991AD2-B35A-4DCF-A13F-7DDE2788245E}">
      <dgm:prSet/>
      <dgm:spPr/>
      <dgm:t>
        <a:bodyPr/>
        <a:lstStyle/>
        <a:p>
          <a:endParaRPr lang="en-US"/>
        </a:p>
      </dgm:t>
    </dgm:pt>
    <dgm:pt modelId="{336D1A36-5D10-4272-8AFD-1AA74F4EDF16}" type="sibTrans" cxnId="{2D991AD2-B35A-4DCF-A13F-7DDE2788245E}">
      <dgm:prSet/>
      <dgm:spPr/>
      <dgm:t>
        <a:bodyPr/>
        <a:lstStyle/>
        <a:p>
          <a:endParaRPr lang="en-US"/>
        </a:p>
      </dgm:t>
    </dgm:pt>
    <dgm:pt modelId="{0077150A-3F76-41BA-A486-125042D4C7D3}">
      <dgm:prSet/>
      <dgm:spPr/>
      <dgm:t>
        <a:bodyPr/>
        <a:lstStyle/>
        <a:p>
          <a:r>
            <a:rPr lang="en-US"/>
            <a:t>Assume audience has sensory capabilities conduce to receiving the signals</a:t>
          </a:r>
        </a:p>
      </dgm:t>
    </dgm:pt>
    <dgm:pt modelId="{870FEEBC-19FE-447C-AE2B-0B3C68A2383D}" type="parTrans" cxnId="{3616CF97-0FA0-4C16-8E7F-90848D0061D4}">
      <dgm:prSet/>
      <dgm:spPr/>
      <dgm:t>
        <a:bodyPr/>
        <a:lstStyle/>
        <a:p>
          <a:endParaRPr lang="en-US"/>
        </a:p>
      </dgm:t>
    </dgm:pt>
    <dgm:pt modelId="{5EAE8136-29FF-4DB6-B9A3-15035524247C}" type="sibTrans" cxnId="{3616CF97-0FA0-4C16-8E7F-90848D0061D4}">
      <dgm:prSet/>
      <dgm:spPr/>
      <dgm:t>
        <a:bodyPr/>
        <a:lstStyle/>
        <a:p>
          <a:endParaRPr lang="en-US"/>
        </a:p>
      </dgm:t>
    </dgm:pt>
    <dgm:pt modelId="{8E9D7BEC-54FA-45A9-8F50-E8D9AB4FAC0E}">
      <dgm:prSet/>
      <dgm:spPr/>
      <dgm:t>
        <a:bodyPr/>
        <a:lstStyle/>
        <a:p>
          <a:r>
            <a:rPr lang="en-US" dirty="0"/>
            <a:t>Sender must be sensitive to recipient’s capabilities/ needs/ attentional states</a:t>
          </a:r>
        </a:p>
      </dgm:t>
    </dgm:pt>
    <dgm:pt modelId="{7D26B565-DF1C-49BD-A0E1-774A6A5A6B75}" type="parTrans" cxnId="{080684B7-E697-4F2D-B466-F4181B8A8C5C}">
      <dgm:prSet/>
      <dgm:spPr/>
      <dgm:t>
        <a:bodyPr/>
        <a:lstStyle/>
        <a:p>
          <a:endParaRPr lang="en-US"/>
        </a:p>
      </dgm:t>
    </dgm:pt>
    <dgm:pt modelId="{54933DB0-935C-462A-8964-4D43C9B042CF}" type="sibTrans" cxnId="{080684B7-E697-4F2D-B466-F4181B8A8C5C}">
      <dgm:prSet/>
      <dgm:spPr/>
      <dgm:t>
        <a:bodyPr/>
        <a:lstStyle/>
        <a:p>
          <a:endParaRPr lang="en-US"/>
        </a:p>
      </dgm:t>
    </dgm:pt>
    <dgm:pt modelId="{30E9D0D6-F046-4129-BC36-A953BE183656}">
      <dgm:prSet/>
      <dgm:spPr/>
      <dgm:t>
        <a:bodyPr/>
        <a:lstStyle/>
        <a:p>
          <a:r>
            <a:rPr lang="en-US"/>
            <a:t>Sender must also seek information from receiver as receiver sends back signals</a:t>
          </a:r>
        </a:p>
      </dgm:t>
    </dgm:pt>
    <dgm:pt modelId="{262E9DF7-0BE7-4438-A821-8F6D1B5CD3F3}" type="parTrans" cxnId="{B5C271E8-3F5F-4424-A7A6-6F965B0E0492}">
      <dgm:prSet/>
      <dgm:spPr/>
      <dgm:t>
        <a:bodyPr/>
        <a:lstStyle/>
        <a:p>
          <a:endParaRPr lang="en-US"/>
        </a:p>
      </dgm:t>
    </dgm:pt>
    <dgm:pt modelId="{4F338EE6-3351-40FC-83B8-F21AE879AA71}" type="sibTrans" cxnId="{B5C271E8-3F5F-4424-A7A6-6F965B0E0492}">
      <dgm:prSet/>
      <dgm:spPr/>
      <dgm:t>
        <a:bodyPr/>
        <a:lstStyle/>
        <a:p>
          <a:endParaRPr lang="en-US"/>
        </a:p>
      </dgm:t>
    </dgm:pt>
    <dgm:pt modelId="{DEA43974-47ED-4599-AF91-7FC48B3C3D0A}">
      <dgm:prSet custT="1"/>
      <dgm:spPr/>
      <dgm:t>
        <a:bodyPr/>
        <a:lstStyle/>
        <a:p>
          <a:r>
            <a:rPr lang="en-US" sz="2000" b="1" dirty="0"/>
            <a:t>Look pause</a:t>
          </a:r>
          <a:r>
            <a:rPr lang="en-US" sz="2000" dirty="0"/>
            <a:t>: </a:t>
          </a:r>
          <a:r>
            <a:rPr lang="en-US" sz="2000" b="1" i="1" dirty="0"/>
            <a:t>Response waiting</a:t>
          </a:r>
        </a:p>
      </dgm:t>
    </dgm:pt>
    <dgm:pt modelId="{08AD1B91-A2A7-4F4F-BFC3-DA7D3E50CF50}" type="parTrans" cxnId="{5B51CDFE-4513-45AC-9C2C-12C4C1B0C7D8}">
      <dgm:prSet/>
      <dgm:spPr/>
      <dgm:t>
        <a:bodyPr/>
        <a:lstStyle/>
        <a:p>
          <a:endParaRPr lang="en-US"/>
        </a:p>
      </dgm:t>
    </dgm:pt>
    <dgm:pt modelId="{3F07C29A-0460-409B-BFCB-D518510C25B1}" type="sibTrans" cxnId="{5B51CDFE-4513-45AC-9C2C-12C4C1B0C7D8}">
      <dgm:prSet/>
      <dgm:spPr/>
      <dgm:t>
        <a:bodyPr/>
        <a:lstStyle/>
        <a:p>
          <a:endParaRPr lang="en-US"/>
        </a:p>
      </dgm:t>
    </dgm:pt>
    <dgm:pt modelId="{5B883B17-3DDB-424D-AA4A-7EBC9EBAC129}">
      <dgm:prSet/>
      <dgm:spPr/>
      <dgm:t>
        <a:bodyPr/>
        <a:lstStyle/>
        <a:p>
          <a:r>
            <a:rPr lang="en-US"/>
            <a:t>Does the sender wait for a response from the receiver?</a:t>
          </a:r>
        </a:p>
      </dgm:t>
    </dgm:pt>
    <dgm:pt modelId="{733395DF-F53F-49FE-B835-7557BA7939DE}" type="parTrans" cxnId="{3B22BFE2-FE04-456A-A176-7D6449E2D0B2}">
      <dgm:prSet/>
      <dgm:spPr/>
      <dgm:t>
        <a:bodyPr/>
        <a:lstStyle/>
        <a:p>
          <a:endParaRPr lang="en-US"/>
        </a:p>
      </dgm:t>
    </dgm:pt>
    <dgm:pt modelId="{BEF62B3A-ADC5-435F-A016-4D06E2B090A3}" type="sibTrans" cxnId="{3B22BFE2-FE04-456A-A176-7D6449E2D0B2}">
      <dgm:prSet/>
      <dgm:spPr/>
      <dgm:t>
        <a:bodyPr/>
        <a:lstStyle/>
        <a:p>
          <a:endParaRPr lang="en-US"/>
        </a:p>
      </dgm:t>
    </dgm:pt>
    <dgm:pt modelId="{B7281AC6-B782-4036-8823-879159CF724C}" type="pres">
      <dgm:prSet presAssocID="{E0AEA738-81FF-4455-93E0-83DDDB8DA3F4}" presName="linear" presStyleCnt="0">
        <dgm:presLayoutVars>
          <dgm:dir/>
          <dgm:animLvl val="lvl"/>
          <dgm:resizeHandles val="exact"/>
        </dgm:presLayoutVars>
      </dgm:prSet>
      <dgm:spPr/>
    </dgm:pt>
    <dgm:pt modelId="{5861D245-1994-4B20-8F28-C85DD491F3D6}" type="pres">
      <dgm:prSet presAssocID="{E67077A1-0DF3-439A-9464-81F32442E847}" presName="parentLin" presStyleCnt="0"/>
      <dgm:spPr/>
    </dgm:pt>
    <dgm:pt modelId="{4F43F8A5-B831-4F5D-BF56-C93CE93435F5}" type="pres">
      <dgm:prSet presAssocID="{E67077A1-0DF3-439A-9464-81F32442E847}" presName="parentLeftMargin" presStyleLbl="node1" presStyleIdx="0" presStyleCnt="3"/>
      <dgm:spPr/>
    </dgm:pt>
    <dgm:pt modelId="{ED89F9C7-05CD-444D-8C59-47F014A3DF69}" type="pres">
      <dgm:prSet presAssocID="{E67077A1-0DF3-439A-9464-81F32442E847}" presName="parentText" presStyleLbl="node1" presStyleIdx="0" presStyleCnt="3" custScaleX="115741" custScaleY="165696" custLinFactY="-85026" custLinFactNeighborX="-45175" custLinFactNeighborY="-100000">
        <dgm:presLayoutVars>
          <dgm:chMax val="0"/>
          <dgm:bulletEnabled val="1"/>
        </dgm:presLayoutVars>
      </dgm:prSet>
      <dgm:spPr/>
    </dgm:pt>
    <dgm:pt modelId="{8C14E1A2-81DD-4440-A2B2-AB32A24CBB43}" type="pres">
      <dgm:prSet presAssocID="{E67077A1-0DF3-439A-9464-81F32442E847}" presName="negativeSpace" presStyleCnt="0"/>
      <dgm:spPr/>
    </dgm:pt>
    <dgm:pt modelId="{9BC811F0-B48F-483E-8486-3DB03F56CFDF}" type="pres">
      <dgm:prSet presAssocID="{E67077A1-0DF3-439A-9464-81F32442E847}" presName="childText" presStyleLbl="conFgAcc1" presStyleIdx="0" presStyleCnt="3" custLinFactY="-9731" custLinFactNeighborY="-100000">
        <dgm:presLayoutVars>
          <dgm:bulletEnabled val="1"/>
        </dgm:presLayoutVars>
      </dgm:prSet>
      <dgm:spPr/>
    </dgm:pt>
    <dgm:pt modelId="{10FD02ED-6113-49A8-AD03-D157101548DE}" type="pres">
      <dgm:prSet presAssocID="{CAF78DBC-B6B5-40CD-995D-13C9A62F9AFE}" presName="spaceBetweenRectangles" presStyleCnt="0"/>
      <dgm:spPr/>
    </dgm:pt>
    <dgm:pt modelId="{E563F54C-C763-493F-87A5-6576DACCEE2D}" type="pres">
      <dgm:prSet presAssocID="{3052EB68-B9A2-49DC-A6AB-CC8E8BE90FDA}" presName="parentLin" presStyleCnt="0"/>
      <dgm:spPr/>
    </dgm:pt>
    <dgm:pt modelId="{2B609198-5761-4131-A093-ADC25D3BD7F9}" type="pres">
      <dgm:prSet presAssocID="{3052EB68-B9A2-49DC-A6AB-CC8E8BE90FDA}" presName="parentLeftMargin" presStyleLbl="node1" presStyleIdx="0" presStyleCnt="3"/>
      <dgm:spPr/>
    </dgm:pt>
    <dgm:pt modelId="{849E24DF-89E6-497E-B693-5CB4A3EC8C3A}" type="pres">
      <dgm:prSet presAssocID="{3052EB68-B9A2-49DC-A6AB-CC8E8BE90FDA}" presName="parentText" presStyleLbl="node1" presStyleIdx="1" presStyleCnt="3" custScaleX="128715" custScaleY="183633" custLinFactNeighborX="-100000" custLinFactNeighborY="-30539">
        <dgm:presLayoutVars>
          <dgm:chMax val="0"/>
          <dgm:bulletEnabled val="1"/>
        </dgm:presLayoutVars>
      </dgm:prSet>
      <dgm:spPr/>
    </dgm:pt>
    <dgm:pt modelId="{25604026-1A9A-45D2-A16A-B592740767FE}" type="pres">
      <dgm:prSet presAssocID="{3052EB68-B9A2-49DC-A6AB-CC8E8BE90FDA}" presName="negativeSpace" presStyleCnt="0"/>
      <dgm:spPr/>
    </dgm:pt>
    <dgm:pt modelId="{00046244-5C46-41D1-9F82-4061EE34F17D}" type="pres">
      <dgm:prSet presAssocID="{3052EB68-B9A2-49DC-A6AB-CC8E8BE90FDA}" presName="childText" presStyleLbl="conFgAcc1" presStyleIdx="1" presStyleCnt="3" custLinFactY="-6182" custLinFactNeighborX="-1632" custLinFactNeighborY="-100000">
        <dgm:presLayoutVars>
          <dgm:bulletEnabled val="1"/>
        </dgm:presLayoutVars>
      </dgm:prSet>
      <dgm:spPr/>
    </dgm:pt>
    <dgm:pt modelId="{A63912FF-24E4-48CA-A456-C851E0C2B438}" type="pres">
      <dgm:prSet presAssocID="{336D1A36-5D10-4272-8AFD-1AA74F4EDF16}" presName="spaceBetweenRectangles" presStyleCnt="0"/>
      <dgm:spPr/>
    </dgm:pt>
    <dgm:pt modelId="{1D015891-7ABA-42EC-9DC7-5FE249B86E9F}" type="pres">
      <dgm:prSet presAssocID="{DEA43974-47ED-4599-AF91-7FC48B3C3D0A}" presName="parentLin" presStyleCnt="0"/>
      <dgm:spPr/>
    </dgm:pt>
    <dgm:pt modelId="{A0E0DD2A-08C0-4D8E-8AEF-878E085FBD5A}" type="pres">
      <dgm:prSet presAssocID="{DEA43974-47ED-4599-AF91-7FC48B3C3D0A}" presName="parentLeftMargin" presStyleLbl="node1" presStyleIdx="1" presStyleCnt="3"/>
      <dgm:spPr/>
    </dgm:pt>
    <dgm:pt modelId="{0E641AEC-1265-4FBE-A5EF-9DACA6BC61A2}" type="pres">
      <dgm:prSet presAssocID="{DEA43974-47ED-4599-AF91-7FC48B3C3D0A}" presName="parentText" presStyleLbl="node1" presStyleIdx="2" presStyleCnt="3" custScaleX="136510" custScaleY="160965" custLinFactNeighborX="-93492" custLinFactNeighborY="-285">
        <dgm:presLayoutVars>
          <dgm:chMax val="0"/>
          <dgm:bulletEnabled val="1"/>
        </dgm:presLayoutVars>
      </dgm:prSet>
      <dgm:spPr/>
    </dgm:pt>
    <dgm:pt modelId="{14FFF82C-60EF-479A-8CE3-63648FAED0C2}" type="pres">
      <dgm:prSet presAssocID="{DEA43974-47ED-4599-AF91-7FC48B3C3D0A}" presName="negativeSpace" presStyleCnt="0"/>
      <dgm:spPr/>
    </dgm:pt>
    <dgm:pt modelId="{36D1AF28-44DC-4E85-8AF8-B8D2EBE9CC27}" type="pres">
      <dgm:prSet presAssocID="{DEA43974-47ED-4599-AF91-7FC48B3C3D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76C9D15-2AE6-4433-A9FE-74837891C36B}" type="presOf" srcId="{297AAB1D-56CF-4F3B-AA30-E89A95ED4F9A}" destId="{9BC811F0-B48F-483E-8486-3DB03F56CFDF}" srcOrd="0" destOrd="0" presId="urn:microsoft.com/office/officeart/2005/8/layout/list1"/>
    <dgm:cxn modelId="{60EDFC18-92E3-4FDC-BD83-81629D3FF36A}" srcId="{E0AEA738-81FF-4455-93E0-83DDDB8DA3F4}" destId="{E67077A1-0DF3-439A-9464-81F32442E847}" srcOrd="0" destOrd="0" parTransId="{47FE4272-2C68-45F7-BAD7-913D28C64D01}" sibTransId="{CAF78DBC-B6B5-40CD-995D-13C9A62F9AFE}"/>
    <dgm:cxn modelId="{D3D4DB1B-66AB-4DD5-A37D-1F827BF0EF58}" type="presOf" srcId="{E67077A1-0DF3-439A-9464-81F32442E847}" destId="{4F43F8A5-B831-4F5D-BF56-C93CE93435F5}" srcOrd="0" destOrd="0" presId="urn:microsoft.com/office/officeart/2005/8/layout/list1"/>
    <dgm:cxn modelId="{47170F1C-85BD-4F78-B989-C716C9F5935C}" type="presOf" srcId="{3052EB68-B9A2-49DC-A6AB-CC8E8BE90FDA}" destId="{2B609198-5761-4131-A093-ADC25D3BD7F9}" srcOrd="0" destOrd="0" presId="urn:microsoft.com/office/officeart/2005/8/layout/list1"/>
    <dgm:cxn modelId="{68C54A35-1924-4A8F-936F-23EB366B7BFA}" type="presOf" srcId="{8E9D7BEC-54FA-45A9-8F50-E8D9AB4FAC0E}" destId="{00046244-5C46-41D1-9F82-4061EE34F17D}" srcOrd="0" destOrd="1" presId="urn:microsoft.com/office/officeart/2005/8/layout/list1"/>
    <dgm:cxn modelId="{217FB936-6A0B-49D6-9E49-02F71713D57F}" type="presOf" srcId="{E0AEA738-81FF-4455-93E0-83DDDB8DA3F4}" destId="{B7281AC6-B782-4036-8823-879159CF724C}" srcOrd="0" destOrd="0" presId="urn:microsoft.com/office/officeart/2005/8/layout/list1"/>
    <dgm:cxn modelId="{DDB57D41-9484-4ECB-BA87-8698856F7FD5}" type="presOf" srcId="{01B16A86-BC21-4605-A972-4DB6BE572CC2}" destId="{9BC811F0-B48F-483E-8486-3DB03F56CFDF}" srcOrd="0" destOrd="1" presId="urn:microsoft.com/office/officeart/2005/8/layout/list1"/>
    <dgm:cxn modelId="{5F223449-E6AF-4848-81B1-D7DD7274746D}" type="presOf" srcId="{DEA43974-47ED-4599-AF91-7FC48B3C3D0A}" destId="{0E641AEC-1265-4FBE-A5EF-9DACA6BC61A2}" srcOrd="1" destOrd="0" presId="urn:microsoft.com/office/officeart/2005/8/layout/list1"/>
    <dgm:cxn modelId="{E3078958-ED1C-44B2-9F19-36A0150282F3}" type="presOf" srcId="{30E9D0D6-F046-4129-BC36-A953BE183656}" destId="{00046244-5C46-41D1-9F82-4061EE34F17D}" srcOrd="0" destOrd="2" presId="urn:microsoft.com/office/officeart/2005/8/layout/list1"/>
    <dgm:cxn modelId="{FF92F592-99B6-44FA-8AAC-275864C2F504}" srcId="{E67077A1-0DF3-439A-9464-81F32442E847}" destId="{297AAB1D-56CF-4F3B-AA30-E89A95ED4F9A}" srcOrd="0" destOrd="0" parTransId="{9516D7A0-40F2-4E0F-89A7-67DA11B8A237}" sibTransId="{3B42EEE9-61BB-4050-94D2-E71A53827639}"/>
    <dgm:cxn modelId="{3616CF97-0FA0-4C16-8E7F-90848D0061D4}" srcId="{3052EB68-B9A2-49DC-A6AB-CC8E8BE90FDA}" destId="{0077150A-3F76-41BA-A486-125042D4C7D3}" srcOrd="0" destOrd="0" parTransId="{870FEEBC-19FE-447C-AE2B-0B3C68A2383D}" sibTransId="{5EAE8136-29FF-4DB6-B9A3-15035524247C}"/>
    <dgm:cxn modelId="{2C4604A2-E349-467E-92B0-59E9A2D2410D}" type="presOf" srcId="{5B883B17-3DDB-424D-AA4A-7EBC9EBAC129}" destId="{36D1AF28-44DC-4E85-8AF8-B8D2EBE9CC27}" srcOrd="0" destOrd="0" presId="urn:microsoft.com/office/officeart/2005/8/layout/list1"/>
    <dgm:cxn modelId="{7081D0A3-84D6-49F9-A0AE-631331C0AB45}" type="presOf" srcId="{DEA43974-47ED-4599-AF91-7FC48B3C3D0A}" destId="{A0E0DD2A-08C0-4D8E-8AEF-878E085FBD5A}" srcOrd="0" destOrd="0" presId="urn:microsoft.com/office/officeart/2005/8/layout/list1"/>
    <dgm:cxn modelId="{AE5B6EAB-C906-4A3F-8D9A-172F112EFF9C}" type="presOf" srcId="{0077150A-3F76-41BA-A486-125042D4C7D3}" destId="{00046244-5C46-41D1-9F82-4061EE34F17D}" srcOrd="0" destOrd="0" presId="urn:microsoft.com/office/officeart/2005/8/layout/list1"/>
    <dgm:cxn modelId="{080684B7-E697-4F2D-B466-F4181B8A8C5C}" srcId="{3052EB68-B9A2-49DC-A6AB-CC8E8BE90FDA}" destId="{8E9D7BEC-54FA-45A9-8F50-E8D9AB4FAC0E}" srcOrd="1" destOrd="0" parTransId="{7D26B565-DF1C-49BD-A0E1-774A6A5A6B75}" sibTransId="{54933DB0-935C-462A-8964-4D43C9B042CF}"/>
    <dgm:cxn modelId="{196AB7CB-B407-4555-89AF-7B387230A260}" srcId="{E67077A1-0DF3-439A-9464-81F32442E847}" destId="{01B16A86-BC21-4605-A972-4DB6BE572CC2}" srcOrd="1" destOrd="0" parTransId="{39E3008F-2B91-428C-BDDB-1929FFA9A730}" sibTransId="{4DE4C77E-E9BF-4D21-A8B1-F7177D4AC760}"/>
    <dgm:cxn modelId="{2D991AD2-B35A-4DCF-A13F-7DDE2788245E}" srcId="{E0AEA738-81FF-4455-93E0-83DDDB8DA3F4}" destId="{3052EB68-B9A2-49DC-A6AB-CC8E8BE90FDA}" srcOrd="1" destOrd="0" parTransId="{56250649-AF94-405E-BB09-C6355F67CD96}" sibTransId="{336D1A36-5D10-4272-8AFD-1AA74F4EDF16}"/>
    <dgm:cxn modelId="{AFC6E6D4-B9D0-4CC3-8383-0D44EF1EE48E}" type="presOf" srcId="{3052EB68-B9A2-49DC-A6AB-CC8E8BE90FDA}" destId="{849E24DF-89E6-497E-B693-5CB4A3EC8C3A}" srcOrd="1" destOrd="0" presId="urn:microsoft.com/office/officeart/2005/8/layout/list1"/>
    <dgm:cxn modelId="{3B22BFE2-FE04-456A-A176-7D6449E2D0B2}" srcId="{DEA43974-47ED-4599-AF91-7FC48B3C3D0A}" destId="{5B883B17-3DDB-424D-AA4A-7EBC9EBAC129}" srcOrd="0" destOrd="0" parTransId="{733395DF-F53F-49FE-B835-7557BA7939DE}" sibTransId="{BEF62B3A-ADC5-435F-A016-4D06E2B090A3}"/>
    <dgm:cxn modelId="{F7DC2DE4-9419-400C-86DA-BE24583BA540}" type="presOf" srcId="{E67077A1-0DF3-439A-9464-81F32442E847}" destId="{ED89F9C7-05CD-444D-8C59-47F014A3DF69}" srcOrd="1" destOrd="0" presId="urn:microsoft.com/office/officeart/2005/8/layout/list1"/>
    <dgm:cxn modelId="{B5C271E8-3F5F-4424-A7A6-6F965B0E0492}" srcId="{3052EB68-B9A2-49DC-A6AB-CC8E8BE90FDA}" destId="{30E9D0D6-F046-4129-BC36-A953BE183656}" srcOrd="2" destOrd="0" parTransId="{262E9DF7-0BE7-4438-A821-8F6D1B5CD3F3}" sibTransId="{4F338EE6-3351-40FC-83B8-F21AE879AA71}"/>
    <dgm:cxn modelId="{5B51CDFE-4513-45AC-9C2C-12C4C1B0C7D8}" srcId="{E0AEA738-81FF-4455-93E0-83DDDB8DA3F4}" destId="{DEA43974-47ED-4599-AF91-7FC48B3C3D0A}" srcOrd="2" destOrd="0" parTransId="{08AD1B91-A2A7-4F4F-BFC3-DA7D3E50CF50}" sibTransId="{3F07C29A-0460-409B-BFCB-D518510C25B1}"/>
    <dgm:cxn modelId="{DC4E653B-A38C-4778-ADE9-9CBE0103D0ED}" type="presParOf" srcId="{B7281AC6-B782-4036-8823-879159CF724C}" destId="{5861D245-1994-4B20-8F28-C85DD491F3D6}" srcOrd="0" destOrd="0" presId="urn:microsoft.com/office/officeart/2005/8/layout/list1"/>
    <dgm:cxn modelId="{6E850F1C-48A7-495F-ACF6-457E92C12A4D}" type="presParOf" srcId="{5861D245-1994-4B20-8F28-C85DD491F3D6}" destId="{4F43F8A5-B831-4F5D-BF56-C93CE93435F5}" srcOrd="0" destOrd="0" presId="urn:microsoft.com/office/officeart/2005/8/layout/list1"/>
    <dgm:cxn modelId="{0791DEB4-80C0-4407-8A6C-53F3C41756E5}" type="presParOf" srcId="{5861D245-1994-4B20-8F28-C85DD491F3D6}" destId="{ED89F9C7-05CD-444D-8C59-47F014A3DF69}" srcOrd="1" destOrd="0" presId="urn:microsoft.com/office/officeart/2005/8/layout/list1"/>
    <dgm:cxn modelId="{D336F832-218C-41E0-A6B0-C53573B30262}" type="presParOf" srcId="{B7281AC6-B782-4036-8823-879159CF724C}" destId="{8C14E1A2-81DD-4440-A2B2-AB32A24CBB43}" srcOrd="1" destOrd="0" presId="urn:microsoft.com/office/officeart/2005/8/layout/list1"/>
    <dgm:cxn modelId="{4BE4DDB0-7A68-4BA2-857B-6AFDFF6CEA3A}" type="presParOf" srcId="{B7281AC6-B782-4036-8823-879159CF724C}" destId="{9BC811F0-B48F-483E-8486-3DB03F56CFDF}" srcOrd="2" destOrd="0" presId="urn:microsoft.com/office/officeart/2005/8/layout/list1"/>
    <dgm:cxn modelId="{A9D07FEC-9C0C-426B-846D-28E3DAAC8E6C}" type="presParOf" srcId="{B7281AC6-B782-4036-8823-879159CF724C}" destId="{10FD02ED-6113-49A8-AD03-D157101548DE}" srcOrd="3" destOrd="0" presId="urn:microsoft.com/office/officeart/2005/8/layout/list1"/>
    <dgm:cxn modelId="{21A10D18-9A04-42A2-87D9-A05DDF66C70B}" type="presParOf" srcId="{B7281AC6-B782-4036-8823-879159CF724C}" destId="{E563F54C-C763-493F-87A5-6576DACCEE2D}" srcOrd="4" destOrd="0" presId="urn:microsoft.com/office/officeart/2005/8/layout/list1"/>
    <dgm:cxn modelId="{AB50BAF8-78FF-4B83-9EE3-69402EA01F57}" type="presParOf" srcId="{E563F54C-C763-493F-87A5-6576DACCEE2D}" destId="{2B609198-5761-4131-A093-ADC25D3BD7F9}" srcOrd="0" destOrd="0" presId="urn:microsoft.com/office/officeart/2005/8/layout/list1"/>
    <dgm:cxn modelId="{CE9852E2-994C-4B6A-AD07-CA397B7A5884}" type="presParOf" srcId="{E563F54C-C763-493F-87A5-6576DACCEE2D}" destId="{849E24DF-89E6-497E-B693-5CB4A3EC8C3A}" srcOrd="1" destOrd="0" presId="urn:microsoft.com/office/officeart/2005/8/layout/list1"/>
    <dgm:cxn modelId="{7C20D92B-E076-44AC-B030-0E338AD65CAF}" type="presParOf" srcId="{B7281AC6-B782-4036-8823-879159CF724C}" destId="{25604026-1A9A-45D2-A16A-B592740767FE}" srcOrd="5" destOrd="0" presId="urn:microsoft.com/office/officeart/2005/8/layout/list1"/>
    <dgm:cxn modelId="{2B73D029-9888-4F2A-BED6-581A46CBEC80}" type="presParOf" srcId="{B7281AC6-B782-4036-8823-879159CF724C}" destId="{00046244-5C46-41D1-9F82-4061EE34F17D}" srcOrd="6" destOrd="0" presId="urn:microsoft.com/office/officeart/2005/8/layout/list1"/>
    <dgm:cxn modelId="{17841B73-2A25-4E79-91BE-8D3ACFDA022B}" type="presParOf" srcId="{B7281AC6-B782-4036-8823-879159CF724C}" destId="{A63912FF-24E4-48CA-A456-C851E0C2B438}" srcOrd="7" destOrd="0" presId="urn:microsoft.com/office/officeart/2005/8/layout/list1"/>
    <dgm:cxn modelId="{2B1EC361-A8F5-436A-A38F-DDC5B40CCC38}" type="presParOf" srcId="{B7281AC6-B782-4036-8823-879159CF724C}" destId="{1D015891-7ABA-42EC-9DC7-5FE249B86E9F}" srcOrd="8" destOrd="0" presId="urn:microsoft.com/office/officeart/2005/8/layout/list1"/>
    <dgm:cxn modelId="{4C833139-2D04-4FD2-B5E7-FC55A648F40B}" type="presParOf" srcId="{1D015891-7ABA-42EC-9DC7-5FE249B86E9F}" destId="{A0E0DD2A-08C0-4D8E-8AEF-878E085FBD5A}" srcOrd="0" destOrd="0" presId="urn:microsoft.com/office/officeart/2005/8/layout/list1"/>
    <dgm:cxn modelId="{7BD99710-0508-457A-BF59-74686B32F0CF}" type="presParOf" srcId="{1D015891-7ABA-42EC-9DC7-5FE249B86E9F}" destId="{0E641AEC-1265-4FBE-A5EF-9DACA6BC61A2}" srcOrd="1" destOrd="0" presId="urn:microsoft.com/office/officeart/2005/8/layout/list1"/>
    <dgm:cxn modelId="{39CA3621-C823-44C2-BA9F-537F86D534EA}" type="presParOf" srcId="{B7281AC6-B782-4036-8823-879159CF724C}" destId="{14FFF82C-60EF-479A-8CE3-63648FAED0C2}" srcOrd="9" destOrd="0" presId="urn:microsoft.com/office/officeart/2005/8/layout/list1"/>
    <dgm:cxn modelId="{DAE4724C-FF0F-4551-AAE2-DDEE5E438C3A}" type="presParOf" srcId="{B7281AC6-B782-4036-8823-879159CF724C}" destId="{36D1AF28-44DC-4E85-8AF8-B8D2EBE9CC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7703A7-CE3E-4DFA-BA5E-4DB62E8DF5A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7D364B-AC79-4930-B228-A31DCD7EF26C}">
      <dgm:prSet/>
      <dgm:spPr/>
      <dgm:t>
        <a:bodyPr/>
        <a:lstStyle/>
        <a:p>
          <a:r>
            <a:rPr lang="en-US" b="1" i="1"/>
            <a:t>Attention getting behaviors </a:t>
          </a:r>
          <a:r>
            <a:rPr lang="en-US"/>
            <a:t>= those behaviors which can be used to signal receiver’s attentional state</a:t>
          </a:r>
        </a:p>
      </dgm:t>
    </dgm:pt>
    <dgm:pt modelId="{4960E2C4-A2B3-48C1-B3F0-21618BDE5A43}" type="parTrans" cxnId="{15B598CE-6A4C-42FA-861F-CFF389AA7719}">
      <dgm:prSet/>
      <dgm:spPr/>
      <dgm:t>
        <a:bodyPr/>
        <a:lstStyle/>
        <a:p>
          <a:endParaRPr lang="en-US"/>
        </a:p>
      </dgm:t>
    </dgm:pt>
    <dgm:pt modelId="{2EB07DB8-B611-4B41-B441-DAED8B364AA4}" type="sibTrans" cxnId="{15B598CE-6A4C-42FA-861F-CFF389AA7719}">
      <dgm:prSet/>
      <dgm:spPr/>
      <dgm:t>
        <a:bodyPr/>
        <a:lstStyle/>
        <a:p>
          <a:endParaRPr lang="en-US"/>
        </a:p>
      </dgm:t>
    </dgm:pt>
    <dgm:pt modelId="{DF4BD40C-5949-4619-B0A0-029BFFF79E40}">
      <dgm:prSet/>
      <dgm:spPr/>
      <dgm:t>
        <a:bodyPr/>
        <a:lstStyle/>
        <a:p>
          <a:r>
            <a:rPr lang="en-US"/>
            <a:t>Sender must alter its behavior depending on attentional state of receiver</a:t>
          </a:r>
        </a:p>
      </dgm:t>
    </dgm:pt>
    <dgm:pt modelId="{74D9443C-C5A6-4BF7-96CC-274A0F70E71F}" type="parTrans" cxnId="{D4940724-62BD-4FA4-8272-6BC1A92799E6}">
      <dgm:prSet/>
      <dgm:spPr/>
      <dgm:t>
        <a:bodyPr/>
        <a:lstStyle/>
        <a:p>
          <a:endParaRPr lang="en-US"/>
        </a:p>
      </dgm:t>
    </dgm:pt>
    <dgm:pt modelId="{4B66B8E5-4EC2-4FD1-AC0B-6FA004C681E4}" type="sibTrans" cxnId="{D4940724-62BD-4FA4-8272-6BC1A92799E6}">
      <dgm:prSet/>
      <dgm:spPr/>
      <dgm:t>
        <a:bodyPr/>
        <a:lstStyle/>
        <a:p>
          <a:endParaRPr lang="en-US"/>
        </a:p>
      </dgm:t>
    </dgm:pt>
    <dgm:pt modelId="{02160FC6-1EA8-4311-B996-D29D71546C4A}">
      <dgm:prSet/>
      <dgm:spPr/>
      <dgm:t>
        <a:bodyPr/>
        <a:lstStyle/>
        <a:p>
          <a:r>
            <a:rPr lang="en-US" dirty="0"/>
            <a:t>Use appropriate attention getting behavior</a:t>
          </a:r>
        </a:p>
      </dgm:t>
    </dgm:pt>
    <dgm:pt modelId="{DA53365B-9762-4C47-8A20-4639ACEE0EFB}" type="parTrans" cxnId="{096953F4-C969-407B-9D96-B372B5460F99}">
      <dgm:prSet/>
      <dgm:spPr/>
      <dgm:t>
        <a:bodyPr/>
        <a:lstStyle/>
        <a:p>
          <a:endParaRPr lang="en-US"/>
        </a:p>
      </dgm:t>
    </dgm:pt>
    <dgm:pt modelId="{FE016122-2FCB-4048-8A78-CC0E287418B9}" type="sibTrans" cxnId="{096953F4-C969-407B-9D96-B372B5460F99}">
      <dgm:prSet/>
      <dgm:spPr/>
      <dgm:t>
        <a:bodyPr/>
        <a:lstStyle/>
        <a:p>
          <a:endParaRPr lang="en-US"/>
        </a:p>
      </dgm:t>
    </dgm:pt>
    <dgm:pt modelId="{4D8B8135-6932-445F-90CD-014AC5BAF44B}">
      <dgm:prSet/>
      <dgm:spPr/>
      <dgm:t>
        <a:bodyPr/>
        <a:lstStyle/>
        <a:p>
          <a:r>
            <a:rPr lang="en-US" b="1" i="1" dirty="0"/>
            <a:t>Attention getting behaviors </a:t>
          </a:r>
        </a:p>
      </dgm:t>
    </dgm:pt>
    <dgm:pt modelId="{8659A8A3-0C19-4D97-9E2A-6D473E933E7A}" type="parTrans" cxnId="{289CC996-1670-4EAE-9653-4BDD211955DE}">
      <dgm:prSet/>
      <dgm:spPr/>
      <dgm:t>
        <a:bodyPr/>
        <a:lstStyle/>
        <a:p>
          <a:endParaRPr lang="en-US"/>
        </a:p>
      </dgm:t>
    </dgm:pt>
    <dgm:pt modelId="{F20B6C1F-92CA-4D86-886F-F5B1EB54C35F}" type="sibTrans" cxnId="{289CC996-1670-4EAE-9653-4BDD211955DE}">
      <dgm:prSet/>
      <dgm:spPr/>
      <dgm:t>
        <a:bodyPr/>
        <a:lstStyle/>
        <a:p>
          <a:endParaRPr lang="en-US"/>
        </a:p>
      </dgm:t>
    </dgm:pt>
    <dgm:pt modelId="{8F6BF65F-4F43-4750-8E61-E1B93DD0C3E0}">
      <dgm:prSet/>
      <dgm:spPr/>
      <dgm:t>
        <a:bodyPr/>
        <a:lstStyle/>
        <a:p>
          <a:r>
            <a:rPr lang="en-US"/>
            <a:t>Leap on</a:t>
          </a:r>
        </a:p>
      </dgm:t>
    </dgm:pt>
    <dgm:pt modelId="{B5EAD58A-A7F9-45E9-950B-EC7CDC690F3F}" type="parTrans" cxnId="{6FBA5B43-19FC-422D-AF3F-96874C4E4A6E}">
      <dgm:prSet/>
      <dgm:spPr/>
      <dgm:t>
        <a:bodyPr/>
        <a:lstStyle/>
        <a:p>
          <a:endParaRPr lang="en-US"/>
        </a:p>
      </dgm:t>
    </dgm:pt>
    <dgm:pt modelId="{7280211D-D23B-4733-BAFA-30D3545D0084}" type="sibTrans" cxnId="{6FBA5B43-19FC-422D-AF3F-96874C4E4A6E}">
      <dgm:prSet/>
      <dgm:spPr/>
      <dgm:t>
        <a:bodyPr/>
        <a:lstStyle/>
        <a:p>
          <a:endParaRPr lang="en-US"/>
        </a:p>
      </dgm:t>
    </dgm:pt>
    <dgm:pt modelId="{B86CE3E8-4D39-4C32-8221-DBBD1F4D0EDB}">
      <dgm:prSet/>
      <dgm:spPr/>
      <dgm:t>
        <a:bodyPr/>
        <a:lstStyle/>
        <a:p>
          <a:r>
            <a:rPr lang="en-US"/>
            <a:t>Bite</a:t>
          </a:r>
        </a:p>
      </dgm:t>
    </dgm:pt>
    <dgm:pt modelId="{5DAAD9AA-335F-4B23-A18C-06DB1EFC7B0E}" type="parTrans" cxnId="{5847900C-F3F6-4317-8127-B1602E5B7AE5}">
      <dgm:prSet/>
      <dgm:spPr/>
      <dgm:t>
        <a:bodyPr/>
        <a:lstStyle/>
        <a:p>
          <a:endParaRPr lang="en-US"/>
        </a:p>
      </dgm:t>
    </dgm:pt>
    <dgm:pt modelId="{35CDF94A-2392-4815-AD57-0FD95F7CE116}" type="sibTrans" cxnId="{5847900C-F3F6-4317-8127-B1602E5B7AE5}">
      <dgm:prSet/>
      <dgm:spPr/>
      <dgm:t>
        <a:bodyPr/>
        <a:lstStyle/>
        <a:p>
          <a:endParaRPr lang="en-US"/>
        </a:p>
      </dgm:t>
    </dgm:pt>
    <dgm:pt modelId="{547CBF79-2945-4704-9B3F-82AA3538E55D}">
      <dgm:prSet/>
      <dgm:spPr/>
      <dgm:t>
        <a:bodyPr/>
        <a:lstStyle/>
        <a:p>
          <a:r>
            <a:rPr lang="en-US"/>
            <a:t>Looking at versus looking away</a:t>
          </a:r>
        </a:p>
      </dgm:t>
    </dgm:pt>
    <dgm:pt modelId="{DA2B4E2E-D130-4FCB-90A2-1A605B2B82F3}" type="parTrans" cxnId="{D54A4C58-AFA5-4AB5-A0BD-D67BA8B434D3}">
      <dgm:prSet/>
      <dgm:spPr/>
      <dgm:t>
        <a:bodyPr/>
        <a:lstStyle/>
        <a:p>
          <a:endParaRPr lang="en-US"/>
        </a:p>
      </dgm:t>
    </dgm:pt>
    <dgm:pt modelId="{D925FC3B-418C-4A00-992A-3351622F6090}" type="sibTrans" cxnId="{D54A4C58-AFA5-4AB5-A0BD-D67BA8B434D3}">
      <dgm:prSet/>
      <dgm:spPr/>
      <dgm:t>
        <a:bodyPr/>
        <a:lstStyle/>
        <a:p>
          <a:endParaRPr lang="en-US"/>
        </a:p>
      </dgm:t>
    </dgm:pt>
    <dgm:pt modelId="{13F26E83-1E56-4B2B-B90E-FF216994135F}">
      <dgm:prSet/>
      <dgm:spPr/>
      <dgm:t>
        <a:bodyPr/>
        <a:lstStyle/>
        <a:p>
          <a:r>
            <a:rPr lang="en-US"/>
            <a:t>Barking</a:t>
          </a:r>
        </a:p>
      </dgm:t>
    </dgm:pt>
    <dgm:pt modelId="{215A6C2C-A254-4AA0-8C01-8CC2552ECA40}" type="parTrans" cxnId="{FFDD9C88-B99A-4A20-A3B2-A2B8A9CEF28E}">
      <dgm:prSet/>
      <dgm:spPr/>
      <dgm:t>
        <a:bodyPr/>
        <a:lstStyle/>
        <a:p>
          <a:endParaRPr lang="en-US"/>
        </a:p>
      </dgm:t>
    </dgm:pt>
    <dgm:pt modelId="{956235DA-774D-4F48-85D2-5AA47910E1E8}" type="sibTrans" cxnId="{FFDD9C88-B99A-4A20-A3B2-A2B8A9CEF28E}">
      <dgm:prSet/>
      <dgm:spPr/>
      <dgm:t>
        <a:bodyPr/>
        <a:lstStyle/>
        <a:p>
          <a:endParaRPr lang="en-US"/>
        </a:p>
      </dgm:t>
    </dgm:pt>
    <dgm:pt modelId="{E7D8C343-8A01-4B49-930A-6AB0E8DE35C7}">
      <dgm:prSet/>
      <dgm:spPr/>
      <dgm:t>
        <a:bodyPr/>
        <a:lstStyle/>
        <a:p>
          <a:endParaRPr lang="en-US" dirty="0"/>
        </a:p>
      </dgm:t>
    </dgm:pt>
    <dgm:pt modelId="{730DA4EA-4265-49E2-93A3-7675957FE984}" type="parTrans" cxnId="{3814AD2B-904B-440C-B993-59299ED7DE54}">
      <dgm:prSet/>
      <dgm:spPr/>
      <dgm:t>
        <a:bodyPr/>
        <a:lstStyle/>
        <a:p>
          <a:endParaRPr lang="en-US"/>
        </a:p>
      </dgm:t>
    </dgm:pt>
    <dgm:pt modelId="{73696E68-B91C-4321-8656-567DCD31B43A}" type="sibTrans" cxnId="{3814AD2B-904B-440C-B993-59299ED7DE54}">
      <dgm:prSet/>
      <dgm:spPr/>
      <dgm:t>
        <a:bodyPr/>
        <a:lstStyle/>
        <a:p>
          <a:endParaRPr lang="en-US"/>
        </a:p>
      </dgm:t>
    </dgm:pt>
    <dgm:pt modelId="{5B3D91F1-92C0-4947-BD10-201C6AA356DC}" type="pres">
      <dgm:prSet presAssocID="{A07703A7-CE3E-4DFA-BA5E-4DB62E8DF5AB}" presName="linear" presStyleCnt="0">
        <dgm:presLayoutVars>
          <dgm:animLvl val="lvl"/>
          <dgm:resizeHandles val="exact"/>
        </dgm:presLayoutVars>
      </dgm:prSet>
      <dgm:spPr/>
    </dgm:pt>
    <dgm:pt modelId="{4EB1888A-E976-4822-9392-F95BEBF2280A}" type="pres">
      <dgm:prSet presAssocID="{727D364B-AC79-4930-B228-A31DCD7EF26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AC9DC1-DD83-4244-A7B8-161FBE5C13A5}" type="pres">
      <dgm:prSet presAssocID="{727D364B-AC79-4930-B228-A31DCD7EF26C}" presName="childText" presStyleLbl="revTx" presStyleIdx="0" presStyleCnt="2">
        <dgm:presLayoutVars>
          <dgm:bulletEnabled val="1"/>
        </dgm:presLayoutVars>
      </dgm:prSet>
      <dgm:spPr/>
    </dgm:pt>
    <dgm:pt modelId="{D727F333-59F0-4815-BC1C-B5F6302A1DB7}" type="pres">
      <dgm:prSet presAssocID="{4D8B8135-6932-445F-90CD-014AC5BAF44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C59CE56-9E50-41CA-AC84-7DF4F8141051}" type="pres">
      <dgm:prSet presAssocID="{4D8B8135-6932-445F-90CD-014AC5BAF44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51F8C0B-12D3-457D-B949-F97BD5FB21EB}" type="presOf" srcId="{B86CE3E8-4D39-4C32-8221-DBBD1F4D0EDB}" destId="{4C59CE56-9E50-41CA-AC84-7DF4F8141051}" srcOrd="0" destOrd="1" presId="urn:microsoft.com/office/officeart/2005/8/layout/vList2"/>
    <dgm:cxn modelId="{5847900C-F3F6-4317-8127-B1602E5B7AE5}" srcId="{4D8B8135-6932-445F-90CD-014AC5BAF44B}" destId="{B86CE3E8-4D39-4C32-8221-DBBD1F4D0EDB}" srcOrd="1" destOrd="0" parTransId="{5DAAD9AA-335F-4B23-A18C-06DB1EFC7B0E}" sibTransId="{35CDF94A-2392-4815-AD57-0FD95F7CE116}"/>
    <dgm:cxn modelId="{D4940724-62BD-4FA4-8272-6BC1A92799E6}" srcId="{727D364B-AC79-4930-B228-A31DCD7EF26C}" destId="{DF4BD40C-5949-4619-B0A0-029BFFF79E40}" srcOrd="0" destOrd="0" parTransId="{74D9443C-C5A6-4BF7-96CC-274A0F70E71F}" sibTransId="{4B66B8E5-4EC2-4FD1-AC0B-6FA004C681E4}"/>
    <dgm:cxn modelId="{BD423024-716A-4A6C-B23C-60327A68F042}" type="presOf" srcId="{DF4BD40C-5949-4619-B0A0-029BFFF79E40}" destId="{D5AC9DC1-DD83-4244-A7B8-161FBE5C13A5}" srcOrd="0" destOrd="0" presId="urn:microsoft.com/office/officeart/2005/8/layout/vList2"/>
    <dgm:cxn modelId="{3814AD2B-904B-440C-B993-59299ED7DE54}" srcId="{727D364B-AC79-4930-B228-A31DCD7EF26C}" destId="{E7D8C343-8A01-4B49-930A-6AB0E8DE35C7}" srcOrd="2" destOrd="0" parTransId="{730DA4EA-4265-49E2-93A3-7675957FE984}" sibTransId="{73696E68-B91C-4321-8656-567DCD31B43A}"/>
    <dgm:cxn modelId="{11D4945D-50A7-4576-A0B3-1D7FC0139605}" type="presOf" srcId="{13F26E83-1E56-4B2B-B90E-FF216994135F}" destId="{4C59CE56-9E50-41CA-AC84-7DF4F8141051}" srcOrd="0" destOrd="3" presId="urn:microsoft.com/office/officeart/2005/8/layout/vList2"/>
    <dgm:cxn modelId="{6FBA5B43-19FC-422D-AF3F-96874C4E4A6E}" srcId="{4D8B8135-6932-445F-90CD-014AC5BAF44B}" destId="{8F6BF65F-4F43-4750-8E61-E1B93DD0C3E0}" srcOrd="0" destOrd="0" parTransId="{B5EAD58A-A7F9-45E9-950B-EC7CDC690F3F}" sibTransId="{7280211D-D23B-4733-BAFA-30D3545D0084}"/>
    <dgm:cxn modelId="{D80D5846-3ECD-4DC4-AF22-16778D8302D6}" type="presOf" srcId="{8F6BF65F-4F43-4750-8E61-E1B93DD0C3E0}" destId="{4C59CE56-9E50-41CA-AC84-7DF4F8141051}" srcOrd="0" destOrd="0" presId="urn:microsoft.com/office/officeart/2005/8/layout/vList2"/>
    <dgm:cxn modelId="{F0458B54-94D3-4348-B7AB-67747A11493B}" type="presOf" srcId="{A07703A7-CE3E-4DFA-BA5E-4DB62E8DF5AB}" destId="{5B3D91F1-92C0-4947-BD10-201C6AA356DC}" srcOrd="0" destOrd="0" presId="urn:microsoft.com/office/officeart/2005/8/layout/vList2"/>
    <dgm:cxn modelId="{3030CE74-AB96-40DD-8D9B-FDDFBF7F702F}" type="presOf" srcId="{727D364B-AC79-4930-B228-A31DCD7EF26C}" destId="{4EB1888A-E976-4822-9392-F95BEBF2280A}" srcOrd="0" destOrd="0" presId="urn:microsoft.com/office/officeart/2005/8/layout/vList2"/>
    <dgm:cxn modelId="{D54A4C58-AFA5-4AB5-A0BD-D67BA8B434D3}" srcId="{4D8B8135-6932-445F-90CD-014AC5BAF44B}" destId="{547CBF79-2945-4704-9B3F-82AA3538E55D}" srcOrd="2" destOrd="0" parTransId="{DA2B4E2E-D130-4FCB-90A2-1A605B2B82F3}" sibTransId="{D925FC3B-418C-4A00-992A-3351622F6090}"/>
    <dgm:cxn modelId="{FFDD9C88-B99A-4A20-A3B2-A2B8A9CEF28E}" srcId="{4D8B8135-6932-445F-90CD-014AC5BAF44B}" destId="{13F26E83-1E56-4B2B-B90E-FF216994135F}" srcOrd="3" destOrd="0" parTransId="{215A6C2C-A254-4AA0-8C01-8CC2552ECA40}" sibTransId="{956235DA-774D-4F48-85D2-5AA47910E1E8}"/>
    <dgm:cxn modelId="{289CC996-1670-4EAE-9653-4BDD211955DE}" srcId="{A07703A7-CE3E-4DFA-BA5E-4DB62E8DF5AB}" destId="{4D8B8135-6932-445F-90CD-014AC5BAF44B}" srcOrd="1" destOrd="0" parTransId="{8659A8A3-0C19-4D97-9E2A-6D473E933E7A}" sibTransId="{F20B6C1F-92CA-4D86-886F-F5B1EB54C35F}"/>
    <dgm:cxn modelId="{4FDD33B2-5C9A-4609-94F7-CABFE7194AB9}" type="presOf" srcId="{4D8B8135-6932-445F-90CD-014AC5BAF44B}" destId="{D727F333-59F0-4815-BC1C-B5F6302A1DB7}" srcOrd="0" destOrd="0" presId="urn:microsoft.com/office/officeart/2005/8/layout/vList2"/>
    <dgm:cxn modelId="{96E886BA-61F5-4A1A-B031-66ADE68BA199}" type="presOf" srcId="{02160FC6-1EA8-4311-B996-D29D71546C4A}" destId="{D5AC9DC1-DD83-4244-A7B8-161FBE5C13A5}" srcOrd="0" destOrd="1" presId="urn:microsoft.com/office/officeart/2005/8/layout/vList2"/>
    <dgm:cxn modelId="{15B598CE-6A4C-42FA-861F-CFF389AA7719}" srcId="{A07703A7-CE3E-4DFA-BA5E-4DB62E8DF5AB}" destId="{727D364B-AC79-4930-B228-A31DCD7EF26C}" srcOrd="0" destOrd="0" parTransId="{4960E2C4-A2B3-48C1-B3F0-21618BDE5A43}" sibTransId="{2EB07DB8-B611-4B41-B441-DAED8B364AA4}"/>
    <dgm:cxn modelId="{AF4226D8-459F-4C8D-84DE-0E50C7C2A613}" type="presOf" srcId="{E7D8C343-8A01-4B49-930A-6AB0E8DE35C7}" destId="{D5AC9DC1-DD83-4244-A7B8-161FBE5C13A5}" srcOrd="0" destOrd="2" presId="urn:microsoft.com/office/officeart/2005/8/layout/vList2"/>
    <dgm:cxn modelId="{096953F4-C969-407B-9D96-B372B5460F99}" srcId="{727D364B-AC79-4930-B228-A31DCD7EF26C}" destId="{02160FC6-1EA8-4311-B996-D29D71546C4A}" srcOrd="1" destOrd="0" parTransId="{DA53365B-9762-4C47-8A20-4639ACEE0EFB}" sibTransId="{FE016122-2FCB-4048-8A78-CC0E287418B9}"/>
    <dgm:cxn modelId="{DE7414FB-A83E-4B9F-AE3A-223F128D2ED9}" type="presOf" srcId="{547CBF79-2945-4704-9B3F-82AA3538E55D}" destId="{4C59CE56-9E50-41CA-AC84-7DF4F8141051}" srcOrd="0" destOrd="2" presId="urn:microsoft.com/office/officeart/2005/8/layout/vList2"/>
    <dgm:cxn modelId="{FA3039CB-45E9-4744-A6E5-ED4FE42ACF7A}" type="presParOf" srcId="{5B3D91F1-92C0-4947-BD10-201C6AA356DC}" destId="{4EB1888A-E976-4822-9392-F95BEBF2280A}" srcOrd="0" destOrd="0" presId="urn:microsoft.com/office/officeart/2005/8/layout/vList2"/>
    <dgm:cxn modelId="{79C1A6DE-E4C9-4267-B0C5-6B8A035C5070}" type="presParOf" srcId="{5B3D91F1-92C0-4947-BD10-201C6AA356DC}" destId="{D5AC9DC1-DD83-4244-A7B8-161FBE5C13A5}" srcOrd="1" destOrd="0" presId="urn:microsoft.com/office/officeart/2005/8/layout/vList2"/>
    <dgm:cxn modelId="{6A6C8E32-21E4-48E4-A8D6-169BACB8067D}" type="presParOf" srcId="{5B3D91F1-92C0-4947-BD10-201C6AA356DC}" destId="{D727F333-59F0-4815-BC1C-B5F6302A1DB7}" srcOrd="2" destOrd="0" presId="urn:microsoft.com/office/officeart/2005/8/layout/vList2"/>
    <dgm:cxn modelId="{779838EC-04DE-4162-BB11-39BD0B27DCB5}" type="presParOf" srcId="{5B3D91F1-92C0-4947-BD10-201C6AA356DC}" destId="{4C59CE56-9E50-41CA-AC84-7DF4F814105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CFAC08-479B-4406-92B4-62061394320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8F1AEC-B229-4A14-B893-D6F826D16DA5}">
      <dgm:prSet custT="1"/>
      <dgm:spPr/>
      <dgm:t>
        <a:bodyPr/>
        <a:lstStyle/>
        <a:p>
          <a:r>
            <a:rPr lang="en-US" sz="2400" dirty="0"/>
            <a:t>39 clips of play dyads</a:t>
          </a:r>
        </a:p>
      </dgm:t>
    </dgm:pt>
    <dgm:pt modelId="{39C4AC2D-6E42-471D-BFE2-23225FABDD2A}" type="parTrans" cxnId="{F343C5DA-9E57-4A2A-949C-550CDC4C11C4}">
      <dgm:prSet/>
      <dgm:spPr/>
      <dgm:t>
        <a:bodyPr/>
        <a:lstStyle/>
        <a:p>
          <a:endParaRPr lang="en-US"/>
        </a:p>
      </dgm:t>
    </dgm:pt>
    <dgm:pt modelId="{B6432B7F-EE95-435F-98E6-12533ADB59E9}" type="sibTrans" cxnId="{F343C5DA-9E57-4A2A-949C-550CDC4C11C4}">
      <dgm:prSet/>
      <dgm:spPr/>
      <dgm:t>
        <a:bodyPr/>
        <a:lstStyle/>
        <a:p>
          <a:endParaRPr lang="en-US"/>
        </a:p>
      </dgm:t>
    </dgm:pt>
    <dgm:pt modelId="{5E07915D-628D-4783-BB39-2F6CA5ED2B6B}">
      <dgm:prSet custT="1"/>
      <dgm:spPr/>
      <dgm:t>
        <a:bodyPr/>
        <a:lstStyle/>
        <a:p>
          <a:r>
            <a:rPr lang="en-US" sz="2400" dirty="0"/>
            <a:t>Made an ethogram of play behaviors</a:t>
          </a:r>
        </a:p>
      </dgm:t>
    </dgm:pt>
    <dgm:pt modelId="{15C47F03-86B5-4614-9D4A-0B3FFA4CEBAF}" type="parTrans" cxnId="{CFB1CE9A-98F6-436E-87C1-7922A0C25002}">
      <dgm:prSet/>
      <dgm:spPr/>
      <dgm:t>
        <a:bodyPr/>
        <a:lstStyle/>
        <a:p>
          <a:endParaRPr lang="en-US"/>
        </a:p>
      </dgm:t>
    </dgm:pt>
    <dgm:pt modelId="{CEF0A138-96D9-4C5E-B578-6FE7138595B8}" type="sibTrans" cxnId="{CFB1CE9A-98F6-436E-87C1-7922A0C25002}">
      <dgm:prSet/>
      <dgm:spPr/>
      <dgm:t>
        <a:bodyPr/>
        <a:lstStyle/>
        <a:p>
          <a:endParaRPr lang="en-US"/>
        </a:p>
      </dgm:t>
    </dgm:pt>
    <dgm:pt modelId="{567247C9-6471-4ECF-A565-2B55C137201A}">
      <dgm:prSet/>
      <dgm:spPr/>
      <dgm:t>
        <a:bodyPr/>
        <a:lstStyle/>
        <a:p>
          <a:r>
            <a:rPr lang="en-US" dirty="0" err="1"/>
            <a:t>Mutally</a:t>
          </a:r>
          <a:r>
            <a:rPr lang="en-US" dirty="0"/>
            <a:t> exclusive list of behaviors</a:t>
          </a:r>
        </a:p>
      </dgm:t>
    </dgm:pt>
    <dgm:pt modelId="{5EC58A2B-0513-4531-9DA3-AD7046C3821B}" type="parTrans" cxnId="{05D6349D-408A-496F-84B4-310811338D6E}">
      <dgm:prSet/>
      <dgm:spPr/>
      <dgm:t>
        <a:bodyPr/>
        <a:lstStyle/>
        <a:p>
          <a:endParaRPr lang="en-US"/>
        </a:p>
      </dgm:t>
    </dgm:pt>
    <dgm:pt modelId="{A8C5C892-AF63-409E-8EB3-F8FE6A9A84EA}" type="sibTrans" cxnId="{05D6349D-408A-496F-84B4-310811338D6E}">
      <dgm:prSet/>
      <dgm:spPr/>
      <dgm:t>
        <a:bodyPr/>
        <a:lstStyle/>
        <a:p>
          <a:endParaRPr lang="en-US"/>
        </a:p>
      </dgm:t>
    </dgm:pt>
    <dgm:pt modelId="{46869D75-D0F4-4905-A7D9-00D46913A7E3}">
      <dgm:prSet/>
      <dgm:spPr/>
      <dgm:t>
        <a:bodyPr/>
        <a:lstStyle/>
        <a:p>
          <a:r>
            <a:rPr lang="en-US" dirty="0"/>
            <a:t>Used only successful play interactions (no aggression)</a:t>
          </a:r>
        </a:p>
      </dgm:t>
    </dgm:pt>
    <dgm:pt modelId="{B0FBF758-FE33-4F52-9866-387CBEB79466}" type="parTrans" cxnId="{B67E80E7-84AD-4C86-9DFB-8042F065954B}">
      <dgm:prSet/>
      <dgm:spPr/>
      <dgm:t>
        <a:bodyPr/>
        <a:lstStyle/>
        <a:p>
          <a:endParaRPr lang="en-US"/>
        </a:p>
      </dgm:t>
    </dgm:pt>
    <dgm:pt modelId="{4024DD38-5AA6-4314-92C9-D06377B782A1}" type="sibTrans" cxnId="{B67E80E7-84AD-4C86-9DFB-8042F065954B}">
      <dgm:prSet/>
      <dgm:spPr/>
      <dgm:t>
        <a:bodyPr/>
        <a:lstStyle/>
        <a:p>
          <a:endParaRPr lang="en-US"/>
        </a:p>
      </dgm:t>
    </dgm:pt>
    <dgm:pt modelId="{9899094D-1B04-4C29-821D-1DA0A9F5931C}">
      <dgm:prSet/>
      <dgm:spPr/>
      <dgm:t>
        <a:bodyPr/>
        <a:lstStyle/>
        <a:p>
          <a:r>
            <a:rPr lang="en-US" dirty="0"/>
            <a:t>Anything greater than 10 sec lag in play = end of bout</a:t>
          </a:r>
        </a:p>
      </dgm:t>
    </dgm:pt>
    <dgm:pt modelId="{F6A02F0C-7BA3-4B68-9EAA-B8A3FFA0A04E}" type="parTrans" cxnId="{0D18B19D-699F-467A-AA1E-089D0E953815}">
      <dgm:prSet/>
      <dgm:spPr/>
      <dgm:t>
        <a:bodyPr/>
        <a:lstStyle/>
        <a:p>
          <a:endParaRPr lang="en-US"/>
        </a:p>
      </dgm:t>
    </dgm:pt>
    <dgm:pt modelId="{604898D4-FCA2-47E2-B6E8-614DE7DD8799}" type="sibTrans" cxnId="{0D18B19D-699F-467A-AA1E-089D0E953815}">
      <dgm:prSet/>
      <dgm:spPr/>
      <dgm:t>
        <a:bodyPr/>
        <a:lstStyle/>
        <a:p>
          <a:endParaRPr lang="en-US"/>
        </a:p>
      </dgm:t>
    </dgm:pt>
    <dgm:pt modelId="{783A12BE-1B2E-4CBC-8913-6FB8018430D8}">
      <dgm:prSet/>
      <dgm:spPr/>
      <dgm:t>
        <a:bodyPr/>
        <a:lstStyle/>
        <a:p>
          <a:endParaRPr lang="en-US" dirty="0"/>
        </a:p>
      </dgm:t>
    </dgm:pt>
    <dgm:pt modelId="{8FA790B9-6444-4996-8A48-22BA05D20975}" type="parTrans" cxnId="{8F8EA7B8-102B-4885-8E1E-4D775F7F1630}">
      <dgm:prSet/>
      <dgm:spPr/>
      <dgm:t>
        <a:bodyPr/>
        <a:lstStyle/>
        <a:p>
          <a:endParaRPr lang="en-US"/>
        </a:p>
      </dgm:t>
    </dgm:pt>
    <dgm:pt modelId="{66BCB456-0FD0-40B2-96E2-871A52F980D2}" type="sibTrans" cxnId="{8F8EA7B8-102B-4885-8E1E-4D775F7F1630}">
      <dgm:prSet/>
      <dgm:spPr/>
      <dgm:t>
        <a:bodyPr/>
        <a:lstStyle/>
        <a:p>
          <a:endParaRPr lang="en-US"/>
        </a:p>
      </dgm:t>
    </dgm:pt>
    <dgm:pt modelId="{2A443092-00DE-4830-97C6-E545BFF6DDC5}">
      <dgm:prSet/>
      <dgm:spPr/>
      <dgm:t>
        <a:bodyPr/>
        <a:lstStyle/>
        <a:p>
          <a:endParaRPr lang="en-US" dirty="0"/>
        </a:p>
      </dgm:t>
    </dgm:pt>
    <dgm:pt modelId="{0C634F0E-8F7A-40B0-BAF3-0D1A6C050461}" type="parTrans" cxnId="{E55D0D8C-E06C-49AD-9DC8-B76FEAB6A09B}">
      <dgm:prSet/>
      <dgm:spPr/>
      <dgm:t>
        <a:bodyPr/>
        <a:lstStyle/>
        <a:p>
          <a:endParaRPr lang="en-US"/>
        </a:p>
      </dgm:t>
    </dgm:pt>
    <dgm:pt modelId="{DC699384-43B0-4172-BC38-285E6F315B9E}" type="sibTrans" cxnId="{E55D0D8C-E06C-49AD-9DC8-B76FEAB6A09B}">
      <dgm:prSet/>
      <dgm:spPr/>
      <dgm:t>
        <a:bodyPr/>
        <a:lstStyle/>
        <a:p>
          <a:endParaRPr lang="en-US"/>
        </a:p>
      </dgm:t>
    </dgm:pt>
    <dgm:pt modelId="{04A17E60-8A0E-4244-A7DA-D53C164742B3}" type="pres">
      <dgm:prSet presAssocID="{A0CFAC08-479B-4406-92B4-620613943206}" presName="linear" presStyleCnt="0">
        <dgm:presLayoutVars>
          <dgm:dir/>
          <dgm:animLvl val="lvl"/>
          <dgm:resizeHandles val="exact"/>
        </dgm:presLayoutVars>
      </dgm:prSet>
      <dgm:spPr/>
    </dgm:pt>
    <dgm:pt modelId="{160E4CC2-DEE2-4570-98AD-22D94D2ED696}" type="pres">
      <dgm:prSet presAssocID="{9C8F1AEC-B229-4A14-B893-D6F826D16DA5}" presName="parentLin" presStyleCnt="0"/>
      <dgm:spPr/>
    </dgm:pt>
    <dgm:pt modelId="{473DF903-9AC2-467A-857D-12345DB03FDB}" type="pres">
      <dgm:prSet presAssocID="{9C8F1AEC-B229-4A14-B893-D6F826D16DA5}" presName="parentLeftMargin" presStyleLbl="node1" presStyleIdx="0" presStyleCnt="2"/>
      <dgm:spPr/>
    </dgm:pt>
    <dgm:pt modelId="{6C82759F-1256-4774-8766-5515AE06C0C9}" type="pres">
      <dgm:prSet presAssocID="{9C8F1AEC-B229-4A14-B893-D6F826D16D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0EF226-3C72-42FB-B87E-DF32E00A26CC}" type="pres">
      <dgm:prSet presAssocID="{9C8F1AEC-B229-4A14-B893-D6F826D16DA5}" presName="negativeSpace" presStyleCnt="0"/>
      <dgm:spPr/>
    </dgm:pt>
    <dgm:pt modelId="{08550AB6-10E9-4CC5-B626-220D8002B0FE}" type="pres">
      <dgm:prSet presAssocID="{9C8F1AEC-B229-4A14-B893-D6F826D16DA5}" presName="childText" presStyleLbl="conFgAcc1" presStyleIdx="0" presStyleCnt="2">
        <dgm:presLayoutVars>
          <dgm:bulletEnabled val="1"/>
        </dgm:presLayoutVars>
      </dgm:prSet>
      <dgm:spPr/>
    </dgm:pt>
    <dgm:pt modelId="{5AF33BA2-F046-4E2D-B4D9-3E70D28277B5}" type="pres">
      <dgm:prSet presAssocID="{B6432B7F-EE95-435F-98E6-12533ADB59E9}" presName="spaceBetweenRectangles" presStyleCnt="0"/>
      <dgm:spPr/>
    </dgm:pt>
    <dgm:pt modelId="{AEBBDC98-5EDF-4F23-AA4F-4291C400A8E4}" type="pres">
      <dgm:prSet presAssocID="{5E07915D-628D-4783-BB39-2F6CA5ED2B6B}" presName="parentLin" presStyleCnt="0"/>
      <dgm:spPr/>
    </dgm:pt>
    <dgm:pt modelId="{9430B1A8-E448-453F-A2B0-CF3B43FC6447}" type="pres">
      <dgm:prSet presAssocID="{5E07915D-628D-4783-BB39-2F6CA5ED2B6B}" presName="parentLeftMargin" presStyleLbl="node1" presStyleIdx="0" presStyleCnt="2"/>
      <dgm:spPr/>
    </dgm:pt>
    <dgm:pt modelId="{2ACE0AC6-76E3-42FC-9493-3198B5B0B9FE}" type="pres">
      <dgm:prSet presAssocID="{5E07915D-628D-4783-BB39-2F6CA5ED2B6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7307EA-C597-418D-A2B4-C559310F60E8}" type="pres">
      <dgm:prSet presAssocID="{5E07915D-628D-4783-BB39-2F6CA5ED2B6B}" presName="negativeSpace" presStyleCnt="0"/>
      <dgm:spPr/>
    </dgm:pt>
    <dgm:pt modelId="{48BC7117-637E-4DB4-A17B-29CD93F61CAC}" type="pres">
      <dgm:prSet presAssocID="{5E07915D-628D-4783-BB39-2F6CA5ED2B6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CA1D60B-74FE-4972-B5A8-9C8013321889}" type="presOf" srcId="{2A443092-00DE-4830-97C6-E545BFF6DDC5}" destId="{48BC7117-637E-4DB4-A17B-29CD93F61CAC}" srcOrd="0" destOrd="3" presId="urn:microsoft.com/office/officeart/2005/8/layout/list1"/>
    <dgm:cxn modelId="{636EF963-6E72-4313-AB7F-03F858C45451}" type="presOf" srcId="{5E07915D-628D-4783-BB39-2F6CA5ED2B6B}" destId="{2ACE0AC6-76E3-42FC-9493-3198B5B0B9FE}" srcOrd="1" destOrd="0" presId="urn:microsoft.com/office/officeart/2005/8/layout/list1"/>
    <dgm:cxn modelId="{88331265-9FAE-4ECB-88C1-6DA73DA44495}" type="presOf" srcId="{46869D75-D0F4-4905-A7D9-00D46913A7E3}" destId="{48BC7117-637E-4DB4-A17B-29CD93F61CAC}" srcOrd="0" destOrd="2" presId="urn:microsoft.com/office/officeart/2005/8/layout/list1"/>
    <dgm:cxn modelId="{D0ABD44D-4B7F-4C2E-9724-421F7606FC92}" type="presOf" srcId="{5E07915D-628D-4783-BB39-2F6CA5ED2B6B}" destId="{9430B1A8-E448-453F-A2B0-CF3B43FC6447}" srcOrd="0" destOrd="0" presId="urn:microsoft.com/office/officeart/2005/8/layout/list1"/>
    <dgm:cxn modelId="{E55D0D8C-E06C-49AD-9DC8-B76FEAB6A09B}" srcId="{5E07915D-628D-4783-BB39-2F6CA5ED2B6B}" destId="{2A443092-00DE-4830-97C6-E545BFF6DDC5}" srcOrd="3" destOrd="0" parTransId="{0C634F0E-8F7A-40B0-BAF3-0D1A6C050461}" sibTransId="{DC699384-43B0-4172-BC38-285E6F315B9E}"/>
    <dgm:cxn modelId="{CFB1CE9A-98F6-436E-87C1-7922A0C25002}" srcId="{A0CFAC08-479B-4406-92B4-620613943206}" destId="{5E07915D-628D-4783-BB39-2F6CA5ED2B6B}" srcOrd="1" destOrd="0" parTransId="{15C47F03-86B5-4614-9D4A-0B3FFA4CEBAF}" sibTransId="{CEF0A138-96D9-4C5E-B578-6FE7138595B8}"/>
    <dgm:cxn modelId="{05D6349D-408A-496F-84B4-310811338D6E}" srcId="{5E07915D-628D-4783-BB39-2F6CA5ED2B6B}" destId="{567247C9-6471-4ECF-A565-2B55C137201A}" srcOrd="0" destOrd="0" parTransId="{5EC58A2B-0513-4531-9DA3-AD7046C3821B}" sibTransId="{A8C5C892-AF63-409E-8EB3-F8FE6A9A84EA}"/>
    <dgm:cxn modelId="{0D18B19D-699F-467A-AA1E-089D0E953815}" srcId="{5E07915D-628D-4783-BB39-2F6CA5ED2B6B}" destId="{9899094D-1B04-4C29-821D-1DA0A9F5931C}" srcOrd="4" destOrd="0" parTransId="{F6A02F0C-7BA3-4B68-9EAA-B8A3FFA0A04E}" sibTransId="{604898D4-FCA2-47E2-B6E8-614DE7DD8799}"/>
    <dgm:cxn modelId="{C985EEAB-8192-4B98-9F64-B659F2E502D8}" type="presOf" srcId="{A0CFAC08-479B-4406-92B4-620613943206}" destId="{04A17E60-8A0E-4244-A7DA-D53C164742B3}" srcOrd="0" destOrd="0" presId="urn:microsoft.com/office/officeart/2005/8/layout/list1"/>
    <dgm:cxn modelId="{8F8EA7B8-102B-4885-8E1E-4D775F7F1630}" srcId="{5E07915D-628D-4783-BB39-2F6CA5ED2B6B}" destId="{783A12BE-1B2E-4CBC-8913-6FB8018430D8}" srcOrd="1" destOrd="0" parTransId="{8FA790B9-6444-4996-8A48-22BA05D20975}" sibTransId="{66BCB456-0FD0-40B2-96E2-871A52F980D2}"/>
    <dgm:cxn modelId="{A76A19BB-4559-45F0-9D6B-53529668F191}" type="presOf" srcId="{567247C9-6471-4ECF-A565-2B55C137201A}" destId="{48BC7117-637E-4DB4-A17B-29CD93F61CAC}" srcOrd="0" destOrd="0" presId="urn:microsoft.com/office/officeart/2005/8/layout/list1"/>
    <dgm:cxn modelId="{F343C5DA-9E57-4A2A-949C-550CDC4C11C4}" srcId="{A0CFAC08-479B-4406-92B4-620613943206}" destId="{9C8F1AEC-B229-4A14-B893-D6F826D16DA5}" srcOrd="0" destOrd="0" parTransId="{39C4AC2D-6E42-471D-BFE2-23225FABDD2A}" sibTransId="{B6432B7F-EE95-435F-98E6-12533ADB59E9}"/>
    <dgm:cxn modelId="{122DEAE3-6639-4CFA-A3A4-DDFCADCD3452}" type="presOf" srcId="{783A12BE-1B2E-4CBC-8913-6FB8018430D8}" destId="{48BC7117-637E-4DB4-A17B-29CD93F61CAC}" srcOrd="0" destOrd="1" presId="urn:microsoft.com/office/officeart/2005/8/layout/list1"/>
    <dgm:cxn modelId="{B67E80E7-84AD-4C86-9DFB-8042F065954B}" srcId="{5E07915D-628D-4783-BB39-2F6CA5ED2B6B}" destId="{46869D75-D0F4-4905-A7D9-00D46913A7E3}" srcOrd="2" destOrd="0" parTransId="{B0FBF758-FE33-4F52-9866-387CBEB79466}" sibTransId="{4024DD38-5AA6-4314-92C9-D06377B782A1}"/>
    <dgm:cxn modelId="{5BC276E8-C1B4-437F-92EF-464FFC57BD09}" type="presOf" srcId="{9C8F1AEC-B229-4A14-B893-D6F826D16DA5}" destId="{6C82759F-1256-4774-8766-5515AE06C0C9}" srcOrd="1" destOrd="0" presId="urn:microsoft.com/office/officeart/2005/8/layout/list1"/>
    <dgm:cxn modelId="{DB5013EF-03CB-4FDD-A545-DCD04E243A9A}" type="presOf" srcId="{9C8F1AEC-B229-4A14-B893-D6F826D16DA5}" destId="{473DF903-9AC2-467A-857D-12345DB03FDB}" srcOrd="0" destOrd="0" presId="urn:microsoft.com/office/officeart/2005/8/layout/list1"/>
    <dgm:cxn modelId="{25D307F4-EB0C-4301-95DF-38C6326D1666}" type="presOf" srcId="{9899094D-1B04-4C29-821D-1DA0A9F5931C}" destId="{48BC7117-637E-4DB4-A17B-29CD93F61CAC}" srcOrd="0" destOrd="4" presId="urn:microsoft.com/office/officeart/2005/8/layout/list1"/>
    <dgm:cxn modelId="{7C204536-6E62-4519-942D-BA10560810C9}" type="presParOf" srcId="{04A17E60-8A0E-4244-A7DA-D53C164742B3}" destId="{160E4CC2-DEE2-4570-98AD-22D94D2ED696}" srcOrd="0" destOrd="0" presId="urn:microsoft.com/office/officeart/2005/8/layout/list1"/>
    <dgm:cxn modelId="{CE7BB3AD-0B8D-4534-A680-8429CFE24F89}" type="presParOf" srcId="{160E4CC2-DEE2-4570-98AD-22D94D2ED696}" destId="{473DF903-9AC2-467A-857D-12345DB03FDB}" srcOrd="0" destOrd="0" presId="urn:microsoft.com/office/officeart/2005/8/layout/list1"/>
    <dgm:cxn modelId="{F1822998-8F97-4525-8CD7-4C7996C3AFB5}" type="presParOf" srcId="{160E4CC2-DEE2-4570-98AD-22D94D2ED696}" destId="{6C82759F-1256-4774-8766-5515AE06C0C9}" srcOrd="1" destOrd="0" presId="urn:microsoft.com/office/officeart/2005/8/layout/list1"/>
    <dgm:cxn modelId="{422CD06D-26A4-444B-AA47-7B9BA32D5C2E}" type="presParOf" srcId="{04A17E60-8A0E-4244-A7DA-D53C164742B3}" destId="{720EF226-3C72-42FB-B87E-DF32E00A26CC}" srcOrd="1" destOrd="0" presId="urn:microsoft.com/office/officeart/2005/8/layout/list1"/>
    <dgm:cxn modelId="{C8202D01-4326-479A-ACA8-0FADAEE71914}" type="presParOf" srcId="{04A17E60-8A0E-4244-A7DA-D53C164742B3}" destId="{08550AB6-10E9-4CC5-B626-220D8002B0FE}" srcOrd="2" destOrd="0" presId="urn:microsoft.com/office/officeart/2005/8/layout/list1"/>
    <dgm:cxn modelId="{C8162E80-5920-4A94-ACE6-729E978AD94B}" type="presParOf" srcId="{04A17E60-8A0E-4244-A7DA-D53C164742B3}" destId="{5AF33BA2-F046-4E2D-B4D9-3E70D28277B5}" srcOrd="3" destOrd="0" presId="urn:microsoft.com/office/officeart/2005/8/layout/list1"/>
    <dgm:cxn modelId="{AEE0AE53-45FF-4B82-80B7-E4110FEBACD6}" type="presParOf" srcId="{04A17E60-8A0E-4244-A7DA-D53C164742B3}" destId="{AEBBDC98-5EDF-4F23-AA4F-4291C400A8E4}" srcOrd="4" destOrd="0" presId="urn:microsoft.com/office/officeart/2005/8/layout/list1"/>
    <dgm:cxn modelId="{344BBA1D-4BA9-460A-9786-24E859C15588}" type="presParOf" srcId="{AEBBDC98-5EDF-4F23-AA4F-4291C400A8E4}" destId="{9430B1A8-E448-453F-A2B0-CF3B43FC6447}" srcOrd="0" destOrd="0" presId="urn:microsoft.com/office/officeart/2005/8/layout/list1"/>
    <dgm:cxn modelId="{E0040AA3-A329-49F5-BB8E-899C889578E6}" type="presParOf" srcId="{AEBBDC98-5EDF-4F23-AA4F-4291C400A8E4}" destId="{2ACE0AC6-76E3-42FC-9493-3198B5B0B9FE}" srcOrd="1" destOrd="0" presId="urn:microsoft.com/office/officeart/2005/8/layout/list1"/>
    <dgm:cxn modelId="{048A2FE5-3D81-481C-AC04-44094927AACC}" type="presParOf" srcId="{04A17E60-8A0E-4244-A7DA-D53C164742B3}" destId="{DB7307EA-C597-418D-A2B4-C559310F60E8}" srcOrd="5" destOrd="0" presId="urn:microsoft.com/office/officeart/2005/8/layout/list1"/>
    <dgm:cxn modelId="{91AC1390-7802-409E-8CE6-C100A27E0C11}" type="presParOf" srcId="{04A17E60-8A0E-4244-A7DA-D53C164742B3}" destId="{48BC7117-637E-4DB4-A17B-29CD93F61CA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DA391B-4507-4E98-B83E-2AC15FDC5534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84987DDA-B10A-42F9-8087-1A4681BC2544}">
      <dgm:prSet/>
      <dgm:spPr/>
      <dgm:t>
        <a:bodyPr/>
        <a:lstStyle/>
        <a:p>
          <a:r>
            <a:rPr lang="en-US"/>
            <a:t>Examined:</a:t>
          </a:r>
        </a:p>
      </dgm:t>
    </dgm:pt>
    <dgm:pt modelId="{40B191A2-E8C5-4D50-8C3B-94019B4A4D72}" type="parTrans" cxnId="{6830456B-D264-4C9C-908A-74F27005D7A5}">
      <dgm:prSet/>
      <dgm:spPr/>
      <dgm:t>
        <a:bodyPr/>
        <a:lstStyle/>
        <a:p>
          <a:endParaRPr lang="en-US"/>
        </a:p>
      </dgm:t>
    </dgm:pt>
    <dgm:pt modelId="{FA5E9BB5-EC03-442F-8365-F7FDB5F1E57C}" type="sibTrans" cxnId="{6830456B-D264-4C9C-908A-74F27005D7A5}">
      <dgm:prSet/>
      <dgm:spPr/>
      <dgm:t>
        <a:bodyPr/>
        <a:lstStyle/>
        <a:p>
          <a:endParaRPr lang="en-US"/>
        </a:p>
      </dgm:t>
    </dgm:pt>
    <dgm:pt modelId="{E7F80C1B-907F-497E-84F1-DD7006D3937D}">
      <dgm:prSet/>
      <dgm:spPr/>
      <dgm:t>
        <a:bodyPr/>
        <a:lstStyle/>
        <a:p>
          <a:r>
            <a:rPr lang="en-US"/>
            <a:t>Body posture and body direction</a:t>
          </a:r>
        </a:p>
      </dgm:t>
    </dgm:pt>
    <dgm:pt modelId="{4980D45B-B543-4DC5-BF25-C9E8F900E294}" type="parTrans" cxnId="{B3732B89-6706-474F-AB30-713277490369}">
      <dgm:prSet/>
      <dgm:spPr/>
      <dgm:t>
        <a:bodyPr/>
        <a:lstStyle/>
        <a:p>
          <a:endParaRPr lang="en-US"/>
        </a:p>
      </dgm:t>
    </dgm:pt>
    <dgm:pt modelId="{65622E0C-6B22-4672-98F6-D0B13E124C28}" type="sibTrans" cxnId="{B3732B89-6706-474F-AB30-713277490369}">
      <dgm:prSet/>
      <dgm:spPr/>
      <dgm:t>
        <a:bodyPr/>
        <a:lstStyle/>
        <a:p>
          <a:endParaRPr lang="en-US"/>
        </a:p>
      </dgm:t>
    </dgm:pt>
    <dgm:pt modelId="{06E03CE4-B1FE-4A08-9A2E-FF7EF571586F}">
      <dgm:prSet/>
      <dgm:spPr/>
      <dgm:t>
        <a:bodyPr/>
        <a:lstStyle/>
        <a:p>
          <a:r>
            <a:rPr lang="en-US"/>
            <a:t>Proximity to one another</a:t>
          </a:r>
        </a:p>
      </dgm:t>
    </dgm:pt>
    <dgm:pt modelId="{A8F8C06E-D20A-4D35-88F7-C42DC282C77D}" type="parTrans" cxnId="{E3D646C6-1499-4884-BFA4-79981AC5D6DC}">
      <dgm:prSet/>
      <dgm:spPr/>
      <dgm:t>
        <a:bodyPr/>
        <a:lstStyle/>
        <a:p>
          <a:endParaRPr lang="en-US"/>
        </a:p>
      </dgm:t>
    </dgm:pt>
    <dgm:pt modelId="{32F47A9C-4EA7-4103-B3BD-6A5BD957F981}" type="sibTrans" cxnId="{E3D646C6-1499-4884-BFA4-79981AC5D6DC}">
      <dgm:prSet/>
      <dgm:spPr/>
      <dgm:t>
        <a:bodyPr/>
        <a:lstStyle/>
        <a:p>
          <a:endParaRPr lang="en-US"/>
        </a:p>
      </dgm:t>
    </dgm:pt>
    <dgm:pt modelId="{C1A0DE00-4395-4948-9CED-5AFFFB199232}">
      <dgm:prSet/>
      <dgm:spPr/>
      <dgm:t>
        <a:bodyPr/>
        <a:lstStyle/>
        <a:p>
          <a:r>
            <a:rPr lang="en-US"/>
            <a:t>Contact with one another</a:t>
          </a:r>
        </a:p>
      </dgm:t>
    </dgm:pt>
    <dgm:pt modelId="{3C18CD57-CFCE-47C7-A2D5-68673E8CFEAB}" type="parTrans" cxnId="{467BBCD2-0488-4D2A-BB39-4F20FB45310A}">
      <dgm:prSet/>
      <dgm:spPr/>
      <dgm:t>
        <a:bodyPr/>
        <a:lstStyle/>
        <a:p>
          <a:endParaRPr lang="en-US"/>
        </a:p>
      </dgm:t>
    </dgm:pt>
    <dgm:pt modelId="{22374E1C-805A-4FBB-AEC8-84447C3ED88E}" type="sibTrans" cxnId="{467BBCD2-0488-4D2A-BB39-4F20FB45310A}">
      <dgm:prSet/>
      <dgm:spPr/>
      <dgm:t>
        <a:bodyPr/>
        <a:lstStyle/>
        <a:p>
          <a:endParaRPr lang="en-US"/>
        </a:p>
      </dgm:t>
    </dgm:pt>
    <dgm:pt modelId="{D46E3379-7355-4EF0-95A4-E160793F8140}">
      <dgm:prSet/>
      <dgm:spPr/>
      <dgm:t>
        <a:bodyPr/>
        <a:lstStyle/>
        <a:p>
          <a:r>
            <a:rPr lang="en-US"/>
            <a:t>Body pose at each observation point</a:t>
          </a:r>
        </a:p>
      </dgm:t>
    </dgm:pt>
    <dgm:pt modelId="{5683B1B6-9001-44AB-8B63-CD272FBEE3B7}" type="parTrans" cxnId="{D6D5A77B-3909-4061-AD98-F42F201559BD}">
      <dgm:prSet/>
      <dgm:spPr/>
      <dgm:t>
        <a:bodyPr/>
        <a:lstStyle/>
        <a:p>
          <a:endParaRPr lang="en-US"/>
        </a:p>
      </dgm:t>
    </dgm:pt>
    <dgm:pt modelId="{1F3A3A43-3956-408C-8829-6E016DEA8208}" type="sibTrans" cxnId="{D6D5A77B-3909-4061-AD98-F42F201559BD}">
      <dgm:prSet/>
      <dgm:spPr/>
      <dgm:t>
        <a:bodyPr/>
        <a:lstStyle/>
        <a:p>
          <a:endParaRPr lang="en-US"/>
        </a:p>
      </dgm:t>
    </dgm:pt>
    <dgm:pt modelId="{202D2E83-ECE3-4395-9B2A-D5B45251FC80}">
      <dgm:prSet/>
      <dgm:spPr/>
      <dgm:t>
        <a:bodyPr/>
        <a:lstStyle/>
        <a:p>
          <a:r>
            <a:rPr lang="en-US"/>
            <a:t>Categorized interactions as</a:t>
          </a:r>
        </a:p>
      </dgm:t>
    </dgm:pt>
    <dgm:pt modelId="{D2AAB70E-A7B8-4346-8EDF-E73625C706C0}" type="parTrans" cxnId="{76A0BA4A-5392-4E6B-B7B3-429E8D405008}">
      <dgm:prSet/>
      <dgm:spPr/>
      <dgm:t>
        <a:bodyPr/>
        <a:lstStyle/>
        <a:p>
          <a:endParaRPr lang="en-US"/>
        </a:p>
      </dgm:t>
    </dgm:pt>
    <dgm:pt modelId="{764FE152-174B-4586-86F3-7432DB087DF3}" type="sibTrans" cxnId="{76A0BA4A-5392-4E6B-B7B3-429E8D405008}">
      <dgm:prSet/>
      <dgm:spPr/>
      <dgm:t>
        <a:bodyPr/>
        <a:lstStyle/>
        <a:p>
          <a:endParaRPr lang="en-US"/>
        </a:p>
      </dgm:t>
    </dgm:pt>
    <dgm:pt modelId="{193F2438-A7F7-4820-8FF9-577681C5882E}">
      <dgm:prSet/>
      <dgm:spPr/>
      <dgm:t>
        <a:bodyPr/>
        <a:lstStyle/>
        <a:p>
          <a:r>
            <a:rPr lang="en-US"/>
            <a:t>Attentive: e.g., forward, turned to other dog</a:t>
          </a:r>
        </a:p>
      </dgm:t>
    </dgm:pt>
    <dgm:pt modelId="{049DFA33-A8DA-42B7-9E24-4B839D01DF11}" type="parTrans" cxnId="{720C79B2-C464-401A-8494-83357DF38A1B}">
      <dgm:prSet/>
      <dgm:spPr/>
      <dgm:t>
        <a:bodyPr/>
        <a:lstStyle/>
        <a:p>
          <a:endParaRPr lang="en-US"/>
        </a:p>
      </dgm:t>
    </dgm:pt>
    <dgm:pt modelId="{7040A267-58DA-4B2C-8F06-1FAE46063429}" type="sibTrans" cxnId="{720C79B2-C464-401A-8494-83357DF38A1B}">
      <dgm:prSet/>
      <dgm:spPr/>
      <dgm:t>
        <a:bodyPr/>
        <a:lstStyle/>
        <a:p>
          <a:endParaRPr lang="en-US"/>
        </a:p>
      </dgm:t>
    </dgm:pt>
    <dgm:pt modelId="{7D5A5D12-6C3B-4A47-850C-DA55248D9F6D}">
      <dgm:prSet/>
      <dgm:spPr/>
      <dgm:t>
        <a:bodyPr/>
        <a:lstStyle/>
        <a:p>
          <a:r>
            <a:rPr lang="en-US"/>
            <a:t>Inattentive: sideways, turned away</a:t>
          </a:r>
        </a:p>
      </dgm:t>
    </dgm:pt>
    <dgm:pt modelId="{A55878D9-3D60-44BC-8C40-6A617AD164E4}" type="parTrans" cxnId="{4EFD56FD-907F-4EFE-86DE-1598247DBC79}">
      <dgm:prSet/>
      <dgm:spPr/>
      <dgm:t>
        <a:bodyPr/>
        <a:lstStyle/>
        <a:p>
          <a:endParaRPr lang="en-US"/>
        </a:p>
      </dgm:t>
    </dgm:pt>
    <dgm:pt modelId="{7A7CD48D-8AB5-4C3B-9667-40A634547158}" type="sibTrans" cxnId="{4EFD56FD-907F-4EFE-86DE-1598247DBC79}">
      <dgm:prSet/>
      <dgm:spPr/>
      <dgm:t>
        <a:bodyPr/>
        <a:lstStyle/>
        <a:p>
          <a:endParaRPr lang="en-US"/>
        </a:p>
      </dgm:t>
    </dgm:pt>
    <dgm:pt modelId="{96C95E65-B6CB-4D46-BB67-A8B700D477CE}">
      <dgm:prSet/>
      <dgm:spPr/>
      <dgm:t>
        <a:bodyPr/>
        <a:lstStyle/>
        <a:p>
          <a:r>
            <a:rPr lang="en-US"/>
            <a:t>Divided into </a:t>
          </a:r>
          <a:r>
            <a:rPr lang="en-US" b="1"/>
            <a:t>4 groups of responses</a:t>
          </a:r>
          <a:endParaRPr lang="en-US"/>
        </a:p>
      </dgm:t>
    </dgm:pt>
    <dgm:pt modelId="{4EA50EB8-76F4-46A6-B2A8-A6D5E0FE8832}" type="parTrans" cxnId="{C8E876F3-8B3F-4D2B-AEBD-D8973BD61FB3}">
      <dgm:prSet/>
      <dgm:spPr/>
      <dgm:t>
        <a:bodyPr/>
        <a:lstStyle/>
        <a:p>
          <a:endParaRPr lang="en-US"/>
        </a:p>
      </dgm:t>
    </dgm:pt>
    <dgm:pt modelId="{085CBDEC-33AE-4665-93F9-EF9CA2F80EF4}" type="sibTrans" cxnId="{C8E876F3-8B3F-4D2B-AEBD-D8973BD61FB3}">
      <dgm:prSet/>
      <dgm:spPr/>
      <dgm:t>
        <a:bodyPr/>
        <a:lstStyle/>
        <a:p>
          <a:endParaRPr lang="en-US"/>
        </a:p>
      </dgm:t>
    </dgm:pt>
    <dgm:pt modelId="{9BF99209-F516-4317-9A08-A910F6E9A64B}">
      <dgm:prSet/>
      <dgm:spPr/>
      <dgm:t>
        <a:bodyPr/>
        <a:lstStyle/>
        <a:p>
          <a:r>
            <a:rPr lang="en-US"/>
            <a:t>Play signals: </a:t>
          </a:r>
        </a:p>
      </dgm:t>
    </dgm:pt>
    <dgm:pt modelId="{F2C88A0C-238C-427D-ADF4-39B3564CDD30}" type="parTrans" cxnId="{A32B99D3-74BA-4F60-976C-23A1B69C209B}">
      <dgm:prSet/>
      <dgm:spPr/>
      <dgm:t>
        <a:bodyPr/>
        <a:lstStyle/>
        <a:p>
          <a:endParaRPr lang="en-US"/>
        </a:p>
      </dgm:t>
    </dgm:pt>
    <dgm:pt modelId="{D173A593-990A-4B1F-ABCE-F0CD67FA5D22}" type="sibTrans" cxnId="{A32B99D3-74BA-4F60-976C-23A1B69C209B}">
      <dgm:prSet/>
      <dgm:spPr/>
      <dgm:t>
        <a:bodyPr/>
        <a:lstStyle/>
        <a:p>
          <a:endParaRPr lang="en-US"/>
        </a:p>
      </dgm:t>
    </dgm:pt>
    <dgm:pt modelId="{279C6180-61AF-46DA-BF5B-7D91FA0EFB10}">
      <dgm:prSet/>
      <dgm:spPr/>
      <dgm:t>
        <a:bodyPr/>
        <a:lstStyle/>
        <a:p>
          <a:r>
            <a:rPr lang="en-US"/>
            <a:t>Attention getting, </a:t>
          </a:r>
        </a:p>
      </dgm:t>
    </dgm:pt>
    <dgm:pt modelId="{AEFA4D12-8F7E-4A48-A731-85FC52A5B150}" type="parTrans" cxnId="{C072820B-3519-4665-9FFB-B2C36443F817}">
      <dgm:prSet/>
      <dgm:spPr/>
      <dgm:t>
        <a:bodyPr/>
        <a:lstStyle/>
        <a:p>
          <a:endParaRPr lang="en-US"/>
        </a:p>
      </dgm:t>
    </dgm:pt>
    <dgm:pt modelId="{84089AFE-E3EC-4E54-9956-A5D2607069CC}" type="sibTrans" cxnId="{C072820B-3519-4665-9FFB-B2C36443F817}">
      <dgm:prSet/>
      <dgm:spPr/>
      <dgm:t>
        <a:bodyPr/>
        <a:lstStyle/>
        <a:p>
          <a:endParaRPr lang="en-US"/>
        </a:p>
      </dgm:t>
    </dgm:pt>
    <dgm:pt modelId="{4EC691D4-F9AD-490B-96D2-05CD67EB2D19}">
      <dgm:prSet/>
      <dgm:spPr/>
      <dgm:t>
        <a:bodyPr/>
        <a:lstStyle/>
        <a:p>
          <a:r>
            <a:rPr lang="en-US"/>
            <a:t>Non attention getting</a:t>
          </a:r>
        </a:p>
      </dgm:t>
    </dgm:pt>
    <dgm:pt modelId="{2A32E7F0-8158-4440-BE57-3FF4D30A6B9C}" type="parTrans" cxnId="{DE166FF6-04EC-43B3-997F-95BDF4C3687D}">
      <dgm:prSet/>
      <dgm:spPr/>
      <dgm:t>
        <a:bodyPr/>
        <a:lstStyle/>
        <a:p>
          <a:endParaRPr lang="en-US"/>
        </a:p>
      </dgm:t>
    </dgm:pt>
    <dgm:pt modelId="{DDC0C8EC-147D-451D-BF0D-471A4515C6CB}" type="sibTrans" cxnId="{DE166FF6-04EC-43B3-997F-95BDF4C3687D}">
      <dgm:prSet/>
      <dgm:spPr/>
      <dgm:t>
        <a:bodyPr/>
        <a:lstStyle/>
        <a:p>
          <a:endParaRPr lang="en-US"/>
        </a:p>
      </dgm:t>
    </dgm:pt>
    <dgm:pt modelId="{7A89CF4B-A68F-4C5F-9E82-2398F9581656}">
      <dgm:prSet/>
      <dgm:spPr/>
      <dgm:t>
        <a:bodyPr/>
        <a:lstStyle/>
        <a:p>
          <a:r>
            <a:rPr lang="en-US"/>
            <a:t>Other non play specific behaviors</a:t>
          </a:r>
        </a:p>
      </dgm:t>
    </dgm:pt>
    <dgm:pt modelId="{B1CDB73C-D25B-43F1-BCCE-FAEB8D06E6C5}" type="parTrans" cxnId="{60DF65BA-0A3A-4819-A240-968EC38FCCC9}">
      <dgm:prSet/>
      <dgm:spPr/>
      <dgm:t>
        <a:bodyPr/>
        <a:lstStyle/>
        <a:p>
          <a:endParaRPr lang="en-US"/>
        </a:p>
      </dgm:t>
    </dgm:pt>
    <dgm:pt modelId="{F735C25E-6246-42E3-B419-8B5EFF58E5E8}" type="sibTrans" cxnId="{60DF65BA-0A3A-4819-A240-968EC38FCCC9}">
      <dgm:prSet/>
      <dgm:spPr/>
      <dgm:t>
        <a:bodyPr/>
        <a:lstStyle/>
        <a:p>
          <a:endParaRPr lang="en-US"/>
        </a:p>
      </dgm:t>
    </dgm:pt>
    <dgm:pt modelId="{EE53DC7F-8DA9-4AF1-A63D-787CE2656686}" type="pres">
      <dgm:prSet presAssocID="{ABDA391B-4507-4E98-B83E-2AC15FDC5534}" presName="linear" presStyleCnt="0">
        <dgm:presLayoutVars>
          <dgm:dir/>
          <dgm:animLvl val="lvl"/>
          <dgm:resizeHandles val="exact"/>
        </dgm:presLayoutVars>
      </dgm:prSet>
      <dgm:spPr/>
    </dgm:pt>
    <dgm:pt modelId="{15713812-ACBB-4D65-AA89-4E84145564D5}" type="pres">
      <dgm:prSet presAssocID="{84987DDA-B10A-42F9-8087-1A4681BC2544}" presName="parentLin" presStyleCnt="0"/>
      <dgm:spPr/>
    </dgm:pt>
    <dgm:pt modelId="{28D25F14-9EA2-4115-935C-51AD0764D15A}" type="pres">
      <dgm:prSet presAssocID="{84987DDA-B10A-42F9-8087-1A4681BC2544}" presName="parentLeftMargin" presStyleLbl="node1" presStyleIdx="0" presStyleCnt="3"/>
      <dgm:spPr/>
    </dgm:pt>
    <dgm:pt modelId="{0A14D5CB-B9D3-43AB-BD57-48D175A3B712}" type="pres">
      <dgm:prSet presAssocID="{84987DDA-B10A-42F9-8087-1A4681BC25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94B787-390E-4FFE-91AA-163E788087A5}" type="pres">
      <dgm:prSet presAssocID="{84987DDA-B10A-42F9-8087-1A4681BC2544}" presName="negativeSpace" presStyleCnt="0"/>
      <dgm:spPr/>
    </dgm:pt>
    <dgm:pt modelId="{37D8689C-DD12-4BC7-B725-C416A07E5BD2}" type="pres">
      <dgm:prSet presAssocID="{84987DDA-B10A-42F9-8087-1A4681BC2544}" presName="childText" presStyleLbl="conFgAcc1" presStyleIdx="0" presStyleCnt="3">
        <dgm:presLayoutVars>
          <dgm:bulletEnabled val="1"/>
        </dgm:presLayoutVars>
      </dgm:prSet>
      <dgm:spPr/>
    </dgm:pt>
    <dgm:pt modelId="{5CAD4080-F17B-429E-B390-CBB288BB4547}" type="pres">
      <dgm:prSet presAssocID="{FA5E9BB5-EC03-442F-8365-F7FDB5F1E57C}" presName="spaceBetweenRectangles" presStyleCnt="0"/>
      <dgm:spPr/>
    </dgm:pt>
    <dgm:pt modelId="{B4C790FE-E523-4094-8C06-9FAFFF401ED7}" type="pres">
      <dgm:prSet presAssocID="{202D2E83-ECE3-4395-9B2A-D5B45251FC80}" presName="parentLin" presStyleCnt="0"/>
      <dgm:spPr/>
    </dgm:pt>
    <dgm:pt modelId="{A65FE6C2-2360-430E-8BFD-96B0FC6D22D5}" type="pres">
      <dgm:prSet presAssocID="{202D2E83-ECE3-4395-9B2A-D5B45251FC80}" presName="parentLeftMargin" presStyleLbl="node1" presStyleIdx="0" presStyleCnt="3"/>
      <dgm:spPr/>
    </dgm:pt>
    <dgm:pt modelId="{63B69549-798A-4B0E-A206-327136DC6436}" type="pres">
      <dgm:prSet presAssocID="{202D2E83-ECE3-4395-9B2A-D5B45251FC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597C7FE-6BE0-4040-95FE-8543D2FB069A}" type="pres">
      <dgm:prSet presAssocID="{202D2E83-ECE3-4395-9B2A-D5B45251FC80}" presName="negativeSpace" presStyleCnt="0"/>
      <dgm:spPr/>
    </dgm:pt>
    <dgm:pt modelId="{9CADE80C-99C8-4192-90B2-267A498FBAD3}" type="pres">
      <dgm:prSet presAssocID="{202D2E83-ECE3-4395-9B2A-D5B45251FC80}" presName="childText" presStyleLbl="conFgAcc1" presStyleIdx="1" presStyleCnt="3">
        <dgm:presLayoutVars>
          <dgm:bulletEnabled val="1"/>
        </dgm:presLayoutVars>
      </dgm:prSet>
      <dgm:spPr/>
    </dgm:pt>
    <dgm:pt modelId="{0786EA0D-D27D-4FC0-91C8-805FFB22BE22}" type="pres">
      <dgm:prSet presAssocID="{764FE152-174B-4586-86F3-7432DB087DF3}" presName="spaceBetweenRectangles" presStyleCnt="0"/>
      <dgm:spPr/>
    </dgm:pt>
    <dgm:pt modelId="{2ACAA6CE-5BBB-4559-8309-FDDE836B3A8A}" type="pres">
      <dgm:prSet presAssocID="{96C95E65-B6CB-4D46-BB67-A8B700D477CE}" presName="parentLin" presStyleCnt="0"/>
      <dgm:spPr/>
    </dgm:pt>
    <dgm:pt modelId="{53A4E9A1-FE3E-4BE5-A801-F13D299546E7}" type="pres">
      <dgm:prSet presAssocID="{96C95E65-B6CB-4D46-BB67-A8B700D477CE}" presName="parentLeftMargin" presStyleLbl="node1" presStyleIdx="1" presStyleCnt="3"/>
      <dgm:spPr/>
    </dgm:pt>
    <dgm:pt modelId="{7D70814B-96E1-466C-8F66-E7F7641A8707}" type="pres">
      <dgm:prSet presAssocID="{96C95E65-B6CB-4D46-BB67-A8B700D477C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48E367F-78DA-4876-B557-9D3F8E2AF2C3}" type="pres">
      <dgm:prSet presAssocID="{96C95E65-B6CB-4D46-BB67-A8B700D477CE}" presName="negativeSpace" presStyleCnt="0"/>
      <dgm:spPr/>
    </dgm:pt>
    <dgm:pt modelId="{2D6CCC05-0A90-4A0C-89AE-8D7E5F0032AB}" type="pres">
      <dgm:prSet presAssocID="{96C95E65-B6CB-4D46-BB67-A8B700D477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62820B-7025-40B9-8D91-0A092728B20C}" type="presOf" srcId="{D46E3379-7355-4EF0-95A4-E160793F8140}" destId="{37D8689C-DD12-4BC7-B725-C416A07E5BD2}" srcOrd="0" destOrd="3" presId="urn:microsoft.com/office/officeart/2005/8/layout/list1"/>
    <dgm:cxn modelId="{C072820B-3519-4665-9FFB-B2C36443F817}" srcId="{96C95E65-B6CB-4D46-BB67-A8B700D477CE}" destId="{279C6180-61AF-46DA-BF5B-7D91FA0EFB10}" srcOrd="1" destOrd="0" parTransId="{AEFA4D12-8F7E-4A48-A731-85FC52A5B150}" sibTransId="{84089AFE-E3EC-4E54-9956-A5D2607069CC}"/>
    <dgm:cxn modelId="{C452BE11-723B-41BF-855F-B023C1506E3A}" type="presOf" srcId="{202D2E83-ECE3-4395-9B2A-D5B45251FC80}" destId="{A65FE6C2-2360-430E-8BFD-96B0FC6D22D5}" srcOrd="0" destOrd="0" presId="urn:microsoft.com/office/officeart/2005/8/layout/list1"/>
    <dgm:cxn modelId="{58C53118-2A57-4013-846E-8CA27CAA21E7}" type="presOf" srcId="{202D2E83-ECE3-4395-9B2A-D5B45251FC80}" destId="{63B69549-798A-4B0E-A206-327136DC6436}" srcOrd="1" destOrd="0" presId="urn:microsoft.com/office/officeart/2005/8/layout/list1"/>
    <dgm:cxn modelId="{A35C542E-8C57-4173-B3E6-2EA701673BA3}" type="presOf" srcId="{7A89CF4B-A68F-4C5F-9E82-2398F9581656}" destId="{2D6CCC05-0A90-4A0C-89AE-8D7E5F0032AB}" srcOrd="0" destOrd="3" presId="urn:microsoft.com/office/officeart/2005/8/layout/list1"/>
    <dgm:cxn modelId="{2A906A3D-5601-4096-AA82-FD1F8B762D79}" type="presOf" srcId="{ABDA391B-4507-4E98-B83E-2AC15FDC5534}" destId="{EE53DC7F-8DA9-4AF1-A63D-787CE2656686}" srcOrd="0" destOrd="0" presId="urn:microsoft.com/office/officeart/2005/8/layout/list1"/>
    <dgm:cxn modelId="{B266D340-9C34-494E-9C83-89923A6A7363}" type="presOf" srcId="{84987DDA-B10A-42F9-8087-1A4681BC2544}" destId="{28D25F14-9EA2-4115-935C-51AD0764D15A}" srcOrd="0" destOrd="0" presId="urn:microsoft.com/office/officeart/2005/8/layout/list1"/>
    <dgm:cxn modelId="{AF004042-EBCC-4DC4-B043-D03C61717303}" type="presOf" srcId="{96C95E65-B6CB-4D46-BB67-A8B700D477CE}" destId="{53A4E9A1-FE3E-4BE5-A801-F13D299546E7}" srcOrd="0" destOrd="0" presId="urn:microsoft.com/office/officeart/2005/8/layout/list1"/>
    <dgm:cxn modelId="{36282F49-CB05-45CC-8A9E-F400C1EF8B77}" type="presOf" srcId="{84987DDA-B10A-42F9-8087-1A4681BC2544}" destId="{0A14D5CB-B9D3-43AB-BD57-48D175A3B712}" srcOrd="1" destOrd="0" presId="urn:microsoft.com/office/officeart/2005/8/layout/list1"/>
    <dgm:cxn modelId="{76A0BA4A-5392-4E6B-B7B3-429E8D405008}" srcId="{ABDA391B-4507-4E98-B83E-2AC15FDC5534}" destId="{202D2E83-ECE3-4395-9B2A-D5B45251FC80}" srcOrd="1" destOrd="0" parTransId="{D2AAB70E-A7B8-4346-8EDF-E73625C706C0}" sibTransId="{764FE152-174B-4586-86F3-7432DB087DF3}"/>
    <dgm:cxn modelId="{6830456B-D264-4C9C-908A-74F27005D7A5}" srcId="{ABDA391B-4507-4E98-B83E-2AC15FDC5534}" destId="{84987DDA-B10A-42F9-8087-1A4681BC2544}" srcOrd="0" destOrd="0" parTransId="{40B191A2-E8C5-4D50-8C3B-94019B4A4D72}" sibTransId="{FA5E9BB5-EC03-442F-8365-F7FDB5F1E57C}"/>
    <dgm:cxn modelId="{3773094E-DFDE-4DC7-8A5B-C21B83C829ED}" type="presOf" srcId="{4EC691D4-F9AD-490B-96D2-05CD67EB2D19}" destId="{2D6CCC05-0A90-4A0C-89AE-8D7E5F0032AB}" srcOrd="0" destOrd="2" presId="urn:microsoft.com/office/officeart/2005/8/layout/list1"/>
    <dgm:cxn modelId="{2F286670-6195-4803-968E-F925E98FFC4D}" type="presOf" srcId="{279C6180-61AF-46DA-BF5B-7D91FA0EFB10}" destId="{2D6CCC05-0A90-4A0C-89AE-8D7E5F0032AB}" srcOrd="0" destOrd="1" presId="urn:microsoft.com/office/officeart/2005/8/layout/list1"/>
    <dgm:cxn modelId="{566E6F52-6DC0-4E64-990B-7A3F314C5859}" type="presOf" srcId="{7D5A5D12-6C3B-4A47-850C-DA55248D9F6D}" destId="{9CADE80C-99C8-4192-90B2-267A498FBAD3}" srcOrd="0" destOrd="1" presId="urn:microsoft.com/office/officeart/2005/8/layout/list1"/>
    <dgm:cxn modelId="{86615F59-2574-49EA-BA55-06D125D70878}" type="presOf" srcId="{E7F80C1B-907F-497E-84F1-DD7006D3937D}" destId="{37D8689C-DD12-4BC7-B725-C416A07E5BD2}" srcOrd="0" destOrd="0" presId="urn:microsoft.com/office/officeart/2005/8/layout/list1"/>
    <dgm:cxn modelId="{D6D5A77B-3909-4061-AD98-F42F201559BD}" srcId="{84987DDA-B10A-42F9-8087-1A4681BC2544}" destId="{D46E3379-7355-4EF0-95A4-E160793F8140}" srcOrd="3" destOrd="0" parTransId="{5683B1B6-9001-44AB-8B63-CD272FBEE3B7}" sibTransId="{1F3A3A43-3956-408C-8829-6E016DEA8208}"/>
    <dgm:cxn modelId="{9E42FA86-DA5C-4ADC-8B9C-6656C45D7F72}" type="presOf" srcId="{9BF99209-F516-4317-9A08-A910F6E9A64B}" destId="{2D6CCC05-0A90-4A0C-89AE-8D7E5F0032AB}" srcOrd="0" destOrd="0" presId="urn:microsoft.com/office/officeart/2005/8/layout/list1"/>
    <dgm:cxn modelId="{B3732B89-6706-474F-AB30-713277490369}" srcId="{84987DDA-B10A-42F9-8087-1A4681BC2544}" destId="{E7F80C1B-907F-497E-84F1-DD7006D3937D}" srcOrd="0" destOrd="0" parTransId="{4980D45B-B543-4DC5-BF25-C9E8F900E294}" sibTransId="{65622E0C-6B22-4672-98F6-D0B13E124C28}"/>
    <dgm:cxn modelId="{9F17D48C-7AC9-4CEB-9FE2-B1ED9906E3EB}" type="presOf" srcId="{06E03CE4-B1FE-4A08-9A2E-FF7EF571586F}" destId="{37D8689C-DD12-4BC7-B725-C416A07E5BD2}" srcOrd="0" destOrd="1" presId="urn:microsoft.com/office/officeart/2005/8/layout/list1"/>
    <dgm:cxn modelId="{7F939F9E-D742-4822-9873-02845E313E9A}" type="presOf" srcId="{96C95E65-B6CB-4D46-BB67-A8B700D477CE}" destId="{7D70814B-96E1-466C-8F66-E7F7641A8707}" srcOrd="1" destOrd="0" presId="urn:microsoft.com/office/officeart/2005/8/layout/list1"/>
    <dgm:cxn modelId="{720C79B2-C464-401A-8494-83357DF38A1B}" srcId="{202D2E83-ECE3-4395-9B2A-D5B45251FC80}" destId="{193F2438-A7F7-4820-8FF9-577681C5882E}" srcOrd="0" destOrd="0" parTransId="{049DFA33-A8DA-42B7-9E24-4B839D01DF11}" sibTransId="{7040A267-58DA-4B2C-8F06-1FAE46063429}"/>
    <dgm:cxn modelId="{1C68E8B5-4488-44FA-9241-2145A99075C1}" type="presOf" srcId="{193F2438-A7F7-4820-8FF9-577681C5882E}" destId="{9CADE80C-99C8-4192-90B2-267A498FBAD3}" srcOrd="0" destOrd="0" presId="urn:microsoft.com/office/officeart/2005/8/layout/list1"/>
    <dgm:cxn modelId="{60DF65BA-0A3A-4819-A240-968EC38FCCC9}" srcId="{96C95E65-B6CB-4D46-BB67-A8B700D477CE}" destId="{7A89CF4B-A68F-4C5F-9E82-2398F9581656}" srcOrd="3" destOrd="0" parTransId="{B1CDB73C-D25B-43F1-BCCE-FAEB8D06E6C5}" sibTransId="{F735C25E-6246-42E3-B419-8B5EFF58E5E8}"/>
    <dgm:cxn modelId="{E3D646C6-1499-4884-BFA4-79981AC5D6DC}" srcId="{84987DDA-B10A-42F9-8087-1A4681BC2544}" destId="{06E03CE4-B1FE-4A08-9A2E-FF7EF571586F}" srcOrd="1" destOrd="0" parTransId="{A8F8C06E-D20A-4D35-88F7-C42DC282C77D}" sibTransId="{32F47A9C-4EA7-4103-B3BD-6A5BD957F981}"/>
    <dgm:cxn modelId="{467BBCD2-0488-4D2A-BB39-4F20FB45310A}" srcId="{84987DDA-B10A-42F9-8087-1A4681BC2544}" destId="{C1A0DE00-4395-4948-9CED-5AFFFB199232}" srcOrd="2" destOrd="0" parTransId="{3C18CD57-CFCE-47C7-A2D5-68673E8CFEAB}" sibTransId="{22374E1C-805A-4FBB-AEC8-84447C3ED88E}"/>
    <dgm:cxn modelId="{A32B99D3-74BA-4F60-976C-23A1B69C209B}" srcId="{96C95E65-B6CB-4D46-BB67-A8B700D477CE}" destId="{9BF99209-F516-4317-9A08-A910F6E9A64B}" srcOrd="0" destOrd="0" parTransId="{F2C88A0C-238C-427D-ADF4-39B3564CDD30}" sibTransId="{D173A593-990A-4B1F-ABCE-F0CD67FA5D22}"/>
    <dgm:cxn modelId="{767766DD-9BF4-4EA4-AAD3-3DB5B07AC0EC}" type="presOf" srcId="{C1A0DE00-4395-4948-9CED-5AFFFB199232}" destId="{37D8689C-DD12-4BC7-B725-C416A07E5BD2}" srcOrd="0" destOrd="2" presId="urn:microsoft.com/office/officeart/2005/8/layout/list1"/>
    <dgm:cxn modelId="{C8E876F3-8B3F-4D2B-AEBD-D8973BD61FB3}" srcId="{ABDA391B-4507-4E98-B83E-2AC15FDC5534}" destId="{96C95E65-B6CB-4D46-BB67-A8B700D477CE}" srcOrd="2" destOrd="0" parTransId="{4EA50EB8-76F4-46A6-B2A8-A6D5E0FE8832}" sibTransId="{085CBDEC-33AE-4665-93F9-EF9CA2F80EF4}"/>
    <dgm:cxn modelId="{DE166FF6-04EC-43B3-997F-95BDF4C3687D}" srcId="{96C95E65-B6CB-4D46-BB67-A8B700D477CE}" destId="{4EC691D4-F9AD-490B-96D2-05CD67EB2D19}" srcOrd="2" destOrd="0" parTransId="{2A32E7F0-8158-4440-BE57-3FF4D30A6B9C}" sibTransId="{DDC0C8EC-147D-451D-BF0D-471A4515C6CB}"/>
    <dgm:cxn modelId="{4EFD56FD-907F-4EFE-86DE-1598247DBC79}" srcId="{202D2E83-ECE3-4395-9B2A-D5B45251FC80}" destId="{7D5A5D12-6C3B-4A47-850C-DA55248D9F6D}" srcOrd="1" destOrd="0" parTransId="{A55878D9-3D60-44BC-8C40-6A617AD164E4}" sibTransId="{7A7CD48D-8AB5-4C3B-9667-40A634547158}"/>
    <dgm:cxn modelId="{D7A799DF-5495-4C94-8297-C17C3E51E5E4}" type="presParOf" srcId="{EE53DC7F-8DA9-4AF1-A63D-787CE2656686}" destId="{15713812-ACBB-4D65-AA89-4E84145564D5}" srcOrd="0" destOrd="0" presId="urn:microsoft.com/office/officeart/2005/8/layout/list1"/>
    <dgm:cxn modelId="{EA0F5CF0-89CD-45A8-B198-523A228C6099}" type="presParOf" srcId="{15713812-ACBB-4D65-AA89-4E84145564D5}" destId="{28D25F14-9EA2-4115-935C-51AD0764D15A}" srcOrd="0" destOrd="0" presId="urn:microsoft.com/office/officeart/2005/8/layout/list1"/>
    <dgm:cxn modelId="{EFBA3367-CCCC-4B6B-9F94-80D8F7BC5FE2}" type="presParOf" srcId="{15713812-ACBB-4D65-AA89-4E84145564D5}" destId="{0A14D5CB-B9D3-43AB-BD57-48D175A3B712}" srcOrd="1" destOrd="0" presId="urn:microsoft.com/office/officeart/2005/8/layout/list1"/>
    <dgm:cxn modelId="{10911749-8368-4063-943A-0E37D35369FC}" type="presParOf" srcId="{EE53DC7F-8DA9-4AF1-A63D-787CE2656686}" destId="{1294B787-390E-4FFE-91AA-163E788087A5}" srcOrd="1" destOrd="0" presId="urn:microsoft.com/office/officeart/2005/8/layout/list1"/>
    <dgm:cxn modelId="{21258323-D3BE-4E87-AAB4-F558BA230EA7}" type="presParOf" srcId="{EE53DC7F-8DA9-4AF1-A63D-787CE2656686}" destId="{37D8689C-DD12-4BC7-B725-C416A07E5BD2}" srcOrd="2" destOrd="0" presId="urn:microsoft.com/office/officeart/2005/8/layout/list1"/>
    <dgm:cxn modelId="{88B2E150-66B8-4A99-A3EC-4543723DE7D2}" type="presParOf" srcId="{EE53DC7F-8DA9-4AF1-A63D-787CE2656686}" destId="{5CAD4080-F17B-429E-B390-CBB288BB4547}" srcOrd="3" destOrd="0" presId="urn:microsoft.com/office/officeart/2005/8/layout/list1"/>
    <dgm:cxn modelId="{981FD03D-B328-4C50-AE9C-CBAAB50295DF}" type="presParOf" srcId="{EE53DC7F-8DA9-4AF1-A63D-787CE2656686}" destId="{B4C790FE-E523-4094-8C06-9FAFFF401ED7}" srcOrd="4" destOrd="0" presId="urn:microsoft.com/office/officeart/2005/8/layout/list1"/>
    <dgm:cxn modelId="{B33F4E1F-1434-4C76-9E08-5ADAA1079B77}" type="presParOf" srcId="{B4C790FE-E523-4094-8C06-9FAFFF401ED7}" destId="{A65FE6C2-2360-430E-8BFD-96B0FC6D22D5}" srcOrd="0" destOrd="0" presId="urn:microsoft.com/office/officeart/2005/8/layout/list1"/>
    <dgm:cxn modelId="{02F26731-179D-4BE1-B3DD-220AD5F924F4}" type="presParOf" srcId="{B4C790FE-E523-4094-8C06-9FAFFF401ED7}" destId="{63B69549-798A-4B0E-A206-327136DC6436}" srcOrd="1" destOrd="0" presId="urn:microsoft.com/office/officeart/2005/8/layout/list1"/>
    <dgm:cxn modelId="{8DF8FC35-66ED-494A-88C3-DAFE574A77AE}" type="presParOf" srcId="{EE53DC7F-8DA9-4AF1-A63D-787CE2656686}" destId="{2597C7FE-6BE0-4040-95FE-8543D2FB069A}" srcOrd="5" destOrd="0" presId="urn:microsoft.com/office/officeart/2005/8/layout/list1"/>
    <dgm:cxn modelId="{ABB4279F-A445-4106-BE22-9426128E130D}" type="presParOf" srcId="{EE53DC7F-8DA9-4AF1-A63D-787CE2656686}" destId="{9CADE80C-99C8-4192-90B2-267A498FBAD3}" srcOrd="6" destOrd="0" presId="urn:microsoft.com/office/officeart/2005/8/layout/list1"/>
    <dgm:cxn modelId="{FFA9295F-B48B-4759-B234-D60438E65760}" type="presParOf" srcId="{EE53DC7F-8DA9-4AF1-A63D-787CE2656686}" destId="{0786EA0D-D27D-4FC0-91C8-805FFB22BE22}" srcOrd="7" destOrd="0" presId="urn:microsoft.com/office/officeart/2005/8/layout/list1"/>
    <dgm:cxn modelId="{3A41680F-19C9-44FA-B058-7D4253E689B1}" type="presParOf" srcId="{EE53DC7F-8DA9-4AF1-A63D-787CE2656686}" destId="{2ACAA6CE-5BBB-4559-8309-FDDE836B3A8A}" srcOrd="8" destOrd="0" presId="urn:microsoft.com/office/officeart/2005/8/layout/list1"/>
    <dgm:cxn modelId="{5827C984-B683-45BC-B93A-086AAE6C91B9}" type="presParOf" srcId="{2ACAA6CE-5BBB-4559-8309-FDDE836B3A8A}" destId="{53A4E9A1-FE3E-4BE5-A801-F13D299546E7}" srcOrd="0" destOrd="0" presId="urn:microsoft.com/office/officeart/2005/8/layout/list1"/>
    <dgm:cxn modelId="{250735C3-554A-48A2-88DD-C0B687C9B2C1}" type="presParOf" srcId="{2ACAA6CE-5BBB-4559-8309-FDDE836B3A8A}" destId="{7D70814B-96E1-466C-8F66-E7F7641A8707}" srcOrd="1" destOrd="0" presId="urn:microsoft.com/office/officeart/2005/8/layout/list1"/>
    <dgm:cxn modelId="{48E6E80D-5587-4651-A2D6-1400A368E9DE}" type="presParOf" srcId="{EE53DC7F-8DA9-4AF1-A63D-787CE2656686}" destId="{948E367F-78DA-4876-B557-9D3F8E2AF2C3}" srcOrd="9" destOrd="0" presId="urn:microsoft.com/office/officeart/2005/8/layout/list1"/>
    <dgm:cxn modelId="{F46E7DC7-6C63-4EE7-B130-080F70D4AC34}" type="presParOf" srcId="{EE53DC7F-8DA9-4AF1-A63D-787CE2656686}" destId="{2D6CCC05-0A90-4A0C-89AE-8D7E5F0032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55F62-097A-4091-AC33-D152C5D94DBF}">
      <dsp:nvSpPr>
        <dsp:cNvPr id="0" name=""/>
        <dsp:cNvSpPr/>
      </dsp:nvSpPr>
      <dsp:spPr>
        <a:xfrm>
          <a:off x="0" y="675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5BF49-B7BE-4E26-80E5-452A602EDC75}">
      <dsp:nvSpPr>
        <dsp:cNvPr id="0" name=""/>
        <dsp:cNvSpPr/>
      </dsp:nvSpPr>
      <dsp:spPr>
        <a:xfrm>
          <a:off x="0" y="675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Play must occur in a </a:t>
          </a:r>
          <a:r>
            <a:rPr lang="en-US" sz="2200" b="1" i="1" kern="1200" dirty="0"/>
            <a:t>familiar and emotionally safe environment </a:t>
          </a:r>
          <a:r>
            <a:rPr lang="en-US" sz="2200" kern="1200" dirty="0"/>
            <a:t>(relaxed field). </a:t>
          </a:r>
        </a:p>
      </dsp:txBody>
      <dsp:txXfrm>
        <a:off x="0" y="675"/>
        <a:ext cx="5175384" cy="1106957"/>
      </dsp:txXfrm>
    </dsp:sp>
    <dsp:sp modelId="{8EEC5B63-8B3B-4FF1-9EBB-F57A44EF5B07}">
      <dsp:nvSpPr>
        <dsp:cNvPr id="0" name=""/>
        <dsp:cNvSpPr/>
      </dsp:nvSpPr>
      <dsp:spPr>
        <a:xfrm>
          <a:off x="0" y="1107633"/>
          <a:ext cx="5175384" cy="0"/>
        </a:xfrm>
        <a:prstGeom prst="lin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5C961-5B13-4DC3-8E48-1DC58D0ACFFB}">
      <dsp:nvSpPr>
        <dsp:cNvPr id="0" name=""/>
        <dsp:cNvSpPr/>
      </dsp:nvSpPr>
      <dsp:spPr>
        <a:xfrm>
          <a:off x="0" y="1107633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Play has </a:t>
          </a:r>
          <a:r>
            <a:rPr lang="en-US" sz="2200" b="1" i="1" kern="1200" dirty="0"/>
            <a:t>no specific aim other than play itself</a:t>
          </a:r>
          <a:r>
            <a:rPr lang="en-US" sz="2200" b="1" kern="1200" dirty="0"/>
            <a:t>.</a:t>
          </a:r>
          <a:r>
            <a:rPr lang="en-US" sz="2200" kern="1200" dirty="0"/>
            <a:t> That is, it has limited immediate function. </a:t>
          </a:r>
        </a:p>
      </dsp:txBody>
      <dsp:txXfrm>
        <a:off x="0" y="1107633"/>
        <a:ext cx="5175384" cy="1106957"/>
      </dsp:txXfrm>
    </dsp:sp>
    <dsp:sp modelId="{8C1D2864-52F1-4F40-A49C-8D427EB8CE21}">
      <dsp:nvSpPr>
        <dsp:cNvPr id="0" name=""/>
        <dsp:cNvSpPr/>
      </dsp:nvSpPr>
      <dsp:spPr>
        <a:xfrm>
          <a:off x="0" y="2214591"/>
          <a:ext cx="5175384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7E17A-8845-4ACF-A738-6961E53F4A31}">
      <dsp:nvSpPr>
        <dsp:cNvPr id="0" name=""/>
        <dsp:cNvSpPr/>
      </dsp:nvSpPr>
      <dsp:spPr>
        <a:xfrm>
          <a:off x="0" y="2214591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Play is </a:t>
          </a:r>
          <a:r>
            <a:rPr lang="en-US" sz="2200" b="1" i="1" kern="1200" dirty="0"/>
            <a:t>both voluntary and self-reinforcing</a:t>
          </a:r>
          <a:r>
            <a:rPr lang="en-US" sz="2200" kern="1200" dirty="0"/>
            <a:t>. Burghard considers this the endogenous component of play.</a:t>
          </a:r>
        </a:p>
      </dsp:txBody>
      <dsp:txXfrm>
        <a:off x="0" y="2214591"/>
        <a:ext cx="5175384" cy="1106957"/>
      </dsp:txXfrm>
    </dsp:sp>
    <dsp:sp modelId="{0FAEF9DF-25E2-4B53-9F24-09D60AB91BE1}">
      <dsp:nvSpPr>
        <dsp:cNvPr id="0" name=""/>
        <dsp:cNvSpPr/>
      </dsp:nvSpPr>
      <dsp:spPr>
        <a:xfrm>
          <a:off x="0" y="3321549"/>
          <a:ext cx="5175384" cy="0"/>
        </a:xfrm>
        <a:prstGeom prst="lin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3F097-5898-442B-A540-E00955527F21}">
      <dsp:nvSpPr>
        <dsp:cNvPr id="0" name=""/>
        <dsp:cNvSpPr/>
      </dsp:nvSpPr>
      <dsp:spPr>
        <a:xfrm>
          <a:off x="0" y="3321549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/>
            <a:t>Play does not parallel reality </a:t>
          </a:r>
          <a:r>
            <a:rPr lang="en-US" sz="2200" kern="1200" dirty="0"/>
            <a:t>in either structural or temporal sequences. </a:t>
          </a:r>
        </a:p>
      </dsp:txBody>
      <dsp:txXfrm>
        <a:off x="0" y="3321549"/>
        <a:ext cx="5175384" cy="1106957"/>
      </dsp:txXfrm>
    </dsp:sp>
    <dsp:sp modelId="{E9CE8CF3-3285-4DA7-A700-255BB2950834}">
      <dsp:nvSpPr>
        <dsp:cNvPr id="0" name=""/>
        <dsp:cNvSpPr/>
      </dsp:nvSpPr>
      <dsp:spPr>
        <a:xfrm>
          <a:off x="0" y="4428507"/>
          <a:ext cx="5175384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E0AB4-D68A-447F-8DFD-32E87E85C77F}">
      <dsp:nvSpPr>
        <dsp:cNvPr id="0" name=""/>
        <dsp:cNvSpPr/>
      </dsp:nvSpPr>
      <dsp:spPr>
        <a:xfrm>
          <a:off x="0" y="4428507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Play behaviors show </a:t>
          </a:r>
          <a:r>
            <a:rPr lang="en-US" sz="2200" b="1" i="1" kern="1200" dirty="0"/>
            <a:t>repetitive behavior patterns.  </a:t>
          </a:r>
          <a:endParaRPr lang="en-US" sz="2200" b="1" kern="1200" dirty="0"/>
        </a:p>
      </dsp:txBody>
      <dsp:txXfrm>
        <a:off x="0" y="4428507"/>
        <a:ext cx="5175384" cy="11069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F39D3-3C6B-40F7-84B6-3C66D1309ADD}">
      <dsp:nvSpPr>
        <dsp:cNvPr id="0" name=""/>
        <dsp:cNvSpPr/>
      </dsp:nvSpPr>
      <dsp:spPr>
        <a:xfrm>
          <a:off x="0" y="40595"/>
          <a:ext cx="5000124" cy="1484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In her study, dogs paid attention to the attention of their playmate</a:t>
          </a:r>
          <a:endParaRPr lang="en-US" sz="2700" kern="1200"/>
        </a:p>
      </dsp:txBody>
      <dsp:txXfrm>
        <a:off x="72479" y="113074"/>
        <a:ext cx="4855166" cy="1339772"/>
      </dsp:txXfrm>
    </dsp:sp>
    <dsp:sp modelId="{DD229C3F-EE9D-4E85-96F0-5B8A356382FA}">
      <dsp:nvSpPr>
        <dsp:cNvPr id="0" name=""/>
        <dsp:cNvSpPr/>
      </dsp:nvSpPr>
      <dsp:spPr>
        <a:xfrm>
          <a:off x="0" y="1525325"/>
          <a:ext cx="5000124" cy="24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Changed their behaviors depending on the attentional state of the other dog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Signaled play only when the other dog was paying attention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</dsp:txBody>
      <dsp:txXfrm>
        <a:off x="0" y="1525325"/>
        <a:ext cx="5000124" cy="2403269"/>
      </dsp:txXfrm>
    </dsp:sp>
    <dsp:sp modelId="{6DDE6409-5189-49BF-B911-789E87D1C73D}">
      <dsp:nvSpPr>
        <dsp:cNvPr id="0" name=""/>
        <dsp:cNvSpPr/>
      </dsp:nvSpPr>
      <dsp:spPr>
        <a:xfrm>
          <a:off x="0" y="3928594"/>
          <a:ext cx="5000124" cy="148473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Shows evidence of intentional communication</a:t>
          </a:r>
        </a:p>
      </dsp:txBody>
      <dsp:txXfrm>
        <a:off x="72479" y="4001073"/>
        <a:ext cx="4855166" cy="13397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BFBEF-FA86-4F09-8AFF-14E1107002BF}">
      <dsp:nvSpPr>
        <dsp:cNvPr id="0" name=""/>
        <dsp:cNvSpPr/>
      </dsp:nvSpPr>
      <dsp:spPr>
        <a:xfrm>
          <a:off x="0" y="93751"/>
          <a:ext cx="5000124" cy="1484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Large body of data suggests dogs can learn by observing human behavior</a:t>
          </a:r>
        </a:p>
      </dsp:txBody>
      <dsp:txXfrm>
        <a:off x="72479" y="166230"/>
        <a:ext cx="4855166" cy="1339772"/>
      </dsp:txXfrm>
    </dsp:sp>
    <dsp:sp modelId="{A7C002E6-EF5C-4EE6-BE69-6DCAE32EA748}">
      <dsp:nvSpPr>
        <dsp:cNvPr id="0" name=""/>
        <dsp:cNvSpPr/>
      </dsp:nvSpPr>
      <dsp:spPr>
        <a:xfrm>
          <a:off x="0" y="1656241"/>
          <a:ext cx="5000124" cy="148473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But: </a:t>
          </a:r>
          <a:r>
            <a:rPr lang="en-US" sz="2700" b="1" kern="1200" dirty="0"/>
            <a:t>do dogs learn a behavior from each other? </a:t>
          </a:r>
        </a:p>
      </dsp:txBody>
      <dsp:txXfrm>
        <a:off x="72479" y="1728720"/>
        <a:ext cx="4855166" cy="1339772"/>
      </dsp:txXfrm>
    </dsp:sp>
    <dsp:sp modelId="{12AB7815-93FB-4D41-A2B3-62FB3B43A0D5}">
      <dsp:nvSpPr>
        <dsp:cNvPr id="0" name=""/>
        <dsp:cNvSpPr/>
      </dsp:nvSpPr>
      <dsp:spPr>
        <a:xfrm>
          <a:off x="0" y="3218731"/>
          <a:ext cx="5000124" cy="148473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Social learning might be another way to teach dogs!</a:t>
          </a:r>
          <a:endParaRPr lang="en-US" sz="2700" kern="1200"/>
        </a:p>
      </dsp:txBody>
      <dsp:txXfrm>
        <a:off x="72479" y="3291210"/>
        <a:ext cx="4855166" cy="1339772"/>
      </dsp:txXfrm>
    </dsp:sp>
    <dsp:sp modelId="{C5B03D9E-D2A0-4315-90F6-4BF08214550E}">
      <dsp:nvSpPr>
        <dsp:cNvPr id="0" name=""/>
        <dsp:cNvSpPr/>
      </dsp:nvSpPr>
      <dsp:spPr>
        <a:xfrm>
          <a:off x="0" y="4703461"/>
          <a:ext cx="5000124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Potentially important when rehabilitating dogs with poor social skills</a:t>
          </a:r>
        </a:p>
      </dsp:txBody>
      <dsp:txXfrm>
        <a:off x="0" y="4703461"/>
        <a:ext cx="5000124" cy="6567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433D8-1B48-491E-B3A8-691D62547DA9}">
      <dsp:nvSpPr>
        <dsp:cNvPr id="0" name=""/>
        <dsp:cNvSpPr/>
      </dsp:nvSpPr>
      <dsp:spPr>
        <a:xfrm>
          <a:off x="0" y="219739"/>
          <a:ext cx="5000124" cy="9547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Defining play is difficult- no “real” decision on</a:t>
          </a:r>
        </a:p>
      </dsp:txBody>
      <dsp:txXfrm>
        <a:off x="46606" y="266345"/>
        <a:ext cx="4906912" cy="861507"/>
      </dsp:txXfrm>
    </dsp:sp>
    <dsp:sp modelId="{49B204DF-963F-45D9-92BB-2710DF66A4F3}">
      <dsp:nvSpPr>
        <dsp:cNvPr id="0" name=""/>
        <dsp:cNvSpPr/>
      </dsp:nvSpPr>
      <dsp:spPr>
        <a:xfrm>
          <a:off x="0" y="1174459"/>
          <a:ext cx="5000124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What it 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Why animals engage in this behavior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What its purpose actually is!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</dsp:txBody>
      <dsp:txXfrm>
        <a:off x="0" y="1174459"/>
        <a:ext cx="5000124" cy="1316520"/>
      </dsp:txXfrm>
    </dsp:sp>
    <dsp:sp modelId="{6170CD86-3BD5-4A57-8D5A-C83C4B6C2869}">
      <dsp:nvSpPr>
        <dsp:cNvPr id="0" name=""/>
        <dsp:cNvSpPr/>
      </dsp:nvSpPr>
      <dsp:spPr>
        <a:xfrm>
          <a:off x="0" y="2490980"/>
          <a:ext cx="5000124" cy="95471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Proposed adaptive benefits:</a:t>
          </a:r>
        </a:p>
      </dsp:txBody>
      <dsp:txXfrm>
        <a:off x="46606" y="2537586"/>
        <a:ext cx="4906912" cy="861507"/>
      </dsp:txXfrm>
    </dsp:sp>
    <dsp:sp modelId="{F688252C-CDE3-4183-9056-DF9ABAFF0A3D}">
      <dsp:nvSpPr>
        <dsp:cNvPr id="0" name=""/>
        <dsp:cNvSpPr/>
      </dsp:nvSpPr>
      <dsp:spPr>
        <a:xfrm>
          <a:off x="0" y="3445700"/>
          <a:ext cx="5000124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Develop motor abilities important for adult 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Establishing dominance and reinforcing social bonds without engaging in ACTUAL disputes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Improving communication between members of your group</a:t>
          </a:r>
        </a:p>
      </dsp:txBody>
      <dsp:txXfrm>
        <a:off x="0" y="3445700"/>
        <a:ext cx="5000124" cy="17884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B4885-55F7-4874-9EC7-2157A7FC357E}">
      <dsp:nvSpPr>
        <dsp:cNvPr id="0" name=""/>
        <dsp:cNvSpPr/>
      </dsp:nvSpPr>
      <dsp:spPr>
        <a:xfrm>
          <a:off x="0" y="64624"/>
          <a:ext cx="5000124" cy="1034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To play, there must be clear play signals</a:t>
          </a:r>
        </a:p>
      </dsp:txBody>
      <dsp:txXfrm>
        <a:off x="50489" y="115113"/>
        <a:ext cx="4899146" cy="933302"/>
      </dsp:txXfrm>
    </dsp:sp>
    <dsp:sp modelId="{E014A597-4FFA-44BD-9FEA-CE240649EA83}">
      <dsp:nvSpPr>
        <dsp:cNvPr id="0" name=""/>
        <dsp:cNvSpPr/>
      </dsp:nvSpPr>
      <dsp:spPr>
        <a:xfrm>
          <a:off x="0" y="1098904"/>
          <a:ext cx="5000124" cy="199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To communicate intent to play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Involves body movements, vocalizations, facial expressions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Often highly stereotyped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Even in dogs!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1098904"/>
        <a:ext cx="5000124" cy="1991340"/>
      </dsp:txXfrm>
    </dsp:sp>
    <dsp:sp modelId="{95D78F91-320F-45F2-8723-8D58C9A54147}">
      <dsp:nvSpPr>
        <dsp:cNvPr id="0" name=""/>
        <dsp:cNvSpPr/>
      </dsp:nvSpPr>
      <dsp:spPr>
        <a:xfrm>
          <a:off x="0" y="3090245"/>
          <a:ext cx="5000124" cy="10342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Dog play particularly involves the play bow, as we discussed earlier</a:t>
          </a:r>
        </a:p>
      </dsp:txBody>
      <dsp:txXfrm>
        <a:off x="50489" y="3140734"/>
        <a:ext cx="4899146" cy="933302"/>
      </dsp:txXfrm>
    </dsp:sp>
    <dsp:sp modelId="{DF9B3F1D-ADF6-4B3C-8224-237CCDD67E6D}">
      <dsp:nvSpPr>
        <dsp:cNvPr id="0" name=""/>
        <dsp:cNvSpPr/>
      </dsp:nvSpPr>
      <dsp:spPr>
        <a:xfrm>
          <a:off x="0" y="4124525"/>
          <a:ext cx="5000124" cy="126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Does play bow frame the play behavior?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In domestic dogs, playbows occur with non-aggressive behavior as well as aggressive behavior</a:t>
          </a:r>
        </a:p>
      </dsp:txBody>
      <dsp:txXfrm>
        <a:off x="0" y="4124525"/>
        <a:ext cx="5000124" cy="12647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BC0F3-D4DB-42F0-8BD3-4213ADB7F466}">
      <dsp:nvSpPr>
        <dsp:cNvPr id="0" name=""/>
        <dsp:cNvSpPr/>
      </dsp:nvSpPr>
      <dsp:spPr>
        <a:xfrm>
          <a:off x="0" y="259982"/>
          <a:ext cx="830580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54076" rIns="64462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Strategic position for running and escape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Communicates common motivations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dogs will play bow together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Synchrony and mimicry of body movements</a:t>
          </a:r>
        </a:p>
      </dsp:txBody>
      <dsp:txXfrm>
        <a:off x="0" y="259982"/>
        <a:ext cx="8305800" cy="1552950"/>
      </dsp:txXfrm>
    </dsp:sp>
    <dsp:sp modelId="{9CF79F96-79DF-49D9-9CEA-A8541BFB647E}">
      <dsp:nvSpPr>
        <dsp:cNvPr id="0" name=""/>
        <dsp:cNvSpPr/>
      </dsp:nvSpPr>
      <dsp:spPr>
        <a:xfrm>
          <a:off x="415290" y="9062"/>
          <a:ext cx="581406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Alternative hypotheses for play bows</a:t>
          </a:r>
        </a:p>
      </dsp:txBody>
      <dsp:txXfrm>
        <a:off x="439788" y="33560"/>
        <a:ext cx="5765064" cy="452844"/>
      </dsp:txXfrm>
    </dsp:sp>
    <dsp:sp modelId="{CC78CEF6-0557-4B79-B22D-FCB094AC7CE5}">
      <dsp:nvSpPr>
        <dsp:cNvPr id="0" name=""/>
        <dsp:cNvSpPr/>
      </dsp:nvSpPr>
      <dsp:spPr>
        <a:xfrm>
          <a:off x="0" y="2155652"/>
          <a:ext cx="8305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A32FC-60C9-49FD-9DFA-2122493ADF41}">
      <dsp:nvSpPr>
        <dsp:cNvPr id="0" name=""/>
        <dsp:cNvSpPr/>
      </dsp:nvSpPr>
      <dsp:spPr>
        <a:xfrm>
          <a:off x="415290" y="1904732"/>
          <a:ext cx="5814060" cy="5018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Little research on function of play bow in domestic dog!</a:t>
          </a:r>
        </a:p>
      </dsp:txBody>
      <dsp:txXfrm>
        <a:off x="439788" y="1929230"/>
        <a:ext cx="5765064" cy="452844"/>
      </dsp:txXfrm>
    </dsp:sp>
    <dsp:sp modelId="{AC985113-C5D4-439F-BC62-DBC9E710684B}">
      <dsp:nvSpPr>
        <dsp:cNvPr id="0" name=""/>
        <dsp:cNvSpPr/>
      </dsp:nvSpPr>
      <dsp:spPr>
        <a:xfrm>
          <a:off x="0" y="2926772"/>
          <a:ext cx="8305800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54076" rIns="64462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1" kern="1200" dirty="0"/>
            <a:t>Re-initiation of play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1" kern="1200" dirty="0"/>
            <a:t>Clarification of easily </a:t>
          </a:r>
          <a:r>
            <a:rPr lang="en-US" sz="1700" b="1" i="1" kern="1200" dirty="0" err="1"/>
            <a:t>misinterpretable</a:t>
          </a:r>
          <a:r>
            <a:rPr lang="en-US" sz="1700" b="1" i="1" kern="1200" dirty="0"/>
            <a:t> behaviors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1" kern="1200" dirty="0"/>
            <a:t>Attacking and escaping the play partner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1" kern="1200" dirty="0"/>
            <a:t>Play bow synchronization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1" kern="1200" dirty="0"/>
            <a:t>Visual signals</a:t>
          </a:r>
        </a:p>
      </dsp:txBody>
      <dsp:txXfrm>
        <a:off x="0" y="2926772"/>
        <a:ext cx="8305800" cy="1820700"/>
      </dsp:txXfrm>
    </dsp:sp>
    <dsp:sp modelId="{CD223F89-BE2B-458B-A33A-7342BC46ADFC}">
      <dsp:nvSpPr>
        <dsp:cNvPr id="0" name=""/>
        <dsp:cNvSpPr/>
      </dsp:nvSpPr>
      <dsp:spPr>
        <a:xfrm>
          <a:off x="415290" y="2675852"/>
          <a:ext cx="5814060" cy="501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Byosiere, et al. Hypothesis: Play bows function as</a:t>
          </a:r>
          <a:endParaRPr lang="en-US" sz="1700" kern="1200"/>
        </a:p>
      </dsp:txBody>
      <dsp:txXfrm>
        <a:off x="439788" y="2700350"/>
        <a:ext cx="5765064" cy="4528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7731-8D90-431A-A159-A91853A6C972}">
      <dsp:nvSpPr>
        <dsp:cNvPr id="0" name=""/>
        <dsp:cNvSpPr/>
      </dsp:nvSpPr>
      <dsp:spPr>
        <a:xfrm>
          <a:off x="0" y="74060"/>
          <a:ext cx="5000124" cy="10578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Subjects: 16 well socialized, altered pet dogs</a:t>
          </a:r>
        </a:p>
      </dsp:txBody>
      <dsp:txXfrm>
        <a:off x="51642" y="125702"/>
        <a:ext cx="4896840" cy="954615"/>
      </dsp:txXfrm>
    </dsp:sp>
    <dsp:sp modelId="{5C0D5E8D-24DA-4DC8-9560-B6358A8F16D1}">
      <dsp:nvSpPr>
        <dsp:cNvPr id="0" name=""/>
        <dsp:cNvSpPr/>
      </dsp:nvSpPr>
      <dsp:spPr>
        <a:xfrm>
          <a:off x="0" y="1198200"/>
          <a:ext cx="5000124" cy="105789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Dyadic play partners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(2 dogs play at once)</a:t>
          </a:r>
        </a:p>
      </dsp:txBody>
      <dsp:txXfrm>
        <a:off x="51642" y="1249842"/>
        <a:ext cx="4896840" cy="954615"/>
      </dsp:txXfrm>
    </dsp:sp>
    <dsp:sp modelId="{2626F7CB-3D74-483C-94C6-F9B8E38CE57A}">
      <dsp:nvSpPr>
        <dsp:cNvPr id="0" name=""/>
        <dsp:cNvSpPr/>
      </dsp:nvSpPr>
      <dsp:spPr>
        <a:xfrm>
          <a:off x="0" y="2322339"/>
          <a:ext cx="5000124" cy="105789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Play behavior videotaped over 10 YEARS as part of </a:t>
          </a:r>
          <a:r>
            <a:rPr lang="en-US" sz="2300" b="1" i="1" kern="1200" dirty="0"/>
            <a:t>long term play study</a:t>
          </a:r>
        </a:p>
      </dsp:txBody>
      <dsp:txXfrm>
        <a:off x="51642" y="2373981"/>
        <a:ext cx="4896840" cy="954615"/>
      </dsp:txXfrm>
    </dsp:sp>
    <dsp:sp modelId="{2DE4D07F-EA62-4DE3-91B6-290AD4A699C2}">
      <dsp:nvSpPr>
        <dsp:cNvPr id="0" name=""/>
        <dsp:cNvSpPr/>
      </dsp:nvSpPr>
      <dsp:spPr>
        <a:xfrm>
          <a:off x="0" y="3380239"/>
          <a:ext cx="5000124" cy="1999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Play bows coded only when occurred as part of play bout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Must have met criteria: facing each other, within one another’s visual field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Sometimes synchronous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What was happening right before/after play bow</a:t>
          </a:r>
        </a:p>
      </dsp:txBody>
      <dsp:txXfrm>
        <a:off x="0" y="3380239"/>
        <a:ext cx="5000124" cy="19996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BF21D-F512-4C4F-82F7-B7E3BE13AC65}">
      <dsp:nvSpPr>
        <dsp:cNvPr id="0" name=""/>
        <dsp:cNvSpPr/>
      </dsp:nvSpPr>
      <dsp:spPr>
        <a:xfrm>
          <a:off x="40" y="5507"/>
          <a:ext cx="3829808" cy="7285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Number of play bows per dyad was highly variable: </a:t>
          </a:r>
        </a:p>
      </dsp:txBody>
      <dsp:txXfrm>
        <a:off x="40" y="5507"/>
        <a:ext cx="3829808" cy="728580"/>
      </dsp:txXfrm>
    </dsp:sp>
    <dsp:sp modelId="{BD4E108F-FC78-4558-8F75-11F0C7308A04}">
      <dsp:nvSpPr>
        <dsp:cNvPr id="0" name=""/>
        <dsp:cNvSpPr/>
      </dsp:nvSpPr>
      <dsp:spPr>
        <a:xfrm>
          <a:off x="40" y="734087"/>
          <a:ext cx="3829808" cy="34532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Range of 1 to 117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Four of the dyads accounted for 3/4ths of the play bows!</a:t>
          </a:r>
        </a:p>
      </dsp:txBody>
      <dsp:txXfrm>
        <a:off x="40" y="734087"/>
        <a:ext cx="3829808" cy="3453210"/>
      </dsp:txXfrm>
    </dsp:sp>
    <dsp:sp modelId="{A1488D67-6DC8-4AEC-8EC9-77A35550D1C1}">
      <dsp:nvSpPr>
        <dsp:cNvPr id="0" name=""/>
        <dsp:cNvSpPr/>
      </dsp:nvSpPr>
      <dsp:spPr>
        <a:xfrm>
          <a:off x="4366022" y="5507"/>
          <a:ext cx="3829808" cy="72858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Did hypothesis testing:</a:t>
          </a:r>
        </a:p>
      </dsp:txBody>
      <dsp:txXfrm>
        <a:off x="4366022" y="5507"/>
        <a:ext cx="3829808" cy="728580"/>
      </dsp:txXfrm>
    </dsp:sp>
    <dsp:sp modelId="{39B3BDF6-B4E8-49FC-A79E-B5C0DA739A32}">
      <dsp:nvSpPr>
        <dsp:cNvPr id="0" name=""/>
        <dsp:cNvSpPr/>
      </dsp:nvSpPr>
      <dsp:spPr>
        <a:xfrm>
          <a:off x="4366022" y="734087"/>
          <a:ext cx="3829808" cy="345321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C00000"/>
              </a:solidFill>
            </a:rPr>
            <a:t>Hypothesis 1: </a:t>
          </a:r>
          <a:r>
            <a:rPr lang="en-US" sz="1600" b="1" kern="1200" dirty="0" err="1">
              <a:solidFill>
                <a:srgbClr val="C00000"/>
              </a:solidFill>
            </a:rPr>
            <a:t>Reinitiation</a:t>
          </a:r>
          <a:r>
            <a:rPr lang="en-US" sz="1600" b="1" kern="1200" dirty="0">
              <a:solidFill>
                <a:srgbClr val="C00000"/>
              </a:solidFill>
            </a:rPr>
            <a:t> of play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1" kern="1200" dirty="0"/>
            <a:t>Data showed that more play behavior occurred after a play bow…this was supported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C00000"/>
              </a:solidFill>
            </a:rPr>
            <a:t>Hypothesis 2: Clarifying easily </a:t>
          </a:r>
          <a:r>
            <a:rPr lang="en-US" sz="1600" b="1" kern="1200" dirty="0" err="1">
              <a:solidFill>
                <a:srgbClr val="C00000"/>
              </a:solidFill>
            </a:rPr>
            <a:t>misinterpretable</a:t>
          </a:r>
          <a:r>
            <a:rPr lang="en-US" sz="1600" b="1" kern="1200" dirty="0">
              <a:solidFill>
                <a:srgbClr val="C00000"/>
              </a:solidFill>
            </a:rPr>
            <a:t> behaviors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 difference in offensive behaviors before or after a play bow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More likely to perform an offensive behavior AFTER a play bow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More likely to bite AFTER a play bow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1" kern="1200" dirty="0"/>
            <a:t>This was not supported</a:t>
          </a:r>
        </a:p>
      </dsp:txBody>
      <dsp:txXfrm>
        <a:off x="4366022" y="734087"/>
        <a:ext cx="3829808" cy="34532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31FEA-BC2B-4EE2-B3FA-347508B45DC7}">
      <dsp:nvSpPr>
        <dsp:cNvPr id="0" name=""/>
        <dsp:cNvSpPr/>
      </dsp:nvSpPr>
      <dsp:spPr>
        <a:xfrm>
          <a:off x="2561" y="50350"/>
          <a:ext cx="2497179" cy="578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Hypothesis 3: attacking and escaping play partner</a:t>
          </a:r>
          <a:endParaRPr lang="en-US" sz="1600" kern="1200"/>
        </a:p>
      </dsp:txBody>
      <dsp:txXfrm>
        <a:off x="2561" y="50350"/>
        <a:ext cx="2497179" cy="578503"/>
      </dsp:txXfrm>
    </dsp:sp>
    <dsp:sp modelId="{EC43D05E-9C9B-4C64-AA89-3E3E3F305885}">
      <dsp:nvSpPr>
        <dsp:cNvPr id="0" name=""/>
        <dsp:cNvSpPr/>
      </dsp:nvSpPr>
      <dsp:spPr>
        <a:xfrm>
          <a:off x="2561" y="628854"/>
          <a:ext cx="2497179" cy="35136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Play partners, not bowers, more likely to engage in offensive behaviors after play bow than before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BUT: play bows DID seem to position the dogs better for escape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1" kern="1200" dirty="0"/>
            <a:t>Seemed to initiate chase, may function as a means to initiate a chase sequence</a:t>
          </a:r>
          <a:endParaRPr lang="en-US" sz="1600" kern="1200" dirty="0"/>
        </a:p>
      </dsp:txBody>
      <dsp:txXfrm>
        <a:off x="2561" y="628854"/>
        <a:ext cx="2497179" cy="3513600"/>
      </dsp:txXfrm>
    </dsp:sp>
    <dsp:sp modelId="{FE28C803-1A68-4DC2-B5A5-3AB0AD0B6EB9}">
      <dsp:nvSpPr>
        <dsp:cNvPr id="0" name=""/>
        <dsp:cNvSpPr/>
      </dsp:nvSpPr>
      <dsp:spPr>
        <a:xfrm>
          <a:off x="2849345" y="50350"/>
          <a:ext cx="2497179" cy="5785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Hypothesis 4: play bow synchronization</a:t>
          </a:r>
          <a:endParaRPr lang="en-US" sz="1600" kern="1200"/>
        </a:p>
      </dsp:txBody>
      <dsp:txXfrm>
        <a:off x="2849345" y="50350"/>
        <a:ext cx="2497179" cy="578503"/>
      </dsp:txXfrm>
    </dsp:sp>
    <dsp:sp modelId="{C86A3A26-7201-4BEB-A17D-84CBEB1D46F7}">
      <dsp:nvSpPr>
        <dsp:cNvPr id="0" name=""/>
        <dsp:cNvSpPr/>
      </dsp:nvSpPr>
      <dsp:spPr>
        <a:xfrm>
          <a:off x="2849345" y="628854"/>
          <a:ext cx="2497179" cy="35136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Did show synchrony of play bows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1" kern="1200" dirty="0"/>
            <a:t>May help partners synchronize their behavior and invite and reinforce mimicry</a:t>
          </a:r>
          <a:endParaRPr lang="en-US" sz="1600" kern="1200" dirty="0"/>
        </a:p>
      </dsp:txBody>
      <dsp:txXfrm>
        <a:off x="2849345" y="628854"/>
        <a:ext cx="2497179" cy="3513600"/>
      </dsp:txXfrm>
    </dsp:sp>
    <dsp:sp modelId="{234AC1F9-EAC0-452D-AAA5-096905DEF823}">
      <dsp:nvSpPr>
        <dsp:cNvPr id="0" name=""/>
        <dsp:cNvSpPr/>
      </dsp:nvSpPr>
      <dsp:spPr>
        <a:xfrm>
          <a:off x="5696130" y="50350"/>
          <a:ext cx="2497179" cy="5785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Hypothesis 5: play bows as visual signals</a:t>
          </a:r>
          <a:endParaRPr lang="en-US" sz="1600" kern="1200"/>
        </a:p>
      </dsp:txBody>
      <dsp:txXfrm>
        <a:off x="5696130" y="50350"/>
        <a:ext cx="2497179" cy="578503"/>
      </dsp:txXfrm>
    </dsp:sp>
    <dsp:sp modelId="{81FC7963-D754-4ECB-A5D0-42651C02909C}">
      <dsp:nvSpPr>
        <dsp:cNvPr id="0" name=""/>
        <dsp:cNvSpPr/>
      </dsp:nvSpPr>
      <dsp:spPr>
        <a:xfrm>
          <a:off x="5696130" y="628854"/>
          <a:ext cx="2497179" cy="35136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This was confirmed</a:t>
          </a:r>
          <a:r>
            <a:rPr lang="en-US" sz="1600" kern="1200"/>
            <a:t>: 409 of 414 play bows occurred when dogs could see one another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1" kern="1200" dirty="0"/>
            <a:t>When couldn’t see, dog barked with play bow</a:t>
          </a:r>
        </a:p>
      </dsp:txBody>
      <dsp:txXfrm>
        <a:off x="5696130" y="628854"/>
        <a:ext cx="2497179" cy="35136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F9C01-BD1A-4634-BB2D-A83813DBB4A1}">
      <dsp:nvSpPr>
        <dsp:cNvPr id="0" name=""/>
        <dsp:cNvSpPr/>
      </dsp:nvSpPr>
      <dsp:spPr>
        <a:xfrm>
          <a:off x="0" y="384704"/>
          <a:ext cx="8374113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924" tIns="395732" rIns="64992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Bite/shake did not occur with play bows</a:t>
          </a:r>
        </a:p>
      </dsp:txBody>
      <dsp:txXfrm>
        <a:off x="0" y="384704"/>
        <a:ext cx="8374113" cy="807975"/>
      </dsp:txXfrm>
    </dsp:sp>
    <dsp:sp modelId="{F50DDF18-5142-4145-BFEF-93C4BA9FEAA8}">
      <dsp:nvSpPr>
        <dsp:cNvPr id="0" name=""/>
        <dsp:cNvSpPr/>
      </dsp:nvSpPr>
      <dsp:spPr>
        <a:xfrm>
          <a:off x="418705" y="104264"/>
          <a:ext cx="5861879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65" tIns="0" rIns="22156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Found some differences with Bekoff and wild dogs:</a:t>
          </a:r>
        </a:p>
      </dsp:txBody>
      <dsp:txXfrm>
        <a:off x="446085" y="131644"/>
        <a:ext cx="5807119" cy="506120"/>
      </dsp:txXfrm>
    </dsp:sp>
    <dsp:sp modelId="{F3AD9147-ECA7-458D-93D2-A941FBEFC721}">
      <dsp:nvSpPr>
        <dsp:cNvPr id="0" name=""/>
        <dsp:cNvSpPr/>
      </dsp:nvSpPr>
      <dsp:spPr>
        <a:xfrm>
          <a:off x="0" y="1575719"/>
          <a:ext cx="8374113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924" tIns="395732" rIns="64992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Play bows function differently within litters than with unrelated dogs, regardless of age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Play bows may function differently when humans make the dyad pairings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Play bows may function differently when dogs can play as they please, rather than when put in arranged sessions (Bekoff)</a:t>
          </a:r>
        </a:p>
      </dsp:txBody>
      <dsp:txXfrm>
        <a:off x="0" y="1575719"/>
        <a:ext cx="8374113" cy="2872800"/>
      </dsp:txXfrm>
    </dsp:sp>
    <dsp:sp modelId="{B7F716ED-31B0-499B-B702-ACEFD9337887}">
      <dsp:nvSpPr>
        <dsp:cNvPr id="0" name=""/>
        <dsp:cNvSpPr/>
      </dsp:nvSpPr>
      <dsp:spPr>
        <a:xfrm>
          <a:off x="418705" y="1295279"/>
          <a:ext cx="5861879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65" tIns="0" rIns="22156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Three hypotheses to explain differences with Bekoff:</a:t>
          </a:r>
        </a:p>
      </dsp:txBody>
      <dsp:txXfrm>
        <a:off x="446085" y="1322659"/>
        <a:ext cx="5807119" cy="5061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B1401-9512-45CB-8D29-956A99D792E2}">
      <dsp:nvSpPr>
        <dsp:cNvPr id="0" name=""/>
        <dsp:cNvSpPr/>
      </dsp:nvSpPr>
      <dsp:spPr>
        <a:xfrm>
          <a:off x="0" y="114075"/>
          <a:ext cx="8229600" cy="1032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Need to study play bows across developmental stages</a:t>
          </a:r>
        </a:p>
      </dsp:txBody>
      <dsp:txXfrm>
        <a:off x="50420" y="164495"/>
        <a:ext cx="8128760" cy="932014"/>
      </dsp:txXfrm>
    </dsp:sp>
    <dsp:sp modelId="{2FB3DF4C-DA85-4545-BAED-CCC877C3E41A}">
      <dsp:nvSpPr>
        <dsp:cNvPr id="0" name=""/>
        <dsp:cNvSpPr/>
      </dsp:nvSpPr>
      <dsp:spPr>
        <a:xfrm>
          <a:off x="0" y="1221809"/>
          <a:ext cx="8229600" cy="1032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Need to investigate untested hypothesis that play bows function to gain optimal physical position for attack/escape</a:t>
          </a:r>
        </a:p>
      </dsp:txBody>
      <dsp:txXfrm>
        <a:off x="50420" y="1272229"/>
        <a:ext cx="8128760" cy="932014"/>
      </dsp:txXfrm>
    </dsp:sp>
    <dsp:sp modelId="{26A1D50C-4A0F-45CD-9070-EDF026C4115E}">
      <dsp:nvSpPr>
        <dsp:cNvPr id="0" name=""/>
        <dsp:cNvSpPr/>
      </dsp:nvSpPr>
      <dsp:spPr>
        <a:xfrm>
          <a:off x="0" y="2329543"/>
          <a:ext cx="8229600" cy="1032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BUT: conclusion is that play bows have important purpose</a:t>
          </a:r>
        </a:p>
      </dsp:txBody>
      <dsp:txXfrm>
        <a:off x="50420" y="2379963"/>
        <a:ext cx="8128760" cy="932014"/>
      </dsp:txXfrm>
    </dsp:sp>
    <dsp:sp modelId="{1BCE18EE-AC96-47A4-A600-66FCFE80EA35}">
      <dsp:nvSpPr>
        <dsp:cNvPr id="0" name=""/>
        <dsp:cNvSpPr/>
      </dsp:nvSpPr>
      <dsp:spPr>
        <a:xfrm>
          <a:off x="0" y="3362397"/>
          <a:ext cx="822960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Signal onset and offset of play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Entice partner to play, chase, etc.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Important, if not critical, social signal</a:t>
          </a:r>
        </a:p>
      </dsp:txBody>
      <dsp:txXfrm>
        <a:off x="0" y="3362397"/>
        <a:ext cx="8229600" cy="1049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D6FE8-1E92-40BD-AA5D-497469C09DBE}">
      <dsp:nvSpPr>
        <dsp:cNvPr id="0" name=""/>
        <dsp:cNvSpPr/>
      </dsp:nvSpPr>
      <dsp:spPr>
        <a:xfrm>
          <a:off x="0" y="128339"/>
          <a:ext cx="5257800" cy="15701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Social play between dogs contains a repertoire of behaviors and behavior patterns that are only observed during interactive play, including </a:t>
          </a:r>
        </a:p>
      </dsp:txBody>
      <dsp:txXfrm>
        <a:off x="76648" y="204987"/>
        <a:ext cx="5104504" cy="1416844"/>
      </dsp:txXfrm>
    </dsp:sp>
    <dsp:sp modelId="{E22C966A-9915-4D32-B39D-CA6DBE568153}">
      <dsp:nvSpPr>
        <dsp:cNvPr id="0" name=""/>
        <dsp:cNvSpPr/>
      </dsp:nvSpPr>
      <dsp:spPr>
        <a:xfrm>
          <a:off x="0" y="1698479"/>
          <a:ext cx="52578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Play bow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Play slap or play paw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Play nip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Tag and run sequence.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</dsp:txBody>
      <dsp:txXfrm>
        <a:off x="0" y="1698479"/>
        <a:ext cx="5257800" cy="1457280"/>
      </dsp:txXfrm>
    </dsp:sp>
    <dsp:sp modelId="{628B3665-424B-4D81-9323-90B3E4C70829}">
      <dsp:nvSpPr>
        <dsp:cNvPr id="0" name=""/>
        <dsp:cNvSpPr/>
      </dsp:nvSpPr>
      <dsp:spPr>
        <a:xfrm>
          <a:off x="0" y="3155759"/>
          <a:ext cx="5257800" cy="77838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play bow is </a:t>
          </a:r>
          <a:r>
            <a:rPr lang="en-US" sz="2200" b="1" i="1" kern="1200" dirty="0"/>
            <a:t>particularly important.</a:t>
          </a:r>
        </a:p>
      </dsp:txBody>
      <dsp:txXfrm>
        <a:off x="37997" y="3193756"/>
        <a:ext cx="5181806" cy="702387"/>
      </dsp:txXfrm>
    </dsp:sp>
    <dsp:sp modelId="{7EE91F60-FEEA-412B-93C9-FAC97681F95D}">
      <dsp:nvSpPr>
        <dsp:cNvPr id="0" name=""/>
        <dsp:cNvSpPr/>
      </dsp:nvSpPr>
      <dsp:spPr>
        <a:xfrm>
          <a:off x="0" y="3934140"/>
          <a:ext cx="5257800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Limited to play encounters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This behavior is used to signal intent for all following behaviors: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A bite that follows a play bow is rarely interpreted as an aggression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Play bow signals that any following responses are under the setting condition of “play”. </a:t>
          </a:r>
        </a:p>
      </dsp:txBody>
      <dsp:txXfrm>
        <a:off x="0" y="3934140"/>
        <a:ext cx="5257800" cy="2185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B36F8-0765-4D27-9083-279DD527A2CB}">
      <dsp:nvSpPr>
        <dsp:cNvPr id="0" name=""/>
        <dsp:cNvSpPr/>
      </dsp:nvSpPr>
      <dsp:spPr>
        <a:xfrm>
          <a:off x="0" y="365272"/>
          <a:ext cx="562303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14A15-4341-4E0F-A847-5FF9EC30FA84}">
      <dsp:nvSpPr>
        <dsp:cNvPr id="0" name=""/>
        <dsp:cNvSpPr/>
      </dsp:nvSpPr>
      <dsp:spPr>
        <a:xfrm>
          <a:off x="267698" y="84832"/>
          <a:ext cx="5353958" cy="56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776" tIns="0" rIns="1487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Bauer &amp; Smuts (2007): </a:t>
          </a:r>
          <a:r>
            <a:rPr lang="en-US" sz="1600" kern="1200" dirty="0"/>
            <a:t>Studied dyadic play in dogs</a:t>
          </a:r>
        </a:p>
      </dsp:txBody>
      <dsp:txXfrm>
        <a:off x="295078" y="112212"/>
        <a:ext cx="5299198" cy="506120"/>
      </dsp:txXfrm>
    </dsp:sp>
    <dsp:sp modelId="{0CD239B8-30C3-4A08-8556-068D4743B782}">
      <dsp:nvSpPr>
        <dsp:cNvPr id="0" name=""/>
        <dsp:cNvSpPr/>
      </dsp:nvSpPr>
      <dsp:spPr>
        <a:xfrm>
          <a:off x="0" y="1227112"/>
          <a:ext cx="5623035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410" tIns="395732" rIns="43641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Starts and stops the play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Engages in “top” behaviors: play slaps, over body/head, grabbing at legs/feet</a:t>
          </a:r>
        </a:p>
      </dsp:txBody>
      <dsp:txXfrm>
        <a:off x="0" y="1227112"/>
        <a:ext cx="5623035" cy="1376550"/>
      </dsp:txXfrm>
    </dsp:sp>
    <dsp:sp modelId="{33DE4B5C-8694-4D8C-8134-B88D760E794A}">
      <dsp:nvSpPr>
        <dsp:cNvPr id="0" name=""/>
        <dsp:cNvSpPr/>
      </dsp:nvSpPr>
      <dsp:spPr>
        <a:xfrm>
          <a:off x="281151" y="946672"/>
          <a:ext cx="3936124" cy="56088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776" tIns="0" rIns="14877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Dominant dog:</a:t>
          </a:r>
        </a:p>
      </dsp:txBody>
      <dsp:txXfrm>
        <a:off x="308531" y="974052"/>
        <a:ext cx="3881364" cy="506120"/>
      </dsp:txXfrm>
    </dsp:sp>
    <dsp:sp modelId="{A4D58004-C960-4050-B6A2-97259C006A97}">
      <dsp:nvSpPr>
        <dsp:cNvPr id="0" name=""/>
        <dsp:cNvSpPr/>
      </dsp:nvSpPr>
      <dsp:spPr>
        <a:xfrm>
          <a:off x="0" y="2986702"/>
          <a:ext cx="5623035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410" tIns="395732" rIns="43641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Reacts to initiations for play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Engages in “bottom” behaviors such as lies down, receives play slaps and overhead/body behavior, allows legs to be grabbed</a:t>
          </a:r>
        </a:p>
      </dsp:txBody>
      <dsp:txXfrm>
        <a:off x="0" y="2986702"/>
        <a:ext cx="5623035" cy="1645875"/>
      </dsp:txXfrm>
    </dsp:sp>
    <dsp:sp modelId="{A00343DC-C05C-4C94-82B4-15B1D7AE2E06}">
      <dsp:nvSpPr>
        <dsp:cNvPr id="0" name=""/>
        <dsp:cNvSpPr/>
      </dsp:nvSpPr>
      <dsp:spPr>
        <a:xfrm>
          <a:off x="281151" y="2706262"/>
          <a:ext cx="3936124" cy="56088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776" tIns="0" rIns="14877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Submissive dog</a:t>
          </a:r>
          <a:r>
            <a:rPr lang="en-US" sz="1900" kern="1200"/>
            <a:t>:</a:t>
          </a:r>
        </a:p>
      </dsp:txBody>
      <dsp:txXfrm>
        <a:off x="308531" y="2733642"/>
        <a:ext cx="3881364" cy="506120"/>
      </dsp:txXfrm>
    </dsp:sp>
    <dsp:sp modelId="{AE03796F-60A2-4A04-8E9D-74E43CEC14D2}">
      <dsp:nvSpPr>
        <dsp:cNvPr id="0" name=""/>
        <dsp:cNvSpPr/>
      </dsp:nvSpPr>
      <dsp:spPr>
        <a:xfrm>
          <a:off x="0" y="5015617"/>
          <a:ext cx="5623035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410" tIns="395732" rIns="43641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Engages in relatively equal amounts of dominant and submissive behavior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Adapts to play of other dog easily</a:t>
          </a:r>
        </a:p>
      </dsp:txBody>
      <dsp:txXfrm>
        <a:off x="0" y="5015617"/>
        <a:ext cx="5623035" cy="1376550"/>
      </dsp:txXfrm>
    </dsp:sp>
    <dsp:sp modelId="{182AC7C5-48FD-4AA7-B85C-69784499CF2A}">
      <dsp:nvSpPr>
        <dsp:cNvPr id="0" name=""/>
        <dsp:cNvSpPr/>
      </dsp:nvSpPr>
      <dsp:spPr>
        <a:xfrm>
          <a:off x="281151" y="4735177"/>
          <a:ext cx="3936124" cy="5608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776" tIns="0" rIns="14877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Egalitarian dog</a:t>
          </a:r>
          <a:r>
            <a:rPr lang="en-US" sz="1900" kern="1200"/>
            <a:t>:</a:t>
          </a:r>
        </a:p>
      </dsp:txBody>
      <dsp:txXfrm>
        <a:off x="308531" y="4762557"/>
        <a:ext cx="3881364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C3E1F-CB4D-400B-8035-B060C798094C}">
      <dsp:nvSpPr>
        <dsp:cNvPr id="0" name=""/>
        <dsp:cNvSpPr/>
      </dsp:nvSpPr>
      <dsp:spPr>
        <a:xfrm>
          <a:off x="0" y="12300"/>
          <a:ext cx="5775436" cy="748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Fedderson-Peterson (2008): degree and rate at which role reversals occur are a function of </a:t>
          </a:r>
        </a:p>
      </dsp:txBody>
      <dsp:txXfrm>
        <a:off x="36553" y="48853"/>
        <a:ext cx="5702330" cy="675694"/>
      </dsp:txXfrm>
    </dsp:sp>
    <dsp:sp modelId="{60951220-71DD-4A05-A395-CEF065FC4ED7}">
      <dsp:nvSpPr>
        <dsp:cNvPr id="0" name=""/>
        <dsp:cNvSpPr/>
      </dsp:nvSpPr>
      <dsp:spPr>
        <a:xfrm>
          <a:off x="0" y="761100"/>
          <a:ext cx="5775436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7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individual characteristics and experience of the players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Their social relationship to each other.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100" kern="1200" dirty="0"/>
        </a:p>
      </dsp:txBody>
      <dsp:txXfrm>
        <a:off x="0" y="761100"/>
        <a:ext cx="5775436" cy="745200"/>
      </dsp:txXfrm>
    </dsp:sp>
    <dsp:sp modelId="{C992A2CB-2C89-4B7D-AC04-ECFA87182583}">
      <dsp:nvSpPr>
        <dsp:cNvPr id="0" name=""/>
        <dsp:cNvSpPr/>
      </dsp:nvSpPr>
      <dsp:spPr>
        <a:xfrm>
          <a:off x="0" y="1452501"/>
          <a:ext cx="5775436" cy="7488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Age, breed, amount and quality of play experiences </a:t>
          </a:r>
          <a:r>
            <a:rPr lang="en-US" sz="1800" kern="1200" dirty="0"/>
            <a:t>all contribute to </a:t>
          </a:r>
        </a:p>
      </dsp:txBody>
      <dsp:txXfrm>
        <a:off x="36553" y="1489054"/>
        <a:ext cx="5702330" cy="675694"/>
      </dsp:txXfrm>
    </dsp:sp>
    <dsp:sp modelId="{3F078D10-75CB-4D11-838C-A97B1E52A5C6}">
      <dsp:nvSpPr>
        <dsp:cNvPr id="0" name=""/>
        <dsp:cNvSpPr/>
      </dsp:nvSpPr>
      <dsp:spPr>
        <a:xfrm>
          <a:off x="0" y="2255100"/>
          <a:ext cx="5775436" cy="40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Emergence of play differs across puppies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Must have an ability to adhere to the rules of social play.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Puppies often learn bite inhibition between 4 and 8 weeks, but the emergence of bite inhibition can differ greatly across breeds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i="1" kern="1200" dirty="0"/>
            <a:t>Differences in the topography of play behavior between some breeds.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Herding breeds more likely to engage in stare and stalk behaviors during play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Retrievers more likely to mouth items, carry them around</a:t>
          </a:r>
        </a:p>
      </dsp:txBody>
      <dsp:txXfrm>
        <a:off x="0" y="2255100"/>
        <a:ext cx="5775436" cy="4057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D7D0D-5A0E-44EC-8575-3FFD79485723}">
      <dsp:nvSpPr>
        <dsp:cNvPr id="0" name=""/>
        <dsp:cNvSpPr/>
      </dsp:nvSpPr>
      <dsp:spPr>
        <a:xfrm>
          <a:off x="0" y="1038718"/>
          <a:ext cx="48577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BF379-3582-4FE2-839F-0E99483C69A0}">
      <dsp:nvSpPr>
        <dsp:cNvPr id="0" name=""/>
        <dsp:cNvSpPr/>
      </dsp:nvSpPr>
      <dsp:spPr>
        <a:xfrm>
          <a:off x="242887" y="177901"/>
          <a:ext cx="4545552" cy="11412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Examined </a:t>
          </a:r>
          <a:r>
            <a:rPr lang="en-US" sz="2400" b="1" kern="1200" dirty="0" err="1"/>
            <a:t>dydacdic</a:t>
          </a:r>
          <a:r>
            <a:rPr lang="en-US" sz="2400" b="1" kern="1200" dirty="0"/>
            <a:t> rough and tumble play</a:t>
          </a:r>
          <a:endParaRPr lang="en-US" sz="2400" kern="1200" dirty="0"/>
        </a:p>
      </dsp:txBody>
      <dsp:txXfrm>
        <a:off x="298599" y="233613"/>
        <a:ext cx="4434128" cy="1029832"/>
      </dsp:txXfrm>
    </dsp:sp>
    <dsp:sp modelId="{67A37F5F-894B-4E51-8198-373FE94DBE31}">
      <dsp:nvSpPr>
        <dsp:cNvPr id="0" name=""/>
        <dsp:cNvSpPr/>
      </dsp:nvSpPr>
      <dsp:spPr>
        <a:xfrm>
          <a:off x="0" y="1900558"/>
          <a:ext cx="4857750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015" tIns="395732" rIns="37701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Series of coordinated behaviors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Examined how behaviors were moderated in the force of the behavior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Noted exaggerated form of the behaviors</a:t>
          </a:r>
        </a:p>
      </dsp:txBody>
      <dsp:txXfrm>
        <a:off x="0" y="1900558"/>
        <a:ext cx="4857750" cy="1975050"/>
      </dsp:txXfrm>
    </dsp:sp>
    <dsp:sp modelId="{D6C615F5-F74D-4BEB-A2BC-A29AEE9CF212}">
      <dsp:nvSpPr>
        <dsp:cNvPr id="0" name=""/>
        <dsp:cNvSpPr/>
      </dsp:nvSpPr>
      <dsp:spPr>
        <a:xfrm>
          <a:off x="242887" y="1620118"/>
          <a:ext cx="3400425" cy="5608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Play between 2 dogs:</a:t>
          </a:r>
        </a:p>
      </dsp:txBody>
      <dsp:txXfrm>
        <a:off x="270267" y="1647498"/>
        <a:ext cx="3345665" cy="506120"/>
      </dsp:txXfrm>
    </dsp:sp>
    <dsp:sp modelId="{1F61537A-1D3C-45A9-BBA2-6C23CF62CA3A}">
      <dsp:nvSpPr>
        <dsp:cNvPr id="0" name=""/>
        <dsp:cNvSpPr/>
      </dsp:nvSpPr>
      <dsp:spPr>
        <a:xfrm>
          <a:off x="0" y="4258648"/>
          <a:ext cx="4857750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015" tIns="395732" rIns="37701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Play bow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Play face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Face Paw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Teasing/Chase me</a:t>
          </a:r>
        </a:p>
      </dsp:txBody>
      <dsp:txXfrm>
        <a:off x="0" y="4258648"/>
        <a:ext cx="4857750" cy="1735650"/>
      </dsp:txXfrm>
    </dsp:sp>
    <dsp:sp modelId="{37FA6F64-4637-4489-A637-342C335EF55D}">
      <dsp:nvSpPr>
        <dsp:cNvPr id="0" name=""/>
        <dsp:cNvSpPr/>
      </dsp:nvSpPr>
      <dsp:spPr>
        <a:xfrm>
          <a:off x="242887" y="3978208"/>
          <a:ext cx="3400425" cy="5608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Used the most common play behaviors</a:t>
          </a:r>
        </a:p>
      </dsp:txBody>
      <dsp:txXfrm>
        <a:off x="270267" y="4005588"/>
        <a:ext cx="3345665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811F0-B48F-483E-8486-3DB03F56CFDF}">
      <dsp:nvSpPr>
        <dsp:cNvPr id="0" name=""/>
        <dsp:cNvSpPr/>
      </dsp:nvSpPr>
      <dsp:spPr>
        <a:xfrm>
          <a:off x="0" y="523157"/>
          <a:ext cx="5292297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741" tIns="354076" rIns="41074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“audience effect”: make sure what you broadcast is what the other dog receives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Must have a receptive audience</a:t>
          </a:r>
        </a:p>
      </dsp:txBody>
      <dsp:txXfrm>
        <a:off x="0" y="523157"/>
        <a:ext cx="5292297" cy="1231650"/>
      </dsp:txXfrm>
    </dsp:sp>
    <dsp:sp modelId="{ED89F9C7-05CD-444D-8C59-47F014A3DF69}">
      <dsp:nvSpPr>
        <dsp:cNvPr id="0" name=""/>
        <dsp:cNvSpPr/>
      </dsp:nvSpPr>
      <dsp:spPr>
        <a:xfrm>
          <a:off x="145075" y="0"/>
          <a:ext cx="4287750" cy="8315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5" tIns="0" rIns="1400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Critical that audience is able to receive the sent signal</a:t>
          </a:r>
        </a:p>
      </dsp:txBody>
      <dsp:txXfrm>
        <a:off x="185667" y="40592"/>
        <a:ext cx="4206566" cy="750344"/>
      </dsp:txXfrm>
    </dsp:sp>
    <dsp:sp modelId="{00046244-5C46-41D1-9F82-4061EE34F17D}">
      <dsp:nvSpPr>
        <dsp:cNvPr id="0" name=""/>
        <dsp:cNvSpPr/>
      </dsp:nvSpPr>
      <dsp:spPr>
        <a:xfrm>
          <a:off x="0" y="2514595"/>
          <a:ext cx="5292297" cy="198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741" tIns="354076" rIns="41074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Assume audience has sensory capabilities conduce to receiving the signals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Sender must be sensitive to recipient’s capabilities/ needs/ attentional states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Sender must also seek information from receiver as receiver sends back signals</a:t>
          </a:r>
        </a:p>
      </dsp:txBody>
      <dsp:txXfrm>
        <a:off x="0" y="2514595"/>
        <a:ext cx="5292297" cy="1981350"/>
      </dsp:txXfrm>
    </dsp:sp>
    <dsp:sp modelId="{849E24DF-89E6-497E-B693-5CB4A3EC8C3A}">
      <dsp:nvSpPr>
        <dsp:cNvPr id="0" name=""/>
        <dsp:cNvSpPr/>
      </dsp:nvSpPr>
      <dsp:spPr>
        <a:xfrm>
          <a:off x="0" y="1905002"/>
          <a:ext cx="4768386" cy="9215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5" tIns="0" rIns="1400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Looked for appropriate attentional state</a:t>
          </a:r>
          <a:endParaRPr lang="en-US" sz="2000" kern="1200" dirty="0"/>
        </a:p>
      </dsp:txBody>
      <dsp:txXfrm>
        <a:off x="44986" y="1949988"/>
        <a:ext cx="4678414" cy="831571"/>
      </dsp:txXfrm>
    </dsp:sp>
    <dsp:sp modelId="{36D1AF28-44DC-4E85-8AF8-B8D2EBE9CC27}">
      <dsp:nvSpPr>
        <dsp:cNvPr id="0" name=""/>
        <dsp:cNvSpPr/>
      </dsp:nvSpPr>
      <dsp:spPr>
        <a:xfrm>
          <a:off x="0" y="5358899"/>
          <a:ext cx="5292297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741" tIns="354076" rIns="41074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Does the sender wait for a response from the receiver?</a:t>
          </a:r>
        </a:p>
      </dsp:txBody>
      <dsp:txXfrm>
        <a:off x="0" y="5358899"/>
        <a:ext cx="5292297" cy="963900"/>
      </dsp:txXfrm>
    </dsp:sp>
    <dsp:sp modelId="{0E641AEC-1265-4FBE-A5EF-9DACA6BC61A2}">
      <dsp:nvSpPr>
        <dsp:cNvPr id="0" name=""/>
        <dsp:cNvSpPr/>
      </dsp:nvSpPr>
      <dsp:spPr>
        <a:xfrm>
          <a:off x="17120" y="4800602"/>
          <a:ext cx="5027528" cy="8077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5" tIns="0" rIns="1400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Look pause</a:t>
          </a:r>
          <a:r>
            <a:rPr lang="en-US" sz="2000" kern="1200" dirty="0"/>
            <a:t>: </a:t>
          </a:r>
          <a:r>
            <a:rPr lang="en-US" sz="2000" b="1" i="1" kern="1200" dirty="0"/>
            <a:t>Response waiting</a:t>
          </a:r>
        </a:p>
      </dsp:txBody>
      <dsp:txXfrm>
        <a:off x="56553" y="4840035"/>
        <a:ext cx="4948662" cy="728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1888A-E976-4822-9392-F95BEBF2280A}">
      <dsp:nvSpPr>
        <dsp:cNvPr id="0" name=""/>
        <dsp:cNvSpPr/>
      </dsp:nvSpPr>
      <dsp:spPr>
        <a:xfrm>
          <a:off x="0" y="166347"/>
          <a:ext cx="4718785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/>
            <a:t>Attention getting behaviors </a:t>
          </a:r>
          <a:r>
            <a:rPr lang="en-US" sz="2400" kern="1200"/>
            <a:t>= those behaviors which can be used to signal receiver’s attentional state</a:t>
          </a:r>
        </a:p>
      </dsp:txBody>
      <dsp:txXfrm>
        <a:off x="64425" y="230772"/>
        <a:ext cx="4589935" cy="1190909"/>
      </dsp:txXfrm>
    </dsp:sp>
    <dsp:sp modelId="{D5AC9DC1-DD83-4244-A7B8-161FBE5C13A5}">
      <dsp:nvSpPr>
        <dsp:cNvPr id="0" name=""/>
        <dsp:cNvSpPr/>
      </dsp:nvSpPr>
      <dsp:spPr>
        <a:xfrm>
          <a:off x="0" y="1486107"/>
          <a:ext cx="4718785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2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Sender must alter its behavior depending on attentional state of receiver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Use appropriate attention getting behavior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</dsp:txBody>
      <dsp:txXfrm>
        <a:off x="0" y="1486107"/>
        <a:ext cx="4718785" cy="1242000"/>
      </dsp:txXfrm>
    </dsp:sp>
    <dsp:sp modelId="{D727F333-59F0-4815-BC1C-B5F6302A1DB7}">
      <dsp:nvSpPr>
        <dsp:cNvPr id="0" name=""/>
        <dsp:cNvSpPr/>
      </dsp:nvSpPr>
      <dsp:spPr>
        <a:xfrm>
          <a:off x="0" y="2728107"/>
          <a:ext cx="4718785" cy="131975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Attention getting behaviors </a:t>
          </a:r>
        </a:p>
      </dsp:txBody>
      <dsp:txXfrm>
        <a:off x="64425" y="2792532"/>
        <a:ext cx="4589935" cy="1190909"/>
      </dsp:txXfrm>
    </dsp:sp>
    <dsp:sp modelId="{4C59CE56-9E50-41CA-AC84-7DF4F8141051}">
      <dsp:nvSpPr>
        <dsp:cNvPr id="0" name=""/>
        <dsp:cNvSpPr/>
      </dsp:nvSpPr>
      <dsp:spPr>
        <a:xfrm>
          <a:off x="0" y="4047867"/>
          <a:ext cx="4718785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2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Leap 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Bite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Looking at versus looking away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Barking</a:t>
          </a:r>
        </a:p>
      </dsp:txBody>
      <dsp:txXfrm>
        <a:off x="0" y="4047867"/>
        <a:ext cx="4718785" cy="13165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50AB6-10E9-4CC5-B626-220D8002B0FE}">
      <dsp:nvSpPr>
        <dsp:cNvPr id="0" name=""/>
        <dsp:cNvSpPr/>
      </dsp:nvSpPr>
      <dsp:spPr>
        <a:xfrm>
          <a:off x="0" y="401967"/>
          <a:ext cx="471878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2759F-1256-4774-8766-5515AE06C0C9}">
      <dsp:nvSpPr>
        <dsp:cNvPr id="0" name=""/>
        <dsp:cNvSpPr/>
      </dsp:nvSpPr>
      <dsp:spPr>
        <a:xfrm>
          <a:off x="235939" y="18207"/>
          <a:ext cx="3303149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51" tIns="0" rIns="1248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39 clips of play dyads</a:t>
          </a:r>
        </a:p>
      </dsp:txBody>
      <dsp:txXfrm>
        <a:off x="273406" y="55674"/>
        <a:ext cx="3228215" cy="692586"/>
      </dsp:txXfrm>
    </dsp:sp>
    <dsp:sp modelId="{48BC7117-637E-4DB4-A17B-29CD93F61CAC}">
      <dsp:nvSpPr>
        <dsp:cNvPr id="0" name=""/>
        <dsp:cNvSpPr/>
      </dsp:nvSpPr>
      <dsp:spPr>
        <a:xfrm>
          <a:off x="0" y="1581327"/>
          <a:ext cx="4718785" cy="393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230" tIns="541528" rIns="36623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Mutally</a:t>
          </a:r>
          <a:r>
            <a:rPr lang="en-US" sz="2600" kern="1200" dirty="0"/>
            <a:t> exclusive list of behaviors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Used only successful play interactions (no aggression)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Anything greater than 10 sec lag in play = end of bout</a:t>
          </a:r>
        </a:p>
      </dsp:txBody>
      <dsp:txXfrm>
        <a:off x="0" y="1581327"/>
        <a:ext cx="4718785" cy="3931200"/>
      </dsp:txXfrm>
    </dsp:sp>
    <dsp:sp modelId="{2ACE0AC6-76E3-42FC-9493-3198B5B0B9FE}">
      <dsp:nvSpPr>
        <dsp:cNvPr id="0" name=""/>
        <dsp:cNvSpPr/>
      </dsp:nvSpPr>
      <dsp:spPr>
        <a:xfrm>
          <a:off x="235939" y="1197567"/>
          <a:ext cx="3303149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51" tIns="0" rIns="1248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Made an ethogram of play behaviors</a:t>
          </a:r>
        </a:p>
      </dsp:txBody>
      <dsp:txXfrm>
        <a:off x="273406" y="1235034"/>
        <a:ext cx="3228215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8689C-DD12-4BC7-B725-C416A07E5BD2}">
      <dsp:nvSpPr>
        <dsp:cNvPr id="0" name=""/>
        <dsp:cNvSpPr/>
      </dsp:nvSpPr>
      <dsp:spPr>
        <a:xfrm>
          <a:off x="0" y="592117"/>
          <a:ext cx="5368495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655" tIns="395732" rIns="41665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Body posture and body direction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Proximity to one another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Contact with one another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Body pose at each observation point</a:t>
          </a:r>
        </a:p>
      </dsp:txBody>
      <dsp:txXfrm>
        <a:off x="0" y="592117"/>
        <a:ext cx="5368495" cy="1735650"/>
      </dsp:txXfrm>
    </dsp:sp>
    <dsp:sp modelId="{0A14D5CB-B9D3-43AB-BD57-48D175A3B712}">
      <dsp:nvSpPr>
        <dsp:cNvPr id="0" name=""/>
        <dsp:cNvSpPr/>
      </dsp:nvSpPr>
      <dsp:spPr>
        <a:xfrm>
          <a:off x="268424" y="311677"/>
          <a:ext cx="3757947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041" tIns="0" rIns="14204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Examined:</a:t>
          </a:r>
        </a:p>
      </dsp:txBody>
      <dsp:txXfrm>
        <a:off x="295804" y="339057"/>
        <a:ext cx="3703187" cy="506120"/>
      </dsp:txXfrm>
    </dsp:sp>
    <dsp:sp modelId="{9CADE80C-99C8-4192-90B2-267A498FBAD3}">
      <dsp:nvSpPr>
        <dsp:cNvPr id="0" name=""/>
        <dsp:cNvSpPr/>
      </dsp:nvSpPr>
      <dsp:spPr>
        <a:xfrm>
          <a:off x="0" y="2710807"/>
          <a:ext cx="5368495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655" tIns="395732" rIns="41665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Attentive: e.g., forward, turned to other dog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Inattentive: sideways, turned away</a:t>
          </a:r>
        </a:p>
      </dsp:txBody>
      <dsp:txXfrm>
        <a:off x="0" y="2710807"/>
        <a:ext cx="5368495" cy="1107225"/>
      </dsp:txXfrm>
    </dsp:sp>
    <dsp:sp modelId="{63B69549-798A-4B0E-A206-327136DC6436}">
      <dsp:nvSpPr>
        <dsp:cNvPr id="0" name=""/>
        <dsp:cNvSpPr/>
      </dsp:nvSpPr>
      <dsp:spPr>
        <a:xfrm>
          <a:off x="268424" y="2430367"/>
          <a:ext cx="3757947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041" tIns="0" rIns="14204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Categorized interactions as</a:t>
          </a:r>
        </a:p>
      </dsp:txBody>
      <dsp:txXfrm>
        <a:off x="295804" y="2457747"/>
        <a:ext cx="3703187" cy="506120"/>
      </dsp:txXfrm>
    </dsp:sp>
    <dsp:sp modelId="{2D6CCC05-0A90-4A0C-89AE-8D7E5F0032AB}">
      <dsp:nvSpPr>
        <dsp:cNvPr id="0" name=""/>
        <dsp:cNvSpPr/>
      </dsp:nvSpPr>
      <dsp:spPr>
        <a:xfrm>
          <a:off x="0" y="4201072"/>
          <a:ext cx="5368495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655" tIns="395732" rIns="41665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Play signals: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Attention getting,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Non attention getting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Other non play specific behaviors</a:t>
          </a:r>
        </a:p>
      </dsp:txBody>
      <dsp:txXfrm>
        <a:off x="0" y="4201072"/>
        <a:ext cx="5368495" cy="1735650"/>
      </dsp:txXfrm>
    </dsp:sp>
    <dsp:sp modelId="{7D70814B-96E1-466C-8F66-E7F7641A8707}">
      <dsp:nvSpPr>
        <dsp:cNvPr id="0" name=""/>
        <dsp:cNvSpPr/>
      </dsp:nvSpPr>
      <dsp:spPr>
        <a:xfrm>
          <a:off x="268424" y="3920632"/>
          <a:ext cx="3757947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041" tIns="0" rIns="14204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Divided into </a:t>
          </a:r>
          <a:r>
            <a:rPr lang="en-US" sz="1900" b="1" kern="1200"/>
            <a:t>4 groups of responses</a:t>
          </a:r>
          <a:endParaRPr lang="en-US" sz="1900" kern="1200"/>
        </a:p>
      </dsp:txBody>
      <dsp:txXfrm>
        <a:off x="295804" y="3948012"/>
        <a:ext cx="3703187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0ECDD-AB3B-4B3B-895D-26D691EDC0BB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CBC36-E553-45F8-A9C4-2BC67D00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7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CBC36-E553-45F8-A9C4-2BC67D0038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4CB-63F3-4260-8240-9CCB2A3BEA5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CDC-9075-41A1-A2AA-DEBB4D3A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1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4CB-63F3-4260-8240-9CCB2A3BEA5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CDC-9075-41A1-A2AA-DEBB4D3A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3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4CB-63F3-4260-8240-9CCB2A3BEA5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CDC-9075-41A1-A2AA-DEBB4D3A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4CB-63F3-4260-8240-9CCB2A3BEA5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CDC-9075-41A1-A2AA-DEBB4D3A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9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4CB-63F3-4260-8240-9CCB2A3BEA5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CDC-9075-41A1-A2AA-DEBB4D3A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8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4CB-63F3-4260-8240-9CCB2A3BEA5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CDC-9075-41A1-A2AA-DEBB4D3A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4CB-63F3-4260-8240-9CCB2A3BEA5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CDC-9075-41A1-A2AA-DEBB4D3A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2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4CB-63F3-4260-8240-9CCB2A3BEA5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CDC-9075-41A1-A2AA-DEBB4D3A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4CB-63F3-4260-8240-9CCB2A3BEA5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CDC-9075-41A1-A2AA-DEBB4D3A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0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4CB-63F3-4260-8240-9CCB2A3BEA5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CDC-9075-41A1-A2AA-DEBB4D3A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4CB-63F3-4260-8240-9CCB2A3BEA5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CDC-9075-41A1-A2AA-DEBB4D3A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1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74CB-63F3-4260-8240-9CCB2A3BEA5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BDCDC-9075-41A1-A2AA-DEBB4D3A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2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-NACODSM4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orEC1_Un_1w" TargetMode="External"/><Relationship Id="rId1" Type="http://schemas.openxmlformats.org/officeDocument/2006/relationships/video" Target="https://www.youtube.com/embed/BDfiXVlDq4M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RnI4dhZZx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RnI4dhZZxQ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A brown bulldog on the street">
            <a:extLst>
              <a:ext uri="{FF2B5EF4-FFF2-40B4-BE49-F238E27FC236}">
                <a16:creationId xmlns:a16="http://schemas.microsoft.com/office/drawing/2014/main" id="{51419F2B-E50D-4BE1-88EF-ABA45ABAE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0" r="-1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500">
                <a:solidFill>
                  <a:srgbClr val="FFFFFF"/>
                </a:solidFill>
              </a:rPr>
              <a:t>Domesticity and Play in Dogs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0FA7B3EE-3990-463F-A824-AFAABA2078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3600"/>
              <a:t>Vocalizations during Play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endParaRPr lang="en-US" sz="1900" dirty="0"/>
          </a:p>
          <a:p>
            <a:r>
              <a:rPr lang="en-US" sz="1900" b="1" dirty="0"/>
              <a:t>Developmental sequence to the emergence of the play bark. </a:t>
            </a:r>
          </a:p>
          <a:p>
            <a:pPr lvl="1"/>
            <a:r>
              <a:rPr lang="en-US" sz="1900" b="1" dirty="0">
                <a:solidFill>
                  <a:srgbClr val="C00000"/>
                </a:solidFill>
              </a:rPr>
              <a:t>Tonal barking </a:t>
            </a:r>
            <a:r>
              <a:rPr lang="en-US" sz="1900" dirty="0"/>
              <a:t>tends to occur as an invitation to play between juvenile dogs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Adult dogs combine tonal barking with the play bow to form a play solicitation.  </a:t>
            </a:r>
          </a:p>
          <a:p>
            <a:pPr lvl="1"/>
            <a:endParaRPr lang="en-US" sz="1900" dirty="0"/>
          </a:p>
          <a:p>
            <a:pPr lvl="1"/>
            <a:r>
              <a:rPr lang="en-US" sz="1900" b="1" dirty="0">
                <a:solidFill>
                  <a:srgbClr val="C00000"/>
                </a:solidFill>
              </a:rPr>
              <a:t>Atonal barking </a:t>
            </a:r>
            <a:r>
              <a:rPr lang="en-US" sz="1900" dirty="0"/>
              <a:t>occurs primarily during rough and tumble play and play fighting, </a:t>
            </a:r>
          </a:p>
          <a:p>
            <a:pPr lvl="2"/>
            <a:r>
              <a:rPr lang="en-US" sz="1900" dirty="0"/>
              <a:t>indicates an escalation of excitement or even stress (</a:t>
            </a:r>
            <a:r>
              <a:rPr lang="en-US" sz="1900" dirty="0" err="1"/>
              <a:t>Fedderson</a:t>
            </a:r>
            <a:r>
              <a:rPr lang="en-US" sz="1900" dirty="0"/>
              <a:t>-Peterson, 2008).  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80028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>
                <a:solidFill>
                  <a:srgbClr val="FFFFFF"/>
                </a:solidFill>
              </a:rPr>
              <a:t>Aggression and Aggression</a:t>
            </a:r>
          </a:p>
        </p:txBody>
      </p:sp>
      <p:pic>
        <p:nvPicPr>
          <p:cNvPr id="4" name="BDfiXVlDq4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0030" y="772073"/>
            <a:ext cx="4091937" cy="3068952"/>
          </a:xfrm>
          <a:prstGeom prst="rect">
            <a:avLst/>
          </a:prstGeom>
        </p:spPr>
      </p:pic>
      <p:pic>
        <p:nvPicPr>
          <p:cNvPr id="5" name="orEC1_Un_1w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12032" y="772073"/>
            <a:ext cx="4091938" cy="3068953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2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/>
              <a:t>Honesty and Fairness in Play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 err="1"/>
              <a:t>Bekoff</a:t>
            </a:r>
            <a:r>
              <a:rPr lang="en-US" sz="1900" dirty="0"/>
              <a:t> (2008): </a:t>
            </a:r>
            <a:r>
              <a:rPr lang="en-US" sz="1900" b="1" dirty="0">
                <a:solidFill>
                  <a:srgbClr val="C00000"/>
                </a:solidFill>
              </a:rPr>
              <a:t>Play signals important for showing clear and honest intent for play: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Dogs that consistently violate the rules of play are avoided by other dogs,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Often are unable to successfully engage other dogs in play. </a:t>
            </a:r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b="1" dirty="0">
                <a:solidFill>
                  <a:srgbClr val="C00000"/>
                </a:solidFill>
              </a:rPr>
              <a:t>Rare that play signals are violated</a:t>
            </a:r>
            <a:r>
              <a:rPr lang="en-US" sz="1900" dirty="0">
                <a:solidFill>
                  <a:srgbClr val="C000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 </a:t>
            </a:r>
            <a:r>
              <a:rPr lang="en-US" sz="1900" dirty="0" err="1"/>
              <a:t>Shyan</a:t>
            </a:r>
            <a:r>
              <a:rPr lang="en-US" sz="1900" dirty="0"/>
              <a:t> (2003) found less than 0.5% of play fights developed into actual aggression during extensive observations in American dog parks. </a:t>
            </a:r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Bekoff’s</a:t>
            </a:r>
            <a:r>
              <a:rPr lang="en-US" sz="1900" dirty="0"/>
              <a:t> work with wild coyotes revealed only 5 or 6 episodes of “cheating” during over 1,000 observations (</a:t>
            </a:r>
            <a:r>
              <a:rPr lang="en-US" sz="1900" dirty="0" err="1"/>
              <a:t>Bekoff</a:t>
            </a:r>
            <a:r>
              <a:rPr lang="en-US" sz="1900" dirty="0"/>
              <a:t>, 2010).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23084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/>
              <a:t>Role-Taking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 dirty="0"/>
              <a:t>Dogs engaging in social play </a:t>
            </a:r>
            <a:r>
              <a:rPr lang="en-US" sz="1900" b="1" i="1" dirty="0">
                <a:solidFill>
                  <a:srgbClr val="C00000"/>
                </a:solidFill>
              </a:rPr>
              <a:t>exhibit clear role reversals during play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1900" dirty="0"/>
              <a:t>No “losers” or “winners” (</a:t>
            </a:r>
            <a:r>
              <a:rPr lang="en-US" sz="1900" dirty="0" err="1"/>
              <a:t>Aldis</a:t>
            </a:r>
            <a:r>
              <a:rPr lang="en-US" sz="1900" dirty="0"/>
              <a:t>, 1975, </a:t>
            </a:r>
            <a:r>
              <a:rPr lang="en-US" sz="1900" dirty="0" err="1"/>
              <a:t>Zimen</a:t>
            </a:r>
            <a:r>
              <a:rPr lang="en-US" sz="1900" dirty="0"/>
              <a:t>, 1971). </a:t>
            </a:r>
          </a:p>
          <a:p>
            <a:pPr lvl="1"/>
            <a:r>
              <a:rPr lang="en-US" sz="1900" dirty="0"/>
              <a:t>The chaser may be chased; the attacker may become the defender. </a:t>
            </a:r>
          </a:p>
          <a:p>
            <a:pPr lvl="1"/>
            <a:r>
              <a:rPr lang="en-US" sz="1900" dirty="0"/>
              <a:t>Older dogs, a larger or more physically superior dog may take on the “underdog”,</a:t>
            </a:r>
          </a:p>
          <a:p>
            <a:pPr lvl="1"/>
            <a:r>
              <a:rPr lang="en-US" sz="1900" dirty="0"/>
              <a:t>Will “lose” voluntarily, and thus self-handicap. </a:t>
            </a:r>
          </a:p>
          <a:p>
            <a:endParaRPr lang="en-US" sz="1900" dirty="0"/>
          </a:p>
          <a:p>
            <a:r>
              <a:rPr lang="en-US" sz="1900" b="1" i="1" dirty="0">
                <a:solidFill>
                  <a:srgbClr val="C00000"/>
                </a:solidFill>
              </a:rPr>
              <a:t>Self-handicapping:</a:t>
            </a:r>
            <a:r>
              <a:rPr lang="en-US" sz="1900" b="1" i="1" dirty="0"/>
              <a:t>  </a:t>
            </a:r>
            <a:r>
              <a:rPr lang="en-US" sz="1900" dirty="0"/>
              <a:t>Bigger, stronger, more skilled dog assuming a disadvantageous position when interacting with a less able dog   (Burghardt, 2005; </a:t>
            </a:r>
            <a:r>
              <a:rPr lang="en-US" sz="1900" dirty="0" err="1"/>
              <a:t>Bekoff</a:t>
            </a:r>
            <a:r>
              <a:rPr lang="en-US" sz="1900" dirty="0"/>
              <a:t> &amp; Byers, 1998 )</a:t>
            </a:r>
          </a:p>
          <a:p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48125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Experience is important!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i="1" dirty="0"/>
              <a:t>Experience plays a role: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dirty="0"/>
              <a:t>Well-socialized dogs play by the rules and follow the behavioral signals critical for framing play sequences. </a:t>
            </a:r>
          </a:p>
          <a:p>
            <a:pPr lvl="1">
              <a:lnSpc>
                <a:spcPct val="90000"/>
              </a:lnSpc>
            </a:pPr>
            <a:r>
              <a:rPr lang="en-US" b="1" i="1" dirty="0"/>
              <a:t>Early experience is important</a:t>
            </a:r>
            <a:r>
              <a:rPr lang="en-US" b="1" dirty="0"/>
              <a:t>!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/>
              <a:t>Experience playing appears to be integral to the development of appropriate play interactions.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0811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23C68-63B3-4F41-9DCF-CE90BE50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Dogs tend to take 1 of 3 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roles during play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04B5B2-C501-4CF5-B5AE-01A4D4418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792499"/>
              </p:ext>
            </p:extLst>
          </p:nvPr>
        </p:nvGraphicFramePr>
        <p:xfrm>
          <a:off x="3216164" y="152400"/>
          <a:ext cx="5623035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50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Age, Breed differences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B4AFE4-8DE2-4D39-9A5D-8DC6C478C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954133"/>
              </p:ext>
            </p:extLst>
          </p:nvPr>
        </p:nvGraphicFramePr>
        <p:xfrm>
          <a:off x="3216164" y="152400"/>
          <a:ext cx="5775436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22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Learned or Innate?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Bekoff (1995</a:t>
            </a:r>
            <a:r>
              <a:rPr lang="en-US" dirty="0">
                <a:solidFill>
                  <a:srgbClr val="C00000"/>
                </a:solidFill>
              </a:rPr>
              <a:t>): </a:t>
            </a:r>
            <a:r>
              <a:rPr lang="en-US" b="1" dirty="0">
                <a:solidFill>
                  <a:srgbClr val="C00000"/>
                </a:solidFill>
              </a:rPr>
              <a:t>Play bow = inherited fixed motor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play bow tends to occur at the beginning of a play sequence to initiate play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Also, during play when the play sequence has become too rough (Bekoff, 1995).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Dogs that have been blind since birth and dogs that grew up in social isolation still show the play bow,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63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Learned or Innate?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Other play behaviors modified through the practice and experience of play.</a:t>
            </a:r>
          </a:p>
          <a:p>
            <a:pPr>
              <a:lnSpc>
                <a:spcPct val="90000"/>
              </a:lnSpc>
            </a:pPr>
            <a:endParaRPr lang="en-US" sz="2700" dirty="0"/>
          </a:p>
          <a:p>
            <a:pPr>
              <a:lnSpc>
                <a:spcPct val="90000"/>
              </a:lnSpc>
            </a:pPr>
            <a:r>
              <a:rPr lang="en-US" sz="2700" dirty="0" err="1"/>
              <a:t>Feddersen</a:t>
            </a:r>
            <a:r>
              <a:rPr lang="en-US" sz="2700" dirty="0"/>
              <a:t>-Peterson (2008) hypothesizes that </a:t>
            </a:r>
            <a:r>
              <a:rPr lang="en-US" sz="2700" b="1" i="1" dirty="0">
                <a:solidFill>
                  <a:srgbClr val="C00000"/>
                </a:solidFill>
              </a:rPr>
              <a:t>pups  learn consequences of their own behavior through repetition of loosely organized behavioral sequences during play.  </a:t>
            </a:r>
          </a:p>
          <a:p>
            <a:pPr>
              <a:lnSpc>
                <a:spcPct val="90000"/>
              </a:lnSpc>
            </a:pPr>
            <a:endParaRPr lang="en-US" sz="2700" dirty="0"/>
          </a:p>
          <a:p>
            <a:pPr>
              <a:lnSpc>
                <a:spcPct val="90000"/>
              </a:lnSpc>
            </a:pPr>
            <a:r>
              <a:rPr lang="en-US" sz="2700" dirty="0"/>
              <a:t>While repetitive, the </a:t>
            </a:r>
            <a:r>
              <a:rPr lang="en-US" sz="2700" b="1" i="1" dirty="0"/>
              <a:t>sequences are not rigid</a:t>
            </a:r>
            <a:r>
              <a:rPr lang="en-US" sz="2700" b="1" dirty="0"/>
              <a:t> </a:t>
            </a:r>
            <a:r>
              <a:rPr lang="en-US" sz="2700" dirty="0"/>
              <a:t>in form. </a:t>
            </a:r>
          </a:p>
          <a:p>
            <a:pPr>
              <a:lnSpc>
                <a:spcPct val="90000"/>
              </a:lnSpc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1182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Dogs beginning play…….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25" y="377991"/>
            <a:ext cx="5599924" cy="61769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Observe two dogs meeting and greeting: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Dog comes face to snout with another dog.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An intricate dance begins: each movement appears precisely choreographed.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dogs visually inspect each other,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sniff each other,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walk circles around each other.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And then the fight begins.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Could be real aggression; could be play-fighting?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How do dogs tell the difference?</a:t>
            </a:r>
          </a:p>
          <a:p>
            <a:pPr lvl="2"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4951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Learned or Innate?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Dog may interact repeatedly with a toy, but how it interacts with the toy may change.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May retrieve a stuffed animal, grab it from another dog, play tug with a human or another dog, or even shake the toy as if it were prey. 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May interact with a toy alone, with other dogs, with humans, and even with other species.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/>
              <a:t>Experience appears to play a strong role </a:t>
            </a:r>
            <a:r>
              <a:rPr lang="en-US" sz="2400" dirty="0"/>
              <a:t>in the development of many play behavior and reinforces the rules of social play</a:t>
            </a:r>
          </a:p>
        </p:txBody>
      </p:sp>
    </p:spTree>
    <p:extLst>
      <p:ext uri="{BB962C8B-B14F-4D97-AF65-F5344CB8AC3E}">
        <p14:creationId xmlns:p14="http://schemas.microsoft.com/office/powerpoint/2010/main" val="345408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Many animals engage in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 “Purposeless Activities”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Heinrich and </a:t>
            </a:r>
            <a:r>
              <a:rPr lang="en-US" sz="1800" b="1" dirty="0" err="1"/>
              <a:t>Smolker</a:t>
            </a:r>
            <a:r>
              <a:rPr lang="en-US" sz="1800" b="1" dirty="0"/>
              <a:t>: Ravens (Corvus corax): snowboarding.	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 </a:t>
            </a:r>
            <a:r>
              <a:rPr lang="en-US" sz="1800" dirty="0">
                <a:hlinkClick r:id="rId2"/>
              </a:rPr>
              <a:t>https://www.youtube.com/watch?v=mRnI4dhZZxQ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Ravens in Alaska and Northern Canada are also known to slide down steep, snow-covered roofs; repeat it over and over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In Maine, ravens were observed tumbling down small mounds of snow, sometimes while holding sticks between their talons. “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There appears to be no obvious utilitarian function for sliding behavior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DOES look highly similar to playground behavior in children:  they also show repetitive sliding activity.</a:t>
            </a: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15920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RnI4dhZZx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89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More Animal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358" y="586855"/>
            <a:ext cx="5232189" cy="6096000"/>
          </a:xfrm>
        </p:spPr>
        <p:txBody>
          <a:bodyPr anchor="ctr">
            <a:normAutofit lnSpcReduction="1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Herring gulls (Larus </a:t>
            </a:r>
            <a:r>
              <a:rPr lang="en-US" sz="2400" b="1" dirty="0" err="1">
                <a:solidFill>
                  <a:srgbClr val="C00000"/>
                </a:solidFill>
              </a:rPr>
              <a:t>argentatus</a:t>
            </a:r>
            <a:r>
              <a:rPr lang="en-US" sz="2400" b="1" dirty="0">
                <a:solidFill>
                  <a:srgbClr val="C00000"/>
                </a:solidFill>
              </a:rPr>
              <a:t>): play with clam shells</a:t>
            </a:r>
          </a:p>
          <a:p>
            <a:endParaRPr lang="en-US" sz="1700" dirty="0"/>
          </a:p>
          <a:p>
            <a:pPr lvl="1"/>
            <a:r>
              <a:rPr lang="en-US" sz="2200" dirty="0"/>
              <a:t>Feed on clams by dropping them onto hard surfaces such as rocks or paved roads. </a:t>
            </a:r>
          </a:p>
          <a:p>
            <a:pPr lvl="1"/>
            <a:r>
              <a:rPr lang="en-US" sz="2200" dirty="0"/>
              <a:t>If they drop them from high enough, the clamshell might crack, providing access to the juicy snack waiting inside.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Sometimes, rather than letting clams drop to the ground, herring gulls try to catch the clam in mid-air.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Other shorebirds play this game of catch as well, including black-backed gulls, common gulls, and Pacific gulls.</a:t>
            </a:r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46876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Other Animals Show Rules for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844" y="435396"/>
            <a:ext cx="5415548" cy="5966927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b="1" i="1" dirty="0">
                <a:solidFill>
                  <a:srgbClr val="C00000"/>
                </a:solidFill>
              </a:rPr>
              <a:t>. Gamble and </a:t>
            </a:r>
            <a:r>
              <a:rPr lang="en-US" sz="2200" b="1" i="1" dirty="0" err="1">
                <a:solidFill>
                  <a:srgbClr val="C00000"/>
                </a:solidFill>
              </a:rPr>
              <a:t>Cristol</a:t>
            </a:r>
            <a:r>
              <a:rPr lang="en-US" sz="2200" b="1" i="1" dirty="0">
                <a:solidFill>
                  <a:srgbClr val="C00000"/>
                </a:solidFill>
              </a:rPr>
              <a:t> noted “rules” of the game in gulls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Younger gulls played drop-catch more often than mature gulls. 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Drop-catch was performed over soft ground more often than over hard or rocky surfaces.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if the gull had dropped the clams on the softer ground, it was extremely unlikely that they would break open. 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Drop-catch behavior far more likely to occur when the gull was carrying an object that wasn't a clam. 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Drop-</a:t>
            </a:r>
            <a:r>
              <a:rPr lang="en-US" sz="2200" dirty="0" err="1"/>
              <a:t>catched</a:t>
            </a:r>
            <a:r>
              <a:rPr lang="en-US" sz="2200" dirty="0"/>
              <a:t> clams were less likely to be eaten than dropped ones. 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C00000"/>
                </a:solidFill>
              </a:rPr>
              <a:t>Most interesting:  drop-catches were more common when the wind was stronger: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Suggests that gulls engaged in more challenging tasks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Are drop-catching gulls are simply having fun. 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1243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Is there a Purpose for Play?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Do these behaviors have any adaptive or evolutionary function?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Play = practice for “adult behavior”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Young animals borrow actions from aggressive, hunting, foraging, or sexual behaviors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Appears that play may serve as a form of practice.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Play might help animals become more psychologically flexible.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735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Is there a Purpose for Play?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Fagen: "</a:t>
            </a:r>
            <a:r>
              <a:rPr lang="en-US" sz="2700" b="1" i="1" dirty="0"/>
              <a:t>the distinctive aspect of playful practice and learning is that they are generic and variational, requiring varied experiences and stressing interactions between simple components</a:t>
            </a:r>
            <a:r>
              <a:rPr lang="en-US" sz="2700" b="1" dirty="0"/>
              <a:t>." </a:t>
            </a:r>
          </a:p>
          <a:p>
            <a:pPr>
              <a:lnSpc>
                <a:spcPct val="90000"/>
              </a:lnSpc>
            </a:pPr>
            <a:endParaRPr lang="en-US" sz="2700" dirty="0"/>
          </a:p>
          <a:p>
            <a:pPr>
              <a:lnSpc>
                <a:spcPct val="90000"/>
              </a:lnSpc>
            </a:pPr>
            <a:r>
              <a:rPr lang="en-US" sz="2200" dirty="0"/>
              <a:t>The variation within “play actions” may better prepare an animal to respond adequately in future aggressive or sexual encounters</a:t>
            </a:r>
            <a:r>
              <a:rPr lang="en-US" sz="2700" dirty="0"/>
              <a:t>.</a:t>
            </a:r>
          </a:p>
          <a:p>
            <a:pPr>
              <a:lnSpc>
                <a:spcPct val="90000"/>
              </a:lnSpc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03705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Alexandra Horowitz: Studies Dog Play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80F9BA-B84B-426B-A8A9-E8B6F1C5A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208053"/>
              </p:ext>
            </p:extLst>
          </p:nvPr>
        </p:nvGraphicFramePr>
        <p:xfrm>
          <a:off x="3657601" y="381000"/>
          <a:ext cx="485775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1147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Hypothesis: Play Behaviors must be received and accepted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92EA1E-69D7-4348-BBCA-C997B584E4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815802"/>
              </p:ext>
            </p:extLst>
          </p:nvPr>
        </p:nvGraphicFramePr>
        <p:xfrm>
          <a:off x="3470703" y="152400"/>
          <a:ext cx="5292297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788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Attention Getting Behaviors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BC7972-B29F-4263-BA79-49DB591B47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453797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97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play?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454" y="228600"/>
            <a:ext cx="5389895" cy="59483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James L. Gould and Carol Grant Gould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Describes any behavior that does not have any apparent adaptive function, that is, it serves no obvious purpose.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Serves as a means of </a:t>
            </a:r>
            <a:r>
              <a:rPr lang="en-US" sz="2400" b="1" i="1" dirty="0">
                <a:solidFill>
                  <a:srgbClr val="C00000"/>
                </a:solidFill>
              </a:rPr>
              <a:t>social interaction between dogs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Provides a means </a:t>
            </a:r>
            <a:r>
              <a:rPr lang="en-US" sz="2400" dirty="0">
                <a:solidFill>
                  <a:srgbClr val="C00000"/>
                </a:solidFill>
              </a:rPr>
              <a:t>of </a:t>
            </a:r>
            <a:r>
              <a:rPr lang="en-US" sz="2400" b="1" i="1" dirty="0">
                <a:solidFill>
                  <a:srgbClr val="C00000"/>
                </a:solidFill>
              </a:rPr>
              <a:t>developing and refining motor behaviors, practicing role taking and developing self-control behaviors.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9662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Horowitz Method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43562F-3810-42F6-8620-ADA8354313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142559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45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Method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3E2600-55F6-4FAB-99C4-440450243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909733"/>
              </p:ext>
            </p:extLst>
          </p:nvPr>
        </p:nvGraphicFramePr>
        <p:xfrm>
          <a:off x="3470704" y="228600"/>
          <a:ext cx="5368496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607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03441" y="-1"/>
            <a:ext cx="5737117" cy="5728133"/>
            <a:chOff x="329184" y="1"/>
            <a:chExt cx="524256" cy="5728133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318045"/>
            <a:ext cx="8249304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74" y="3941205"/>
            <a:ext cx="7553652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Defining play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87" y="1820477"/>
            <a:ext cx="3802193" cy="70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032" y="671201"/>
            <a:ext cx="3784028" cy="2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72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931" y="2023110"/>
            <a:ext cx="1852218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61045" y="245695"/>
            <a:ext cx="1715478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664308"/>
            <a:ext cx="6061974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754" y="858525"/>
            <a:ext cx="4178576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47951" y="3411145"/>
            <a:ext cx="171907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70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Used number of behaviors to show interest in, begin or attempt to begin play</a:t>
            </a:r>
          </a:p>
          <a:p>
            <a:pPr lvl="1"/>
            <a:r>
              <a:rPr lang="en-US" sz="2000" dirty="0"/>
              <a:t>Most were forward facing</a:t>
            </a:r>
          </a:p>
          <a:p>
            <a:pPr lvl="1"/>
            <a:r>
              <a:rPr lang="en-US" sz="2000" dirty="0"/>
              <a:t>Most came within 1 sec of pause in play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61169"/>
            <a:ext cx="9034904" cy="369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Connector 3"/>
          <p:cNvSpPr/>
          <p:nvPr/>
        </p:nvSpPr>
        <p:spPr>
          <a:xfrm>
            <a:off x="2590800" y="4800600"/>
            <a:ext cx="5334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767138" y="4800600"/>
            <a:ext cx="5334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681662" y="4800600"/>
            <a:ext cx="5334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76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Attention Getting Behavior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During play most dogs occasionally visually inattentive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Head turned away or to side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48% of times, dog who was inattentive turned back to other dog before other dog could act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70% of time dog used following attention getters: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Bite, paw, bark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In your face, nose, bump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Exaggerated retreat, present and self-present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b="1" i="1" dirty="0"/>
              <a:t>Dog DID NOT engage in play behavior, but switched to attention getter behaviors: </a:t>
            </a:r>
            <a:r>
              <a:rPr lang="en-US" sz="2000" dirty="0"/>
              <a:t>88% of time the partner responded with play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Most often used </a:t>
            </a:r>
            <a:r>
              <a:rPr lang="en-US" sz="2000" b="1" i="1" dirty="0"/>
              <a:t>tactile signals </a:t>
            </a:r>
            <a:r>
              <a:rPr lang="en-US" sz="2000" dirty="0"/>
              <a:t>as means of getting attention</a:t>
            </a:r>
          </a:p>
        </p:txBody>
      </p:sp>
    </p:spTree>
    <p:extLst>
      <p:ext uri="{BB962C8B-B14F-4D97-AF65-F5344CB8AC3E}">
        <p14:creationId xmlns:p14="http://schemas.microsoft.com/office/powerpoint/2010/main" val="3125680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046023"/>
            <a:ext cx="8178799" cy="47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61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165" y="457200"/>
            <a:ext cx="727566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919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Behaviors in Combination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In 23/ 39 bouts (59%): </a:t>
            </a:r>
            <a:r>
              <a:rPr lang="en-US" sz="2400" b="1" i="1" dirty="0"/>
              <a:t>Dogs used attention getters and play signals together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C00000"/>
                </a:solidFill>
              </a:rPr>
              <a:t>74% of times attention getters preceded play signals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 27/31 cases, </a:t>
            </a:r>
            <a:r>
              <a:rPr lang="en-US" sz="2400" b="1" i="1" dirty="0"/>
              <a:t>the communicative act performed matched the audience’s visual attention cues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Attention getters used when other dog not looking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Play signals used when other dog looked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Sender dog paused after giving attention cue and before showing play signal</a:t>
            </a:r>
          </a:p>
        </p:txBody>
      </p:sp>
    </p:spTree>
    <p:extLst>
      <p:ext uri="{BB962C8B-B14F-4D97-AF65-F5344CB8AC3E}">
        <p14:creationId xmlns:p14="http://schemas.microsoft.com/office/powerpoint/2010/main" val="373670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Horowitz’s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i="1" dirty="0"/>
              <a:t>Dogs used visual attention cues as communication to play </a:t>
            </a:r>
          </a:p>
          <a:p>
            <a:endParaRPr lang="en-US" sz="2400" dirty="0"/>
          </a:p>
          <a:p>
            <a:r>
              <a:rPr lang="en-US" sz="2400" b="1" i="1" dirty="0"/>
              <a:t>Used more attention getters and play signals when other dog was more inattentive</a:t>
            </a:r>
          </a:p>
          <a:p>
            <a:pPr lvl="1"/>
            <a:r>
              <a:rPr lang="en-US" sz="2400" dirty="0"/>
              <a:t>Most often paused after giving attention getting signal and before showing play signal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Dogs seemed to understand that needed to get attention before signaling the “message”</a:t>
            </a:r>
          </a:p>
        </p:txBody>
      </p:sp>
      <p:pic>
        <p:nvPicPr>
          <p:cNvPr id="5" name="Picture 4" descr="A brown bulldog on the street">
            <a:extLst>
              <a:ext uri="{FF2B5EF4-FFF2-40B4-BE49-F238E27FC236}">
                <a16:creationId xmlns:a16="http://schemas.microsoft.com/office/drawing/2014/main" id="{A8F3E507-C6C4-44E0-8F4B-E5354D0CC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95" r="19866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E5E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9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Purpose of Play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905" y="152400"/>
            <a:ext cx="5087084" cy="61722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b="1" dirty="0"/>
              <a:t>Behavioral repertoire required for play is complex</a:t>
            </a:r>
            <a:r>
              <a:rPr lang="en-US" sz="26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Includes a variety of behaviors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Chasing, play fighting and tug of war. </a:t>
            </a:r>
          </a:p>
          <a:p>
            <a:pPr lvl="1">
              <a:lnSpc>
                <a:spcPct val="90000"/>
              </a:lnSpc>
            </a:pP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Behaviors have different meanings when emitted within the context of play (</a:t>
            </a:r>
            <a:r>
              <a:rPr lang="en-US" sz="2600" dirty="0" err="1"/>
              <a:t>Bekoff</a:t>
            </a:r>
            <a:r>
              <a:rPr lang="en-US" sz="2600" dirty="0"/>
              <a:t>, 1998). </a:t>
            </a:r>
          </a:p>
          <a:p>
            <a:pPr lvl="1"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Horowitz (2008): </a:t>
            </a:r>
            <a:r>
              <a:rPr lang="en-US" sz="2600" b="1" dirty="0"/>
              <a:t>dogs appear to understand that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they must get the attention of another dog when signaling intent to play</a:t>
            </a:r>
          </a:p>
          <a:p>
            <a:pPr lvl="1">
              <a:lnSpc>
                <a:spcPct val="90000"/>
              </a:lnSpc>
            </a:pP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and that intent to play must be understood by the attending dog. 	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83593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Conclusions from Horowitz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2628F3-CC8C-4F55-B0D3-2188FB544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71435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0629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200">
                <a:solidFill>
                  <a:srgbClr val="FFFFFF"/>
                </a:solidFill>
              </a:rPr>
              <a:t>Can Humans teach 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Social Behaviors to dogs?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4B812C-B90B-43ED-A15C-03C5912A4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97509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754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Byosiere, Espinosa &amp; Smuts (2016)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D02EC7-7373-4DD9-801E-991F0D284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18296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22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Byosiere, Espinosa &amp; Smuts (2016)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E1D256-D794-432E-B097-2C7533057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73210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715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Byosiere, Espinosa &amp; Smuts (2016)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69CEDEB1-C99D-42D1-B8F3-439259365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703870"/>
              </p:ext>
            </p:extLst>
          </p:nvPr>
        </p:nvGraphicFramePr>
        <p:xfrm>
          <a:off x="381000" y="1752601"/>
          <a:ext cx="8305800" cy="475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229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Method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C7B41D-EEAA-4748-86F6-E191C9495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94882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899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844" y="304800"/>
            <a:ext cx="5415548" cy="6248400"/>
          </a:xfrm>
        </p:spPr>
        <p:txBody>
          <a:bodyPr anchor="ctr">
            <a:normAutofit fontScale="92500"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Behavioral definitions of dyadic play: mutually exclusive categories</a:t>
            </a:r>
          </a:p>
          <a:p>
            <a:pPr lvl="1"/>
            <a:r>
              <a:rPr lang="en-US" sz="2400" b="1" dirty="0"/>
              <a:t>Offensive: </a:t>
            </a:r>
            <a:r>
              <a:rPr lang="en-US" sz="2400" dirty="0"/>
              <a:t>Mock attack, chase/charge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/>
              <a:t>Vulnerable/escape: </a:t>
            </a:r>
            <a:r>
              <a:rPr lang="en-US" sz="2400" dirty="0"/>
              <a:t>Self handicapping, receiving offensive behavior, running away behaviors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/>
              <a:t>Pause:</a:t>
            </a:r>
            <a:r>
              <a:rPr lang="en-US" sz="2400" dirty="0"/>
              <a:t> little movement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/>
              <a:t>Synchronous:</a:t>
            </a:r>
            <a:r>
              <a:rPr lang="en-US" sz="2400" dirty="0"/>
              <a:t> 2 behaviors performed in precise synchrony (e.g., 2 rear ups)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/>
              <a:t>Miscellaneous:</a:t>
            </a:r>
            <a:r>
              <a:rPr lang="en-US" sz="2400" dirty="0"/>
              <a:t> any other behaviors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/>
              <a:t>Play bows coded separately</a:t>
            </a:r>
          </a:p>
        </p:txBody>
      </p:sp>
    </p:spTree>
    <p:extLst>
      <p:ext uri="{BB962C8B-B14F-4D97-AF65-F5344CB8AC3E}">
        <p14:creationId xmlns:p14="http://schemas.microsoft.com/office/powerpoint/2010/main" val="1705907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B7E6AD7C-9DD1-445F-8EEE-7705FA5DB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9610" y="0"/>
            <a:ext cx="578859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8166" y="365758"/>
            <a:ext cx="5088195" cy="1082042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808" y="1491456"/>
            <a:ext cx="5088195" cy="51379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Examined 414 play bows from the 16 dogs over 229 play bouts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Examined proportion of behaviors in behavioral category of interest modeled as: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P=a/</a:t>
            </a:r>
            <a:r>
              <a:rPr lang="en-US" sz="2400" dirty="0" err="1"/>
              <a:t>a+b+c+d+e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So the </a:t>
            </a:r>
            <a:r>
              <a:rPr lang="en-US" sz="2400" i="1" dirty="0"/>
              <a:t>proportion of behavior in that category in comparison to all other behaviors that occurred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Modeled this using a GLMM model to determine four separate binary regressions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0037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Results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F77AB2-D6F2-4ED1-AC78-BAF174443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95949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108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Results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D8056BF4-7C38-45C1-94B3-9A638AF90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32549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35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Play Behavior ≠ Other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28599"/>
            <a:ext cx="4625340" cy="6239661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Play behaviors may mimic many elements of  predatory, escape and sexual behavior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but without the serious intent of these behaviors that would occur in “reality” situations.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Behavioral play sequences </a:t>
            </a:r>
            <a:r>
              <a:rPr lang="en-US" sz="2400" b="1" i="1" dirty="0">
                <a:solidFill>
                  <a:schemeClr val="tx2"/>
                </a:solidFill>
              </a:rPr>
              <a:t>rarely include the final element of a predation, escape or sexual sequence</a:t>
            </a:r>
            <a:r>
              <a:rPr lang="en-US" sz="2400" i="1" dirty="0">
                <a:solidFill>
                  <a:schemeClr val="tx2"/>
                </a:solidFill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dogs might chase and grab, but rarely kill.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Some elements of the </a:t>
            </a:r>
            <a:r>
              <a:rPr lang="en-US" sz="2400" b="1" i="1" dirty="0">
                <a:solidFill>
                  <a:schemeClr val="tx2"/>
                </a:solidFill>
              </a:rPr>
              <a:t>natural sequence may become exaggerated while the rest stay relaxed</a:t>
            </a:r>
            <a:r>
              <a:rPr lang="en-US" sz="2400" b="1" dirty="0">
                <a:solidFill>
                  <a:schemeClr val="tx2"/>
                </a:solidFill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Bite response remains inhibited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Biting may be implied by an exaggerated and symbolic manner via a wide open, toothy mouth (</a:t>
            </a:r>
            <a:r>
              <a:rPr lang="en-US" sz="2400" dirty="0" err="1">
                <a:solidFill>
                  <a:schemeClr val="tx2"/>
                </a:solidFill>
              </a:rPr>
              <a:t>Kaufer</a:t>
            </a:r>
            <a:r>
              <a:rPr lang="en-US" sz="2400" dirty="0">
                <a:solidFill>
                  <a:schemeClr val="tx2"/>
                </a:solidFill>
              </a:rPr>
              <a:t>. 2013). 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15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5C760-E8DD-49B6-8F6C-57792E46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So, what is the function of play bows?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8C9B60-30CC-4721-A629-3B3326828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711131"/>
              </p:ext>
            </p:extLst>
          </p:nvPr>
        </p:nvGraphicFramePr>
        <p:xfrm>
          <a:off x="304800" y="1752601"/>
          <a:ext cx="8374113" cy="455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899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C760-E8DD-49B6-8F6C-57792E46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So, what is the function of play bows?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ABE1E194-94C7-41C6-809A-A67A83B72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1826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767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Take home lessons: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425" y="228600"/>
            <a:ext cx="5373534" cy="5966927"/>
          </a:xfrm>
        </p:spPr>
        <p:txBody>
          <a:bodyPr anchor="ctr">
            <a:normAutofit lnSpcReduction="10000"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Play is innate and important for dogs</a:t>
            </a:r>
          </a:p>
          <a:p>
            <a:endParaRPr lang="en-US" sz="2400" dirty="0"/>
          </a:p>
          <a:p>
            <a:r>
              <a:rPr lang="en-US" sz="2400" b="1" dirty="0" err="1"/>
              <a:t>Playbows</a:t>
            </a:r>
            <a:r>
              <a:rPr lang="en-US" sz="2400" b="1" dirty="0"/>
              <a:t> have an important signaling function</a:t>
            </a:r>
          </a:p>
          <a:p>
            <a:endParaRPr lang="en-US" sz="2400" dirty="0"/>
          </a:p>
          <a:p>
            <a:r>
              <a:rPr lang="en-US" sz="2400" b="1" dirty="0"/>
              <a:t>Dogs understand that must get attention of other dog(s)</a:t>
            </a:r>
          </a:p>
          <a:p>
            <a:endParaRPr lang="en-US" sz="2400" dirty="0"/>
          </a:p>
          <a:p>
            <a:r>
              <a:rPr lang="en-US" sz="2400" b="1" dirty="0"/>
              <a:t>Dogs typically take three roles in play </a:t>
            </a:r>
          </a:p>
          <a:p>
            <a:pPr lvl="1"/>
            <a:r>
              <a:rPr lang="en-US" sz="2400" dirty="0"/>
              <a:t>Dominant:</a:t>
            </a:r>
          </a:p>
          <a:p>
            <a:pPr lvl="1"/>
            <a:r>
              <a:rPr lang="en-US" sz="2400" dirty="0"/>
              <a:t>Submissive:</a:t>
            </a:r>
          </a:p>
          <a:p>
            <a:pPr lvl="1"/>
            <a:r>
              <a:rPr lang="en-US" sz="2400" dirty="0"/>
              <a:t>Egalitarian</a:t>
            </a:r>
          </a:p>
          <a:p>
            <a:pPr lvl="1"/>
            <a:endParaRPr lang="en-US" sz="2400" dirty="0"/>
          </a:p>
          <a:p>
            <a:r>
              <a:rPr lang="en-US" sz="2400" b="1" i="1" dirty="0"/>
              <a:t>Experience playing is important: Developmental process!</a:t>
            </a:r>
          </a:p>
        </p:txBody>
      </p:sp>
    </p:spTree>
    <p:extLst>
      <p:ext uri="{BB962C8B-B14F-4D97-AF65-F5344CB8AC3E}">
        <p14:creationId xmlns:p14="http://schemas.microsoft.com/office/powerpoint/2010/main" val="104455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3300"/>
              <a:t>Burghard (2005): 5 criteria/ preconditions of play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4E987A-CF11-4FAC-BBDE-1B02AD62C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75805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45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accent5"/>
                </a:solidFill>
              </a:rPr>
              <a:t>Evidence in support of Burghard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2D03F46-4EAF-4375-BDB8-DFD945D45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24794"/>
              </p:ext>
            </p:extLst>
          </p:nvPr>
        </p:nvGraphicFramePr>
        <p:xfrm>
          <a:off x="3581400" y="304800"/>
          <a:ext cx="5257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99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4700"/>
              <a:t>Play Bow as a Signal for Play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8" y="2071315"/>
            <a:ext cx="5057031" cy="454814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Bekoff</a:t>
            </a:r>
            <a:r>
              <a:rPr lang="en-US" sz="2400" dirty="0"/>
              <a:t>: </a:t>
            </a:r>
            <a:r>
              <a:rPr lang="en-US" sz="2400" b="1" i="1" dirty="0"/>
              <a:t>Play bow is used more often before and after actions that could be misinterpreted as non-playful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Infant and adult dogs used the play bow directly before and after mock bites 74% of the time, </a:t>
            </a:r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/>
              <a:t>Juvenile wolves 79% of the time, </a:t>
            </a:r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/>
              <a:t>Young coyotes 92% of the time.</a:t>
            </a:r>
          </a:p>
          <a:p>
            <a:pPr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b="1" i="1" dirty="0"/>
              <a:t>Play bow “frames” the biting behavior as play rather than aggression</a:t>
            </a:r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24" r="30881" b="2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3600"/>
              <a:t>Vocalizations during Play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i="1" dirty="0"/>
              <a:t>Play includes a bark that appears acoustically different than barks that occur in non-play situations (</a:t>
            </a:r>
            <a:r>
              <a:rPr lang="en-US" sz="1800" b="1" i="1" dirty="0" err="1"/>
              <a:t>Federson</a:t>
            </a:r>
            <a:r>
              <a:rPr lang="en-US" sz="1800" b="1" i="1" dirty="0"/>
              <a:t>-Peterson, 2008),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both normally hearing dogs and humans appear able to clearly differentiate between the play and non-play barking (</a:t>
            </a:r>
            <a:r>
              <a:rPr lang="en-US" sz="1600" dirty="0" err="1"/>
              <a:t>Pongracz</a:t>
            </a:r>
            <a:r>
              <a:rPr lang="en-US" sz="1600" dirty="0"/>
              <a:t>, et al, 2005, </a:t>
            </a:r>
            <a:r>
              <a:rPr lang="en-US" sz="1600" dirty="0" err="1"/>
              <a:t>Maros</a:t>
            </a:r>
            <a:r>
              <a:rPr lang="en-US" sz="1600" dirty="0"/>
              <a:t>, et al., 2008). 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b="1" dirty="0" err="1"/>
              <a:t>Federson</a:t>
            </a:r>
            <a:r>
              <a:rPr lang="en-US" sz="1800" b="1" dirty="0"/>
              <a:t>-Peterson (2008: play barks take two typical forms: 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a slow rhythmical, tonal pattern at regular intervals. 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Distance-reducing function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Come play with me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b="1" dirty="0"/>
              <a:t>an atonal, disharmonious and arrhythmical pattern. 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Distance increasing function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Go away 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(Meyer 2004)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1950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XY5HK7YVDQWF-1196-1236</_dlc_DocId>
    <_dlc_DocIdUrl xmlns="95c273cc-9201-4c1e-8c9f-fe8c80cbe9de">
      <Url>https://about.illinoisstate.edu/vfdouga/_layouts/DocIdRedir.aspx?ID=XY5HK7YVDQWF-1196-1236</Url>
      <Description>XY5HK7YVDQWF-1196-1236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80C7A6-213B-4B8E-8D14-5C2E30876AB5}">
  <ds:schemaRefs>
    <ds:schemaRef ds:uri="http://purl.org/dc/elements/1.1/"/>
    <ds:schemaRef ds:uri="http://schemas.microsoft.com/office/2006/metadata/properties"/>
    <ds:schemaRef ds:uri="http://schemas.microsoft.com/sharepoint/v3"/>
    <ds:schemaRef ds:uri="95c273cc-9201-4c1e-8c9f-fe8c80cbe9d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29C100-7BBA-4A76-9B30-A2547B4C796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ABF47AB-703D-48CE-8A1B-A1CDB26CAC6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2521D86-29F2-4097-81CD-9CCC4BA5E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3317</Words>
  <Application>Microsoft Office PowerPoint</Application>
  <PresentationFormat>On-screen Show (4:3)</PresentationFormat>
  <Paragraphs>412</Paragraphs>
  <Slides>52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Century Schoolbook</vt:lpstr>
      <vt:lpstr>Office Theme</vt:lpstr>
      <vt:lpstr>Domesticity and Play in Dogs</vt:lpstr>
      <vt:lpstr>Dogs beginning play…….</vt:lpstr>
      <vt:lpstr>What IS play?</vt:lpstr>
      <vt:lpstr>Purpose of Play</vt:lpstr>
      <vt:lpstr>Play Behavior ≠ Other Behavior</vt:lpstr>
      <vt:lpstr>Burghard (2005): 5 criteria/ preconditions of play</vt:lpstr>
      <vt:lpstr>Evidence in support of Burghard</vt:lpstr>
      <vt:lpstr>Play Bow as a Signal for Play</vt:lpstr>
      <vt:lpstr>Vocalizations during Play</vt:lpstr>
      <vt:lpstr>PowerPoint Presentation</vt:lpstr>
      <vt:lpstr>Vocalizations during Play</vt:lpstr>
      <vt:lpstr>Aggression and Aggression</vt:lpstr>
      <vt:lpstr>Honesty and Fairness in Play</vt:lpstr>
      <vt:lpstr>Role-Taking</vt:lpstr>
      <vt:lpstr>Experience is important!</vt:lpstr>
      <vt:lpstr>Dogs tend to take 1 of 3  roles during play</vt:lpstr>
      <vt:lpstr>Age, Breed differences</vt:lpstr>
      <vt:lpstr>Learned or Innate?</vt:lpstr>
      <vt:lpstr>Learned or Innate?</vt:lpstr>
      <vt:lpstr>Learned or Innate?</vt:lpstr>
      <vt:lpstr>Many animals engage in  “Purposeless Activities”</vt:lpstr>
      <vt:lpstr>PowerPoint Presentation</vt:lpstr>
      <vt:lpstr>More Animal Play</vt:lpstr>
      <vt:lpstr>Other Animals Show Rules for Play</vt:lpstr>
      <vt:lpstr>Is there a Purpose for Play?</vt:lpstr>
      <vt:lpstr>Is there a Purpose for Play?</vt:lpstr>
      <vt:lpstr>Alexandra Horowitz: Studies Dog Play</vt:lpstr>
      <vt:lpstr>Hypothesis: Play Behaviors must be received and accepted</vt:lpstr>
      <vt:lpstr>Attention Getting Behaviors</vt:lpstr>
      <vt:lpstr>Horowitz Method</vt:lpstr>
      <vt:lpstr>Method</vt:lpstr>
      <vt:lpstr>Defining play</vt:lpstr>
      <vt:lpstr>Results</vt:lpstr>
      <vt:lpstr>Play Behaviors</vt:lpstr>
      <vt:lpstr>Attention Getting Behavior</vt:lpstr>
      <vt:lpstr>PowerPoint Presentation</vt:lpstr>
      <vt:lpstr>PowerPoint Presentation</vt:lpstr>
      <vt:lpstr>Behaviors in Combination</vt:lpstr>
      <vt:lpstr>Horowitz’s analysis</vt:lpstr>
      <vt:lpstr>Conclusions from Horowitz</vt:lpstr>
      <vt:lpstr>Can Humans teach  Social Behaviors to dogs?</vt:lpstr>
      <vt:lpstr>Byosiere, Espinosa &amp; Smuts (2016)</vt:lpstr>
      <vt:lpstr>Byosiere, Espinosa &amp; Smuts (2016)</vt:lpstr>
      <vt:lpstr>Byosiere, Espinosa &amp; Smuts (2016)</vt:lpstr>
      <vt:lpstr>Method</vt:lpstr>
      <vt:lpstr>Method</vt:lpstr>
      <vt:lpstr>Data analysis</vt:lpstr>
      <vt:lpstr>Results</vt:lpstr>
      <vt:lpstr>Results</vt:lpstr>
      <vt:lpstr>So, what is the function of play bows?</vt:lpstr>
      <vt:lpstr>So, what is the function of play bows?</vt:lpstr>
      <vt:lpstr>Take home lessons:</vt:lpstr>
    </vt:vector>
  </TitlesOfParts>
  <Company>Illinois State University / 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Domesticity and Cognition in Dogs</dc:title>
  <dc:creator>vfdouga</dc:creator>
  <cp:lastModifiedBy>Valeri Farmer-Dougan</cp:lastModifiedBy>
  <cp:revision>66</cp:revision>
  <dcterms:created xsi:type="dcterms:W3CDTF">2011-09-26T14:29:02Z</dcterms:created>
  <dcterms:modified xsi:type="dcterms:W3CDTF">2022-11-06T16:30:24Z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0x010100B83208BFA2675A45B669321DDEED1BFF</vt:lpwstr>
  </property>
  <property fmtid="{D5CDD505-2E9C-101B-9397-08002B2CF9AE}" pid="3" name="_dlc_DocIdItemGuid">
    <vt:lpwstr>997e375d-c12a-40da-9930-d03045afe4e0</vt:lpwstr>
  </property>
</Properties>
</file>