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440" r:id="rId3"/>
    <p:sldId id="269" r:id="rId4"/>
    <p:sldId id="268" r:id="rId5"/>
    <p:sldId id="270" r:id="rId6"/>
    <p:sldId id="271" r:id="rId7"/>
    <p:sldId id="441" r:id="rId8"/>
    <p:sldId id="442" r:id="rId9"/>
    <p:sldId id="272" r:id="rId10"/>
    <p:sldId id="443" r:id="rId11"/>
    <p:sldId id="361" r:id="rId12"/>
    <p:sldId id="359" r:id="rId13"/>
    <p:sldId id="360" r:id="rId14"/>
    <p:sldId id="318" r:id="rId15"/>
    <p:sldId id="329" r:id="rId16"/>
    <p:sldId id="320" r:id="rId17"/>
    <p:sldId id="319" r:id="rId18"/>
    <p:sldId id="260" r:id="rId19"/>
    <p:sldId id="444" r:id="rId20"/>
    <p:sldId id="445" r:id="rId21"/>
    <p:sldId id="446" r:id="rId22"/>
    <p:sldId id="447" r:id="rId23"/>
    <p:sldId id="448" r:id="rId24"/>
    <p:sldId id="32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DFF9A9-B567-48CF-9CD1-02DF425C8F95}" v="1" dt="2022-12-05T04:39:41.5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3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55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8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leri Farmer-Dougan" userId="5d4a3c25617e327d" providerId="LiveId" clId="{19DFF9A9-B567-48CF-9CD1-02DF425C8F95}"/>
    <pc:docChg chg="addSld modSld sldOrd">
      <pc:chgData name="Valeri Farmer-Dougan" userId="5d4a3c25617e327d" providerId="LiveId" clId="{19DFF9A9-B567-48CF-9CD1-02DF425C8F95}" dt="2022-12-05T04:40:10.772" v="4"/>
      <pc:docMkLst>
        <pc:docMk/>
      </pc:docMkLst>
      <pc:sldChg chg="add ord setBg">
        <pc:chgData name="Valeri Farmer-Dougan" userId="5d4a3c25617e327d" providerId="LiveId" clId="{19DFF9A9-B567-48CF-9CD1-02DF425C8F95}" dt="2022-12-05T04:40:10.772" v="4"/>
        <pc:sldMkLst>
          <pc:docMk/>
          <pc:sldMk cId="0" sldId="318"/>
        </pc:sldMkLst>
      </pc:sldChg>
      <pc:sldChg chg="add ord setBg">
        <pc:chgData name="Valeri Farmer-Dougan" userId="5d4a3c25617e327d" providerId="LiveId" clId="{19DFF9A9-B567-48CF-9CD1-02DF425C8F95}" dt="2022-12-05T04:40:10.772" v="4"/>
        <pc:sldMkLst>
          <pc:docMk/>
          <pc:sldMk cId="0" sldId="319"/>
        </pc:sldMkLst>
      </pc:sldChg>
      <pc:sldChg chg="add ord setBg">
        <pc:chgData name="Valeri Farmer-Dougan" userId="5d4a3c25617e327d" providerId="LiveId" clId="{19DFF9A9-B567-48CF-9CD1-02DF425C8F95}" dt="2022-12-05T04:40:10.772" v="4"/>
        <pc:sldMkLst>
          <pc:docMk/>
          <pc:sldMk cId="0" sldId="320"/>
        </pc:sldMkLst>
      </pc:sldChg>
      <pc:sldChg chg="add ord">
        <pc:chgData name="Valeri Farmer-Dougan" userId="5d4a3c25617e327d" providerId="LiveId" clId="{19DFF9A9-B567-48CF-9CD1-02DF425C8F95}" dt="2022-12-05T04:39:52.131" v="2"/>
        <pc:sldMkLst>
          <pc:docMk/>
          <pc:sldMk cId="0" sldId="322"/>
        </pc:sldMkLst>
      </pc:sldChg>
      <pc:sldChg chg="add ord setBg">
        <pc:chgData name="Valeri Farmer-Dougan" userId="5d4a3c25617e327d" providerId="LiveId" clId="{19DFF9A9-B567-48CF-9CD1-02DF425C8F95}" dt="2022-12-05T04:40:10.772" v="4"/>
        <pc:sldMkLst>
          <pc:docMk/>
          <pc:sldMk cId="0" sldId="329"/>
        </pc:sldMkLst>
      </pc:sldChg>
      <pc:sldChg chg="add ord setBg">
        <pc:chgData name="Valeri Farmer-Dougan" userId="5d4a3c25617e327d" providerId="LiveId" clId="{19DFF9A9-B567-48CF-9CD1-02DF425C8F95}" dt="2022-12-05T04:40:10.772" v="4"/>
        <pc:sldMkLst>
          <pc:docMk/>
          <pc:sldMk cId="0" sldId="359"/>
        </pc:sldMkLst>
      </pc:sldChg>
      <pc:sldChg chg="add ord setBg">
        <pc:chgData name="Valeri Farmer-Dougan" userId="5d4a3c25617e327d" providerId="LiveId" clId="{19DFF9A9-B567-48CF-9CD1-02DF425C8F95}" dt="2022-12-05T04:40:10.772" v="4"/>
        <pc:sldMkLst>
          <pc:docMk/>
          <pc:sldMk cId="0" sldId="360"/>
        </pc:sldMkLst>
      </pc:sldChg>
      <pc:sldChg chg="add ord setBg">
        <pc:chgData name="Valeri Farmer-Dougan" userId="5d4a3c25617e327d" providerId="LiveId" clId="{19DFF9A9-B567-48CF-9CD1-02DF425C8F95}" dt="2022-12-05T04:40:10.772" v="4"/>
        <pc:sldMkLst>
          <pc:docMk/>
          <pc:sldMk cId="0" sldId="361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513505-E015-4BDE-B589-EB99F1EB1AD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C9C722E-91F9-42FA-A306-EEDE32D2F261}">
      <dgm:prSet/>
      <dgm:spPr/>
      <dgm:t>
        <a:bodyPr/>
        <a:lstStyle/>
        <a:p>
          <a:r>
            <a:rPr lang="en-US"/>
            <a:t>We THINK we are rational organisms</a:t>
          </a:r>
        </a:p>
      </dgm:t>
    </dgm:pt>
    <dgm:pt modelId="{093A390F-985A-4090-B1C6-ADDBB42158E5}" type="parTrans" cxnId="{EE938E0B-BA5E-4CD6-B0D8-6E753E9001E4}">
      <dgm:prSet/>
      <dgm:spPr/>
      <dgm:t>
        <a:bodyPr/>
        <a:lstStyle/>
        <a:p>
          <a:endParaRPr lang="en-US"/>
        </a:p>
      </dgm:t>
    </dgm:pt>
    <dgm:pt modelId="{88A2E8C6-8B9D-4BFD-BED5-A37D4A66815C}" type="sibTrans" cxnId="{EE938E0B-BA5E-4CD6-B0D8-6E753E9001E4}">
      <dgm:prSet/>
      <dgm:spPr/>
      <dgm:t>
        <a:bodyPr/>
        <a:lstStyle/>
        <a:p>
          <a:endParaRPr lang="en-US"/>
        </a:p>
      </dgm:t>
    </dgm:pt>
    <dgm:pt modelId="{5E6018F0-F2C9-4052-8F1D-BE7CBED78CE1}">
      <dgm:prSet/>
      <dgm:spPr/>
      <dgm:t>
        <a:bodyPr/>
        <a:lstStyle/>
        <a:p>
          <a:r>
            <a:rPr lang="en-US"/>
            <a:t>But we too often are not!</a:t>
          </a:r>
        </a:p>
      </dgm:t>
    </dgm:pt>
    <dgm:pt modelId="{F387C750-4A87-4B28-BE36-3C20FB1C5C02}" type="parTrans" cxnId="{2532C027-4423-40AD-9350-9A1C62698282}">
      <dgm:prSet/>
      <dgm:spPr/>
      <dgm:t>
        <a:bodyPr/>
        <a:lstStyle/>
        <a:p>
          <a:endParaRPr lang="en-US"/>
        </a:p>
      </dgm:t>
    </dgm:pt>
    <dgm:pt modelId="{B93E90D5-CDFA-4D18-A8DB-BEEE55C258F2}" type="sibTrans" cxnId="{2532C027-4423-40AD-9350-9A1C62698282}">
      <dgm:prSet/>
      <dgm:spPr/>
      <dgm:t>
        <a:bodyPr/>
        <a:lstStyle/>
        <a:p>
          <a:endParaRPr lang="en-US"/>
        </a:p>
      </dgm:t>
    </dgm:pt>
    <dgm:pt modelId="{2DFB71EA-C638-4162-B185-E88BF9454917}">
      <dgm:prSet/>
      <dgm:spPr/>
      <dgm:t>
        <a:bodyPr/>
        <a:lstStyle/>
        <a:p>
          <a:r>
            <a:rPr lang="en-US"/>
            <a:t>We THINK we are in charge of our own contingencies</a:t>
          </a:r>
        </a:p>
      </dgm:t>
    </dgm:pt>
    <dgm:pt modelId="{797BEFBB-76ED-475F-BB6E-5EB991F21F8C}" type="parTrans" cxnId="{0F0A3913-9646-488A-9A50-F6CA263AC638}">
      <dgm:prSet/>
      <dgm:spPr/>
      <dgm:t>
        <a:bodyPr/>
        <a:lstStyle/>
        <a:p>
          <a:endParaRPr lang="en-US"/>
        </a:p>
      </dgm:t>
    </dgm:pt>
    <dgm:pt modelId="{9F6C57E7-8E5D-4334-A0EC-EDA6F0FC9C66}" type="sibTrans" cxnId="{0F0A3913-9646-488A-9A50-F6CA263AC638}">
      <dgm:prSet/>
      <dgm:spPr/>
      <dgm:t>
        <a:bodyPr/>
        <a:lstStyle/>
        <a:p>
          <a:endParaRPr lang="en-US"/>
        </a:p>
      </dgm:t>
    </dgm:pt>
    <dgm:pt modelId="{6804247A-A33C-42D4-BD5F-5734D943261E}">
      <dgm:prSet/>
      <dgm:spPr/>
      <dgm:t>
        <a:bodyPr/>
        <a:lstStyle/>
        <a:p>
          <a:r>
            <a:rPr lang="en-US"/>
            <a:t>But too often we are not!</a:t>
          </a:r>
        </a:p>
      </dgm:t>
    </dgm:pt>
    <dgm:pt modelId="{69EAAEF0-2DC1-41E4-AC37-992AEC161523}" type="parTrans" cxnId="{2504885C-D126-4B00-AC66-2A2B46264CF9}">
      <dgm:prSet/>
      <dgm:spPr/>
      <dgm:t>
        <a:bodyPr/>
        <a:lstStyle/>
        <a:p>
          <a:endParaRPr lang="en-US"/>
        </a:p>
      </dgm:t>
    </dgm:pt>
    <dgm:pt modelId="{9EDCE9F6-59E2-4E8B-9AD8-A03C44CB736A}" type="sibTrans" cxnId="{2504885C-D126-4B00-AC66-2A2B46264CF9}">
      <dgm:prSet/>
      <dgm:spPr/>
      <dgm:t>
        <a:bodyPr/>
        <a:lstStyle/>
        <a:p>
          <a:endParaRPr lang="en-US"/>
        </a:p>
      </dgm:t>
    </dgm:pt>
    <dgm:pt modelId="{17BAA549-0962-45B8-B21E-2AF0B22D6EFB}">
      <dgm:prSet/>
      <dgm:spPr/>
      <dgm:t>
        <a:bodyPr/>
        <a:lstStyle/>
        <a:p>
          <a:r>
            <a:rPr lang="en-US" dirty="0"/>
            <a:t>We THINK we have mastered something</a:t>
          </a:r>
        </a:p>
      </dgm:t>
    </dgm:pt>
    <dgm:pt modelId="{EC33BA6E-9598-4D88-8745-F8073FF1F999}" type="parTrans" cxnId="{2CAF575C-AE57-48C7-9C42-BE16890EA4D4}">
      <dgm:prSet/>
      <dgm:spPr/>
      <dgm:t>
        <a:bodyPr/>
        <a:lstStyle/>
        <a:p>
          <a:endParaRPr lang="en-US"/>
        </a:p>
      </dgm:t>
    </dgm:pt>
    <dgm:pt modelId="{E00BD513-4BD4-47DE-B4C4-302684564AA4}" type="sibTrans" cxnId="{2CAF575C-AE57-48C7-9C42-BE16890EA4D4}">
      <dgm:prSet/>
      <dgm:spPr/>
      <dgm:t>
        <a:bodyPr/>
        <a:lstStyle/>
        <a:p>
          <a:endParaRPr lang="en-US"/>
        </a:p>
      </dgm:t>
    </dgm:pt>
    <dgm:pt modelId="{4F3090A8-5643-431B-9C15-443A157AB028}">
      <dgm:prSet/>
      <dgm:spPr/>
      <dgm:t>
        <a:bodyPr/>
        <a:lstStyle/>
        <a:p>
          <a:r>
            <a:rPr lang="en-US" dirty="0"/>
            <a:t>But too often we did not</a:t>
          </a:r>
        </a:p>
      </dgm:t>
    </dgm:pt>
    <dgm:pt modelId="{EAD723E3-9DB4-463F-9D2E-7BD001F13548}" type="parTrans" cxnId="{C2D5A31E-ABBF-4A98-B7E2-E94E824FDB89}">
      <dgm:prSet/>
      <dgm:spPr/>
      <dgm:t>
        <a:bodyPr/>
        <a:lstStyle/>
        <a:p>
          <a:endParaRPr lang="en-US"/>
        </a:p>
      </dgm:t>
    </dgm:pt>
    <dgm:pt modelId="{F0DA2141-5937-419F-87BD-19144060F5F7}" type="sibTrans" cxnId="{C2D5A31E-ABBF-4A98-B7E2-E94E824FDB89}">
      <dgm:prSet/>
      <dgm:spPr/>
      <dgm:t>
        <a:bodyPr/>
        <a:lstStyle/>
        <a:p>
          <a:endParaRPr lang="en-US"/>
        </a:p>
      </dgm:t>
    </dgm:pt>
    <dgm:pt modelId="{8040ABD8-9953-42B4-BBB7-E2F69340700A}">
      <dgm:prSet/>
      <dgm:spPr/>
      <dgm:t>
        <a:bodyPr/>
        <a:lstStyle/>
        <a:p>
          <a:r>
            <a:rPr lang="en-US"/>
            <a:t>We are not really aware of our own learning behavior</a:t>
          </a:r>
        </a:p>
      </dgm:t>
    </dgm:pt>
    <dgm:pt modelId="{4383E3E3-8E5A-4A20-B4E3-C1C82C1C2E16}" type="parTrans" cxnId="{86797236-813A-4001-AD46-33353EDDDCA1}">
      <dgm:prSet/>
      <dgm:spPr/>
      <dgm:t>
        <a:bodyPr/>
        <a:lstStyle/>
        <a:p>
          <a:endParaRPr lang="en-US"/>
        </a:p>
      </dgm:t>
    </dgm:pt>
    <dgm:pt modelId="{DAE6CEF8-D8B3-4B59-BE64-70A2B51E4190}" type="sibTrans" cxnId="{86797236-813A-4001-AD46-33353EDDDCA1}">
      <dgm:prSet/>
      <dgm:spPr/>
      <dgm:t>
        <a:bodyPr/>
        <a:lstStyle/>
        <a:p>
          <a:endParaRPr lang="en-US"/>
        </a:p>
      </dgm:t>
    </dgm:pt>
    <dgm:pt modelId="{FE7DA140-BF4D-4B97-A59C-095D7F42A5B3}">
      <dgm:prSet/>
      <dgm:spPr/>
      <dgm:t>
        <a:bodyPr/>
        <a:lstStyle/>
        <a:p>
          <a:r>
            <a:rPr lang="en-US"/>
            <a:t>BUT: We are ALWAYS learning and adapting</a:t>
          </a:r>
        </a:p>
      </dgm:t>
    </dgm:pt>
    <dgm:pt modelId="{3C8693AB-5C70-4792-BE1B-428873A92E20}" type="parTrans" cxnId="{6A570943-0319-42E1-8D47-BA5C2FAC0102}">
      <dgm:prSet/>
      <dgm:spPr/>
      <dgm:t>
        <a:bodyPr/>
        <a:lstStyle/>
        <a:p>
          <a:endParaRPr lang="en-US"/>
        </a:p>
      </dgm:t>
    </dgm:pt>
    <dgm:pt modelId="{B3941A5D-9009-48CA-B4E9-4918ED7826E3}" type="sibTrans" cxnId="{6A570943-0319-42E1-8D47-BA5C2FAC0102}">
      <dgm:prSet/>
      <dgm:spPr/>
      <dgm:t>
        <a:bodyPr/>
        <a:lstStyle/>
        <a:p>
          <a:endParaRPr lang="en-US"/>
        </a:p>
      </dgm:t>
    </dgm:pt>
    <dgm:pt modelId="{4B3468B9-16B1-415B-A30D-76827F9B454E}" type="pres">
      <dgm:prSet presAssocID="{74513505-E015-4BDE-B589-EB99F1EB1AD7}" presName="linear" presStyleCnt="0">
        <dgm:presLayoutVars>
          <dgm:animLvl val="lvl"/>
          <dgm:resizeHandles val="exact"/>
        </dgm:presLayoutVars>
      </dgm:prSet>
      <dgm:spPr/>
    </dgm:pt>
    <dgm:pt modelId="{96AF79FB-D43F-4F3E-A812-EDDBE7878551}" type="pres">
      <dgm:prSet presAssocID="{BC9C722E-91F9-42FA-A306-EEDE32D2F26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1F5AC4D-8268-403E-8D13-42AD17148270}" type="pres">
      <dgm:prSet presAssocID="{BC9C722E-91F9-42FA-A306-EEDE32D2F261}" presName="childText" presStyleLbl="revTx" presStyleIdx="0" presStyleCnt="3">
        <dgm:presLayoutVars>
          <dgm:bulletEnabled val="1"/>
        </dgm:presLayoutVars>
      </dgm:prSet>
      <dgm:spPr/>
    </dgm:pt>
    <dgm:pt modelId="{9CF74237-89AD-4695-94AA-88E51656F944}" type="pres">
      <dgm:prSet presAssocID="{2DFB71EA-C638-4162-B185-E88BF945491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CCC10BF2-934F-44FB-821F-93528BE1D050}" type="pres">
      <dgm:prSet presAssocID="{2DFB71EA-C638-4162-B185-E88BF9454917}" presName="childText" presStyleLbl="revTx" presStyleIdx="1" presStyleCnt="3">
        <dgm:presLayoutVars>
          <dgm:bulletEnabled val="1"/>
        </dgm:presLayoutVars>
      </dgm:prSet>
      <dgm:spPr/>
    </dgm:pt>
    <dgm:pt modelId="{661E178A-9407-4698-9B10-146991BD4F74}" type="pres">
      <dgm:prSet presAssocID="{17BAA549-0962-45B8-B21E-2AF0B22D6EF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5FCDFF1-4169-4D25-9742-C3452BECA387}" type="pres">
      <dgm:prSet presAssocID="{17BAA549-0962-45B8-B21E-2AF0B22D6EFB}" presName="childText" presStyleLbl="revTx" presStyleIdx="2" presStyleCnt="3">
        <dgm:presLayoutVars>
          <dgm:bulletEnabled val="1"/>
        </dgm:presLayoutVars>
      </dgm:prSet>
      <dgm:spPr/>
    </dgm:pt>
    <dgm:pt modelId="{3A016F01-58C0-436D-9056-26AC7A1CF49E}" type="pres">
      <dgm:prSet presAssocID="{8040ABD8-9953-42B4-BBB7-E2F69340700A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796E6323-A74A-4C93-81F6-C9D975472AF9}" type="pres">
      <dgm:prSet presAssocID="{DAE6CEF8-D8B3-4B59-BE64-70A2B51E4190}" presName="spacer" presStyleCnt="0"/>
      <dgm:spPr/>
    </dgm:pt>
    <dgm:pt modelId="{5629B38F-BDE6-41FB-9621-2B3E9BAC4E52}" type="pres">
      <dgm:prSet presAssocID="{FE7DA140-BF4D-4B97-A59C-095D7F42A5B3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E938E0B-BA5E-4CD6-B0D8-6E753E9001E4}" srcId="{74513505-E015-4BDE-B589-EB99F1EB1AD7}" destId="{BC9C722E-91F9-42FA-A306-EEDE32D2F261}" srcOrd="0" destOrd="0" parTransId="{093A390F-985A-4090-B1C6-ADDBB42158E5}" sibTransId="{88A2E8C6-8B9D-4BFD-BED5-A37D4A66815C}"/>
    <dgm:cxn modelId="{6EEC7A0D-D656-4592-8F39-07956717482B}" type="presOf" srcId="{BC9C722E-91F9-42FA-A306-EEDE32D2F261}" destId="{96AF79FB-D43F-4F3E-A812-EDDBE7878551}" srcOrd="0" destOrd="0" presId="urn:microsoft.com/office/officeart/2005/8/layout/vList2"/>
    <dgm:cxn modelId="{0F0A3913-9646-488A-9A50-F6CA263AC638}" srcId="{74513505-E015-4BDE-B589-EB99F1EB1AD7}" destId="{2DFB71EA-C638-4162-B185-E88BF9454917}" srcOrd="1" destOrd="0" parTransId="{797BEFBB-76ED-475F-BB6E-5EB991F21F8C}" sibTransId="{9F6C57E7-8E5D-4334-A0EC-EDA6F0FC9C66}"/>
    <dgm:cxn modelId="{13F11C15-82F8-4FC2-AB1F-D4679D5703CF}" type="presOf" srcId="{74513505-E015-4BDE-B589-EB99F1EB1AD7}" destId="{4B3468B9-16B1-415B-A30D-76827F9B454E}" srcOrd="0" destOrd="0" presId="urn:microsoft.com/office/officeart/2005/8/layout/vList2"/>
    <dgm:cxn modelId="{C2D5A31E-ABBF-4A98-B7E2-E94E824FDB89}" srcId="{17BAA549-0962-45B8-B21E-2AF0B22D6EFB}" destId="{4F3090A8-5643-431B-9C15-443A157AB028}" srcOrd="0" destOrd="0" parTransId="{EAD723E3-9DB4-463F-9D2E-7BD001F13548}" sibTransId="{F0DA2141-5937-419F-87BD-19144060F5F7}"/>
    <dgm:cxn modelId="{2532C027-4423-40AD-9350-9A1C62698282}" srcId="{BC9C722E-91F9-42FA-A306-EEDE32D2F261}" destId="{5E6018F0-F2C9-4052-8F1D-BE7CBED78CE1}" srcOrd="0" destOrd="0" parTransId="{F387C750-4A87-4B28-BE36-3C20FB1C5C02}" sibTransId="{B93E90D5-CDFA-4D18-A8DB-BEEE55C258F2}"/>
    <dgm:cxn modelId="{86797236-813A-4001-AD46-33353EDDDCA1}" srcId="{74513505-E015-4BDE-B589-EB99F1EB1AD7}" destId="{8040ABD8-9953-42B4-BBB7-E2F69340700A}" srcOrd="3" destOrd="0" parTransId="{4383E3E3-8E5A-4A20-B4E3-C1C82C1C2E16}" sibTransId="{DAE6CEF8-D8B3-4B59-BE64-70A2B51E4190}"/>
    <dgm:cxn modelId="{2CAF575C-AE57-48C7-9C42-BE16890EA4D4}" srcId="{74513505-E015-4BDE-B589-EB99F1EB1AD7}" destId="{17BAA549-0962-45B8-B21E-2AF0B22D6EFB}" srcOrd="2" destOrd="0" parTransId="{EC33BA6E-9598-4D88-8745-F8073FF1F999}" sibTransId="{E00BD513-4BD4-47DE-B4C4-302684564AA4}"/>
    <dgm:cxn modelId="{2504885C-D126-4B00-AC66-2A2B46264CF9}" srcId="{2DFB71EA-C638-4162-B185-E88BF9454917}" destId="{6804247A-A33C-42D4-BD5F-5734D943261E}" srcOrd="0" destOrd="0" parTransId="{69EAAEF0-2DC1-41E4-AC37-992AEC161523}" sibTransId="{9EDCE9F6-59E2-4E8B-9AD8-A03C44CB736A}"/>
    <dgm:cxn modelId="{6A570943-0319-42E1-8D47-BA5C2FAC0102}" srcId="{74513505-E015-4BDE-B589-EB99F1EB1AD7}" destId="{FE7DA140-BF4D-4B97-A59C-095D7F42A5B3}" srcOrd="4" destOrd="0" parTransId="{3C8693AB-5C70-4792-BE1B-428873A92E20}" sibTransId="{B3941A5D-9009-48CA-B4E9-4918ED7826E3}"/>
    <dgm:cxn modelId="{9B2D938C-9B78-4C79-90FB-CFE54FE0BAB5}" type="presOf" srcId="{2DFB71EA-C638-4162-B185-E88BF9454917}" destId="{9CF74237-89AD-4695-94AA-88E51656F944}" srcOrd="0" destOrd="0" presId="urn:microsoft.com/office/officeart/2005/8/layout/vList2"/>
    <dgm:cxn modelId="{C1597B8D-D19B-49E9-B9BC-9402D9D5C085}" type="presOf" srcId="{8040ABD8-9953-42B4-BBB7-E2F69340700A}" destId="{3A016F01-58C0-436D-9056-26AC7A1CF49E}" srcOrd="0" destOrd="0" presId="urn:microsoft.com/office/officeart/2005/8/layout/vList2"/>
    <dgm:cxn modelId="{7D129896-496E-4C59-B9E9-DBF666EC4FA6}" type="presOf" srcId="{17BAA549-0962-45B8-B21E-2AF0B22D6EFB}" destId="{661E178A-9407-4698-9B10-146991BD4F74}" srcOrd="0" destOrd="0" presId="urn:microsoft.com/office/officeart/2005/8/layout/vList2"/>
    <dgm:cxn modelId="{5B486B99-36D4-4D6F-A506-D58B5BA49D5D}" type="presOf" srcId="{6804247A-A33C-42D4-BD5F-5734D943261E}" destId="{CCC10BF2-934F-44FB-821F-93528BE1D050}" srcOrd="0" destOrd="0" presId="urn:microsoft.com/office/officeart/2005/8/layout/vList2"/>
    <dgm:cxn modelId="{FE1E53A1-AB59-4DF0-A9AD-218862AD9857}" type="presOf" srcId="{4F3090A8-5643-431B-9C15-443A157AB028}" destId="{F5FCDFF1-4169-4D25-9742-C3452BECA387}" srcOrd="0" destOrd="0" presId="urn:microsoft.com/office/officeart/2005/8/layout/vList2"/>
    <dgm:cxn modelId="{E0DCD8C5-9EC9-4766-9FC1-2227AFDCD1A3}" type="presOf" srcId="{5E6018F0-F2C9-4052-8F1D-BE7CBED78CE1}" destId="{A1F5AC4D-8268-403E-8D13-42AD17148270}" srcOrd="0" destOrd="0" presId="urn:microsoft.com/office/officeart/2005/8/layout/vList2"/>
    <dgm:cxn modelId="{07CEB4F8-05AA-43D0-9A25-C494ED4980F8}" type="presOf" srcId="{FE7DA140-BF4D-4B97-A59C-095D7F42A5B3}" destId="{5629B38F-BDE6-41FB-9621-2B3E9BAC4E52}" srcOrd="0" destOrd="0" presId="urn:microsoft.com/office/officeart/2005/8/layout/vList2"/>
    <dgm:cxn modelId="{51098B2A-39D4-4656-93AB-B3E478417514}" type="presParOf" srcId="{4B3468B9-16B1-415B-A30D-76827F9B454E}" destId="{96AF79FB-D43F-4F3E-A812-EDDBE7878551}" srcOrd="0" destOrd="0" presId="urn:microsoft.com/office/officeart/2005/8/layout/vList2"/>
    <dgm:cxn modelId="{08059F3A-F118-4443-B06B-671D2CCFC875}" type="presParOf" srcId="{4B3468B9-16B1-415B-A30D-76827F9B454E}" destId="{A1F5AC4D-8268-403E-8D13-42AD17148270}" srcOrd="1" destOrd="0" presId="urn:microsoft.com/office/officeart/2005/8/layout/vList2"/>
    <dgm:cxn modelId="{99D55A26-834C-4332-BA0F-36C83FB61F68}" type="presParOf" srcId="{4B3468B9-16B1-415B-A30D-76827F9B454E}" destId="{9CF74237-89AD-4695-94AA-88E51656F944}" srcOrd="2" destOrd="0" presId="urn:microsoft.com/office/officeart/2005/8/layout/vList2"/>
    <dgm:cxn modelId="{FFEEBA69-E65C-4DEC-8902-8508922EF5E1}" type="presParOf" srcId="{4B3468B9-16B1-415B-A30D-76827F9B454E}" destId="{CCC10BF2-934F-44FB-821F-93528BE1D050}" srcOrd="3" destOrd="0" presId="urn:microsoft.com/office/officeart/2005/8/layout/vList2"/>
    <dgm:cxn modelId="{00636B07-0875-48FA-AAF0-5BF1FD392213}" type="presParOf" srcId="{4B3468B9-16B1-415B-A30D-76827F9B454E}" destId="{661E178A-9407-4698-9B10-146991BD4F74}" srcOrd="4" destOrd="0" presId="urn:microsoft.com/office/officeart/2005/8/layout/vList2"/>
    <dgm:cxn modelId="{3F899D1D-BD36-4635-BFC8-FBC3FA62DF7B}" type="presParOf" srcId="{4B3468B9-16B1-415B-A30D-76827F9B454E}" destId="{F5FCDFF1-4169-4D25-9742-C3452BECA387}" srcOrd="5" destOrd="0" presId="urn:microsoft.com/office/officeart/2005/8/layout/vList2"/>
    <dgm:cxn modelId="{CD974106-9C18-4146-B92F-ADC919598ECF}" type="presParOf" srcId="{4B3468B9-16B1-415B-A30D-76827F9B454E}" destId="{3A016F01-58C0-436D-9056-26AC7A1CF49E}" srcOrd="6" destOrd="0" presId="urn:microsoft.com/office/officeart/2005/8/layout/vList2"/>
    <dgm:cxn modelId="{FF62BB6A-6FB0-4852-9A72-3EA7CA0B549A}" type="presParOf" srcId="{4B3468B9-16B1-415B-A30D-76827F9B454E}" destId="{796E6323-A74A-4C93-81F6-C9D975472AF9}" srcOrd="7" destOrd="0" presId="urn:microsoft.com/office/officeart/2005/8/layout/vList2"/>
    <dgm:cxn modelId="{DF2FC85C-F6B5-4E3C-B2FC-706AE2B6F784}" type="presParOf" srcId="{4B3468B9-16B1-415B-A30D-76827F9B454E}" destId="{5629B38F-BDE6-41FB-9621-2B3E9BAC4E5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5E4B70E-7625-4356-A964-3710D7686A2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5AD6C35-8001-4E3B-90E3-9402D0278BC8}">
      <dgm:prSet/>
      <dgm:spPr/>
      <dgm:t>
        <a:bodyPr/>
        <a:lstStyle/>
        <a:p>
          <a:r>
            <a:rPr lang="en-US" b="1"/>
            <a:t>“Learning” occurs constantly</a:t>
          </a:r>
          <a:r>
            <a:rPr lang="en-US"/>
            <a:t>….not a stagnant “thing” but a continuous behavior.</a:t>
          </a:r>
        </a:p>
      </dgm:t>
    </dgm:pt>
    <dgm:pt modelId="{E3B55F53-ACF8-405C-A4EC-091EDA8FD722}" type="parTrans" cxnId="{8D2CB536-644D-403E-8774-36AF50813105}">
      <dgm:prSet/>
      <dgm:spPr/>
      <dgm:t>
        <a:bodyPr/>
        <a:lstStyle/>
        <a:p>
          <a:endParaRPr lang="en-US"/>
        </a:p>
      </dgm:t>
    </dgm:pt>
    <dgm:pt modelId="{69D9F125-8D42-4584-BE4E-119164B95CFA}" type="sibTrans" cxnId="{8D2CB536-644D-403E-8774-36AF50813105}">
      <dgm:prSet/>
      <dgm:spPr/>
      <dgm:t>
        <a:bodyPr/>
        <a:lstStyle/>
        <a:p>
          <a:endParaRPr lang="en-US"/>
        </a:p>
      </dgm:t>
    </dgm:pt>
    <dgm:pt modelId="{EC553D5A-0889-4D61-B7F0-84363216CCF2}">
      <dgm:prSet/>
      <dgm:spPr/>
      <dgm:t>
        <a:bodyPr/>
        <a:lstStyle/>
        <a:p>
          <a:r>
            <a:rPr lang="en-US" b="1" i="1" dirty="0"/>
            <a:t>Organisms that learn are organisms that can adapt and change as the environment changes</a:t>
          </a:r>
        </a:p>
      </dgm:t>
    </dgm:pt>
    <dgm:pt modelId="{72CEA8AA-7E65-4146-9F6C-7FE9322B3345}" type="parTrans" cxnId="{648FEDBC-930F-4BE6-B465-4FD05E03024E}">
      <dgm:prSet/>
      <dgm:spPr/>
      <dgm:t>
        <a:bodyPr/>
        <a:lstStyle/>
        <a:p>
          <a:endParaRPr lang="en-US"/>
        </a:p>
      </dgm:t>
    </dgm:pt>
    <dgm:pt modelId="{E8188F4E-EAA9-4A53-956D-76E206783E3D}" type="sibTrans" cxnId="{648FEDBC-930F-4BE6-B465-4FD05E03024E}">
      <dgm:prSet/>
      <dgm:spPr/>
      <dgm:t>
        <a:bodyPr/>
        <a:lstStyle/>
        <a:p>
          <a:endParaRPr lang="en-US"/>
        </a:p>
      </dgm:t>
    </dgm:pt>
    <dgm:pt modelId="{8843B5AF-B06D-45DB-8F7D-84C954A3B094}">
      <dgm:prSet/>
      <dgm:spPr/>
      <dgm:t>
        <a:bodyPr/>
        <a:lstStyle/>
        <a:p>
          <a:r>
            <a:rPr lang="en-US" dirty="0"/>
            <a:t>We all learn in different ways, but there are some basic rules or algorithms that we can use to predict how humans AND animals learn.</a:t>
          </a:r>
        </a:p>
      </dgm:t>
    </dgm:pt>
    <dgm:pt modelId="{84DBEB1A-1059-45BE-80CA-E94DC60FA140}" type="parTrans" cxnId="{F69081E9-F08D-41A8-A18E-FB1C7B4BC27D}">
      <dgm:prSet/>
      <dgm:spPr/>
      <dgm:t>
        <a:bodyPr/>
        <a:lstStyle/>
        <a:p>
          <a:endParaRPr lang="en-US"/>
        </a:p>
      </dgm:t>
    </dgm:pt>
    <dgm:pt modelId="{E6093A0B-03DD-4750-A744-ADCF481B42FB}" type="sibTrans" cxnId="{F69081E9-F08D-41A8-A18E-FB1C7B4BC27D}">
      <dgm:prSet/>
      <dgm:spPr/>
      <dgm:t>
        <a:bodyPr/>
        <a:lstStyle/>
        <a:p>
          <a:endParaRPr lang="en-US"/>
        </a:p>
      </dgm:t>
    </dgm:pt>
    <dgm:pt modelId="{ACD7332B-8ECE-416B-B68B-8D02ADD8A488}">
      <dgm:prSet/>
      <dgm:spPr/>
      <dgm:t>
        <a:bodyPr/>
        <a:lstStyle/>
        <a:p>
          <a:r>
            <a:rPr lang="en-US" b="1"/>
            <a:t>Biology is IMPORTANT</a:t>
          </a:r>
          <a:endParaRPr lang="en-US"/>
        </a:p>
      </dgm:t>
    </dgm:pt>
    <dgm:pt modelId="{37F0D6C1-528D-46EE-935B-BCD8E4B190D0}" type="parTrans" cxnId="{33B9E381-7A02-4D62-B59E-4FD689FD19CA}">
      <dgm:prSet/>
      <dgm:spPr/>
      <dgm:t>
        <a:bodyPr/>
        <a:lstStyle/>
        <a:p>
          <a:endParaRPr lang="en-US"/>
        </a:p>
      </dgm:t>
    </dgm:pt>
    <dgm:pt modelId="{910F5057-B3CA-4AFE-B114-0B6D5C482CCE}" type="sibTrans" cxnId="{33B9E381-7A02-4D62-B59E-4FD689FD19CA}">
      <dgm:prSet/>
      <dgm:spPr/>
      <dgm:t>
        <a:bodyPr/>
        <a:lstStyle/>
        <a:p>
          <a:endParaRPr lang="en-US"/>
        </a:p>
      </dgm:t>
    </dgm:pt>
    <dgm:pt modelId="{906688C6-8397-4113-A444-2A882526E189}">
      <dgm:prSet/>
      <dgm:spPr/>
      <dgm:t>
        <a:bodyPr/>
        <a:lstStyle/>
        <a:p>
          <a:r>
            <a:rPr lang="en-US"/>
            <a:t>Can help learning</a:t>
          </a:r>
        </a:p>
      </dgm:t>
    </dgm:pt>
    <dgm:pt modelId="{EB645F2C-FC23-4117-B6FB-211362711AD8}" type="parTrans" cxnId="{1C00B225-3A52-4C37-B137-696F9B1580A4}">
      <dgm:prSet/>
      <dgm:spPr/>
      <dgm:t>
        <a:bodyPr/>
        <a:lstStyle/>
        <a:p>
          <a:endParaRPr lang="en-US"/>
        </a:p>
      </dgm:t>
    </dgm:pt>
    <dgm:pt modelId="{60118133-E7C0-4AC8-A5D3-7DD8ADE7CDF2}" type="sibTrans" cxnId="{1C00B225-3A52-4C37-B137-696F9B1580A4}">
      <dgm:prSet/>
      <dgm:spPr/>
      <dgm:t>
        <a:bodyPr/>
        <a:lstStyle/>
        <a:p>
          <a:endParaRPr lang="en-US"/>
        </a:p>
      </dgm:t>
    </dgm:pt>
    <dgm:pt modelId="{23EF185E-BE28-456F-9338-33F53F38CDFE}">
      <dgm:prSet/>
      <dgm:spPr/>
      <dgm:t>
        <a:bodyPr/>
        <a:lstStyle/>
        <a:p>
          <a:r>
            <a:rPr lang="en-US"/>
            <a:t>Can interfere with learning</a:t>
          </a:r>
        </a:p>
      </dgm:t>
    </dgm:pt>
    <dgm:pt modelId="{1B66510E-9B65-40CD-8CB8-95E87CB3BBAD}" type="parTrans" cxnId="{E54D2FBB-A9A4-49BF-B283-333179BB48C9}">
      <dgm:prSet/>
      <dgm:spPr/>
      <dgm:t>
        <a:bodyPr/>
        <a:lstStyle/>
        <a:p>
          <a:endParaRPr lang="en-US"/>
        </a:p>
      </dgm:t>
    </dgm:pt>
    <dgm:pt modelId="{6C4A863F-F350-43AA-9739-75D22873B62E}" type="sibTrans" cxnId="{E54D2FBB-A9A4-49BF-B283-333179BB48C9}">
      <dgm:prSet/>
      <dgm:spPr/>
      <dgm:t>
        <a:bodyPr/>
        <a:lstStyle/>
        <a:p>
          <a:endParaRPr lang="en-US"/>
        </a:p>
      </dgm:t>
    </dgm:pt>
    <dgm:pt modelId="{2509DA68-4F2F-4448-9048-C58F2A83F7AB}">
      <dgm:prSet/>
      <dgm:spPr/>
      <dgm:t>
        <a:bodyPr/>
        <a:lstStyle/>
        <a:p>
          <a:r>
            <a:rPr lang="en-US"/>
            <a:t>Biology may guide how and what we learn!</a:t>
          </a:r>
        </a:p>
      </dgm:t>
    </dgm:pt>
    <dgm:pt modelId="{72384F96-6645-4C28-AC26-BC972CAAAB5C}" type="parTrans" cxnId="{7584AC71-BB4E-4285-B9DD-915F9889DBCF}">
      <dgm:prSet/>
      <dgm:spPr/>
      <dgm:t>
        <a:bodyPr/>
        <a:lstStyle/>
        <a:p>
          <a:endParaRPr lang="en-US"/>
        </a:p>
      </dgm:t>
    </dgm:pt>
    <dgm:pt modelId="{E782DA68-E6BB-40FA-9BD5-7D7C1754A538}" type="sibTrans" cxnId="{7584AC71-BB4E-4285-B9DD-915F9889DBCF}">
      <dgm:prSet/>
      <dgm:spPr/>
      <dgm:t>
        <a:bodyPr/>
        <a:lstStyle/>
        <a:p>
          <a:endParaRPr lang="en-US"/>
        </a:p>
      </dgm:t>
    </dgm:pt>
    <dgm:pt modelId="{F0E87081-4254-406D-886F-91FD325FA165}" type="pres">
      <dgm:prSet presAssocID="{65E4B70E-7625-4356-A964-3710D7686A23}" presName="linear" presStyleCnt="0">
        <dgm:presLayoutVars>
          <dgm:animLvl val="lvl"/>
          <dgm:resizeHandles val="exact"/>
        </dgm:presLayoutVars>
      </dgm:prSet>
      <dgm:spPr/>
    </dgm:pt>
    <dgm:pt modelId="{A093A5BA-FB61-4C52-9D66-9321B6BCF736}" type="pres">
      <dgm:prSet presAssocID="{F5AD6C35-8001-4E3B-90E3-9402D0278BC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3D5E71B-8918-4F85-A662-D4C0B8798581}" type="pres">
      <dgm:prSet presAssocID="{69D9F125-8D42-4584-BE4E-119164B95CFA}" presName="spacer" presStyleCnt="0"/>
      <dgm:spPr/>
    </dgm:pt>
    <dgm:pt modelId="{1DF62D06-E6A0-4DCD-B3BF-6F8FD0F5DF58}" type="pres">
      <dgm:prSet presAssocID="{EC553D5A-0889-4D61-B7F0-84363216CCF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463966B-D945-452D-B47E-C2E13E863262}" type="pres">
      <dgm:prSet presAssocID="{E8188F4E-EAA9-4A53-956D-76E206783E3D}" presName="spacer" presStyleCnt="0"/>
      <dgm:spPr/>
    </dgm:pt>
    <dgm:pt modelId="{12483CF3-E057-417F-8F89-CC09FB624AEC}" type="pres">
      <dgm:prSet presAssocID="{8843B5AF-B06D-45DB-8F7D-84C954A3B09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CA8508C-740F-4BEA-8FE8-F0A01B1DC817}" type="pres">
      <dgm:prSet presAssocID="{E6093A0B-03DD-4750-A744-ADCF481B42FB}" presName="spacer" presStyleCnt="0"/>
      <dgm:spPr/>
    </dgm:pt>
    <dgm:pt modelId="{673FF2F5-D1A8-42F5-B64D-542F357D5B38}" type="pres">
      <dgm:prSet presAssocID="{ACD7332B-8ECE-416B-B68B-8D02ADD8A488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0B948AE0-5C67-460E-AE37-4CB01677DC0E}" type="pres">
      <dgm:prSet presAssocID="{ACD7332B-8ECE-416B-B68B-8D02ADD8A488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75DA5318-7643-43C3-B7AA-62956049891B}" type="presOf" srcId="{906688C6-8397-4113-A444-2A882526E189}" destId="{0B948AE0-5C67-460E-AE37-4CB01677DC0E}" srcOrd="0" destOrd="0" presId="urn:microsoft.com/office/officeart/2005/8/layout/vList2"/>
    <dgm:cxn modelId="{1C00B225-3A52-4C37-B137-696F9B1580A4}" srcId="{ACD7332B-8ECE-416B-B68B-8D02ADD8A488}" destId="{906688C6-8397-4113-A444-2A882526E189}" srcOrd="0" destOrd="0" parTransId="{EB645F2C-FC23-4117-B6FB-211362711AD8}" sibTransId="{60118133-E7C0-4AC8-A5D3-7DD8ADE7CDF2}"/>
    <dgm:cxn modelId="{28C09926-F651-4E4A-A0ED-A0947C4C99BA}" type="presOf" srcId="{8843B5AF-B06D-45DB-8F7D-84C954A3B094}" destId="{12483CF3-E057-417F-8F89-CC09FB624AEC}" srcOrd="0" destOrd="0" presId="urn:microsoft.com/office/officeart/2005/8/layout/vList2"/>
    <dgm:cxn modelId="{DD480C33-E5EB-43AA-80F6-9045EEF6F1F7}" type="presOf" srcId="{F5AD6C35-8001-4E3B-90E3-9402D0278BC8}" destId="{A093A5BA-FB61-4C52-9D66-9321B6BCF736}" srcOrd="0" destOrd="0" presId="urn:microsoft.com/office/officeart/2005/8/layout/vList2"/>
    <dgm:cxn modelId="{8D2CB536-644D-403E-8774-36AF50813105}" srcId="{65E4B70E-7625-4356-A964-3710D7686A23}" destId="{F5AD6C35-8001-4E3B-90E3-9402D0278BC8}" srcOrd="0" destOrd="0" parTransId="{E3B55F53-ACF8-405C-A4EC-091EDA8FD722}" sibTransId="{69D9F125-8D42-4584-BE4E-119164B95CFA}"/>
    <dgm:cxn modelId="{7584AC71-BB4E-4285-B9DD-915F9889DBCF}" srcId="{ACD7332B-8ECE-416B-B68B-8D02ADD8A488}" destId="{2509DA68-4F2F-4448-9048-C58F2A83F7AB}" srcOrd="2" destOrd="0" parTransId="{72384F96-6645-4C28-AC26-BC972CAAAB5C}" sibTransId="{E782DA68-E6BB-40FA-9BD5-7D7C1754A538}"/>
    <dgm:cxn modelId="{B7E4F071-985B-4C6A-8C02-E98D829D0C9E}" type="presOf" srcId="{2509DA68-4F2F-4448-9048-C58F2A83F7AB}" destId="{0B948AE0-5C67-460E-AE37-4CB01677DC0E}" srcOrd="0" destOrd="2" presId="urn:microsoft.com/office/officeart/2005/8/layout/vList2"/>
    <dgm:cxn modelId="{CEAC6475-F101-4100-B237-51A7F35A7CED}" type="presOf" srcId="{23EF185E-BE28-456F-9338-33F53F38CDFE}" destId="{0B948AE0-5C67-460E-AE37-4CB01677DC0E}" srcOrd="0" destOrd="1" presId="urn:microsoft.com/office/officeart/2005/8/layout/vList2"/>
    <dgm:cxn modelId="{33B9E381-7A02-4D62-B59E-4FD689FD19CA}" srcId="{65E4B70E-7625-4356-A964-3710D7686A23}" destId="{ACD7332B-8ECE-416B-B68B-8D02ADD8A488}" srcOrd="3" destOrd="0" parTransId="{37F0D6C1-528D-46EE-935B-BCD8E4B190D0}" sibTransId="{910F5057-B3CA-4AFE-B114-0B6D5C482CCE}"/>
    <dgm:cxn modelId="{F67131B1-1760-46BD-8815-11F3C03E8919}" type="presOf" srcId="{ACD7332B-8ECE-416B-B68B-8D02ADD8A488}" destId="{673FF2F5-D1A8-42F5-B64D-542F357D5B38}" srcOrd="0" destOrd="0" presId="urn:microsoft.com/office/officeart/2005/8/layout/vList2"/>
    <dgm:cxn modelId="{E54D2FBB-A9A4-49BF-B283-333179BB48C9}" srcId="{ACD7332B-8ECE-416B-B68B-8D02ADD8A488}" destId="{23EF185E-BE28-456F-9338-33F53F38CDFE}" srcOrd="1" destOrd="0" parTransId="{1B66510E-9B65-40CD-8CB8-95E87CB3BBAD}" sibTransId="{6C4A863F-F350-43AA-9739-75D22873B62E}"/>
    <dgm:cxn modelId="{648FEDBC-930F-4BE6-B465-4FD05E03024E}" srcId="{65E4B70E-7625-4356-A964-3710D7686A23}" destId="{EC553D5A-0889-4D61-B7F0-84363216CCF2}" srcOrd="1" destOrd="0" parTransId="{72CEA8AA-7E65-4146-9F6C-7FE9322B3345}" sibTransId="{E8188F4E-EAA9-4A53-956D-76E206783E3D}"/>
    <dgm:cxn modelId="{315716BD-B382-4A88-B9CC-FABC317987CE}" type="presOf" srcId="{EC553D5A-0889-4D61-B7F0-84363216CCF2}" destId="{1DF62D06-E6A0-4DCD-B3BF-6F8FD0F5DF58}" srcOrd="0" destOrd="0" presId="urn:microsoft.com/office/officeart/2005/8/layout/vList2"/>
    <dgm:cxn modelId="{F69081E9-F08D-41A8-A18E-FB1C7B4BC27D}" srcId="{65E4B70E-7625-4356-A964-3710D7686A23}" destId="{8843B5AF-B06D-45DB-8F7D-84C954A3B094}" srcOrd="2" destOrd="0" parTransId="{84DBEB1A-1059-45BE-80CA-E94DC60FA140}" sibTransId="{E6093A0B-03DD-4750-A744-ADCF481B42FB}"/>
    <dgm:cxn modelId="{E1B8B2F2-5D69-436D-9821-B98AFD4E1F53}" type="presOf" srcId="{65E4B70E-7625-4356-A964-3710D7686A23}" destId="{F0E87081-4254-406D-886F-91FD325FA165}" srcOrd="0" destOrd="0" presId="urn:microsoft.com/office/officeart/2005/8/layout/vList2"/>
    <dgm:cxn modelId="{6656D7E3-2039-4AEE-9CCB-270AB1224629}" type="presParOf" srcId="{F0E87081-4254-406D-886F-91FD325FA165}" destId="{A093A5BA-FB61-4C52-9D66-9321B6BCF736}" srcOrd="0" destOrd="0" presId="urn:microsoft.com/office/officeart/2005/8/layout/vList2"/>
    <dgm:cxn modelId="{F0D884B8-311F-4F6F-904A-EFA283656FA2}" type="presParOf" srcId="{F0E87081-4254-406D-886F-91FD325FA165}" destId="{B3D5E71B-8918-4F85-A662-D4C0B8798581}" srcOrd="1" destOrd="0" presId="urn:microsoft.com/office/officeart/2005/8/layout/vList2"/>
    <dgm:cxn modelId="{E0D47E5F-8B84-49CC-AB61-3B524CEC54FD}" type="presParOf" srcId="{F0E87081-4254-406D-886F-91FD325FA165}" destId="{1DF62D06-E6A0-4DCD-B3BF-6F8FD0F5DF58}" srcOrd="2" destOrd="0" presId="urn:microsoft.com/office/officeart/2005/8/layout/vList2"/>
    <dgm:cxn modelId="{5C74856C-4B94-4332-816D-11553A3643E0}" type="presParOf" srcId="{F0E87081-4254-406D-886F-91FD325FA165}" destId="{9463966B-D945-452D-B47E-C2E13E863262}" srcOrd="3" destOrd="0" presId="urn:microsoft.com/office/officeart/2005/8/layout/vList2"/>
    <dgm:cxn modelId="{00B7A9F6-ACB3-4F34-B37C-F83A73C00B74}" type="presParOf" srcId="{F0E87081-4254-406D-886F-91FD325FA165}" destId="{12483CF3-E057-417F-8F89-CC09FB624AEC}" srcOrd="4" destOrd="0" presId="urn:microsoft.com/office/officeart/2005/8/layout/vList2"/>
    <dgm:cxn modelId="{4199F6FF-A811-4D55-AEA5-8F247C53A126}" type="presParOf" srcId="{F0E87081-4254-406D-886F-91FD325FA165}" destId="{FCA8508C-740F-4BEA-8FE8-F0A01B1DC817}" srcOrd="5" destOrd="0" presId="urn:microsoft.com/office/officeart/2005/8/layout/vList2"/>
    <dgm:cxn modelId="{478E4EA4-C7A6-451E-8594-36D8C9A5D195}" type="presParOf" srcId="{F0E87081-4254-406D-886F-91FD325FA165}" destId="{673FF2F5-D1A8-42F5-B64D-542F357D5B38}" srcOrd="6" destOrd="0" presId="urn:microsoft.com/office/officeart/2005/8/layout/vList2"/>
    <dgm:cxn modelId="{7C2C0A91-3457-43CA-A2E8-D2DACEC9D225}" type="presParOf" srcId="{F0E87081-4254-406D-886F-91FD325FA165}" destId="{0B948AE0-5C67-460E-AE37-4CB01677DC0E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1A691AD-58B9-4C93-8396-EBFAC88FEC03}" type="doc">
      <dgm:prSet loTypeId="urn:microsoft.com/office/officeart/2005/8/layout/hierarchy2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4958165-1F7D-4386-BC7B-4442E5CFC4D2}">
      <dgm:prSet/>
      <dgm:spPr/>
      <dgm:t>
        <a:bodyPr/>
        <a:lstStyle/>
        <a:p>
          <a:r>
            <a:rPr lang="en-US" b="1" dirty="0"/>
            <a:t>Animals, especially dogs,  are much more like people than we would like to believe!</a:t>
          </a:r>
          <a:endParaRPr lang="en-US" dirty="0"/>
        </a:p>
      </dgm:t>
    </dgm:pt>
    <dgm:pt modelId="{2FB4575E-5C82-4F9C-B435-988BE81B8033}" type="parTrans" cxnId="{C68BBADE-56EB-4AAC-A0D8-8586DCC15135}">
      <dgm:prSet/>
      <dgm:spPr/>
      <dgm:t>
        <a:bodyPr/>
        <a:lstStyle/>
        <a:p>
          <a:endParaRPr lang="en-US"/>
        </a:p>
      </dgm:t>
    </dgm:pt>
    <dgm:pt modelId="{446C6BBE-A16D-4668-ABDC-DFF468F67739}" type="sibTrans" cxnId="{C68BBADE-56EB-4AAC-A0D8-8586DCC15135}">
      <dgm:prSet/>
      <dgm:spPr/>
      <dgm:t>
        <a:bodyPr/>
        <a:lstStyle/>
        <a:p>
          <a:endParaRPr lang="en-US"/>
        </a:p>
      </dgm:t>
    </dgm:pt>
    <dgm:pt modelId="{37DBDDD6-CF0D-49C3-AC7E-991008FED3A0}">
      <dgm:prSet/>
      <dgm:spPr/>
      <dgm:t>
        <a:bodyPr/>
        <a:lstStyle/>
        <a:p>
          <a:r>
            <a:rPr lang="en-US" b="1"/>
            <a:t>It is not that humans aren’t special, it that we aren’t unique!</a:t>
          </a:r>
          <a:endParaRPr lang="en-US"/>
        </a:p>
      </dgm:t>
    </dgm:pt>
    <dgm:pt modelId="{732E71E4-12CA-4201-BF93-D2059026238D}" type="parTrans" cxnId="{CEE59BD6-4CC9-4443-9848-68A8D0F808B2}">
      <dgm:prSet/>
      <dgm:spPr/>
      <dgm:t>
        <a:bodyPr/>
        <a:lstStyle/>
        <a:p>
          <a:endParaRPr lang="en-US"/>
        </a:p>
      </dgm:t>
    </dgm:pt>
    <dgm:pt modelId="{0E8BA64C-112F-453D-BE5A-07B8BB3D4178}" type="sibTrans" cxnId="{CEE59BD6-4CC9-4443-9848-68A8D0F808B2}">
      <dgm:prSet/>
      <dgm:spPr/>
      <dgm:t>
        <a:bodyPr/>
        <a:lstStyle/>
        <a:p>
          <a:endParaRPr lang="en-US"/>
        </a:p>
      </dgm:t>
    </dgm:pt>
    <dgm:pt modelId="{507AF94F-2B05-4AC8-BCCD-8B957CB14F4F}">
      <dgm:prSet/>
      <dgm:spPr/>
      <dgm:t>
        <a:bodyPr/>
        <a:lstStyle/>
        <a:p>
          <a:r>
            <a:rPr lang="en-US" dirty="0"/>
            <a:t>W</a:t>
          </a:r>
          <a:r>
            <a:rPr lang="en-US" b="1" dirty="0"/>
            <a:t>e are </a:t>
          </a:r>
          <a:r>
            <a:rPr lang="en-US" b="1" i="1" dirty="0"/>
            <a:t>specialized to learn in our environment, using our biology, according to our perceptual world.</a:t>
          </a:r>
        </a:p>
      </dgm:t>
    </dgm:pt>
    <dgm:pt modelId="{5BBE503A-8CC1-4416-B21F-F89FC6F102F4}" type="parTrans" cxnId="{F5A2A18C-5E78-4FC9-BB72-0F77D9E83B0E}">
      <dgm:prSet/>
      <dgm:spPr/>
      <dgm:t>
        <a:bodyPr/>
        <a:lstStyle/>
        <a:p>
          <a:endParaRPr lang="en-US"/>
        </a:p>
      </dgm:t>
    </dgm:pt>
    <dgm:pt modelId="{1E4490EA-69CC-465F-8663-F81C4FEC3E08}" type="sibTrans" cxnId="{F5A2A18C-5E78-4FC9-BB72-0F77D9E83B0E}">
      <dgm:prSet/>
      <dgm:spPr/>
      <dgm:t>
        <a:bodyPr/>
        <a:lstStyle/>
        <a:p>
          <a:endParaRPr lang="en-US"/>
        </a:p>
      </dgm:t>
    </dgm:pt>
    <dgm:pt modelId="{34558484-983C-4CDD-835B-848280C5C085}">
      <dgm:prSet/>
      <dgm:spPr/>
      <dgm:t>
        <a:bodyPr/>
        <a:lstStyle/>
        <a:p>
          <a:r>
            <a:rPr lang="en-US" dirty="0"/>
            <a:t>Dogs, like all animals, are specialized to learn in their environments, using their biology, according to their perceptual world</a:t>
          </a:r>
        </a:p>
      </dgm:t>
    </dgm:pt>
    <dgm:pt modelId="{C5CEF238-8366-44CC-AF03-8F1A74E736B9}" type="parTrans" cxnId="{8ACEDB5C-0637-487A-B57F-7225715A0945}">
      <dgm:prSet/>
      <dgm:spPr/>
      <dgm:t>
        <a:bodyPr/>
        <a:lstStyle/>
        <a:p>
          <a:endParaRPr lang="en-US"/>
        </a:p>
      </dgm:t>
    </dgm:pt>
    <dgm:pt modelId="{3E91B018-F0A5-4B17-8168-BBCB68AABAD5}" type="sibTrans" cxnId="{8ACEDB5C-0637-487A-B57F-7225715A0945}">
      <dgm:prSet/>
      <dgm:spPr/>
      <dgm:t>
        <a:bodyPr/>
        <a:lstStyle/>
        <a:p>
          <a:endParaRPr lang="en-US"/>
        </a:p>
      </dgm:t>
    </dgm:pt>
    <dgm:pt modelId="{12472A01-5578-4E0B-BF7E-818C4A1A4A59}">
      <dgm:prSet/>
      <dgm:spPr/>
      <dgm:t>
        <a:bodyPr/>
        <a:lstStyle/>
        <a:p>
          <a:r>
            <a:rPr lang="en-US" b="1" dirty="0">
              <a:solidFill>
                <a:schemeClr val="accent4">
                  <a:lumMod val="60000"/>
                  <a:lumOff val="40000"/>
                </a:schemeClr>
              </a:solidFill>
            </a:rPr>
            <a:t>Humans are the best at being human! </a:t>
          </a:r>
        </a:p>
        <a:p>
          <a:r>
            <a:rPr lang="en-US" b="1" dirty="0">
              <a:solidFill>
                <a:schemeClr val="accent4">
                  <a:lumMod val="60000"/>
                  <a:lumOff val="40000"/>
                </a:schemeClr>
              </a:solidFill>
            </a:rPr>
            <a:t>Dogs are the best at being dogs!</a:t>
          </a:r>
        </a:p>
      </dgm:t>
    </dgm:pt>
    <dgm:pt modelId="{1D66E744-D0F8-4C84-A9F8-E26192E12CC5}" type="parTrans" cxnId="{393D22A5-5640-4BDA-BE04-95BA7BAA4A0C}">
      <dgm:prSet/>
      <dgm:spPr/>
      <dgm:t>
        <a:bodyPr/>
        <a:lstStyle/>
        <a:p>
          <a:endParaRPr lang="en-US"/>
        </a:p>
      </dgm:t>
    </dgm:pt>
    <dgm:pt modelId="{B662E2A0-F555-480C-A885-4A86F2BE63E4}" type="sibTrans" cxnId="{393D22A5-5640-4BDA-BE04-95BA7BAA4A0C}">
      <dgm:prSet/>
      <dgm:spPr/>
      <dgm:t>
        <a:bodyPr/>
        <a:lstStyle/>
        <a:p>
          <a:endParaRPr lang="en-US"/>
        </a:p>
      </dgm:t>
    </dgm:pt>
    <dgm:pt modelId="{B7E0E37A-A53E-4F98-B6AD-87C76A4E9000}" type="pres">
      <dgm:prSet presAssocID="{E1A691AD-58B9-4C93-8396-EBFAC88FEC0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8ED8381-B2A1-4761-AC90-683480F60155}" type="pres">
      <dgm:prSet presAssocID="{B4958165-1F7D-4386-BC7B-4442E5CFC4D2}" presName="root1" presStyleCnt="0"/>
      <dgm:spPr/>
    </dgm:pt>
    <dgm:pt modelId="{8089D613-AA6F-424C-A31D-206BECD04F71}" type="pres">
      <dgm:prSet presAssocID="{B4958165-1F7D-4386-BC7B-4442E5CFC4D2}" presName="LevelOneTextNode" presStyleLbl="node0" presStyleIdx="0" presStyleCnt="2" custLinFactNeighborX="-868" custLinFactNeighborY="-43025">
        <dgm:presLayoutVars>
          <dgm:chPref val="3"/>
        </dgm:presLayoutVars>
      </dgm:prSet>
      <dgm:spPr/>
    </dgm:pt>
    <dgm:pt modelId="{5D02A787-4F68-46FF-B172-9F394B4625A1}" type="pres">
      <dgm:prSet presAssocID="{B4958165-1F7D-4386-BC7B-4442E5CFC4D2}" presName="level2hierChild" presStyleCnt="0"/>
      <dgm:spPr/>
    </dgm:pt>
    <dgm:pt modelId="{B03418D3-EF68-4FAB-AC04-5969AACD1A93}" type="pres">
      <dgm:prSet presAssocID="{37DBDDD6-CF0D-49C3-AC7E-991008FED3A0}" presName="root1" presStyleCnt="0"/>
      <dgm:spPr/>
    </dgm:pt>
    <dgm:pt modelId="{D28F1DEB-3100-4E9E-9CB4-665A80335E06}" type="pres">
      <dgm:prSet presAssocID="{37DBDDD6-CF0D-49C3-AC7E-991008FED3A0}" presName="LevelOneTextNode" presStyleLbl="node0" presStyleIdx="1" presStyleCnt="2">
        <dgm:presLayoutVars>
          <dgm:chPref val="3"/>
        </dgm:presLayoutVars>
      </dgm:prSet>
      <dgm:spPr/>
    </dgm:pt>
    <dgm:pt modelId="{F1929BC7-BB3D-4504-9E43-400419F69F18}" type="pres">
      <dgm:prSet presAssocID="{37DBDDD6-CF0D-49C3-AC7E-991008FED3A0}" presName="level2hierChild" presStyleCnt="0"/>
      <dgm:spPr/>
    </dgm:pt>
    <dgm:pt modelId="{73312F34-5AFD-4B5D-ADEB-AB1D72DF616C}" type="pres">
      <dgm:prSet presAssocID="{5BBE503A-8CC1-4416-B21F-F89FC6F102F4}" presName="conn2-1" presStyleLbl="parChTrans1D2" presStyleIdx="0" presStyleCnt="3"/>
      <dgm:spPr/>
    </dgm:pt>
    <dgm:pt modelId="{0776AE95-DC40-42D8-A9FB-9ED8050EF2AB}" type="pres">
      <dgm:prSet presAssocID="{5BBE503A-8CC1-4416-B21F-F89FC6F102F4}" presName="connTx" presStyleLbl="parChTrans1D2" presStyleIdx="0" presStyleCnt="3"/>
      <dgm:spPr/>
    </dgm:pt>
    <dgm:pt modelId="{DBBEDA8E-1C4B-4180-8BB0-E7E9B5CD28CA}" type="pres">
      <dgm:prSet presAssocID="{507AF94F-2B05-4AC8-BCCD-8B957CB14F4F}" presName="root2" presStyleCnt="0"/>
      <dgm:spPr/>
    </dgm:pt>
    <dgm:pt modelId="{012D6F13-74AC-4776-BE0F-BDD33D50E346}" type="pres">
      <dgm:prSet presAssocID="{507AF94F-2B05-4AC8-BCCD-8B957CB14F4F}" presName="LevelTwoTextNode" presStyleLbl="node2" presStyleIdx="0" presStyleCnt="3">
        <dgm:presLayoutVars>
          <dgm:chPref val="3"/>
        </dgm:presLayoutVars>
      </dgm:prSet>
      <dgm:spPr/>
    </dgm:pt>
    <dgm:pt modelId="{93ED90E2-63E9-4290-BEA4-F3282AC5E867}" type="pres">
      <dgm:prSet presAssocID="{507AF94F-2B05-4AC8-BCCD-8B957CB14F4F}" presName="level3hierChild" presStyleCnt="0"/>
      <dgm:spPr/>
    </dgm:pt>
    <dgm:pt modelId="{4927E52E-241A-4636-ACA5-13579BD1FADB}" type="pres">
      <dgm:prSet presAssocID="{C5CEF238-8366-44CC-AF03-8F1A74E736B9}" presName="conn2-1" presStyleLbl="parChTrans1D2" presStyleIdx="1" presStyleCnt="3"/>
      <dgm:spPr/>
    </dgm:pt>
    <dgm:pt modelId="{7298DEB7-27C0-42BC-BD65-D3C634300F93}" type="pres">
      <dgm:prSet presAssocID="{C5CEF238-8366-44CC-AF03-8F1A74E736B9}" presName="connTx" presStyleLbl="parChTrans1D2" presStyleIdx="1" presStyleCnt="3"/>
      <dgm:spPr/>
    </dgm:pt>
    <dgm:pt modelId="{C20DC13A-8A83-417A-AB36-C5D711F01F4F}" type="pres">
      <dgm:prSet presAssocID="{34558484-983C-4CDD-835B-848280C5C085}" presName="root2" presStyleCnt="0"/>
      <dgm:spPr/>
    </dgm:pt>
    <dgm:pt modelId="{893F3078-0493-4AB9-BC0F-656799004069}" type="pres">
      <dgm:prSet presAssocID="{34558484-983C-4CDD-835B-848280C5C085}" presName="LevelTwoTextNode" presStyleLbl="node2" presStyleIdx="1" presStyleCnt="3">
        <dgm:presLayoutVars>
          <dgm:chPref val="3"/>
        </dgm:presLayoutVars>
      </dgm:prSet>
      <dgm:spPr/>
    </dgm:pt>
    <dgm:pt modelId="{F6871D3C-C775-439C-BBB3-180122538569}" type="pres">
      <dgm:prSet presAssocID="{34558484-983C-4CDD-835B-848280C5C085}" presName="level3hierChild" presStyleCnt="0"/>
      <dgm:spPr/>
    </dgm:pt>
    <dgm:pt modelId="{C16989AE-169F-4CFF-AD8A-B4E5188E4FAC}" type="pres">
      <dgm:prSet presAssocID="{1D66E744-D0F8-4C84-A9F8-E26192E12CC5}" presName="conn2-1" presStyleLbl="parChTrans1D2" presStyleIdx="2" presStyleCnt="3"/>
      <dgm:spPr/>
    </dgm:pt>
    <dgm:pt modelId="{A3797C80-D019-482A-8E3C-D9263CDA64A1}" type="pres">
      <dgm:prSet presAssocID="{1D66E744-D0F8-4C84-A9F8-E26192E12CC5}" presName="connTx" presStyleLbl="parChTrans1D2" presStyleIdx="2" presStyleCnt="3"/>
      <dgm:spPr/>
    </dgm:pt>
    <dgm:pt modelId="{FAC1B201-035B-4CCC-80E6-700D3BC53496}" type="pres">
      <dgm:prSet presAssocID="{12472A01-5578-4E0B-BF7E-818C4A1A4A59}" presName="root2" presStyleCnt="0"/>
      <dgm:spPr/>
    </dgm:pt>
    <dgm:pt modelId="{81E30D10-E639-4734-891D-C7714A2D9B2A}" type="pres">
      <dgm:prSet presAssocID="{12472A01-5578-4E0B-BF7E-818C4A1A4A59}" presName="LevelTwoTextNode" presStyleLbl="node2" presStyleIdx="2" presStyleCnt="3">
        <dgm:presLayoutVars>
          <dgm:chPref val="3"/>
        </dgm:presLayoutVars>
      </dgm:prSet>
      <dgm:spPr/>
    </dgm:pt>
    <dgm:pt modelId="{24880D96-A90D-481C-BE6C-C6E5738D1EE3}" type="pres">
      <dgm:prSet presAssocID="{12472A01-5578-4E0B-BF7E-818C4A1A4A59}" presName="level3hierChild" presStyleCnt="0"/>
      <dgm:spPr/>
    </dgm:pt>
  </dgm:ptLst>
  <dgm:cxnLst>
    <dgm:cxn modelId="{00FD250E-2ECB-4D3E-A80C-A0A8B559707C}" type="presOf" srcId="{C5CEF238-8366-44CC-AF03-8F1A74E736B9}" destId="{7298DEB7-27C0-42BC-BD65-D3C634300F93}" srcOrd="1" destOrd="0" presId="urn:microsoft.com/office/officeart/2005/8/layout/hierarchy2"/>
    <dgm:cxn modelId="{5375FB5B-FDA2-4C39-A778-7EDCB5545199}" type="presOf" srcId="{507AF94F-2B05-4AC8-BCCD-8B957CB14F4F}" destId="{012D6F13-74AC-4776-BE0F-BDD33D50E346}" srcOrd="0" destOrd="0" presId="urn:microsoft.com/office/officeart/2005/8/layout/hierarchy2"/>
    <dgm:cxn modelId="{8ACEDB5C-0637-487A-B57F-7225715A0945}" srcId="{37DBDDD6-CF0D-49C3-AC7E-991008FED3A0}" destId="{34558484-983C-4CDD-835B-848280C5C085}" srcOrd="1" destOrd="0" parTransId="{C5CEF238-8366-44CC-AF03-8F1A74E736B9}" sibTransId="{3E91B018-F0A5-4B17-8168-BBCB68AABAD5}"/>
    <dgm:cxn modelId="{3903C869-1A5D-45E3-ACE3-8850408C6723}" type="presOf" srcId="{37DBDDD6-CF0D-49C3-AC7E-991008FED3A0}" destId="{D28F1DEB-3100-4E9E-9CB4-665A80335E06}" srcOrd="0" destOrd="0" presId="urn:microsoft.com/office/officeart/2005/8/layout/hierarchy2"/>
    <dgm:cxn modelId="{CD965B6E-6854-4F1E-91C0-44596A73495D}" type="presOf" srcId="{C5CEF238-8366-44CC-AF03-8F1A74E736B9}" destId="{4927E52E-241A-4636-ACA5-13579BD1FADB}" srcOrd="0" destOrd="0" presId="urn:microsoft.com/office/officeart/2005/8/layout/hierarchy2"/>
    <dgm:cxn modelId="{02AECD73-3F05-403B-911C-9DD273245EFC}" type="presOf" srcId="{1D66E744-D0F8-4C84-A9F8-E26192E12CC5}" destId="{A3797C80-D019-482A-8E3C-D9263CDA64A1}" srcOrd="1" destOrd="0" presId="urn:microsoft.com/office/officeart/2005/8/layout/hierarchy2"/>
    <dgm:cxn modelId="{F5A2A18C-5E78-4FC9-BB72-0F77D9E83B0E}" srcId="{37DBDDD6-CF0D-49C3-AC7E-991008FED3A0}" destId="{507AF94F-2B05-4AC8-BCCD-8B957CB14F4F}" srcOrd="0" destOrd="0" parTransId="{5BBE503A-8CC1-4416-B21F-F89FC6F102F4}" sibTransId="{1E4490EA-69CC-465F-8663-F81C4FEC3E08}"/>
    <dgm:cxn modelId="{2B7E108F-E803-4648-BE9B-20C88A707C87}" type="presOf" srcId="{34558484-983C-4CDD-835B-848280C5C085}" destId="{893F3078-0493-4AB9-BC0F-656799004069}" srcOrd="0" destOrd="0" presId="urn:microsoft.com/office/officeart/2005/8/layout/hierarchy2"/>
    <dgm:cxn modelId="{DD3E309A-06A9-4D55-AA64-793779561991}" type="presOf" srcId="{5BBE503A-8CC1-4416-B21F-F89FC6F102F4}" destId="{0776AE95-DC40-42D8-A9FB-9ED8050EF2AB}" srcOrd="1" destOrd="0" presId="urn:microsoft.com/office/officeart/2005/8/layout/hierarchy2"/>
    <dgm:cxn modelId="{EFA9ADA1-F4FB-4BC4-8628-8537CE1FC493}" type="presOf" srcId="{12472A01-5578-4E0B-BF7E-818C4A1A4A59}" destId="{81E30D10-E639-4734-891D-C7714A2D9B2A}" srcOrd="0" destOrd="0" presId="urn:microsoft.com/office/officeart/2005/8/layout/hierarchy2"/>
    <dgm:cxn modelId="{393D22A5-5640-4BDA-BE04-95BA7BAA4A0C}" srcId="{37DBDDD6-CF0D-49C3-AC7E-991008FED3A0}" destId="{12472A01-5578-4E0B-BF7E-818C4A1A4A59}" srcOrd="2" destOrd="0" parTransId="{1D66E744-D0F8-4C84-A9F8-E26192E12CC5}" sibTransId="{B662E2A0-F555-480C-A885-4A86F2BE63E4}"/>
    <dgm:cxn modelId="{E729CCB3-3258-40EB-948F-BC12005287C5}" type="presOf" srcId="{E1A691AD-58B9-4C93-8396-EBFAC88FEC03}" destId="{B7E0E37A-A53E-4F98-B6AD-87C76A4E9000}" srcOrd="0" destOrd="0" presId="urn:microsoft.com/office/officeart/2005/8/layout/hierarchy2"/>
    <dgm:cxn modelId="{CEE59BD6-4CC9-4443-9848-68A8D0F808B2}" srcId="{E1A691AD-58B9-4C93-8396-EBFAC88FEC03}" destId="{37DBDDD6-CF0D-49C3-AC7E-991008FED3A0}" srcOrd="1" destOrd="0" parTransId="{732E71E4-12CA-4201-BF93-D2059026238D}" sibTransId="{0E8BA64C-112F-453D-BE5A-07B8BB3D4178}"/>
    <dgm:cxn modelId="{C68BBADE-56EB-4AAC-A0D8-8586DCC15135}" srcId="{E1A691AD-58B9-4C93-8396-EBFAC88FEC03}" destId="{B4958165-1F7D-4386-BC7B-4442E5CFC4D2}" srcOrd="0" destOrd="0" parTransId="{2FB4575E-5C82-4F9C-B435-988BE81B8033}" sibTransId="{446C6BBE-A16D-4668-ABDC-DFF468F67739}"/>
    <dgm:cxn modelId="{E26A24E3-9B98-41AB-96DD-4F7C0D2931E5}" type="presOf" srcId="{5BBE503A-8CC1-4416-B21F-F89FC6F102F4}" destId="{73312F34-5AFD-4B5D-ADEB-AB1D72DF616C}" srcOrd="0" destOrd="0" presId="urn:microsoft.com/office/officeart/2005/8/layout/hierarchy2"/>
    <dgm:cxn modelId="{4B29F7F0-729A-42FD-B270-667C02A7221C}" type="presOf" srcId="{B4958165-1F7D-4386-BC7B-4442E5CFC4D2}" destId="{8089D613-AA6F-424C-A31D-206BECD04F71}" srcOrd="0" destOrd="0" presId="urn:microsoft.com/office/officeart/2005/8/layout/hierarchy2"/>
    <dgm:cxn modelId="{49B1E8F7-FCDB-4FC9-97D3-79064CFE776E}" type="presOf" srcId="{1D66E744-D0F8-4C84-A9F8-E26192E12CC5}" destId="{C16989AE-169F-4CFF-AD8A-B4E5188E4FAC}" srcOrd="0" destOrd="0" presId="urn:microsoft.com/office/officeart/2005/8/layout/hierarchy2"/>
    <dgm:cxn modelId="{DE10872D-AD3B-4FE8-B5C0-519953289DE2}" type="presParOf" srcId="{B7E0E37A-A53E-4F98-B6AD-87C76A4E9000}" destId="{E8ED8381-B2A1-4761-AC90-683480F60155}" srcOrd="0" destOrd="0" presId="urn:microsoft.com/office/officeart/2005/8/layout/hierarchy2"/>
    <dgm:cxn modelId="{BF2E2160-1DF5-4A04-8940-7244C45937FF}" type="presParOf" srcId="{E8ED8381-B2A1-4761-AC90-683480F60155}" destId="{8089D613-AA6F-424C-A31D-206BECD04F71}" srcOrd="0" destOrd="0" presId="urn:microsoft.com/office/officeart/2005/8/layout/hierarchy2"/>
    <dgm:cxn modelId="{BF9F8179-0F1A-4D3F-9502-C40A227F9014}" type="presParOf" srcId="{E8ED8381-B2A1-4761-AC90-683480F60155}" destId="{5D02A787-4F68-46FF-B172-9F394B4625A1}" srcOrd="1" destOrd="0" presId="urn:microsoft.com/office/officeart/2005/8/layout/hierarchy2"/>
    <dgm:cxn modelId="{0FBCF1E6-FCD6-4042-A361-E4E2D21D175D}" type="presParOf" srcId="{B7E0E37A-A53E-4F98-B6AD-87C76A4E9000}" destId="{B03418D3-EF68-4FAB-AC04-5969AACD1A93}" srcOrd="1" destOrd="0" presId="urn:microsoft.com/office/officeart/2005/8/layout/hierarchy2"/>
    <dgm:cxn modelId="{4979CCA2-23E3-48CB-B611-5762B3E65D37}" type="presParOf" srcId="{B03418D3-EF68-4FAB-AC04-5969AACD1A93}" destId="{D28F1DEB-3100-4E9E-9CB4-665A80335E06}" srcOrd="0" destOrd="0" presId="urn:microsoft.com/office/officeart/2005/8/layout/hierarchy2"/>
    <dgm:cxn modelId="{6FA4BE07-B6AA-4579-BFDC-B0F96D82E0C4}" type="presParOf" srcId="{B03418D3-EF68-4FAB-AC04-5969AACD1A93}" destId="{F1929BC7-BB3D-4504-9E43-400419F69F18}" srcOrd="1" destOrd="0" presId="urn:microsoft.com/office/officeart/2005/8/layout/hierarchy2"/>
    <dgm:cxn modelId="{914FE8A9-4BD7-4A88-A072-71F4598F2263}" type="presParOf" srcId="{F1929BC7-BB3D-4504-9E43-400419F69F18}" destId="{73312F34-5AFD-4B5D-ADEB-AB1D72DF616C}" srcOrd="0" destOrd="0" presId="urn:microsoft.com/office/officeart/2005/8/layout/hierarchy2"/>
    <dgm:cxn modelId="{3E51C2BA-BFB5-400C-9F89-2C5E2761D362}" type="presParOf" srcId="{73312F34-5AFD-4B5D-ADEB-AB1D72DF616C}" destId="{0776AE95-DC40-42D8-A9FB-9ED8050EF2AB}" srcOrd="0" destOrd="0" presId="urn:microsoft.com/office/officeart/2005/8/layout/hierarchy2"/>
    <dgm:cxn modelId="{0EC53995-6BCD-42A3-8177-397E634E0016}" type="presParOf" srcId="{F1929BC7-BB3D-4504-9E43-400419F69F18}" destId="{DBBEDA8E-1C4B-4180-8BB0-E7E9B5CD28CA}" srcOrd="1" destOrd="0" presId="urn:microsoft.com/office/officeart/2005/8/layout/hierarchy2"/>
    <dgm:cxn modelId="{15525BDF-AA51-4414-8929-383FCA90DAC6}" type="presParOf" srcId="{DBBEDA8E-1C4B-4180-8BB0-E7E9B5CD28CA}" destId="{012D6F13-74AC-4776-BE0F-BDD33D50E346}" srcOrd="0" destOrd="0" presId="urn:microsoft.com/office/officeart/2005/8/layout/hierarchy2"/>
    <dgm:cxn modelId="{236D60D7-AE16-448A-9B86-2D81E5CE52CC}" type="presParOf" srcId="{DBBEDA8E-1C4B-4180-8BB0-E7E9B5CD28CA}" destId="{93ED90E2-63E9-4290-BEA4-F3282AC5E867}" srcOrd="1" destOrd="0" presId="urn:microsoft.com/office/officeart/2005/8/layout/hierarchy2"/>
    <dgm:cxn modelId="{AFF3521B-CE5F-4659-BB71-35F972BFAA64}" type="presParOf" srcId="{F1929BC7-BB3D-4504-9E43-400419F69F18}" destId="{4927E52E-241A-4636-ACA5-13579BD1FADB}" srcOrd="2" destOrd="0" presId="urn:microsoft.com/office/officeart/2005/8/layout/hierarchy2"/>
    <dgm:cxn modelId="{7D11B9C8-31E5-4ED4-9158-1B3C33D48642}" type="presParOf" srcId="{4927E52E-241A-4636-ACA5-13579BD1FADB}" destId="{7298DEB7-27C0-42BC-BD65-D3C634300F93}" srcOrd="0" destOrd="0" presId="urn:microsoft.com/office/officeart/2005/8/layout/hierarchy2"/>
    <dgm:cxn modelId="{5C32299C-F321-4813-94C3-5F6D6B99C86E}" type="presParOf" srcId="{F1929BC7-BB3D-4504-9E43-400419F69F18}" destId="{C20DC13A-8A83-417A-AB36-C5D711F01F4F}" srcOrd="3" destOrd="0" presId="urn:microsoft.com/office/officeart/2005/8/layout/hierarchy2"/>
    <dgm:cxn modelId="{C23E1F3D-834A-4E1B-8144-086E98DF1ADF}" type="presParOf" srcId="{C20DC13A-8A83-417A-AB36-C5D711F01F4F}" destId="{893F3078-0493-4AB9-BC0F-656799004069}" srcOrd="0" destOrd="0" presId="urn:microsoft.com/office/officeart/2005/8/layout/hierarchy2"/>
    <dgm:cxn modelId="{C4859C51-4A6E-40B8-BEE8-4E26218C69B3}" type="presParOf" srcId="{C20DC13A-8A83-417A-AB36-C5D711F01F4F}" destId="{F6871D3C-C775-439C-BBB3-180122538569}" srcOrd="1" destOrd="0" presId="urn:microsoft.com/office/officeart/2005/8/layout/hierarchy2"/>
    <dgm:cxn modelId="{EF242286-AEA3-4420-95F3-D916CCBBEB4C}" type="presParOf" srcId="{F1929BC7-BB3D-4504-9E43-400419F69F18}" destId="{C16989AE-169F-4CFF-AD8A-B4E5188E4FAC}" srcOrd="4" destOrd="0" presId="urn:microsoft.com/office/officeart/2005/8/layout/hierarchy2"/>
    <dgm:cxn modelId="{448D1F45-5ECE-487C-8366-F57AC4B8D9EE}" type="presParOf" srcId="{C16989AE-169F-4CFF-AD8A-B4E5188E4FAC}" destId="{A3797C80-D019-482A-8E3C-D9263CDA64A1}" srcOrd="0" destOrd="0" presId="urn:microsoft.com/office/officeart/2005/8/layout/hierarchy2"/>
    <dgm:cxn modelId="{345E1A37-E0E9-46E2-ACA8-D981A7BEFEB6}" type="presParOf" srcId="{F1929BC7-BB3D-4504-9E43-400419F69F18}" destId="{FAC1B201-035B-4CCC-80E6-700D3BC53496}" srcOrd="5" destOrd="0" presId="urn:microsoft.com/office/officeart/2005/8/layout/hierarchy2"/>
    <dgm:cxn modelId="{92C3ECBD-0798-4537-9434-7BB950AA05AF}" type="presParOf" srcId="{FAC1B201-035B-4CCC-80E6-700D3BC53496}" destId="{81E30D10-E639-4734-891D-C7714A2D9B2A}" srcOrd="0" destOrd="0" presId="urn:microsoft.com/office/officeart/2005/8/layout/hierarchy2"/>
    <dgm:cxn modelId="{472396FF-E26E-43ED-ACE5-48775CA87F5D}" type="presParOf" srcId="{FAC1B201-035B-4CCC-80E6-700D3BC53496}" destId="{24880D96-A90D-481C-BE6C-C6E5738D1EE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3A2BEF9-2B62-4C49-A36D-993F05217071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44A964F-0DE4-4B9A-AE17-B10800CD23A2}">
      <dgm:prSet/>
      <dgm:spPr/>
      <dgm:t>
        <a:bodyPr/>
        <a:lstStyle/>
        <a:p>
          <a:r>
            <a:rPr lang="en-US" b="1"/>
            <a:t>Humans are not especially “special”</a:t>
          </a:r>
          <a:endParaRPr lang="en-US"/>
        </a:p>
      </dgm:t>
    </dgm:pt>
    <dgm:pt modelId="{852A65DC-77A0-42B2-A7DF-EA5FC3EEB59E}" type="parTrans" cxnId="{D60EEC92-F394-4210-8786-250983533AF4}">
      <dgm:prSet/>
      <dgm:spPr/>
      <dgm:t>
        <a:bodyPr/>
        <a:lstStyle/>
        <a:p>
          <a:endParaRPr lang="en-US"/>
        </a:p>
      </dgm:t>
    </dgm:pt>
    <dgm:pt modelId="{C385E065-9201-48D4-9BF1-B0ABFDD9FD55}" type="sibTrans" cxnId="{D60EEC92-F394-4210-8786-250983533AF4}">
      <dgm:prSet/>
      <dgm:spPr/>
      <dgm:t>
        <a:bodyPr/>
        <a:lstStyle/>
        <a:p>
          <a:endParaRPr lang="en-US"/>
        </a:p>
      </dgm:t>
    </dgm:pt>
    <dgm:pt modelId="{FE47D815-0251-40A1-9253-C7DDE83DE7AA}">
      <dgm:prSet/>
      <dgm:spPr/>
      <dgm:t>
        <a:bodyPr/>
        <a:lstStyle/>
        <a:p>
          <a:r>
            <a:rPr lang="en-US" dirty="0"/>
            <a:t>……we are not so different from animals!</a:t>
          </a:r>
        </a:p>
      </dgm:t>
    </dgm:pt>
    <dgm:pt modelId="{EC327597-9B4F-4C9B-A394-9F5EF1F1790D}" type="parTrans" cxnId="{ADA3FEE1-8A0E-4E6B-B91A-635A0A92DFFB}">
      <dgm:prSet/>
      <dgm:spPr/>
      <dgm:t>
        <a:bodyPr/>
        <a:lstStyle/>
        <a:p>
          <a:endParaRPr lang="en-US"/>
        </a:p>
      </dgm:t>
    </dgm:pt>
    <dgm:pt modelId="{17B4260E-E3AB-40BA-9B1A-602C9C63C844}" type="sibTrans" cxnId="{ADA3FEE1-8A0E-4E6B-B91A-635A0A92DFFB}">
      <dgm:prSet/>
      <dgm:spPr/>
      <dgm:t>
        <a:bodyPr/>
        <a:lstStyle/>
        <a:p>
          <a:endParaRPr lang="en-US"/>
        </a:p>
      </dgm:t>
    </dgm:pt>
    <dgm:pt modelId="{D7965669-153E-4A29-82D8-A7718C971713}">
      <dgm:prSet/>
      <dgm:spPr/>
      <dgm:t>
        <a:bodyPr/>
        <a:lstStyle/>
        <a:p>
          <a:r>
            <a:rPr lang="en-US" dirty="0"/>
            <a:t>After all, we ARE animals!</a:t>
          </a:r>
        </a:p>
      </dgm:t>
    </dgm:pt>
    <dgm:pt modelId="{F2D4AA17-7D6B-4850-8D75-206AC96BACA0}" type="parTrans" cxnId="{531A4B26-0EAB-4FB1-A90F-6C7CC8D5C2E4}">
      <dgm:prSet/>
      <dgm:spPr/>
      <dgm:t>
        <a:bodyPr/>
        <a:lstStyle/>
        <a:p>
          <a:endParaRPr lang="en-US"/>
        </a:p>
      </dgm:t>
    </dgm:pt>
    <dgm:pt modelId="{9D0624A9-0604-417C-9C49-7A2A58CC0C93}" type="sibTrans" cxnId="{531A4B26-0EAB-4FB1-A90F-6C7CC8D5C2E4}">
      <dgm:prSet/>
      <dgm:spPr/>
      <dgm:t>
        <a:bodyPr/>
        <a:lstStyle/>
        <a:p>
          <a:endParaRPr lang="en-US"/>
        </a:p>
      </dgm:t>
    </dgm:pt>
    <dgm:pt modelId="{52DC28D5-5AF1-40B9-8BAA-DD9854A4C545}">
      <dgm:prSet/>
      <dgm:spPr/>
      <dgm:t>
        <a:bodyPr/>
        <a:lstStyle/>
        <a:p>
          <a:r>
            <a:rPr lang="en-US" dirty="0"/>
            <a:t>We are </a:t>
          </a:r>
          <a:r>
            <a:rPr lang="en-US" b="1" dirty="0">
              <a:solidFill>
                <a:srgbClr val="C00000"/>
              </a:solidFill>
            </a:rPr>
            <a:t>SPECIALIZED; we are not special</a:t>
          </a:r>
          <a:r>
            <a:rPr lang="en-US" dirty="0"/>
            <a:t>.</a:t>
          </a:r>
        </a:p>
      </dgm:t>
    </dgm:pt>
    <dgm:pt modelId="{947D2C33-4232-4A7C-8305-FDB7AFBB9817}" type="parTrans" cxnId="{98875A1B-E551-4FF9-93EA-D60EF8A1B626}">
      <dgm:prSet/>
      <dgm:spPr/>
      <dgm:t>
        <a:bodyPr/>
        <a:lstStyle/>
        <a:p>
          <a:endParaRPr lang="en-US"/>
        </a:p>
      </dgm:t>
    </dgm:pt>
    <dgm:pt modelId="{678B24AE-1C59-4860-BC16-C364D147B897}" type="sibTrans" cxnId="{98875A1B-E551-4FF9-93EA-D60EF8A1B626}">
      <dgm:prSet/>
      <dgm:spPr/>
      <dgm:t>
        <a:bodyPr/>
        <a:lstStyle/>
        <a:p>
          <a:endParaRPr lang="en-US"/>
        </a:p>
      </dgm:t>
    </dgm:pt>
    <dgm:pt modelId="{1E8ADEFE-63DB-450B-84F8-199D1589BD6F}">
      <dgm:prSet/>
      <dgm:spPr/>
      <dgm:t>
        <a:bodyPr/>
        <a:lstStyle/>
        <a:p>
          <a:r>
            <a:rPr lang="en-US" dirty="0"/>
            <a:t>We are superb at what we do, and that is adapt and change our behavior, often through learning</a:t>
          </a:r>
        </a:p>
      </dgm:t>
    </dgm:pt>
    <dgm:pt modelId="{39630324-D189-48B8-B5EB-6E13F65F64AC}" type="parTrans" cxnId="{A0C910E0-1C7E-4F26-9FD2-5C107E069AD4}">
      <dgm:prSet/>
      <dgm:spPr/>
      <dgm:t>
        <a:bodyPr/>
        <a:lstStyle/>
        <a:p>
          <a:endParaRPr lang="en-US"/>
        </a:p>
      </dgm:t>
    </dgm:pt>
    <dgm:pt modelId="{2665CFAF-5B5A-45C2-99EC-10F291274521}" type="sibTrans" cxnId="{A0C910E0-1C7E-4F26-9FD2-5C107E069AD4}">
      <dgm:prSet/>
      <dgm:spPr/>
      <dgm:t>
        <a:bodyPr/>
        <a:lstStyle/>
        <a:p>
          <a:endParaRPr lang="en-US"/>
        </a:p>
      </dgm:t>
    </dgm:pt>
    <dgm:pt modelId="{E8C83829-3449-4129-97B4-2B07E8E6F8EF}">
      <dgm:prSet/>
      <dgm:spPr/>
      <dgm:t>
        <a:bodyPr/>
        <a:lstStyle/>
        <a:p>
          <a:endParaRPr lang="en-US"/>
        </a:p>
      </dgm:t>
    </dgm:pt>
    <dgm:pt modelId="{D46FD472-9F1B-437C-929B-705BCABD17EA}" type="parTrans" cxnId="{20F4F63F-CE8B-4574-AAEB-0266639C816C}">
      <dgm:prSet/>
      <dgm:spPr/>
      <dgm:t>
        <a:bodyPr/>
        <a:lstStyle/>
        <a:p>
          <a:endParaRPr lang="en-US"/>
        </a:p>
      </dgm:t>
    </dgm:pt>
    <dgm:pt modelId="{788891EA-A32A-4281-916F-D5575693E2B8}" type="sibTrans" cxnId="{20F4F63F-CE8B-4574-AAEB-0266639C816C}">
      <dgm:prSet/>
      <dgm:spPr/>
      <dgm:t>
        <a:bodyPr/>
        <a:lstStyle/>
        <a:p>
          <a:endParaRPr lang="en-US"/>
        </a:p>
      </dgm:t>
    </dgm:pt>
    <dgm:pt modelId="{952A64CA-6C47-4FEA-91BD-9738DF1589B5}">
      <dgm:prSet/>
      <dgm:spPr/>
      <dgm:t>
        <a:bodyPr/>
        <a:lstStyle/>
        <a:p>
          <a:endParaRPr lang="en-US" dirty="0"/>
        </a:p>
      </dgm:t>
    </dgm:pt>
    <dgm:pt modelId="{1CD0730B-FDD6-4224-BADE-CBB26A377203}" type="parTrans" cxnId="{A733A59F-EF48-4542-86D1-8546934F7205}">
      <dgm:prSet/>
      <dgm:spPr/>
      <dgm:t>
        <a:bodyPr/>
        <a:lstStyle/>
        <a:p>
          <a:endParaRPr lang="en-US"/>
        </a:p>
      </dgm:t>
    </dgm:pt>
    <dgm:pt modelId="{F78843BF-93F6-4BC7-9AF6-A4B4469DEAF4}" type="sibTrans" cxnId="{A733A59F-EF48-4542-86D1-8546934F7205}">
      <dgm:prSet/>
      <dgm:spPr/>
      <dgm:t>
        <a:bodyPr/>
        <a:lstStyle/>
        <a:p>
          <a:endParaRPr lang="en-US"/>
        </a:p>
      </dgm:t>
    </dgm:pt>
    <dgm:pt modelId="{47B6C417-DD32-4388-B249-AC7B615DB22E}">
      <dgm:prSet/>
      <dgm:spPr/>
      <dgm:t>
        <a:bodyPr/>
        <a:lstStyle/>
        <a:p>
          <a:r>
            <a:rPr lang="en-US" dirty="0"/>
            <a:t>Dogs, and other animals, are better at us at some types of learning; worse than us at others</a:t>
          </a:r>
        </a:p>
      </dgm:t>
    </dgm:pt>
    <dgm:pt modelId="{FEA4E235-71A1-4416-BFC0-7C9B441CD01D}" type="parTrans" cxnId="{3F9EC26F-8822-4B24-8B8E-ADEC17F9174E}">
      <dgm:prSet/>
      <dgm:spPr/>
    </dgm:pt>
    <dgm:pt modelId="{8EA2018D-8E43-401B-ABC7-EB13B1D3C557}" type="sibTrans" cxnId="{3F9EC26F-8822-4B24-8B8E-ADEC17F9174E}">
      <dgm:prSet/>
      <dgm:spPr/>
    </dgm:pt>
    <dgm:pt modelId="{15D4A242-17DD-401C-8FCE-D5842D3F1A50}">
      <dgm:prSet/>
      <dgm:spPr/>
      <dgm:t>
        <a:bodyPr/>
        <a:lstStyle/>
        <a:p>
          <a:r>
            <a:rPr lang="en-US" dirty="0"/>
            <a:t>But each organism does best what it needs to do best!</a:t>
          </a:r>
        </a:p>
      </dgm:t>
    </dgm:pt>
    <dgm:pt modelId="{C0682511-D592-45CC-931D-EAAC6BA810B6}" type="parTrans" cxnId="{E87F6D49-0AE6-4088-A49E-7E3B35BD73A4}">
      <dgm:prSet/>
      <dgm:spPr/>
    </dgm:pt>
    <dgm:pt modelId="{E0F87109-716A-43F9-A103-09F414253AE1}" type="sibTrans" cxnId="{E87F6D49-0AE6-4088-A49E-7E3B35BD73A4}">
      <dgm:prSet/>
      <dgm:spPr/>
    </dgm:pt>
    <dgm:pt modelId="{6776F1A8-F14E-4E72-891F-5BAAC5F6A7F0}" type="pres">
      <dgm:prSet presAssocID="{63A2BEF9-2B62-4C49-A36D-993F05217071}" presName="linear" presStyleCnt="0">
        <dgm:presLayoutVars>
          <dgm:animLvl val="lvl"/>
          <dgm:resizeHandles val="exact"/>
        </dgm:presLayoutVars>
      </dgm:prSet>
      <dgm:spPr/>
    </dgm:pt>
    <dgm:pt modelId="{52F67924-4D80-4162-8513-285D69347344}" type="pres">
      <dgm:prSet presAssocID="{F44A964F-0DE4-4B9A-AE17-B10800CD23A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AAC12D0-5624-4162-B5D4-EC0656B80A48}" type="pres">
      <dgm:prSet presAssocID="{C385E065-9201-48D4-9BF1-B0ABFDD9FD55}" presName="spacer" presStyleCnt="0"/>
      <dgm:spPr/>
    </dgm:pt>
    <dgm:pt modelId="{DEBA3711-DB8E-49FD-93E5-16024CAB4E8C}" type="pres">
      <dgm:prSet presAssocID="{FE47D815-0251-40A1-9253-C7DDE83DE7A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B9DF780-8DAC-42F0-8678-3562AB00B8D2}" type="pres">
      <dgm:prSet presAssocID="{FE47D815-0251-40A1-9253-C7DDE83DE7AA}" presName="childText" presStyleLbl="revTx" presStyleIdx="0" presStyleCnt="2">
        <dgm:presLayoutVars>
          <dgm:bulletEnabled val="1"/>
        </dgm:presLayoutVars>
      </dgm:prSet>
      <dgm:spPr/>
    </dgm:pt>
    <dgm:pt modelId="{40C7CB1E-C6EA-412F-8A05-FCF6056E9B8B}" type="pres">
      <dgm:prSet presAssocID="{52DC28D5-5AF1-40B9-8BAA-DD9854A4C545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DBD2A68-4C15-4158-806E-538ACAB8E0EA}" type="pres">
      <dgm:prSet presAssocID="{52DC28D5-5AF1-40B9-8BAA-DD9854A4C545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F0F6CD08-08AE-4B9E-BB38-1B1976B13E32}" type="presOf" srcId="{952A64CA-6C47-4FEA-91BD-9738DF1589B5}" destId="{5B9DF780-8DAC-42F0-8678-3562AB00B8D2}" srcOrd="0" destOrd="2" presId="urn:microsoft.com/office/officeart/2005/8/layout/vList2"/>
    <dgm:cxn modelId="{EF22A810-9E2E-400A-B0CB-002EECC2D1A8}" type="presOf" srcId="{D7965669-153E-4A29-82D8-A7718C971713}" destId="{5B9DF780-8DAC-42F0-8678-3562AB00B8D2}" srcOrd="0" destOrd="1" presId="urn:microsoft.com/office/officeart/2005/8/layout/vList2"/>
    <dgm:cxn modelId="{7710D815-7DC3-47B3-A16D-B2DE4E996BED}" type="presOf" srcId="{47B6C417-DD32-4388-B249-AC7B615DB22E}" destId="{EDBD2A68-4C15-4158-806E-538ACAB8E0EA}" srcOrd="0" destOrd="1" presId="urn:microsoft.com/office/officeart/2005/8/layout/vList2"/>
    <dgm:cxn modelId="{98875A1B-E551-4FF9-93EA-D60EF8A1B626}" srcId="{63A2BEF9-2B62-4C49-A36D-993F05217071}" destId="{52DC28D5-5AF1-40B9-8BAA-DD9854A4C545}" srcOrd="2" destOrd="0" parTransId="{947D2C33-4232-4A7C-8305-FDB7AFBB9817}" sibTransId="{678B24AE-1C59-4860-BC16-C364D147B897}"/>
    <dgm:cxn modelId="{531A4B26-0EAB-4FB1-A90F-6C7CC8D5C2E4}" srcId="{FE47D815-0251-40A1-9253-C7DDE83DE7AA}" destId="{D7965669-153E-4A29-82D8-A7718C971713}" srcOrd="1" destOrd="0" parTransId="{F2D4AA17-7D6B-4850-8D75-206AC96BACA0}" sibTransId="{9D0624A9-0604-417C-9C49-7A2A58CC0C93}"/>
    <dgm:cxn modelId="{6CC0553E-06C5-4AD0-8B61-6D0281B1EABA}" type="presOf" srcId="{FE47D815-0251-40A1-9253-C7DDE83DE7AA}" destId="{DEBA3711-DB8E-49FD-93E5-16024CAB4E8C}" srcOrd="0" destOrd="0" presId="urn:microsoft.com/office/officeart/2005/8/layout/vList2"/>
    <dgm:cxn modelId="{20F4F63F-CE8B-4574-AAEB-0266639C816C}" srcId="{FE47D815-0251-40A1-9253-C7DDE83DE7AA}" destId="{E8C83829-3449-4129-97B4-2B07E8E6F8EF}" srcOrd="0" destOrd="0" parTransId="{D46FD472-9F1B-437C-929B-705BCABD17EA}" sibTransId="{788891EA-A32A-4281-916F-D5575693E2B8}"/>
    <dgm:cxn modelId="{FDF5BF5C-7C5E-4918-B20F-329D77138AF3}" type="presOf" srcId="{63A2BEF9-2B62-4C49-A36D-993F05217071}" destId="{6776F1A8-F14E-4E72-891F-5BAAC5F6A7F0}" srcOrd="0" destOrd="0" presId="urn:microsoft.com/office/officeart/2005/8/layout/vList2"/>
    <dgm:cxn modelId="{E87F6D49-0AE6-4088-A49E-7E3B35BD73A4}" srcId="{52DC28D5-5AF1-40B9-8BAA-DD9854A4C545}" destId="{15D4A242-17DD-401C-8FCE-D5842D3F1A50}" srcOrd="2" destOrd="0" parTransId="{C0682511-D592-45CC-931D-EAAC6BA810B6}" sibTransId="{E0F87109-716A-43F9-A103-09F414253AE1}"/>
    <dgm:cxn modelId="{8C37664C-A61E-4194-BA85-AC4B8F28E26E}" type="presOf" srcId="{F44A964F-0DE4-4B9A-AE17-B10800CD23A2}" destId="{52F67924-4D80-4162-8513-285D69347344}" srcOrd="0" destOrd="0" presId="urn:microsoft.com/office/officeart/2005/8/layout/vList2"/>
    <dgm:cxn modelId="{3F9EC26F-8822-4B24-8B8E-ADEC17F9174E}" srcId="{52DC28D5-5AF1-40B9-8BAA-DD9854A4C545}" destId="{47B6C417-DD32-4388-B249-AC7B615DB22E}" srcOrd="1" destOrd="0" parTransId="{FEA4E235-71A1-4416-BFC0-7C9B441CD01D}" sibTransId="{8EA2018D-8E43-401B-ABC7-EB13B1D3C557}"/>
    <dgm:cxn modelId="{E0248A91-0DBA-4177-8490-044C4B00807D}" type="presOf" srcId="{15D4A242-17DD-401C-8FCE-D5842D3F1A50}" destId="{EDBD2A68-4C15-4158-806E-538ACAB8E0EA}" srcOrd="0" destOrd="2" presId="urn:microsoft.com/office/officeart/2005/8/layout/vList2"/>
    <dgm:cxn modelId="{D60EEC92-F394-4210-8786-250983533AF4}" srcId="{63A2BEF9-2B62-4C49-A36D-993F05217071}" destId="{F44A964F-0DE4-4B9A-AE17-B10800CD23A2}" srcOrd="0" destOrd="0" parTransId="{852A65DC-77A0-42B2-A7DF-EA5FC3EEB59E}" sibTransId="{C385E065-9201-48D4-9BF1-B0ABFDD9FD55}"/>
    <dgm:cxn modelId="{A733A59F-EF48-4542-86D1-8546934F7205}" srcId="{FE47D815-0251-40A1-9253-C7DDE83DE7AA}" destId="{952A64CA-6C47-4FEA-91BD-9738DF1589B5}" srcOrd="2" destOrd="0" parTransId="{1CD0730B-FDD6-4224-BADE-CBB26A377203}" sibTransId="{F78843BF-93F6-4BC7-9AF6-A4B4469DEAF4}"/>
    <dgm:cxn modelId="{F224F0B3-C676-4942-A037-8B8A1F169C5C}" type="presOf" srcId="{E8C83829-3449-4129-97B4-2B07E8E6F8EF}" destId="{5B9DF780-8DAC-42F0-8678-3562AB00B8D2}" srcOrd="0" destOrd="0" presId="urn:microsoft.com/office/officeart/2005/8/layout/vList2"/>
    <dgm:cxn modelId="{9009F0D6-D4D5-4EC3-8544-7F5A3F43888E}" type="presOf" srcId="{52DC28D5-5AF1-40B9-8BAA-DD9854A4C545}" destId="{40C7CB1E-C6EA-412F-8A05-FCF6056E9B8B}" srcOrd="0" destOrd="0" presId="urn:microsoft.com/office/officeart/2005/8/layout/vList2"/>
    <dgm:cxn modelId="{A0C910E0-1C7E-4F26-9FD2-5C107E069AD4}" srcId="{52DC28D5-5AF1-40B9-8BAA-DD9854A4C545}" destId="{1E8ADEFE-63DB-450B-84F8-199D1589BD6F}" srcOrd="0" destOrd="0" parTransId="{39630324-D189-48B8-B5EB-6E13F65F64AC}" sibTransId="{2665CFAF-5B5A-45C2-99EC-10F291274521}"/>
    <dgm:cxn modelId="{ADA3FEE1-8A0E-4E6B-B91A-635A0A92DFFB}" srcId="{63A2BEF9-2B62-4C49-A36D-993F05217071}" destId="{FE47D815-0251-40A1-9253-C7DDE83DE7AA}" srcOrd="1" destOrd="0" parTransId="{EC327597-9B4F-4C9B-A394-9F5EF1F1790D}" sibTransId="{17B4260E-E3AB-40BA-9B1A-602C9C63C844}"/>
    <dgm:cxn modelId="{D69594F2-EBDF-4951-9DC1-D3732DB40DFC}" type="presOf" srcId="{1E8ADEFE-63DB-450B-84F8-199D1589BD6F}" destId="{EDBD2A68-4C15-4158-806E-538ACAB8E0EA}" srcOrd="0" destOrd="0" presId="urn:microsoft.com/office/officeart/2005/8/layout/vList2"/>
    <dgm:cxn modelId="{72496108-776D-4A08-B547-70F45181B0FC}" type="presParOf" srcId="{6776F1A8-F14E-4E72-891F-5BAAC5F6A7F0}" destId="{52F67924-4D80-4162-8513-285D69347344}" srcOrd="0" destOrd="0" presId="urn:microsoft.com/office/officeart/2005/8/layout/vList2"/>
    <dgm:cxn modelId="{EBC3BE6D-BA33-4CEE-8303-2AAD4DC67217}" type="presParOf" srcId="{6776F1A8-F14E-4E72-891F-5BAAC5F6A7F0}" destId="{CAAC12D0-5624-4162-B5D4-EC0656B80A48}" srcOrd="1" destOrd="0" presId="urn:microsoft.com/office/officeart/2005/8/layout/vList2"/>
    <dgm:cxn modelId="{8D516510-E4F6-4290-9B5E-260723B0FB74}" type="presParOf" srcId="{6776F1A8-F14E-4E72-891F-5BAAC5F6A7F0}" destId="{DEBA3711-DB8E-49FD-93E5-16024CAB4E8C}" srcOrd="2" destOrd="0" presId="urn:microsoft.com/office/officeart/2005/8/layout/vList2"/>
    <dgm:cxn modelId="{686805E7-2633-495F-A157-8DD08910E955}" type="presParOf" srcId="{6776F1A8-F14E-4E72-891F-5BAAC5F6A7F0}" destId="{5B9DF780-8DAC-42F0-8678-3562AB00B8D2}" srcOrd="3" destOrd="0" presId="urn:microsoft.com/office/officeart/2005/8/layout/vList2"/>
    <dgm:cxn modelId="{FA5AA362-4F41-4569-8816-1B64024360C7}" type="presParOf" srcId="{6776F1A8-F14E-4E72-891F-5BAAC5F6A7F0}" destId="{40C7CB1E-C6EA-412F-8A05-FCF6056E9B8B}" srcOrd="4" destOrd="0" presId="urn:microsoft.com/office/officeart/2005/8/layout/vList2"/>
    <dgm:cxn modelId="{1618B55F-4746-4A42-9C16-F4B34A3CABBD}" type="presParOf" srcId="{6776F1A8-F14E-4E72-891F-5BAAC5F6A7F0}" destId="{EDBD2A68-4C15-4158-806E-538ACAB8E0EA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D7D03CA-4489-4744-98AB-250986F64F80}" type="doc">
      <dgm:prSet loTypeId="urn:microsoft.com/office/officeart/2016/7/layout/HorizontalAction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C5AD3D9-97EE-4C5E-AB95-4922DE5815BB}">
      <dgm:prSet/>
      <dgm:spPr/>
      <dgm:t>
        <a:bodyPr/>
        <a:lstStyle/>
        <a:p>
          <a:r>
            <a:rPr lang="en-US" dirty="0"/>
            <a:t>Dogs</a:t>
          </a:r>
        </a:p>
      </dgm:t>
    </dgm:pt>
    <dgm:pt modelId="{8E3BFE2E-7F7E-4357-9DA7-B442C37F7CBF}" type="parTrans" cxnId="{82D3942C-610D-48C5-A626-5D8EDDB4A4EF}">
      <dgm:prSet/>
      <dgm:spPr/>
      <dgm:t>
        <a:bodyPr/>
        <a:lstStyle/>
        <a:p>
          <a:endParaRPr lang="en-US"/>
        </a:p>
      </dgm:t>
    </dgm:pt>
    <dgm:pt modelId="{0283C087-5E58-4682-92D3-A97F5663BE06}" type="sibTrans" cxnId="{82D3942C-610D-48C5-A626-5D8EDDB4A4EF}">
      <dgm:prSet/>
      <dgm:spPr/>
      <dgm:t>
        <a:bodyPr/>
        <a:lstStyle/>
        <a:p>
          <a:endParaRPr lang="en-US"/>
        </a:p>
      </dgm:t>
    </dgm:pt>
    <dgm:pt modelId="{2EE60092-0FFD-4450-B6AB-409C3F5BF117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300" dirty="0"/>
            <a:t>Social learning is strongest in dogs</a:t>
          </a:r>
        </a:p>
        <a:p>
          <a:pPr>
            <a:buFont typeface="Arial" panose="020B0604020202020204" pitchFamily="34" charset="0"/>
            <a:buChar char="•"/>
          </a:pPr>
          <a:endParaRPr lang="en-US" sz="1000" dirty="0"/>
        </a:p>
        <a:p>
          <a:pPr>
            <a:buFont typeface="Arial" panose="020B0604020202020204" pitchFamily="34" charset="0"/>
            <a:buChar char="•"/>
          </a:pPr>
          <a:r>
            <a:rPr lang="en-US" sz="2300" dirty="0"/>
            <a:t>We have bred dogs, both accidentally and purposefully, as organisms that</a:t>
          </a:r>
        </a:p>
      </dgm:t>
    </dgm:pt>
    <dgm:pt modelId="{F1CFFE81-9849-48DF-AF68-DC98A49FE3AF}" type="parTrans" cxnId="{930550C6-18FB-48E1-991F-FCCF6F175302}">
      <dgm:prSet/>
      <dgm:spPr/>
      <dgm:t>
        <a:bodyPr/>
        <a:lstStyle/>
        <a:p>
          <a:endParaRPr lang="en-US"/>
        </a:p>
      </dgm:t>
    </dgm:pt>
    <dgm:pt modelId="{29A50824-9047-4CBB-8AEE-F30FE7DC27C2}" type="sibTrans" cxnId="{930550C6-18FB-48E1-991F-FCCF6F175302}">
      <dgm:prSet/>
      <dgm:spPr/>
      <dgm:t>
        <a:bodyPr/>
        <a:lstStyle/>
        <a:p>
          <a:endParaRPr lang="en-US"/>
        </a:p>
      </dgm:t>
    </dgm:pt>
    <dgm:pt modelId="{B8022D75-C74D-42CB-B648-9222C95707A9}">
      <dgm:prSet/>
      <dgm:spPr/>
      <dgm:t>
        <a:bodyPr/>
        <a:lstStyle/>
        <a:p>
          <a:r>
            <a:rPr lang="en-US" dirty="0"/>
            <a:t>Humans</a:t>
          </a:r>
        </a:p>
      </dgm:t>
    </dgm:pt>
    <dgm:pt modelId="{76269DD9-6A6C-4C3C-B5FF-63AFCC074279}" type="parTrans" cxnId="{14CA6402-9032-4842-94BF-1C042616663D}">
      <dgm:prSet/>
      <dgm:spPr/>
      <dgm:t>
        <a:bodyPr/>
        <a:lstStyle/>
        <a:p>
          <a:endParaRPr lang="en-US"/>
        </a:p>
      </dgm:t>
    </dgm:pt>
    <dgm:pt modelId="{8B7E01E7-A3EB-4A8D-BC6A-6B61F563AA95}" type="sibTrans" cxnId="{14CA6402-9032-4842-94BF-1C042616663D}">
      <dgm:prSet/>
      <dgm:spPr/>
      <dgm:t>
        <a:bodyPr/>
        <a:lstStyle/>
        <a:p>
          <a:endParaRPr lang="en-US"/>
        </a:p>
      </dgm:t>
    </dgm:pt>
    <dgm:pt modelId="{53F9A25D-3344-44B2-BD24-6B789ED4C4FD}">
      <dgm:prSet/>
      <dgm:spPr/>
      <dgm:t>
        <a:bodyPr/>
        <a:lstStyle/>
        <a:p>
          <a:pPr>
            <a:buNone/>
          </a:pPr>
          <a:r>
            <a:rPr lang="en-US" dirty="0"/>
            <a:t>Humans NEED dogs for work, play, comfort and companionship</a:t>
          </a:r>
        </a:p>
        <a:p>
          <a:pPr>
            <a:buNone/>
          </a:pPr>
          <a:r>
            <a:rPr lang="en-US" dirty="0"/>
            <a:t>Dogs are co-social creatures</a:t>
          </a:r>
        </a:p>
        <a:p>
          <a:pPr>
            <a:buNone/>
          </a:pPr>
          <a:r>
            <a:rPr lang="en-US" dirty="0"/>
            <a:t>Dogs love us and we love our dogs</a:t>
          </a:r>
        </a:p>
      </dgm:t>
    </dgm:pt>
    <dgm:pt modelId="{2ABB1FEC-FEB3-4F12-82BE-37C3704C30B5}" type="parTrans" cxnId="{622B7DD6-9653-4630-91A1-BBE21A62C7F9}">
      <dgm:prSet/>
      <dgm:spPr/>
      <dgm:t>
        <a:bodyPr/>
        <a:lstStyle/>
        <a:p>
          <a:endParaRPr lang="en-US"/>
        </a:p>
      </dgm:t>
    </dgm:pt>
    <dgm:pt modelId="{BCD7D3A3-E47E-4F4A-8D84-17E6FA6783D3}" type="sibTrans" cxnId="{622B7DD6-9653-4630-91A1-BBE21A62C7F9}">
      <dgm:prSet/>
      <dgm:spPr/>
      <dgm:t>
        <a:bodyPr/>
        <a:lstStyle/>
        <a:p>
          <a:endParaRPr lang="en-US"/>
        </a:p>
      </dgm:t>
    </dgm:pt>
    <dgm:pt modelId="{F9AF1A28-A21C-4ED3-B0EC-4F59ACB346C1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Read our behavior and emotions </a:t>
          </a:r>
        </a:p>
      </dgm:t>
    </dgm:pt>
    <dgm:pt modelId="{11FFE287-6987-4032-870B-0ADA54275E3C}" type="parTrans" cxnId="{390DE452-6622-4D7D-9BBD-D361F345CEE3}">
      <dgm:prSet/>
      <dgm:spPr/>
    </dgm:pt>
    <dgm:pt modelId="{62A8D081-D792-4298-A7DB-3FBEAAA2FE07}" type="sibTrans" cxnId="{390DE452-6622-4D7D-9BBD-D361F345CEE3}">
      <dgm:prSet/>
      <dgm:spPr/>
    </dgm:pt>
    <dgm:pt modelId="{1BCCEBEB-53E8-4C1F-86BB-53D184A106BD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Adapt and respond to us, and</a:t>
          </a:r>
        </a:p>
      </dgm:t>
    </dgm:pt>
    <dgm:pt modelId="{6902C75D-717C-4F89-A571-512C7AD73E02}" type="parTrans" cxnId="{48526708-1BC9-464A-8E2C-7EFDC3C08573}">
      <dgm:prSet/>
      <dgm:spPr/>
    </dgm:pt>
    <dgm:pt modelId="{BF931DAF-2613-4DFD-B97A-46E2EBD0B6ED}" type="sibTrans" cxnId="{48526708-1BC9-464A-8E2C-7EFDC3C08573}">
      <dgm:prSet/>
      <dgm:spPr/>
    </dgm:pt>
    <dgm:pt modelId="{5D506D05-9702-4E19-954A-C63ABBA1B0B8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most importantly, CHANGE US.</a:t>
          </a:r>
        </a:p>
      </dgm:t>
    </dgm:pt>
    <dgm:pt modelId="{AD0A40C5-14C1-445B-AF7A-71DB203FAE38}" type="parTrans" cxnId="{353C5381-D3CB-4519-82F4-3C6EE3948AE8}">
      <dgm:prSet/>
      <dgm:spPr/>
    </dgm:pt>
    <dgm:pt modelId="{0E0F545B-944E-42F9-9158-3C2D01785334}" type="sibTrans" cxnId="{353C5381-D3CB-4519-82F4-3C6EE3948AE8}">
      <dgm:prSet/>
      <dgm:spPr/>
    </dgm:pt>
    <dgm:pt modelId="{63156620-8B75-4539-99D7-6A26409F2841}" type="pres">
      <dgm:prSet presAssocID="{DD7D03CA-4489-4744-98AB-250986F64F80}" presName="Name0" presStyleCnt="0">
        <dgm:presLayoutVars>
          <dgm:dir/>
          <dgm:animLvl val="lvl"/>
          <dgm:resizeHandles val="exact"/>
        </dgm:presLayoutVars>
      </dgm:prSet>
      <dgm:spPr/>
    </dgm:pt>
    <dgm:pt modelId="{D57EE6A9-89E5-404A-A509-D0A56D47130C}" type="pres">
      <dgm:prSet presAssocID="{9C5AD3D9-97EE-4C5E-AB95-4922DE5815BB}" presName="composite" presStyleCnt="0"/>
      <dgm:spPr/>
    </dgm:pt>
    <dgm:pt modelId="{07C0E45D-78EA-439C-872E-4E0E56A97479}" type="pres">
      <dgm:prSet presAssocID="{9C5AD3D9-97EE-4C5E-AB95-4922DE5815BB}" presName="parTx" presStyleLbl="alignNode1" presStyleIdx="0" presStyleCnt="2" custLinFactNeighborX="1003" custLinFactNeighborY="-98888">
        <dgm:presLayoutVars>
          <dgm:chMax val="0"/>
          <dgm:chPref val="0"/>
        </dgm:presLayoutVars>
      </dgm:prSet>
      <dgm:spPr/>
    </dgm:pt>
    <dgm:pt modelId="{B16BDB20-3569-4CF1-A5C5-F538A89703D8}" type="pres">
      <dgm:prSet presAssocID="{9C5AD3D9-97EE-4C5E-AB95-4922DE5815BB}" presName="desTx" presStyleLbl="alignAccFollowNode1" presStyleIdx="0" presStyleCnt="2" custScaleY="189188" custLinFactNeighborX="1338" custLinFactNeighborY="16608">
        <dgm:presLayoutVars/>
      </dgm:prSet>
      <dgm:spPr/>
    </dgm:pt>
    <dgm:pt modelId="{6021A5C3-F6EF-49D0-98E0-33872D53C647}" type="pres">
      <dgm:prSet presAssocID="{0283C087-5E58-4682-92D3-A97F5663BE06}" presName="space" presStyleCnt="0"/>
      <dgm:spPr/>
    </dgm:pt>
    <dgm:pt modelId="{AD3B4392-4ABA-4AB6-BA7A-F5EF55580EB6}" type="pres">
      <dgm:prSet presAssocID="{B8022D75-C74D-42CB-B648-9222C95707A9}" presName="composite" presStyleCnt="0"/>
      <dgm:spPr/>
    </dgm:pt>
    <dgm:pt modelId="{43739AB3-5403-41F3-B852-8E9133B00A8E}" type="pres">
      <dgm:prSet presAssocID="{B8022D75-C74D-42CB-B648-9222C95707A9}" presName="parTx" presStyleLbl="alignNode1" presStyleIdx="1" presStyleCnt="2" custLinFactNeighborX="233" custLinFactNeighborY="-83276">
        <dgm:presLayoutVars>
          <dgm:chMax val="0"/>
          <dgm:chPref val="0"/>
        </dgm:presLayoutVars>
      </dgm:prSet>
      <dgm:spPr/>
    </dgm:pt>
    <dgm:pt modelId="{13B4DDDD-4E9D-4B91-9EE5-87CF97B70881}" type="pres">
      <dgm:prSet presAssocID="{B8022D75-C74D-42CB-B648-9222C95707A9}" presName="desTx" presStyleLbl="alignAccFollowNode1" presStyleIdx="1" presStyleCnt="2" custScaleY="189552" custLinFactNeighborX="335" custLinFactNeighborY="16848">
        <dgm:presLayoutVars/>
      </dgm:prSet>
      <dgm:spPr/>
    </dgm:pt>
  </dgm:ptLst>
  <dgm:cxnLst>
    <dgm:cxn modelId="{14CA6402-9032-4842-94BF-1C042616663D}" srcId="{DD7D03CA-4489-4744-98AB-250986F64F80}" destId="{B8022D75-C74D-42CB-B648-9222C95707A9}" srcOrd="1" destOrd="0" parTransId="{76269DD9-6A6C-4C3C-B5FF-63AFCC074279}" sibTransId="{8B7E01E7-A3EB-4A8D-BC6A-6B61F563AA95}"/>
    <dgm:cxn modelId="{31E80803-2229-4329-9419-1BDAE1AA9C01}" type="presOf" srcId="{DD7D03CA-4489-4744-98AB-250986F64F80}" destId="{63156620-8B75-4539-99D7-6A26409F2841}" srcOrd="0" destOrd="0" presId="urn:microsoft.com/office/officeart/2016/7/layout/HorizontalActionList"/>
    <dgm:cxn modelId="{48526708-1BC9-464A-8E2C-7EFDC3C08573}" srcId="{2EE60092-0FFD-4450-B6AB-409C3F5BF117}" destId="{1BCCEBEB-53E8-4C1F-86BB-53D184A106BD}" srcOrd="1" destOrd="0" parTransId="{6902C75D-717C-4F89-A571-512C7AD73E02}" sibTransId="{BF931DAF-2613-4DFD-B97A-46E2EBD0B6ED}"/>
    <dgm:cxn modelId="{3AAC4E26-93AD-4EB3-BB2B-BC17CAD174FD}" type="presOf" srcId="{9C5AD3D9-97EE-4C5E-AB95-4922DE5815BB}" destId="{07C0E45D-78EA-439C-872E-4E0E56A97479}" srcOrd="0" destOrd="0" presId="urn:microsoft.com/office/officeart/2016/7/layout/HorizontalActionList"/>
    <dgm:cxn modelId="{82D3942C-610D-48C5-A626-5D8EDDB4A4EF}" srcId="{DD7D03CA-4489-4744-98AB-250986F64F80}" destId="{9C5AD3D9-97EE-4C5E-AB95-4922DE5815BB}" srcOrd="0" destOrd="0" parTransId="{8E3BFE2E-7F7E-4357-9DA7-B442C37F7CBF}" sibTransId="{0283C087-5E58-4682-92D3-A97F5663BE06}"/>
    <dgm:cxn modelId="{BEFB7547-1DBF-4A23-91BE-44780A1D57F6}" type="presOf" srcId="{2EE60092-0FFD-4450-B6AB-409C3F5BF117}" destId="{B16BDB20-3569-4CF1-A5C5-F538A89703D8}" srcOrd="0" destOrd="0" presId="urn:microsoft.com/office/officeart/2016/7/layout/HorizontalActionList"/>
    <dgm:cxn modelId="{390DE452-6622-4D7D-9BBD-D361F345CEE3}" srcId="{2EE60092-0FFD-4450-B6AB-409C3F5BF117}" destId="{F9AF1A28-A21C-4ED3-B0EC-4F59ACB346C1}" srcOrd="0" destOrd="0" parTransId="{11FFE287-6987-4032-870B-0ADA54275E3C}" sibTransId="{62A8D081-D792-4298-A7DB-3FBEAAA2FE07}"/>
    <dgm:cxn modelId="{5C5BFD7F-1727-4DC3-96FF-36BD9948418A}" type="presOf" srcId="{53F9A25D-3344-44B2-BD24-6B789ED4C4FD}" destId="{13B4DDDD-4E9D-4B91-9EE5-87CF97B70881}" srcOrd="0" destOrd="0" presId="urn:microsoft.com/office/officeart/2016/7/layout/HorizontalActionList"/>
    <dgm:cxn modelId="{353C5381-D3CB-4519-82F4-3C6EE3948AE8}" srcId="{2EE60092-0FFD-4450-B6AB-409C3F5BF117}" destId="{5D506D05-9702-4E19-954A-C63ABBA1B0B8}" srcOrd="2" destOrd="0" parTransId="{AD0A40C5-14C1-445B-AF7A-71DB203FAE38}" sibTransId="{0E0F545B-944E-42F9-9158-3C2D01785334}"/>
    <dgm:cxn modelId="{930550C6-18FB-48E1-991F-FCCF6F175302}" srcId="{9C5AD3D9-97EE-4C5E-AB95-4922DE5815BB}" destId="{2EE60092-0FFD-4450-B6AB-409C3F5BF117}" srcOrd="0" destOrd="0" parTransId="{F1CFFE81-9849-48DF-AF68-DC98A49FE3AF}" sibTransId="{29A50824-9047-4CBB-8AEE-F30FE7DC27C2}"/>
    <dgm:cxn modelId="{482600CB-3B95-4312-BF47-F47F362D1267}" type="presOf" srcId="{B8022D75-C74D-42CB-B648-9222C95707A9}" destId="{43739AB3-5403-41F3-B852-8E9133B00A8E}" srcOrd="0" destOrd="0" presId="urn:microsoft.com/office/officeart/2016/7/layout/HorizontalActionList"/>
    <dgm:cxn modelId="{2E8A97D5-BBBF-46FE-9E3C-4BDCD695B8D5}" type="presOf" srcId="{F9AF1A28-A21C-4ED3-B0EC-4F59ACB346C1}" destId="{B16BDB20-3569-4CF1-A5C5-F538A89703D8}" srcOrd="0" destOrd="1" presId="urn:microsoft.com/office/officeart/2016/7/layout/HorizontalActionList"/>
    <dgm:cxn modelId="{622B7DD6-9653-4630-91A1-BBE21A62C7F9}" srcId="{B8022D75-C74D-42CB-B648-9222C95707A9}" destId="{53F9A25D-3344-44B2-BD24-6B789ED4C4FD}" srcOrd="0" destOrd="0" parTransId="{2ABB1FEC-FEB3-4F12-82BE-37C3704C30B5}" sibTransId="{BCD7D3A3-E47E-4F4A-8D84-17E6FA6783D3}"/>
    <dgm:cxn modelId="{A42A35DE-13F0-4B01-905F-30F82F5AEE23}" type="presOf" srcId="{5D506D05-9702-4E19-954A-C63ABBA1B0B8}" destId="{B16BDB20-3569-4CF1-A5C5-F538A89703D8}" srcOrd="0" destOrd="3" presId="urn:microsoft.com/office/officeart/2016/7/layout/HorizontalActionList"/>
    <dgm:cxn modelId="{A3CE5AE1-57E1-4A67-89E0-8D7086ADDA28}" type="presOf" srcId="{1BCCEBEB-53E8-4C1F-86BB-53D184A106BD}" destId="{B16BDB20-3569-4CF1-A5C5-F538A89703D8}" srcOrd="0" destOrd="2" presId="urn:microsoft.com/office/officeart/2016/7/layout/HorizontalActionList"/>
    <dgm:cxn modelId="{56218618-65C3-41D8-A00F-BE3431E28921}" type="presParOf" srcId="{63156620-8B75-4539-99D7-6A26409F2841}" destId="{D57EE6A9-89E5-404A-A509-D0A56D47130C}" srcOrd="0" destOrd="0" presId="urn:microsoft.com/office/officeart/2016/7/layout/HorizontalActionList"/>
    <dgm:cxn modelId="{71B2BF30-FFD4-4B27-AC4B-B0BDE43521AA}" type="presParOf" srcId="{D57EE6A9-89E5-404A-A509-D0A56D47130C}" destId="{07C0E45D-78EA-439C-872E-4E0E56A97479}" srcOrd="0" destOrd="0" presId="urn:microsoft.com/office/officeart/2016/7/layout/HorizontalActionList"/>
    <dgm:cxn modelId="{EEFA4C5C-CFDC-4A21-A0A8-F4A60B22DFA4}" type="presParOf" srcId="{D57EE6A9-89E5-404A-A509-D0A56D47130C}" destId="{B16BDB20-3569-4CF1-A5C5-F538A89703D8}" srcOrd="1" destOrd="0" presId="urn:microsoft.com/office/officeart/2016/7/layout/HorizontalActionList"/>
    <dgm:cxn modelId="{BAE1B39A-B648-49F5-A56A-A48E7C1D88AF}" type="presParOf" srcId="{63156620-8B75-4539-99D7-6A26409F2841}" destId="{6021A5C3-F6EF-49D0-98E0-33872D53C647}" srcOrd="1" destOrd="0" presId="urn:microsoft.com/office/officeart/2016/7/layout/HorizontalActionList"/>
    <dgm:cxn modelId="{10ED8720-E926-4210-98B8-8D320CD4D6B6}" type="presParOf" srcId="{63156620-8B75-4539-99D7-6A26409F2841}" destId="{AD3B4392-4ABA-4AB6-BA7A-F5EF55580EB6}" srcOrd="2" destOrd="0" presId="urn:microsoft.com/office/officeart/2016/7/layout/HorizontalActionList"/>
    <dgm:cxn modelId="{64C77B93-2DCE-4F18-A7D6-CB28482FA55A}" type="presParOf" srcId="{AD3B4392-4ABA-4AB6-BA7A-F5EF55580EB6}" destId="{43739AB3-5403-41F3-B852-8E9133B00A8E}" srcOrd="0" destOrd="0" presId="urn:microsoft.com/office/officeart/2016/7/layout/HorizontalActionList"/>
    <dgm:cxn modelId="{78EAA558-2396-4143-964E-340EBC91471B}" type="presParOf" srcId="{AD3B4392-4ABA-4AB6-BA7A-F5EF55580EB6}" destId="{13B4DDDD-4E9D-4B91-9EE5-87CF97B70881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AEEBF0-79C6-45E4-922A-A7932C39A6FA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F94DEB0-03F7-483C-9E35-7D1E31AE976D}">
      <dgm:prSet/>
      <dgm:spPr/>
      <dgm:t>
        <a:bodyPr/>
        <a:lstStyle/>
        <a:p>
          <a:r>
            <a:rPr lang="en-US"/>
            <a:t>Answer appears to be a resounding NO!</a:t>
          </a:r>
        </a:p>
      </dgm:t>
    </dgm:pt>
    <dgm:pt modelId="{EDEB65AE-A38A-4F43-AADF-69DB6C538EF2}" type="parTrans" cxnId="{4626DDAC-9C46-4B69-A303-808BECFFA239}">
      <dgm:prSet/>
      <dgm:spPr/>
      <dgm:t>
        <a:bodyPr/>
        <a:lstStyle/>
        <a:p>
          <a:endParaRPr lang="en-US"/>
        </a:p>
      </dgm:t>
    </dgm:pt>
    <dgm:pt modelId="{F2CABF69-D047-4EA5-BE95-18340A51B56C}" type="sibTrans" cxnId="{4626DDAC-9C46-4B69-A303-808BECFFA239}">
      <dgm:prSet/>
      <dgm:spPr/>
      <dgm:t>
        <a:bodyPr/>
        <a:lstStyle/>
        <a:p>
          <a:endParaRPr lang="en-US"/>
        </a:p>
      </dgm:t>
    </dgm:pt>
    <dgm:pt modelId="{C9DDF645-CA3E-4FC4-AB05-D32057D2B0B4}">
      <dgm:prSet/>
      <dgm:spPr/>
      <dgm:t>
        <a:bodyPr/>
        <a:lstStyle/>
        <a:p>
          <a:r>
            <a:rPr lang="en-US"/>
            <a:t>We have to be “GOOD ENOUGH”</a:t>
          </a:r>
        </a:p>
      </dgm:t>
    </dgm:pt>
    <dgm:pt modelId="{265912D9-DF5F-41BB-A172-426A82B01364}" type="parTrans" cxnId="{DD951877-8179-4E5C-AA6F-A1BC5E9FBF08}">
      <dgm:prSet/>
      <dgm:spPr/>
      <dgm:t>
        <a:bodyPr/>
        <a:lstStyle/>
        <a:p>
          <a:endParaRPr lang="en-US"/>
        </a:p>
      </dgm:t>
    </dgm:pt>
    <dgm:pt modelId="{1C31AB0F-C152-4A51-A440-F568DB322A67}" type="sibTrans" cxnId="{DD951877-8179-4E5C-AA6F-A1BC5E9FBF08}">
      <dgm:prSet/>
      <dgm:spPr/>
      <dgm:t>
        <a:bodyPr/>
        <a:lstStyle/>
        <a:p>
          <a:endParaRPr lang="en-US"/>
        </a:p>
      </dgm:t>
    </dgm:pt>
    <dgm:pt modelId="{B01B620B-BBE7-4DC3-9E98-62FD42E7E642}">
      <dgm:prSet/>
      <dgm:spPr/>
      <dgm:t>
        <a:bodyPr/>
        <a:lstStyle/>
        <a:p>
          <a:r>
            <a:rPr lang="en-US" dirty="0"/>
            <a:t>Adaptability, and the ability to show generalization and discrimination appear to be much more important</a:t>
          </a:r>
        </a:p>
      </dgm:t>
    </dgm:pt>
    <dgm:pt modelId="{2B5C72D5-B978-42E0-89D7-B0220A1760FC}" type="parTrans" cxnId="{9C9125EE-1129-4329-9CAD-67C81E14ECE5}">
      <dgm:prSet/>
      <dgm:spPr/>
      <dgm:t>
        <a:bodyPr/>
        <a:lstStyle/>
        <a:p>
          <a:endParaRPr lang="en-US"/>
        </a:p>
      </dgm:t>
    </dgm:pt>
    <dgm:pt modelId="{3D8FF540-09AF-476D-8473-89A66C8A72FF}" type="sibTrans" cxnId="{9C9125EE-1129-4329-9CAD-67C81E14ECE5}">
      <dgm:prSet/>
      <dgm:spPr/>
      <dgm:t>
        <a:bodyPr/>
        <a:lstStyle/>
        <a:p>
          <a:endParaRPr lang="en-US"/>
        </a:p>
      </dgm:t>
    </dgm:pt>
    <dgm:pt modelId="{C0680224-4788-4AC1-874E-8DC7D04C11BA}">
      <dgm:prSet/>
      <dgm:spPr/>
      <dgm:t>
        <a:bodyPr/>
        <a:lstStyle/>
        <a:p>
          <a:r>
            <a:rPr lang="en-US"/>
            <a:t>We need to be “good enough” get the job done.</a:t>
          </a:r>
        </a:p>
      </dgm:t>
    </dgm:pt>
    <dgm:pt modelId="{936F25DF-7403-4AEA-BDD9-DE05FF8A053A}" type="parTrans" cxnId="{8443E513-EFDF-4602-BBF7-8E867EAFD59A}">
      <dgm:prSet/>
      <dgm:spPr/>
      <dgm:t>
        <a:bodyPr/>
        <a:lstStyle/>
        <a:p>
          <a:endParaRPr lang="en-US"/>
        </a:p>
      </dgm:t>
    </dgm:pt>
    <dgm:pt modelId="{9390074A-0D26-4EA8-895B-9896D74A7D2F}" type="sibTrans" cxnId="{8443E513-EFDF-4602-BBF7-8E867EAFD59A}">
      <dgm:prSet/>
      <dgm:spPr/>
      <dgm:t>
        <a:bodyPr/>
        <a:lstStyle/>
        <a:p>
          <a:endParaRPr lang="en-US"/>
        </a:p>
      </dgm:t>
    </dgm:pt>
    <dgm:pt modelId="{0D703089-447F-4377-A5E0-AA17067494EA}">
      <dgm:prSet/>
      <dgm:spPr/>
      <dgm:t>
        <a:bodyPr/>
        <a:lstStyle/>
        <a:p>
          <a:r>
            <a:rPr lang="en-US"/>
            <a:t>We don’t need to necessarily analyze it to do it</a:t>
          </a:r>
        </a:p>
      </dgm:t>
    </dgm:pt>
    <dgm:pt modelId="{AA3A61C4-8E4D-4960-9AF3-380D0615EB93}" type="parTrans" cxnId="{5924B118-5912-4758-8AE2-F925C3E3E96C}">
      <dgm:prSet/>
      <dgm:spPr/>
      <dgm:t>
        <a:bodyPr/>
        <a:lstStyle/>
        <a:p>
          <a:endParaRPr lang="en-US"/>
        </a:p>
      </dgm:t>
    </dgm:pt>
    <dgm:pt modelId="{B12F1C7F-2F1B-4404-B6A0-1CB47DFA7429}" type="sibTrans" cxnId="{5924B118-5912-4758-8AE2-F925C3E3E96C}">
      <dgm:prSet/>
      <dgm:spPr/>
      <dgm:t>
        <a:bodyPr/>
        <a:lstStyle/>
        <a:p>
          <a:endParaRPr lang="en-US"/>
        </a:p>
      </dgm:t>
    </dgm:pt>
    <dgm:pt modelId="{DBCC62F4-77EF-45DA-A82C-2C3635580C8B}">
      <dgm:prSet/>
      <dgm:spPr/>
      <dgm:t>
        <a:bodyPr/>
        <a:lstStyle/>
        <a:p>
          <a:r>
            <a:rPr lang="en-US"/>
            <a:t>We don’t necessarily have to be perfect- in fact perfection can be detrimental</a:t>
          </a:r>
        </a:p>
      </dgm:t>
    </dgm:pt>
    <dgm:pt modelId="{9864B3E1-C4A4-45A2-8ABF-191CA0833155}" type="parTrans" cxnId="{360247BC-F4FE-4AD0-AEC5-64FA1FD241A3}">
      <dgm:prSet/>
      <dgm:spPr/>
      <dgm:t>
        <a:bodyPr/>
        <a:lstStyle/>
        <a:p>
          <a:endParaRPr lang="en-US"/>
        </a:p>
      </dgm:t>
    </dgm:pt>
    <dgm:pt modelId="{4CAA8BA0-98BE-4945-A0BE-71B4D191E56B}" type="sibTrans" cxnId="{360247BC-F4FE-4AD0-AEC5-64FA1FD241A3}">
      <dgm:prSet/>
      <dgm:spPr/>
      <dgm:t>
        <a:bodyPr/>
        <a:lstStyle/>
        <a:p>
          <a:endParaRPr lang="en-US"/>
        </a:p>
      </dgm:t>
    </dgm:pt>
    <dgm:pt modelId="{FAD93E9F-FF60-4296-8EAE-77877DCECEB3}">
      <dgm:prSet/>
      <dgm:spPr/>
      <dgm:t>
        <a:bodyPr/>
        <a:lstStyle/>
        <a:p>
          <a:r>
            <a:rPr lang="en-US" i="1" dirty="0">
              <a:solidFill>
                <a:srgbClr val="C00000"/>
              </a:solidFill>
            </a:rPr>
            <a:t>And being “good enough” is OKAY!</a:t>
          </a:r>
        </a:p>
      </dgm:t>
    </dgm:pt>
    <dgm:pt modelId="{CFF09113-3A80-4D87-A07A-E7E112851307}" type="parTrans" cxnId="{972A09F1-01F0-4FC0-9F4C-16B733CEBAA7}">
      <dgm:prSet/>
      <dgm:spPr/>
      <dgm:t>
        <a:bodyPr/>
        <a:lstStyle/>
        <a:p>
          <a:endParaRPr lang="en-US"/>
        </a:p>
      </dgm:t>
    </dgm:pt>
    <dgm:pt modelId="{955FD654-2781-4428-B35C-6A0300D4AB0C}" type="sibTrans" cxnId="{972A09F1-01F0-4FC0-9F4C-16B733CEBAA7}">
      <dgm:prSet/>
      <dgm:spPr/>
      <dgm:t>
        <a:bodyPr/>
        <a:lstStyle/>
        <a:p>
          <a:endParaRPr lang="en-US"/>
        </a:p>
      </dgm:t>
    </dgm:pt>
    <dgm:pt modelId="{9EFA3EF6-786D-48CB-B6A5-C1AC938343E4}" type="pres">
      <dgm:prSet presAssocID="{7BAEEBF0-79C6-45E4-922A-A7932C39A6FA}" presName="linear" presStyleCnt="0">
        <dgm:presLayoutVars>
          <dgm:animLvl val="lvl"/>
          <dgm:resizeHandles val="exact"/>
        </dgm:presLayoutVars>
      </dgm:prSet>
      <dgm:spPr/>
    </dgm:pt>
    <dgm:pt modelId="{68819874-3180-4314-AF9D-D0171B1AF5A0}" type="pres">
      <dgm:prSet presAssocID="{FF94DEB0-03F7-483C-9E35-7D1E31AE976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FFC6105-67C4-4DD7-9FAF-7385D94C50B7}" type="pres">
      <dgm:prSet presAssocID="{FF94DEB0-03F7-483C-9E35-7D1E31AE976D}" presName="childText" presStyleLbl="revTx" presStyleIdx="0" presStyleCnt="2">
        <dgm:presLayoutVars>
          <dgm:bulletEnabled val="1"/>
        </dgm:presLayoutVars>
      </dgm:prSet>
      <dgm:spPr/>
    </dgm:pt>
    <dgm:pt modelId="{2B24CA77-0ACE-4813-BC86-D877E26BA68E}" type="pres">
      <dgm:prSet presAssocID="{B01B620B-BBE7-4DC3-9E98-62FD42E7E64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DB6FB74-351D-4EBF-AF21-DFF23C71AFAD}" type="pres">
      <dgm:prSet presAssocID="{B01B620B-BBE7-4DC3-9E98-62FD42E7E642}" presName="childText" presStyleLbl="revTx" presStyleIdx="1" presStyleCnt="2">
        <dgm:presLayoutVars>
          <dgm:bulletEnabled val="1"/>
        </dgm:presLayoutVars>
      </dgm:prSet>
      <dgm:spPr/>
    </dgm:pt>
    <dgm:pt modelId="{DAFA1A2E-D11F-4005-A4C5-F15C0C6AF174}" type="pres">
      <dgm:prSet presAssocID="{FAD93E9F-FF60-4296-8EAE-77877DCECEB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443E513-EFDF-4602-BBF7-8E867EAFD59A}" srcId="{B01B620B-BBE7-4DC3-9E98-62FD42E7E642}" destId="{C0680224-4788-4AC1-874E-8DC7D04C11BA}" srcOrd="0" destOrd="0" parTransId="{936F25DF-7403-4AEA-BDD9-DE05FF8A053A}" sibTransId="{9390074A-0D26-4EA8-895B-9896D74A7D2F}"/>
    <dgm:cxn modelId="{5924B118-5912-4758-8AE2-F925C3E3E96C}" srcId="{B01B620B-BBE7-4DC3-9E98-62FD42E7E642}" destId="{0D703089-447F-4377-A5E0-AA17067494EA}" srcOrd="1" destOrd="0" parTransId="{AA3A61C4-8E4D-4960-9AF3-380D0615EB93}" sibTransId="{B12F1C7F-2F1B-4404-B6A0-1CB47DFA7429}"/>
    <dgm:cxn modelId="{283D7B1B-9057-446B-A874-7A5E74D65EBA}" type="presOf" srcId="{B01B620B-BBE7-4DC3-9E98-62FD42E7E642}" destId="{2B24CA77-0ACE-4813-BC86-D877E26BA68E}" srcOrd="0" destOrd="0" presId="urn:microsoft.com/office/officeart/2005/8/layout/vList2"/>
    <dgm:cxn modelId="{10EC4849-3AD7-4451-8138-C3C9BE30DADC}" type="presOf" srcId="{C9DDF645-CA3E-4FC4-AB05-D32057D2B0B4}" destId="{2FFC6105-67C4-4DD7-9FAF-7385D94C50B7}" srcOrd="0" destOrd="0" presId="urn:microsoft.com/office/officeart/2005/8/layout/vList2"/>
    <dgm:cxn modelId="{EE468F4D-DC1F-46F5-9D32-677D831940A7}" type="presOf" srcId="{7BAEEBF0-79C6-45E4-922A-A7932C39A6FA}" destId="{9EFA3EF6-786D-48CB-B6A5-C1AC938343E4}" srcOrd="0" destOrd="0" presId="urn:microsoft.com/office/officeart/2005/8/layout/vList2"/>
    <dgm:cxn modelId="{DD951877-8179-4E5C-AA6F-A1BC5E9FBF08}" srcId="{FF94DEB0-03F7-483C-9E35-7D1E31AE976D}" destId="{C9DDF645-CA3E-4FC4-AB05-D32057D2B0B4}" srcOrd="0" destOrd="0" parTransId="{265912D9-DF5F-41BB-A172-426A82B01364}" sibTransId="{1C31AB0F-C152-4A51-A440-F568DB322A67}"/>
    <dgm:cxn modelId="{C0912958-59DD-437D-891E-728F9567FE21}" type="presOf" srcId="{0D703089-447F-4377-A5E0-AA17067494EA}" destId="{ADB6FB74-351D-4EBF-AF21-DFF23C71AFAD}" srcOrd="0" destOrd="1" presId="urn:microsoft.com/office/officeart/2005/8/layout/vList2"/>
    <dgm:cxn modelId="{4201817F-098D-496C-9ACF-7F2751E94CCE}" type="presOf" srcId="{FF94DEB0-03F7-483C-9E35-7D1E31AE976D}" destId="{68819874-3180-4314-AF9D-D0171B1AF5A0}" srcOrd="0" destOrd="0" presId="urn:microsoft.com/office/officeart/2005/8/layout/vList2"/>
    <dgm:cxn modelId="{4626DDAC-9C46-4B69-A303-808BECFFA239}" srcId="{7BAEEBF0-79C6-45E4-922A-A7932C39A6FA}" destId="{FF94DEB0-03F7-483C-9E35-7D1E31AE976D}" srcOrd="0" destOrd="0" parTransId="{EDEB65AE-A38A-4F43-AADF-69DB6C538EF2}" sibTransId="{F2CABF69-D047-4EA5-BE95-18340A51B56C}"/>
    <dgm:cxn modelId="{360247BC-F4FE-4AD0-AEC5-64FA1FD241A3}" srcId="{B01B620B-BBE7-4DC3-9E98-62FD42E7E642}" destId="{DBCC62F4-77EF-45DA-A82C-2C3635580C8B}" srcOrd="2" destOrd="0" parTransId="{9864B3E1-C4A4-45A2-8ABF-191CA0833155}" sibTransId="{4CAA8BA0-98BE-4945-A0BE-71B4D191E56B}"/>
    <dgm:cxn modelId="{12D73BC7-25C2-4B5E-8A4C-A26260BAF6C4}" type="presOf" srcId="{FAD93E9F-FF60-4296-8EAE-77877DCECEB3}" destId="{DAFA1A2E-D11F-4005-A4C5-F15C0C6AF174}" srcOrd="0" destOrd="0" presId="urn:microsoft.com/office/officeart/2005/8/layout/vList2"/>
    <dgm:cxn modelId="{61D851C8-51AF-4155-B0C7-07F39467F6D0}" type="presOf" srcId="{DBCC62F4-77EF-45DA-A82C-2C3635580C8B}" destId="{ADB6FB74-351D-4EBF-AF21-DFF23C71AFAD}" srcOrd="0" destOrd="2" presId="urn:microsoft.com/office/officeart/2005/8/layout/vList2"/>
    <dgm:cxn modelId="{CFD5B5C8-2060-4735-B104-A3ECA9DBDA8E}" type="presOf" srcId="{C0680224-4788-4AC1-874E-8DC7D04C11BA}" destId="{ADB6FB74-351D-4EBF-AF21-DFF23C71AFAD}" srcOrd="0" destOrd="0" presId="urn:microsoft.com/office/officeart/2005/8/layout/vList2"/>
    <dgm:cxn modelId="{9C9125EE-1129-4329-9CAD-67C81E14ECE5}" srcId="{7BAEEBF0-79C6-45E4-922A-A7932C39A6FA}" destId="{B01B620B-BBE7-4DC3-9E98-62FD42E7E642}" srcOrd="1" destOrd="0" parTransId="{2B5C72D5-B978-42E0-89D7-B0220A1760FC}" sibTransId="{3D8FF540-09AF-476D-8473-89A66C8A72FF}"/>
    <dgm:cxn modelId="{972A09F1-01F0-4FC0-9F4C-16B733CEBAA7}" srcId="{7BAEEBF0-79C6-45E4-922A-A7932C39A6FA}" destId="{FAD93E9F-FF60-4296-8EAE-77877DCECEB3}" srcOrd="2" destOrd="0" parTransId="{CFF09113-3A80-4D87-A07A-E7E112851307}" sibTransId="{955FD654-2781-4428-B35C-6A0300D4AB0C}"/>
    <dgm:cxn modelId="{B368A17B-1388-4AF0-A204-EE5701ED8C26}" type="presParOf" srcId="{9EFA3EF6-786D-48CB-B6A5-C1AC938343E4}" destId="{68819874-3180-4314-AF9D-D0171B1AF5A0}" srcOrd="0" destOrd="0" presId="urn:microsoft.com/office/officeart/2005/8/layout/vList2"/>
    <dgm:cxn modelId="{CA73385A-CB0A-498C-886F-C05F62EF4B14}" type="presParOf" srcId="{9EFA3EF6-786D-48CB-B6A5-C1AC938343E4}" destId="{2FFC6105-67C4-4DD7-9FAF-7385D94C50B7}" srcOrd="1" destOrd="0" presId="urn:microsoft.com/office/officeart/2005/8/layout/vList2"/>
    <dgm:cxn modelId="{409D7AE5-E264-4046-9E66-4FBFAA31F2E6}" type="presParOf" srcId="{9EFA3EF6-786D-48CB-B6A5-C1AC938343E4}" destId="{2B24CA77-0ACE-4813-BC86-D877E26BA68E}" srcOrd="2" destOrd="0" presId="urn:microsoft.com/office/officeart/2005/8/layout/vList2"/>
    <dgm:cxn modelId="{403E3805-525B-4CCA-851D-030D652AE804}" type="presParOf" srcId="{9EFA3EF6-786D-48CB-B6A5-C1AC938343E4}" destId="{ADB6FB74-351D-4EBF-AF21-DFF23C71AFAD}" srcOrd="3" destOrd="0" presId="urn:microsoft.com/office/officeart/2005/8/layout/vList2"/>
    <dgm:cxn modelId="{F4C13C7E-DBB5-4621-BE55-02CC1844109C}" type="presParOf" srcId="{9EFA3EF6-786D-48CB-B6A5-C1AC938343E4}" destId="{DAFA1A2E-D11F-4005-A4C5-F15C0C6AF17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F8CD0F7-B9F8-4F65-BD55-97DDFBE0AF7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DDF4ACD-2029-49F0-A18B-1CA646B7EAC5}">
      <dgm:prSet/>
      <dgm:spPr/>
      <dgm:t>
        <a:bodyPr/>
        <a:lstStyle/>
        <a:p>
          <a:r>
            <a:rPr lang="en-US" dirty="0"/>
            <a:t>Evolution and Natural Selection affect behavior, too!</a:t>
          </a:r>
        </a:p>
      </dgm:t>
    </dgm:pt>
    <dgm:pt modelId="{46E6B070-7115-4A74-B79C-262ED22EB626}" type="parTrans" cxnId="{6DA1C11F-A05D-4737-946F-3687CF127D69}">
      <dgm:prSet/>
      <dgm:spPr/>
      <dgm:t>
        <a:bodyPr/>
        <a:lstStyle/>
        <a:p>
          <a:endParaRPr lang="en-US"/>
        </a:p>
      </dgm:t>
    </dgm:pt>
    <dgm:pt modelId="{2BD76093-AB84-47CE-9FE6-C7ECB6C9F5CF}" type="sibTrans" cxnId="{6DA1C11F-A05D-4737-946F-3687CF127D69}">
      <dgm:prSet/>
      <dgm:spPr/>
      <dgm:t>
        <a:bodyPr/>
        <a:lstStyle/>
        <a:p>
          <a:endParaRPr lang="en-US"/>
        </a:p>
      </dgm:t>
    </dgm:pt>
    <dgm:pt modelId="{284BB29E-34CA-4F5E-9029-0F6E2DC35D84}">
      <dgm:prSet/>
      <dgm:spPr/>
      <dgm:t>
        <a:bodyPr/>
        <a:lstStyle/>
        <a:p>
          <a:r>
            <a:rPr lang="en-US" b="1" dirty="0">
              <a:solidFill>
                <a:srgbClr val="C00000"/>
              </a:solidFill>
            </a:rPr>
            <a:t>Contingencies of survival</a:t>
          </a:r>
          <a:r>
            <a:rPr lang="en-US" dirty="0"/>
            <a:t>: Survive to reproduce or be left behind!</a:t>
          </a:r>
        </a:p>
      </dgm:t>
    </dgm:pt>
    <dgm:pt modelId="{18C50E50-A61D-4EC7-9A76-39F6CBD84224}" type="parTrans" cxnId="{B2646FF3-6860-4B6C-BC2D-0B188DA51ADF}">
      <dgm:prSet/>
      <dgm:spPr/>
      <dgm:t>
        <a:bodyPr/>
        <a:lstStyle/>
        <a:p>
          <a:endParaRPr lang="en-US"/>
        </a:p>
      </dgm:t>
    </dgm:pt>
    <dgm:pt modelId="{2D9796AF-449B-4BFC-BB35-84272B8D5E0E}" type="sibTrans" cxnId="{B2646FF3-6860-4B6C-BC2D-0B188DA51ADF}">
      <dgm:prSet/>
      <dgm:spPr/>
      <dgm:t>
        <a:bodyPr/>
        <a:lstStyle/>
        <a:p>
          <a:endParaRPr lang="en-US"/>
        </a:p>
      </dgm:t>
    </dgm:pt>
    <dgm:pt modelId="{ED554206-C822-412C-9953-CC254ED7336A}">
      <dgm:prSet/>
      <dgm:spPr/>
      <dgm:t>
        <a:bodyPr/>
        <a:lstStyle/>
        <a:p>
          <a:r>
            <a:rPr lang="en-US" b="1" dirty="0">
              <a:solidFill>
                <a:srgbClr val="C00000"/>
              </a:solidFill>
            </a:rPr>
            <a:t>Contingencies of behavior</a:t>
          </a:r>
          <a:r>
            <a:rPr lang="en-US" dirty="0"/>
            <a:t>: Behave and learn contingencies for reinforcement and punishment…. or be left behind!</a:t>
          </a:r>
        </a:p>
      </dgm:t>
    </dgm:pt>
    <dgm:pt modelId="{2879C9C3-44AA-4695-9B5C-FCC142B08B69}" type="parTrans" cxnId="{7996DD11-55CD-4D4F-8FBC-812F173B0C61}">
      <dgm:prSet/>
      <dgm:spPr/>
      <dgm:t>
        <a:bodyPr/>
        <a:lstStyle/>
        <a:p>
          <a:endParaRPr lang="en-US"/>
        </a:p>
      </dgm:t>
    </dgm:pt>
    <dgm:pt modelId="{5B1CB1D8-3F1D-45AE-98EA-A23FB686738A}" type="sibTrans" cxnId="{7996DD11-55CD-4D4F-8FBC-812F173B0C61}">
      <dgm:prSet/>
      <dgm:spPr/>
      <dgm:t>
        <a:bodyPr/>
        <a:lstStyle/>
        <a:p>
          <a:endParaRPr lang="en-US"/>
        </a:p>
      </dgm:t>
    </dgm:pt>
    <dgm:pt modelId="{2E14B343-AB78-48FA-A4DC-7F69349D211D}">
      <dgm:prSet/>
      <dgm:spPr/>
      <dgm:t>
        <a:bodyPr/>
        <a:lstStyle/>
        <a:p>
          <a:r>
            <a:rPr lang="en-US" b="1" i="1" dirty="0"/>
            <a:t>BEHAVIOR</a:t>
          </a:r>
          <a:r>
            <a:rPr lang="en-US" dirty="0"/>
            <a:t> may be selected as well as physical traits</a:t>
          </a:r>
        </a:p>
      </dgm:t>
    </dgm:pt>
    <dgm:pt modelId="{4607C7DC-195C-4D41-B98B-C2764C7F3CF3}" type="parTrans" cxnId="{ABE226E1-5478-4FD4-AE53-ED5DD07AA6B8}">
      <dgm:prSet/>
      <dgm:spPr/>
      <dgm:t>
        <a:bodyPr/>
        <a:lstStyle/>
        <a:p>
          <a:endParaRPr lang="en-US"/>
        </a:p>
      </dgm:t>
    </dgm:pt>
    <dgm:pt modelId="{69B408D7-625E-4894-820C-8CB53FC6A51A}" type="sibTrans" cxnId="{ABE226E1-5478-4FD4-AE53-ED5DD07AA6B8}">
      <dgm:prSet/>
      <dgm:spPr/>
      <dgm:t>
        <a:bodyPr/>
        <a:lstStyle/>
        <a:p>
          <a:endParaRPr lang="en-US"/>
        </a:p>
      </dgm:t>
    </dgm:pt>
    <dgm:pt modelId="{10FB4680-704A-44FC-B313-3C72E5CF9E06}">
      <dgm:prSet/>
      <dgm:spPr/>
      <dgm:t>
        <a:bodyPr/>
        <a:lstStyle/>
        <a:p>
          <a:r>
            <a:rPr lang="en-US" dirty="0"/>
            <a:t>Behavior is selected on the level of the individual</a:t>
          </a:r>
        </a:p>
      </dgm:t>
    </dgm:pt>
    <dgm:pt modelId="{137E4A41-A36F-4893-888F-B56AD5B31B15}" type="parTrans" cxnId="{E34A9212-9100-4EDE-9852-F2755E8D5B81}">
      <dgm:prSet/>
      <dgm:spPr/>
      <dgm:t>
        <a:bodyPr/>
        <a:lstStyle/>
        <a:p>
          <a:endParaRPr lang="en-US"/>
        </a:p>
      </dgm:t>
    </dgm:pt>
    <dgm:pt modelId="{1765B150-2487-455E-AF3E-39E5099F4343}" type="sibTrans" cxnId="{E34A9212-9100-4EDE-9852-F2755E8D5B81}">
      <dgm:prSet/>
      <dgm:spPr/>
      <dgm:t>
        <a:bodyPr/>
        <a:lstStyle/>
        <a:p>
          <a:endParaRPr lang="en-US"/>
        </a:p>
      </dgm:t>
    </dgm:pt>
    <dgm:pt modelId="{6D8045A1-2C18-4C75-AB7D-AE9DA8FE73CB}">
      <dgm:prSet/>
      <dgm:spPr/>
      <dgm:t>
        <a:bodyPr/>
        <a:lstStyle/>
        <a:p>
          <a:r>
            <a:rPr lang="en-US" b="1" i="1" dirty="0">
              <a:solidFill>
                <a:schemeClr val="accent6">
                  <a:lumMod val="75000"/>
                </a:schemeClr>
              </a:solidFill>
            </a:rPr>
            <a:t>Situation by situation</a:t>
          </a:r>
        </a:p>
      </dgm:t>
    </dgm:pt>
    <dgm:pt modelId="{2C7FDEFB-23E9-4CFC-840C-3018BB589A80}" type="parTrans" cxnId="{BE3BA6A7-FFAD-4204-B849-52458F332C2B}">
      <dgm:prSet/>
      <dgm:spPr/>
      <dgm:t>
        <a:bodyPr/>
        <a:lstStyle/>
        <a:p>
          <a:endParaRPr lang="en-US"/>
        </a:p>
      </dgm:t>
    </dgm:pt>
    <dgm:pt modelId="{24A6A98E-B636-4CF7-9A9C-01EDEF0FF450}" type="sibTrans" cxnId="{BE3BA6A7-FFAD-4204-B849-52458F332C2B}">
      <dgm:prSet/>
      <dgm:spPr/>
      <dgm:t>
        <a:bodyPr/>
        <a:lstStyle/>
        <a:p>
          <a:endParaRPr lang="en-US"/>
        </a:p>
      </dgm:t>
    </dgm:pt>
    <dgm:pt modelId="{1B49B783-22B7-4616-913E-5EE7F23A27CA}">
      <dgm:prSet/>
      <dgm:spPr/>
      <dgm:t>
        <a:bodyPr/>
        <a:lstStyle/>
        <a:p>
          <a:r>
            <a:rPr lang="en-US" b="1" i="1" dirty="0">
              <a:solidFill>
                <a:schemeClr val="accent6">
                  <a:lumMod val="75000"/>
                </a:schemeClr>
              </a:solidFill>
            </a:rPr>
            <a:t>Contingency by contingency</a:t>
          </a:r>
        </a:p>
      </dgm:t>
    </dgm:pt>
    <dgm:pt modelId="{32E1E9B4-BEC2-480A-ABA6-8B3BB4CC70D9}" type="parTrans" cxnId="{5080F3D2-E596-436A-8569-68493C82F9CE}">
      <dgm:prSet/>
      <dgm:spPr/>
      <dgm:t>
        <a:bodyPr/>
        <a:lstStyle/>
        <a:p>
          <a:endParaRPr lang="en-US"/>
        </a:p>
      </dgm:t>
    </dgm:pt>
    <dgm:pt modelId="{E1C8301C-A7C8-454C-99AA-142307FD53C1}" type="sibTrans" cxnId="{5080F3D2-E596-436A-8569-68493C82F9CE}">
      <dgm:prSet/>
      <dgm:spPr/>
      <dgm:t>
        <a:bodyPr/>
        <a:lstStyle/>
        <a:p>
          <a:endParaRPr lang="en-US"/>
        </a:p>
      </dgm:t>
    </dgm:pt>
    <dgm:pt modelId="{F31E922F-D8EE-4F2D-AF2B-09D5177B186A}">
      <dgm:prSet/>
      <dgm:spPr/>
      <dgm:t>
        <a:bodyPr/>
        <a:lstStyle/>
        <a:p>
          <a:r>
            <a:rPr lang="en-US" b="1" i="1" dirty="0">
              <a:solidFill>
                <a:schemeClr val="accent6">
                  <a:lumMod val="75000"/>
                </a:schemeClr>
              </a:solidFill>
            </a:rPr>
            <a:t>Generalized rule by rule</a:t>
          </a:r>
        </a:p>
      </dgm:t>
    </dgm:pt>
    <dgm:pt modelId="{92D22D56-F5C1-4469-BAA5-AD9980D4C86A}" type="parTrans" cxnId="{322D7996-B705-48A8-B2E0-EDE4107BA799}">
      <dgm:prSet/>
      <dgm:spPr/>
      <dgm:t>
        <a:bodyPr/>
        <a:lstStyle/>
        <a:p>
          <a:endParaRPr lang="en-US"/>
        </a:p>
      </dgm:t>
    </dgm:pt>
    <dgm:pt modelId="{A0D556AA-6106-465D-88E8-CF4C3D34BFEE}" type="sibTrans" cxnId="{322D7996-B705-48A8-B2E0-EDE4107BA799}">
      <dgm:prSet/>
      <dgm:spPr/>
      <dgm:t>
        <a:bodyPr/>
        <a:lstStyle/>
        <a:p>
          <a:endParaRPr lang="en-US"/>
        </a:p>
      </dgm:t>
    </dgm:pt>
    <dgm:pt modelId="{E4F29258-8C0B-4619-AC5E-9C3CB6F085B3}">
      <dgm:prSet/>
      <dgm:spPr/>
      <dgm:t>
        <a:bodyPr/>
        <a:lstStyle/>
        <a:p>
          <a:r>
            <a:rPr lang="en-US" dirty="0"/>
            <a:t>Behavior is selected on the level of the Species</a:t>
          </a:r>
        </a:p>
      </dgm:t>
    </dgm:pt>
    <dgm:pt modelId="{9334DE6A-EF6B-4551-8FA1-F860D736B4BC}" type="parTrans" cxnId="{4FA621DF-4A7C-4486-85C3-AE2E39EE2C26}">
      <dgm:prSet/>
      <dgm:spPr/>
      <dgm:t>
        <a:bodyPr/>
        <a:lstStyle/>
        <a:p>
          <a:endParaRPr lang="en-US"/>
        </a:p>
      </dgm:t>
    </dgm:pt>
    <dgm:pt modelId="{58B597B0-700E-48DC-838A-09D6E4ABA61C}" type="sibTrans" cxnId="{4FA621DF-4A7C-4486-85C3-AE2E39EE2C26}">
      <dgm:prSet/>
      <dgm:spPr/>
      <dgm:t>
        <a:bodyPr/>
        <a:lstStyle/>
        <a:p>
          <a:endParaRPr lang="en-US"/>
        </a:p>
      </dgm:t>
    </dgm:pt>
    <dgm:pt modelId="{2A332D05-3E07-4EA6-B297-33C3A2B2A14D}">
      <dgm:prSet/>
      <dgm:spPr/>
      <dgm:t>
        <a:bodyPr/>
        <a:lstStyle/>
        <a:p>
          <a:r>
            <a:rPr lang="en-US" dirty="0"/>
            <a:t>Species that adapt their behavior tend to live and reproduce</a:t>
          </a:r>
        </a:p>
      </dgm:t>
    </dgm:pt>
    <dgm:pt modelId="{A7A65D12-7846-4567-AC81-5D1FB5D25E8E}" type="parTrans" cxnId="{5662247F-2E3F-4FC0-BBCC-EBBA469140EF}">
      <dgm:prSet/>
      <dgm:spPr/>
      <dgm:t>
        <a:bodyPr/>
        <a:lstStyle/>
        <a:p>
          <a:endParaRPr lang="en-US"/>
        </a:p>
      </dgm:t>
    </dgm:pt>
    <dgm:pt modelId="{AFDFA5AA-9E65-4B84-9E1B-0BBAEEED4C90}" type="sibTrans" cxnId="{5662247F-2E3F-4FC0-BBCC-EBBA469140EF}">
      <dgm:prSet/>
      <dgm:spPr/>
      <dgm:t>
        <a:bodyPr/>
        <a:lstStyle/>
        <a:p>
          <a:endParaRPr lang="en-US"/>
        </a:p>
      </dgm:t>
    </dgm:pt>
    <dgm:pt modelId="{2B710B0E-6EB6-40F4-925A-6FDF63820112}">
      <dgm:prSet/>
      <dgm:spPr/>
      <dgm:t>
        <a:bodyPr/>
        <a:lstStyle/>
        <a:p>
          <a:r>
            <a:rPr lang="en-US" dirty="0"/>
            <a:t>The biology that led to that adaptability is then passed on</a:t>
          </a:r>
        </a:p>
      </dgm:t>
    </dgm:pt>
    <dgm:pt modelId="{8A633C84-4974-46EE-A9FD-1D5C1E9D93CF}" type="parTrans" cxnId="{2831DA80-BC1D-4D03-8354-CA6569963A72}">
      <dgm:prSet/>
      <dgm:spPr/>
      <dgm:t>
        <a:bodyPr/>
        <a:lstStyle/>
        <a:p>
          <a:endParaRPr lang="en-US"/>
        </a:p>
      </dgm:t>
    </dgm:pt>
    <dgm:pt modelId="{B15419D0-F48F-4EF0-B958-5F4EAD5AAF21}" type="sibTrans" cxnId="{2831DA80-BC1D-4D03-8354-CA6569963A72}">
      <dgm:prSet/>
      <dgm:spPr/>
      <dgm:t>
        <a:bodyPr/>
        <a:lstStyle/>
        <a:p>
          <a:endParaRPr lang="en-US"/>
        </a:p>
      </dgm:t>
    </dgm:pt>
    <dgm:pt modelId="{67AACEC1-FB46-48E6-A611-F46854866532}">
      <dgm:prSet/>
      <dgm:spPr/>
      <dgm:t>
        <a:bodyPr/>
        <a:lstStyle/>
        <a:p>
          <a:r>
            <a:rPr lang="en-US" b="1" dirty="0">
              <a:solidFill>
                <a:schemeClr val="accent6">
                  <a:lumMod val="75000"/>
                </a:schemeClr>
              </a:solidFill>
            </a:rPr>
            <a:t>Behavioral flexibility </a:t>
          </a:r>
          <a:r>
            <a:rPr lang="en-US" dirty="0"/>
            <a:t>is critical for dogs, and us humans</a:t>
          </a:r>
        </a:p>
      </dgm:t>
    </dgm:pt>
    <dgm:pt modelId="{680B3AAC-27D3-4146-9CC8-9C02CD984BF2}" type="parTrans" cxnId="{E2614C21-2742-432D-8D18-A52FD5FD4266}">
      <dgm:prSet/>
      <dgm:spPr/>
      <dgm:t>
        <a:bodyPr/>
        <a:lstStyle/>
        <a:p>
          <a:endParaRPr lang="en-US"/>
        </a:p>
      </dgm:t>
    </dgm:pt>
    <dgm:pt modelId="{97BDF976-A256-46C0-B7E1-800C24031751}" type="sibTrans" cxnId="{E2614C21-2742-432D-8D18-A52FD5FD4266}">
      <dgm:prSet/>
      <dgm:spPr/>
      <dgm:t>
        <a:bodyPr/>
        <a:lstStyle/>
        <a:p>
          <a:endParaRPr lang="en-US"/>
        </a:p>
      </dgm:t>
    </dgm:pt>
    <dgm:pt modelId="{69B5BEB3-2014-4C6A-9524-DBB2826F7BEE}">
      <dgm:prSet/>
      <dgm:spPr/>
      <dgm:t>
        <a:bodyPr/>
        <a:lstStyle/>
        <a:p>
          <a:endParaRPr lang="en-US" dirty="0"/>
        </a:p>
      </dgm:t>
    </dgm:pt>
    <dgm:pt modelId="{412BE4CA-0F7A-4E19-A155-0CD7702278D0}" type="parTrans" cxnId="{E794A6EE-0490-40AB-ADCF-404A6ED440B8}">
      <dgm:prSet/>
      <dgm:spPr/>
    </dgm:pt>
    <dgm:pt modelId="{7B80AC4B-1794-4996-9FEE-F3EFBADB8667}" type="sibTrans" cxnId="{E794A6EE-0490-40AB-ADCF-404A6ED440B8}">
      <dgm:prSet/>
      <dgm:spPr/>
    </dgm:pt>
    <dgm:pt modelId="{59CDE77B-D1FE-4945-977E-CBEB8AB117B5}">
      <dgm:prSet/>
      <dgm:spPr/>
      <dgm:t>
        <a:bodyPr/>
        <a:lstStyle/>
        <a:p>
          <a:endParaRPr lang="en-US" dirty="0"/>
        </a:p>
      </dgm:t>
    </dgm:pt>
    <dgm:pt modelId="{350B592C-CC06-4BF3-AC00-9D0EFF6D7940}" type="parTrans" cxnId="{263A7760-661D-48F4-98E5-D3CED7C11972}">
      <dgm:prSet/>
      <dgm:spPr/>
    </dgm:pt>
    <dgm:pt modelId="{C4EDD2CB-605B-46EE-B08B-EC349472FA19}" type="sibTrans" cxnId="{263A7760-661D-48F4-98E5-D3CED7C11972}">
      <dgm:prSet/>
      <dgm:spPr/>
    </dgm:pt>
    <dgm:pt modelId="{288D26EE-7F78-4FA5-8CA2-BB53161DFB74}" type="pres">
      <dgm:prSet presAssocID="{3F8CD0F7-B9F8-4F65-BD55-97DDFBE0AF73}" presName="linear" presStyleCnt="0">
        <dgm:presLayoutVars>
          <dgm:animLvl val="lvl"/>
          <dgm:resizeHandles val="exact"/>
        </dgm:presLayoutVars>
      </dgm:prSet>
      <dgm:spPr/>
    </dgm:pt>
    <dgm:pt modelId="{DC0301A9-38A8-43D3-9A2D-B142D361AE32}" type="pres">
      <dgm:prSet presAssocID="{2DDF4ACD-2029-49F0-A18B-1CA646B7EAC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A06461F-652E-4DBA-B314-B4926C9EB6F5}" type="pres">
      <dgm:prSet presAssocID="{2DDF4ACD-2029-49F0-A18B-1CA646B7EAC5}" presName="childText" presStyleLbl="revTx" presStyleIdx="0" presStyleCnt="2">
        <dgm:presLayoutVars>
          <dgm:bulletEnabled val="1"/>
        </dgm:presLayoutVars>
      </dgm:prSet>
      <dgm:spPr/>
    </dgm:pt>
    <dgm:pt modelId="{B86373CE-EAA8-498A-B6BD-DB95413C80C8}" type="pres">
      <dgm:prSet presAssocID="{2E14B343-AB78-48FA-A4DC-7F69349D211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9A2DC9E-2BEB-4A85-A2D8-6D2F8FEFA192}" type="pres">
      <dgm:prSet presAssocID="{2E14B343-AB78-48FA-A4DC-7F69349D211D}" presName="childText" presStyleLbl="revTx" presStyleIdx="1" presStyleCnt="2">
        <dgm:presLayoutVars>
          <dgm:bulletEnabled val="1"/>
        </dgm:presLayoutVars>
      </dgm:prSet>
      <dgm:spPr/>
    </dgm:pt>
    <dgm:pt modelId="{218CFBDA-6201-4C1D-AE5D-95B6A1406B5D}" type="pres">
      <dgm:prSet presAssocID="{67AACEC1-FB46-48E6-A611-F46854866532}" presName="parentText" presStyleLbl="node1" presStyleIdx="2" presStyleCnt="3" custLinFactNeighborX="152" custLinFactNeighborY="-4387">
        <dgm:presLayoutVars>
          <dgm:chMax val="0"/>
          <dgm:bulletEnabled val="1"/>
        </dgm:presLayoutVars>
      </dgm:prSet>
      <dgm:spPr/>
    </dgm:pt>
  </dgm:ptLst>
  <dgm:cxnLst>
    <dgm:cxn modelId="{7996DD11-55CD-4D4F-8FBC-812F173B0C61}" srcId="{2DDF4ACD-2029-49F0-A18B-1CA646B7EAC5}" destId="{ED554206-C822-412C-9953-CC254ED7336A}" srcOrd="1" destOrd="0" parTransId="{2879C9C3-44AA-4695-9B5C-FCC142B08B69}" sibTransId="{5B1CB1D8-3F1D-45AE-98EA-A23FB686738A}"/>
    <dgm:cxn modelId="{E34A9212-9100-4EDE-9852-F2755E8D5B81}" srcId="{2E14B343-AB78-48FA-A4DC-7F69349D211D}" destId="{10FB4680-704A-44FC-B313-3C72E5CF9E06}" srcOrd="0" destOrd="0" parTransId="{137E4A41-A36F-4893-888F-B56AD5B31B15}" sibTransId="{1765B150-2487-455E-AF3E-39E5099F4343}"/>
    <dgm:cxn modelId="{6DA1C11F-A05D-4737-946F-3687CF127D69}" srcId="{3F8CD0F7-B9F8-4F65-BD55-97DDFBE0AF73}" destId="{2DDF4ACD-2029-49F0-A18B-1CA646B7EAC5}" srcOrd="0" destOrd="0" parTransId="{46E6B070-7115-4A74-B79C-262ED22EB626}" sibTransId="{2BD76093-AB84-47CE-9FE6-C7ECB6C9F5CF}"/>
    <dgm:cxn modelId="{E2614C21-2742-432D-8D18-A52FD5FD4266}" srcId="{3F8CD0F7-B9F8-4F65-BD55-97DDFBE0AF73}" destId="{67AACEC1-FB46-48E6-A611-F46854866532}" srcOrd="2" destOrd="0" parTransId="{680B3AAC-27D3-4146-9CC8-9C02CD984BF2}" sibTransId="{97BDF976-A256-46C0-B7E1-800C24031751}"/>
    <dgm:cxn modelId="{CA6B1626-5117-4285-8B67-7226AF3D0EBC}" type="presOf" srcId="{67AACEC1-FB46-48E6-A611-F46854866532}" destId="{218CFBDA-6201-4C1D-AE5D-95B6A1406B5D}" srcOrd="0" destOrd="0" presId="urn:microsoft.com/office/officeart/2005/8/layout/vList2"/>
    <dgm:cxn modelId="{CD09DB3A-3C57-419F-8055-DAAEB1438B11}" type="presOf" srcId="{2A332D05-3E07-4EA6-B297-33C3A2B2A14D}" destId="{29A2DC9E-2BEB-4A85-A2D8-6D2F8FEFA192}" srcOrd="0" destOrd="5" presId="urn:microsoft.com/office/officeart/2005/8/layout/vList2"/>
    <dgm:cxn modelId="{CDA0AD3E-C60D-4EBD-866A-96E3BB9F3334}" type="presOf" srcId="{2DDF4ACD-2029-49F0-A18B-1CA646B7EAC5}" destId="{DC0301A9-38A8-43D3-9A2D-B142D361AE32}" srcOrd="0" destOrd="0" presId="urn:microsoft.com/office/officeart/2005/8/layout/vList2"/>
    <dgm:cxn modelId="{263A7760-661D-48F4-98E5-D3CED7C11972}" srcId="{E4F29258-8C0B-4619-AC5E-9C3CB6F085B3}" destId="{59CDE77B-D1FE-4945-977E-CBEB8AB117B5}" srcOrd="2" destOrd="0" parTransId="{350B592C-CC06-4BF3-AC00-9D0EFF6D7940}" sibTransId="{C4EDD2CB-605B-46EE-B08B-EC349472FA19}"/>
    <dgm:cxn modelId="{1FBD4D42-5846-4522-9CD1-CAC4A595BCD6}" type="presOf" srcId="{ED554206-C822-412C-9953-CC254ED7336A}" destId="{5A06461F-652E-4DBA-B314-B4926C9EB6F5}" srcOrd="0" destOrd="1" presId="urn:microsoft.com/office/officeart/2005/8/layout/vList2"/>
    <dgm:cxn modelId="{690AAA49-7189-4488-968F-51D5ACD4837E}" type="presOf" srcId="{F31E922F-D8EE-4F2D-AF2B-09D5177B186A}" destId="{29A2DC9E-2BEB-4A85-A2D8-6D2F8FEFA192}" srcOrd="0" destOrd="3" presId="urn:microsoft.com/office/officeart/2005/8/layout/vList2"/>
    <dgm:cxn modelId="{C42E966D-4DE9-4C86-AED1-23B89045AC8A}" type="presOf" srcId="{6D8045A1-2C18-4C75-AB7D-AE9DA8FE73CB}" destId="{29A2DC9E-2BEB-4A85-A2D8-6D2F8FEFA192}" srcOrd="0" destOrd="1" presId="urn:microsoft.com/office/officeart/2005/8/layout/vList2"/>
    <dgm:cxn modelId="{5662247F-2E3F-4FC0-BBCC-EBBA469140EF}" srcId="{E4F29258-8C0B-4619-AC5E-9C3CB6F085B3}" destId="{2A332D05-3E07-4EA6-B297-33C3A2B2A14D}" srcOrd="0" destOrd="0" parTransId="{A7A65D12-7846-4567-AC81-5D1FB5D25E8E}" sibTransId="{AFDFA5AA-9E65-4B84-9E1B-0BBAEEED4C90}"/>
    <dgm:cxn modelId="{2831DA80-BC1D-4D03-8354-CA6569963A72}" srcId="{E4F29258-8C0B-4619-AC5E-9C3CB6F085B3}" destId="{2B710B0E-6EB6-40F4-925A-6FDF63820112}" srcOrd="1" destOrd="0" parTransId="{8A633C84-4974-46EE-A9FD-1D5C1E9D93CF}" sibTransId="{B15419D0-F48F-4EF0-B958-5F4EAD5AAF21}"/>
    <dgm:cxn modelId="{91D9DF8F-83ED-47EA-B337-B8DD2396C1E4}" type="presOf" srcId="{1B49B783-22B7-4616-913E-5EE7F23A27CA}" destId="{29A2DC9E-2BEB-4A85-A2D8-6D2F8FEFA192}" srcOrd="0" destOrd="2" presId="urn:microsoft.com/office/officeart/2005/8/layout/vList2"/>
    <dgm:cxn modelId="{322D7996-B705-48A8-B2E0-EDE4107BA799}" srcId="{10FB4680-704A-44FC-B313-3C72E5CF9E06}" destId="{F31E922F-D8EE-4F2D-AF2B-09D5177B186A}" srcOrd="2" destOrd="0" parTransId="{92D22D56-F5C1-4469-BAA5-AD9980D4C86A}" sibTransId="{A0D556AA-6106-465D-88E8-CF4C3D34BFEE}"/>
    <dgm:cxn modelId="{2AAD849D-4197-4BF2-8CAC-00AA9EF699BE}" type="presOf" srcId="{3F8CD0F7-B9F8-4F65-BD55-97DDFBE0AF73}" destId="{288D26EE-7F78-4FA5-8CA2-BB53161DFB74}" srcOrd="0" destOrd="0" presId="urn:microsoft.com/office/officeart/2005/8/layout/vList2"/>
    <dgm:cxn modelId="{BE3BA6A7-FFAD-4204-B849-52458F332C2B}" srcId="{10FB4680-704A-44FC-B313-3C72E5CF9E06}" destId="{6D8045A1-2C18-4C75-AB7D-AE9DA8FE73CB}" srcOrd="0" destOrd="0" parTransId="{2C7FDEFB-23E9-4CFC-840C-3018BB589A80}" sibTransId="{24A6A98E-B636-4CF7-9A9C-01EDEF0FF450}"/>
    <dgm:cxn modelId="{F20A38A8-A3C3-4B11-A5BC-51DB03F5BBE1}" type="presOf" srcId="{284BB29E-34CA-4F5E-9029-0F6E2DC35D84}" destId="{5A06461F-652E-4DBA-B314-B4926C9EB6F5}" srcOrd="0" destOrd="0" presId="urn:microsoft.com/office/officeart/2005/8/layout/vList2"/>
    <dgm:cxn modelId="{C05FB4AD-F820-4D16-8AF2-B43C2F774FC6}" type="presOf" srcId="{59CDE77B-D1FE-4945-977E-CBEB8AB117B5}" destId="{29A2DC9E-2BEB-4A85-A2D8-6D2F8FEFA192}" srcOrd="0" destOrd="7" presId="urn:microsoft.com/office/officeart/2005/8/layout/vList2"/>
    <dgm:cxn modelId="{23FB7ABE-C987-4709-B942-2727BD5E8C0D}" type="presOf" srcId="{69B5BEB3-2014-4C6A-9524-DBB2826F7BEE}" destId="{5A06461F-652E-4DBA-B314-B4926C9EB6F5}" srcOrd="0" destOrd="2" presId="urn:microsoft.com/office/officeart/2005/8/layout/vList2"/>
    <dgm:cxn modelId="{6D493FC2-86A3-4A29-B6F5-69104DB0DBCB}" type="presOf" srcId="{10FB4680-704A-44FC-B313-3C72E5CF9E06}" destId="{29A2DC9E-2BEB-4A85-A2D8-6D2F8FEFA192}" srcOrd="0" destOrd="0" presId="urn:microsoft.com/office/officeart/2005/8/layout/vList2"/>
    <dgm:cxn modelId="{D3C72CC5-CDCC-4F48-866D-FED66EA127B3}" type="presOf" srcId="{2B710B0E-6EB6-40F4-925A-6FDF63820112}" destId="{29A2DC9E-2BEB-4A85-A2D8-6D2F8FEFA192}" srcOrd="0" destOrd="6" presId="urn:microsoft.com/office/officeart/2005/8/layout/vList2"/>
    <dgm:cxn modelId="{5080F3D2-E596-436A-8569-68493C82F9CE}" srcId="{10FB4680-704A-44FC-B313-3C72E5CF9E06}" destId="{1B49B783-22B7-4616-913E-5EE7F23A27CA}" srcOrd="1" destOrd="0" parTransId="{32E1E9B4-BEC2-480A-ABA6-8B3BB4CC70D9}" sibTransId="{E1C8301C-A7C8-454C-99AA-142307FD53C1}"/>
    <dgm:cxn modelId="{2D9999D9-E0D9-4B30-BDEB-BA044C65ED81}" type="presOf" srcId="{2E14B343-AB78-48FA-A4DC-7F69349D211D}" destId="{B86373CE-EAA8-498A-B6BD-DB95413C80C8}" srcOrd="0" destOrd="0" presId="urn:microsoft.com/office/officeart/2005/8/layout/vList2"/>
    <dgm:cxn modelId="{4FA621DF-4A7C-4486-85C3-AE2E39EE2C26}" srcId="{2E14B343-AB78-48FA-A4DC-7F69349D211D}" destId="{E4F29258-8C0B-4619-AC5E-9C3CB6F085B3}" srcOrd="1" destOrd="0" parTransId="{9334DE6A-EF6B-4551-8FA1-F860D736B4BC}" sibTransId="{58B597B0-700E-48DC-838A-09D6E4ABA61C}"/>
    <dgm:cxn modelId="{ABE226E1-5478-4FD4-AE53-ED5DD07AA6B8}" srcId="{3F8CD0F7-B9F8-4F65-BD55-97DDFBE0AF73}" destId="{2E14B343-AB78-48FA-A4DC-7F69349D211D}" srcOrd="1" destOrd="0" parTransId="{4607C7DC-195C-4D41-B98B-C2764C7F3CF3}" sibTransId="{69B408D7-625E-4894-820C-8CB53FC6A51A}"/>
    <dgm:cxn modelId="{64F1F9E3-EF29-46C8-BA21-10273A4424E5}" type="presOf" srcId="{E4F29258-8C0B-4619-AC5E-9C3CB6F085B3}" destId="{29A2DC9E-2BEB-4A85-A2D8-6D2F8FEFA192}" srcOrd="0" destOrd="4" presId="urn:microsoft.com/office/officeart/2005/8/layout/vList2"/>
    <dgm:cxn modelId="{E794A6EE-0490-40AB-ADCF-404A6ED440B8}" srcId="{2DDF4ACD-2029-49F0-A18B-1CA646B7EAC5}" destId="{69B5BEB3-2014-4C6A-9524-DBB2826F7BEE}" srcOrd="2" destOrd="0" parTransId="{412BE4CA-0F7A-4E19-A155-0CD7702278D0}" sibTransId="{7B80AC4B-1794-4996-9FEE-F3EFBADB8667}"/>
    <dgm:cxn modelId="{B2646FF3-6860-4B6C-BC2D-0B188DA51ADF}" srcId="{2DDF4ACD-2029-49F0-A18B-1CA646B7EAC5}" destId="{284BB29E-34CA-4F5E-9029-0F6E2DC35D84}" srcOrd="0" destOrd="0" parTransId="{18C50E50-A61D-4EC7-9A76-39F6CBD84224}" sibTransId="{2D9796AF-449B-4BFC-BB35-84272B8D5E0E}"/>
    <dgm:cxn modelId="{9A4BD2F4-0B68-4E5F-9EF4-3B19668B805E}" type="presParOf" srcId="{288D26EE-7F78-4FA5-8CA2-BB53161DFB74}" destId="{DC0301A9-38A8-43D3-9A2D-B142D361AE32}" srcOrd="0" destOrd="0" presId="urn:microsoft.com/office/officeart/2005/8/layout/vList2"/>
    <dgm:cxn modelId="{3F865DDA-B410-48D4-8D33-6A7FAF180A8C}" type="presParOf" srcId="{288D26EE-7F78-4FA5-8CA2-BB53161DFB74}" destId="{5A06461F-652E-4DBA-B314-B4926C9EB6F5}" srcOrd="1" destOrd="0" presId="urn:microsoft.com/office/officeart/2005/8/layout/vList2"/>
    <dgm:cxn modelId="{66BF36E0-8999-4F45-B10D-AA85C2DE3A9A}" type="presParOf" srcId="{288D26EE-7F78-4FA5-8CA2-BB53161DFB74}" destId="{B86373CE-EAA8-498A-B6BD-DB95413C80C8}" srcOrd="2" destOrd="0" presId="urn:microsoft.com/office/officeart/2005/8/layout/vList2"/>
    <dgm:cxn modelId="{0149DE1C-B2B4-48C8-BB20-AFFA914236B3}" type="presParOf" srcId="{288D26EE-7F78-4FA5-8CA2-BB53161DFB74}" destId="{29A2DC9E-2BEB-4A85-A2D8-6D2F8FEFA192}" srcOrd="3" destOrd="0" presId="urn:microsoft.com/office/officeart/2005/8/layout/vList2"/>
    <dgm:cxn modelId="{CAE74CB4-35AB-4A5F-930B-14037BE5B459}" type="presParOf" srcId="{288D26EE-7F78-4FA5-8CA2-BB53161DFB74}" destId="{218CFBDA-6201-4C1D-AE5D-95B6A1406B5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9F5CDB8-EBCE-4E2E-A3D0-4DC4EC95CFE3}" type="doc">
      <dgm:prSet loTypeId="urn:microsoft.com/office/officeart/2005/8/layout/chevron1" loCatId="process" qsTypeId="urn:microsoft.com/office/officeart/2005/8/quickstyle/simple1" qsCatId="simple" csTypeId="urn:microsoft.com/office/officeart/2005/8/colors/accent6_2" csCatId="accent6"/>
      <dgm:spPr/>
      <dgm:t>
        <a:bodyPr/>
        <a:lstStyle/>
        <a:p>
          <a:endParaRPr lang="en-US"/>
        </a:p>
      </dgm:t>
    </dgm:pt>
    <dgm:pt modelId="{F9692A1F-FF8C-4595-928B-D5A1273ABD6E}">
      <dgm:prSet/>
      <dgm:spPr/>
      <dgm:t>
        <a:bodyPr/>
        <a:lstStyle/>
        <a:p>
          <a:r>
            <a:rPr lang="en-US"/>
            <a:t>Selection by reinforcement:</a:t>
          </a:r>
        </a:p>
      </dgm:t>
    </dgm:pt>
    <dgm:pt modelId="{4A9EB91D-0C78-4A5F-BC92-F537F25B5D77}" type="parTrans" cxnId="{775D6608-B196-4D3E-AF8B-4BD8D64D9F65}">
      <dgm:prSet/>
      <dgm:spPr/>
      <dgm:t>
        <a:bodyPr/>
        <a:lstStyle/>
        <a:p>
          <a:endParaRPr lang="en-US"/>
        </a:p>
      </dgm:t>
    </dgm:pt>
    <dgm:pt modelId="{0694B997-DBB9-4914-A991-EF4921A0DB84}" type="sibTrans" cxnId="{775D6608-B196-4D3E-AF8B-4BD8D64D9F65}">
      <dgm:prSet/>
      <dgm:spPr/>
      <dgm:t>
        <a:bodyPr/>
        <a:lstStyle/>
        <a:p>
          <a:endParaRPr lang="en-US"/>
        </a:p>
      </dgm:t>
    </dgm:pt>
    <dgm:pt modelId="{BF26D177-AE7C-4C39-878A-FE5DC9AE5C69}">
      <dgm:prSet/>
      <dgm:spPr/>
      <dgm:t>
        <a:bodyPr/>
        <a:lstStyle/>
        <a:p>
          <a:r>
            <a:rPr lang="en-US"/>
            <a:t>Contingencies rule our behavior</a:t>
          </a:r>
        </a:p>
      </dgm:t>
    </dgm:pt>
    <dgm:pt modelId="{FF58C67E-E07C-4CD0-8796-4101A5A5E2C1}" type="parTrans" cxnId="{B63FC0CE-1F0D-487A-BCEB-78375966362A}">
      <dgm:prSet/>
      <dgm:spPr/>
      <dgm:t>
        <a:bodyPr/>
        <a:lstStyle/>
        <a:p>
          <a:endParaRPr lang="en-US"/>
        </a:p>
      </dgm:t>
    </dgm:pt>
    <dgm:pt modelId="{9233DBC6-FBC1-4FEF-BAA2-51B6D7F5C585}" type="sibTrans" cxnId="{B63FC0CE-1F0D-487A-BCEB-78375966362A}">
      <dgm:prSet/>
      <dgm:spPr/>
      <dgm:t>
        <a:bodyPr/>
        <a:lstStyle/>
        <a:p>
          <a:endParaRPr lang="en-US"/>
        </a:p>
      </dgm:t>
    </dgm:pt>
    <dgm:pt modelId="{365075FD-5743-433E-AD23-388D57A1906D}">
      <dgm:prSet/>
      <dgm:spPr/>
      <dgm:t>
        <a:bodyPr/>
        <a:lstStyle/>
        <a:p>
          <a:r>
            <a:rPr lang="en-US"/>
            <a:t>We respond to contingencies consciously and unconsciously</a:t>
          </a:r>
        </a:p>
      </dgm:t>
    </dgm:pt>
    <dgm:pt modelId="{ECAC79F8-6DFF-4052-BA4F-7830A1453EDD}" type="parTrans" cxnId="{02ACEB7A-EDF5-490B-9AF9-41441DDCDD7B}">
      <dgm:prSet/>
      <dgm:spPr/>
      <dgm:t>
        <a:bodyPr/>
        <a:lstStyle/>
        <a:p>
          <a:endParaRPr lang="en-US"/>
        </a:p>
      </dgm:t>
    </dgm:pt>
    <dgm:pt modelId="{51C77E49-0102-4B49-84E6-9E9B0F2862C0}" type="sibTrans" cxnId="{02ACEB7A-EDF5-490B-9AF9-41441DDCDD7B}">
      <dgm:prSet/>
      <dgm:spPr/>
      <dgm:t>
        <a:bodyPr/>
        <a:lstStyle/>
        <a:p>
          <a:endParaRPr lang="en-US"/>
        </a:p>
      </dgm:t>
    </dgm:pt>
    <dgm:pt modelId="{C4EC6216-98DF-4EE9-992F-D5D3D876FF55}">
      <dgm:prSet/>
      <dgm:spPr/>
      <dgm:t>
        <a:bodyPr/>
        <a:lstStyle/>
        <a:p>
          <a:r>
            <a:rPr lang="en-US"/>
            <a:t>Trick is to respond to “best” or “optimal” options</a:t>
          </a:r>
        </a:p>
      </dgm:t>
    </dgm:pt>
    <dgm:pt modelId="{061D9C11-0FA5-4BA6-B6CF-9AF72D087221}" type="parTrans" cxnId="{C5B460FB-8519-4C35-8AD3-40F8CF93F960}">
      <dgm:prSet/>
      <dgm:spPr/>
      <dgm:t>
        <a:bodyPr/>
        <a:lstStyle/>
        <a:p>
          <a:endParaRPr lang="en-US"/>
        </a:p>
      </dgm:t>
    </dgm:pt>
    <dgm:pt modelId="{BFF8FB69-FCAC-4F17-AF37-A090C6F25110}" type="sibTrans" cxnId="{C5B460FB-8519-4C35-8AD3-40F8CF93F960}">
      <dgm:prSet/>
      <dgm:spPr/>
      <dgm:t>
        <a:bodyPr/>
        <a:lstStyle/>
        <a:p>
          <a:endParaRPr lang="en-US"/>
        </a:p>
      </dgm:t>
    </dgm:pt>
    <dgm:pt modelId="{4D445E5F-9178-45A6-A427-C9483CF198E5}">
      <dgm:prSet/>
      <dgm:spPr/>
      <dgm:t>
        <a:bodyPr/>
        <a:lstStyle/>
        <a:p>
          <a:r>
            <a:rPr lang="en-US"/>
            <a:t>Issues such as</a:t>
          </a:r>
        </a:p>
      </dgm:t>
    </dgm:pt>
    <dgm:pt modelId="{47888453-B512-40FB-A7BA-F304C958C210}" type="parTrans" cxnId="{6884DC39-D659-4268-83DE-4C0BB656C939}">
      <dgm:prSet/>
      <dgm:spPr/>
      <dgm:t>
        <a:bodyPr/>
        <a:lstStyle/>
        <a:p>
          <a:endParaRPr lang="en-US"/>
        </a:p>
      </dgm:t>
    </dgm:pt>
    <dgm:pt modelId="{8156CABA-BE6C-4E99-B826-8CC7B1216C73}" type="sibTrans" cxnId="{6884DC39-D659-4268-83DE-4C0BB656C939}">
      <dgm:prSet/>
      <dgm:spPr/>
      <dgm:t>
        <a:bodyPr/>
        <a:lstStyle/>
        <a:p>
          <a:endParaRPr lang="en-US"/>
        </a:p>
      </dgm:t>
    </dgm:pt>
    <dgm:pt modelId="{A1C68741-F3A1-4CB5-B9AD-613456F2D540}">
      <dgm:prSet/>
      <dgm:spPr/>
      <dgm:t>
        <a:bodyPr/>
        <a:lstStyle/>
        <a:p>
          <a:r>
            <a:rPr lang="en-US"/>
            <a:t>Environmental selection</a:t>
          </a:r>
        </a:p>
      </dgm:t>
    </dgm:pt>
    <dgm:pt modelId="{FEB64AD1-7F08-49A3-AFCF-B57AA34FF756}" type="parTrans" cxnId="{68D255A4-0CAF-4B9B-AE8E-AA99AC8370C8}">
      <dgm:prSet/>
      <dgm:spPr/>
      <dgm:t>
        <a:bodyPr/>
        <a:lstStyle/>
        <a:p>
          <a:endParaRPr lang="en-US"/>
        </a:p>
      </dgm:t>
    </dgm:pt>
    <dgm:pt modelId="{C08E4B38-B23F-4E0E-8703-F1FD8FE107A5}" type="sibTrans" cxnId="{68D255A4-0CAF-4B9B-AE8E-AA99AC8370C8}">
      <dgm:prSet/>
      <dgm:spPr/>
      <dgm:t>
        <a:bodyPr/>
        <a:lstStyle/>
        <a:p>
          <a:endParaRPr lang="en-US"/>
        </a:p>
      </dgm:t>
    </dgm:pt>
    <dgm:pt modelId="{8268AB33-87D0-4C18-BEE9-47FA44136D5A}">
      <dgm:prSet/>
      <dgm:spPr/>
      <dgm:t>
        <a:bodyPr/>
        <a:lstStyle/>
        <a:p>
          <a:r>
            <a:rPr lang="en-US"/>
            <a:t>Self control</a:t>
          </a:r>
        </a:p>
      </dgm:t>
    </dgm:pt>
    <dgm:pt modelId="{A32AB81C-E7D3-4705-88EA-2698DA3F77AC}" type="parTrans" cxnId="{5536DD1D-93A9-4F68-A3DE-605A55F3E85F}">
      <dgm:prSet/>
      <dgm:spPr/>
      <dgm:t>
        <a:bodyPr/>
        <a:lstStyle/>
        <a:p>
          <a:endParaRPr lang="en-US"/>
        </a:p>
      </dgm:t>
    </dgm:pt>
    <dgm:pt modelId="{9157AA21-E15F-48D9-B26F-F7B60BAC688A}" type="sibTrans" cxnId="{5536DD1D-93A9-4F68-A3DE-605A55F3E85F}">
      <dgm:prSet/>
      <dgm:spPr/>
      <dgm:t>
        <a:bodyPr/>
        <a:lstStyle/>
        <a:p>
          <a:endParaRPr lang="en-US"/>
        </a:p>
      </dgm:t>
    </dgm:pt>
    <dgm:pt modelId="{2ACE7964-48E9-4329-82A7-FC2EDC169C13}">
      <dgm:prSet/>
      <dgm:spPr/>
      <dgm:t>
        <a:bodyPr/>
        <a:lstStyle/>
        <a:p>
          <a:r>
            <a:rPr lang="en-US"/>
            <a:t>Differences in organisms’ reinforcer sensitivity due to environmental and biological backgrounds</a:t>
          </a:r>
        </a:p>
      </dgm:t>
    </dgm:pt>
    <dgm:pt modelId="{93E1598D-5D9C-40B2-8098-0F357103BD0F}" type="parTrans" cxnId="{EB4A8355-54A5-4F41-BB6A-67B6431B5C7A}">
      <dgm:prSet/>
      <dgm:spPr/>
      <dgm:t>
        <a:bodyPr/>
        <a:lstStyle/>
        <a:p>
          <a:endParaRPr lang="en-US"/>
        </a:p>
      </dgm:t>
    </dgm:pt>
    <dgm:pt modelId="{B6D0FF20-8A58-4F2A-8577-53AE5B7743AC}" type="sibTrans" cxnId="{EB4A8355-54A5-4F41-BB6A-67B6431B5C7A}">
      <dgm:prSet/>
      <dgm:spPr/>
      <dgm:t>
        <a:bodyPr/>
        <a:lstStyle/>
        <a:p>
          <a:endParaRPr lang="en-US"/>
        </a:p>
      </dgm:t>
    </dgm:pt>
    <dgm:pt modelId="{3036788B-55AE-4404-802F-5E6D80C3A765}" type="pres">
      <dgm:prSet presAssocID="{E9F5CDB8-EBCE-4E2E-A3D0-4DC4EC95CFE3}" presName="Name0" presStyleCnt="0">
        <dgm:presLayoutVars>
          <dgm:dir/>
          <dgm:animLvl val="lvl"/>
          <dgm:resizeHandles val="exact"/>
        </dgm:presLayoutVars>
      </dgm:prSet>
      <dgm:spPr/>
    </dgm:pt>
    <dgm:pt modelId="{0BF75F3F-69B7-478B-AD0F-68376F4D1BBE}" type="pres">
      <dgm:prSet presAssocID="{F9692A1F-FF8C-4595-928B-D5A1273ABD6E}" presName="composite" presStyleCnt="0"/>
      <dgm:spPr/>
    </dgm:pt>
    <dgm:pt modelId="{FD1C788D-7EC5-444F-A9FD-F6109E904F87}" type="pres">
      <dgm:prSet presAssocID="{F9692A1F-FF8C-4595-928B-D5A1273ABD6E}" presName="par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FB1B0BBC-6CC7-418B-90F8-A89FDEDBC4BA}" type="pres">
      <dgm:prSet presAssocID="{F9692A1F-FF8C-4595-928B-D5A1273ABD6E}" presName="desTx" presStyleLbl="revTx" presStyleIdx="0" presStyleCnt="2">
        <dgm:presLayoutVars>
          <dgm:bulletEnabled val="1"/>
        </dgm:presLayoutVars>
      </dgm:prSet>
      <dgm:spPr/>
    </dgm:pt>
    <dgm:pt modelId="{6EC2F1AF-6FD9-4F2C-A13D-8B1A96258618}" type="pres">
      <dgm:prSet presAssocID="{0694B997-DBB9-4914-A991-EF4921A0DB84}" presName="space" presStyleCnt="0"/>
      <dgm:spPr/>
    </dgm:pt>
    <dgm:pt modelId="{97D02E0A-20A8-4424-B990-4E4D83FAAB45}" type="pres">
      <dgm:prSet presAssocID="{4D445E5F-9178-45A6-A427-C9483CF198E5}" presName="composite" presStyleCnt="0"/>
      <dgm:spPr/>
    </dgm:pt>
    <dgm:pt modelId="{4E86512A-B3FC-4426-BB66-13EE37AD7353}" type="pres">
      <dgm:prSet presAssocID="{4D445E5F-9178-45A6-A427-C9483CF198E5}" presName="parTx" presStyleLbl="node1" presStyleIdx="1" presStyleCnt="2">
        <dgm:presLayoutVars>
          <dgm:chMax val="0"/>
          <dgm:chPref val="0"/>
          <dgm:bulletEnabled val="1"/>
        </dgm:presLayoutVars>
      </dgm:prSet>
      <dgm:spPr/>
    </dgm:pt>
    <dgm:pt modelId="{0FDC80AF-1601-42E0-9664-4BB1C58B663C}" type="pres">
      <dgm:prSet presAssocID="{4D445E5F-9178-45A6-A427-C9483CF198E5}" presName="desTx" presStyleLbl="revTx" presStyleIdx="1" presStyleCnt="2">
        <dgm:presLayoutVars>
          <dgm:bulletEnabled val="1"/>
        </dgm:presLayoutVars>
      </dgm:prSet>
      <dgm:spPr/>
    </dgm:pt>
  </dgm:ptLst>
  <dgm:cxnLst>
    <dgm:cxn modelId="{DF432F04-B328-49AB-BB04-51610B023BE6}" type="presOf" srcId="{A1C68741-F3A1-4CB5-B9AD-613456F2D540}" destId="{0FDC80AF-1601-42E0-9664-4BB1C58B663C}" srcOrd="0" destOrd="0" presId="urn:microsoft.com/office/officeart/2005/8/layout/chevron1"/>
    <dgm:cxn modelId="{775D6608-B196-4D3E-AF8B-4BD8D64D9F65}" srcId="{E9F5CDB8-EBCE-4E2E-A3D0-4DC4EC95CFE3}" destId="{F9692A1F-FF8C-4595-928B-D5A1273ABD6E}" srcOrd="0" destOrd="0" parTransId="{4A9EB91D-0C78-4A5F-BC92-F537F25B5D77}" sibTransId="{0694B997-DBB9-4914-A991-EF4921A0DB84}"/>
    <dgm:cxn modelId="{5536DD1D-93A9-4F68-A3DE-605A55F3E85F}" srcId="{4D445E5F-9178-45A6-A427-C9483CF198E5}" destId="{8268AB33-87D0-4C18-BEE9-47FA44136D5A}" srcOrd="1" destOrd="0" parTransId="{A32AB81C-E7D3-4705-88EA-2698DA3F77AC}" sibTransId="{9157AA21-E15F-48D9-B26F-F7B60BAC688A}"/>
    <dgm:cxn modelId="{C5163630-8255-40FE-B7B1-9847B0D3C0D0}" type="presOf" srcId="{365075FD-5743-433E-AD23-388D57A1906D}" destId="{FB1B0BBC-6CC7-418B-90F8-A89FDEDBC4BA}" srcOrd="0" destOrd="1" presId="urn:microsoft.com/office/officeart/2005/8/layout/chevron1"/>
    <dgm:cxn modelId="{29A0FA36-5A9C-42A9-B6E2-1EE48617BF4A}" type="presOf" srcId="{8268AB33-87D0-4C18-BEE9-47FA44136D5A}" destId="{0FDC80AF-1601-42E0-9664-4BB1C58B663C}" srcOrd="0" destOrd="1" presId="urn:microsoft.com/office/officeart/2005/8/layout/chevron1"/>
    <dgm:cxn modelId="{6884DC39-D659-4268-83DE-4C0BB656C939}" srcId="{E9F5CDB8-EBCE-4E2E-A3D0-4DC4EC95CFE3}" destId="{4D445E5F-9178-45A6-A427-C9483CF198E5}" srcOrd="1" destOrd="0" parTransId="{47888453-B512-40FB-A7BA-F304C958C210}" sibTransId="{8156CABA-BE6C-4E99-B826-8CC7B1216C73}"/>
    <dgm:cxn modelId="{6158B748-EE61-4904-B401-3A53EE98C9F9}" type="presOf" srcId="{C4EC6216-98DF-4EE9-992F-D5D3D876FF55}" destId="{FB1B0BBC-6CC7-418B-90F8-A89FDEDBC4BA}" srcOrd="0" destOrd="2" presId="urn:microsoft.com/office/officeart/2005/8/layout/chevron1"/>
    <dgm:cxn modelId="{EB4A8355-54A5-4F41-BB6A-67B6431B5C7A}" srcId="{4D445E5F-9178-45A6-A427-C9483CF198E5}" destId="{2ACE7964-48E9-4329-82A7-FC2EDC169C13}" srcOrd="2" destOrd="0" parTransId="{93E1598D-5D9C-40B2-8098-0F357103BD0F}" sibTransId="{B6D0FF20-8A58-4F2A-8577-53AE5B7743AC}"/>
    <dgm:cxn modelId="{D9452577-6AAB-430C-BCAB-F0E70D7350FF}" type="presOf" srcId="{BF26D177-AE7C-4C39-878A-FE5DC9AE5C69}" destId="{FB1B0BBC-6CC7-418B-90F8-A89FDEDBC4BA}" srcOrd="0" destOrd="0" presId="urn:microsoft.com/office/officeart/2005/8/layout/chevron1"/>
    <dgm:cxn modelId="{02ACEB7A-EDF5-490B-9AF9-41441DDCDD7B}" srcId="{F9692A1F-FF8C-4595-928B-D5A1273ABD6E}" destId="{365075FD-5743-433E-AD23-388D57A1906D}" srcOrd="1" destOrd="0" parTransId="{ECAC79F8-6DFF-4052-BA4F-7830A1453EDD}" sibTransId="{51C77E49-0102-4B49-84E6-9E9B0F2862C0}"/>
    <dgm:cxn modelId="{3FD9DC92-9274-4EB6-A50F-703E773B9A4F}" type="presOf" srcId="{2ACE7964-48E9-4329-82A7-FC2EDC169C13}" destId="{0FDC80AF-1601-42E0-9664-4BB1C58B663C}" srcOrd="0" destOrd="2" presId="urn:microsoft.com/office/officeart/2005/8/layout/chevron1"/>
    <dgm:cxn modelId="{68D255A4-0CAF-4B9B-AE8E-AA99AC8370C8}" srcId="{4D445E5F-9178-45A6-A427-C9483CF198E5}" destId="{A1C68741-F3A1-4CB5-B9AD-613456F2D540}" srcOrd="0" destOrd="0" parTransId="{FEB64AD1-7F08-49A3-AFCF-B57AA34FF756}" sibTransId="{C08E4B38-B23F-4E0E-8703-F1FD8FE107A5}"/>
    <dgm:cxn modelId="{6EDE57B9-4822-48C8-91C5-B725D3199E61}" type="presOf" srcId="{F9692A1F-FF8C-4595-928B-D5A1273ABD6E}" destId="{FD1C788D-7EC5-444F-A9FD-F6109E904F87}" srcOrd="0" destOrd="0" presId="urn:microsoft.com/office/officeart/2005/8/layout/chevron1"/>
    <dgm:cxn modelId="{3CD8FDC7-49F6-42B1-BAD6-1AAA7067E9FC}" type="presOf" srcId="{4D445E5F-9178-45A6-A427-C9483CF198E5}" destId="{4E86512A-B3FC-4426-BB66-13EE37AD7353}" srcOrd="0" destOrd="0" presId="urn:microsoft.com/office/officeart/2005/8/layout/chevron1"/>
    <dgm:cxn modelId="{B63FC0CE-1F0D-487A-BCEB-78375966362A}" srcId="{F9692A1F-FF8C-4595-928B-D5A1273ABD6E}" destId="{BF26D177-AE7C-4C39-878A-FE5DC9AE5C69}" srcOrd="0" destOrd="0" parTransId="{FF58C67E-E07C-4CD0-8796-4101A5A5E2C1}" sibTransId="{9233DBC6-FBC1-4FEF-BAA2-51B6D7F5C585}"/>
    <dgm:cxn modelId="{95D376E5-612B-4D92-A7E1-B863F91B24FE}" type="presOf" srcId="{E9F5CDB8-EBCE-4E2E-A3D0-4DC4EC95CFE3}" destId="{3036788B-55AE-4404-802F-5E6D80C3A765}" srcOrd="0" destOrd="0" presId="urn:microsoft.com/office/officeart/2005/8/layout/chevron1"/>
    <dgm:cxn modelId="{C5B460FB-8519-4C35-8AD3-40F8CF93F960}" srcId="{F9692A1F-FF8C-4595-928B-D5A1273ABD6E}" destId="{C4EC6216-98DF-4EE9-992F-D5D3D876FF55}" srcOrd="2" destOrd="0" parTransId="{061D9C11-0FA5-4BA6-B6CF-9AF72D087221}" sibTransId="{BFF8FB69-FCAC-4F17-AF37-A090C6F25110}"/>
    <dgm:cxn modelId="{280927C6-FA7C-4BD4-A957-7C5BD1EBD150}" type="presParOf" srcId="{3036788B-55AE-4404-802F-5E6D80C3A765}" destId="{0BF75F3F-69B7-478B-AD0F-68376F4D1BBE}" srcOrd="0" destOrd="0" presId="urn:microsoft.com/office/officeart/2005/8/layout/chevron1"/>
    <dgm:cxn modelId="{F3A58564-11AD-44B7-9309-B7BABA65C616}" type="presParOf" srcId="{0BF75F3F-69B7-478B-AD0F-68376F4D1BBE}" destId="{FD1C788D-7EC5-444F-A9FD-F6109E904F87}" srcOrd="0" destOrd="0" presId="urn:microsoft.com/office/officeart/2005/8/layout/chevron1"/>
    <dgm:cxn modelId="{11380997-5415-4DE4-B3C3-CC96E2C3C1B0}" type="presParOf" srcId="{0BF75F3F-69B7-478B-AD0F-68376F4D1BBE}" destId="{FB1B0BBC-6CC7-418B-90F8-A89FDEDBC4BA}" srcOrd="1" destOrd="0" presId="urn:microsoft.com/office/officeart/2005/8/layout/chevron1"/>
    <dgm:cxn modelId="{E69774E1-8F81-49EE-84F9-CCABDF4C63FA}" type="presParOf" srcId="{3036788B-55AE-4404-802F-5E6D80C3A765}" destId="{6EC2F1AF-6FD9-4F2C-A13D-8B1A96258618}" srcOrd="1" destOrd="0" presId="urn:microsoft.com/office/officeart/2005/8/layout/chevron1"/>
    <dgm:cxn modelId="{EADE70DF-D299-47D2-9B5A-06D5C3910E88}" type="presParOf" srcId="{3036788B-55AE-4404-802F-5E6D80C3A765}" destId="{97D02E0A-20A8-4424-B990-4E4D83FAAB45}" srcOrd="2" destOrd="0" presId="urn:microsoft.com/office/officeart/2005/8/layout/chevron1"/>
    <dgm:cxn modelId="{B1673ECA-788D-4A6D-AC1C-2CDB21C3BC6B}" type="presParOf" srcId="{97D02E0A-20A8-4424-B990-4E4D83FAAB45}" destId="{4E86512A-B3FC-4426-BB66-13EE37AD7353}" srcOrd="0" destOrd="0" presId="urn:microsoft.com/office/officeart/2005/8/layout/chevron1"/>
    <dgm:cxn modelId="{80D147CB-83E9-4C36-8B0A-DA7B3C1972CE}" type="presParOf" srcId="{97D02E0A-20A8-4424-B990-4E4D83FAAB45}" destId="{0FDC80AF-1601-42E0-9664-4BB1C58B663C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7D80055-54D8-4542-A30A-260CC412743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6406D4B-BC7E-49DE-805C-6C28E7C88365}">
      <dgm:prSet/>
      <dgm:spPr/>
      <dgm:t>
        <a:bodyPr/>
        <a:lstStyle/>
        <a:p>
          <a:r>
            <a:rPr lang="en-US"/>
            <a:t>Selection and evolution of CULTURE</a:t>
          </a:r>
        </a:p>
      </dgm:t>
    </dgm:pt>
    <dgm:pt modelId="{4484CCD4-7BA5-4C6C-882B-FA9903A8168A}" type="parTrans" cxnId="{CBA78FB3-BEB2-4414-8E68-B61392DC4572}">
      <dgm:prSet/>
      <dgm:spPr/>
      <dgm:t>
        <a:bodyPr/>
        <a:lstStyle/>
        <a:p>
          <a:endParaRPr lang="en-US"/>
        </a:p>
      </dgm:t>
    </dgm:pt>
    <dgm:pt modelId="{F277D530-95FC-4CC4-B892-4931C34D96A8}" type="sibTrans" cxnId="{CBA78FB3-BEB2-4414-8E68-B61392DC4572}">
      <dgm:prSet/>
      <dgm:spPr/>
      <dgm:t>
        <a:bodyPr/>
        <a:lstStyle/>
        <a:p>
          <a:endParaRPr lang="en-US"/>
        </a:p>
      </dgm:t>
    </dgm:pt>
    <dgm:pt modelId="{A854A9CC-9758-4843-A3FD-98B4C9FDA0BF}">
      <dgm:prSet/>
      <dgm:spPr/>
      <dgm:t>
        <a:bodyPr/>
        <a:lstStyle/>
        <a:p>
          <a:r>
            <a:rPr lang="en-US"/>
            <a:t>There is also GROUP selection</a:t>
          </a:r>
        </a:p>
      </dgm:t>
    </dgm:pt>
    <dgm:pt modelId="{6003740D-313D-4A5A-8BAE-1D87B537D2F1}" type="parTrans" cxnId="{0643774B-08F6-4D8B-8176-77BC3BB141CD}">
      <dgm:prSet/>
      <dgm:spPr/>
      <dgm:t>
        <a:bodyPr/>
        <a:lstStyle/>
        <a:p>
          <a:endParaRPr lang="en-US"/>
        </a:p>
      </dgm:t>
    </dgm:pt>
    <dgm:pt modelId="{575A28E5-F320-4ADE-A2A5-A4AD75658E03}" type="sibTrans" cxnId="{0643774B-08F6-4D8B-8176-77BC3BB141CD}">
      <dgm:prSet/>
      <dgm:spPr/>
      <dgm:t>
        <a:bodyPr/>
        <a:lstStyle/>
        <a:p>
          <a:endParaRPr lang="en-US"/>
        </a:p>
      </dgm:t>
    </dgm:pt>
    <dgm:pt modelId="{01A8B8F4-D12C-4D9C-92D5-CB98A2BA3529}">
      <dgm:prSet/>
      <dgm:spPr/>
      <dgm:t>
        <a:bodyPr/>
        <a:lstStyle/>
        <a:p>
          <a:r>
            <a:rPr lang="en-US" dirty="0"/>
            <a:t>As social organisms, we are reinforced by group contingencies as well</a:t>
          </a:r>
        </a:p>
      </dgm:t>
    </dgm:pt>
    <dgm:pt modelId="{A00B7AA5-CE38-4C26-85BA-D5D287D9711D}" type="parTrans" cxnId="{B5FF568D-2493-476D-A1B1-1C4BDE00E7A4}">
      <dgm:prSet/>
      <dgm:spPr/>
      <dgm:t>
        <a:bodyPr/>
        <a:lstStyle/>
        <a:p>
          <a:endParaRPr lang="en-US"/>
        </a:p>
      </dgm:t>
    </dgm:pt>
    <dgm:pt modelId="{2333A897-498D-4391-B82B-A9978352B2D8}" type="sibTrans" cxnId="{B5FF568D-2493-476D-A1B1-1C4BDE00E7A4}">
      <dgm:prSet/>
      <dgm:spPr/>
      <dgm:t>
        <a:bodyPr/>
        <a:lstStyle/>
        <a:p>
          <a:endParaRPr lang="en-US"/>
        </a:p>
      </dgm:t>
    </dgm:pt>
    <dgm:pt modelId="{3F6E4A31-6936-4C2B-A9FF-262CCDB5A2BB}">
      <dgm:prSet/>
      <dgm:spPr/>
      <dgm:t>
        <a:bodyPr/>
        <a:lstStyle/>
        <a:p>
          <a:r>
            <a:rPr lang="en-US"/>
            <a:t>Cultural practices:</a:t>
          </a:r>
        </a:p>
      </dgm:t>
    </dgm:pt>
    <dgm:pt modelId="{3266E31B-056C-42DA-9629-18A00CBD97F4}" type="parTrans" cxnId="{1E88FD82-D893-4CCD-B018-4DAC56D2BFB7}">
      <dgm:prSet/>
      <dgm:spPr/>
      <dgm:t>
        <a:bodyPr/>
        <a:lstStyle/>
        <a:p>
          <a:endParaRPr lang="en-US"/>
        </a:p>
      </dgm:t>
    </dgm:pt>
    <dgm:pt modelId="{C7B05F81-F7F9-475D-BF12-FA69AFCD492B}" type="sibTrans" cxnId="{1E88FD82-D893-4CCD-B018-4DAC56D2BFB7}">
      <dgm:prSet/>
      <dgm:spPr/>
      <dgm:t>
        <a:bodyPr/>
        <a:lstStyle/>
        <a:p>
          <a:endParaRPr lang="en-US"/>
        </a:p>
      </dgm:t>
    </dgm:pt>
    <dgm:pt modelId="{F4A1AD45-F652-4030-BF3E-BBB9E7884283}">
      <dgm:prSet/>
      <dgm:spPr/>
      <dgm:t>
        <a:bodyPr/>
        <a:lstStyle/>
        <a:p>
          <a:r>
            <a:rPr lang="en-US"/>
            <a:t>A need to fit in, belong</a:t>
          </a:r>
        </a:p>
      </dgm:t>
    </dgm:pt>
    <dgm:pt modelId="{2F2ED3DA-3EF3-4E8A-B030-2D5B17E49607}" type="parTrans" cxnId="{CC9C34D6-B1AF-4D42-9238-8A4AB3D5E5C8}">
      <dgm:prSet/>
      <dgm:spPr/>
      <dgm:t>
        <a:bodyPr/>
        <a:lstStyle/>
        <a:p>
          <a:endParaRPr lang="en-US"/>
        </a:p>
      </dgm:t>
    </dgm:pt>
    <dgm:pt modelId="{B56E31FA-95EB-4079-A003-E111307020A8}" type="sibTrans" cxnId="{CC9C34D6-B1AF-4D42-9238-8A4AB3D5E5C8}">
      <dgm:prSet/>
      <dgm:spPr/>
      <dgm:t>
        <a:bodyPr/>
        <a:lstStyle/>
        <a:p>
          <a:endParaRPr lang="en-US"/>
        </a:p>
      </dgm:t>
    </dgm:pt>
    <dgm:pt modelId="{131FEBEB-2BBB-4D35-AAB8-0A8A2A4BEE25}">
      <dgm:prSet/>
      <dgm:spPr/>
      <dgm:t>
        <a:bodyPr/>
        <a:lstStyle/>
        <a:p>
          <a:r>
            <a:rPr lang="en-US"/>
            <a:t>Culture “evolves” as well</a:t>
          </a:r>
        </a:p>
      </dgm:t>
    </dgm:pt>
    <dgm:pt modelId="{04B66E54-57C2-46B7-93AF-D9AE0AC75E62}" type="parTrans" cxnId="{5FE008EF-A7B7-42ED-9A6C-2D0F5CB5C392}">
      <dgm:prSet/>
      <dgm:spPr/>
      <dgm:t>
        <a:bodyPr/>
        <a:lstStyle/>
        <a:p>
          <a:endParaRPr lang="en-US"/>
        </a:p>
      </dgm:t>
    </dgm:pt>
    <dgm:pt modelId="{C4C63AA6-F5D6-48D2-AD89-D99A19D3CFB6}" type="sibTrans" cxnId="{5FE008EF-A7B7-42ED-9A6C-2D0F5CB5C392}">
      <dgm:prSet/>
      <dgm:spPr/>
      <dgm:t>
        <a:bodyPr/>
        <a:lstStyle/>
        <a:p>
          <a:endParaRPr lang="en-US"/>
        </a:p>
      </dgm:t>
    </dgm:pt>
    <dgm:pt modelId="{3F375AC9-709D-4A85-8E21-4CC99ED904E9}">
      <dgm:prSet/>
      <dgm:spPr/>
      <dgm:t>
        <a:bodyPr/>
        <a:lstStyle/>
        <a:p>
          <a:r>
            <a:rPr lang="en-US"/>
            <a:t>Adopt novel behaviors</a:t>
          </a:r>
        </a:p>
      </dgm:t>
    </dgm:pt>
    <dgm:pt modelId="{7F57738A-1E77-4D46-B317-DCEC239BE6FD}" type="parTrans" cxnId="{8541FEC2-D575-4564-BEBA-E2FCBEAE0127}">
      <dgm:prSet/>
      <dgm:spPr/>
      <dgm:t>
        <a:bodyPr/>
        <a:lstStyle/>
        <a:p>
          <a:endParaRPr lang="en-US"/>
        </a:p>
      </dgm:t>
    </dgm:pt>
    <dgm:pt modelId="{C24EF018-5477-493C-87F7-EEBD76A1E328}" type="sibTrans" cxnId="{8541FEC2-D575-4564-BEBA-E2FCBEAE0127}">
      <dgm:prSet/>
      <dgm:spPr/>
      <dgm:t>
        <a:bodyPr/>
        <a:lstStyle/>
        <a:p>
          <a:endParaRPr lang="en-US"/>
        </a:p>
      </dgm:t>
    </dgm:pt>
    <dgm:pt modelId="{52D70EEE-96B2-4DAA-8057-8EAAC9F77DF6}">
      <dgm:prSet/>
      <dgm:spPr/>
      <dgm:t>
        <a:bodyPr/>
        <a:lstStyle/>
        <a:p>
          <a:r>
            <a:rPr lang="en-US"/>
            <a:t>Transfer of cultural norms across groups/situations</a:t>
          </a:r>
        </a:p>
      </dgm:t>
    </dgm:pt>
    <dgm:pt modelId="{9D11DBAD-EDFF-40FB-B485-B778E79066FB}" type="parTrans" cxnId="{31F34F25-997D-4A9B-84C3-48BB7354541D}">
      <dgm:prSet/>
      <dgm:spPr/>
      <dgm:t>
        <a:bodyPr/>
        <a:lstStyle/>
        <a:p>
          <a:endParaRPr lang="en-US"/>
        </a:p>
      </dgm:t>
    </dgm:pt>
    <dgm:pt modelId="{40BEB30D-4741-4ABC-BD2B-1EB638884C79}" type="sibTrans" cxnId="{31F34F25-997D-4A9B-84C3-48BB7354541D}">
      <dgm:prSet/>
      <dgm:spPr/>
      <dgm:t>
        <a:bodyPr/>
        <a:lstStyle/>
        <a:p>
          <a:endParaRPr lang="en-US"/>
        </a:p>
      </dgm:t>
    </dgm:pt>
    <dgm:pt modelId="{E1C07C03-7EE8-40D6-8EE2-CC1C1B13A222}">
      <dgm:prSet/>
      <dgm:spPr/>
      <dgm:t>
        <a:bodyPr/>
        <a:lstStyle/>
        <a:p>
          <a:r>
            <a:rPr lang="en-US" dirty="0"/>
            <a:t>Culture practices may persist as well</a:t>
          </a:r>
        </a:p>
      </dgm:t>
    </dgm:pt>
    <dgm:pt modelId="{1EC65379-4D55-4ACF-BBEA-258EEEC7243E}" type="parTrans" cxnId="{56AC3AA4-62BF-416E-9644-E78E1773219F}">
      <dgm:prSet/>
      <dgm:spPr/>
      <dgm:t>
        <a:bodyPr/>
        <a:lstStyle/>
        <a:p>
          <a:endParaRPr lang="en-US"/>
        </a:p>
      </dgm:t>
    </dgm:pt>
    <dgm:pt modelId="{FD329A42-31E8-4291-9984-CF59C5E9497B}" type="sibTrans" cxnId="{56AC3AA4-62BF-416E-9644-E78E1773219F}">
      <dgm:prSet/>
      <dgm:spPr/>
      <dgm:t>
        <a:bodyPr/>
        <a:lstStyle/>
        <a:p>
          <a:endParaRPr lang="en-US"/>
        </a:p>
      </dgm:t>
    </dgm:pt>
    <dgm:pt modelId="{6D83EC91-3722-4EDB-9BEC-5EF05F282BA2}">
      <dgm:prSet/>
      <dgm:spPr/>
      <dgm:t>
        <a:bodyPr/>
        <a:lstStyle/>
        <a:p>
          <a:r>
            <a:rPr lang="en-US"/>
            <a:t>Culture is shaped by both our biology and our environment…..</a:t>
          </a:r>
        </a:p>
      </dgm:t>
    </dgm:pt>
    <dgm:pt modelId="{66B9F2F5-83BF-4553-8FD3-201469C5C907}" type="parTrans" cxnId="{DF63BEBC-F978-4598-928F-C575C59F19CA}">
      <dgm:prSet/>
      <dgm:spPr/>
      <dgm:t>
        <a:bodyPr/>
        <a:lstStyle/>
        <a:p>
          <a:endParaRPr lang="en-US"/>
        </a:p>
      </dgm:t>
    </dgm:pt>
    <dgm:pt modelId="{FCFFEB04-4680-4908-8D87-55A2D098EF87}" type="sibTrans" cxnId="{DF63BEBC-F978-4598-928F-C575C59F19CA}">
      <dgm:prSet/>
      <dgm:spPr/>
      <dgm:t>
        <a:bodyPr/>
        <a:lstStyle/>
        <a:p>
          <a:endParaRPr lang="en-US"/>
        </a:p>
      </dgm:t>
    </dgm:pt>
    <dgm:pt modelId="{E427E4B8-29D9-4848-B2A3-6D82350A3C6C}">
      <dgm:prSet/>
      <dgm:spPr/>
      <dgm:t>
        <a:bodyPr/>
        <a:lstStyle/>
        <a:p>
          <a:r>
            <a:rPr lang="en-US"/>
            <a:t>Remember it is a 2-way street</a:t>
          </a:r>
        </a:p>
      </dgm:t>
    </dgm:pt>
    <dgm:pt modelId="{7775908C-45EE-4F2B-91D6-04BE68ED5472}" type="parTrans" cxnId="{64409CCB-EA7D-4BCF-B0AD-AE3147FDD9FD}">
      <dgm:prSet/>
      <dgm:spPr/>
      <dgm:t>
        <a:bodyPr/>
        <a:lstStyle/>
        <a:p>
          <a:endParaRPr lang="en-US"/>
        </a:p>
      </dgm:t>
    </dgm:pt>
    <dgm:pt modelId="{A28D8742-5E22-4FF9-97F5-9440D1867F37}" type="sibTrans" cxnId="{64409CCB-EA7D-4BCF-B0AD-AE3147FDD9FD}">
      <dgm:prSet/>
      <dgm:spPr/>
      <dgm:t>
        <a:bodyPr/>
        <a:lstStyle/>
        <a:p>
          <a:endParaRPr lang="en-US"/>
        </a:p>
      </dgm:t>
    </dgm:pt>
    <dgm:pt modelId="{F0AF8A3B-8E23-4927-B73D-F976781EA1C0}">
      <dgm:prSet/>
      <dgm:spPr/>
      <dgm:t>
        <a:bodyPr/>
        <a:lstStyle/>
        <a:p>
          <a:r>
            <a:rPr lang="en-US"/>
            <a:t>Our culture reinforces us</a:t>
          </a:r>
        </a:p>
      </dgm:t>
    </dgm:pt>
    <dgm:pt modelId="{911C6851-A2D8-476E-A6AB-A7CCA4AA5720}" type="parTrans" cxnId="{A1C7173C-5DF3-4573-AFC2-D82B73368DD6}">
      <dgm:prSet/>
      <dgm:spPr/>
      <dgm:t>
        <a:bodyPr/>
        <a:lstStyle/>
        <a:p>
          <a:endParaRPr lang="en-US"/>
        </a:p>
      </dgm:t>
    </dgm:pt>
    <dgm:pt modelId="{5FBEBEE0-091C-4B02-9E7A-A2079C9160E4}" type="sibTrans" cxnId="{A1C7173C-5DF3-4573-AFC2-D82B73368DD6}">
      <dgm:prSet/>
      <dgm:spPr/>
      <dgm:t>
        <a:bodyPr/>
        <a:lstStyle/>
        <a:p>
          <a:endParaRPr lang="en-US"/>
        </a:p>
      </dgm:t>
    </dgm:pt>
    <dgm:pt modelId="{1D998723-CC1B-4F9C-A73B-5D1D1618C046}">
      <dgm:prSet/>
      <dgm:spPr/>
      <dgm:t>
        <a:bodyPr/>
        <a:lstStyle/>
        <a:p>
          <a:r>
            <a:rPr lang="en-US" dirty="0"/>
            <a:t>We reinforce cultural practices</a:t>
          </a:r>
        </a:p>
      </dgm:t>
    </dgm:pt>
    <dgm:pt modelId="{B16A28D6-4CEB-4AEB-9146-1D338385C2B9}" type="parTrans" cxnId="{DB570B27-8041-4CC5-AE37-7B37BDBFCFE1}">
      <dgm:prSet/>
      <dgm:spPr/>
      <dgm:t>
        <a:bodyPr/>
        <a:lstStyle/>
        <a:p>
          <a:endParaRPr lang="en-US"/>
        </a:p>
      </dgm:t>
    </dgm:pt>
    <dgm:pt modelId="{D4954407-392A-459B-9E78-43D9544CCE1D}" type="sibTrans" cxnId="{DB570B27-8041-4CC5-AE37-7B37BDBFCFE1}">
      <dgm:prSet/>
      <dgm:spPr/>
      <dgm:t>
        <a:bodyPr/>
        <a:lstStyle/>
        <a:p>
          <a:endParaRPr lang="en-US"/>
        </a:p>
      </dgm:t>
    </dgm:pt>
    <dgm:pt modelId="{52E525B9-FEBF-46A0-9EB7-A56DF45551B3}">
      <dgm:prSet/>
      <dgm:spPr/>
      <dgm:t>
        <a:bodyPr/>
        <a:lstStyle/>
        <a:p>
          <a:r>
            <a:rPr lang="en-US"/>
            <a:t>We have demonstrated this over and over again throughout the semester!</a:t>
          </a:r>
        </a:p>
      </dgm:t>
    </dgm:pt>
    <dgm:pt modelId="{8C947B6B-A54B-4D46-887B-48CD5312BBBD}" type="parTrans" cxnId="{47DFF431-9080-4BC0-AC98-9396F7A4BECB}">
      <dgm:prSet/>
      <dgm:spPr/>
      <dgm:t>
        <a:bodyPr/>
        <a:lstStyle/>
        <a:p>
          <a:endParaRPr lang="en-US"/>
        </a:p>
      </dgm:t>
    </dgm:pt>
    <dgm:pt modelId="{CC312543-56D6-4520-9E4F-343AEF827ADC}" type="sibTrans" cxnId="{47DFF431-9080-4BC0-AC98-9396F7A4BECB}">
      <dgm:prSet/>
      <dgm:spPr/>
      <dgm:t>
        <a:bodyPr/>
        <a:lstStyle/>
        <a:p>
          <a:endParaRPr lang="en-US"/>
        </a:p>
      </dgm:t>
    </dgm:pt>
    <dgm:pt modelId="{35D00A3D-6368-40A3-B7D0-753F02C2A32E}">
      <dgm:prSet/>
      <dgm:spPr/>
      <dgm:t>
        <a:bodyPr/>
        <a:lstStyle/>
        <a:p>
          <a:endParaRPr lang="en-US" dirty="0"/>
        </a:p>
      </dgm:t>
    </dgm:pt>
    <dgm:pt modelId="{E4880B99-59E5-4644-8044-08F07068D488}" type="parTrans" cxnId="{4C9D546E-24BC-44E7-B5EE-13370EFB66EF}">
      <dgm:prSet/>
      <dgm:spPr/>
    </dgm:pt>
    <dgm:pt modelId="{E0892F19-3CD2-4AF7-9E95-E538F61838DD}" type="sibTrans" cxnId="{4C9D546E-24BC-44E7-B5EE-13370EFB66EF}">
      <dgm:prSet/>
      <dgm:spPr/>
    </dgm:pt>
    <dgm:pt modelId="{353D2AC2-DA72-4BCD-BDB2-EA0ADDDCF946}">
      <dgm:prSet/>
      <dgm:spPr/>
      <dgm:t>
        <a:bodyPr/>
        <a:lstStyle/>
        <a:p>
          <a:endParaRPr lang="en-US" dirty="0"/>
        </a:p>
      </dgm:t>
    </dgm:pt>
    <dgm:pt modelId="{A2BF9AD1-3D1A-48F9-8744-E5FBAACE2123}" type="parTrans" cxnId="{5F7920CA-1069-4D06-BBD0-E0C3AAC71114}">
      <dgm:prSet/>
      <dgm:spPr/>
    </dgm:pt>
    <dgm:pt modelId="{785EA473-3534-403B-84D9-27A8BA42657B}" type="sibTrans" cxnId="{5F7920CA-1069-4D06-BBD0-E0C3AAC71114}">
      <dgm:prSet/>
      <dgm:spPr/>
    </dgm:pt>
    <dgm:pt modelId="{415DDE84-B265-4457-8B29-62BD38734F56}">
      <dgm:prSet/>
      <dgm:spPr/>
      <dgm:t>
        <a:bodyPr/>
        <a:lstStyle/>
        <a:p>
          <a:endParaRPr lang="en-US" dirty="0"/>
        </a:p>
      </dgm:t>
    </dgm:pt>
    <dgm:pt modelId="{03F80F0E-D3F6-484E-989E-6E5558CCBE56}" type="parTrans" cxnId="{973C21C3-0840-4D77-9254-B50655805B68}">
      <dgm:prSet/>
      <dgm:spPr/>
    </dgm:pt>
    <dgm:pt modelId="{E68BF841-0506-452A-A52A-7996576D0F07}" type="sibTrans" cxnId="{973C21C3-0840-4D77-9254-B50655805B68}">
      <dgm:prSet/>
      <dgm:spPr/>
    </dgm:pt>
    <dgm:pt modelId="{48C229A3-D0B9-4F22-8AE3-AA3CC4D521CA}" type="pres">
      <dgm:prSet presAssocID="{17D80055-54D8-4542-A30A-260CC4127434}" presName="linear" presStyleCnt="0">
        <dgm:presLayoutVars>
          <dgm:animLvl val="lvl"/>
          <dgm:resizeHandles val="exact"/>
        </dgm:presLayoutVars>
      </dgm:prSet>
      <dgm:spPr/>
    </dgm:pt>
    <dgm:pt modelId="{EE8804AB-244F-4BA7-92BD-2EAB2E61329A}" type="pres">
      <dgm:prSet presAssocID="{B6406D4B-BC7E-49DE-805C-6C28E7C8836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3EC4F04-40E3-48F6-8BF4-E860C143C062}" type="pres">
      <dgm:prSet presAssocID="{B6406D4B-BC7E-49DE-805C-6C28E7C88365}" presName="childText" presStyleLbl="revTx" presStyleIdx="0" presStyleCnt="3">
        <dgm:presLayoutVars>
          <dgm:bulletEnabled val="1"/>
        </dgm:presLayoutVars>
      </dgm:prSet>
      <dgm:spPr/>
    </dgm:pt>
    <dgm:pt modelId="{3E4C977A-3AEC-4874-B43F-78A755116707}" type="pres">
      <dgm:prSet presAssocID="{3F6E4A31-6936-4C2B-A9FF-262CCDB5A2B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DC34DB3-03BF-405F-B3DF-A3767FB29C2F}" type="pres">
      <dgm:prSet presAssocID="{3F6E4A31-6936-4C2B-A9FF-262CCDB5A2BB}" presName="childText" presStyleLbl="revTx" presStyleIdx="1" presStyleCnt="3">
        <dgm:presLayoutVars>
          <dgm:bulletEnabled val="1"/>
        </dgm:presLayoutVars>
      </dgm:prSet>
      <dgm:spPr/>
    </dgm:pt>
    <dgm:pt modelId="{F0B4C870-2A48-4545-A77A-33CA531EFB5E}" type="pres">
      <dgm:prSet presAssocID="{6D83EC91-3722-4EDB-9BEC-5EF05F282BA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E9B56BF-3727-4034-8806-538CBE33C60B}" type="pres">
      <dgm:prSet presAssocID="{6D83EC91-3722-4EDB-9BEC-5EF05F282BA2}" presName="childText" presStyleLbl="revTx" presStyleIdx="2" presStyleCnt="3">
        <dgm:presLayoutVars>
          <dgm:bulletEnabled val="1"/>
        </dgm:presLayoutVars>
      </dgm:prSet>
      <dgm:spPr/>
    </dgm:pt>
    <dgm:pt modelId="{EF92E76B-1BE3-4A3B-BF40-A37FB7532796}" type="pres">
      <dgm:prSet presAssocID="{52E525B9-FEBF-46A0-9EB7-A56DF45551B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A831C0B-AAD1-4D0A-94C6-6219D06915D3}" type="presOf" srcId="{B6406D4B-BC7E-49DE-805C-6C28E7C88365}" destId="{EE8804AB-244F-4BA7-92BD-2EAB2E61329A}" srcOrd="0" destOrd="0" presId="urn:microsoft.com/office/officeart/2005/8/layout/vList2"/>
    <dgm:cxn modelId="{AE408811-EED5-4749-A1D8-9EBF70C52F25}" type="presOf" srcId="{3F375AC9-709D-4A85-8E21-4CC99ED904E9}" destId="{6DC34DB3-03BF-405F-B3DF-A3767FB29C2F}" srcOrd="0" destOrd="2" presId="urn:microsoft.com/office/officeart/2005/8/layout/vList2"/>
    <dgm:cxn modelId="{88E5CA18-9715-485B-BFE4-377CA8C330FD}" type="presOf" srcId="{131FEBEB-2BBB-4D35-AAB8-0A8A2A4BEE25}" destId="{6DC34DB3-03BF-405F-B3DF-A3767FB29C2F}" srcOrd="0" destOrd="1" presId="urn:microsoft.com/office/officeart/2005/8/layout/vList2"/>
    <dgm:cxn modelId="{D7D94D20-83D0-4B2D-9995-6A64EA733310}" type="presOf" srcId="{17D80055-54D8-4542-A30A-260CC4127434}" destId="{48C229A3-D0B9-4F22-8AE3-AA3CC4D521CA}" srcOrd="0" destOrd="0" presId="urn:microsoft.com/office/officeart/2005/8/layout/vList2"/>
    <dgm:cxn modelId="{31F34F25-997D-4A9B-84C3-48BB7354541D}" srcId="{131FEBEB-2BBB-4D35-AAB8-0A8A2A4BEE25}" destId="{52D70EEE-96B2-4DAA-8057-8EAAC9F77DF6}" srcOrd="1" destOrd="0" parTransId="{9D11DBAD-EDFF-40FB-B485-B778E79066FB}" sibTransId="{40BEB30D-4741-4ABC-BD2B-1EB638884C79}"/>
    <dgm:cxn modelId="{DB570B27-8041-4CC5-AE37-7B37BDBFCFE1}" srcId="{6D83EC91-3722-4EDB-9BEC-5EF05F282BA2}" destId="{1D998723-CC1B-4F9C-A73B-5D1D1618C046}" srcOrd="2" destOrd="0" parTransId="{B16A28D6-4CEB-4AEB-9146-1D338385C2B9}" sibTransId="{D4954407-392A-459B-9E78-43D9544CCE1D}"/>
    <dgm:cxn modelId="{2E406D28-7528-412C-99DD-E675D85563E5}" type="presOf" srcId="{6D83EC91-3722-4EDB-9BEC-5EF05F282BA2}" destId="{F0B4C870-2A48-4545-A77A-33CA531EFB5E}" srcOrd="0" destOrd="0" presId="urn:microsoft.com/office/officeart/2005/8/layout/vList2"/>
    <dgm:cxn modelId="{47DFF431-9080-4BC0-AC98-9396F7A4BECB}" srcId="{17D80055-54D8-4542-A30A-260CC4127434}" destId="{52E525B9-FEBF-46A0-9EB7-A56DF45551B3}" srcOrd="3" destOrd="0" parTransId="{8C947B6B-A54B-4D46-887B-48CD5312BBBD}" sibTransId="{CC312543-56D6-4520-9E4F-343AEF827ADC}"/>
    <dgm:cxn modelId="{A1C7173C-5DF3-4573-AFC2-D82B73368DD6}" srcId="{6D83EC91-3722-4EDB-9BEC-5EF05F282BA2}" destId="{F0AF8A3B-8E23-4927-B73D-F976781EA1C0}" srcOrd="1" destOrd="0" parTransId="{911C6851-A2D8-476E-A6AB-A7CCA4AA5720}" sibTransId="{5FBEBEE0-091C-4B02-9E7A-A2079C9160E4}"/>
    <dgm:cxn modelId="{CF78613E-BC1C-4546-BB2A-63F8AFB7B740}" type="presOf" srcId="{52E525B9-FEBF-46A0-9EB7-A56DF45551B3}" destId="{EF92E76B-1BE3-4A3B-BF40-A37FB7532796}" srcOrd="0" destOrd="0" presId="urn:microsoft.com/office/officeart/2005/8/layout/vList2"/>
    <dgm:cxn modelId="{0643774B-08F6-4D8B-8176-77BC3BB141CD}" srcId="{B6406D4B-BC7E-49DE-805C-6C28E7C88365}" destId="{A854A9CC-9758-4843-A3FD-98B4C9FDA0BF}" srcOrd="0" destOrd="0" parTransId="{6003740D-313D-4A5A-8BAE-1D87B537D2F1}" sibTransId="{575A28E5-F320-4ADE-A2A5-A4AD75658E03}"/>
    <dgm:cxn modelId="{4C9D546E-24BC-44E7-B5EE-13370EFB66EF}" srcId="{B6406D4B-BC7E-49DE-805C-6C28E7C88365}" destId="{35D00A3D-6368-40A3-B7D0-753F02C2A32E}" srcOrd="2" destOrd="0" parTransId="{E4880B99-59E5-4644-8044-08F07068D488}" sibTransId="{E0892F19-3CD2-4AF7-9E95-E538F61838DD}"/>
    <dgm:cxn modelId="{60DF5474-4736-41F3-BF58-608EFC7FA998}" type="presOf" srcId="{E1C07C03-7EE8-40D6-8EE2-CC1C1B13A222}" destId="{6DC34DB3-03BF-405F-B3DF-A3767FB29C2F}" srcOrd="0" destOrd="4" presId="urn:microsoft.com/office/officeart/2005/8/layout/vList2"/>
    <dgm:cxn modelId="{0C0F7579-2274-47C4-AF7C-844CA713B585}" type="presOf" srcId="{415DDE84-B265-4457-8B29-62BD38734F56}" destId="{7E9B56BF-3727-4034-8806-538CBE33C60B}" srcOrd="0" destOrd="3" presId="urn:microsoft.com/office/officeart/2005/8/layout/vList2"/>
    <dgm:cxn modelId="{1E88FD82-D893-4CCD-B018-4DAC56D2BFB7}" srcId="{17D80055-54D8-4542-A30A-260CC4127434}" destId="{3F6E4A31-6936-4C2B-A9FF-262CCDB5A2BB}" srcOrd="1" destOrd="0" parTransId="{3266E31B-056C-42DA-9629-18A00CBD97F4}" sibTransId="{C7B05F81-F7F9-475D-BF12-FA69AFCD492B}"/>
    <dgm:cxn modelId="{BAB68F83-D7C4-45F9-ABC4-CECB897C2971}" type="presOf" srcId="{01A8B8F4-D12C-4D9C-92D5-CB98A2BA3529}" destId="{A3EC4F04-40E3-48F6-8BF4-E860C143C062}" srcOrd="0" destOrd="1" presId="urn:microsoft.com/office/officeart/2005/8/layout/vList2"/>
    <dgm:cxn modelId="{B5FF568D-2493-476D-A1B1-1C4BDE00E7A4}" srcId="{B6406D4B-BC7E-49DE-805C-6C28E7C88365}" destId="{01A8B8F4-D12C-4D9C-92D5-CB98A2BA3529}" srcOrd="1" destOrd="0" parTransId="{A00B7AA5-CE38-4C26-85BA-D5D287D9711D}" sibTransId="{2333A897-498D-4391-B82B-A9978352B2D8}"/>
    <dgm:cxn modelId="{56AC3AA4-62BF-416E-9644-E78E1773219F}" srcId="{3F6E4A31-6936-4C2B-A9FF-262CCDB5A2BB}" destId="{E1C07C03-7EE8-40D6-8EE2-CC1C1B13A222}" srcOrd="2" destOrd="0" parTransId="{1EC65379-4D55-4ACF-BBEA-258EEEC7243E}" sibTransId="{FD329A42-31E8-4291-9984-CF59C5E9497B}"/>
    <dgm:cxn modelId="{D6AECEAA-240E-463F-9616-91E4DFD6C1D3}" type="presOf" srcId="{E427E4B8-29D9-4848-B2A3-6D82350A3C6C}" destId="{7E9B56BF-3727-4034-8806-538CBE33C60B}" srcOrd="0" destOrd="0" presId="urn:microsoft.com/office/officeart/2005/8/layout/vList2"/>
    <dgm:cxn modelId="{CBA78FB3-BEB2-4414-8E68-B61392DC4572}" srcId="{17D80055-54D8-4542-A30A-260CC4127434}" destId="{B6406D4B-BC7E-49DE-805C-6C28E7C88365}" srcOrd="0" destOrd="0" parTransId="{4484CCD4-7BA5-4C6C-882B-FA9903A8168A}" sibTransId="{F277D530-95FC-4CC4-B892-4931C34D96A8}"/>
    <dgm:cxn modelId="{DF63BEBC-F978-4598-928F-C575C59F19CA}" srcId="{17D80055-54D8-4542-A30A-260CC4127434}" destId="{6D83EC91-3722-4EDB-9BEC-5EF05F282BA2}" srcOrd="2" destOrd="0" parTransId="{66B9F2F5-83BF-4553-8FD3-201469C5C907}" sibTransId="{FCFFEB04-4680-4908-8D87-55A2D098EF87}"/>
    <dgm:cxn modelId="{8541FEC2-D575-4564-BEBA-E2FCBEAE0127}" srcId="{131FEBEB-2BBB-4D35-AAB8-0A8A2A4BEE25}" destId="{3F375AC9-709D-4A85-8E21-4CC99ED904E9}" srcOrd="0" destOrd="0" parTransId="{7F57738A-1E77-4D46-B317-DCEC239BE6FD}" sibTransId="{C24EF018-5477-493C-87F7-EEBD76A1E328}"/>
    <dgm:cxn modelId="{973C21C3-0840-4D77-9254-B50655805B68}" srcId="{6D83EC91-3722-4EDB-9BEC-5EF05F282BA2}" destId="{415DDE84-B265-4457-8B29-62BD38734F56}" srcOrd="3" destOrd="0" parTransId="{03F80F0E-D3F6-484E-989E-6E5558CCBE56}" sibTransId="{E68BF841-0506-452A-A52A-7996576D0F07}"/>
    <dgm:cxn modelId="{FD09E0C4-C659-4CA5-9DE9-A787D6A4C815}" type="presOf" srcId="{F0AF8A3B-8E23-4927-B73D-F976781EA1C0}" destId="{7E9B56BF-3727-4034-8806-538CBE33C60B}" srcOrd="0" destOrd="1" presId="urn:microsoft.com/office/officeart/2005/8/layout/vList2"/>
    <dgm:cxn modelId="{5F7920CA-1069-4D06-BBD0-E0C3AAC71114}" srcId="{3F6E4A31-6936-4C2B-A9FF-262CCDB5A2BB}" destId="{353D2AC2-DA72-4BCD-BDB2-EA0ADDDCF946}" srcOrd="3" destOrd="0" parTransId="{A2BF9AD1-3D1A-48F9-8744-E5FBAACE2123}" sibTransId="{785EA473-3534-403B-84D9-27A8BA42657B}"/>
    <dgm:cxn modelId="{64409CCB-EA7D-4BCF-B0AD-AE3147FDD9FD}" srcId="{6D83EC91-3722-4EDB-9BEC-5EF05F282BA2}" destId="{E427E4B8-29D9-4848-B2A3-6D82350A3C6C}" srcOrd="0" destOrd="0" parTransId="{7775908C-45EE-4F2B-91D6-04BE68ED5472}" sibTransId="{A28D8742-5E22-4FF9-97F5-9440D1867F37}"/>
    <dgm:cxn modelId="{D2647ECC-CC2C-474D-827C-E8ACC83B2F8B}" type="presOf" srcId="{F4A1AD45-F652-4030-BF3E-BBB9E7884283}" destId="{6DC34DB3-03BF-405F-B3DF-A3767FB29C2F}" srcOrd="0" destOrd="0" presId="urn:microsoft.com/office/officeart/2005/8/layout/vList2"/>
    <dgm:cxn modelId="{9A283FD2-DE2B-4858-9796-D53BFB8F46C3}" type="presOf" srcId="{35D00A3D-6368-40A3-B7D0-753F02C2A32E}" destId="{A3EC4F04-40E3-48F6-8BF4-E860C143C062}" srcOrd="0" destOrd="2" presId="urn:microsoft.com/office/officeart/2005/8/layout/vList2"/>
    <dgm:cxn modelId="{CC9C34D6-B1AF-4D42-9238-8A4AB3D5E5C8}" srcId="{3F6E4A31-6936-4C2B-A9FF-262CCDB5A2BB}" destId="{F4A1AD45-F652-4030-BF3E-BBB9E7884283}" srcOrd="0" destOrd="0" parTransId="{2F2ED3DA-3EF3-4E8A-B030-2D5B17E49607}" sibTransId="{B56E31FA-95EB-4079-A003-E111307020A8}"/>
    <dgm:cxn modelId="{75CDA6D6-9A62-41E8-A28F-C9AE933C2452}" type="presOf" srcId="{353D2AC2-DA72-4BCD-BDB2-EA0ADDDCF946}" destId="{6DC34DB3-03BF-405F-B3DF-A3767FB29C2F}" srcOrd="0" destOrd="5" presId="urn:microsoft.com/office/officeart/2005/8/layout/vList2"/>
    <dgm:cxn modelId="{853C09DA-1C20-4FB7-B0BC-9855B1A587AE}" type="presOf" srcId="{52D70EEE-96B2-4DAA-8057-8EAAC9F77DF6}" destId="{6DC34DB3-03BF-405F-B3DF-A3767FB29C2F}" srcOrd="0" destOrd="3" presId="urn:microsoft.com/office/officeart/2005/8/layout/vList2"/>
    <dgm:cxn modelId="{601BDAE6-0258-4343-86FE-BE450C2A1E1E}" type="presOf" srcId="{A854A9CC-9758-4843-A3FD-98B4C9FDA0BF}" destId="{A3EC4F04-40E3-48F6-8BF4-E860C143C062}" srcOrd="0" destOrd="0" presId="urn:microsoft.com/office/officeart/2005/8/layout/vList2"/>
    <dgm:cxn modelId="{5FE008EF-A7B7-42ED-9A6C-2D0F5CB5C392}" srcId="{3F6E4A31-6936-4C2B-A9FF-262CCDB5A2BB}" destId="{131FEBEB-2BBB-4D35-AAB8-0A8A2A4BEE25}" srcOrd="1" destOrd="0" parTransId="{04B66E54-57C2-46B7-93AF-D9AE0AC75E62}" sibTransId="{C4C63AA6-F5D6-48D2-AD89-D99A19D3CFB6}"/>
    <dgm:cxn modelId="{A22D62F7-C4A4-479C-B26D-F636DB983653}" type="presOf" srcId="{1D998723-CC1B-4F9C-A73B-5D1D1618C046}" destId="{7E9B56BF-3727-4034-8806-538CBE33C60B}" srcOrd="0" destOrd="2" presId="urn:microsoft.com/office/officeart/2005/8/layout/vList2"/>
    <dgm:cxn modelId="{20C4A1FA-60AC-4B9C-8915-62137A5DAAE0}" type="presOf" srcId="{3F6E4A31-6936-4C2B-A9FF-262CCDB5A2BB}" destId="{3E4C977A-3AEC-4874-B43F-78A755116707}" srcOrd="0" destOrd="0" presId="urn:microsoft.com/office/officeart/2005/8/layout/vList2"/>
    <dgm:cxn modelId="{2387BAF2-BBB4-4CEA-A818-4FC094BAFB29}" type="presParOf" srcId="{48C229A3-D0B9-4F22-8AE3-AA3CC4D521CA}" destId="{EE8804AB-244F-4BA7-92BD-2EAB2E61329A}" srcOrd="0" destOrd="0" presId="urn:microsoft.com/office/officeart/2005/8/layout/vList2"/>
    <dgm:cxn modelId="{779CFCBF-B9C2-4D6B-98F9-451907CDBA41}" type="presParOf" srcId="{48C229A3-D0B9-4F22-8AE3-AA3CC4D521CA}" destId="{A3EC4F04-40E3-48F6-8BF4-E860C143C062}" srcOrd="1" destOrd="0" presId="urn:microsoft.com/office/officeart/2005/8/layout/vList2"/>
    <dgm:cxn modelId="{CFF243B0-2F2D-43E2-831F-F9C8DDB56801}" type="presParOf" srcId="{48C229A3-D0B9-4F22-8AE3-AA3CC4D521CA}" destId="{3E4C977A-3AEC-4874-B43F-78A755116707}" srcOrd="2" destOrd="0" presId="urn:microsoft.com/office/officeart/2005/8/layout/vList2"/>
    <dgm:cxn modelId="{E056A2D4-2C42-436B-BC7B-2CA017DCC6FF}" type="presParOf" srcId="{48C229A3-D0B9-4F22-8AE3-AA3CC4D521CA}" destId="{6DC34DB3-03BF-405F-B3DF-A3767FB29C2F}" srcOrd="3" destOrd="0" presId="urn:microsoft.com/office/officeart/2005/8/layout/vList2"/>
    <dgm:cxn modelId="{4FE3BEA9-69B9-482D-B840-B1F3C53D686E}" type="presParOf" srcId="{48C229A3-D0B9-4F22-8AE3-AA3CC4D521CA}" destId="{F0B4C870-2A48-4545-A77A-33CA531EFB5E}" srcOrd="4" destOrd="0" presId="urn:microsoft.com/office/officeart/2005/8/layout/vList2"/>
    <dgm:cxn modelId="{4FF16E68-884D-491B-9ABB-D187DA42D9EC}" type="presParOf" srcId="{48C229A3-D0B9-4F22-8AE3-AA3CC4D521CA}" destId="{7E9B56BF-3727-4034-8806-538CBE33C60B}" srcOrd="5" destOrd="0" presId="urn:microsoft.com/office/officeart/2005/8/layout/vList2"/>
    <dgm:cxn modelId="{EA1D63F7-7E80-48D6-A2E4-EE22A75077EE}" type="presParOf" srcId="{48C229A3-D0B9-4F22-8AE3-AA3CC4D521CA}" destId="{EF92E76B-1BE3-4A3B-BF40-A37FB753279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8E48822-5E3E-4954-855A-374D76B15B4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8130BF5-344E-473F-A223-8D9C3FDD40F6}">
      <dgm:prSet/>
      <dgm:spPr/>
      <dgm:t>
        <a:bodyPr/>
        <a:lstStyle/>
        <a:p>
          <a:r>
            <a:rPr lang="en-US"/>
            <a:t>Since time began, humans have tried to understand how we learn</a:t>
          </a:r>
        </a:p>
      </dgm:t>
    </dgm:pt>
    <dgm:pt modelId="{22CAD7DD-C557-4A76-A4EC-D1B6E743F1EB}" type="parTrans" cxnId="{221CFB77-F247-4250-AF97-36321400DC08}">
      <dgm:prSet/>
      <dgm:spPr/>
      <dgm:t>
        <a:bodyPr/>
        <a:lstStyle/>
        <a:p>
          <a:endParaRPr lang="en-US"/>
        </a:p>
      </dgm:t>
    </dgm:pt>
    <dgm:pt modelId="{D4113EE7-AB58-42D0-A129-B382CE35F263}" type="sibTrans" cxnId="{221CFB77-F247-4250-AF97-36321400DC08}">
      <dgm:prSet/>
      <dgm:spPr/>
      <dgm:t>
        <a:bodyPr/>
        <a:lstStyle/>
        <a:p>
          <a:endParaRPr lang="en-US"/>
        </a:p>
      </dgm:t>
    </dgm:pt>
    <dgm:pt modelId="{38670B62-9470-4EC2-A23C-05309074F6BF}">
      <dgm:prSet/>
      <dgm:spPr/>
      <dgm:t>
        <a:bodyPr/>
        <a:lstStyle/>
        <a:p>
          <a:r>
            <a:rPr lang="en-US"/>
            <a:t>Two main ideas:</a:t>
          </a:r>
        </a:p>
      </dgm:t>
    </dgm:pt>
    <dgm:pt modelId="{53E8B05A-4D4E-4CEF-AF7A-B123247732D6}" type="parTrans" cxnId="{4F988BAA-9DB6-4BB6-A8DE-66DA818F5F7D}">
      <dgm:prSet/>
      <dgm:spPr/>
      <dgm:t>
        <a:bodyPr/>
        <a:lstStyle/>
        <a:p>
          <a:endParaRPr lang="en-US"/>
        </a:p>
      </dgm:t>
    </dgm:pt>
    <dgm:pt modelId="{C272587E-65AE-4081-AE82-08DA3531C19D}" type="sibTrans" cxnId="{4F988BAA-9DB6-4BB6-A8DE-66DA818F5F7D}">
      <dgm:prSet/>
      <dgm:spPr/>
      <dgm:t>
        <a:bodyPr/>
        <a:lstStyle/>
        <a:p>
          <a:endParaRPr lang="en-US"/>
        </a:p>
      </dgm:t>
    </dgm:pt>
    <dgm:pt modelId="{442055AE-EF39-4FA4-8A14-57A1EC4E7A20}">
      <dgm:prSet/>
      <dgm:spPr/>
      <dgm:t>
        <a:bodyPr/>
        <a:lstStyle/>
        <a:p>
          <a:r>
            <a:rPr lang="en-US"/>
            <a:t>We have innate knowledge</a:t>
          </a:r>
        </a:p>
      </dgm:t>
    </dgm:pt>
    <dgm:pt modelId="{5DB4D31F-1FD9-48D1-9F86-884226E614C1}" type="parTrans" cxnId="{C50AF4C0-DD01-4589-8D84-77E849802F76}">
      <dgm:prSet/>
      <dgm:spPr/>
      <dgm:t>
        <a:bodyPr/>
        <a:lstStyle/>
        <a:p>
          <a:endParaRPr lang="en-US"/>
        </a:p>
      </dgm:t>
    </dgm:pt>
    <dgm:pt modelId="{ED98B1B3-1DB4-4FDB-8BD1-05FE35683ECC}" type="sibTrans" cxnId="{C50AF4C0-DD01-4589-8D84-77E849802F76}">
      <dgm:prSet/>
      <dgm:spPr/>
      <dgm:t>
        <a:bodyPr/>
        <a:lstStyle/>
        <a:p>
          <a:endParaRPr lang="en-US"/>
        </a:p>
      </dgm:t>
    </dgm:pt>
    <dgm:pt modelId="{6A6774D1-EDDE-497E-8E69-F3517FA6E5C5}">
      <dgm:prSet/>
      <dgm:spPr/>
      <dgm:t>
        <a:bodyPr/>
        <a:lstStyle/>
        <a:p>
          <a:r>
            <a:rPr lang="en-US"/>
            <a:t>We must learn our knowledge from experience</a:t>
          </a:r>
        </a:p>
      </dgm:t>
    </dgm:pt>
    <dgm:pt modelId="{06824C99-3990-4F15-8764-AC72E6A71009}" type="parTrans" cxnId="{46813E57-D831-4A50-A0B2-D95C30087B98}">
      <dgm:prSet/>
      <dgm:spPr/>
      <dgm:t>
        <a:bodyPr/>
        <a:lstStyle/>
        <a:p>
          <a:endParaRPr lang="en-US"/>
        </a:p>
      </dgm:t>
    </dgm:pt>
    <dgm:pt modelId="{BD540383-3FE7-4AED-9C41-3374D7CE9FE8}" type="sibTrans" cxnId="{46813E57-D831-4A50-A0B2-D95C30087B98}">
      <dgm:prSet/>
      <dgm:spPr/>
      <dgm:t>
        <a:bodyPr/>
        <a:lstStyle/>
        <a:p>
          <a:endParaRPr lang="en-US"/>
        </a:p>
      </dgm:t>
    </dgm:pt>
    <dgm:pt modelId="{16679D41-7FD6-4EDF-B2E2-06F8419EF65B}">
      <dgm:prSet/>
      <dgm:spPr/>
      <dgm:t>
        <a:bodyPr/>
        <a:lstStyle/>
        <a:p>
          <a:r>
            <a:rPr lang="en-US"/>
            <a:t>Each new paradigm rehashes these issues</a:t>
          </a:r>
        </a:p>
      </dgm:t>
    </dgm:pt>
    <dgm:pt modelId="{B877B382-BBE0-4A9C-99E4-608FB477A2FC}" type="parTrans" cxnId="{1F431FE3-B4DE-4148-959E-7211D1A13E4D}">
      <dgm:prSet/>
      <dgm:spPr/>
      <dgm:t>
        <a:bodyPr/>
        <a:lstStyle/>
        <a:p>
          <a:endParaRPr lang="en-US"/>
        </a:p>
      </dgm:t>
    </dgm:pt>
    <dgm:pt modelId="{B4AAFB9E-2D34-464F-9E43-3684E3E60CBF}" type="sibTrans" cxnId="{1F431FE3-B4DE-4148-959E-7211D1A13E4D}">
      <dgm:prSet/>
      <dgm:spPr/>
      <dgm:t>
        <a:bodyPr/>
        <a:lstStyle/>
        <a:p>
          <a:endParaRPr lang="en-US"/>
        </a:p>
      </dgm:t>
    </dgm:pt>
    <dgm:pt modelId="{3DEE8B0F-2C54-4E7C-B250-72E599AE50D4}">
      <dgm:prSet/>
      <dgm:spPr/>
      <dgm:t>
        <a:bodyPr/>
        <a:lstStyle/>
        <a:p>
          <a:r>
            <a:rPr lang="en-US"/>
            <a:t>We still don’t know THE answer</a:t>
          </a:r>
        </a:p>
      </dgm:t>
    </dgm:pt>
    <dgm:pt modelId="{BF10E4F4-3616-4479-AAB3-9485288C0B57}" type="parTrans" cxnId="{137842E4-7641-4B6D-9644-4012423A05D6}">
      <dgm:prSet/>
      <dgm:spPr/>
      <dgm:t>
        <a:bodyPr/>
        <a:lstStyle/>
        <a:p>
          <a:endParaRPr lang="en-US"/>
        </a:p>
      </dgm:t>
    </dgm:pt>
    <dgm:pt modelId="{8E59A49E-E4B6-4421-9214-E1B91E76552E}" type="sibTrans" cxnId="{137842E4-7641-4B6D-9644-4012423A05D6}">
      <dgm:prSet/>
      <dgm:spPr/>
      <dgm:t>
        <a:bodyPr/>
        <a:lstStyle/>
        <a:p>
          <a:endParaRPr lang="en-US"/>
        </a:p>
      </dgm:t>
    </dgm:pt>
    <dgm:pt modelId="{F37F806E-7BB5-44B1-A574-18EE0270B911}">
      <dgm:prSet/>
      <dgm:spPr/>
      <dgm:t>
        <a:bodyPr/>
        <a:lstStyle/>
        <a:p>
          <a:r>
            <a:rPr lang="en-US"/>
            <a:t>Data appear to suggest: BOTH!</a:t>
          </a:r>
        </a:p>
      </dgm:t>
    </dgm:pt>
    <dgm:pt modelId="{E92335E3-66A9-4DFC-89AB-E704ABB5AD9D}" type="parTrans" cxnId="{1F410F4A-47EA-4420-8F20-D5056F44EB35}">
      <dgm:prSet/>
      <dgm:spPr/>
      <dgm:t>
        <a:bodyPr/>
        <a:lstStyle/>
        <a:p>
          <a:endParaRPr lang="en-US"/>
        </a:p>
      </dgm:t>
    </dgm:pt>
    <dgm:pt modelId="{D017E49C-83FC-41B5-B675-61C71EC31E1A}" type="sibTrans" cxnId="{1F410F4A-47EA-4420-8F20-D5056F44EB35}">
      <dgm:prSet/>
      <dgm:spPr/>
      <dgm:t>
        <a:bodyPr/>
        <a:lstStyle/>
        <a:p>
          <a:endParaRPr lang="en-US"/>
        </a:p>
      </dgm:t>
    </dgm:pt>
    <dgm:pt modelId="{4ED83E4D-EC19-4FCD-A3DD-4630B870E999}" type="pres">
      <dgm:prSet presAssocID="{D8E48822-5E3E-4954-855A-374D76B15B4F}" presName="linear" presStyleCnt="0">
        <dgm:presLayoutVars>
          <dgm:animLvl val="lvl"/>
          <dgm:resizeHandles val="exact"/>
        </dgm:presLayoutVars>
      </dgm:prSet>
      <dgm:spPr/>
    </dgm:pt>
    <dgm:pt modelId="{C0432D4C-5923-44B9-B44B-91BD0D691E6A}" type="pres">
      <dgm:prSet presAssocID="{78130BF5-344E-473F-A223-8D9C3FDD40F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B04473C-0182-42C9-9FFF-B4FD2D3D9227}" type="pres">
      <dgm:prSet presAssocID="{D4113EE7-AB58-42D0-A129-B382CE35F263}" presName="spacer" presStyleCnt="0"/>
      <dgm:spPr/>
    </dgm:pt>
    <dgm:pt modelId="{30F30783-2E07-4D82-99B8-D0942B0A8C2B}" type="pres">
      <dgm:prSet presAssocID="{38670B62-9470-4EC2-A23C-05309074F6B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25C3A3B-D321-49B9-A72E-C712D18B7F46}" type="pres">
      <dgm:prSet presAssocID="{38670B62-9470-4EC2-A23C-05309074F6BF}" presName="childText" presStyleLbl="revTx" presStyleIdx="0" presStyleCnt="2">
        <dgm:presLayoutVars>
          <dgm:bulletEnabled val="1"/>
        </dgm:presLayoutVars>
      </dgm:prSet>
      <dgm:spPr/>
    </dgm:pt>
    <dgm:pt modelId="{81D022BF-5056-4E00-9BCB-E2393B74A2CC}" type="pres">
      <dgm:prSet presAssocID="{16679D41-7FD6-4EDF-B2E2-06F8419EF65B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FC514B51-9134-416B-8311-65AAAB5C66F0}" type="pres">
      <dgm:prSet presAssocID="{16679D41-7FD6-4EDF-B2E2-06F8419EF65B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758BB908-FD01-4540-9871-29990104DD96}" type="presOf" srcId="{F37F806E-7BB5-44B1-A574-18EE0270B911}" destId="{FC514B51-9134-416B-8311-65AAAB5C66F0}" srcOrd="0" destOrd="1" presId="urn:microsoft.com/office/officeart/2005/8/layout/vList2"/>
    <dgm:cxn modelId="{0886C70B-2A12-48F9-BED6-AEAEE9709B9C}" type="presOf" srcId="{38670B62-9470-4EC2-A23C-05309074F6BF}" destId="{30F30783-2E07-4D82-99B8-D0942B0A8C2B}" srcOrd="0" destOrd="0" presId="urn:microsoft.com/office/officeart/2005/8/layout/vList2"/>
    <dgm:cxn modelId="{B3E9DC33-11A3-4823-B384-A995DD69DF99}" type="presOf" srcId="{3DEE8B0F-2C54-4E7C-B250-72E599AE50D4}" destId="{FC514B51-9134-416B-8311-65AAAB5C66F0}" srcOrd="0" destOrd="0" presId="urn:microsoft.com/office/officeart/2005/8/layout/vList2"/>
    <dgm:cxn modelId="{9C434B36-EC61-44DA-BB18-F5454447E8F7}" type="presOf" srcId="{16679D41-7FD6-4EDF-B2E2-06F8419EF65B}" destId="{81D022BF-5056-4E00-9BCB-E2393B74A2CC}" srcOrd="0" destOrd="0" presId="urn:microsoft.com/office/officeart/2005/8/layout/vList2"/>
    <dgm:cxn modelId="{3BFB6B41-1885-4392-9CBF-3C1FA382D2BA}" type="presOf" srcId="{442055AE-EF39-4FA4-8A14-57A1EC4E7A20}" destId="{325C3A3B-D321-49B9-A72E-C712D18B7F46}" srcOrd="0" destOrd="0" presId="urn:microsoft.com/office/officeart/2005/8/layout/vList2"/>
    <dgm:cxn modelId="{1F410F4A-47EA-4420-8F20-D5056F44EB35}" srcId="{16679D41-7FD6-4EDF-B2E2-06F8419EF65B}" destId="{F37F806E-7BB5-44B1-A574-18EE0270B911}" srcOrd="1" destOrd="0" parTransId="{E92335E3-66A9-4DFC-89AB-E704ABB5AD9D}" sibTransId="{D017E49C-83FC-41B5-B675-61C71EC31E1A}"/>
    <dgm:cxn modelId="{46813E57-D831-4A50-A0B2-D95C30087B98}" srcId="{38670B62-9470-4EC2-A23C-05309074F6BF}" destId="{6A6774D1-EDDE-497E-8E69-F3517FA6E5C5}" srcOrd="1" destOrd="0" parTransId="{06824C99-3990-4F15-8764-AC72E6A71009}" sibTransId="{BD540383-3FE7-4AED-9C41-3374D7CE9FE8}"/>
    <dgm:cxn modelId="{221CFB77-F247-4250-AF97-36321400DC08}" srcId="{D8E48822-5E3E-4954-855A-374D76B15B4F}" destId="{78130BF5-344E-473F-A223-8D9C3FDD40F6}" srcOrd="0" destOrd="0" parTransId="{22CAD7DD-C557-4A76-A4EC-D1B6E743F1EB}" sibTransId="{D4113EE7-AB58-42D0-A129-B382CE35F263}"/>
    <dgm:cxn modelId="{1C12E18D-05BE-4D33-8560-C2736DDCF3DF}" type="presOf" srcId="{D8E48822-5E3E-4954-855A-374D76B15B4F}" destId="{4ED83E4D-EC19-4FCD-A3DD-4630B870E999}" srcOrd="0" destOrd="0" presId="urn:microsoft.com/office/officeart/2005/8/layout/vList2"/>
    <dgm:cxn modelId="{4F988BAA-9DB6-4BB6-A8DE-66DA818F5F7D}" srcId="{D8E48822-5E3E-4954-855A-374D76B15B4F}" destId="{38670B62-9470-4EC2-A23C-05309074F6BF}" srcOrd="1" destOrd="0" parTransId="{53E8B05A-4D4E-4CEF-AF7A-B123247732D6}" sibTransId="{C272587E-65AE-4081-AE82-08DA3531C19D}"/>
    <dgm:cxn modelId="{F60067B0-929B-477D-92A4-AEDDCCE990BD}" type="presOf" srcId="{6A6774D1-EDDE-497E-8E69-F3517FA6E5C5}" destId="{325C3A3B-D321-49B9-A72E-C712D18B7F46}" srcOrd="0" destOrd="1" presId="urn:microsoft.com/office/officeart/2005/8/layout/vList2"/>
    <dgm:cxn modelId="{C50AF4C0-DD01-4589-8D84-77E849802F76}" srcId="{38670B62-9470-4EC2-A23C-05309074F6BF}" destId="{442055AE-EF39-4FA4-8A14-57A1EC4E7A20}" srcOrd="0" destOrd="0" parTransId="{5DB4D31F-1FD9-48D1-9F86-884226E614C1}" sibTransId="{ED98B1B3-1DB4-4FDB-8BD1-05FE35683ECC}"/>
    <dgm:cxn modelId="{59D7A6DE-EA8D-48A4-A984-3012E3175B4D}" type="presOf" srcId="{78130BF5-344E-473F-A223-8D9C3FDD40F6}" destId="{C0432D4C-5923-44B9-B44B-91BD0D691E6A}" srcOrd="0" destOrd="0" presId="urn:microsoft.com/office/officeart/2005/8/layout/vList2"/>
    <dgm:cxn modelId="{1F431FE3-B4DE-4148-959E-7211D1A13E4D}" srcId="{D8E48822-5E3E-4954-855A-374D76B15B4F}" destId="{16679D41-7FD6-4EDF-B2E2-06F8419EF65B}" srcOrd="2" destOrd="0" parTransId="{B877B382-BBE0-4A9C-99E4-608FB477A2FC}" sibTransId="{B4AAFB9E-2D34-464F-9E43-3684E3E60CBF}"/>
    <dgm:cxn modelId="{137842E4-7641-4B6D-9644-4012423A05D6}" srcId="{16679D41-7FD6-4EDF-B2E2-06F8419EF65B}" destId="{3DEE8B0F-2C54-4E7C-B250-72E599AE50D4}" srcOrd="0" destOrd="0" parTransId="{BF10E4F4-3616-4479-AAB3-9485288C0B57}" sibTransId="{8E59A49E-E4B6-4421-9214-E1B91E76552E}"/>
    <dgm:cxn modelId="{1A8F1059-AE02-431A-83D5-C60DC1D4B108}" type="presParOf" srcId="{4ED83E4D-EC19-4FCD-A3DD-4630B870E999}" destId="{C0432D4C-5923-44B9-B44B-91BD0D691E6A}" srcOrd="0" destOrd="0" presId="urn:microsoft.com/office/officeart/2005/8/layout/vList2"/>
    <dgm:cxn modelId="{8470F6A1-ED1C-4854-A8E0-A1377597ACB3}" type="presParOf" srcId="{4ED83E4D-EC19-4FCD-A3DD-4630B870E999}" destId="{9B04473C-0182-42C9-9FFF-B4FD2D3D9227}" srcOrd="1" destOrd="0" presId="urn:microsoft.com/office/officeart/2005/8/layout/vList2"/>
    <dgm:cxn modelId="{352D6654-D632-40D0-90B2-B0D692A0CB71}" type="presParOf" srcId="{4ED83E4D-EC19-4FCD-A3DD-4630B870E999}" destId="{30F30783-2E07-4D82-99B8-D0942B0A8C2B}" srcOrd="2" destOrd="0" presId="urn:microsoft.com/office/officeart/2005/8/layout/vList2"/>
    <dgm:cxn modelId="{C94396CD-61A2-43B9-8826-847BAA53164D}" type="presParOf" srcId="{4ED83E4D-EC19-4FCD-A3DD-4630B870E999}" destId="{325C3A3B-D321-49B9-A72E-C712D18B7F46}" srcOrd="3" destOrd="0" presId="urn:microsoft.com/office/officeart/2005/8/layout/vList2"/>
    <dgm:cxn modelId="{584B586A-A400-48A1-B205-CCA77B72F94B}" type="presParOf" srcId="{4ED83E4D-EC19-4FCD-A3DD-4630B870E999}" destId="{81D022BF-5056-4E00-9BCB-E2393B74A2CC}" srcOrd="4" destOrd="0" presId="urn:microsoft.com/office/officeart/2005/8/layout/vList2"/>
    <dgm:cxn modelId="{67A683BC-9E6A-423B-8501-38DAD87BAD4E}" type="presParOf" srcId="{4ED83E4D-EC19-4FCD-A3DD-4630B870E999}" destId="{FC514B51-9134-416B-8311-65AAAB5C66F0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28A87AE-7CA3-44F6-9FEE-7801F697A64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182611E4-5735-4582-9F6C-5774F1CBB876}">
      <dgm:prSet/>
      <dgm:spPr/>
      <dgm:t>
        <a:bodyPr/>
        <a:lstStyle/>
        <a:p>
          <a:r>
            <a:rPr lang="en-US"/>
            <a:t>Habituation</a:t>
          </a:r>
        </a:p>
      </dgm:t>
    </dgm:pt>
    <dgm:pt modelId="{839ECCCA-F577-4E56-9652-8C9013AE15E7}" type="parTrans" cxnId="{23067323-9352-4E7D-A6C6-BF795E484C85}">
      <dgm:prSet/>
      <dgm:spPr/>
      <dgm:t>
        <a:bodyPr/>
        <a:lstStyle/>
        <a:p>
          <a:endParaRPr lang="en-US"/>
        </a:p>
      </dgm:t>
    </dgm:pt>
    <dgm:pt modelId="{22533F50-5541-486D-B6AA-DC70DC750937}" type="sibTrans" cxnId="{23067323-9352-4E7D-A6C6-BF795E484C85}">
      <dgm:prSet/>
      <dgm:spPr/>
      <dgm:t>
        <a:bodyPr/>
        <a:lstStyle/>
        <a:p>
          <a:endParaRPr lang="en-US"/>
        </a:p>
      </dgm:t>
    </dgm:pt>
    <dgm:pt modelId="{FA703CAC-ECEE-4DB4-B54D-4A9255DB58B1}">
      <dgm:prSet/>
      <dgm:spPr/>
      <dgm:t>
        <a:bodyPr/>
        <a:lstStyle/>
        <a:p>
          <a:r>
            <a:rPr lang="en-US"/>
            <a:t>Classical Conditioning</a:t>
          </a:r>
        </a:p>
      </dgm:t>
    </dgm:pt>
    <dgm:pt modelId="{D0010490-E38B-4712-B5AD-5C0A7BCF5A1D}" type="parTrans" cxnId="{542BF4F4-A4E4-4689-A698-9FE071ECA817}">
      <dgm:prSet/>
      <dgm:spPr/>
      <dgm:t>
        <a:bodyPr/>
        <a:lstStyle/>
        <a:p>
          <a:endParaRPr lang="en-US"/>
        </a:p>
      </dgm:t>
    </dgm:pt>
    <dgm:pt modelId="{E684EC7B-64D4-4CC8-82D8-B17E026D75B7}" type="sibTrans" cxnId="{542BF4F4-A4E4-4689-A698-9FE071ECA817}">
      <dgm:prSet/>
      <dgm:spPr/>
      <dgm:t>
        <a:bodyPr/>
        <a:lstStyle/>
        <a:p>
          <a:endParaRPr lang="en-US"/>
        </a:p>
      </dgm:t>
    </dgm:pt>
    <dgm:pt modelId="{4A5CF16E-01C4-4D6C-9197-F2A14C626B32}">
      <dgm:prSet/>
      <dgm:spPr/>
      <dgm:t>
        <a:bodyPr/>
        <a:lstStyle/>
        <a:p>
          <a:r>
            <a:rPr lang="en-US"/>
            <a:t>Operant Conditioning</a:t>
          </a:r>
        </a:p>
      </dgm:t>
    </dgm:pt>
    <dgm:pt modelId="{ED20C9C7-5B1F-4F73-9678-B99BECC9C9F7}" type="parTrans" cxnId="{F236B9F4-BD7D-4497-9A8F-C8D5925CD72B}">
      <dgm:prSet/>
      <dgm:spPr/>
      <dgm:t>
        <a:bodyPr/>
        <a:lstStyle/>
        <a:p>
          <a:endParaRPr lang="en-US"/>
        </a:p>
      </dgm:t>
    </dgm:pt>
    <dgm:pt modelId="{A25D7CC6-44F4-4971-A5FC-DF1E107E31C6}" type="sibTrans" cxnId="{F236B9F4-BD7D-4497-9A8F-C8D5925CD72B}">
      <dgm:prSet/>
      <dgm:spPr/>
      <dgm:t>
        <a:bodyPr/>
        <a:lstStyle/>
        <a:p>
          <a:endParaRPr lang="en-US"/>
        </a:p>
      </dgm:t>
    </dgm:pt>
    <dgm:pt modelId="{3BAFD59C-C0B1-4DF3-8ADB-820F5967969B}">
      <dgm:prSet/>
      <dgm:spPr/>
      <dgm:t>
        <a:bodyPr/>
        <a:lstStyle/>
        <a:p>
          <a:r>
            <a:rPr lang="en-US"/>
            <a:t>Modeling and Social Learning</a:t>
          </a:r>
        </a:p>
      </dgm:t>
    </dgm:pt>
    <dgm:pt modelId="{3B1236BC-8E2F-4523-A5A6-B45F765CC2A8}" type="parTrans" cxnId="{AF1FBEB9-6B94-4E4F-BF36-FD5A5141E775}">
      <dgm:prSet/>
      <dgm:spPr/>
      <dgm:t>
        <a:bodyPr/>
        <a:lstStyle/>
        <a:p>
          <a:endParaRPr lang="en-US"/>
        </a:p>
      </dgm:t>
    </dgm:pt>
    <dgm:pt modelId="{AF19836D-EC18-4438-A5E8-7988BCDF9701}" type="sibTrans" cxnId="{AF1FBEB9-6B94-4E4F-BF36-FD5A5141E775}">
      <dgm:prSet/>
      <dgm:spPr/>
      <dgm:t>
        <a:bodyPr/>
        <a:lstStyle/>
        <a:p>
          <a:endParaRPr lang="en-US"/>
        </a:p>
      </dgm:t>
    </dgm:pt>
    <dgm:pt modelId="{D1638E9E-3A98-450C-B471-6679B558102E}">
      <dgm:prSet/>
      <dgm:spPr/>
      <dgm:t>
        <a:bodyPr/>
        <a:lstStyle/>
        <a:p>
          <a:r>
            <a:rPr lang="en-US"/>
            <a:t>Problem Solving</a:t>
          </a:r>
        </a:p>
      </dgm:t>
    </dgm:pt>
    <dgm:pt modelId="{ABD12BC9-CF00-4461-9F1C-24166C3BA359}" type="parTrans" cxnId="{4C48C401-2A3D-4FF3-9552-42446251F6CA}">
      <dgm:prSet/>
      <dgm:spPr/>
      <dgm:t>
        <a:bodyPr/>
        <a:lstStyle/>
        <a:p>
          <a:endParaRPr lang="en-US"/>
        </a:p>
      </dgm:t>
    </dgm:pt>
    <dgm:pt modelId="{6B4CB39C-9D06-4083-B382-DD90A08465E6}" type="sibTrans" cxnId="{4C48C401-2A3D-4FF3-9552-42446251F6CA}">
      <dgm:prSet/>
      <dgm:spPr/>
      <dgm:t>
        <a:bodyPr/>
        <a:lstStyle/>
        <a:p>
          <a:endParaRPr lang="en-US"/>
        </a:p>
      </dgm:t>
    </dgm:pt>
    <dgm:pt modelId="{505B8392-46A5-4B10-BF91-AD2CF9BA1029}">
      <dgm:prSet/>
      <dgm:spPr/>
      <dgm:t>
        <a:bodyPr/>
        <a:lstStyle/>
        <a:p>
          <a:r>
            <a:rPr lang="en-US"/>
            <a:t>Optimizing of Learning and Choice</a:t>
          </a:r>
        </a:p>
      </dgm:t>
    </dgm:pt>
    <dgm:pt modelId="{A015BBEE-3698-4487-845C-809853E307D7}" type="parTrans" cxnId="{CC0AA05C-B05F-4E1B-BF33-2ECB5C732F84}">
      <dgm:prSet/>
      <dgm:spPr/>
      <dgm:t>
        <a:bodyPr/>
        <a:lstStyle/>
        <a:p>
          <a:endParaRPr lang="en-US"/>
        </a:p>
      </dgm:t>
    </dgm:pt>
    <dgm:pt modelId="{28020411-E14E-44ED-B3EF-CE081DAE5CD0}" type="sibTrans" cxnId="{CC0AA05C-B05F-4E1B-BF33-2ECB5C732F84}">
      <dgm:prSet/>
      <dgm:spPr/>
      <dgm:t>
        <a:bodyPr/>
        <a:lstStyle/>
        <a:p>
          <a:endParaRPr lang="en-US"/>
        </a:p>
      </dgm:t>
    </dgm:pt>
    <dgm:pt modelId="{80BE16CC-A819-4058-A785-CEA62EF094DC}">
      <dgm:prSet/>
      <dgm:spPr/>
      <dgm:t>
        <a:bodyPr/>
        <a:lstStyle/>
        <a:p>
          <a:r>
            <a:rPr lang="en-US"/>
            <a:t>Cognition and Language</a:t>
          </a:r>
        </a:p>
      </dgm:t>
    </dgm:pt>
    <dgm:pt modelId="{D8B6F6E8-3638-46C8-834D-A8CACA584E7B}" type="parTrans" cxnId="{E94F6127-08AD-4BEA-83B8-4D67BD8E77E3}">
      <dgm:prSet/>
      <dgm:spPr/>
      <dgm:t>
        <a:bodyPr/>
        <a:lstStyle/>
        <a:p>
          <a:endParaRPr lang="en-US"/>
        </a:p>
      </dgm:t>
    </dgm:pt>
    <dgm:pt modelId="{6B7C3435-F331-418B-A52C-C6A69266FF96}" type="sibTrans" cxnId="{E94F6127-08AD-4BEA-83B8-4D67BD8E77E3}">
      <dgm:prSet/>
      <dgm:spPr/>
      <dgm:t>
        <a:bodyPr/>
        <a:lstStyle/>
        <a:p>
          <a:endParaRPr lang="en-US"/>
        </a:p>
      </dgm:t>
    </dgm:pt>
    <dgm:pt modelId="{188D3163-A509-4152-8DC4-299E08099C93}" type="pres">
      <dgm:prSet presAssocID="{B28A87AE-7CA3-44F6-9FEE-7801F697A644}" presName="linear" presStyleCnt="0">
        <dgm:presLayoutVars>
          <dgm:animLvl val="lvl"/>
          <dgm:resizeHandles val="exact"/>
        </dgm:presLayoutVars>
      </dgm:prSet>
      <dgm:spPr/>
    </dgm:pt>
    <dgm:pt modelId="{F1DF5070-A09B-40CA-B720-B1F08E378067}" type="pres">
      <dgm:prSet presAssocID="{182611E4-5735-4582-9F6C-5774F1CBB876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BAE15A9B-AD3D-4676-BD0F-5E0FB2077281}" type="pres">
      <dgm:prSet presAssocID="{22533F50-5541-486D-B6AA-DC70DC750937}" presName="spacer" presStyleCnt="0"/>
      <dgm:spPr/>
    </dgm:pt>
    <dgm:pt modelId="{0ECFA017-DC6A-4A2F-8FFA-C707C6C2D819}" type="pres">
      <dgm:prSet presAssocID="{FA703CAC-ECEE-4DB4-B54D-4A9255DB58B1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EABFF3DF-DCB4-4AF1-B1C1-39636BE9A7E2}" type="pres">
      <dgm:prSet presAssocID="{E684EC7B-64D4-4CC8-82D8-B17E026D75B7}" presName="spacer" presStyleCnt="0"/>
      <dgm:spPr/>
    </dgm:pt>
    <dgm:pt modelId="{76557D41-C59C-4EC4-A42B-12AAAD131F0C}" type="pres">
      <dgm:prSet presAssocID="{4A5CF16E-01C4-4D6C-9197-F2A14C626B32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2CF3C810-AF62-4644-92CC-E555468F3D4F}" type="pres">
      <dgm:prSet presAssocID="{A25D7CC6-44F4-4971-A5FC-DF1E107E31C6}" presName="spacer" presStyleCnt="0"/>
      <dgm:spPr/>
    </dgm:pt>
    <dgm:pt modelId="{6C12B81D-EF84-473B-A42D-A9352594C990}" type="pres">
      <dgm:prSet presAssocID="{3BAFD59C-C0B1-4DF3-8ADB-820F5967969B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909BAA89-FD2A-4E20-87FB-BC2EA6F2FA7A}" type="pres">
      <dgm:prSet presAssocID="{AF19836D-EC18-4438-A5E8-7988BCDF9701}" presName="spacer" presStyleCnt="0"/>
      <dgm:spPr/>
    </dgm:pt>
    <dgm:pt modelId="{F2E307C4-D6CC-4D7F-8C5D-98F00110ED02}" type="pres">
      <dgm:prSet presAssocID="{D1638E9E-3A98-450C-B471-6679B558102E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A10F0128-9348-45D7-9EFB-E1E25BD4193B}" type="pres">
      <dgm:prSet presAssocID="{6B4CB39C-9D06-4083-B382-DD90A08465E6}" presName="spacer" presStyleCnt="0"/>
      <dgm:spPr/>
    </dgm:pt>
    <dgm:pt modelId="{CC7354FE-EA79-43A4-9746-C2B78B5BC123}" type="pres">
      <dgm:prSet presAssocID="{505B8392-46A5-4B10-BF91-AD2CF9BA1029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8CC5AE02-F6EA-48A8-9A8D-64552DC2FFB8}" type="pres">
      <dgm:prSet presAssocID="{28020411-E14E-44ED-B3EF-CE081DAE5CD0}" presName="spacer" presStyleCnt="0"/>
      <dgm:spPr/>
    </dgm:pt>
    <dgm:pt modelId="{E3BB3256-1E42-458E-93BE-F7109510FDE5}" type="pres">
      <dgm:prSet presAssocID="{80BE16CC-A819-4058-A785-CEA62EF094DC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4C48C401-2A3D-4FF3-9552-42446251F6CA}" srcId="{B28A87AE-7CA3-44F6-9FEE-7801F697A644}" destId="{D1638E9E-3A98-450C-B471-6679B558102E}" srcOrd="4" destOrd="0" parTransId="{ABD12BC9-CF00-4461-9F1C-24166C3BA359}" sibTransId="{6B4CB39C-9D06-4083-B382-DD90A08465E6}"/>
    <dgm:cxn modelId="{23067323-9352-4E7D-A6C6-BF795E484C85}" srcId="{B28A87AE-7CA3-44F6-9FEE-7801F697A644}" destId="{182611E4-5735-4582-9F6C-5774F1CBB876}" srcOrd="0" destOrd="0" parTransId="{839ECCCA-F577-4E56-9652-8C9013AE15E7}" sibTransId="{22533F50-5541-486D-B6AA-DC70DC750937}"/>
    <dgm:cxn modelId="{78D59224-F74B-4A00-8942-ABDA0959D4D5}" type="presOf" srcId="{182611E4-5735-4582-9F6C-5774F1CBB876}" destId="{F1DF5070-A09B-40CA-B720-B1F08E378067}" srcOrd="0" destOrd="0" presId="urn:microsoft.com/office/officeart/2005/8/layout/vList2"/>
    <dgm:cxn modelId="{E94F6127-08AD-4BEA-83B8-4D67BD8E77E3}" srcId="{B28A87AE-7CA3-44F6-9FEE-7801F697A644}" destId="{80BE16CC-A819-4058-A785-CEA62EF094DC}" srcOrd="6" destOrd="0" parTransId="{D8B6F6E8-3638-46C8-834D-A8CACA584E7B}" sibTransId="{6B7C3435-F331-418B-A52C-C6A69266FF96}"/>
    <dgm:cxn modelId="{CC0AA05C-B05F-4E1B-BF33-2ECB5C732F84}" srcId="{B28A87AE-7CA3-44F6-9FEE-7801F697A644}" destId="{505B8392-46A5-4B10-BF91-AD2CF9BA1029}" srcOrd="5" destOrd="0" parTransId="{A015BBEE-3698-4487-845C-809853E307D7}" sibTransId="{28020411-E14E-44ED-B3EF-CE081DAE5CD0}"/>
    <dgm:cxn modelId="{856BE247-E19C-4AB0-95D0-7113C5237BCB}" type="presOf" srcId="{4A5CF16E-01C4-4D6C-9197-F2A14C626B32}" destId="{76557D41-C59C-4EC4-A42B-12AAAD131F0C}" srcOrd="0" destOrd="0" presId="urn:microsoft.com/office/officeart/2005/8/layout/vList2"/>
    <dgm:cxn modelId="{1940E853-77A0-417E-961B-527A82FB6FF1}" type="presOf" srcId="{D1638E9E-3A98-450C-B471-6679B558102E}" destId="{F2E307C4-D6CC-4D7F-8C5D-98F00110ED02}" srcOrd="0" destOrd="0" presId="urn:microsoft.com/office/officeart/2005/8/layout/vList2"/>
    <dgm:cxn modelId="{8DF31E89-17E1-4868-B8D6-FE41A33F81A4}" type="presOf" srcId="{FA703CAC-ECEE-4DB4-B54D-4A9255DB58B1}" destId="{0ECFA017-DC6A-4A2F-8FFA-C707C6C2D819}" srcOrd="0" destOrd="0" presId="urn:microsoft.com/office/officeart/2005/8/layout/vList2"/>
    <dgm:cxn modelId="{E9918DAB-2343-4C31-B1B3-E68452749E6B}" type="presOf" srcId="{80BE16CC-A819-4058-A785-CEA62EF094DC}" destId="{E3BB3256-1E42-458E-93BE-F7109510FDE5}" srcOrd="0" destOrd="0" presId="urn:microsoft.com/office/officeart/2005/8/layout/vList2"/>
    <dgm:cxn modelId="{81343FAF-2230-4C76-AC2E-7FCE3AA27EB7}" type="presOf" srcId="{505B8392-46A5-4B10-BF91-AD2CF9BA1029}" destId="{CC7354FE-EA79-43A4-9746-C2B78B5BC123}" srcOrd="0" destOrd="0" presId="urn:microsoft.com/office/officeart/2005/8/layout/vList2"/>
    <dgm:cxn modelId="{AF1FBEB9-6B94-4E4F-BF36-FD5A5141E775}" srcId="{B28A87AE-7CA3-44F6-9FEE-7801F697A644}" destId="{3BAFD59C-C0B1-4DF3-8ADB-820F5967969B}" srcOrd="3" destOrd="0" parTransId="{3B1236BC-8E2F-4523-A5A6-B45F765CC2A8}" sibTransId="{AF19836D-EC18-4438-A5E8-7988BCDF9701}"/>
    <dgm:cxn modelId="{0E700DD1-FFE0-4FBF-9E6A-3A762B086428}" type="presOf" srcId="{3BAFD59C-C0B1-4DF3-8ADB-820F5967969B}" destId="{6C12B81D-EF84-473B-A42D-A9352594C990}" srcOrd="0" destOrd="0" presId="urn:microsoft.com/office/officeart/2005/8/layout/vList2"/>
    <dgm:cxn modelId="{19C1ECF3-70DD-4C91-8986-D5B5F8C00E1A}" type="presOf" srcId="{B28A87AE-7CA3-44F6-9FEE-7801F697A644}" destId="{188D3163-A509-4152-8DC4-299E08099C93}" srcOrd="0" destOrd="0" presId="urn:microsoft.com/office/officeart/2005/8/layout/vList2"/>
    <dgm:cxn modelId="{F236B9F4-BD7D-4497-9A8F-C8D5925CD72B}" srcId="{B28A87AE-7CA3-44F6-9FEE-7801F697A644}" destId="{4A5CF16E-01C4-4D6C-9197-F2A14C626B32}" srcOrd="2" destOrd="0" parTransId="{ED20C9C7-5B1F-4F73-9678-B99BECC9C9F7}" sibTransId="{A25D7CC6-44F4-4971-A5FC-DF1E107E31C6}"/>
    <dgm:cxn modelId="{542BF4F4-A4E4-4689-A698-9FE071ECA817}" srcId="{B28A87AE-7CA3-44F6-9FEE-7801F697A644}" destId="{FA703CAC-ECEE-4DB4-B54D-4A9255DB58B1}" srcOrd="1" destOrd="0" parTransId="{D0010490-E38B-4712-B5AD-5C0A7BCF5A1D}" sibTransId="{E684EC7B-64D4-4CC8-82D8-B17E026D75B7}"/>
    <dgm:cxn modelId="{4C483BD0-517D-49E1-8E37-C7969BBA6511}" type="presParOf" srcId="{188D3163-A509-4152-8DC4-299E08099C93}" destId="{F1DF5070-A09B-40CA-B720-B1F08E378067}" srcOrd="0" destOrd="0" presId="urn:microsoft.com/office/officeart/2005/8/layout/vList2"/>
    <dgm:cxn modelId="{8AAA2E42-7E3E-4455-8180-E71324161287}" type="presParOf" srcId="{188D3163-A509-4152-8DC4-299E08099C93}" destId="{BAE15A9B-AD3D-4676-BD0F-5E0FB2077281}" srcOrd="1" destOrd="0" presId="urn:microsoft.com/office/officeart/2005/8/layout/vList2"/>
    <dgm:cxn modelId="{6DCF8C22-2AD8-4F09-8E70-0D8F05077036}" type="presParOf" srcId="{188D3163-A509-4152-8DC4-299E08099C93}" destId="{0ECFA017-DC6A-4A2F-8FFA-C707C6C2D819}" srcOrd="2" destOrd="0" presId="urn:microsoft.com/office/officeart/2005/8/layout/vList2"/>
    <dgm:cxn modelId="{B8F065D1-ACB4-4BF8-9AEF-E67BDCB0788D}" type="presParOf" srcId="{188D3163-A509-4152-8DC4-299E08099C93}" destId="{EABFF3DF-DCB4-4AF1-B1C1-39636BE9A7E2}" srcOrd="3" destOrd="0" presId="urn:microsoft.com/office/officeart/2005/8/layout/vList2"/>
    <dgm:cxn modelId="{9CA9C767-F1B1-4F7D-912C-6CF4E8BB69AD}" type="presParOf" srcId="{188D3163-A509-4152-8DC4-299E08099C93}" destId="{76557D41-C59C-4EC4-A42B-12AAAD131F0C}" srcOrd="4" destOrd="0" presId="urn:microsoft.com/office/officeart/2005/8/layout/vList2"/>
    <dgm:cxn modelId="{B1F59870-F6AB-40F9-A7A0-A5F3EEF35084}" type="presParOf" srcId="{188D3163-A509-4152-8DC4-299E08099C93}" destId="{2CF3C810-AF62-4644-92CC-E555468F3D4F}" srcOrd="5" destOrd="0" presId="urn:microsoft.com/office/officeart/2005/8/layout/vList2"/>
    <dgm:cxn modelId="{31D3D1E1-7149-49A5-A240-7D6FAE39A700}" type="presParOf" srcId="{188D3163-A509-4152-8DC4-299E08099C93}" destId="{6C12B81D-EF84-473B-A42D-A9352594C990}" srcOrd="6" destOrd="0" presId="urn:microsoft.com/office/officeart/2005/8/layout/vList2"/>
    <dgm:cxn modelId="{FF93B380-771D-4232-A399-70E1EA1B7A80}" type="presParOf" srcId="{188D3163-A509-4152-8DC4-299E08099C93}" destId="{909BAA89-FD2A-4E20-87FB-BC2EA6F2FA7A}" srcOrd="7" destOrd="0" presId="urn:microsoft.com/office/officeart/2005/8/layout/vList2"/>
    <dgm:cxn modelId="{2C7FE0E0-E7D0-4E7E-82D5-59F4DF2F18D6}" type="presParOf" srcId="{188D3163-A509-4152-8DC4-299E08099C93}" destId="{F2E307C4-D6CC-4D7F-8C5D-98F00110ED02}" srcOrd="8" destOrd="0" presId="urn:microsoft.com/office/officeart/2005/8/layout/vList2"/>
    <dgm:cxn modelId="{E99628E4-4E4F-43AB-9777-B6419C216DC6}" type="presParOf" srcId="{188D3163-A509-4152-8DC4-299E08099C93}" destId="{A10F0128-9348-45D7-9EFB-E1E25BD4193B}" srcOrd="9" destOrd="0" presId="urn:microsoft.com/office/officeart/2005/8/layout/vList2"/>
    <dgm:cxn modelId="{7FA98293-5409-436A-86F8-C066DBB66922}" type="presParOf" srcId="{188D3163-A509-4152-8DC4-299E08099C93}" destId="{CC7354FE-EA79-43A4-9746-C2B78B5BC123}" srcOrd="10" destOrd="0" presId="urn:microsoft.com/office/officeart/2005/8/layout/vList2"/>
    <dgm:cxn modelId="{659DBEF1-91FE-4387-8959-1F96976289C7}" type="presParOf" srcId="{188D3163-A509-4152-8DC4-299E08099C93}" destId="{8CC5AE02-F6EA-48A8-9A8D-64552DC2FFB8}" srcOrd="11" destOrd="0" presId="urn:microsoft.com/office/officeart/2005/8/layout/vList2"/>
    <dgm:cxn modelId="{9CA8EABA-214D-453B-8292-5DCE08553310}" type="presParOf" srcId="{188D3163-A509-4152-8DC4-299E08099C93}" destId="{E3BB3256-1E42-458E-93BE-F7109510FDE5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C87E035-E18C-4047-A058-CF8AE1E16631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03F125E6-53B8-4A45-978C-84F86B794E6F}">
      <dgm:prSet/>
      <dgm:spPr/>
      <dgm:t>
        <a:bodyPr/>
        <a:lstStyle/>
        <a:p>
          <a:r>
            <a:rPr lang="en-US"/>
            <a:t>Learning curves</a:t>
          </a:r>
        </a:p>
      </dgm:t>
    </dgm:pt>
    <dgm:pt modelId="{19632762-B447-446E-AEA9-9D7AD6724B59}" type="parTrans" cxnId="{18516DE4-BBB9-4FE5-BDD3-A59D137BCCA8}">
      <dgm:prSet/>
      <dgm:spPr/>
      <dgm:t>
        <a:bodyPr/>
        <a:lstStyle/>
        <a:p>
          <a:endParaRPr lang="en-US"/>
        </a:p>
      </dgm:t>
    </dgm:pt>
    <dgm:pt modelId="{3BF5C932-045D-4D35-8023-D226069645B8}" type="sibTrans" cxnId="{18516DE4-BBB9-4FE5-BDD3-A59D137BCCA8}">
      <dgm:prSet/>
      <dgm:spPr/>
      <dgm:t>
        <a:bodyPr/>
        <a:lstStyle/>
        <a:p>
          <a:endParaRPr lang="en-US"/>
        </a:p>
      </dgm:t>
    </dgm:pt>
    <dgm:pt modelId="{BFBCBFF4-0984-456B-8640-6E6129477D05}">
      <dgm:prSet/>
      <dgm:spPr/>
      <dgm:t>
        <a:bodyPr/>
        <a:lstStyle/>
        <a:p>
          <a:r>
            <a:rPr lang="en-US"/>
            <a:t>Extinction</a:t>
          </a:r>
        </a:p>
      </dgm:t>
    </dgm:pt>
    <dgm:pt modelId="{2ECEFB56-E02C-4445-B97D-F8F8C5A0DDAE}" type="parTrans" cxnId="{5AB7F7A9-1F92-4730-9F57-538AA286C390}">
      <dgm:prSet/>
      <dgm:spPr/>
      <dgm:t>
        <a:bodyPr/>
        <a:lstStyle/>
        <a:p>
          <a:endParaRPr lang="en-US"/>
        </a:p>
      </dgm:t>
    </dgm:pt>
    <dgm:pt modelId="{4554B6F2-C579-4938-B370-E13788641D83}" type="sibTrans" cxnId="{5AB7F7A9-1F92-4730-9F57-538AA286C390}">
      <dgm:prSet/>
      <dgm:spPr/>
      <dgm:t>
        <a:bodyPr/>
        <a:lstStyle/>
        <a:p>
          <a:endParaRPr lang="en-US"/>
        </a:p>
      </dgm:t>
    </dgm:pt>
    <dgm:pt modelId="{198FC95A-5F93-41A2-978C-FA2C11879083}">
      <dgm:prSet/>
      <dgm:spPr/>
      <dgm:t>
        <a:bodyPr/>
        <a:lstStyle/>
        <a:p>
          <a:r>
            <a:rPr lang="en-US"/>
            <a:t>Generalization </a:t>
          </a:r>
        </a:p>
      </dgm:t>
    </dgm:pt>
    <dgm:pt modelId="{F485A839-0869-4788-A2F4-3EEF21927F51}" type="parTrans" cxnId="{4650C1B2-11D9-4CBB-B43C-D625C56FEACD}">
      <dgm:prSet/>
      <dgm:spPr/>
      <dgm:t>
        <a:bodyPr/>
        <a:lstStyle/>
        <a:p>
          <a:endParaRPr lang="en-US"/>
        </a:p>
      </dgm:t>
    </dgm:pt>
    <dgm:pt modelId="{20D99C1A-1794-4F07-B312-D3E9370680E9}" type="sibTrans" cxnId="{4650C1B2-11D9-4CBB-B43C-D625C56FEACD}">
      <dgm:prSet/>
      <dgm:spPr/>
      <dgm:t>
        <a:bodyPr/>
        <a:lstStyle/>
        <a:p>
          <a:endParaRPr lang="en-US"/>
        </a:p>
      </dgm:t>
    </dgm:pt>
    <dgm:pt modelId="{64D76F27-E09A-4305-B5DC-5CBFB7F997D0}">
      <dgm:prSet/>
      <dgm:spPr/>
      <dgm:t>
        <a:bodyPr/>
        <a:lstStyle/>
        <a:p>
          <a:r>
            <a:rPr lang="en-US"/>
            <a:t>Discrimination</a:t>
          </a:r>
        </a:p>
      </dgm:t>
    </dgm:pt>
    <dgm:pt modelId="{D2DD9FE7-D35C-4322-9EE8-74A93C75CCD0}" type="parTrans" cxnId="{36EA5392-D2B2-4594-A251-F067810B6836}">
      <dgm:prSet/>
      <dgm:spPr/>
      <dgm:t>
        <a:bodyPr/>
        <a:lstStyle/>
        <a:p>
          <a:endParaRPr lang="en-US"/>
        </a:p>
      </dgm:t>
    </dgm:pt>
    <dgm:pt modelId="{9B9F3C9A-69E3-46CE-990B-26CFEB30ADD3}" type="sibTrans" cxnId="{36EA5392-D2B2-4594-A251-F067810B6836}">
      <dgm:prSet/>
      <dgm:spPr/>
      <dgm:t>
        <a:bodyPr/>
        <a:lstStyle/>
        <a:p>
          <a:endParaRPr lang="en-US"/>
        </a:p>
      </dgm:t>
    </dgm:pt>
    <dgm:pt modelId="{FBD15E6E-6F78-4577-AA51-06EA8E56685C}">
      <dgm:prSet/>
      <dgm:spPr/>
      <dgm:t>
        <a:bodyPr/>
        <a:lstStyle/>
        <a:p>
          <a:r>
            <a:rPr lang="en-US"/>
            <a:t>Development of learning “rules”</a:t>
          </a:r>
        </a:p>
      </dgm:t>
    </dgm:pt>
    <dgm:pt modelId="{D52DCEE0-27F5-4CF6-A3F9-D94584CB4C0D}" type="parTrans" cxnId="{C69D79AA-5C49-467F-986E-107B5E33F6AC}">
      <dgm:prSet/>
      <dgm:spPr/>
      <dgm:t>
        <a:bodyPr/>
        <a:lstStyle/>
        <a:p>
          <a:endParaRPr lang="en-US"/>
        </a:p>
      </dgm:t>
    </dgm:pt>
    <dgm:pt modelId="{5D51B17C-A95C-4D55-8DB8-C5915A8FC414}" type="sibTrans" cxnId="{C69D79AA-5C49-467F-986E-107B5E33F6AC}">
      <dgm:prSet/>
      <dgm:spPr/>
      <dgm:t>
        <a:bodyPr/>
        <a:lstStyle/>
        <a:p>
          <a:endParaRPr lang="en-US"/>
        </a:p>
      </dgm:t>
    </dgm:pt>
    <dgm:pt modelId="{EF7DA8FB-AAD1-4719-8A3D-2115C0697B48}">
      <dgm:prSet/>
      <dgm:spPr/>
      <dgm:t>
        <a:bodyPr/>
        <a:lstStyle/>
        <a:p>
          <a:r>
            <a:rPr lang="en-US"/>
            <a:t>Chaining of behaviors into more complex responses</a:t>
          </a:r>
        </a:p>
      </dgm:t>
    </dgm:pt>
    <dgm:pt modelId="{D1552175-26B1-4E1C-8DF6-548D8A0E31CE}" type="parTrans" cxnId="{11C9082D-8503-4A3E-991F-AEB3A145769E}">
      <dgm:prSet/>
      <dgm:spPr/>
      <dgm:t>
        <a:bodyPr/>
        <a:lstStyle/>
        <a:p>
          <a:endParaRPr lang="en-US"/>
        </a:p>
      </dgm:t>
    </dgm:pt>
    <dgm:pt modelId="{0D1C2D70-B77A-43F8-A1A5-633E548636C7}" type="sibTrans" cxnId="{11C9082D-8503-4A3E-991F-AEB3A145769E}">
      <dgm:prSet/>
      <dgm:spPr/>
      <dgm:t>
        <a:bodyPr/>
        <a:lstStyle/>
        <a:p>
          <a:endParaRPr lang="en-US"/>
        </a:p>
      </dgm:t>
    </dgm:pt>
    <dgm:pt modelId="{5695A991-9768-42DD-BD92-A451739B77CF}">
      <dgm:prSet/>
      <dgm:spPr/>
      <dgm:t>
        <a:bodyPr/>
        <a:lstStyle/>
        <a:p>
          <a:r>
            <a:rPr lang="en-US"/>
            <a:t>Importance of biological boundaries</a:t>
          </a:r>
        </a:p>
      </dgm:t>
    </dgm:pt>
    <dgm:pt modelId="{066E2C54-4CA2-4B51-B204-617EF5BA7242}" type="parTrans" cxnId="{2D092E54-A3BA-4662-914F-5496EBE87EB0}">
      <dgm:prSet/>
      <dgm:spPr/>
      <dgm:t>
        <a:bodyPr/>
        <a:lstStyle/>
        <a:p>
          <a:endParaRPr lang="en-US"/>
        </a:p>
      </dgm:t>
    </dgm:pt>
    <dgm:pt modelId="{23E1F03C-C3D2-49BB-930C-8C0AF42EBCA4}" type="sibTrans" cxnId="{2D092E54-A3BA-4662-914F-5496EBE87EB0}">
      <dgm:prSet/>
      <dgm:spPr/>
      <dgm:t>
        <a:bodyPr/>
        <a:lstStyle/>
        <a:p>
          <a:endParaRPr lang="en-US"/>
        </a:p>
      </dgm:t>
    </dgm:pt>
    <dgm:pt modelId="{9D767D84-8842-4BE9-A17B-A3B3FF4C1815}" type="pres">
      <dgm:prSet presAssocID="{EC87E035-E18C-4047-A058-CF8AE1E16631}" presName="vert0" presStyleCnt="0">
        <dgm:presLayoutVars>
          <dgm:dir/>
          <dgm:animOne val="branch"/>
          <dgm:animLvl val="lvl"/>
        </dgm:presLayoutVars>
      </dgm:prSet>
      <dgm:spPr/>
    </dgm:pt>
    <dgm:pt modelId="{E1FA5D22-0897-49AC-9FF6-024A706317A6}" type="pres">
      <dgm:prSet presAssocID="{03F125E6-53B8-4A45-978C-84F86B794E6F}" presName="thickLine" presStyleLbl="alignNode1" presStyleIdx="0" presStyleCnt="7"/>
      <dgm:spPr/>
    </dgm:pt>
    <dgm:pt modelId="{02C9566D-2EFA-4088-88E1-B102E86356E2}" type="pres">
      <dgm:prSet presAssocID="{03F125E6-53B8-4A45-978C-84F86B794E6F}" presName="horz1" presStyleCnt="0"/>
      <dgm:spPr/>
    </dgm:pt>
    <dgm:pt modelId="{0E320778-BF35-449B-B2B6-D79425AA6985}" type="pres">
      <dgm:prSet presAssocID="{03F125E6-53B8-4A45-978C-84F86B794E6F}" presName="tx1" presStyleLbl="revTx" presStyleIdx="0" presStyleCnt="7"/>
      <dgm:spPr/>
    </dgm:pt>
    <dgm:pt modelId="{2A3C5191-D093-4A68-A495-B22A18252677}" type="pres">
      <dgm:prSet presAssocID="{03F125E6-53B8-4A45-978C-84F86B794E6F}" presName="vert1" presStyleCnt="0"/>
      <dgm:spPr/>
    </dgm:pt>
    <dgm:pt modelId="{A717B2F2-7869-4E0D-8324-AA0BE346DDD6}" type="pres">
      <dgm:prSet presAssocID="{BFBCBFF4-0984-456B-8640-6E6129477D05}" presName="thickLine" presStyleLbl="alignNode1" presStyleIdx="1" presStyleCnt="7"/>
      <dgm:spPr/>
    </dgm:pt>
    <dgm:pt modelId="{2DB707A7-2ECE-4AD9-AEBE-2F0EAB8360D2}" type="pres">
      <dgm:prSet presAssocID="{BFBCBFF4-0984-456B-8640-6E6129477D05}" presName="horz1" presStyleCnt="0"/>
      <dgm:spPr/>
    </dgm:pt>
    <dgm:pt modelId="{1DC2C5B4-1BB9-4993-B99F-A3E9DB0974D1}" type="pres">
      <dgm:prSet presAssocID="{BFBCBFF4-0984-456B-8640-6E6129477D05}" presName="tx1" presStyleLbl="revTx" presStyleIdx="1" presStyleCnt="7"/>
      <dgm:spPr/>
    </dgm:pt>
    <dgm:pt modelId="{2947878D-8A02-47FA-A463-97DE0AD8F0C0}" type="pres">
      <dgm:prSet presAssocID="{BFBCBFF4-0984-456B-8640-6E6129477D05}" presName="vert1" presStyleCnt="0"/>
      <dgm:spPr/>
    </dgm:pt>
    <dgm:pt modelId="{B337D5BB-3D1C-4B4E-B6AA-6106814D3D1A}" type="pres">
      <dgm:prSet presAssocID="{198FC95A-5F93-41A2-978C-FA2C11879083}" presName="thickLine" presStyleLbl="alignNode1" presStyleIdx="2" presStyleCnt="7"/>
      <dgm:spPr/>
    </dgm:pt>
    <dgm:pt modelId="{0DAC2633-CB20-4644-BD68-73FDD70162F4}" type="pres">
      <dgm:prSet presAssocID="{198FC95A-5F93-41A2-978C-FA2C11879083}" presName="horz1" presStyleCnt="0"/>
      <dgm:spPr/>
    </dgm:pt>
    <dgm:pt modelId="{2CEE203B-7B93-490A-AF5D-4C8F9EDB4CFD}" type="pres">
      <dgm:prSet presAssocID="{198FC95A-5F93-41A2-978C-FA2C11879083}" presName="tx1" presStyleLbl="revTx" presStyleIdx="2" presStyleCnt="7"/>
      <dgm:spPr/>
    </dgm:pt>
    <dgm:pt modelId="{FA7403F9-C1E6-4D8A-A69B-22BDFCC89225}" type="pres">
      <dgm:prSet presAssocID="{198FC95A-5F93-41A2-978C-FA2C11879083}" presName="vert1" presStyleCnt="0"/>
      <dgm:spPr/>
    </dgm:pt>
    <dgm:pt modelId="{6A171BF2-E4E1-48B3-BE01-1FC87ADF86D7}" type="pres">
      <dgm:prSet presAssocID="{64D76F27-E09A-4305-B5DC-5CBFB7F997D0}" presName="thickLine" presStyleLbl="alignNode1" presStyleIdx="3" presStyleCnt="7"/>
      <dgm:spPr/>
    </dgm:pt>
    <dgm:pt modelId="{4ECCF539-D473-4BD7-AAFC-1626149556D6}" type="pres">
      <dgm:prSet presAssocID="{64D76F27-E09A-4305-B5DC-5CBFB7F997D0}" presName="horz1" presStyleCnt="0"/>
      <dgm:spPr/>
    </dgm:pt>
    <dgm:pt modelId="{04F6FB28-A5D2-4817-BA9C-460A78862C1D}" type="pres">
      <dgm:prSet presAssocID="{64D76F27-E09A-4305-B5DC-5CBFB7F997D0}" presName="tx1" presStyleLbl="revTx" presStyleIdx="3" presStyleCnt="7"/>
      <dgm:spPr/>
    </dgm:pt>
    <dgm:pt modelId="{FBC94E86-EBDA-42BD-95D0-551B104F2E94}" type="pres">
      <dgm:prSet presAssocID="{64D76F27-E09A-4305-B5DC-5CBFB7F997D0}" presName="vert1" presStyleCnt="0"/>
      <dgm:spPr/>
    </dgm:pt>
    <dgm:pt modelId="{27190CAA-A3E9-4500-82DC-29AB2DDE747F}" type="pres">
      <dgm:prSet presAssocID="{FBD15E6E-6F78-4577-AA51-06EA8E56685C}" presName="thickLine" presStyleLbl="alignNode1" presStyleIdx="4" presStyleCnt="7"/>
      <dgm:spPr/>
    </dgm:pt>
    <dgm:pt modelId="{8DD33969-DD1F-428B-B511-12BE92D59657}" type="pres">
      <dgm:prSet presAssocID="{FBD15E6E-6F78-4577-AA51-06EA8E56685C}" presName="horz1" presStyleCnt="0"/>
      <dgm:spPr/>
    </dgm:pt>
    <dgm:pt modelId="{DAABEED8-A79C-4DF3-B162-F4FEC11F28A3}" type="pres">
      <dgm:prSet presAssocID="{FBD15E6E-6F78-4577-AA51-06EA8E56685C}" presName="tx1" presStyleLbl="revTx" presStyleIdx="4" presStyleCnt="7"/>
      <dgm:spPr/>
    </dgm:pt>
    <dgm:pt modelId="{3B7F5325-DDB1-4A15-B928-D515CBE7A343}" type="pres">
      <dgm:prSet presAssocID="{FBD15E6E-6F78-4577-AA51-06EA8E56685C}" presName="vert1" presStyleCnt="0"/>
      <dgm:spPr/>
    </dgm:pt>
    <dgm:pt modelId="{4D4B353E-5BD3-48D8-BC30-61B4808EF555}" type="pres">
      <dgm:prSet presAssocID="{EF7DA8FB-AAD1-4719-8A3D-2115C0697B48}" presName="thickLine" presStyleLbl="alignNode1" presStyleIdx="5" presStyleCnt="7"/>
      <dgm:spPr/>
    </dgm:pt>
    <dgm:pt modelId="{FA472A20-46F7-42DE-8B42-973B80C74841}" type="pres">
      <dgm:prSet presAssocID="{EF7DA8FB-AAD1-4719-8A3D-2115C0697B48}" presName="horz1" presStyleCnt="0"/>
      <dgm:spPr/>
    </dgm:pt>
    <dgm:pt modelId="{7DCE7D9F-DF17-48DD-9F5A-FF2C284FA714}" type="pres">
      <dgm:prSet presAssocID="{EF7DA8FB-AAD1-4719-8A3D-2115C0697B48}" presName="tx1" presStyleLbl="revTx" presStyleIdx="5" presStyleCnt="7"/>
      <dgm:spPr/>
    </dgm:pt>
    <dgm:pt modelId="{1432F869-2674-4410-B2D4-CB2FE56CD0D7}" type="pres">
      <dgm:prSet presAssocID="{EF7DA8FB-AAD1-4719-8A3D-2115C0697B48}" presName="vert1" presStyleCnt="0"/>
      <dgm:spPr/>
    </dgm:pt>
    <dgm:pt modelId="{E3418B2C-8435-49BC-B8DB-D571F453B350}" type="pres">
      <dgm:prSet presAssocID="{5695A991-9768-42DD-BD92-A451739B77CF}" presName="thickLine" presStyleLbl="alignNode1" presStyleIdx="6" presStyleCnt="7"/>
      <dgm:spPr/>
    </dgm:pt>
    <dgm:pt modelId="{B618FEC8-49F6-42EB-9A3A-70F63D1C544C}" type="pres">
      <dgm:prSet presAssocID="{5695A991-9768-42DD-BD92-A451739B77CF}" presName="horz1" presStyleCnt="0"/>
      <dgm:spPr/>
    </dgm:pt>
    <dgm:pt modelId="{81625B48-9F22-453B-8C9B-A466DEFE7F3C}" type="pres">
      <dgm:prSet presAssocID="{5695A991-9768-42DD-BD92-A451739B77CF}" presName="tx1" presStyleLbl="revTx" presStyleIdx="6" presStyleCnt="7"/>
      <dgm:spPr/>
    </dgm:pt>
    <dgm:pt modelId="{7B346BC3-B13A-48BB-9E46-A0ACE4E16456}" type="pres">
      <dgm:prSet presAssocID="{5695A991-9768-42DD-BD92-A451739B77CF}" presName="vert1" presStyleCnt="0"/>
      <dgm:spPr/>
    </dgm:pt>
  </dgm:ptLst>
  <dgm:cxnLst>
    <dgm:cxn modelId="{DC17A109-8EBB-40F7-AB8A-812E99A0FF98}" type="presOf" srcId="{BFBCBFF4-0984-456B-8640-6E6129477D05}" destId="{1DC2C5B4-1BB9-4993-B99F-A3E9DB0974D1}" srcOrd="0" destOrd="0" presId="urn:microsoft.com/office/officeart/2008/layout/LinedList"/>
    <dgm:cxn modelId="{0C5D8714-986D-4B79-B902-83FBE362B75A}" type="presOf" srcId="{FBD15E6E-6F78-4577-AA51-06EA8E56685C}" destId="{DAABEED8-A79C-4DF3-B162-F4FEC11F28A3}" srcOrd="0" destOrd="0" presId="urn:microsoft.com/office/officeart/2008/layout/LinedList"/>
    <dgm:cxn modelId="{11C9082D-8503-4A3E-991F-AEB3A145769E}" srcId="{EC87E035-E18C-4047-A058-CF8AE1E16631}" destId="{EF7DA8FB-AAD1-4719-8A3D-2115C0697B48}" srcOrd="5" destOrd="0" parTransId="{D1552175-26B1-4E1C-8DF6-548D8A0E31CE}" sibTransId="{0D1C2D70-B77A-43F8-A1A5-633E548636C7}"/>
    <dgm:cxn modelId="{EB8D8D5E-0FE4-4382-B37B-E70E16B495FD}" type="presOf" srcId="{03F125E6-53B8-4A45-978C-84F86B794E6F}" destId="{0E320778-BF35-449B-B2B6-D79425AA6985}" srcOrd="0" destOrd="0" presId="urn:microsoft.com/office/officeart/2008/layout/LinedList"/>
    <dgm:cxn modelId="{E1FACE71-4B76-4D31-B842-2EE7C8443E5F}" type="presOf" srcId="{64D76F27-E09A-4305-B5DC-5CBFB7F997D0}" destId="{04F6FB28-A5D2-4817-BA9C-460A78862C1D}" srcOrd="0" destOrd="0" presId="urn:microsoft.com/office/officeart/2008/layout/LinedList"/>
    <dgm:cxn modelId="{2D092E54-A3BA-4662-914F-5496EBE87EB0}" srcId="{EC87E035-E18C-4047-A058-CF8AE1E16631}" destId="{5695A991-9768-42DD-BD92-A451739B77CF}" srcOrd="6" destOrd="0" parTransId="{066E2C54-4CA2-4B51-B204-617EF5BA7242}" sibTransId="{23E1F03C-C3D2-49BB-930C-8C0AF42EBCA4}"/>
    <dgm:cxn modelId="{041C6C91-727A-4C56-940A-A13AE11B93D6}" type="presOf" srcId="{EF7DA8FB-AAD1-4719-8A3D-2115C0697B48}" destId="{7DCE7D9F-DF17-48DD-9F5A-FF2C284FA714}" srcOrd="0" destOrd="0" presId="urn:microsoft.com/office/officeart/2008/layout/LinedList"/>
    <dgm:cxn modelId="{36EA5392-D2B2-4594-A251-F067810B6836}" srcId="{EC87E035-E18C-4047-A058-CF8AE1E16631}" destId="{64D76F27-E09A-4305-B5DC-5CBFB7F997D0}" srcOrd="3" destOrd="0" parTransId="{D2DD9FE7-D35C-4322-9EE8-74A93C75CCD0}" sibTransId="{9B9F3C9A-69E3-46CE-990B-26CFEB30ADD3}"/>
    <dgm:cxn modelId="{5AB7F7A9-1F92-4730-9F57-538AA286C390}" srcId="{EC87E035-E18C-4047-A058-CF8AE1E16631}" destId="{BFBCBFF4-0984-456B-8640-6E6129477D05}" srcOrd="1" destOrd="0" parTransId="{2ECEFB56-E02C-4445-B97D-F8F8C5A0DDAE}" sibTransId="{4554B6F2-C579-4938-B370-E13788641D83}"/>
    <dgm:cxn modelId="{C69D79AA-5C49-467F-986E-107B5E33F6AC}" srcId="{EC87E035-E18C-4047-A058-CF8AE1E16631}" destId="{FBD15E6E-6F78-4577-AA51-06EA8E56685C}" srcOrd="4" destOrd="0" parTransId="{D52DCEE0-27F5-4CF6-A3F9-D94584CB4C0D}" sibTransId="{5D51B17C-A95C-4D55-8DB8-C5915A8FC414}"/>
    <dgm:cxn modelId="{4650C1B2-11D9-4CBB-B43C-D625C56FEACD}" srcId="{EC87E035-E18C-4047-A058-CF8AE1E16631}" destId="{198FC95A-5F93-41A2-978C-FA2C11879083}" srcOrd="2" destOrd="0" parTransId="{F485A839-0869-4788-A2F4-3EEF21927F51}" sibTransId="{20D99C1A-1794-4F07-B312-D3E9370680E9}"/>
    <dgm:cxn modelId="{80AC2AB3-5D2F-4F62-858D-31C3C407F74B}" type="presOf" srcId="{5695A991-9768-42DD-BD92-A451739B77CF}" destId="{81625B48-9F22-453B-8C9B-A466DEFE7F3C}" srcOrd="0" destOrd="0" presId="urn:microsoft.com/office/officeart/2008/layout/LinedList"/>
    <dgm:cxn modelId="{52CEF1BE-398C-40DE-9755-A64DC7400C12}" type="presOf" srcId="{198FC95A-5F93-41A2-978C-FA2C11879083}" destId="{2CEE203B-7B93-490A-AF5D-4C8F9EDB4CFD}" srcOrd="0" destOrd="0" presId="urn:microsoft.com/office/officeart/2008/layout/LinedList"/>
    <dgm:cxn modelId="{18516DE4-BBB9-4FE5-BDD3-A59D137BCCA8}" srcId="{EC87E035-E18C-4047-A058-CF8AE1E16631}" destId="{03F125E6-53B8-4A45-978C-84F86B794E6F}" srcOrd="0" destOrd="0" parTransId="{19632762-B447-446E-AEA9-9D7AD6724B59}" sibTransId="{3BF5C932-045D-4D35-8023-D226069645B8}"/>
    <dgm:cxn modelId="{52AE82F2-701A-4383-AB39-FD274F00B2DF}" type="presOf" srcId="{EC87E035-E18C-4047-A058-CF8AE1E16631}" destId="{9D767D84-8842-4BE9-A17B-A3B3FF4C1815}" srcOrd="0" destOrd="0" presId="urn:microsoft.com/office/officeart/2008/layout/LinedList"/>
    <dgm:cxn modelId="{E84FF1D5-7AE3-4DB1-A9E8-B8FD7617B8EA}" type="presParOf" srcId="{9D767D84-8842-4BE9-A17B-A3B3FF4C1815}" destId="{E1FA5D22-0897-49AC-9FF6-024A706317A6}" srcOrd="0" destOrd="0" presId="urn:microsoft.com/office/officeart/2008/layout/LinedList"/>
    <dgm:cxn modelId="{CDE03B7B-6E8F-4984-9458-DCDBCB70F7F1}" type="presParOf" srcId="{9D767D84-8842-4BE9-A17B-A3B3FF4C1815}" destId="{02C9566D-2EFA-4088-88E1-B102E86356E2}" srcOrd="1" destOrd="0" presId="urn:microsoft.com/office/officeart/2008/layout/LinedList"/>
    <dgm:cxn modelId="{FF643087-079E-4E06-97AF-CAFEEA7463BA}" type="presParOf" srcId="{02C9566D-2EFA-4088-88E1-B102E86356E2}" destId="{0E320778-BF35-449B-B2B6-D79425AA6985}" srcOrd="0" destOrd="0" presId="urn:microsoft.com/office/officeart/2008/layout/LinedList"/>
    <dgm:cxn modelId="{1EDB497E-A829-4979-8EBA-7BB87AEF8290}" type="presParOf" srcId="{02C9566D-2EFA-4088-88E1-B102E86356E2}" destId="{2A3C5191-D093-4A68-A495-B22A18252677}" srcOrd="1" destOrd="0" presId="urn:microsoft.com/office/officeart/2008/layout/LinedList"/>
    <dgm:cxn modelId="{2B2D4E2C-C1FA-4372-BCFE-94CA1D80CFE9}" type="presParOf" srcId="{9D767D84-8842-4BE9-A17B-A3B3FF4C1815}" destId="{A717B2F2-7869-4E0D-8324-AA0BE346DDD6}" srcOrd="2" destOrd="0" presId="urn:microsoft.com/office/officeart/2008/layout/LinedList"/>
    <dgm:cxn modelId="{2A6A0477-6D4E-43D2-9C83-076C2359298B}" type="presParOf" srcId="{9D767D84-8842-4BE9-A17B-A3B3FF4C1815}" destId="{2DB707A7-2ECE-4AD9-AEBE-2F0EAB8360D2}" srcOrd="3" destOrd="0" presId="urn:microsoft.com/office/officeart/2008/layout/LinedList"/>
    <dgm:cxn modelId="{931C8DD5-739D-4768-BD1B-9D5FDF5BD6E6}" type="presParOf" srcId="{2DB707A7-2ECE-4AD9-AEBE-2F0EAB8360D2}" destId="{1DC2C5B4-1BB9-4993-B99F-A3E9DB0974D1}" srcOrd="0" destOrd="0" presId="urn:microsoft.com/office/officeart/2008/layout/LinedList"/>
    <dgm:cxn modelId="{7DEC2DB5-5E32-49AF-8D31-B9EC7B5C3DB0}" type="presParOf" srcId="{2DB707A7-2ECE-4AD9-AEBE-2F0EAB8360D2}" destId="{2947878D-8A02-47FA-A463-97DE0AD8F0C0}" srcOrd="1" destOrd="0" presId="urn:microsoft.com/office/officeart/2008/layout/LinedList"/>
    <dgm:cxn modelId="{5B05CC83-D647-4158-8378-19323D9D7010}" type="presParOf" srcId="{9D767D84-8842-4BE9-A17B-A3B3FF4C1815}" destId="{B337D5BB-3D1C-4B4E-B6AA-6106814D3D1A}" srcOrd="4" destOrd="0" presId="urn:microsoft.com/office/officeart/2008/layout/LinedList"/>
    <dgm:cxn modelId="{09D95385-C86D-4683-A23F-7B50D7732539}" type="presParOf" srcId="{9D767D84-8842-4BE9-A17B-A3B3FF4C1815}" destId="{0DAC2633-CB20-4644-BD68-73FDD70162F4}" srcOrd="5" destOrd="0" presId="urn:microsoft.com/office/officeart/2008/layout/LinedList"/>
    <dgm:cxn modelId="{1C678F16-6F84-425A-A0C5-5948F9605ED5}" type="presParOf" srcId="{0DAC2633-CB20-4644-BD68-73FDD70162F4}" destId="{2CEE203B-7B93-490A-AF5D-4C8F9EDB4CFD}" srcOrd="0" destOrd="0" presId="urn:microsoft.com/office/officeart/2008/layout/LinedList"/>
    <dgm:cxn modelId="{5F376FCE-F762-48E1-BBE3-55B9F6969DA0}" type="presParOf" srcId="{0DAC2633-CB20-4644-BD68-73FDD70162F4}" destId="{FA7403F9-C1E6-4D8A-A69B-22BDFCC89225}" srcOrd="1" destOrd="0" presId="urn:microsoft.com/office/officeart/2008/layout/LinedList"/>
    <dgm:cxn modelId="{9DCBFF05-D4A0-47EF-88CC-9C5CC53BC409}" type="presParOf" srcId="{9D767D84-8842-4BE9-A17B-A3B3FF4C1815}" destId="{6A171BF2-E4E1-48B3-BE01-1FC87ADF86D7}" srcOrd="6" destOrd="0" presId="urn:microsoft.com/office/officeart/2008/layout/LinedList"/>
    <dgm:cxn modelId="{9DF7811A-4E38-4991-881F-90E8B926D5ED}" type="presParOf" srcId="{9D767D84-8842-4BE9-A17B-A3B3FF4C1815}" destId="{4ECCF539-D473-4BD7-AAFC-1626149556D6}" srcOrd="7" destOrd="0" presId="urn:microsoft.com/office/officeart/2008/layout/LinedList"/>
    <dgm:cxn modelId="{1C06D7ED-D33E-4A37-826A-1D8787950F90}" type="presParOf" srcId="{4ECCF539-D473-4BD7-AAFC-1626149556D6}" destId="{04F6FB28-A5D2-4817-BA9C-460A78862C1D}" srcOrd="0" destOrd="0" presId="urn:microsoft.com/office/officeart/2008/layout/LinedList"/>
    <dgm:cxn modelId="{F398C25A-05AA-4BB4-AC64-F3EA26954CA2}" type="presParOf" srcId="{4ECCF539-D473-4BD7-AAFC-1626149556D6}" destId="{FBC94E86-EBDA-42BD-95D0-551B104F2E94}" srcOrd="1" destOrd="0" presId="urn:microsoft.com/office/officeart/2008/layout/LinedList"/>
    <dgm:cxn modelId="{42D3FFA9-E521-4EE4-BB6E-0480DF618611}" type="presParOf" srcId="{9D767D84-8842-4BE9-A17B-A3B3FF4C1815}" destId="{27190CAA-A3E9-4500-82DC-29AB2DDE747F}" srcOrd="8" destOrd="0" presId="urn:microsoft.com/office/officeart/2008/layout/LinedList"/>
    <dgm:cxn modelId="{33D462F3-6B3C-42AA-BB8D-DB8041649366}" type="presParOf" srcId="{9D767D84-8842-4BE9-A17B-A3B3FF4C1815}" destId="{8DD33969-DD1F-428B-B511-12BE92D59657}" srcOrd="9" destOrd="0" presId="urn:microsoft.com/office/officeart/2008/layout/LinedList"/>
    <dgm:cxn modelId="{08617D45-4235-4621-86EB-94C14106D661}" type="presParOf" srcId="{8DD33969-DD1F-428B-B511-12BE92D59657}" destId="{DAABEED8-A79C-4DF3-B162-F4FEC11F28A3}" srcOrd="0" destOrd="0" presId="urn:microsoft.com/office/officeart/2008/layout/LinedList"/>
    <dgm:cxn modelId="{25522B74-D6D8-42F9-9B1D-6217D12D9531}" type="presParOf" srcId="{8DD33969-DD1F-428B-B511-12BE92D59657}" destId="{3B7F5325-DDB1-4A15-B928-D515CBE7A343}" srcOrd="1" destOrd="0" presId="urn:microsoft.com/office/officeart/2008/layout/LinedList"/>
    <dgm:cxn modelId="{6C66BC22-8C6D-45A2-A090-B21E90E5620F}" type="presParOf" srcId="{9D767D84-8842-4BE9-A17B-A3B3FF4C1815}" destId="{4D4B353E-5BD3-48D8-BC30-61B4808EF555}" srcOrd="10" destOrd="0" presId="urn:microsoft.com/office/officeart/2008/layout/LinedList"/>
    <dgm:cxn modelId="{99FFD707-DC3C-4B5D-9534-DE4232417FC2}" type="presParOf" srcId="{9D767D84-8842-4BE9-A17B-A3B3FF4C1815}" destId="{FA472A20-46F7-42DE-8B42-973B80C74841}" srcOrd="11" destOrd="0" presId="urn:microsoft.com/office/officeart/2008/layout/LinedList"/>
    <dgm:cxn modelId="{AABB9F2B-5E35-41C6-B70D-B12BF847D38D}" type="presParOf" srcId="{FA472A20-46F7-42DE-8B42-973B80C74841}" destId="{7DCE7D9F-DF17-48DD-9F5A-FF2C284FA714}" srcOrd="0" destOrd="0" presId="urn:microsoft.com/office/officeart/2008/layout/LinedList"/>
    <dgm:cxn modelId="{4BD309EF-90A9-4E5F-B3B9-02BE88E594F6}" type="presParOf" srcId="{FA472A20-46F7-42DE-8B42-973B80C74841}" destId="{1432F869-2674-4410-B2D4-CB2FE56CD0D7}" srcOrd="1" destOrd="0" presId="urn:microsoft.com/office/officeart/2008/layout/LinedList"/>
    <dgm:cxn modelId="{29A312D8-4FD8-4EB9-8A36-832CD5969A9E}" type="presParOf" srcId="{9D767D84-8842-4BE9-A17B-A3B3FF4C1815}" destId="{E3418B2C-8435-49BC-B8DB-D571F453B350}" srcOrd="12" destOrd="0" presId="urn:microsoft.com/office/officeart/2008/layout/LinedList"/>
    <dgm:cxn modelId="{E5B40164-D5A5-487E-93CB-BA49F117960A}" type="presParOf" srcId="{9D767D84-8842-4BE9-A17B-A3B3FF4C1815}" destId="{B618FEC8-49F6-42EB-9A3A-70F63D1C544C}" srcOrd="13" destOrd="0" presId="urn:microsoft.com/office/officeart/2008/layout/LinedList"/>
    <dgm:cxn modelId="{79AE03FE-C9AA-4034-9AA4-FE7E250D3D6E}" type="presParOf" srcId="{B618FEC8-49F6-42EB-9A3A-70F63D1C544C}" destId="{81625B48-9F22-453B-8C9B-A466DEFE7F3C}" srcOrd="0" destOrd="0" presId="urn:microsoft.com/office/officeart/2008/layout/LinedList"/>
    <dgm:cxn modelId="{1FCF00A6-62FA-49A0-BAB5-43CE756DC965}" type="presParOf" srcId="{B618FEC8-49F6-42EB-9A3A-70F63D1C544C}" destId="{7B346BC3-B13A-48BB-9E46-A0ACE4E1645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5ADF5A5-F3AA-4EF2-B5E8-C154BBD528E2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C5A5BDE-27D0-480F-AF36-7494A3605B18}">
      <dgm:prSet/>
      <dgm:spPr/>
      <dgm:t>
        <a:bodyPr/>
        <a:lstStyle/>
        <a:p>
          <a:r>
            <a:rPr lang="en-US" dirty="0"/>
            <a:t>Compared dogs to wolves and foxes and people</a:t>
          </a:r>
        </a:p>
      </dgm:t>
    </dgm:pt>
    <dgm:pt modelId="{7469313B-04A7-4A13-8ABF-DB147DFF9847}" type="parTrans" cxnId="{8F029DE1-8E13-4CB7-9ABD-F0C100A67404}">
      <dgm:prSet/>
      <dgm:spPr/>
      <dgm:t>
        <a:bodyPr/>
        <a:lstStyle/>
        <a:p>
          <a:endParaRPr lang="en-US"/>
        </a:p>
      </dgm:t>
    </dgm:pt>
    <dgm:pt modelId="{47A1EBE9-471E-4E31-A847-94D93AB488C5}" type="sibTrans" cxnId="{8F029DE1-8E13-4CB7-9ABD-F0C100A67404}">
      <dgm:prSet/>
      <dgm:spPr/>
      <dgm:t>
        <a:bodyPr/>
        <a:lstStyle/>
        <a:p>
          <a:endParaRPr lang="en-US"/>
        </a:p>
      </dgm:t>
    </dgm:pt>
    <dgm:pt modelId="{9C493EA6-488C-4642-A2D6-A211DB6F747B}">
      <dgm:prSet/>
      <dgm:spPr/>
      <dgm:t>
        <a:bodyPr/>
        <a:lstStyle/>
        <a:p>
          <a:r>
            <a:rPr lang="en-US" dirty="0"/>
            <a:t>We can conclude that dogs learn in the a highly similar manner to our learning. </a:t>
          </a:r>
        </a:p>
      </dgm:t>
    </dgm:pt>
    <dgm:pt modelId="{C01B6622-3D96-48AC-96B6-25098B7722BE}" type="parTrans" cxnId="{0BE64593-E7F1-48DE-9179-6D8876B45D88}">
      <dgm:prSet/>
      <dgm:spPr/>
      <dgm:t>
        <a:bodyPr/>
        <a:lstStyle/>
        <a:p>
          <a:endParaRPr lang="en-US"/>
        </a:p>
      </dgm:t>
    </dgm:pt>
    <dgm:pt modelId="{00555BC7-CE24-4D5A-AC32-818E9542CAFF}" type="sibTrans" cxnId="{0BE64593-E7F1-48DE-9179-6D8876B45D88}">
      <dgm:prSet/>
      <dgm:spPr/>
      <dgm:t>
        <a:bodyPr/>
        <a:lstStyle/>
        <a:p>
          <a:endParaRPr lang="en-US"/>
        </a:p>
      </dgm:t>
    </dgm:pt>
    <dgm:pt modelId="{224F218E-D8D3-4D82-B32E-EB4BF9015AC5}">
      <dgm:prSet/>
      <dgm:spPr/>
      <dgm:t>
        <a:bodyPr/>
        <a:lstStyle/>
        <a:p>
          <a:r>
            <a:rPr lang="en-US"/>
            <a:t>Discovered that:</a:t>
          </a:r>
        </a:p>
      </dgm:t>
    </dgm:pt>
    <dgm:pt modelId="{A6114724-599B-4A56-93AD-602D17C8A137}" type="parTrans" cxnId="{13871179-453E-4545-8B57-55B418C36C3D}">
      <dgm:prSet/>
      <dgm:spPr/>
      <dgm:t>
        <a:bodyPr/>
        <a:lstStyle/>
        <a:p>
          <a:endParaRPr lang="en-US"/>
        </a:p>
      </dgm:t>
    </dgm:pt>
    <dgm:pt modelId="{A24B6AD7-6537-4210-81ED-4023E905B482}" type="sibTrans" cxnId="{13871179-453E-4545-8B57-55B418C36C3D}">
      <dgm:prSet/>
      <dgm:spPr/>
      <dgm:t>
        <a:bodyPr/>
        <a:lstStyle/>
        <a:p>
          <a:endParaRPr lang="en-US"/>
        </a:p>
      </dgm:t>
    </dgm:pt>
    <dgm:pt modelId="{BD2FD7EC-A13F-430B-96A6-6C385D6E4CA3}">
      <dgm:prSet/>
      <dgm:spPr/>
      <dgm:t>
        <a:bodyPr/>
        <a:lstStyle/>
        <a:p>
          <a:r>
            <a:rPr lang="en-US" dirty="0"/>
            <a:t>Dogs learn in much the same way we do.</a:t>
          </a:r>
        </a:p>
      </dgm:t>
    </dgm:pt>
    <dgm:pt modelId="{E25162E4-CE15-4C85-93FD-47AE63187939}" type="parTrans" cxnId="{04283A97-212A-43A0-B455-CC3F08E45FED}">
      <dgm:prSet/>
      <dgm:spPr/>
      <dgm:t>
        <a:bodyPr/>
        <a:lstStyle/>
        <a:p>
          <a:endParaRPr lang="en-US"/>
        </a:p>
      </dgm:t>
    </dgm:pt>
    <dgm:pt modelId="{6A21BEC9-282D-47F6-91EC-CF27DC8AB307}" type="sibTrans" cxnId="{04283A97-212A-43A0-B455-CC3F08E45FED}">
      <dgm:prSet/>
      <dgm:spPr/>
      <dgm:t>
        <a:bodyPr/>
        <a:lstStyle/>
        <a:p>
          <a:endParaRPr lang="en-US"/>
        </a:p>
      </dgm:t>
    </dgm:pt>
    <dgm:pt modelId="{31AA7876-B516-4B0B-8196-6141878F3733}">
      <dgm:prSet/>
      <dgm:spPr/>
      <dgm:t>
        <a:bodyPr/>
        <a:lstStyle/>
        <a:p>
          <a:r>
            <a:rPr lang="en-US" dirty="0"/>
            <a:t>Dogs show abilities to think, problem solve, optimize, predict and control their environment</a:t>
          </a:r>
        </a:p>
      </dgm:t>
    </dgm:pt>
    <dgm:pt modelId="{8A880ACD-7193-47A8-9229-25EA9AF093C9}" type="parTrans" cxnId="{568A7A48-45C9-4CBB-B405-7A084308A5F6}">
      <dgm:prSet/>
      <dgm:spPr/>
      <dgm:t>
        <a:bodyPr/>
        <a:lstStyle/>
        <a:p>
          <a:endParaRPr lang="en-US"/>
        </a:p>
      </dgm:t>
    </dgm:pt>
    <dgm:pt modelId="{FD56BE8C-20F9-4CAC-8040-7FA26F8CF5FD}" type="sibTrans" cxnId="{568A7A48-45C9-4CBB-B405-7A084308A5F6}">
      <dgm:prSet/>
      <dgm:spPr/>
      <dgm:t>
        <a:bodyPr/>
        <a:lstStyle/>
        <a:p>
          <a:endParaRPr lang="en-US"/>
        </a:p>
      </dgm:t>
    </dgm:pt>
    <dgm:pt modelId="{1FB0D5D6-104E-45A0-ACB3-EE660FFF7BCE}">
      <dgm:prSet/>
      <dgm:spPr/>
      <dgm:t>
        <a:bodyPr/>
        <a:lstStyle/>
        <a:p>
          <a:r>
            <a:rPr lang="en-US" dirty="0"/>
            <a:t>Just like people!</a:t>
          </a:r>
        </a:p>
      </dgm:t>
    </dgm:pt>
    <dgm:pt modelId="{25A6C89B-CBEA-4457-AF71-CC8E730E14B7}" type="parTrans" cxnId="{F3FF1960-DC45-4256-A100-B847D073BDA2}">
      <dgm:prSet/>
      <dgm:spPr/>
      <dgm:t>
        <a:bodyPr/>
        <a:lstStyle/>
        <a:p>
          <a:endParaRPr lang="en-US"/>
        </a:p>
      </dgm:t>
    </dgm:pt>
    <dgm:pt modelId="{4BE264FF-D664-4B1B-A2B3-89DC7832B856}" type="sibTrans" cxnId="{F3FF1960-DC45-4256-A100-B847D073BDA2}">
      <dgm:prSet/>
      <dgm:spPr/>
      <dgm:t>
        <a:bodyPr/>
        <a:lstStyle/>
        <a:p>
          <a:endParaRPr lang="en-US"/>
        </a:p>
      </dgm:t>
    </dgm:pt>
    <dgm:pt modelId="{1ADB66FD-AA98-4A09-BE6A-3328546505E8}">
      <dgm:prSet/>
      <dgm:spPr/>
      <dgm:t>
        <a:bodyPr/>
        <a:lstStyle/>
        <a:p>
          <a:endParaRPr lang="en-US" dirty="0"/>
        </a:p>
      </dgm:t>
    </dgm:pt>
    <dgm:pt modelId="{691C8BC8-A589-4E9F-845E-3D3119427C5F}" type="parTrans" cxnId="{AEEC32E9-2411-4A29-AF68-923348A88E5C}">
      <dgm:prSet/>
      <dgm:spPr/>
    </dgm:pt>
    <dgm:pt modelId="{0DEDE2B3-F6C2-49AC-89D6-875DA67B8816}" type="sibTrans" cxnId="{AEEC32E9-2411-4A29-AF68-923348A88E5C}">
      <dgm:prSet/>
      <dgm:spPr/>
    </dgm:pt>
    <dgm:pt modelId="{2973CE1C-4758-4369-8032-7025A4257703}" type="pres">
      <dgm:prSet presAssocID="{45ADF5A5-F3AA-4EF2-B5E8-C154BBD528E2}" presName="linear" presStyleCnt="0">
        <dgm:presLayoutVars>
          <dgm:animLvl val="lvl"/>
          <dgm:resizeHandles val="exact"/>
        </dgm:presLayoutVars>
      </dgm:prSet>
      <dgm:spPr/>
    </dgm:pt>
    <dgm:pt modelId="{125A8F23-173C-4740-877C-EFBE74FAB444}" type="pres">
      <dgm:prSet presAssocID="{DC5A5BDE-27D0-480F-AF36-7494A3605B1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0E14182-D750-471F-A23B-13467C5386D7}" type="pres">
      <dgm:prSet presAssocID="{47A1EBE9-471E-4E31-A847-94D93AB488C5}" presName="spacer" presStyleCnt="0"/>
      <dgm:spPr/>
    </dgm:pt>
    <dgm:pt modelId="{79CE2ADB-6B6F-43BE-AF60-D917A772B0F2}" type="pres">
      <dgm:prSet presAssocID="{9C493EA6-488C-4642-A2D6-A211DB6F747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2347B23-DDE8-4CA6-9168-1587B57492C5}" type="pres">
      <dgm:prSet presAssocID="{00555BC7-CE24-4D5A-AC32-818E9542CAFF}" presName="spacer" presStyleCnt="0"/>
      <dgm:spPr/>
    </dgm:pt>
    <dgm:pt modelId="{EB6ACEB5-598C-4A9F-9EAE-522CF1F41164}" type="pres">
      <dgm:prSet presAssocID="{224F218E-D8D3-4D82-B32E-EB4BF9015AC5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F3120567-6543-4DDF-8096-9FB6A16ADD77}" type="pres">
      <dgm:prSet presAssocID="{224F218E-D8D3-4D82-B32E-EB4BF9015AC5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8E833040-5F16-4ADE-A574-6573855F8468}" type="presOf" srcId="{224F218E-D8D3-4D82-B32E-EB4BF9015AC5}" destId="{EB6ACEB5-598C-4A9F-9EAE-522CF1F41164}" srcOrd="0" destOrd="0" presId="urn:microsoft.com/office/officeart/2005/8/layout/vList2"/>
    <dgm:cxn modelId="{F3FF1960-DC45-4256-A100-B847D073BDA2}" srcId="{224F218E-D8D3-4D82-B32E-EB4BF9015AC5}" destId="{1FB0D5D6-104E-45A0-ACB3-EE660FFF7BCE}" srcOrd="3" destOrd="0" parTransId="{25A6C89B-CBEA-4457-AF71-CC8E730E14B7}" sibTransId="{4BE264FF-D664-4B1B-A2B3-89DC7832B856}"/>
    <dgm:cxn modelId="{C72E8245-A1B7-479C-94BC-14D8A3F5A15F}" type="presOf" srcId="{9C493EA6-488C-4642-A2D6-A211DB6F747B}" destId="{79CE2ADB-6B6F-43BE-AF60-D917A772B0F2}" srcOrd="0" destOrd="0" presId="urn:microsoft.com/office/officeart/2005/8/layout/vList2"/>
    <dgm:cxn modelId="{568A7A48-45C9-4CBB-B405-7A084308A5F6}" srcId="{224F218E-D8D3-4D82-B32E-EB4BF9015AC5}" destId="{31AA7876-B516-4B0B-8196-6141878F3733}" srcOrd="1" destOrd="0" parTransId="{8A880ACD-7193-47A8-9229-25EA9AF093C9}" sibTransId="{FD56BE8C-20F9-4CAC-8040-7FA26F8CF5FD}"/>
    <dgm:cxn modelId="{13871179-453E-4545-8B57-55B418C36C3D}" srcId="{45ADF5A5-F3AA-4EF2-B5E8-C154BBD528E2}" destId="{224F218E-D8D3-4D82-B32E-EB4BF9015AC5}" srcOrd="2" destOrd="0" parTransId="{A6114724-599B-4A56-93AD-602D17C8A137}" sibTransId="{A24B6AD7-6537-4210-81ED-4023E905B482}"/>
    <dgm:cxn modelId="{CE518C7E-933B-4D1D-876B-0DC61022B4D3}" type="presOf" srcId="{DC5A5BDE-27D0-480F-AF36-7494A3605B18}" destId="{125A8F23-173C-4740-877C-EFBE74FAB444}" srcOrd="0" destOrd="0" presId="urn:microsoft.com/office/officeart/2005/8/layout/vList2"/>
    <dgm:cxn modelId="{2D80EC81-1CC8-4189-AF65-36C000A782EA}" type="presOf" srcId="{1FB0D5D6-104E-45A0-ACB3-EE660FFF7BCE}" destId="{F3120567-6543-4DDF-8096-9FB6A16ADD77}" srcOrd="0" destOrd="3" presId="urn:microsoft.com/office/officeart/2005/8/layout/vList2"/>
    <dgm:cxn modelId="{0BE64593-E7F1-48DE-9179-6D8876B45D88}" srcId="{45ADF5A5-F3AA-4EF2-B5E8-C154BBD528E2}" destId="{9C493EA6-488C-4642-A2D6-A211DB6F747B}" srcOrd="1" destOrd="0" parTransId="{C01B6622-3D96-48AC-96B6-25098B7722BE}" sibTransId="{00555BC7-CE24-4D5A-AC32-818E9542CAFF}"/>
    <dgm:cxn modelId="{04283A97-212A-43A0-B455-CC3F08E45FED}" srcId="{224F218E-D8D3-4D82-B32E-EB4BF9015AC5}" destId="{BD2FD7EC-A13F-430B-96A6-6C385D6E4CA3}" srcOrd="0" destOrd="0" parTransId="{E25162E4-CE15-4C85-93FD-47AE63187939}" sibTransId="{6A21BEC9-282D-47F6-91EC-CF27DC8AB307}"/>
    <dgm:cxn modelId="{C5C45AA3-250B-48F7-B5C8-BCAA8EB6156C}" type="presOf" srcId="{31AA7876-B516-4B0B-8196-6141878F3733}" destId="{F3120567-6543-4DDF-8096-9FB6A16ADD77}" srcOrd="0" destOrd="1" presId="urn:microsoft.com/office/officeart/2005/8/layout/vList2"/>
    <dgm:cxn modelId="{2BD0F4BF-526E-4C60-A4A0-9ECD48E00BE4}" type="presOf" srcId="{45ADF5A5-F3AA-4EF2-B5E8-C154BBD528E2}" destId="{2973CE1C-4758-4369-8032-7025A4257703}" srcOrd="0" destOrd="0" presId="urn:microsoft.com/office/officeart/2005/8/layout/vList2"/>
    <dgm:cxn modelId="{8F029DE1-8E13-4CB7-9ABD-F0C100A67404}" srcId="{45ADF5A5-F3AA-4EF2-B5E8-C154BBD528E2}" destId="{DC5A5BDE-27D0-480F-AF36-7494A3605B18}" srcOrd="0" destOrd="0" parTransId="{7469313B-04A7-4A13-8ABF-DB147DFF9847}" sibTransId="{47A1EBE9-471E-4E31-A847-94D93AB488C5}"/>
    <dgm:cxn modelId="{AEEC32E9-2411-4A29-AF68-923348A88E5C}" srcId="{224F218E-D8D3-4D82-B32E-EB4BF9015AC5}" destId="{1ADB66FD-AA98-4A09-BE6A-3328546505E8}" srcOrd="2" destOrd="0" parTransId="{691C8BC8-A589-4E9F-845E-3D3119427C5F}" sibTransId="{0DEDE2B3-F6C2-49AC-89D6-875DA67B8816}"/>
    <dgm:cxn modelId="{951E1BEE-EB71-4929-A0E3-F6BA8264B05A}" type="presOf" srcId="{BD2FD7EC-A13F-430B-96A6-6C385D6E4CA3}" destId="{F3120567-6543-4DDF-8096-9FB6A16ADD77}" srcOrd="0" destOrd="0" presId="urn:microsoft.com/office/officeart/2005/8/layout/vList2"/>
    <dgm:cxn modelId="{866C91F8-22E5-4D89-A68F-F5B7682FD54D}" type="presOf" srcId="{1ADB66FD-AA98-4A09-BE6A-3328546505E8}" destId="{F3120567-6543-4DDF-8096-9FB6A16ADD77}" srcOrd="0" destOrd="2" presId="urn:microsoft.com/office/officeart/2005/8/layout/vList2"/>
    <dgm:cxn modelId="{DD083F67-E6A0-407C-89A8-3F872C720C63}" type="presParOf" srcId="{2973CE1C-4758-4369-8032-7025A4257703}" destId="{125A8F23-173C-4740-877C-EFBE74FAB444}" srcOrd="0" destOrd="0" presId="urn:microsoft.com/office/officeart/2005/8/layout/vList2"/>
    <dgm:cxn modelId="{77509998-5DFA-4705-8592-7047C0942386}" type="presParOf" srcId="{2973CE1C-4758-4369-8032-7025A4257703}" destId="{A0E14182-D750-471F-A23B-13467C5386D7}" srcOrd="1" destOrd="0" presId="urn:microsoft.com/office/officeart/2005/8/layout/vList2"/>
    <dgm:cxn modelId="{5842E6F5-F54D-47BE-9373-E3AA61FA1A8B}" type="presParOf" srcId="{2973CE1C-4758-4369-8032-7025A4257703}" destId="{79CE2ADB-6B6F-43BE-AF60-D917A772B0F2}" srcOrd="2" destOrd="0" presId="urn:microsoft.com/office/officeart/2005/8/layout/vList2"/>
    <dgm:cxn modelId="{4EF43AB7-7FD2-4B43-A118-C11C87CFE874}" type="presParOf" srcId="{2973CE1C-4758-4369-8032-7025A4257703}" destId="{02347B23-DDE8-4CA6-9168-1587B57492C5}" srcOrd="3" destOrd="0" presId="urn:microsoft.com/office/officeart/2005/8/layout/vList2"/>
    <dgm:cxn modelId="{56956A93-7FAE-4120-8613-367A7B50E586}" type="presParOf" srcId="{2973CE1C-4758-4369-8032-7025A4257703}" destId="{EB6ACEB5-598C-4A9F-9EAE-522CF1F41164}" srcOrd="4" destOrd="0" presId="urn:microsoft.com/office/officeart/2005/8/layout/vList2"/>
    <dgm:cxn modelId="{03A4C762-83D3-4F1B-AB04-556A6D7AF5EA}" type="presParOf" srcId="{2973CE1C-4758-4369-8032-7025A4257703}" destId="{F3120567-6543-4DDF-8096-9FB6A16ADD77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AF79FB-D43F-4F3E-A812-EDDBE7878551}">
      <dsp:nvSpPr>
        <dsp:cNvPr id="0" name=""/>
        <dsp:cNvSpPr/>
      </dsp:nvSpPr>
      <dsp:spPr>
        <a:xfrm>
          <a:off x="0" y="53951"/>
          <a:ext cx="6493565" cy="99312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We THINK we are rational organisms</a:t>
          </a:r>
        </a:p>
      </dsp:txBody>
      <dsp:txXfrm>
        <a:off x="48481" y="102432"/>
        <a:ext cx="6396603" cy="896166"/>
      </dsp:txXfrm>
    </dsp:sp>
    <dsp:sp modelId="{A1F5AC4D-8268-403E-8D13-42AD17148270}">
      <dsp:nvSpPr>
        <dsp:cNvPr id="0" name=""/>
        <dsp:cNvSpPr/>
      </dsp:nvSpPr>
      <dsp:spPr>
        <a:xfrm>
          <a:off x="0" y="1047080"/>
          <a:ext cx="6493565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171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But we too often are not!</a:t>
          </a:r>
        </a:p>
      </dsp:txBody>
      <dsp:txXfrm>
        <a:off x="0" y="1047080"/>
        <a:ext cx="6493565" cy="414000"/>
      </dsp:txXfrm>
    </dsp:sp>
    <dsp:sp modelId="{9CF74237-89AD-4695-94AA-88E51656F944}">
      <dsp:nvSpPr>
        <dsp:cNvPr id="0" name=""/>
        <dsp:cNvSpPr/>
      </dsp:nvSpPr>
      <dsp:spPr>
        <a:xfrm>
          <a:off x="0" y="1461080"/>
          <a:ext cx="6493565" cy="993128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We THINK we are in charge of our own contingencies</a:t>
          </a:r>
        </a:p>
      </dsp:txBody>
      <dsp:txXfrm>
        <a:off x="48481" y="1509561"/>
        <a:ext cx="6396603" cy="896166"/>
      </dsp:txXfrm>
    </dsp:sp>
    <dsp:sp modelId="{CCC10BF2-934F-44FB-821F-93528BE1D050}">
      <dsp:nvSpPr>
        <dsp:cNvPr id="0" name=""/>
        <dsp:cNvSpPr/>
      </dsp:nvSpPr>
      <dsp:spPr>
        <a:xfrm>
          <a:off x="0" y="2454209"/>
          <a:ext cx="6493565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171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But too often we are not!</a:t>
          </a:r>
        </a:p>
      </dsp:txBody>
      <dsp:txXfrm>
        <a:off x="0" y="2454209"/>
        <a:ext cx="6493565" cy="414000"/>
      </dsp:txXfrm>
    </dsp:sp>
    <dsp:sp modelId="{661E178A-9407-4698-9B10-146991BD4F74}">
      <dsp:nvSpPr>
        <dsp:cNvPr id="0" name=""/>
        <dsp:cNvSpPr/>
      </dsp:nvSpPr>
      <dsp:spPr>
        <a:xfrm>
          <a:off x="0" y="2868209"/>
          <a:ext cx="6493565" cy="993128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We THINK we have mastered something</a:t>
          </a:r>
        </a:p>
      </dsp:txBody>
      <dsp:txXfrm>
        <a:off x="48481" y="2916690"/>
        <a:ext cx="6396603" cy="896166"/>
      </dsp:txXfrm>
    </dsp:sp>
    <dsp:sp modelId="{F5FCDFF1-4169-4D25-9742-C3452BECA387}">
      <dsp:nvSpPr>
        <dsp:cNvPr id="0" name=""/>
        <dsp:cNvSpPr/>
      </dsp:nvSpPr>
      <dsp:spPr>
        <a:xfrm>
          <a:off x="0" y="3861338"/>
          <a:ext cx="6493565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171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But too often we did not</a:t>
          </a:r>
        </a:p>
      </dsp:txBody>
      <dsp:txXfrm>
        <a:off x="0" y="3861338"/>
        <a:ext cx="6493565" cy="414000"/>
      </dsp:txXfrm>
    </dsp:sp>
    <dsp:sp modelId="{3A016F01-58C0-436D-9056-26AC7A1CF49E}">
      <dsp:nvSpPr>
        <dsp:cNvPr id="0" name=""/>
        <dsp:cNvSpPr/>
      </dsp:nvSpPr>
      <dsp:spPr>
        <a:xfrm>
          <a:off x="0" y="4275338"/>
          <a:ext cx="6493565" cy="993128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We are not really aware of our own learning behavior</a:t>
          </a:r>
        </a:p>
      </dsp:txBody>
      <dsp:txXfrm>
        <a:off x="48481" y="4323819"/>
        <a:ext cx="6396603" cy="896166"/>
      </dsp:txXfrm>
    </dsp:sp>
    <dsp:sp modelId="{5629B38F-BDE6-41FB-9621-2B3E9BAC4E52}">
      <dsp:nvSpPr>
        <dsp:cNvPr id="0" name=""/>
        <dsp:cNvSpPr/>
      </dsp:nvSpPr>
      <dsp:spPr>
        <a:xfrm>
          <a:off x="0" y="5340467"/>
          <a:ext cx="6493565" cy="993128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BUT: We are ALWAYS learning and adapting</a:t>
          </a:r>
        </a:p>
      </dsp:txBody>
      <dsp:txXfrm>
        <a:off x="48481" y="5388948"/>
        <a:ext cx="6396603" cy="89616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93A5BA-FB61-4C52-9D66-9321B6BCF736}">
      <dsp:nvSpPr>
        <dsp:cNvPr id="0" name=""/>
        <dsp:cNvSpPr/>
      </dsp:nvSpPr>
      <dsp:spPr>
        <a:xfrm>
          <a:off x="0" y="129123"/>
          <a:ext cx="6748530" cy="123069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“Learning” occurs constantly</a:t>
          </a:r>
          <a:r>
            <a:rPr lang="en-US" sz="2200" kern="1200"/>
            <a:t>….not a stagnant “thing” but a continuous behavior.</a:t>
          </a:r>
        </a:p>
      </dsp:txBody>
      <dsp:txXfrm>
        <a:off x="60077" y="189200"/>
        <a:ext cx="6628376" cy="1110539"/>
      </dsp:txXfrm>
    </dsp:sp>
    <dsp:sp modelId="{1DF62D06-E6A0-4DCD-B3BF-6F8FD0F5DF58}">
      <dsp:nvSpPr>
        <dsp:cNvPr id="0" name=""/>
        <dsp:cNvSpPr/>
      </dsp:nvSpPr>
      <dsp:spPr>
        <a:xfrm>
          <a:off x="0" y="1423177"/>
          <a:ext cx="6748530" cy="1230693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1" kern="1200" dirty="0"/>
            <a:t>Organisms that learn are organisms that can adapt and change as the environment changes</a:t>
          </a:r>
        </a:p>
      </dsp:txBody>
      <dsp:txXfrm>
        <a:off x="60077" y="1483254"/>
        <a:ext cx="6628376" cy="1110539"/>
      </dsp:txXfrm>
    </dsp:sp>
    <dsp:sp modelId="{12483CF3-E057-417F-8F89-CC09FB624AEC}">
      <dsp:nvSpPr>
        <dsp:cNvPr id="0" name=""/>
        <dsp:cNvSpPr/>
      </dsp:nvSpPr>
      <dsp:spPr>
        <a:xfrm>
          <a:off x="0" y="2717231"/>
          <a:ext cx="6748530" cy="1230693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We all learn in different ways, but there are some basic rules or algorithms that we can use to predict how humans AND animals learn.</a:t>
          </a:r>
        </a:p>
      </dsp:txBody>
      <dsp:txXfrm>
        <a:off x="60077" y="2777308"/>
        <a:ext cx="6628376" cy="1110539"/>
      </dsp:txXfrm>
    </dsp:sp>
    <dsp:sp modelId="{673FF2F5-D1A8-42F5-B64D-542F357D5B38}">
      <dsp:nvSpPr>
        <dsp:cNvPr id="0" name=""/>
        <dsp:cNvSpPr/>
      </dsp:nvSpPr>
      <dsp:spPr>
        <a:xfrm>
          <a:off x="0" y="4011285"/>
          <a:ext cx="6748530" cy="1230693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Biology is IMPORTANT</a:t>
          </a:r>
          <a:endParaRPr lang="en-US" sz="2200" kern="1200"/>
        </a:p>
      </dsp:txBody>
      <dsp:txXfrm>
        <a:off x="60077" y="4071362"/>
        <a:ext cx="6628376" cy="1110539"/>
      </dsp:txXfrm>
    </dsp:sp>
    <dsp:sp modelId="{0B948AE0-5C67-460E-AE37-4CB01677DC0E}">
      <dsp:nvSpPr>
        <dsp:cNvPr id="0" name=""/>
        <dsp:cNvSpPr/>
      </dsp:nvSpPr>
      <dsp:spPr>
        <a:xfrm>
          <a:off x="0" y="5241979"/>
          <a:ext cx="6748530" cy="888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4266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Can help learning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Can interfere with learning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Biology may guide how and what we learn!</a:t>
          </a:r>
        </a:p>
      </dsp:txBody>
      <dsp:txXfrm>
        <a:off x="0" y="5241979"/>
        <a:ext cx="6748530" cy="88803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89D613-AA6F-424C-A31D-206BECD04F71}">
      <dsp:nvSpPr>
        <dsp:cNvPr id="0" name=""/>
        <dsp:cNvSpPr/>
      </dsp:nvSpPr>
      <dsp:spPr>
        <a:xfrm>
          <a:off x="0" y="69325"/>
          <a:ext cx="2611933" cy="130596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Animals, especially dogs,  are much more like people than we would like to believe!</a:t>
          </a:r>
          <a:endParaRPr lang="en-US" sz="1700" kern="1200" dirty="0"/>
        </a:p>
      </dsp:txBody>
      <dsp:txXfrm>
        <a:off x="38250" y="107575"/>
        <a:ext cx="2535433" cy="1229466"/>
      </dsp:txXfrm>
    </dsp:sp>
    <dsp:sp modelId="{D28F1DEB-3100-4E9E-9CB4-665A80335E06}">
      <dsp:nvSpPr>
        <dsp:cNvPr id="0" name=""/>
        <dsp:cNvSpPr/>
      </dsp:nvSpPr>
      <dsp:spPr>
        <a:xfrm>
          <a:off x="198" y="2133079"/>
          <a:ext cx="2611933" cy="130596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It is not that humans aren’t special, it that we aren’t unique!</a:t>
          </a:r>
          <a:endParaRPr lang="en-US" sz="1700" kern="1200"/>
        </a:p>
      </dsp:txBody>
      <dsp:txXfrm>
        <a:off x="38448" y="2171329"/>
        <a:ext cx="2535433" cy="1229466"/>
      </dsp:txXfrm>
    </dsp:sp>
    <dsp:sp modelId="{73312F34-5AFD-4B5D-ADEB-AB1D72DF616C}">
      <dsp:nvSpPr>
        <dsp:cNvPr id="0" name=""/>
        <dsp:cNvSpPr/>
      </dsp:nvSpPr>
      <dsp:spPr>
        <a:xfrm rot="18289469">
          <a:off x="2219759" y="2014037"/>
          <a:ext cx="1829519" cy="42187"/>
        </a:xfrm>
        <a:custGeom>
          <a:avLst/>
          <a:gdLst/>
          <a:ahLst/>
          <a:cxnLst/>
          <a:rect l="0" t="0" r="0" b="0"/>
          <a:pathLst>
            <a:path>
              <a:moveTo>
                <a:pt x="0" y="21093"/>
              </a:moveTo>
              <a:lnTo>
                <a:pt x="1829519" y="2109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3088781" y="1989393"/>
        <a:ext cx="91475" cy="91475"/>
      </dsp:txXfrm>
    </dsp:sp>
    <dsp:sp modelId="{012D6F13-74AC-4776-BE0F-BDD33D50E346}">
      <dsp:nvSpPr>
        <dsp:cNvPr id="0" name=""/>
        <dsp:cNvSpPr/>
      </dsp:nvSpPr>
      <dsp:spPr>
        <a:xfrm>
          <a:off x="3656905" y="631217"/>
          <a:ext cx="2611933" cy="130596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W</a:t>
          </a:r>
          <a:r>
            <a:rPr lang="en-US" sz="1700" b="1" kern="1200" dirty="0"/>
            <a:t>e are </a:t>
          </a:r>
          <a:r>
            <a:rPr lang="en-US" sz="1700" b="1" i="1" kern="1200" dirty="0"/>
            <a:t>specialized to learn in our environment, using our biology, according to our perceptual world.</a:t>
          </a:r>
        </a:p>
      </dsp:txBody>
      <dsp:txXfrm>
        <a:off x="3695155" y="669467"/>
        <a:ext cx="2535433" cy="1229466"/>
      </dsp:txXfrm>
    </dsp:sp>
    <dsp:sp modelId="{4927E52E-241A-4636-ACA5-13579BD1FADB}">
      <dsp:nvSpPr>
        <dsp:cNvPr id="0" name=""/>
        <dsp:cNvSpPr/>
      </dsp:nvSpPr>
      <dsp:spPr>
        <a:xfrm>
          <a:off x="2612132" y="2764968"/>
          <a:ext cx="1044773" cy="42187"/>
        </a:xfrm>
        <a:custGeom>
          <a:avLst/>
          <a:gdLst/>
          <a:ahLst/>
          <a:cxnLst/>
          <a:rect l="0" t="0" r="0" b="0"/>
          <a:pathLst>
            <a:path>
              <a:moveTo>
                <a:pt x="0" y="21093"/>
              </a:moveTo>
              <a:lnTo>
                <a:pt x="1044773" y="2109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08399" y="2759943"/>
        <a:ext cx="52238" cy="52238"/>
      </dsp:txXfrm>
    </dsp:sp>
    <dsp:sp modelId="{893F3078-0493-4AB9-BC0F-656799004069}">
      <dsp:nvSpPr>
        <dsp:cNvPr id="0" name=""/>
        <dsp:cNvSpPr/>
      </dsp:nvSpPr>
      <dsp:spPr>
        <a:xfrm>
          <a:off x="3656905" y="2133079"/>
          <a:ext cx="2611933" cy="130596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Dogs, like all animals, are specialized to learn in their environments, using their biology, according to their perceptual world</a:t>
          </a:r>
        </a:p>
      </dsp:txBody>
      <dsp:txXfrm>
        <a:off x="3695155" y="2171329"/>
        <a:ext cx="2535433" cy="1229466"/>
      </dsp:txXfrm>
    </dsp:sp>
    <dsp:sp modelId="{C16989AE-169F-4CFF-AD8A-B4E5188E4FAC}">
      <dsp:nvSpPr>
        <dsp:cNvPr id="0" name=""/>
        <dsp:cNvSpPr/>
      </dsp:nvSpPr>
      <dsp:spPr>
        <a:xfrm rot="3310531">
          <a:off x="2219759" y="3515899"/>
          <a:ext cx="1829519" cy="42187"/>
        </a:xfrm>
        <a:custGeom>
          <a:avLst/>
          <a:gdLst/>
          <a:ahLst/>
          <a:cxnLst/>
          <a:rect l="0" t="0" r="0" b="0"/>
          <a:pathLst>
            <a:path>
              <a:moveTo>
                <a:pt x="0" y="21093"/>
              </a:moveTo>
              <a:lnTo>
                <a:pt x="1829519" y="2109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3088781" y="3491255"/>
        <a:ext cx="91475" cy="91475"/>
      </dsp:txXfrm>
    </dsp:sp>
    <dsp:sp modelId="{81E30D10-E639-4734-891D-C7714A2D9B2A}">
      <dsp:nvSpPr>
        <dsp:cNvPr id="0" name=""/>
        <dsp:cNvSpPr/>
      </dsp:nvSpPr>
      <dsp:spPr>
        <a:xfrm>
          <a:off x="3656905" y="3634940"/>
          <a:ext cx="2611933" cy="130596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accent4">
                  <a:lumMod val="60000"/>
                  <a:lumOff val="40000"/>
                </a:schemeClr>
              </a:solidFill>
            </a:rPr>
            <a:t>Humans are the best at being human!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accent4">
                  <a:lumMod val="60000"/>
                  <a:lumOff val="40000"/>
                </a:schemeClr>
              </a:solidFill>
            </a:rPr>
            <a:t>Dogs are the best at being dogs!</a:t>
          </a:r>
        </a:p>
      </dsp:txBody>
      <dsp:txXfrm>
        <a:off x="3695155" y="3673190"/>
        <a:ext cx="2535433" cy="122946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F67924-4D80-4162-8513-285D69347344}">
      <dsp:nvSpPr>
        <dsp:cNvPr id="0" name=""/>
        <dsp:cNvSpPr/>
      </dsp:nvSpPr>
      <dsp:spPr>
        <a:xfrm>
          <a:off x="0" y="96263"/>
          <a:ext cx="6263640" cy="6715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Humans are not especially “special”</a:t>
          </a:r>
          <a:endParaRPr lang="en-US" sz="2800" kern="1200"/>
        </a:p>
      </dsp:txBody>
      <dsp:txXfrm>
        <a:off x="32784" y="129047"/>
        <a:ext cx="6198072" cy="606012"/>
      </dsp:txXfrm>
    </dsp:sp>
    <dsp:sp modelId="{DEBA3711-DB8E-49FD-93E5-16024CAB4E8C}">
      <dsp:nvSpPr>
        <dsp:cNvPr id="0" name=""/>
        <dsp:cNvSpPr/>
      </dsp:nvSpPr>
      <dsp:spPr>
        <a:xfrm>
          <a:off x="0" y="848483"/>
          <a:ext cx="6263640" cy="67158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……we are not so different from animals!</a:t>
          </a:r>
        </a:p>
      </dsp:txBody>
      <dsp:txXfrm>
        <a:off x="32784" y="881267"/>
        <a:ext cx="6198072" cy="606012"/>
      </dsp:txXfrm>
    </dsp:sp>
    <dsp:sp modelId="{5B9DF780-8DAC-42F0-8678-3562AB00B8D2}">
      <dsp:nvSpPr>
        <dsp:cNvPr id="0" name=""/>
        <dsp:cNvSpPr/>
      </dsp:nvSpPr>
      <dsp:spPr>
        <a:xfrm>
          <a:off x="0" y="1520063"/>
          <a:ext cx="6263640" cy="1130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After all, we ARE animals!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200" kern="1200" dirty="0"/>
        </a:p>
      </dsp:txBody>
      <dsp:txXfrm>
        <a:off x="0" y="1520063"/>
        <a:ext cx="6263640" cy="1130220"/>
      </dsp:txXfrm>
    </dsp:sp>
    <dsp:sp modelId="{40C7CB1E-C6EA-412F-8A05-FCF6056E9B8B}">
      <dsp:nvSpPr>
        <dsp:cNvPr id="0" name=""/>
        <dsp:cNvSpPr/>
      </dsp:nvSpPr>
      <dsp:spPr>
        <a:xfrm>
          <a:off x="0" y="2650284"/>
          <a:ext cx="6263640" cy="67158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We are </a:t>
          </a:r>
          <a:r>
            <a:rPr lang="en-US" sz="2800" b="1" kern="1200" dirty="0">
              <a:solidFill>
                <a:srgbClr val="C00000"/>
              </a:solidFill>
            </a:rPr>
            <a:t>SPECIALIZED; we are not special</a:t>
          </a:r>
          <a:r>
            <a:rPr lang="en-US" sz="2800" kern="1200" dirty="0"/>
            <a:t>.</a:t>
          </a:r>
        </a:p>
      </dsp:txBody>
      <dsp:txXfrm>
        <a:off x="32784" y="2683068"/>
        <a:ext cx="6198072" cy="606012"/>
      </dsp:txXfrm>
    </dsp:sp>
    <dsp:sp modelId="{EDBD2A68-4C15-4158-806E-538ACAB8E0EA}">
      <dsp:nvSpPr>
        <dsp:cNvPr id="0" name=""/>
        <dsp:cNvSpPr/>
      </dsp:nvSpPr>
      <dsp:spPr>
        <a:xfrm>
          <a:off x="0" y="3321864"/>
          <a:ext cx="6263640" cy="2086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We are superb at what we do, and that is adapt and change our behavior, often through learning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Dogs, and other animals, are better at us at some types of learning; worse than us at others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But each organism does best what it needs to do best!</a:t>
          </a:r>
        </a:p>
      </dsp:txBody>
      <dsp:txXfrm>
        <a:off x="0" y="3321864"/>
        <a:ext cx="6263640" cy="208656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C0E45D-78EA-439C-872E-4E0E56A97479}">
      <dsp:nvSpPr>
        <dsp:cNvPr id="0" name=""/>
        <dsp:cNvSpPr/>
      </dsp:nvSpPr>
      <dsp:spPr>
        <a:xfrm>
          <a:off x="37963" y="0"/>
          <a:ext cx="3070762" cy="92122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2658" tIns="242658" rIns="242658" bIns="242658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Dogs</a:t>
          </a:r>
        </a:p>
      </dsp:txBody>
      <dsp:txXfrm>
        <a:off x="37963" y="0"/>
        <a:ext cx="3070762" cy="921228"/>
      </dsp:txXfrm>
    </dsp:sp>
    <dsp:sp modelId="{B16BDB20-3569-4CF1-A5C5-F538A89703D8}">
      <dsp:nvSpPr>
        <dsp:cNvPr id="0" name=""/>
        <dsp:cNvSpPr/>
      </dsp:nvSpPr>
      <dsp:spPr>
        <a:xfrm>
          <a:off x="48250" y="895744"/>
          <a:ext cx="3070762" cy="4503967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3323" tIns="303323" rIns="303323" bIns="303323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300" kern="1200" dirty="0"/>
            <a:t>Social learning is strongest in dogs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en-US" sz="1000" kern="1200" dirty="0"/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300" kern="1200" dirty="0"/>
            <a:t>We have bred dogs, both accidentally and purposefully, as organisms that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Read our behavior and emotions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Adapt and respond to us, and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most importantly, CHANGE US.</a:t>
          </a:r>
        </a:p>
      </dsp:txBody>
      <dsp:txXfrm>
        <a:off x="48250" y="895744"/>
        <a:ext cx="3070762" cy="4503967"/>
      </dsp:txXfrm>
    </dsp:sp>
    <dsp:sp modelId="{43739AB3-5403-41F3-B852-8E9133B00A8E}">
      <dsp:nvSpPr>
        <dsp:cNvPr id="0" name=""/>
        <dsp:cNvSpPr/>
      </dsp:nvSpPr>
      <dsp:spPr>
        <a:xfrm>
          <a:off x="3192869" y="0"/>
          <a:ext cx="3070762" cy="921228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2658" tIns="242658" rIns="242658" bIns="242658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Humans</a:t>
          </a:r>
        </a:p>
      </dsp:txBody>
      <dsp:txXfrm>
        <a:off x="3192869" y="0"/>
        <a:ext cx="3070762" cy="921228"/>
      </dsp:txXfrm>
    </dsp:sp>
    <dsp:sp modelId="{13B4DDDD-4E9D-4B91-9EE5-87CF97B70881}">
      <dsp:nvSpPr>
        <dsp:cNvPr id="0" name=""/>
        <dsp:cNvSpPr/>
      </dsp:nvSpPr>
      <dsp:spPr>
        <a:xfrm>
          <a:off x="3192877" y="897124"/>
          <a:ext cx="3070762" cy="4512633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3323" tIns="303323" rIns="303323" bIns="303323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Humans NEED dogs for work, play, comfort and companionship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Dogs are co-social creatures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Dogs love us and we love our dogs</a:t>
          </a:r>
        </a:p>
      </dsp:txBody>
      <dsp:txXfrm>
        <a:off x="3192877" y="897124"/>
        <a:ext cx="3070762" cy="45126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819874-3180-4314-AF9D-D0171B1AF5A0}">
      <dsp:nvSpPr>
        <dsp:cNvPr id="0" name=""/>
        <dsp:cNvSpPr/>
      </dsp:nvSpPr>
      <dsp:spPr>
        <a:xfrm>
          <a:off x="0" y="34276"/>
          <a:ext cx="6367912" cy="149756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Answer appears to be a resounding NO!</a:t>
          </a:r>
        </a:p>
      </dsp:txBody>
      <dsp:txXfrm>
        <a:off x="73105" y="107381"/>
        <a:ext cx="6221702" cy="1351353"/>
      </dsp:txXfrm>
    </dsp:sp>
    <dsp:sp modelId="{2FFC6105-67C4-4DD7-9FAF-7385D94C50B7}">
      <dsp:nvSpPr>
        <dsp:cNvPr id="0" name=""/>
        <dsp:cNvSpPr/>
      </dsp:nvSpPr>
      <dsp:spPr>
        <a:xfrm>
          <a:off x="0" y="1531839"/>
          <a:ext cx="6367912" cy="447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181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We have to be “GOOD ENOUGH”</a:t>
          </a:r>
        </a:p>
      </dsp:txBody>
      <dsp:txXfrm>
        <a:off x="0" y="1531839"/>
        <a:ext cx="6367912" cy="447120"/>
      </dsp:txXfrm>
    </dsp:sp>
    <dsp:sp modelId="{2B24CA77-0ACE-4813-BC86-D877E26BA68E}">
      <dsp:nvSpPr>
        <dsp:cNvPr id="0" name=""/>
        <dsp:cNvSpPr/>
      </dsp:nvSpPr>
      <dsp:spPr>
        <a:xfrm>
          <a:off x="0" y="1978959"/>
          <a:ext cx="6367912" cy="1497563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Adaptability, and the ability to show generalization and discrimination appear to be much more important</a:t>
          </a:r>
        </a:p>
      </dsp:txBody>
      <dsp:txXfrm>
        <a:off x="73105" y="2052064"/>
        <a:ext cx="6221702" cy="1351353"/>
      </dsp:txXfrm>
    </dsp:sp>
    <dsp:sp modelId="{ADB6FB74-351D-4EBF-AF21-DFF23C71AFAD}">
      <dsp:nvSpPr>
        <dsp:cNvPr id="0" name=""/>
        <dsp:cNvSpPr/>
      </dsp:nvSpPr>
      <dsp:spPr>
        <a:xfrm>
          <a:off x="0" y="3476523"/>
          <a:ext cx="6367912" cy="1397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181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We need to be “good enough” get the job done.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We don’t need to necessarily analyze it to do it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We don’t necessarily have to be perfect- in fact perfection can be detrimental</a:t>
          </a:r>
        </a:p>
      </dsp:txBody>
      <dsp:txXfrm>
        <a:off x="0" y="3476523"/>
        <a:ext cx="6367912" cy="1397250"/>
      </dsp:txXfrm>
    </dsp:sp>
    <dsp:sp modelId="{DAFA1A2E-D11F-4005-A4C5-F15C0C6AF174}">
      <dsp:nvSpPr>
        <dsp:cNvPr id="0" name=""/>
        <dsp:cNvSpPr/>
      </dsp:nvSpPr>
      <dsp:spPr>
        <a:xfrm>
          <a:off x="0" y="4873773"/>
          <a:ext cx="6367912" cy="1497563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i="1" kern="1200" dirty="0">
              <a:solidFill>
                <a:srgbClr val="C00000"/>
              </a:solidFill>
            </a:rPr>
            <a:t>And being “good enough” is OKAY!</a:t>
          </a:r>
        </a:p>
      </dsp:txBody>
      <dsp:txXfrm>
        <a:off x="73105" y="4946878"/>
        <a:ext cx="6221702" cy="13513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0301A9-38A8-43D3-9A2D-B142D361AE32}">
      <dsp:nvSpPr>
        <dsp:cNvPr id="0" name=""/>
        <dsp:cNvSpPr/>
      </dsp:nvSpPr>
      <dsp:spPr>
        <a:xfrm>
          <a:off x="0" y="684379"/>
          <a:ext cx="6757476" cy="5276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Evolution and Natural Selection affect behavior, too!</a:t>
          </a:r>
        </a:p>
      </dsp:txBody>
      <dsp:txXfrm>
        <a:off x="25759" y="710138"/>
        <a:ext cx="6705958" cy="476152"/>
      </dsp:txXfrm>
    </dsp:sp>
    <dsp:sp modelId="{5A06461F-652E-4DBA-B314-B4926C9EB6F5}">
      <dsp:nvSpPr>
        <dsp:cNvPr id="0" name=""/>
        <dsp:cNvSpPr/>
      </dsp:nvSpPr>
      <dsp:spPr>
        <a:xfrm>
          <a:off x="0" y="1212049"/>
          <a:ext cx="6757476" cy="1115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4550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b="1" kern="1200" dirty="0">
              <a:solidFill>
                <a:srgbClr val="C00000"/>
              </a:solidFill>
            </a:rPr>
            <a:t>Contingencies of survival</a:t>
          </a:r>
          <a:r>
            <a:rPr lang="en-US" sz="1700" kern="1200" dirty="0"/>
            <a:t>: Survive to reproduce or be left behind!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b="1" kern="1200" dirty="0">
              <a:solidFill>
                <a:srgbClr val="C00000"/>
              </a:solidFill>
            </a:rPr>
            <a:t>Contingencies of behavior</a:t>
          </a:r>
          <a:r>
            <a:rPr lang="en-US" sz="1700" kern="1200" dirty="0"/>
            <a:t>: Behave and learn contingencies for reinforcement and punishment…. or be left behind!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700" kern="1200" dirty="0"/>
        </a:p>
      </dsp:txBody>
      <dsp:txXfrm>
        <a:off x="0" y="1212049"/>
        <a:ext cx="6757476" cy="1115730"/>
      </dsp:txXfrm>
    </dsp:sp>
    <dsp:sp modelId="{B86373CE-EAA8-498A-B6BD-DB95413C80C8}">
      <dsp:nvSpPr>
        <dsp:cNvPr id="0" name=""/>
        <dsp:cNvSpPr/>
      </dsp:nvSpPr>
      <dsp:spPr>
        <a:xfrm>
          <a:off x="0" y="2327779"/>
          <a:ext cx="6757476" cy="52767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1" kern="1200" dirty="0"/>
            <a:t>BEHAVIOR</a:t>
          </a:r>
          <a:r>
            <a:rPr lang="en-US" sz="2200" kern="1200" dirty="0"/>
            <a:t> may be selected as well as physical traits</a:t>
          </a:r>
        </a:p>
      </dsp:txBody>
      <dsp:txXfrm>
        <a:off x="25759" y="2353538"/>
        <a:ext cx="6705958" cy="476152"/>
      </dsp:txXfrm>
    </dsp:sp>
    <dsp:sp modelId="{29A2DC9E-2BEB-4A85-A2D8-6D2F8FEFA192}">
      <dsp:nvSpPr>
        <dsp:cNvPr id="0" name=""/>
        <dsp:cNvSpPr/>
      </dsp:nvSpPr>
      <dsp:spPr>
        <a:xfrm>
          <a:off x="0" y="2855449"/>
          <a:ext cx="6757476" cy="23225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4550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Behavior is selected on the level of the individual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b="1" i="1" kern="1200" dirty="0">
              <a:solidFill>
                <a:schemeClr val="accent6">
                  <a:lumMod val="75000"/>
                </a:schemeClr>
              </a:solidFill>
            </a:rPr>
            <a:t>Situation by situation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b="1" i="1" kern="1200" dirty="0">
              <a:solidFill>
                <a:schemeClr val="accent6">
                  <a:lumMod val="75000"/>
                </a:schemeClr>
              </a:solidFill>
            </a:rPr>
            <a:t>Contingency by contingency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b="1" i="1" kern="1200" dirty="0">
              <a:solidFill>
                <a:schemeClr val="accent6">
                  <a:lumMod val="75000"/>
                </a:schemeClr>
              </a:solidFill>
            </a:rPr>
            <a:t>Generalized rule by rule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Behavior is selected on the level of the Species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Species that adapt their behavior tend to live and reproduce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The biology that led to that adaptability is then passed on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700" kern="1200" dirty="0"/>
        </a:p>
      </dsp:txBody>
      <dsp:txXfrm>
        <a:off x="0" y="2855449"/>
        <a:ext cx="6757476" cy="2322540"/>
      </dsp:txXfrm>
    </dsp:sp>
    <dsp:sp modelId="{218CFBDA-6201-4C1D-AE5D-95B6A1406B5D}">
      <dsp:nvSpPr>
        <dsp:cNvPr id="0" name=""/>
        <dsp:cNvSpPr/>
      </dsp:nvSpPr>
      <dsp:spPr>
        <a:xfrm>
          <a:off x="0" y="5076099"/>
          <a:ext cx="6757476" cy="52767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accent6">
                  <a:lumMod val="75000"/>
                </a:schemeClr>
              </a:solidFill>
            </a:rPr>
            <a:t>Behavioral flexibility </a:t>
          </a:r>
          <a:r>
            <a:rPr lang="en-US" sz="2200" kern="1200" dirty="0"/>
            <a:t>is critical for dogs, and us humans</a:t>
          </a:r>
        </a:p>
      </dsp:txBody>
      <dsp:txXfrm>
        <a:off x="25759" y="5101858"/>
        <a:ext cx="6705958" cy="4761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1C788D-7EC5-444F-A9FD-F6109E904F87}">
      <dsp:nvSpPr>
        <dsp:cNvPr id="0" name=""/>
        <dsp:cNvSpPr/>
      </dsp:nvSpPr>
      <dsp:spPr>
        <a:xfrm>
          <a:off x="5086" y="204084"/>
          <a:ext cx="3396158" cy="1026000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Selection by reinforcement:</a:t>
          </a:r>
        </a:p>
      </dsp:txBody>
      <dsp:txXfrm>
        <a:off x="518086" y="204084"/>
        <a:ext cx="2370158" cy="1026000"/>
      </dsp:txXfrm>
    </dsp:sp>
    <dsp:sp modelId="{FB1B0BBC-6CC7-418B-90F8-A89FDEDBC4BA}">
      <dsp:nvSpPr>
        <dsp:cNvPr id="0" name=""/>
        <dsp:cNvSpPr/>
      </dsp:nvSpPr>
      <dsp:spPr>
        <a:xfrm>
          <a:off x="5086" y="1358334"/>
          <a:ext cx="2716926" cy="2223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Contingencies rule our behavior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We respond to contingencies consciously and unconsciously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Trick is to respond to “best” or “optimal” options</a:t>
          </a:r>
        </a:p>
      </dsp:txBody>
      <dsp:txXfrm>
        <a:off x="5086" y="1358334"/>
        <a:ext cx="2716926" cy="2223000"/>
      </dsp:txXfrm>
    </dsp:sp>
    <dsp:sp modelId="{4E86512A-B3FC-4426-BB66-13EE37AD7353}">
      <dsp:nvSpPr>
        <dsp:cNvPr id="0" name=""/>
        <dsp:cNvSpPr/>
      </dsp:nvSpPr>
      <dsp:spPr>
        <a:xfrm>
          <a:off x="3185244" y="204084"/>
          <a:ext cx="3396158" cy="1026000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Issues such as</a:t>
          </a:r>
        </a:p>
      </dsp:txBody>
      <dsp:txXfrm>
        <a:off x="3698244" y="204084"/>
        <a:ext cx="2370158" cy="1026000"/>
      </dsp:txXfrm>
    </dsp:sp>
    <dsp:sp modelId="{0FDC80AF-1601-42E0-9664-4BB1C58B663C}">
      <dsp:nvSpPr>
        <dsp:cNvPr id="0" name=""/>
        <dsp:cNvSpPr/>
      </dsp:nvSpPr>
      <dsp:spPr>
        <a:xfrm>
          <a:off x="3185244" y="1358334"/>
          <a:ext cx="2716926" cy="2223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Environmental selection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Self control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Differences in organisms’ reinforcer sensitivity due to environmental and biological backgrounds</a:t>
          </a:r>
        </a:p>
      </dsp:txBody>
      <dsp:txXfrm>
        <a:off x="3185244" y="1358334"/>
        <a:ext cx="2716926" cy="2223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804AB-244F-4BA7-92BD-2EAB2E61329A}">
      <dsp:nvSpPr>
        <dsp:cNvPr id="0" name=""/>
        <dsp:cNvSpPr/>
      </dsp:nvSpPr>
      <dsp:spPr>
        <a:xfrm>
          <a:off x="0" y="282662"/>
          <a:ext cx="7727324" cy="45571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Selection and evolution of CULTURE</a:t>
          </a:r>
        </a:p>
      </dsp:txBody>
      <dsp:txXfrm>
        <a:off x="22246" y="304908"/>
        <a:ext cx="7682832" cy="411223"/>
      </dsp:txXfrm>
    </dsp:sp>
    <dsp:sp modelId="{A3EC4F04-40E3-48F6-8BF4-E860C143C062}">
      <dsp:nvSpPr>
        <dsp:cNvPr id="0" name=""/>
        <dsp:cNvSpPr/>
      </dsp:nvSpPr>
      <dsp:spPr>
        <a:xfrm>
          <a:off x="0" y="738376"/>
          <a:ext cx="7727324" cy="786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343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/>
            <a:t>There is also GROUP selection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/>
            <a:t>As social organisms, we are reinforced by group contingencies as well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500" kern="1200" dirty="0"/>
        </a:p>
      </dsp:txBody>
      <dsp:txXfrm>
        <a:off x="0" y="738376"/>
        <a:ext cx="7727324" cy="786599"/>
      </dsp:txXfrm>
    </dsp:sp>
    <dsp:sp modelId="{3E4C977A-3AEC-4874-B43F-78A755116707}">
      <dsp:nvSpPr>
        <dsp:cNvPr id="0" name=""/>
        <dsp:cNvSpPr/>
      </dsp:nvSpPr>
      <dsp:spPr>
        <a:xfrm>
          <a:off x="0" y="1524977"/>
          <a:ext cx="7727324" cy="455715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Cultural practices:</a:t>
          </a:r>
        </a:p>
      </dsp:txBody>
      <dsp:txXfrm>
        <a:off x="22246" y="1547223"/>
        <a:ext cx="7682832" cy="411223"/>
      </dsp:txXfrm>
    </dsp:sp>
    <dsp:sp modelId="{6DC34DB3-03BF-405F-B3DF-A3767FB29C2F}">
      <dsp:nvSpPr>
        <dsp:cNvPr id="0" name=""/>
        <dsp:cNvSpPr/>
      </dsp:nvSpPr>
      <dsp:spPr>
        <a:xfrm>
          <a:off x="0" y="1980692"/>
          <a:ext cx="7727324" cy="15731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343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/>
            <a:t>A need to fit in, belong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/>
            <a:t>Culture “evolves” as well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/>
            <a:t>Adopt novel behaviors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/>
            <a:t>Transfer of cultural norms across groups/situations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/>
            <a:t>Culture practices may persist as well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500" kern="1200" dirty="0"/>
        </a:p>
      </dsp:txBody>
      <dsp:txXfrm>
        <a:off x="0" y="1980692"/>
        <a:ext cx="7727324" cy="1573199"/>
      </dsp:txXfrm>
    </dsp:sp>
    <dsp:sp modelId="{F0B4C870-2A48-4545-A77A-33CA531EFB5E}">
      <dsp:nvSpPr>
        <dsp:cNvPr id="0" name=""/>
        <dsp:cNvSpPr/>
      </dsp:nvSpPr>
      <dsp:spPr>
        <a:xfrm>
          <a:off x="0" y="3553892"/>
          <a:ext cx="7727324" cy="455715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Culture is shaped by both our biology and our environment…..</a:t>
          </a:r>
        </a:p>
      </dsp:txBody>
      <dsp:txXfrm>
        <a:off x="22246" y="3576138"/>
        <a:ext cx="7682832" cy="411223"/>
      </dsp:txXfrm>
    </dsp:sp>
    <dsp:sp modelId="{7E9B56BF-3727-4034-8806-538CBE33C60B}">
      <dsp:nvSpPr>
        <dsp:cNvPr id="0" name=""/>
        <dsp:cNvSpPr/>
      </dsp:nvSpPr>
      <dsp:spPr>
        <a:xfrm>
          <a:off x="0" y="4009607"/>
          <a:ext cx="7727324" cy="1042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343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/>
            <a:t>Remember it is a 2-way street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/>
            <a:t>Our culture reinforces us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/>
            <a:t>We reinforce cultural practices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500" kern="1200" dirty="0"/>
        </a:p>
      </dsp:txBody>
      <dsp:txXfrm>
        <a:off x="0" y="4009607"/>
        <a:ext cx="7727324" cy="1042245"/>
      </dsp:txXfrm>
    </dsp:sp>
    <dsp:sp modelId="{EF92E76B-1BE3-4A3B-BF40-A37FB7532796}">
      <dsp:nvSpPr>
        <dsp:cNvPr id="0" name=""/>
        <dsp:cNvSpPr/>
      </dsp:nvSpPr>
      <dsp:spPr>
        <a:xfrm>
          <a:off x="0" y="5051851"/>
          <a:ext cx="7727324" cy="45571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We have demonstrated this over and over again throughout the semester!</a:t>
          </a:r>
        </a:p>
      </dsp:txBody>
      <dsp:txXfrm>
        <a:off x="22246" y="5074097"/>
        <a:ext cx="7682832" cy="41122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432D4C-5923-44B9-B44B-91BD0D691E6A}">
      <dsp:nvSpPr>
        <dsp:cNvPr id="0" name=""/>
        <dsp:cNvSpPr/>
      </dsp:nvSpPr>
      <dsp:spPr>
        <a:xfrm>
          <a:off x="0" y="127268"/>
          <a:ext cx="6263640" cy="1193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Since time began, humans have tried to understand how we learn</a:t>
          </a:r>
        </a:p>
      </dsp:txBody>
      <dsp:txXfrm>
        <a:off x="58257" y="185525"/>
        <a:ext cx="6147126" cy="1076886"/>
      </dsp:txXfrm>
    </dsp:sp>
    <dsp:sp modelId="{30F30783-2E07-4D82-99B8-D0942B0A8C2B}">
      <dsp:nvSpPr>
        <dsp:cNvPr id="0" name=""/>
        <dsp:cNvSpPr/>
      </dsp:nvSpPr>
      <dsp:spPr>
        <a:xfrm>
          <a:off x="0" y="1407068"/>
          <a:ext cx="6263640" cy="1193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Two main ideas:</a:t>
          </a:r>
        </a:p>
      </dsp:txBody>
      <dsp:txXfrm>
        <a:off x="58257" y="1465325"/>
        <a:ext cx="6147126" cy="1076886"/>
      </dsp:txXfrm>
    </dsp:sp>
    <dsp:sp modelId="{325C3A3B-D321-49B9-A72E-C712D18B7F46}">
      <dsp:nvSpPr>
        <dsp:cNvPr id="0" name=""/>
        <dsp:cNvSpPr/>
      </dsp:nvSpPr>
      <dsp:spPr>
        <a:xfrm>
          <a:off x="0" y="2600468"/>
          <a:ext cx="6263640" cy="791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We have innate knowledge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We must learn our knowledge from experience</a:t>
          </a:r>
        </a:p>
      </dsp:txBody>
      <dsp:txXfrm>
        <a:off x="0" y="2600468"/>
        <a:ext cx="6263640" cy="791774"/>
      </dsp:txXfrm>
    </dsp:sp>
    <dsp:sp modelId="{81D022BF-5056-4E00-9BCB-E2393B74A2CC}">
      <dsp:nvSpPr>
        <dsp:cNvPr id="0" name=""/>
        <dsp:cNvSpPr/>
      </dsp:nvSpPr>
      <dsp:spPr>
        <a:xfrm>
          <a:off x="0" y="3392243"/>
          <a:ext cx="6263640" cy="1193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Each new paradigm rehashes these issues</a:t>
          </a:r>
        </a:p>
      </dsp:txBody>
      <dsp:txXfrm>
        <a:off x="58257" y="3450500"/>
        <a:ext cx="6147126" cy="1076886"/>
      </dsp:txXfrm>
    </dsp:sp>
    <dsp:sp modelId="{FC514B51-9134-416B-8311-65AAAB5C66F0}">
      <dsp:nvSpPr>
        <dsp:cNvPr id="0" name=""/>
        <dsp:cNvSpPr/>
      </dsp:nvSpPr>
      <dsp:spPr>
        <a:xfrm>
          <a:off x="0" y="4585644"/>
          <a:ext cx="6263640" cy="791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We still don’t know THE answer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Data appear to suggest: BOTH!</a:t>
          </a:r>
        </a:p>
      </dsp:txBody>
      <dsp:txXfrm>
        <a:off x="0" y="4585644"/>
        <a:ext cx="6263640" cy="79177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DF5070-A09B-40CA-B720-B1F08E378067}">
      <dsp:nvSpPr>
        <dsp:cNvPr id="0" name=""/>
        <dsp:cNvSpPr/>
      </dsp:nvSpPr>
      <dsp:spPr>
        <a:xfrm>
          <a:off x="0" y="67306"/>
          <a:ext cx="6263640" cy="69556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Habituation</a:t>
          </a:r>
        </a:p>
      </dsp:txBody>
      <dsp:txXfrm>
        <a:off x="33955" y="101261"/>
        <a:ext cx="6195730" cy="627655"/>
      </dsp:txXfrm>
    </dsp:sp>
    <dsp:sp modelId="{0ECFA017-DC6A-4A2F-8FFA-C707C6C2D819}">
      <dsp:nvSpPr>
        <dsp:cNvPr id="0" name=""/>
        <dsp:cNvSpPr/>
      </dsp:nvSpPr>
      <dsp:spPr>
        <a:xfrm>
          <a:off x="0" y="846391"/>
          <a:ext cx="6263640" cy="695565"/>
        </a:xfrm>
        <a:prstGeom prst="roundRect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Classical Conditioning</a:t>
          </a:r>
        </a:p>
      </dsp:txBody>
      <dsp:txXfrm>
        <a:off x="33955" y="880346"/>
        <a:ext cx="6195730" cy="627655"/>
      </dsp:txXfrm>
    </dsp:sp>
    <dsp:sp modelId="{76557D41-C59C-4EC4-A42B-12AAAD131F0C}">
      <dsp:nvSpPr>
        <dsp:cNvPr id="0" name=""/>
        <dsp:cNvSpPr/>
      </dsp:nvSpPr>
      <dsp:spPr>
        <a:xfrm>
          <a:off x="0" y="1625476"/>
          <a:ext cx="6263640" cy="695565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Operant Conditioning</a:t>
          </a:r>
        </a:p>
      </dsp:txBody>
      <dsp:txXfrm>
        <a:off x="33955" y="1659431"/>
        <a:ext cx="6195730" cy="627655"/>
      </dsp:txXfrm>
    </dsp:sp>
    <dsp:sp modelId="{6C12B81D-EF84-473B-A42D-A9352594C990}">
      <dsp:nvSpPr>
        <dsp:cNvPr id="0" name=""/>
        <dsp:cNvSpPr/>
      </dsp:nvSpPr>
      <dsp:spPr>
        <a:xfrm>
          <a:off x="0" y="2404561"/>
          <a:ext cx="6263640" cy="695565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Modeling and Social Learning</a:t>
          </a:r>
        </a:p>
      </dsp:txBody>
      <dsp:txXfrm>
        <a:off x="33955" y="2438516"/>
        <a:ext cx="6195730" cy="627655"/>
      </dsp:txXfrm>
    </dsp:sp>
    <dsp:sp modelId="{F2E307C4-D6CC-4D7F-8C5D-98F00110ED02}">
      <dsp:nvSpPr>
        <dsp:cNvPr id="0" name=""/>
        <dsp:cNvSpPr/>
      </dsp:nvSpPr>
      <dsp:spPr>
        <a:xfrm>
          <a:off x="0" y="3183646"/>
          <a:ext cx="6263640" cy="695565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Problem Solving</a:t>
          </a:r>
        </a:p>
      </dsp:txBody>
      <dsp:txXfrm>
        <a:off x="33955" y="3217601"/>
        <a:ext cx="6195730" cy="627655"/>
      </dsp:txXfrm>
    </dsp:sp>
    <dsp:sp modelId="{CC7354FE-EA79-43A4-9746-C2B78B5BC123}">
      <dsp:nvSpPr>
        <dsp:cNvPr id="0" name=""/>
        <dsp:cNvSpPr/>
      </dsp:nvSpPr>
      <dsp:spPr>
        <a:xfrm>
          <a:off x="0" y="3962731"/>
          <a:ext cx="6263640" cy="695565"/>
        </a:xfrm>
        <a:prstGeom prst="roundRect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Optimizing of Learning and Choice</a:t>
          </a:r>
        </a:p>
      </dsp:txBody>
      <dsp:txXfrm>
        <a:off x="33955" y="3996686"/>
        <a:ext cx="6195730" cy="627655"/>
      </dsp:txXfrm>
    </dsp:sp>
    <dsp:sp modelId="{E3BB3256-1E42-458E-93BE-F7109510FDE5}">
      <dsp:nvSpPr>
        <dsp:cNvPr id="0" name=""/>
        <dsp:cNvSpPr/>
      </dsp:nvSpPr>
      <dsp:spPr>
        <a:xfrm>
          <a:off x="0" y="4741816"/>
          <a:ext cx="6263640" cy="69556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Cognition and Language</a:t>
          </a:r>
        </a:p>
      </dsp:txBody>
      <dsp:txXfrm>
        <a:off x="33955" y="4775771"/>
        <a:ext cx="6195730" cy="62765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FA5D22-0897-49AC-9FF6-024A706317A6}">
      <dsp:nvSpPr>
        <dsp:cNvPr id="0" name=""/>
        <dsp:cNvSpPr/>
      </dsp:nvSpPr>
      <dsp:spPr>
        <a:xfrm>
          <a:off x="0" y="641"/>
          <a:ext cx="648950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320778-BF35-449B-B2B6-D79425AA6985}">
      <dsp:nvSpPr>
        <dsp:cNvPr id="0" name=""/>
        <dsp:cNvSpPr/>
      </dsp:nvSpPr>
      <dsp:spPr>
        <a:xfrm>
          <a:off x="0" y="641"/>
          <a:ext cx="6489509" cy="750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Learning curves</a:t>
          </a:r>
        </a:p>
      </dsp:txBody>
      <dsp:txXfrm>
        <a:off x="0" y="641"/>
        <a:ext cx="6489509" cy="750182"/>
      </dsp:txXfrm>
    </dsp:sp>
    <dsp:sp modelId="{A717B2F2-7869-4E0D-8324-AA0BE346DDD6}">
      <dsp:nvSpPr>
        <dsp:cNvPr id="0" name=""/>
        <dsp:cNvSpPr/>
      </dsp:nvSpPr>
      <dsp:spPr>
        <a:xfrm>
          <a:off x="0" y="750823"/>
          <a:ext cx="648950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C2C5B4-1BB9-4993-B99F-A3E9DB0974D1}">
      <dsp:nvSpPr>
        <dsp:cNvPr id="0" name=""/>
        <dsp:cNvSpPr/>
      </dsp:nvSpPr>
      <dsp:spPr>
        <a:xfrm>
          <a:off x="0" y="750823"/>
          <a:ext cx="6489509" cy="750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Extinction</a:t>
          </a:r>
        </a:p>
      </dsp:txBody>
      <dsp:txXfrm>
        <a:off x="0" y="750823"/>
        <a:ext cx="6489509" cy="750182"/>
      </dsp:txXfrm>
    </dsp:sp>
    <dsp:sp modelId="{B337D5BB-3D1C-4B4E-B6AA-6106814D3D1A}">
      <dsp:nvSpPr>
        <dsp:cNvPr id="0" name=""/>
        <dsp:cNvSpPr/>
      </dsp:nvSpPr>
      <dsp:spPr>
        <a:xfrm>
          <a:off x="0" y="1501006"/>
          <a:ext cx="648950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EE203B-7B93-490A-AF5D-4C8F9EDB4CFD}">
      <dsp:nvSpPr>
        <dsp:cNvPr id="0" name=""/>
        <dsp:cNvSpPr/>
      </dsp:nvSpPr>
      <dsp:spPr>
        <a:xfrm>
          <a:off x="0" y="1501006"/>
          <a:ext cx="6489509" cy="750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Generalization </a:t>
          </a:r>
        </a:p>
      </dsp:txBody>
      <dsp:txXfrm>
        <a:off x="0" y="1501006"/>
        <a:ext cx="6489509" cy="750182"/>
      </dsp:txXfrm>
    </dsp:sp>
    <dsp:sp modelId="{6A171BF2-E4E1-48B3-BE01-1FC87ADF86D7}">
      <dsp:nvSpPr>
        <dsp:cNvPr id="0" name=""/>
        <dsp:cNvSpPr/>
      </dsp:nvSpPr>
      <dsp:spPr>
        <a:xfrm>
          <a:off x="0" y="2251189"/>
          <a:ext cx="648950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F6FB28-A5D2-4817-BA9C-460A78862C1D}">
      <dsp:nvSpPr>
        <dsp:cNvPr id="0" name=""/>
        <dsp:cNvSpPr/>
      </dsp:nvSpPr>
      <dsp:spPr>
        <a:xfrm>
          <a:off x="0" y="2251189"/>
          <a:ext cx="6489509" cy="750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Discrimination</a:t>
          </a:r>
        </a:p>
      </dsp:txBody>
      <dsp:txXfrm>
        <a:off x="0" y="2251189"/>
        <a:ext cx="6489509" cy="750182"/>
      </dsp:txXfrm>
    </dsp:sp>
    <dsp:sp modelId="{27190CAA-A3E9-4500-82DC-29AB2DDE747F}">
      <dsp:nvSpPr>
        <dsp:cNvPr id="0" name=""/>
        <dsp:cNvSpPr/>
      </dsp:nvSpPr>
      <dsp:spPr>
        <a:xfrm>
          <a:off x="0" y="3001371"/>
          <a:ext cx="648950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ABEED8-A79C-4DF3-B162-F4FEC11F28A3}">
      <dsp:nvSpPr>
        <dsp:cNvPr id="0" name=""/>
        <dsp:cNvSpPr/>
      </dsp:nvSpPr>
      <dsp:spPr>
        <a:xfrm>
          <a:off x="0" y="3001371"/>
          <a:ext cx="6489509" cy="750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Development of learning “rules”</a:t>
          </a:r>
        </a:p>
      </dsp:txBody>
      <dsp:txXfrm>
        <a:off x="0" y="3001371"/>
        <a:ext cx="6489509" cy="750182"/>
      </dsp:txXfrm>
    </dsp:sp>
    <dsp:sp modelId="{4D4B353E-5BD3-48D8-BC30-61B4808EF555}">
      <dsp:nvSpPr>
        <dsp:cNvPr id="0" name=""/>
        <dsp:cNvSpPr/>
      </dsp:nvSpPr>
      <dsp:spPr>
        <a:xfrm>
          <a:off x="0" y="3751554"/>
          <a:ext cx="648950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CE7D9F-DF17-48DD-9F5A-FF2C284FA714}">
      <dsp:nvSpPr>
        <dsp:cNvPr id="0" name=""/>
        <dsp:cNvSpPr/>
      </dsp:nvSpPr>
      <dsp:spPr>
        <a:xfrm>
          <a:off x="0" y="3751554"/>
          <a:ext cx="6489509" cy="750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Chaining of behaviors into more complex responses</a:t>
          </a:r>
        </a:p>
      </dsp:txBody>
      <dsp:txXfrm>
        <a:off x="0" y="3751554"/>
        <a:ext cx="6489509" cy="750182"/>
      </dsp:txXfrm>
    </dsp:sp>
    <dsp:sp modelId="{E3418B2C-8435-49BC-B8DB-D571F453B350}">
      <dsp:nvSpPr>
        <dsp:cNvPr id="0" name=""/>
        <dsp:cNvSpPr/>
      </dsp:nvSpPr>
      <dsp:spPr>
        <a:xfrm>
          <a:off x="0" y="4501737"/>
          <a:ext cx="648950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625B48-9F22-453B-8C9B-A466DEFE7F3C}">
      <dsp:nvSpPr>
        <dsp:cNvPr id="0" name=""/>
        <dsp:cNvSpPr/>
      </dsp:nvSpPr>
      <dsp:spPr>
        <a:xfrm>
          <a:off x="0" y="4501737"/>
          <a:ext cx="6489509" cy="750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Importance of biological boundaries</a:t>
          </a:r>
        </a:p>
      </dsp:txBody>
      <dsp:txXfrm>
        <a:off x="0" y="4501737"/>
        <a:ext cx="6489509" cy="75018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5A8F23-173C-4740-877C-EFBE74FAB444}">
      <dsp:nvSpPr>
        <dsp:cNvPr id="0" name=""/>
        <dsp:cNvSpPr/>
      </dsp:nvSpPr>
      <dsp:spPr>
        <a:xfrm>
          <a:off x="0" y="88074"/>
          <a:ext cx="6263640" cy="1113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Compared dogs to wolves and foxes and people</a:t>
          </a:r>
        </a:p>
      </dsp:txBody>
      <dsp:txXfrm>
        <a:off x="54373" y="142447"/>
        <a:ext cx="6154894" cy="1005094"/>
      </dsp:txXfrm>
    </dsp:sp>
    <dsp:sp modelId="{79CE2ADB-6B6F-43BE-AF60-D917A772B0F2}">
      <dsp:nvSpPr>
        <dsp:cNvPr id="0" name=""/>
        <dsp:cNvSpPr/>
      </dsp:nvSpPr>
      <dsp:spPr>
        <a:xfrm>
          <a:off x="0" y="1282554"/>
          <a:ext cx="6263640" cy="11138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We can conclude that dogs learn in the a highly similar manner to our learning. </a:t>
          </a:r>
        </a:p>
      </dsp:txBody>
      <dsp:txXfrm>
        <a:off x="54373" y="1336927"/>
        <a:ext cx="6154894" cy="1005094"/>
      </dsp:txXfrm>
    </dsp:sp>
    <dsp:sp modelId="{EB6ACEB5-598C-4A9F-9EAE-522CF1F41164}">
      <dsp:nvSpPr>
        <dsp:cNvPr id="0" name=""/>
        <dsp:cNvSpPr/>
      </dsp:nvSpPr>
      <dsp:spPr>
        <a:xfrm>
          <a:off x="0" y="2477034"/>
          <a:ext cx="6263640" cy="11138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Discovered that:</a:t>
          </a:r>
        </a:p>
      </dsp:txBody>
      <dsp:txXfrm>
        <a:off x="54373" y="2531407"/>
        <a:ext cx="6154894" cy="1005094"/>
      </dsp:txXfrm>
    </dsp:sp>
    <dsp:sp modelId="{F3120567-6543-4DDF-8096-9FB6A16ADD77}">
      <dsp:nvSpPr>
        <dsp:cNvPr id="0" name=""/>
        <dsp:cNvSpPr/>
      </dsp:nvSpPr>
      <dsp:spPr>
        <a:xfrm>
          <a:off x="0" y="3590874"/>
          <a:ext cx="6263640" cy="18257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Dogs learn in much the same way we do.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Dogs show abilities to think, problem solve, optimize, predict and control their environment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Just like people!</a:t>
          </a:r>
        </a:p>
      </dsp:txBody>
      <dsp:txXfrm>
        <a:off x="0" y="3590874"/>
        <a:ext cx="6263640" cy="18257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032662-C3B6-48B3-BFAC-4F76F758909F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79255-FCBC-43B5-8F50-646A84719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75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676553D7-4C37-44C0-953D-DACCAFA581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12D24F5-429B-4039-8D2C-E7E4565D0DA4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B1C37C36-1F77-446F-BFBA-998FD1FC21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7D1DD746-50E5-4120-B011-04C7D057C7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557CAB04-159B-410E-8757-D7C5C3E823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CE1B9E-CF71-4456-ABC8-8F8F58859060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E6A219F0-95AD-4797-A776-ED59D8D252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022CC54B-0F7C-43F0-82EB-189564875A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734B3BA0-1078-4D3F-B3FB-83303E66E0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70BEECA-92ED-4E06-8D3F-AC71F66F1C16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00ED7779-D41E-49B4-876F-B38BEF8273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F03BA830-B04B-442D-A861-2B2743D5DF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12D92514-D132-4EFE-9DA8-630610F1E8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E1251E5-FC8B-4D7C-92B7-532C2AB5D8CE}" type="slidenum">
              <a:rPr lang="en-US" altLang="en-US" smtClean="0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4EE8CC7D-BAE1-40DC-BF5B-9B9BAA9074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5A8662EC-F751-4B4E-9BDC-BC46C25FE1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508C1D71-EDF2-407B-AC90-E045770F6C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0C46303-747E-4452-8325-F252B1E0CEDA}" type="slidenum">
              <a:rPr lang="en-US" altLang="en-US" smtClean="0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6EC1CFC1-7976-4483-A473-B22BA68F35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38E3F1B9-D668-492B-99DF-63094730D5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F059E-3BF9-4EF8-AA8B-F57C948A25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6F6024-444E-4B06-A3B9-7EEEC1BC2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8E723-79E4-4709-BB27-FC16B8AD3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BC9A9-999F-4105-B4A0-ACC22C33FB43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E32B9F-F827-44E1-B23D-A51C8A8AD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9A697-AFCF-46B0-8589-6D1E9BE19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038E3-6F06-47A8-8C51-E7A092BCD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981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9C3B2-CD55-4DDC-AB15-48FC47DF2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1202D6-B2F7-490D-A56D-65A3EC02B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C4CEC6-41D9-4651-A872-CAD163AF0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BC9A9-999F-4105-B4A0-ACC22C33FB43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5AAB7E-F1CB-4D2B-9C40-49BCEB9D9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7A0C8-C29B-43DB-B31B-6BD4D91F5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038E3-6F06-47A8-8C51-E7A092BCD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80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8FA8AE-3D40-4CE3-87A6-793291D398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DAAA2F-204E-44D1-8F4B-067299C7EF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E5CDD-4A30-4EFF-BC90-7D77B3530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BC9A9-999F-4105-B4A0-ACC22C33FB43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95321-5A20-431C-A82D-43C8DBA00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7C4C7-F9D8-4E6B-A730-7C7A20CD1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038E3-6F06-47A8-8C51-E7A092BCD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868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10365-BA4B-48C9-B1BC-69E053B7E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F7AE3-73EA-42FA-AFE4-79B885D0E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D0617-F1E3-4CDE-9EE1-3F1B36E18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BC9A9-999F-4105-B4A0-ACC22C33FB43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E5C297-4066-4604-A210-427B1FCAE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45F586-A459-44E1-A3B3-35EC71EC4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038E3-6F06-47A8-8C51-E7A092BCD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640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593EA-51CA-4799-AF5C-3676B9EEF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DC6E4-95C1-41A3-A302-2F8F11D78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F4BD1-5595-4420-A4F8-7BC2A2C4F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BC9A9-999F-4105-B4A0-ACC22C33FB43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9E947F-7756-42FD-B9F5-1D240EE07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351C8-B39E-4B55-9F8C-80327671B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038E3-6F06-47A8-8C51-E7A092BCD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286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A7275-389D-411D-A213-9A25E4159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1F5EA-0B3B-48A7-917E-7111E867B5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22EF8F-BAE4-4603-AD28-291CAD5A3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7E17AA-DF8C-4CDE-BE75-68A050628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BC9A9-999F-4105-B4A0-ACC22C33FB43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5CDDBC-EACD-464E-A528-6951B9F71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05462D-12EA-4F63-9C45-AB6B78094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038E3-6F06-47A8-8C51-E7A092BCD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687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961DE-83A6-4248-B1E5-B7567944B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A62A20-7195-4BE6-93D0-C13780A04B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56095F-E28A-4B5C-95BF-5A73FC1221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E71063-091C-4DA8-A859-D2BA99F5A9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2DC141-132D-41C9-AE8B-A8063E338E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F85B3C-44D9-446F-A783-191823144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BC9A9-999F-4105-B4A0-ACC22C33FB43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18D3F4-8095-402A-8B35-00D93C117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C0CD5E-A6F6-4C1A-B1B3-5C2458320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038E3-6F06-47A8-8C51-E7A092BCD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72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EAEDF-F302-4033-9F05-0ED9B3158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EE9AD1-11AE-4480-B106-6C50B4E02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BC9A9-999F-4105-B4A0-ACC22C33FB43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347F0D-DAA3-4F4F-AC44-52A9C063A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6C6148-AF0A-47C4-8287-6571931D4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038E3-6F06-47A8-8C51-E7A092BCD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11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934A62-981B-45EB-AA53-505118732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BC9A9-999F-4105-B4A0-ACC22C33FB43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EFF61D-5C83-4831-B64F-47788D738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D9D88-73DA-42B9-A519-67BC43B42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038E3-6F06-47A8-8C51-E7A092BCD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88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C59F0-09A9-456F-A18D-C2379404D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CA390-9315-4E0A-9E16-A33E1784C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F17283-BF2F-4432-9CDC-D9CC2FC7B0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78B44-AF66-43C3-8E3D-45D31BA37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BC9A9-999F-4105-B4A0-ACC22C33FB43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709A29-F46E-4E54-945B-98DC1C941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2B6FF0-B7D3-46FB-B949-0F7648B90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038E3-6F06-47A8-8C51-E7A092BCD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223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268F6-81AE-490C-ABAA-8163EFC6B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9C4C9E-C77E-4EC6-98C7-F20AC7FD65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9540EC-E964-48A4-A36A-C73C8E8386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AEFC91-AFCE-49F0-8FF9-AB3AB6B43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BC9A9-999F-4105-B4A0-ACC22C33FB43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CC4952-E6F9-4017-9689-27099C03C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1F567A-4D90-40E8-9556-844492E3C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038E3-6F06-47A8-8C51-E7A092BCD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81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F9C49D-A277-4A6D-8F71-68F0C4244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96C3E8-2C97-4E40-A729-698D33584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A8014-CF3C-40A4-ABCA-AA86A344B2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BC9A9-999F-4105-B4A0-ACC22C33FB43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87038-FE7B-4394-8095-74C6246124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7FD6C8-3A8A-4ADB-B853-369D05866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038E3-6F06-47A8-8C51-E7A092BCD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63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>
            <a:extLst>
              <a:ext uri="{FF2B5EF4-FFF2-40B4-BE49-F238E27FC236}">
                <a16:creationId xmlns:a16="http://schemas.microsoft.com/office/drawing/2014/main" id="{AC0F2396-AFA9-4C0E-BB3F-B9FE657480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 Summary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We have accomplished </a:t>
            </a:r>
          </a:p>
          <a:p>
            <a:r>
              <a:rPr lang="en-US" dirty="0">
                <a:solidFill>
                  <a:srgbClr val="C00000"/>
                </a:solidFill>
              </a:rPr>
              <a:t>a lot this semester!</a:t>
            </a:r>
          </a:p>
        </p:txBody>
      </p:sp>
    </p:spTree>
    <p:extLst>
      <p:ext uri="{BB962C8B-B14F-4D97-AF65-F5344CB8AC3E}">
        <p14:creationId xmlns:p14="http://schemas.microsoft.com/office/powerpoint/2010/main" val="392757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</p:spPr>
        <p:txBody>
          <a:bodyPr>
            <a:normAutofit/>
          </a:bodyPr>
          <a:lstStyle/>
          <a:p>
            <a:r>
              <a:rPr lang="en-US" sz="4800"/>
              <a:t>Comparative Psychology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934A62F-2C96-4E1D-BB62-98A959705C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678303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97978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>
            <a:extLst>
              <a:ext uri="{FF2B5EF4-FFF2-40B4-BE49-F238E27FC236}">
                <a16:creationId xmlns:a16="http://schemas.microsoft.com/office/drawing/2014/main" id="{225BC9DD-996C-46DD-86B4-A20F38207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/>
          <a:lstStyle/>
          <a:p>
            <a:r>
              <a:rPr lang="en-US" altLang="en-US" b="1" i="1" dirty="0">
                <a:solidFill>
                  <a:srgbClr val="C00000"/>
                </a:solidFill>
              </a:rPr>
              <a:t>Sometimes we learn </a:t>
            </a:r>
            <a:br>
              <a:rPr lang="en-US" altLang="en-US" b="1" i="1" dirty="0">
                <a:solidFill>
                  <a:srgbClr val="C00000"/>
                </a:solidFill>
              </a:rPr>
            </a:br>
            <a:r>
              <a:rPr lang="en-US" altLang="en-US" b="1" i="1" dirty="0">
                <a:solidFill>
                  <a:srgbClr val="C00000"/>
                </a:solidFill>
              </a:rPr>
              <a:t>more FROM the client </a:t>
            </a:r>
            <a:br>
              <a:rPr lang="en-US" altLang="en-US" b="1" i="1" dirty="0">
                <a:solidFill>
                  <a:srgbClr val="C00000"/>
                </a:solidFill>
              </a:rPr>
            </a:br>
            <a:r>
              <a:rPr lang="en-US" altLang="en-US" b="1" i="1" dirty="0">
                <a:solidFill>
                  <a:srgbClr val="C00000"/>
                </a:solidFill>
              </a:rPr>
              <a:t>than we teach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DB7B5-6A7A-43BD-8DE8-822078CB5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0" y="2819401"/>
            <a:ext cx="8229600" cy="3763963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dirty="0"/>
              <a:t>Goal of behavior analysis is to “listen” to what the behavior is telling us.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Can’t have preconceived notions, but rather must be good observers.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This is very important when dealing with unusual cases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Here is the story of Doris Ann…….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oris Ann">
            <a:extLst>
              <a:ext uri="{FF2B5EF4-FFF2-40B4-BE49-F238E27FC236}">
                <a16:creationId xmlns:a16="http://schemas.microsoft.com/office/drawing/2014/main" id="{06010EFB-E23B-4714-8503-AF1406846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90600"/>
            <a:ext cx="4191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 Box 3">
            <a:extLst>
              <a:ext uri="{FF2B5EF4-FFF2-40B4-BE49-F238E27FC236}">
                <a16:creationId xmlns:a16="http://schemas.microsoft.com/office/drawing/2014/main" id="{C25BBDA1-59FA-4D92-919D-D095D7699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231776"/>
            <a:ext cx="43434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 dirty="0"/>
              <a:t>At 30 </a:t>
            </a:r>
            <a:r>
              <a:rPr lang="en-US" altLang="en-US" sz="2400" dirty="0" err="1"/>
              <a:t>yrs</a:t>
            </a:r>
            <a:r>
              <a:rPr lang="en-US" altLang="en-US" sz="2400" dirty="0"/>
              <a:t> old: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000" dirty="0"/>
              <a:t> referred to a state special Inpatient Behavior Center 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000" dirty="0"/>
              <a:t>because of her violent and aggressive behavior.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</a:pPr>
            <a:r>
              <a:rPr lang="en-US" altLang="en-US" sz="2400" b="1" dirty="0"/>
              <a:t>She would</a:t>
            </a:r>
            <a:r>
              <a:rPr lang="en-US" altLang="en-US" sz="2400" dirty="0"/>
              <a:t> 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000" b="1" dirty="0"/>
              <a:t>Hit her head</a:t>
            </a:r>
            <a:r>
              <a:rPr lang="en-US" altLang="en-US" sz="2000" dirty="0"/>
              <a:t> (notice the wound at her hair line)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000" b="1" dirty="0"/>
              <a:t>Bite and pinch</a:t>
            </a:r>
            <a:r>
              <a:rPr lang="en-US" altLang="en-US" sz="2000" dirty="0"/>
              <a:t> others causing severe wounds.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000" b="1" dirty="0"/>
              <a:t>Bite and scratch herself</a:t>
            </a:r>
            <a:r>
              <a:rPr lang="en-US" altLang="en-US" sz="2000" dirty="0"/>
              <a:t>, 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000" dirty="0"/>
              <a:t>including pulling off her own skin on her arms and legs.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000" b="1" dirty="0"/>
              <a:t>Scream </a:t>
            </a:r>
            <a:r>
              <a:rPr lang="en-US" altLang="en-US" sz="2000" dirty="0"/>
              <a:t>incessantly</a:t>
            </a:r>
          </a:p>
          <a:p>
            <a:pPr eaLnBrk="1" hangingPunct="1">
              <a:spcBef>
                <a:spcPct val="0"/>
              </a:spcBef>
            </a:pPr>
            <a:endParaRPr lang="en-US" altLang="en-US" sz="1200" dirty="0"/>
          </a:p>
        </p:txBody>
      </p:sp>
      <p:sp>
        <p:nvSpPr>
          <p:cNvPr id="55300" name="TextBox 1">
            <a:extLst>
              <a:ext uri="{FF2B5EF4-FFF2-40B4-BE49-F238E27FC236}">
                <a16:creationId xmlns:a16="http://schemas.microsoft.com/office/drawing/2014/main" id="{D622765A-52AE-4DAC-8BA8-B94A8BC0A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13302"/>
            <a:ext cx="2743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This is Doris Ann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>
            <a:extLst>
              <a:ext uri="{FF2B5EF4-FFF2-40B4-BE49-F238E27FC236}">
                <a16:creationId xmlns:a16="http://schemas.microsoft.com/office/drawing/2014/main" id="{A39C0D03-FF0B-4A15-B501-A7C76AC06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My team’s job:</a:t>
            </a:r>
          </a:p>
        </p:txBody>
      </p:sp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287F96F0-3D4F-4C23-A986-C92D4CD3199F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US" altLang="en-US" dirty="0"/>
              <a:t>Doris Ann arrived in a helmet, arm and leg restraints and on a high dose of sedatives.</a:t>
            </a:r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r>
              <a:rPr lang="en-US" altLang="en-US" b="1" i="1" dirty="0"/>
              <a:t>Our job was to </a:t>
            </a:r>
          </a:p>
          <a:p>
            <a:pPr lvl="1">
              <a:defRPr/>
            </a:pPr>
            <a:r>
              <a:rPr lang="en-US" altLang="en-US" dirty="0"/>
              <a:t>get her out of restraints  </a:t>
            </a:r>
          </a:p>
          <a:p>
            <a:pPr lvl="1">
              <a:defRPr/>
            </a:pPr>
            <a:r>
              <a:rPr lang="en-US" altLang="en-US" dirty="0"/>
              <a:t>off the medication </a:t>
            </a:r>
          </a:p>
          <a:p>
            <a:pPr lvl="1">
              <a:defRPr/>
            </a:pPr>
            <a:r>
              <a:rPr lang="en-US" altLang="en-US" dirty="0"/>
              <a:t>remediate the aggressive behavior using behavioral analysis techniques.</a:t>
            </a:r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r>
              <a:rPr lang="en-US" altLang="en-US" b="1" i="1" dirty="0"/>
              <a:t>Conducted a functional analysis on the behavi</a:t>
            </a:r>
            <a:r>
              <a:rPr lang="en-US" altLang="en-US" dirty="0"/>
              <a:t>or</a:t>
            </a:r>
          </a:p>
          <a:p>
            <a:pPr lvl="1">
              <a:defRPr/>
            </a:pPr>
            <a:r>
              <a:rPr lang="en-US" altLang="en-US" dirty="0"/>
              <a:t>Collected data in 5 minute bins</a:t>
            </a:r>
          </a:p>
          <a:p>
            <a:pPr lvl="1">
              <a:defRPr/>
            </a:pPr>
            <a:r>
              <a:rPr lang="en-US" altLang="en-US" dirty="0"/>
              <a:t>Examined the data for patterns: </a:t>
            </a:r>
          </a:p>
          <a:p>
            <a:pPr lvl="2">
              <a:defRPr/>
            </a:pPr>
            <a:r>
              <a:rPr lang="en-US" altLang="en-US" dirty="0"/>
              <a:t>What was reinforcing and/or punishing the behavior? </a:t>
            </a:r>
          </a:p>
          <a:p>
            <a:pPr lvl="2">
              <a:defRPr/>
            </a:pPr>
            <a:r>
              <a:rPr lang="en-US" altLang="en-US" dirty="0"/>
              <a:t>What was setting off the behavior?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5">
            <a:extLst>
              <a:ext uri="{FF2B5EF4-FFF2-40B4-BE49-F238E27FC236}">
                <a16:creationId xmlns:a16="http://schemas.microsoft.com/office/drawing/2014/main" id="{7F6856FA-F29E-4C5F-83F4-2123148AF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/>
            <a:r>
              <a:rPr lang="en-US" altLang="en-US" sz="3200" b="1"/>
              <a:t>Functional Analysis indicated that:</a:t>
            </a:r>
            <a:endParaRPr lang="en-US" altLang="en-US" sz="320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463F5E3-8C4D-4CE1-AD0A-B5A0F64113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9600" y="1447800"/>
            <a:ext cx="6019800" cy="51816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defRPr/>
            </a:pP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3200" b="1" dirty="0">
                <a:solidFill>
                  <a:srgbClr val="C00000"/>
                </a:solidFill>
              </a:rPr>
              <a:t>Aggression in 2 situations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dirty="0"/>
              <a:t>Self aggression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dirty="0"/>
              <a:t>Demands by staff to follow a direction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2600" b="1" i="1" dirty="0"/>
              <a:t>Self aggression occurred 30-60 min. after meal/snack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dirty="0"/>
              <a:t>Banging head; Scratching at stomach, legs, bottom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dirty="0"/>
              <a:t>Screamed loudly during these episodes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3200" b="1" i="1" dirty="0"/>
              <a:t>Form of post-meal aggression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dirty="0"/>
              <a:t>Much more intense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dirty="0"/>
              <a:t>continued when we tried to interrupt </a:t>
            </a:r>
          </a:p>
        </p:txBody>
      </p:sp>
      <p:pic>
        <p:nvPicPr>
          <p:cNvPr id="58372" name="Picture 2" descr="Doris Ann">
            <a:extLst>
              <a:ext uri="{FF2B5EF4-FFF2-40B4-BE49-F238E27FC236}">
                <a16:creationId xmlns:a16="http://schemas.microsoft.com/office/drawing/2014/main" id="{3C2E210C-134F-4331-85CB-72D62334CA0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2286000"/>
            <a:ext cx="2273300" cy="2865438"/>
          </a:xfr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6">
            <a:extLst>
              <a:ext uri="{FF2B5EF4-FFF2-40B4-BE49-F238E27FC236}">
                <a16:creationId xmlns:a16="http://schemas.microsoft.com/office/drawing/2014/main" id="{D2AE32CE-FE1D-432D-9321-4C6B9D4F7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066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/>
              <a:t>What is YOUR diagnosis:</a:t>
            </a:r>
            <a:endParaRPr lang="en-US" altLang="en-US"/>
          </a:p>
        </p:txBody>
      </p:sp>
      <p:sp>
        <p:nvSpPr>
          <p:cNvPr id="60419" name="Content Placeholder 7">
            <a:extLst>
              <a:ext uri="{FF2B5EF4-FFF2-40B4-BE49-F238E27FC236}">
                <a16:creationId xmlns:a16="http://schemas.microsoft.com/office/drawing/2014/main" id="{9A357B58-BEEC-44BF-B7E1-776A03CA9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0" y="2590801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/>
              <a:t>What is maintaining the self aggression?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What is maintaining the aggression to others?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AB1C8A20-F4F3-48AA-B72E-C44AC10E0A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9762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1"/>
                </a:solidFill>
              </a:rPr>
              <a:t>Diagnosis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C52A8D05-820D-4F4B-9247-6CBC774861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0" y="1066800"/>
            <a:ext cx="8077200" cy="56388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2400" b="1" dirty="0">
                <a:solidFill>
                  <a:srgbClr val="C00000"/>
                </a:solidFill>
              </a:rPr>
              <a:t>Pain was driving her inappropriate behavior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defRPr/>
            </a:pPr>
            <a:r>
              <a:rPr lang="en-US" dirty="0"/>
              <a:t>she had developed around her own twin</a:t>
            </a:r>
            <a:r>
              <a:rPr lang="en-US" i="1" dirty="0"/>
              <a:t>: fetus in </a:t>
            </a:r>
            <a:r>
              <a:rPr lang="en-US" i="1" dirty="0" err="1"/>
              <a:t>fetu</a:t>
            </a:r>
            <a:endParaRPr lang="en-US" i="1" dirty="0"/>
          </a:p>
          <a:p>
            <a:pPr lvl="1">
              <a:lnSpc>
                <a:spcPct val="110000"/>
              </a:lnSpc>
              <a:spcBef>
                <a:spcPts val="0"/>
              </a:spcBef>
              <a:defRPr/>
            </a:pPr>
            <a:r>
              <a:rPr lang="en-US" dirty="0"/>
              <a:t>extra intestines, lobes of her liver, prolapsed colon, lactose intolerance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defRPr/>
            </a:pPr>
            <a:endParaRPr lang="en-US" dirty="0"/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2400" b="1" dirty="0">
                <a:solidFill>
                  <a:srgbClr val="C00000"/>
                </a:solidFill>
              </a:rPr>
              <a:t>Solution: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defRPr/>
            </a:pPr>
            <a:r>
              <a:rPr lang="en-US" dirty="0"/>
              <a:t>Surgery to correct congenital defects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defRPr/>
            </a:pPr>
            <a:r>
              <a:rPr lang="en-US" dirty="0"/>
              <a:t>Change in diet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defRPr/>
            </a:pPr>
            <a:r>
              <a:rPr lang="en-US" dirty="0"/>
              <a:t>Teach an appropriate behavior to signal pain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defRPr/>
            </a:pPr>
            <a:r>
              <a:rPr lang="en-US" dirty="0"/>
              <a:t>Teach social and vocational skills so she could be an active member of society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defRPr/>
            </a:pPr>
            <a:endParaRPr lang="en-US" dirty="0"/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2400" b="1" dirty="0">
                <a:solidFill>
                  <a:srgbClr val="C00000"/>
                </a:solidFill>
              </a:rPr>
              <a:t>Outcome: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defRPr/>
            </a:pPr>
            <a:r>
              <a:rPr lang="en-US" dirty="0"/>
              <a:t>Moved into a group home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defRPr/>
            </a:pPr>
            <a:r>
              <a:rPr lang="en-US" dirty="0"/>
              <a:t>Worked at a sheltered workshop and earned a paycheck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defRPr/>
            </a:pPr>
            <a:r>
              <a:rPr lang="en-US" dirty="0"/>
              <a:t>Self injurious behaviors diminished to almost nothing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DA308749-270C-4C21-98B8-7C46F3C110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685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1"/>
                </a:solidFill>
              </a:rPr>
              <a:t>Lessons from Doris Ann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77B8EFD6-7044-4141-931B-E1F6730263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2743200"/>
            <a:ext cx="8229600" cy="2514600"/>
          </a:xfrm>
        </p:spPr>
        <p:txBody>
          <a:bodyPr/>
          <a:lstStyle/>
          <a:p>
            <a:pPr eaLnBrk="1" hangingPunct="1"/>
            <a:r>
              <a:rPr lang="en-US" altLang="en-US"/>
              <a:t>Behavior talks and tells you the story.</a:t>
            </a:r>
          </a:p>
          <a:p>
            <a:pPr eaLnBrk="1" hangingPunct="1">
              <a:buFontTx/>
              <a:buNone/>
            </a:pPr>
            <a:endParaRPr lang="en-US" altLang="en-US"/>
          </a:p>
          <a:p>
            <a:pPr eaLnBrk="1" hangingPunct="1"/>
            <a:r>
              <a:rPr lang="en-US" altLang="en-US"/>
              <a:t>You must be willing and able to listen!!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1">
            <a:extLst>
              <a:ext uri="{FF2B5EF4-FFF2-40B4-BE49-F238E27FC236}">
                <a16:creationId xmlns:a16="http://schemas.microsoft.com/office/drawing/2014/main" id="{DC8C3900-B8A1-4965-88E6-CBCBFE067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4825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24568"/>
            <a:ext cx="3766457" cy="541292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Take home message #1: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527DDB3E-D941-4D0C-954A-D96E6FDA80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9023874"/>
              </p:ext>
            </p:extLst>
          </p:nvPr>
        </p:nvGraphicFramePr>
        <p:xfrm>
          <a:off x="5254580" y="270456"/>
          <a:ext cx="6748530" cy="6259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720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08E89D5E-1885-4160-AC77-CC471DD1D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277" y="712269"/>
            <a:ext cx="3370998" cy="550226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Take home message #2:</a:t>
            </a:r>
          </a:p>
        </p:txBody>
      </p:sp>
      <p:cxnSp>
        <p:nvCxnSpPr>
          <p:cNvPr id="15" name="Straight Connector 11">
            <a:extLst>
              <a:ext uri="{FF2B5EF4-FFF2-40B4-BE49-F238E27FC236}">
                <a16:creationId xmlns:a16="http://schemas.microsoft.com/office/drawing/2014/main" id="{550D2BD1-98F9-412D-905B-3A843EF40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85216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99904CE-DB27-4334-891D-DA03B29090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4994971"/>
              </p:ext>
            </p:extLst>
          </p:nvPr>
        </p:nvGraphicFramePr>
        <p:xfrm>
          <a:off x="5280025" y="642938"/>
          <a:ext cx="6269038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46397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This brings us to </a:t>
            </a:r>
            <a:r>
              <a:rPr lang="en-US" sz="6000" dirty="0">
                <a:solidFill>
                  <a:srgbClr val="C00000"/>
                </a:solidFill>
              </a:rPr>
              <a:t>“take home” lessons </a:t>
            </a:r>
            <a:r>
              <a:rPr lang="en-US" sz="6000" dirty="0">
                <a:solidFill>
                  <a:schemeClr val="bg1"/>
                </a:solidFill>
              </a:rPr>
              <a:t>from this course!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E942B60-A329-4B41-AEA0-9D6DA457D7C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14122" y="159026"/>
          <a:ext cx="6493565" cy="6387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599646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Take home message   #3: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7A72FB0-9AB4-483E-85FA-1B31959BCC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7557522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62402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Take home message #4: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C069ECB-F5BB-4105-8B9C-7647D30351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6715606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44812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A00750E-9508-4B37-9823-6768581AD7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92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F37DBF-57C1-474A-A5C5-C2C25DBDD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328" y="1077964"/>
            <a:ext cx="6274591" cy="335160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Clive Wynne was correct……and I, for one, am very, very glad that he was.</a:t>
            </a:r>
          </a:p>
        </p:txBody>
      </p:sp>
    </p:spTree>
    <p:extLst>
      <p:ext uri="{BB962C8B-B14F-4D97-AF65-F5344CB8AC3E}">
        <p14:creationId xmlns:p14="http://schemas.microsoft.com/office/powerpoint/2010/main" val="22296500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71C79BA-A20B-408D-9BEB-EFC3A93E59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667820"/>
            <a:ext cx="3929009" cy="5509143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endParaRPr lang="en-US" sz="5900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5900" dirty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5900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5900" dirty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5900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5900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59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'People are born so that they can learn how to live a good Life -- like loving everybody all the time and being nice, right? Well, dogs already know how to do that, so they don't have to stay as long.'</a:t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EF015B9-4994-4A99-9358-0E3A68E02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52144" y="667820"/>
            <a:ext cx="7037798" cy="5509143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3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br>
              <a:rPr lang="en-US" dirty="0"/>
            </a:br>
            <a:r>
              <a:rPr lang="en-US" sz="34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So, live like a dog: </a:t>
            </a:r>
            <a:br>
              <a:rPr lang="en-US" sz="3400" b="1" dirty="0"/>
            </a:br>
            <a:endParaRPr lang="en-US" sz="34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4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Live simply; Love generously; Care deeply; Speak kindly.</a:t>
            </a:r>
            <a:br>
              <a:rPr lang="en-US" sz="3400" b="1" dirty="0"/>
            </a:br>
            <a:endParaRPr lang="en-US" sz="34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4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Remember, if a dog was the teacher, you would learn things like: </a:t>
            </a:r>
            <a:br>
              <a:rPr lang="en-US" sz="3400" b="1" dirty="0"/>
            </a:br>
            <a:r>
              <a:rPr lang="en-US" sz="3400" b="1" dirty="0"/>
              <a:t>     </a:t>
            </a:r>
            <a:r>
              <a:rPr lang="en-US" sz="34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When loved ones come home, always run to greet them.</a:t>
            </a:r>
            <a:br>
              <a:rPr lang="en-US" sz="3400" b="1" dirty="0"/>
            </a:br>
            <a:r>
              <a:rPr lang="en-US" sz="3400" b="1" dirty="0"/>
              <a:t>     </a:t>
            </a:r>
            <a:r>
              <a:rPr lang="en-US" sz="34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Never pass up the opportunity to go for a joyride.</a:t>
            </a:r>
            <a:br>
              <a:rPr lang="en-US" sz="3400" b="1" dirty="0"/>
            </a:br>
            <a:r>
              <a:rPr lang="en-US" sz="3400" b="1" dirty="0"/>
              <a:t>     </a:t>
            </a:r>
            <a:r>
              <a:rPr lang="en-US" sz="34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Allow the experience of fresh air and the wind in your face to be pure ecstasy.</a:t>
            </a:r>
            <a:br>
              <a:rPr lang="en-US" sz="3400" b="1" dirty="0"/>
            </a:br>
            <a:r>
              <a:rPr lang="en-US" sz="3400" b="1" dirty="0"/>
              <a:t>     </a:t>
            </a:r>
            <a:r>
              <a:rPr lang="en-US" sz="34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Take naps.</a:t>
            </a:r>
            <a:br>
              <a:rPr lang="en-US" sz="3400" b="1" dirty="0"/>
            </a:br>
            <a:r>
              <a:rPr lang="en-US" sz="3400" b="1" dirty="0"/>
              <a:t>     </a:t>
            </a:r>
            <a:r>
              <a:rPr lang="en-US" sz="34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Stretch before rising.</a:t>
            </a:r>
            <a:br>
              <a:rPr lang="en-US" sz="3400" b="1" dirty="0"/>
            </a:br>
            <a:r>
              <a:rPr lang="en-US" sz="3400" b="1" dirty="0"/>
              <a:t>      </a:t>
            </a:r>
            <a:r>
              <a:rPr lang="en-US" sz="34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Run, romp, and play daily.</a:t>
            </a:r>
            <a:br>
              <a:rPr lang="en-US" sz="3400" b="1" dirty="0"/>
            </a:br>
            <a:r>
              <a:rPr lang="en-US" sz="3400" b="1" dirty="0"/>
              <a:t>     </a:t>
            </a:r>
            <a:r>
              <a:rPr lang="en-US" sz="34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Thrive on attention and let people touch you.</a:t>
            </a:r>
            <a:br>
              <a:rPr lang="en-US" sz="3400" b="1" dirty="0"/>
            </a:br>
            <a:r>
              <a:rPr lang="en-US" sz="3400" b="1" dirty="0"/>
              <a:t>      </a:t>
            </a:r>
            <a:r>
              <a:rPr lang="en-US" sz="34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Avoid biting when a simple growl will do.</a:t>
            </a:r>
            <a:br>
              <a:rPr lang="en-US" sz="3400" b="1" dirty="0"/>
            </a:br>
            <a:r>
              <a:rPr lang="en-US" sz="3400" b="1" dirty="0"/>
              <a:t>      </a:t>
            </a:r>
            <a:r>
              <a:rPr lang="en-US" sz="34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On warm days, stop to lie on your back on the grass..</a:t>
            </a:r>
            <a:br>
              <a:rPr lang="en-US" sz="3400" b="1" dirty="0"/>
            </a:br>
            <a:r>
              <a:rPr lang="en-US" sz="3400" b="1" dirty="0"/>
              <a:t>      </a:t>
            </a:r>
            <a:r>
              <a:rPr lang="en-US" sz="34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On hot days, drink lots of water and lie under a shady tree.</a:t>
            </a:r>
            <a:br>
              <a:rPr lang="en-US" sz="3400" b="1" dirty="0"/>
            </a:br>
            <a:r>
              <a:rPr lang="en-US" sz="3400" b="1" dirty="0"/>
              <a:t>      </a:t>
            </a:r>
            <a:r>
              <a:rPr lang="en-US" sz="34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When you're happy, dance around and wag your entire body.</a:t>
            </a:r>
            <a:br>
              <a:rPr lang="en-US" sz="3400" b="1" dirty="0"/>
            </a:br>
            <a:r>
              <a:rPr lang="en-US" sz="34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    Delight in the simple joy of a long walk. </a:t>
            </a:r>
            <a:br>
              <a:rPr lang="en-US" sz="3400" b="1" dirty="0"/>
            </a:br>
            <a:endParaRPr lang="en-US" sz="34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4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Be loyal.</a:t>
            </a:r>
            <a:br>
              <a:rPr lang="en-US" sz="3400" b="1" dirty="0"/>
            </a:br>
            <a:endParaRPr lang="en-US" sz="34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4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Never pretend to be something you're not.</a:t>
            </a:r>
            <a:br>
              <a:rPr lang="en-US" sz="3400" b="1" dirty="0"/>
            </a:br>
            <a:endParaRPr lang="en-US" sz="34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4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If what you want lies buried, dig until you find it.</a:t>
            </a:r>
            <a:br>
              <a:rPr lang="en-US" sz="3400" b="1" dirty="0"/>
            </a:br>
            <a:br>
              <a:rPr lang="en-US" sz="3400" b="1" dirty="0"/>
            </a:br>
            <a:r>
              <a:rPr lang="en-US" sz="34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When someone is having a bad day, be silent, sit close by, and nuzzle them gently. </a:t>
            </a:r>
            <a:br>
              <a:rPr lang="en-US" sz="3400" b="1" dirty="0"/>
            </a:br>
            <a:endParaRPr lang="en-US" sz="34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4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ENJOY EVERY MOMENT OF EVERY DAY </a:t>
            </a:r>
            <a:br>
              <a:rPr lang="en-US" sz="3400" b="1" dirty="0"/>
            </a:br>
            <a:br>
              <a:rPr lang="en-US" sz="3400" b="1"/>
            </a:br>
            <a:r>
              <a:rPr lang="en-US" sz="3400" b="1"/>
              <a:t>                                -</a:t>
            </a:r>
            <a:r>
              <a:rPr lang="en-US" sz="3400" b="1" i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author </a:t>
            </a:r>
            <a:r>
              <a:rPr lang="en-US" sz="34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unknown</a:t>
            </a:r>
            <a:endParaRPr lang="en-US" sz="3400" b="1" dirty="0"/>
          </a:p>
        </p:txBody>
      </p:sp>
    </p:spTree>
    <p:extLst>
      <p:ext uri="{BB962C8B-B14F-4D97-AF65-F5344CB8AC3E}">
        <p14:creationId xmlns:p14="http://schemas.microsoft.com/office/powerpoint/2010/main" val="21008371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4">
            <a:extLst>
              <a:ext uri="{FF2B5EF4-FFF2-40B4-BE49-F238E27FC236}">
                <a16:creationId xmlns:a16="http://schemas.microsoft.com/office/drawing/2014/main" id="{7E643C3D-4CDA-44A0-9E4D-9DAD3ADF39FC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524000" y="838201"/>
            <a:ext cx="3352800" cy="1470025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CC9900"/>
                </a:solidFill>
              </a:rPr>
              <a:t>:</a:t>
            </a:r>
          </a:p>
        </p:txBody>
      </p:sp>
      <p:pic>
        <p:nvPicPr>
          <p:cNvPr id="65539" name="Picture 1">
            <a:extLst>
              <a:ext uri="{FF2B5EF4-FFF2-40B4-BE49-F238E27FC236}">
                <a16:creationId xmlns:a16="http://schemas.microsoft.com/office/drawing/2014/main" id="{D1069298-1D89-4CA8-B9F0-D4D45D813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28600"/>
            <a:ext cx="43434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1C0180-B6EA-473E-94B2-F40BC7C081D1}"/>
              </a:ext>
            </a:extLst>
          </p:cNvPr>
          <p:cNvSpPr txBox="1"/>
          <p:nvPr/>
        </p:nvSpPr>
        <p:spPr>
          <a:xfrm>
            <a:off x="4419601" y="5105401"/>
            <a:ext cx="3938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In Memory of Keller: 2011-2019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515" y="482886"/>
            <a:ext cx="3870114" cy="5698460"/>
          </a:xfrm>
          <a:solidFill>
            <a:schemeClr val="accent4">
              <a:lumMod val="75000"/>
            </a:schemeClr>
          </a:solidFill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Do dogs OR people have to HAVE to be perfect learners?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53C41ED-6C21-458E-B73F-E23784B938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3534912"/>
              </p:ext>
            </p:extLst>
          </p:nvPr>
        </p:nvGraphicFramePr>
        <p:xfrm>
          <a:off x="4985886" y="231006"/>
          <a:ext cx="6367913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1834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385" y="841248"/>
            <a:ext cx="3515244" cy="5340097"/>
          </a:xfrm>
          <a:solidFill>
            <a:schemeClr val="accent2">
              <a:lumMod val="75000"/>
            </a:schemeClr>
          </a:solidFill>
        </p:spPr>
        <p:txBody>
          <a:bodyPr anchor="ctr">
            <a:normAutofit fontScale="90000"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We have seen that dogs and people work from several </a:t>
            </a:r>
            <a:br>
              <a:rPr lang="en-US" sz="4800" dirty="0">
                <a:solidFill>
                  <a:schemeClr val="bg1"/>
                </a:solidFill>
              </a:rPr>
            </a:b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Levels of selection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BC48292-6F96-4F75-9049-B6769CA5FE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332065"/>
              </p:ext>
            </p:extLst>
          </p:nvPr>
        </p:nvGraphicFramePr>
        <p:xfrm>
          <a:off x="4985886" y="246580"/>
          <a:ext cx="6757476" cy="6390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72614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/>
              <a:t>Levels of selection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16C20D-A8EF-41EF-AC20-3DBBA0AAA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8" r="1756" b="3"/>
          <a:stretch/>
        </p:blipFill>
        <p:spPr>
          <a:xfrm>
            <a:off x="0" y="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960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0CD135D-B59D-4A6E-BD88-CA216DFFCB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5855402"/>
              </p:ext>
            </p:extLst>
          </p:nvPr>
        </p:nvGraphicFramePr>
        <p:xfrm>
          <a:off x="4965431" y="2438400"/>
          <a:ext cx="6586489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69885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</p:spPr>
        <p:txBody>
          <a:bodyPr>
            <a:normAutofit/>
          </a:bodyPr>
          <a:lstStyle/>
          <a:p>
            <a:r>
              <a:rPr lang="en-US" sz="5200" dirty="0"/>
              <a:t>Additional level of selection?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D227A94-DDB1-4F3D-A8E1-C2200D31B3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8928376"/>
              </p:ext>
            </p:extLst>
          </p:nvPr>
        </p:nvGraphicFramePr>
        <p:xfrm>
          <a:off x="4018208" y="334851"/>
          <a:ext cx="7727324" cy="5790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65218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</p:spPr>
        <p:txBody>
          <a:bodyPr>
            <a:normAutofit/>
          </a:bodyPr>
          <a:lstStyle/>
          <a:p>
            <a:r>
              <a:rPr lang="en-US" sz="5200"/>
              <a:t>History of Learning Theories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BCCDCDF-166C-4CEC-A16A-6E6FEA232B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2615963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08061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</p:spPr>
        <p:txBody>
          <a:bodyPr>
            <a:normAutofit/>
          </a:bodyPr>
          <a:lstStyle/>
          <a:p>
            <a:r>
              <a:rPr lang="en-US" sz="5200"/>
              <a:t>Many Types of Learning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39F6A2F-1805-4B6A-8795-65641F9DB2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9295119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37148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But, many similarities across </a:t>
            </a:r>
            <a:b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types of learning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1B170CB-2837-4352-AD91-232CC5D703B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042848" y="643467"/>
          <a:ext cx="6489510" cy="5252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809263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1656</Words>
  <Application>Microsoft Office PowerPoint</Application>
  <PresentationFormat>Widescreen</PresentationFormat>
  <Paragraphs>213</Paragraphs>
  <Slides>24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Class Summary</vt:lpstr>
      <vt:lpstr>This brings us to “take home” lessons from this course!</vt:lpstr>
      <vt:lpstr>Do dogs OR people have to HAVE to be perfect learners? </vt:lpstr>
      <vt:lpstr>We have seen that dogs and people work from several   Levels of selection</vt:lpstr>
      <vt:lpstr>Levels of selection</vt:lpstr>
      <vt:lpstr>Additional level of selection?</vt:lpstr>
      <vt:lpstr>History of Learning Theories</vt:lpstr>
      <vt:lpstr>Many Types of Learning</vt:lpstr>
      <vt:lpstr>But, many similarities across  the types of learning</vt:lpstr>
      <vt:lpstr>Comparative Psychology</vt:lpstr>
      <vt:lpstr>Sometimes we learn  more FROM the client  than we teach </vt:lpstr>
      <vt:lpstr>PowerPoint Presentation</vt:lpstr>
      <vt:lpstr>My team’s job:</vt:lpstr>
      <vt:lpstr>Functional Analysis indicated that:</vt:lpstr>
      <vt:lpstr>What is YOUR diagnosis:</vt:lpstr>
      <vt:lpstr>Diagnosis</vt:lpstr>
      <vt:lpstr>Lessons from Doris Ann</vt:lpstr>
      <vt:lpstr>Take home message #1:</vt:lpstr>
      <vt:lpstr>Take home message #2:</vt:lpstr>
      <vt:lpstr>Take home message   #3:</vt:lpstr>
      <vt:lpstr>Take home message #4:</vt:lpstr>
      <vt:lpstr>Clive Wynne was correct……and I, for one, am very, very glad that he was.</vt:lpstr>
      <vt:lpstr>PowerPoint Presentation</vt:lpstr>
      <vt:lpstr>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Summary</dc:title>
  <dc:creator>Valeri Farmer-Dougan</dc:creator>
  <cp:lastModifiedBy>Valeri Farmer-Dougan</cp:lastModifiedBy>
  <cp:revision>1</cp:revision>
  <dcterms:created xsi:type="dcterms:W3CDTF">2022-12-05T03:00:19Z</dcterms:created>
  <dcterms:modified xsi:type="dcterms:W3CDTF">2022-12-05T04:40:18Z</dcterms:modified>
</cp:coreProperties>
</file>